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2" r:id="rId2"/>
    <p:sldId id="4084" r:id="rId3"/>
    <p:sldId id="4083" r:id="rId4"/>
    <p:sldId id="4085" r:id="rId5"/>
    <p:sldId id="4086" r:id="rId6"/>
    <p:sldId id="4087" r:id="rId7"/>
    <p:sldId id="4088" r:id="rId8"/>
    <p:sldId id="4089" r:id="rId9"/>
    <p:sldId id="4090" r:id="rId10"/>
    <p:sldId id="4091" r:id="rId11"/>
    <p:sldId id="4092" r:id="rId12"/>
    <p:sldId id="4093" r:id="rId13"/>
    <p:sldId id="4094" r:id="rId14"/>
    <p:sldId id="4095" r:id="rId15"/>
    <p:sldId id="4096" r:id="rId16"/>
    <p:sldId id="4097" r:id="rId17"/>
    <p:sldId id="4098" r:id="rId18"/>
    <p:sldId id="4099" r:id="rId19"/>
    <p:sldId id="4100" r:id="rId20"/>
    <p:sldId id="410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35FFE"/>
    <a:srgbClr val="DCDFE1"/>
    <a:srgbClr val="E2ECF1"/>
    <a:srgbClr val="F1F6F8"/>
    <a:srgbClr val="DBE9F0"/>
    <a:srgbClr val="073B4C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4" autoAdjust="0"/>
    <p:restoredTop sz="96327" autoAdjust="0"/>
  </p:normalViewPr>
  <p:slideViewPr>
    <p:cSldViewPr snapToGrid="0" snapToObjects="1">
      <p:cViewPr varScale="1">
        <p:scale>
          <a:sx n="66" d="100"/>
          <a:sy n="66" d="100"/>
        </p:scale>
        <p:origin x="27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6/25/21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 spc="-10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526">
            <a:extLst>
              <a:ext uri="{FF2B5EF4-FFF2-40B4-BE49-F238E27FC236}">
                <a16:creationId xmlns:a16="http://schemas.microsoft.com/office/drawing/2014/main" id="{293FEDF0-DEB3-184B-8D6A-BE82455AD73A}"/>
              </a:ext>
            </a:extLst>
          </p:cNvPr>
          <p:cNvSpPr/>
          <p:nvPr/>
        </p:nvSpPr>
        <p:spPr>
          <a:xfrm>
            <a:off x="10966711" y="3461967"/>
            <a:ext cx="2445488" cy="2237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4" h="1797">
                <a:moveTo>
                  <a:pt x="1208" y="1491"/>
                </a:moveTo>
                <a:lnTo>
                  <a:pt x="1739" y="1797"/>
                </a:lnTo>
                <a:lnTo>
                  <a:pt x="1856" y="1729"/>
                </a:lnTo>
                <a:cubicBezTo>
                  <a:pt x="1923" y="1691"/>
                  <a:pt x="1964" y="1620"/>
                  <a:pt x="1964" y="1543"/>
                </a:cubicBezTo>
                <a:lnTo>
                  <a:pt x="1964" y="658"/>
                </a:lnTo>
                <a:cubicBezTo>
                  <a:pt x="1964" y="581"/>
                  <a:pt x="1923" y="510"/>
                  <a:pt x="1856" y="471"/>
                </a:cubicBezTo>
                <a:lnTo>
                  <a:pt x="1090" y="28"/>
                </a:lnTo>
                <a:cubicBezTo>
                  <a:pt x="1023" y="-9"/>
                  <a:pt x="941" y="-9"/>
                  <a:pt x="874" y="28"/>
                </a:cubicBezTo>
                <a:lnTo>
                  <a:pt x="108" y="471"/>
                </a:lnTo>
                <a:cubicBezTo>
                  <a:pt x="41" y="510"/>
                  <a:pt x="0" y="581"/>
                  <a:pt x="0" y="658"/>
                </a:cubicBezTo>
                <a:lnTo>
                  <a:pt x="0" y="1543"/>
                </a:lnTo>
                <a:cubicBezTo>
                  <a:pt x="0" y="1620"/>
                  <a:pt x="41" y="1691"/>
                  <a:pt x="108" y="1729"/>
                </a:cubicBezTo>
                <a:lnTo>
                  <a:pt x="226" y="1797"/>
                </a:lnTo>
                <a:lnTo>
                  <a:pt x="755" y="1491"/>
                </a:lnTo>
                <a:cubicBezTo>
                  <a:pt x="896" y="1411"/>
                  <a:pt x="1068" y="1411"/>
                  <a:pt x="1208" y="149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527">
            <a:extLst>
              <a:ext uri="{FF2B5EF4-FFF2-40B4-BE49-F238E27FC236}">
                <a16:creationId xmlns:a16="http://schemas.microsoft.com/office/drawing/2014/main" id="{874A21BA-AD9D-C94D-87B8-B660F90FB65B}"/>
              </a:ext>
            </a:extLst>
          </p:cNvPr>
          <p:cNvSpPr/>
          <p:nvPr/>
        </p:nvSpPr>
        <p:spPr>
          <a:xfrm>
            <a:off x="8203543" y="5071534"/>
            <a:ext cx="2446734" cy="27394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5" h="2200">
                <a:moveTo>
                  <a:pt x="1364" y="1128"/>
                </a:moveTo>
                <a:lnTo>
                  <a:pt x="1965" y="782"/>
                </a:lnTo>
                <a:lnTo>
                  <a:pt x="1965" y="657"/>
                </a:lnTo>
                <a:cubicBezTo>
                  <a:pt x="1965" y="580"/>
                  <a:pt x="1923" y="509"/>
                  <a:pt x="1857" y="471"/>
                </a:cubicBezTo>
                <a:lnTo>
                  <a:pt x="1090" y="28"/>
                </a:lnTo>
                <a:cubicBezTo>
                  <a:pt x="1024" y="-9"/>
                  <a:pt x="942" y="-9"/>
                  <a:pt x="875" y="28"/>
                </a:cubicBezTo>
                <a:lnTo>
                  <a:pt x="109" y="471"/>
                </a:lnTo>
                <a:cubicBezTo>
                  <a:pt x="42" y="509"/>
                  <a:pt x="0" y="580"/>
                  <a:pt x="0" y="657"/>
                </a:cubicBezTo>
                <a:lnTo>
                  <a:pt x="0" y="1542"/>
                </a:lnTo>
                <a:cubicBezTo>
                  <a:pt x="0" y="1619"/>
                  <a:pt x="42" y="1690"/>
                  <a:pt x="109" y="1729"/>
                </a:cubicBezTo>
                <a:lnTo>
                  <a:pt x="875" y="2172"/>
                </a:lnTo>
                <a:cubicBezTo>
                  <a:pt x="942" y="2210"/>
                  <a:pt x="1024" y="2210"/>
                  <a:pt x="1090" y="2172"/>
                </a:cubicBezTo>
                <a:lnTo>
                  <a:pt x="1137" y="2144"/>
                </a:lnTo>
                <a:lnTo>
                  <a:pt x="1137" y="1521"/>
                </a:lnTo>
                <a:cubicBezTo>
                  <a:pt x="1137" y="1359"/>
                  <a:pt x="1224" y="1210"/>
                  <a:pt x="1364" y="1128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528">
            <a:extLst>
              <a:ext uri="{FF2B5EF4-FFF2-40B4-BE49-F238E27FC236}">
                <a16:creationId xmlns:a16="http://schemas.microsoft.com/office/drawing/2014/main" id="{53468D67-C4D6-EF4D-9482-5DA7691E451D}"/>
              </a:ext>
            </a:extLst>
          </p:cNvPr>
          <p:cNvSpPr/>
          <p:nvPr/>
        </p:nvSpPr>
        <p:spPr>
          <a:xfrm>
            <a:off x="13727384" y="5071534"/>
            <a:ext cx="2446734" cy="27394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5" h="2200">
                <a:moveTo>
                  <a:pt x="828" y="1521"/>
                </a:moveTo>
                <a:lnTo>
                  <a:pt x="828" y="2144"/>
                </a:lnTo>
                <a:lnTo>
                  <a:pt x="875" y="2172"/>
                </a:lnTo>
                <a:cubicBezTo>
                  <a:pt x="942" y="2210"/>
                  <a:pt x="1024" y="2210"/>
                  <a:pt x="1090" y="2172"/>
                </a:cubicBezTo>
                <a:lnTo>
                  <a:pt x="1857" y="1729"/>
                </a:lnTo>
                <a:cubicBezTo>
                  <a:pt x="1923" y="1690"/>
                  <a:pt x="1965" y="1619"/>
                  <a:pt x="1965" y="1542"/>
                </a:cubicBezTo>
                <a:lnTo>
                  <a:pt x="1965" y="657"/>
                </a:lnTo>
                <a:cubicBezTo>
                  <a:pt x="1965" y="580"/>
                  <a:pt x="1923" y="509"/>
                  <a:pt x="1857" y="471"/>
                </a:cubicBezTo>
                <a:lnTo>
                  <a:pt x="1090" y="28"/>
                </a:lnTo>
                <a:cubicBezTo>
                  <a:pt x="1024" y="-9"/>
                  <a:pt x="942" y="-9"/>
                  <a:pt x="875" y="28"/>
                </a:cubicBezTo>
                <a:lnTo>
                  <a:pt x="109" y="471"/>
                </a:lnTo>
                <a:cubicBezTo>
                  <a:pt x="42" y="509"/>
                  <a:pt x="0" y="580"/>
                  <a:pt x="0" y="657"/>
                </a:cubicBezTo>
                <a:lnTo>
                  <a:pt x="0" y="782"/>
                </a:lnTo>
                <a:lnTo>
                  <a:pt x="601" y="1128"/>
                </a:lnTo>
                <a:cubicBezTo>
                  <a:pt x="741" y="1210"/>
                  <a:pt x="828" y="1359"/>
                  <a:pt x="828" y="1521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529">
            <a:extLst>
              <a:ext uri="{FF2B5EF4-FFF2-40B4-BE49-F238E27FC236}">
                <a16:creationId xmlns:a16="http://schemas.microsoft.com/office/drawing/2014/main" id="{75FF7E56-AF12-E745-9DB9-B00442D23D81}"/>
              </a:ext>
            </a:extLst>
          </p:cNvPr>
          <p:cNvSpPr/>
          <p:nvPr/>
        </p:nvSpPr>
        <p:spPr>
          <a:xfrm>
            <a:off x="11248256" y="5245945"/>
            <a:ext cx="1883636" cy="9580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3" h="770">
                <a:moveTo>
                  <a:pt x="864" y="741"/>
                </a:moveTo>
                <a:lnTo>
                  <a:pt x="1513" y="366"/>
                </a:lnTo>
                <a:lnTo>
                  <a:pt x="982" y="60"/>
                </a:lnTo>
                <a:cubicBezTo>
                  <a:pt x="842" y="-20"/>
                  <a:pt x="670" y="-20"/>
                  <a:pt x="529" y="60"/>
                </a:cubicBezTo>
                <a:lnTo>
                  <a:pt x="0" y="366"/>
                </a:lnTo>
                <a:lnTo>
                  <a:pt x="648" y="741"/>
                </a:lnTo>
                <a:cubicBezTo>
                  <a:pt x="715" y="780"/>
                  <a:pt x="797" y="780"/>
                  <a:pt x="864" y="741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530">
            <a:extLst>
              <a:ext uri="{FF2B5EF4-FFF2-40B4-BE49-F238E27FC236}">
                <a16:creationId xmlns:a16="http://schemas.microsoft.com/office/drawing/2014/main" id="{C23E067D-6397-1241-986E-90B5E0E52AEC}"/>
              </a:ext>
            </a:extLst>
          </p:cNvPr>
          <p:cNvSpPr/>
          <p:nvPr/>
        </p:nvSpPr>
        <p:spPr>
          <a:xfrm>
            <a:off x="9620004" y="6046988"/>
            <a:ext cx="1030269" cy="16955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8" h="1362">
                <a:moveTo>
                  <a:pt x="828" y="760"/>
                </a:moveTo>
                <a:lnTo>
                  <a:pt x="828" y="0"/>
                </a:lnTo>
                <a:lnTo>
                  <a:pt x="227" y="346"/>
                </a:lnTo>
                <a:cubicBezTo>
                  <a:pt x="87" y="428"/>
                  <a:pt x="0" y="577"/>
                  <a:pt x="0" y="739"/>
                </a:cubicBezTo>
                <a:lnTo>
                  <a:pt x="0" y="1362"/>
                </a:lnTo>
                <a:lnTo>
                  <a:pt x="720" y="947"/>
                </a:lnTo>
                <a:cubicBezTo>
                  <a:pt x="786" y="908"/>
                  <a:pt x="828" y="837"/>
                  <a:pt x="828" y="760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531">
            <a:extLst>
              <a:ext uri="{FF2B5EF4-FFF2-40B4-BE49-F238E27FC236}">
                <a16:creationId xmlns:a16="http://schemas.microsoft.com/office/drawing/2014/main" id="{632199B9-1CED-E44E-B346-1986E0EFB341}"/>
              </a:ext>
            </a:extLst>
          </p:cNvPr>
          <p:cNvSpPr/>
          <p:nvPr/>
        </p:nvSpPr>
        <p:spPr>
          <a:xfrm>
            <a:off x="13727384" y="6046988"/>
            <a:ext cx="1030269" cy="16955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8" h="1362">
                <a:moveTo>
                  <a:pt x="109" y="947"/>
                </a:moveTo>
                <a:lnTo>
                  <a:pt x="828" y="1362"/>
                </a:lnTo>
                <a:lnTo>
                  <a:pt x="828" y="739"/>
                </a:lnTo>
                <a:cubicBezTo>
                  <a:pt x="828" y="577"/>
                  <a:pt x="741" y="428"/>
                  <a:pt x="601" y="346"/>
                </a:cubicBezTo>
                <a:lnTo>
                  <a:pt x="0" y="0"/>
                </a:lnTo>
                <a:lnTo>
                  <a:pt x="0" y="760"/>
                </a:lnTo>
                <a:cubicBezTo>
                  <a:pt x="0" y="837"/>
                  <a:pt x="42" y="908"/>
                  <a:pt x="109" y="947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reeform: Shape 532">
            <a:extLst>
              <a:ext uri="{FF2B5EF4-FFF2-40B4-BE49-F238E27FC236}">
                <a16:creationId xmlns:a16="http://schemas.microsoft.com/office/drawing/2014/main" id="{65302A0C-EC9A-F740-BA2A-E301F6B59F0B}"/>
              </a:ext>
            </a:extLst>
          </p:cNvPr>
          <p:cNvSpPr/>
          <p:nvPr/>
        </p:nvSpPr>
        <p:spPr>
          <a:xfrm>
            <a:off x="10966711" y="10546788"/>
            <a:ext cx="2445488" cy="22386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4" h="1798">
                <a:moveTo>
                  <a:pt x="755" y="306"/>
                </a:moveTo>
                <a:lnTo>
                  <a:pt x="226" y="0"/>
                </a:lnTo>
                <a:lnTo>
                  <a:pt x="108" y="68"/>
                </a:lnTo>
                <a:cubicBezTo>
                  <a:pt x="41" y="107"/>
                  <a:pt x="0" y="178"/>
                  <a:pt x="0" y="255"/>
                </a:cubicBezTo>
                <a:lnTo>
                  <a:pt x="0" y="1140"/>
                </a:lnTo>
                <a:cubicBezTo>
                  <a:pt x="0" y="1217"/>
                  <a:pt x="41" y="1288"/>
                  <a:pt x="108" y="1327"/>
                </a:cubicBezTo>
                <a:lnTo>
                  <a:pt x="874" y="1769"/>
                </a:lnTo>
                <a:cubicBezTo>
                  <a:pt x="941" y="1807"/>
                  <a:pt x="1023" y="1807"/>
                  <a:pt x="1090" y="1769"/>
                </a:cubicBezTo>
                <a:lnTo>
                  <a:pt x="1856" y="1327"/>
                </a:lnTo>
                <a:cubicBezTo>
                  <a:pt x="1923" y="1288"/>
                  <a:pt x="1964" y="1217"/>
                  <a:pt x="1964" y="1140"/>
                </a:cubicBezTo>
                <a:lnTo>
                  <a:pt x="1964" y="255"/>
                </a:lnTo>
                <a:cubicBezTo>
                  <a:pt x="1964" y="178"/>
                  <a:pt x="1923" y="107"/>
                  <a:pt x="1856" y="68"/>
                </a:cubicBezTo>
                <a:lnTo>
                  <a:pt x="1739" y="0"/>
                </a:lnTo>
                <a:lnTo>
                  <a:pt x="1208" y="306"/>
                </a:lnTo>
                <a:cubicBezTo>
                  <a:pt x="1068" y="387"/>
                  <a:pt x="896" y="387"/>
                  <a:pt x="755" y="306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533">
            <a:extLst>
              <a:ext uri="{FF2B5EF4-FFF2-40B4-BE49-F238E27FC236}">
                <a16:creationId xmlns:a16="http://schemas.microsoft.com/office/drawing/2014/main" id="{9428E0E7-61F8-7049-878A-13CC54088D6A}"/>
              </a:ext>
            </a:extLst>
          </p:cNvPr>
          <p:cNvSpPr/>
          <p:nvPr/>
        </p:nvSpPr>
        <p:spPr>
          <a:xfrm>
            <a:off x="11248256" y="10044727"/>
            <a:ext cx="1883636" cy="9580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3" h="770">
                <a:moveTo>
                  <a:pt x="648" y="29"/>
                </a:moveTo>
                <a:lnTo>
                  <a:pt x="0" y="403"/>
                </a:lnTo>
                <a:lnTo>
                  <a:pt x="529" y="709"/>
                </a:lnTo>
                <a:cubicBezTo>
                  <a:pt x="670" y="790"/>
                  <a:pt x="842" y="790"/>
                  <a:pt x="982" y="709"/>
                </a:cubicBezTo>
                <a:lnTo>
                  <a:pt x="1513" y="403"/>
                </a:lnTo>
                <a:lnTo>
                  <a:pt x="864" y="29"/>
                </a:lnTo>
                <a:cubicBezTo>
                  <a:pt x="797" y="-10"/>
                  <a:pt x="715" y="-10"/>
                  <a:pt x="648" y="29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534">
            <a:extLst>
              <a:ext uri="{FF2B5EF4-FFF2-40B4-BE49-F238E27FC236}">
                <a16:creationId xmlns:a16="http://schemas.microsoft.com/office/drawing/2014/main" id="{737409D9-BF00-F74F-9F15-8FFB20ED75F5}"/>
              </a:ext>
            </a:extLst>
          </p:cNvPr>
          <p:cNvSpPr/>
          <p:nvPr/>
        </p:nvSpPr>
        <p:spPr>
          <a:xfrm>
            <a:off x="13727384" y="8435170"/>
            <a:ext cx="2446734" cy="27419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5" h="2202">
                <a:moveTo>
                  <a:pt x="601" y="1072"/>
                </a:moveTo>
                <a:lnTo>
                  <a:pt x="0" y="1418"/>
                </a:lnTo>
                <a:lnTo>
                  <a:pt x="0" y="1543"/>
                </a:lnTo>
                <a:cubicBezTo>
                  <a:pt x="0" y="1620"/>
                  <a:pt x="42" y="1691"/>
                  <a:pt x="109" y="1730"/>
                </a:cubicBezTo>
                <a:lnTo>
                  <a:pt x="875" y="2172"/>
                </a:lnTo>
                <a:cubicBezTo>
                  <a:pt x="942" y="2211"/>
                  <a:pt x="1024" y="2211"/>
                  <a:pt x="1090" y="2172"/>
                </a:cubicBezTo>
                <a:lnTo>
                  <a:pt x="1857" y="1730"/>
                </a:lnTo>
                <a:cubicBezTo>
                  <a:pt x="1923" y="1691"/>
                  <a:pt x="1965" y="1620"/>
                  <a:pt x="1965" y="1543"/>
                </a:cubicBezTo>
                <a:lnTo>
                  <a:pt x="1965" y="658"/>
                </a:lnTo>
                <a:cubicBezTo>
                  <a:pt x="1965" y="581"/>
                  <a:pt x="1923" y="510"/>
                  <a:pt x="1857" y="472"/>
                </a:cubicBezTo>
                <a:lnTo>
                  <a:pt x="1090" y="29"/>
                </a:lnTo>
                <a:cubicBezTo>
                  <a:pt x="1024" y="-10"/>
                  <a:pt x="942" y="-10"/>
                  <a:pt x="875" y="29"/>
                </a:cubicBezTo>
                <a:lnTo>
                  <a:pt x="828" y="56"/>
                </a:lnTo>
                <a:lnTo>
                  <a:pt x="828" y="679"/>
                </a:lnTo>
                <a:cubicBezTo>
                  <a:pt x="828" y="841"/>
                  <a:pt x="741" y="991"/>
                  <a:pt x="601" y="107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Freeform: Shape 535">
            <a:extLst>
              <a:ext uri="{FF2B5EF4-FFF2-40B4-BE49-F238E27FC236}">
                <a16:creationId xmlns:a16="http://schemas.microsoft.com/office/drawing/2014/main" id="{D1689DDD-93AA-5F4E-B5D8-AFBCC3610E42}"/>
              </a:ext>
            </a:extLst>
          </p:cNvPr>
          <p:cNvSpPr/>
          <p:nvPr/>
        </p:nvSpPr>
        <p:spPr>
          <a:xfrm>
            <a:off x="13727384" y="8504934"/>
            <a:ext cx="1030269" cy="16955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8" h="1362">
                <a:moveTo>
                  <a:pt x="0" y="602"/>
                </a:moveTo>
                <a:lnTo>
                  <a:pt x="0" y="1362"/>
                </a:lnTo>
                <a:lnTo>
                  <a:pt x="601" y="1016"/>
                </a:lnTo>
                <a:cubicBezTo>
                  <a:pt x="741" y="935"/>
                  <a:pt x="828" y="785"/>
                  <a:pt x="828" y="623"/>
                </a:cubicBezTo>
                <a:lnTo>
                  <a:pt x="828" y="0"/>
                </a:lnTo>
                <a:lnTo>
                  <a:pt x="109" y="416"/>
                </a:lnTo>
                <a:cubicBezTo>
                  <a:pt x="42" y="454"/>
                  <a:pt x="0" y="525"/>
                  <a:pt x="0" y="602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: Shape 536">
            <a:extLst>
              <a:ext uri="{FF2B5EF4-FFF2-40B4-BE49-F238E27FC236}">
                <a16:creationId xmlns:a16="http://schemas.microsoft.com/office/drawing/2014/main" id="{09B9AC48-F712-5D46-8A9B-5E9EFFC7780B}"/>
              </a:ext>
            </a:extLst>
          </p:cNvPr>
          <p:cNvSpPr/>
          <p:nvPr/>
        </p:nvSpPr>
        <p:spPr>
          <a:xfrm>
            <a:off x="8203543" y="8435170"/>
            <a:ext cx="2446734" cy="27419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5" h="2202">
                <a:moveTo>
                  <a:pt x="1137" y="679"/>
                </a:moveTo>
                <a:lnTo>
                  <a:pt x="1137" y="56"/>
                </a:lnTo>
                <a:lnTo>
                  <a:pt x="1090" y="29"/>
                </a:lnTo>
                <a:cubicBezTo>
                  <a:pt x="1024" y="-10"/>
                  <a:pt x="942" y="-10"/>
                  <a:pt x="875" y="29"/>
                </a:cubicBezTo>
                <a:lnTo>
                  <a:pt x="109" y="472"/>
                </a:lnTo>
                <a:cubicBezTo>
                  <a:pt x="42" y="510"/>
                  <a:pt x="0" y="581"/>
                  <a:pt x="0" y="658"/>
                </a:cubicBezTo>
                <a:lnTo>
                  <a:pt x="0" y="1543"/>
                </a:lnTo>
                <a:cubicBezTo>
                  <a:pt x="0" y="1620"/>
                  <a:pt x="42" y="1691"/>
                  <a:pt x="109" y="1730"/>
                </a:cubicBezTo>
                <a:lnTo>
                  <a:pt x="875" y="2172"/>
                </a:lnTo>
                <a:cubicBezTo>
                  <a:pt x="942" y="2211"/>
                  <a:pt x="1024" y="2211"/>
                  <a:pt x="1090" y="2172"/>
                </a:cubicBezTo>
                <a:lnTo>
                  <a:pt x="1857" y="1730"/>
                </a:lnTo>
                <a:cubicBezTo>
                  <a:pt x="1923" y="1691"/>
                  <a:pt x="1965" y="1620"/>
                  <a:pt x="1965" y="1543"/>
                </a:cubicBezTo>
                <a:lnTo>
                  <a:pt x="1965" y="1418"/>
                </a:lnTo>
                <a:lnTo>
                  <a:pt x="1364" y="1072"/>
                </a:lnTo>
                <a:cubicBezTo>
                  <a:pt x="1224" y="991"/>
                  <a:pt x="1137" y="841"/>
                  <a:pt x="1137" y="679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537">
            <a:extLst>
              <a:ext uri="{FF2B5EF4-FFF2-40B4-BE49-F238E27FC236}">
                <a16:creationId xmlns:a16="http://schemas.microsoft.com/office/drawing/2014/main" id="{AA9E2443-08B4-C44D-AEBD-54ECC8BF22E9}"/>
              </a:ext>
            </a:extLst>
          </p:cNvPr>
          <p:cNvSpPr/>
          <p:nvPr/>
        </p:nvSpPr>
        <p:spPr>
          <a:xfrm>
            <a:off x="9620004" y="8504934"/>
            <a:ext cx="1030269" cy="16955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8" h="1362">
                <a:moveTo>
                  <a:pt x="720" y="416"/>
                </a:moveTo>
                <a:lnTo>
                  <a:pt x="0" y="0"/>
                </a:lnTo>
                <a:lnTo>
                  <a:pt x="0" y="623"/>
                </a:lnTo>
                <a:cubicBezTo>
                  <a:pt x="0" y="785"/>
                  <a:pt x="87" y="935"/>
                  <a:pt x="227" y="1016"/>
                </a:cubicBezTo>
                <a:lnTo>
                  <a:pt x="828" y="1362"/>
                </a:lnTo>
                <a:lnTo>
                  <a:pt x="828" y="602"/>
                </a:lnTo>
                <a:cubicBezTo>
                  <a:pt x="828" y="525"/>
                  <a:pt x="786" y="454"/>
                  <a:pt x="720" y="416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D358544-EAA5-1745-B0BB-07865DB6DC4E}"/>
              </a:ext>
            </a:extLst>
          </p:cNvPr>
          <p:cNvSpPr/>
          <p:nvPr/>
        </p:nvSpPr>
        <p:spPr>
          <a:xfrm>
            <a:off x="14777586" y="5706889"/>
            <a:ext cx="1102521" cy="1102523"/>
          </a:xfrm>
          <a:custGeom>
            <a:avLst/>
            <a:gdLst>
              <a:gd name="connsiteX0" fmla="*/ 256111 w 1102521"/>
              <a:gd name="connsiteY0" fmla="*/ 952126 h 1102523"/>
              <a:gd name="connsiteX1" fmla="*/ 256111 w 1102521"/>
              <a:gd name="connsiteY1" fmla="*/ 1009302 h 1102523"/>
              <a:gd name="connsiteX2" fmla="*/ 227516 w 1102521"/>
              <a:gd name="connsiteY2" fmla="*/ 1037890 h 1102523"/>
              <a:gd name="connsiteX3" fmla="*/ 197678 w 1102521"/>
              <a:gd name="connsiteY3" fmla="*/ 1037890 h 1102523"/>
              <a:gd name="connsiteX4" fmla="*/ 180272 w 1102521"/>
              <a:gd name="connsiteY4" fmla="*/ 1056534 h 1102523"/>
              <a:gd name="connsiteX5" fmla="*/ 197678 w 1102521"/>
              <a:gd name="connsiteY5" fmla="*/ 1073935 h 1102523"/>
              <a:gd name="connsiteX6" fmla="*/ 414005 w 1102521"/>
              <a:gd name="connsiteY6" fmla="*/ 1073935 h 1102523"/>
              <a:gd name="connsiteX7" fmla="*/ 431411 w 1102521"/>
              <a:gd name="connsiteY7" fmla="*/ 1056534 h 1102523"/>
              <a:gd name="connsiteX8" fmla="*/ 414005 w 1102521"/>
              <a:gd name="connsiteY8" fmla="*/ 1037890 h 1102523"/>
              <a:gd name="connsiteX9" fmla="*/ 385410 w 1102521"/>
              <a:gd name="connsiteY9" fmla="*/ 1037890 h 1102523"/>
              <a:gd name="connsiteX10" fmla="*/ 356815 w 1102521"/>
              <a:gd name="connsiteY10" fmla="*/ 1009302 h 1102523"/>
              <a:gd name="connsiteX11" fmla="*/ 356815 w 1102521"/>
              <a:gd name="connsiteY11" fmla="*/ 952126 h 1102523"/>
              <a:gd name="connsiteX12" fmla="*/ 680040 w 1102521"/>
              <a:gd name="connsiteY12" fmla="*/ 894320 h 1102523"/>
              <a:gd name="connsiteX13" fmla="*/ 699106 w 1102521"/>
              <a:gd name="connsiteY13" fmla="*/ 894320 h 1102523"/>
              <a:gd name="connsiteX14" fmla="*/ 703872 w 1102521"/>
              <a:gd name="connsiteY14" fmla="*/ 905065 h 1102523"/>
              <a:gd name="connsiteX15" fmla="*/ 699106 w 1102521"/>
              <a:gd name="connsiteY15" fmla="*/ 914616 h 1102523"/>
              <a:gd name="connsiteX16" fmla="*/ 694339 w 1102521"/>
              <a:gd name="connsiteY16" fmla="*/ 917003 h 1102523"/>
              <a:gd name="connsiteX17" fmla="*/ 689573 w 1102521"/>
              <a:gd name="connsiteY17" fmla="*/ 919391 h 1102523"/>
              <a:gd name="connsiteX18" fmla="*/ 683615 w 1102521"/>
              <a:gd name="connsiteY18" fmla="*/ 917003 h 1102523"/>
              <a:gd name="connsiteX19" fmla="*/ 680040 w 1102521"/>
              <a:gd name="connsiteY19" fmla="*/ 914616 h 1102523"/>
              <a:gd name="connsiteX20" fmla="*/ 676465 w 1102521"/>
              <a:gd name="connsiteY20" fmla="*/ 905065 h 1102523"/>
              <a:gd name="connsiteX21" fmla="*/ 676465 w 1102521"/>
              <a:gd name="connsiteY21" fmla="*/ 901483 h 1102523"/>
              <a:gd name="connsiteX22" fmla="*/ 676465 w 1102521"/>
              <a:gd name="connsiteY22" fmla="*/ 900289 h 1102523"/>
              <a:gd name="connsiteX23" fmla="*/ 678848 w 1102521"/>
              <a:gd name="connsiteY23" fmla="*/ 896708 h 1102523"/>
              <a:gd name="connsiteX24" fmla="*/ 680040 w 1102521"/>
              <a:gd name="connsiteY24" fmla="*/ 894320 h 1102523"/>
              <a:gd name="connsiteX25" fmla="*/ 882615 w 1102521"/>
              <a:gd name="connsiteY25" fmla="*/ 890738 h 1102523"/>
              <a:gd name="connsiteX26" fmla="*/ 895723 w 1102521"/>
              <a:gd name="connsiteY26" fmla="*/ 905065 h 1102523"/>
              <a:gd name="connsiteX27" fmla="*/ 882615 w 1102521"/>
              <a:gd name="connsiteY27" fmla="*/ 919391 h 1102523"/>
              <a:gd name="connsiteX28" fmla="*/ 868316 w 1102521"/>
              <a:gd name="connsiteY28" fmla="*/ 905065 h 1102523"/>
              <a:gd name="connsiteX29" fmla="*/ 882615 w 1102521"/>
              <a:gd name="connsiteY29" fmla="*/ 890738 h 1102523"/>
              <a:gd name="connsiteX30" fmla="*/ 785498 w 1102521"/>
              <a:gd name="connsiteY30" fmla="*/ 890738 h 1102523"/>
              <a:gd name="connsiteX31" fmla="*/ 799797 w 1102521"/>
              <a:gd name="connsiteY31" fmla="*/ 905065 h 1102523"/>
              <a:gd name="connsiteX32" fmla="*/ 785498 w 1102521"/>
              <a:gd name="connsiteY32" fmla="*/ 919391 h 1102523"/>
              <a:gd name="connsiteX33" fmla="*/ 772390 w 1102521"/>
              <a:gd name="connsiteY33" fmla="*/ 905065 h 1102523"/>
              <a:gd name="connsiteX34" fmla="*/ 785498 w 1102521"/>
              <a:gd name="connsiteY34" fmla="*/ 890738 h 1102523"/>
              <a:gd name="connsiteX35" fmla="*/ 975018 w 1102521"/>
              <a:gd name="connsiteY35" fmla="*/ 886949 h 1102523"/>
              <a:gd name="connsiteX36" fmla="*/ 992892 w 1102521"/>
              <a:gd name="connsiteY36" fmla="*/ 895306 h 1102523"/>
              <a:gd name="connsiteX37" fmla="*/ 984551 w 1102521"/>
              <a:gd name="connsiteY37" fmla="*/ 913214 h 1102523"/>
              <a:gd name="connsiteX38" fmla="*/ 979784 w 1102521"/>
              <a:gd name="connsiteY38" fmla="*/ 914408 h 1102523"/>
              <a:gd name="connsiteX39" fmla="*/ 966677 w 1102521"/>
              <a:gd name="connsiteY39" fmla="*/ 904857 h 1102523"/>
              <a:gd name="connsiteX40" fmla="*/ 975018 w 1102521"/>
              <a:gd name="connsiteY40" fmla="*/ 886949 h 1102523"/>
              <a:gd name="connsiteX41" fmla="*/ 305869 w 1102521"/>
              <a:gd name="connsiteY41" fmla="*/ 880772 h 1102523"/>
              <a:gd name="connsiteX42" fmla="*/ 320168 w 1102521"/>
              <a:gd name="connsiteY42" fmla="*/ 893880 h 1102523"/>
              <a:gd name="connsiteX43" fmla="*/ 305869 w 1102521"/>
              <a:gd name="connsiteY43" fmla="*/ 908179 h 1102523"/>
              <a:gd name="connsiteX44" fmla="*/ 292761 w 1102521"/>
              <a:gd name="connsiteY44" fmla="*/ 893880 h 1102523"/>
              <a:gd name="connsiteX45" fmla="*/ 305869 w 1102521"/>
              <a:gd name="connsiteY45" fmla="*/ 880772 h 1102523"/>
              <a:gd name="connsiteX46" fmla="*/ 28595 w 1102521"/>
              <a:gd name="connsiteY46" fmla="*/ 866362 h 1102523"/>
              <a:gd name="connsiteX47" fmla="*/ 28595 w 1102521"/>
              <a:gd name="connsiteY47" fmla="*/ 903651 h 1102523"/>
              <a:gd name="connsiteX48" fmla="*/ 48487 w 1102521"/>
              <a:gd name="connsiteY48" fmla="*/ 923538 h 1102523"/>
              <a:gd name="connsiteX49" fmla="*/ 563196 w 1102521"/>
              <a:gd name="connsiteY49" fmla="*/ 923538 h 1102523"/>
              <a:gd name="connsiteX50" fmla="*/ 583088 w 1102521"/>
              <a:gd name="connsiteY50" fmla="*/ 903651 h 1102523"/>
              <a:gd name="connsiteX51" fmla="*/ 583088 w 1102521"/>
              <a:gd name="connsiteY51" fmla="*/ 866362 h 1102523"/>
              <a:gd name="connsiteX52" fmla="*/ 1027182 w 1102521"/>
              <a:gd name="connsiteY52" fmla="*/ 811008 h 1102523"/>
              <a:gd name="connsiteX53" fmla="*/ 1041481 w 1102521"/>
              <a:gd name="connsiteY53" fmla="*/ 825307 h 1102523"/>
              <a:gd name="connsiteX54" fmla="*/ 1027182 w 1102521"/>
              <a:gd name="connsiteY54" fmla="*/ 838415 h 1102523"/>
              <a:gd name="connsiteX55" fmla="*/ 1014074 w 1102521"/>
              <a:gd name="connsiteY55" fmla="*/ 825307 h 1102523"/>
              <a:gd name="connsiteX56" fmla="*/ 1027182 w 1102521"/>
              <a:gd name="connsiteY56" fmla="*/ 811008 h 1102523"/>
              <a:gd name="connsiteX57" fmla="*/ 1027182 w 1102521"/>
              <a:gd name="connsiteY57" fmla="*/ 715080 h 1102523"/>
              <a:gd name="connsiteX58" fmla="*/ 1041481 w 1102521"/>
              <a:gd name="connsiteY58" fmla="*/ 729379 h 1102523"/>
              <a:gd name="connsiteX59" fmla="*/ 1027182 w 1102521"/>
              <a:gd name="connsiteY59" fmla="*/ 742487 h 1102523"/>
              <a:gd name="connsiteX60" fmla="*/ 1014074 w 1102521"/>
              <a:gd name="connsiteY60" fmla="*/ 729379 h 1102523"/>
              <a:gd name="connsiteX61" fmla="*/ 1027182 w 1102521"/>
              <a:gd name="connsiteY61" fmla="*/ 715080 h 1102523"/>
              <a:gd name="connsiteX62" fmla="*/ 1027182 w 1102521"/>
              <a:gd name="connsiteY62" fmla="*/ 619156 h 1102523"/>
              <a:gd name="connsiteX63" fmla="*/ 1041481 w 1102521"/>
              <a:gd name="connsiteY63" fmla="*/ 633455 h 1102523"/>
              <a:gd name="connsiteX64" fmla="*/ 1027182 w 1102521"/>
              <a:gd name="connsiteY64" fmla="*/ 646563 h 1102523"/>
              <a:gd name="connsiteX65" fmla="*/ 1014074 w 1102521"/>
              <a:gd name="connsiteY65" fmla="*/ 633455 h 1102523"/>
              <a:gd name="connsiteX66" fmla="*/ 1027182 w 1102521"/>
              <a:gd name="connsiteY66" fmla="*/ 619156 h 1102523"/>
              <a:gd name="connsiteX67" fmla="*/ 48487 w 1102521"/>
              <a:gd name="connsiteY67" fmla="*/ 585455 h 1102523"/>
              <a:gd name="connsiteX68" fmla="*/ 28595 w 1102521"/>
              <a:gd name="connsiteY68" fmla="*/ 604099 h 1102523"/>
              <a:gd name="connsiteX69" fmla="*/ 28595 w 1102521"/>
              <a:gd name="connsiteY69" fmla="*/ 836531 h 1102523"/>
              <a:gd name="connsiteX70" fmla="*/ 583088 w 1102521"/>
              <a:gd name="connsiteY70" fmla="*/ 836531 h 1102523"/>
              <a:gd name="connsiteX71" fmla="*/ 583088 w 1102521"/>
              <a:gd name="connsiteY71" fmla="*/ 604099 h 1102523"/>
              <a:gd name="connsiteX72" fmla="*/ 563196 w 1102521"/>
              <a:gd name="connsiteY72" fmla="*/ 585455 h 1102523"/>
              <a:gd name="connsiteX73" fmla="*/ 48487 w 1102521"/>
              <a:gd name="connsiteY73" fmla="*/ 556867 h 1102523"/>
              <a:gd name="connsiteX74" fmla="*/ 563196 w 1102521"/>
              <a:gd name="connsiteY74" fmla="*/ 556867 h 1102523"/>
              <a:gd name="connsiteX75" fmla="*/ 611683 w 1102521"/>
              <a:gd name="connsiteY75" fmla="*/ 604099 h 1102523"/>
              <a:gd name="connsiteX76" fmla="*/ 611683 w 1102521"/>
              <a:gd name="connsiteY76" fmla="*/ 903651 h 1102523"/>
              <a:gd name="connsiteX77" fmla="*/ 563196 w 1102521"/>
              <a:gd name="connsiteY77" fmla="*/ 952126 h 1102523"/>
              <a:gd name="connsiteX78" fmla="*/ 385410 w 1102521"/>
              <a:gd name="connsiteY78" fmla="*/ 952126 h 1102523"/>
              <a:gd name="connsiteX79" fmla="*/ 385410 w 1102521"/>
              <a:gd name="connsiteY79" fmla="*/ 1009302 h 1102523"/>
              <a:gd name="connsiteX80" fmla="*/ 414005 w 1102521"/>
              <a:gd name="connsiteY80" fmla="*/ 1009302 h 1102523"/>
              <a:gd name="connsiteX81" fmla="*/ 460006 w 1102521"/>
              <a:gd name="connsiteY81" fmla="*/ 1056534 h 1102523"/>
              <a:gd name="connsiteX82" fmla="*/ 414005 w 1102521"/>
              <a:gd name="connsiteY82" fmla="*/ 1102523 h 1102523"/>
              <a:gd name="connsiteX83" fmla="*/ 197678 w 1102521"/>
              <a:gd name="connsiteY83" fmla="*/ 1102523 h 1102523"/>
              <a:gd name="connsiteX84" fmla="*/ 151677 w 1102521"/>
              <a:gd name="connsiteY84" fmla="*/ 1056534 h 1102523"/>
              <a:gd name="connsiteX85" fmla="*/ 197678 w 1102521"/>
              <a:gd name="connsiteY85" fmla="*/ 1009302 h 1102523"/>
              <a:gd name="connsiteX86" fmla="*/ 227516 w 1102521"/>
              <a:gd name="connsiteY86" fmla="*/ 1009302 h 1102523"/>
              <a:gd name="connsiteX87" fmla="*/ 227516 w 1102521"/>
              <a:gd name="connsiteY87" fmla="*/ 952126 h 1102523"/>
              <a:gd name="connsiteX88" fmla="*/ 48487 w 1102521"/>
              <a:gd name="connsiteY88" fmla="*/ 952126 h 1102523"/>
              <a:gd name="connsiteX89" fmla="*/ 0 w 1102521"/>
              <a:gd name="connsiteY89" fmla="*/ 903651 h 1102523"/>
              <a:gd name="connsiteX90" fmla="*/ 0 w 1102521"/>
              <a:gd name="connsiteY90" fmla="*/ 604099 h 1102523"/>
              <a:gd name="connsiteX91" fmla="*/ 48487 w 1102521"/>
              <a:gd name="connsiteY91" fmla="*/ 556867 h 1102523"/>
              <a:gd name="connsiteX92" fmla="*/ 1017649 w 1102521"/>
              <a:gd name="connsiteY92" fmla="*/ 526798 h 1102523"/>
              <a:gd name="connsiteX93" fmla="*/ 1036715 w 1102521"/>
              <a:gd name="connsiteY93" fmla="*/ 526798 h 1102523"/>
              <a:gd name="connsiteX94" fmla="*/ 1041481 w 1102521"/>
              <a:gd name="connsiteY94" fmla="*/ 536311 h 1102523"/>
              <a:gd name="connsiteX95" fmla="*/ 1036715 w 1102521"/>
              <a:gd name="connsiteY95" fmla="*/ 547013 h 1102523"/>
              <a:gd name="connsiteX96" fmla="*/ 1027182 w 1102521"/>
              <a:gd name="connsiteY96" fmla="*/ 549392 h 1102523"/>
              <a:gd name="connsiteX97" fmla="*/ 1017649 w 1102521"/>
              <a:gd name="connsiteY97" fmla="*/ 547013 h 1102523"/>
              <a:gd name="connsiteX98" fmla="*/ 1014074 w 1102521"/>
              <a:gd name="connsiteY98" fmla="*/ 536311 h 1102523"/>
              <a:gd name="connsiteX99" fmla="*/ 1014074 w 1102521"/>
              <a:gd name="connsiteY99" fmla="*/ 533933 h 1102523"/>
              <a:gd name="connsiteX100" fmla="*/ 1015266 w 1102521"/>
              <a:gd name="connsiteY100" fmla="*/ 531555 h 1102523"/>
              <a:gd name="connsiteX101" fmla="*/ 1015266 w 1102521"/>
              <a:gd name="connsiteY101" fmla="*/ 529176 h 1102523"/>
              <a:gd name="connsiteX102" fmla="*/ 1017649 w 1102521"/>
              <a:gd name="connsiteY102" fmla="*/ 526798 h 1102523"/>
              <a:gd name="connsiteX103" fmla="*/ 65864 w 1102521"/>
              <a:gd name="connsiteY103" fmla="*/ 464520 h 1102523"/>
              <a:gd name="connsiteX104" fmla="*/ 84930 w 1102521"/>
              <a:gd name="connsiteY104" fmla="*/ 464520 h 1102523"/>
              <a:gd name="connsiteX105" fmla="*/ 86121 w 1102521"/>
              <a:gd name="connsiteY105" fmla="*/ 466908 h 1102523"/>
              <a:gd name="connsiteX106" fmla="*/ 88504 w 1102521"/>
              <a:gd name="connsiteY106" fmla="*/ 469296 h 1102523"/>
              <a:gd name="connsiteX107" fmla="*/ 88504 w 1102521"/>
              <a:gd name="connsiteY107" fmla="*/ 472878 h 1102523"/>
              <a:gd name="connsiteX108" fmla="*/ 89696 w 1102521"/>
              <a:gd name="connsiteY108" fmla="*/ 475265 h 1102523"/>
              <a:gd name="connsiteX109" fmla="*/ 84930 w 1102521"/>
              <a:gd name="connsiteY109" fmla="*/ 484816 h 1102523"/>
              <a:gd name="connsiteX110" fmla="*/ 75397 w 1102521"/>
              <a:gd name="connsiteY110" fmla="*/ 489592 h 1102523"/>
              <a:gd name="connsiteX111" fmla="*/ 70630 w 1102521"/>
              <a:gd name="connsiteY111" fmla="*/ 488398 h 1102523"/>
              <a:gd name="connsiteX112" fmla="*/ 65864 w 1102521"/>
              <a:gd name="connsiteY112" fmla="*/ 484816 h 1102523"/>
              <a:gd name="connsiteX113" fmla="*/ 62289 w 1102521"/>
              <a:gd name="connsiteY113" fmla="*/ 475265 h 1102523"/>
              <a:gd name="connsiteX114" fmla="*/ 62289 w 1102521"/>
              <a:gd name="connsiteY114" fmla="*/ 472878 h 1102523"/>
              <a:gd name="connsiteX115" fmla="*/ 62289 w 1102521"/>
              <a:gd name="connsiteY115" fmla="*/ 469296 h 1102523"/>
              <a:gd name="connsiteX116" fmla="*/ 64672 w 1102521"/>
              <a:gd name="connsiteY116" fmla="*/ 466908 h 1102523"/>
              <a:gd name="connsiteX117" fmla="*/ 65864 w 1102521"/>
              <a:gd name="connsiteY117" fmla="*/ 464520 h 1102523"/>
              <a:gd name="connsiteX118" fmla="*/ 465869 w 1102521"/>
              <a:gd name="connsiteY118" fmla="*/ 403854 h 1102523"/>
              <a:gd name="connsiteX119" fmla="*/ 465869 w 1102521"/>
              <a:gd name="connsiteY119" fmla="*/ 420009 h 1102523"/>
              <a:gd name="connsiteX120" fmla="*/ 505659 w 1102521"/>
              <a:gd name="connsiteY120" fmla="*/ 459773 h 1102523"/>
              <a:gd name="connsiteX121" fmla="*/ 1034131 w 1102521"/>
              <a:gd name="connsiteY121" fmla="*/ 459773 h 1102523"/>
              <a:gd name="connsiteX122" fmla="*/ 1073921 w 1102521"/>
              <a:gd name="connsiteY122" fmla="*/ 420009 h 1102523"/>
              <a:gd name="connsiteX123" fmla="*/ 1073921 w 1102521"/>
              <a:gd name="connsiteY123" fmla="*/ 403854 h 1102523"/>
              <a:gd name="connsiteX124" fmla="*/ 832690 w 1102521"/>
              <a:gd name="connsiteY124" fmla="*/ 403854 h 1102523"/>
              <a:gd name="connsiteX125" fmla="*/ 822742 w 1102521"/>
              <a:gd name="connsiteY125" fmla="*/ 408825 h 1102523"/>
              <a:gd name="connsiteX126" fmla="*/ 770517 w 1102521"/>
              <a:gd name="connsiteY126" fmla="*/ 432435 h 1102523"/>
              <a:gd name="connsiteX127" fmla="*/ 717048 w 1102521"/>
              <a:gd name="connsiteY127" fmla="*/ 408825 h 1102523"/>
              <a:gd name="connsiteX128" fmla="*/ 707100 w 1102521"/>
              <a:gd name="connsiteY128" fmla="*/ 403854 h 1102523"/>
              <a:gd name="connsiteX129" fmla="*/ 75397 w 1102521"/>
              <a:gd name="connsiteY129" fmla="*/ 361277 h 1102523"/>
              <a:gd name="connsiteX130" fmla="*/ 89696 w 1102521"/>
              <a:gd name="connsiteY130" fmla="*/ 374357 h 1102523"/>
              <a:gd name="connsiteX131" fmla="*/ 75397 w 1102521"/>
              <a:gd name="connsiteY131" fmla="*/ 387438 h 1102523"/>
              <a:gd name="connsiteX132" fmla="*/ 62289 w 1102521"/>
              <a:gd name="connsiteY132" fmla="*/ 374357 h 1102523"/>
              <a:gd name="connsiteX133" fmla="*/ 75397 w 1102521"/>
              <a:gd name="connsiteY133" fmla="*/ 361277 h 1102523"/>
              <a:gd name="connsiteX134" fmla="*/ 536746 w 1102521"/>
              <a:gd name="connsiteY134" fmla="*/ 310657 h 1102523"/>
              <a:gd name="connsiteX135" fmla="*/ 482034 w 1102521"/>
              <a:gd name="connsiteY135" fmla="*/ 375274 h 1102523"/>
              <a:gd name="connsiteX136" fmla="*/ 707100 w 1102521"/>
              <a:gd name="connsiteY136" fmla="*/ 375274 h 1102523"/>
              <a:gd name="connsiteX137" fmla="*/ 738187 w 1102521"/>
              <a:gd name="connsiteY137" fmla="*/ 388943 h 1102523"/>
              <a:gd name="connsiteX138" fmla="*/ 770517 w 1102521"/>
              <a:gd name="connsiteY138" fmla="*/ 403854 h 1102523"/>
              <a:gd name="connsiteX139" fmla="*/ 801603 w 1102521"/>
              <a:gd name="connsiteY139" fmla="*/ 388943 h 1102523"/>
              <a:gd name="connsiteX140" fmla="*/ 832690 w 1102521"/>
              <a:gd name="connsiteY140" fmla="*/ 375274 h 1102523"/>
              <a:gd name="connsiteX141" fmla="*/ 1057756 w 1102521"/>
              <a:gd name="connsiteY141" fmla="*/ 375274 h 1102523"/>
              <a:gd name="connsiteX142" fmla="*/ 1003044 w 1102521"/>
              <a:gd name="connsiteY142" fmla="*/ 310657 h 1102523"/>
              <a:gd name="connsiteX143" fmla="*/ 75397 w 1102521"/>
              <a:gd name="connsiteY143" fmla="*/ 260370 h 1102523"/>
              <a:gd name="connsiteX144" fmla="*/ 89696 w 1102521"/>
              <a:gd name="connsiteY144" fmla="*/ 273477 h 1102523"/>
              <a:gd name="connsiteX145" fmla="*/ 75397 w 1102521"/>
              <a:gd name="connsiteY145" fmla="*/ 287777 h 1102523"/>
              <a:gd name="connsiteX146" fmla="*/ 62289 w 1102521"/>
              <a:gd name="connsiteY146" fmla="*/ 273477 h 1102523"/>
              <a:gd name="connsiteX147" fmla="*/ 75397 w 1102521"/>
              <a:gd name="connsiteY147" fmla="*/ 260370 h 1102523"/>
              <a:gd name="connsiteX148" fmla="*/ 75397 w 1102521"/>
              <a:gd name="connsiteY148" fmla="*/ 159459 h 1102523"/>
              <a:gd name="connsiteX149" fmla="*/ 89696 w 1102521"/>
              <a:gd name="connsiteY149" fmla="*/ 172566 h 1102523"/>
              <a:gd name="connsiteX150" fmla="*/ 75397 w 1102521"/>
              <a:gd name="connsiteY150" fmla="*/ 186866 h 1102523"/>
              <a:gd name="connsiteX151" fmla="*/ 62289 w 1102521"/>
              <a:gd name="connsiteY151" fmla="*/ 172566 h 1102523"/>
              <a:gd name="connsiteX152" fmla="*/ 75397 w 1102521"/>
              <a:gd name="connsiteY152" fmla="*/ 159459 h 1102523"/>
              <a:gd name="connsiteX153" fmla="*/ 117890 w 1102521"/>
              <a:gd name="connsiteY153" fmla="*/ 72999 h 1102523"/>
              <a:gd name="connsiteX154" fmla="*/ 125933 w 1102521"/>
              <a:gd name="connsiteY154" fmla="*/ 79403 h 1102523"/>
              <a:gd name="connsiteX155" fmla="*/ 122358 w 1102521"/>
              <a:gd name="connsiteY155" fmla="*/ 98469 h 1102523"/>
              <a:gd name="connsiteX156" fmla="*/ 114017 w 1102521"/>
              <a:gd name="connsiteY156" fmla="*/ 99661 h 1102523"/>
              <a:gd name="connsiteX157" fmla="*/ 103292 w 1102521"/>
              <a:gd name="connsiteY157" fmla="*/ 93703 h 1102523"/>
              <a:gd name="connsiteX158" fmla="*/ 108059 w 1102521"/>
              <a:gd name="connsiteY158" fmla="*/ 74637 h 1102523"/>
              <a:gd name="connsiteX159" fmla="*/ 117890 w 1102521"/>
              <a:gd name="connsiteY159" fmla="*/ 72999 h 1102523"/>
              <a:gd name="connsiteX160" fmla="*/ 408240 w 1102521"/>
              <a:gd name="connsiteY160" fmla="*/ 62288 h 1102523"/>
              <a:gd name="connsiteX161" fmla="*/ 410623 w 1102521"/>
              <a:gd name="connsiteY161" fmla="*/ 62288 h 1102523"/>
              <a:gd name="connsiteX162" fmla="*/ 416582 w 1102521"/>
              <a:gd name="connsiteY162" fmla="*/ 62288 h 1102523"/>
              <a:gd name="connsiteX163" fmla="*/ 418965 w 1102521"/>
              <a:gd name="connsiteY163" fmla="*/ 62288 h 1102523"/>
              <a:gd name="connsiteX164" fmla="*/ 421348 w 1102521"/>
              <a:gd name="connsiteY164" fmla="*/ 64671 h 1102523"/>
              <a:gd name="connsiteX165" fmla="*/ 422540 w 1102521"/>
              <a:gd name="connsiteY165" fmla="*/ 65863 h 1102523"/>
              <a:gd name="connsiteX166" fmla="*/ 424923 w 1102521"/>
              <a:gd name="connsiteY166" fmla="*/ 68246 h 1102523"/>
              <a:gd name="connsiteX167" fmla="*/ 426114 w 1102521"/>
              <a:gd name="connsiteY167" fmla="*/ 70629 h 1102523"/>
              <a:gd name="connsiteX168" fmla="*/ 427306 w 1102521"/>
              <a:gd name="connsiteY168" fmla="*/ 73012 h 1102523"/>
              <a:gd name="connsiteX169" fmla="*/ 427306 w 1102521"/>
              <a:gd name="connsiteY169" fmla="*/ 75395 h 1102523"/>
              <a:gd name="connsiteX170" fmla="*/ 422540 w 1102521"/>
              <a:gd name="connsiteY170" fmla="*/ 84928 h 1102523"/>
              <a:gd name="connsiteX171" fmla="*/ 413007 w 1102521"/>
              <a:gd name="connsiteY171" fmla="*/ 89695 h 1102523"/>
              <a:gd name="connsiteX172" fmla="*/ 403474 w 1102521"/>
              <a:gd name="connsiteY172" fmla="*/ 84928 h 1102523"/>
              <a:gd name="connsiteX173" fmla="*/ 399899 w 1102521"/>
              <a:gd name="connsiteY173" fmla="*/ 75395 h 1102523"/>
              <a:gd name="connsiteX174" fmla="*/ 399899 w 1102521"/>
              <a:gd name="connsiteY174" fmla="*/ 73012 h 1102523"/>
              <a:gd name="connsiteX175" fmla="*/ 401091 w 1102521"/>
              <a:gd name="connsiteY175" fmla="*/ 70629 h 1102523"/>
              <a:gd name="connsiteX176" fmla="*/ 401091 w 1102521"/>
              <a:gd name="connsiteY176" fmla="*/ 68246 h 1102523"/>
              <a:gd name="connsiteX177" fmla="*/ 403474 w 1102521"/>
              <a:gd name="connsiteY177" fmla="*/ 65863 h 1102523"/>
              <a:gd name="connsiteX178" fmla="*/ 405857 w 1102521"/>
              <a:gd name="connsiteY178" fmla="*/ 64671 h 1102523"/>
              <a:gd name="connsiteX179" fmla="*/ 408240 w 1102521"/>
              <a:gd name="connsiteY179" fmla="*/ 62288 h 1102523"/>
              <a:gd name="connsiteX180" fmla="*/ 313289 w 1102521"/>
              <a:gd name="connsiteY180" fmla="*/ 62288 h 1102523"/>
              <a:gd name="connsiteX181" fmla="*/ 326397 w 1102521"/>
              <a:gd name="connsiteY181" fmla="*/ 75395 h 1102523"/>
              <a:gd name="connsiteX182" fmla="*/ 313289 w 1102521"/>
              <a:gd name="connsiteY182" fmla="*/ 89695 h 1102523"/>
              <a:gd name="connsiteX183" fmla="*/ 298990 w 1102521"/>
              <a:gd name="connsiteY183" fmla="*/ 75395 h 1102523"/>
              <a:gd name="connsiteX184" fmla="*/ 313289 w 1102521"/>
              <a:gd name="connsiteY184" fmla="*/ 62288 h 1102523"/>
              <a:gd name="connsiteX185" fmla="*/ 212408 w 1102521"/>
              <a:gd name="connsiteY185" fmla="*/ 62288 h 1102523"/>
              <a:gd name="connsiteX186" fmla="*/ 226734 w 1102521"/>
              <a:gd name="connsiteY186" fmla="*/ 75395 h 1102523"/>
              <a:gd name="connsiteX187" fmla="*/ 212408 w 1102521"/>
              <a:gd name="connsiteY187" fmla="*/ 89695 h 1102523"/>
              <a:gd name="connsiteX188" fmla="*/ 198081 w 1102521"/>
              <a:gd name="connsiteY188" fmla="*/ 75395 h 1102523"/>
              <a:gd name="connsiteX189" fmla="*/ 212408 w 1102521"/>
              <a:gd name="connsiteY189" fmla="*/ 62288 h 1102523"/>
              <a:gd name="connsiteX190" fmla="*/ 606589 w 1102521"/>
              <a:gd name="connsiteY190" fmla="*/ 57305 h 1102523"/>
              <a:gd name="connsiteX191" fmla="*/ 934389 w 1102521"/>
              <a:gd name="connsiteY191" fmla="*/ 57305 h 1102523"/>
              <a:gd name="connsiteX192" fmla="*/ 948047 w 1102521"/>
              <a:gd name="connsiteY192" fmla="*/ 70913 h 1102523"/>
              <a:gd name="connsiteX193" fmla="*/ 934389 w 1102521"/>
              <a:gd name="connsiteY193" fmla="*/ 85758 h 1102523"/>
              <a:gd name="connsiteX194" fmla="*/ 606589 w 1102521"/>
              <a:gd name="connsiteY194" fmla="*/ 85758 h 1102523"/>
              <a:gd name="connsiteX195" fmla="*/ 601622 w 1102521"/>
              <a:gd name="connsiteY195" fmla="*/ 90706 h 1102523"/>
              <a:gd name="connsiteX196" fmla="*/ 601622 w 1102521"/>
              <a:gd name="connsiteY196" fmla="*/ 220600 h 1102523"/>
              <a:gd name="connsiteX197" fmla="*/ 586722 w 1102521"/>
              <a:gd name="connsiteY197" fmla="*/ 234208 h 1102523"/>
              <a:gd name="connsiteX198" fmla="*/ 573064 w 1102521"/>
              <a:gd name="connsiteY198" fmla="*/ 220600 h 1102523"/>
              <a:gd name="connsiteX199" fmla="*/ 573064 w 1102521"/>
              <a:gd name="connsiteY199" fmla="*/ 90706 h 1102523"/>
              <a:gd name="connsiteX200" fmla="*/ 606589 w 1102521"/>
              <a:gd name="connsiteY200" fmla="*/ 57305 h 1102523"/>
              <a:gd name="connsiteX201" fmla="*/ 556641 w 1102521"/>
              <a:gd name="connsiteY201" fmla="*/ 29823 h 1102523"/>
              <a:gd name="connsiteX202" fmla="*/ 544207 w 1102521"/>
              <a:gd name="connsiteY202" fmla="*/ 41007 h 1102523"/>
              <a:gd name="connsiteX203" fmla="*/ 544207 w 1102521"/>
              <a:gd name="connsiteY203" fmla="*/ 283319 h 1102523"/>
              <a:gd name="connsiteX204" fmla="*/ 995583 w 1102521"/>
              <a:gd name="connsiteY204" fmla="*/ 283319 h 1102523"/>
              <a:gd name="connsiteX205" fmla="*/ 995583 w 1102521"/>
              <a:gd name="connsiteY205" fmla="*/ 41007 h 1102523"/>
              <a:gd name="connsiteX206" fmla="*/ 983149 w 1102521"/>
              <a:gd name="connsiteY206" fmla="*/ 29823 h 1102523"/>
              <a:gd name="connsiteX207" fmla="*/ 556641 w 1102521"/>
              <a:gd name="connsiteY207" fmla="*/ 0 h 1102523"/>
              <a:gd name="connsiteX208" fmla="*/ 983149 w 1102521"/>
              <a:gd name="connsiteY208" fmla="*/ 0 h 1102523"/>
              <a:gd name="connsiteX209" fmla="*/ 1024183 w 1102521"/>
              <a:gd name="connsiteY209" fmla="*/ 41007 h 1102523"/>
              <a:gd name="connsiteX210" fmla="*/ 1024183 w 1102521"/>
              <a:gd name="connsiteY210" fmla="*/ 292018 h 1102523"/>
              <a:gd name="connsiteX211" fmla="*/ 1098791 w 1102521"/>
              <a:gd name="connsiteY211" fmla="*/ 380244 h 1102523"/>
              <a:gd name="connsiteX212" fmla="*/ 1102521 w 1102521"/>
              <a:gd name="connsiteY212" fmla="*/ 388943 h 1102523"/>
              <a:gd name="connsiteX213" fmla="*/ 1102521 w 1102521"/>
              <a:gd name="connsiteY213" fmla="*/ 420009 h 1102523"/>
              <a:gd name="connsiteX214" fmla="*/ 1034131 w 1102521"/>
              <a:gd name="connsiteY214" fmla="*/ 489596 h 1102523"/>
              <a:gd name="connsiteX215" fmla="*/ 505659 w 1102521"/>
              <a:gd name="connsiteY215" fmla="*/ 489596 h 1102523"/>
              <a:gd name="connsiteX216" fmla="*/ 437269 w 1102521"/>
              <a:gd name="connsiteY216" fmla="*/ 420009 h 1102523"/>
              <a:gd name="connsiteX217" fmla="*/ 437269 w 1102521"/>
              <a:gd name="connsiteY217" fmla="*/ 388943 h 1102523"/>
              <a:gd name="connsiteX218" fmla="*/ 440999 w 1102521"/>
              <a:gd name="connsiteY218" fmla="*/ 380244 h 1102523"/>
              <a:gd name="connsiteX219" fmla="*/ 515607 w 1102521"/>
              <a:gd name="connsiteY219" fmla="*/ 292018 h 1102523"/>
              <a:gd name="connsiteX220" fmla="*/ 515607 w 1102521"/>
              <a:gd name="connsiteY220" fmla="*/ 41007 h 1102523"/>
              <a:gd name="connsiteX221" fmla="*/ 556641 w 1102521"/>
              <a:gd name="connsiteY221" fmla="*/ 0 h 11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02521" h="1102523">
                <a:moveTo>
                  <a:pt x="256111" y="952126"/>
                </a:moveTo>
                <a:lnTo>
                  <a:pt x="256111" y="1009302"/>
                </a:lnTo>
                <a:cubicBezTo>
                  <a:pt x="256111" y="1025460"/>
                  <a:pt x="242435" y="1037890"/>
                  <a:pt x="227516" y="1037890"/>
                </a:cubicBezTo>
                <a:lnTo>
                  <a:pt x="197678" y="1037890"/>
                </a:lnTo>
                <a:cubicBezTo>
                  <a:pt x="187732" y="1037890"/>
                  <a:pt x="180272" y="1046590"/>
                  <a:pt x="180272" y="1056534"/>
                </a:cubicBezTo>
                <a:cubicBezTo>
                  <a:pt x="180272" y="1066478"/>
                  <a:pt x="187732" y="1073935"/>
                  <a:pt x="197678" y="1073935"/>
                </a:cubicBezTo>
                <a:lnTo>
                  <a:pt x="414005" y="1073935"/>
                </a:lnTo>
                <a:cubicBezTo>
                  <a:pt x="423951" y="1073935"/>
                  <a:pt x="431411" y="1066478"/>
                  <a:pt x="431411" y="1056534"/>
                </a:cubicBezTo>
                <a:cubicBezTo>
                  <a:pt x="431411" y="1046590"/>
                  <a:pt x="423951" y="1037890"/>
                  <a:pt x="414005" y="1037890"/>
                </a:cubicBezTo>
                <a:lnTo>
                  <a:pt x="385410" y="1037890"/>
                </a:lnTo>
                <a:cubicBezTo>
                  <a:pt x="369248" y="1037890"/>
                  <a:pt x="356815" y="1025460"/>
                  <a:pt x="356815" y="1009302"/>
                </a:cubicBezTo>
                <a:lnTo>
                  <a:pt x="356815" y="952126"/>
                </a:lnTo>
                <a:close/>
                <a:moveTo>
                  <a:pt x="680040" y="894320"/>
                </a:moveTo>
                <a:cubicBezTo>
                  <a:pt x="684806" y="889544"/>
                  <a:pt x="694339" y="889544"/>
                  <a:pt x="699106" y="894320"/>
                </a:cubicBezTo>
                <a:cubicBezTo>
                  <a:pt x="702680" y="897901"/>
                  <a:pt x="703872" y="901483"/>
                  <a:pt x="703872" y="905065"/>
                </a:cubicBezTo>
                <a:cubicBezTo>
                  <a:pt x="703872" y="908646"/>
                  <a:pt x="702680" y="911034"/>
                  <a:pt x="699106" y="914616"/>
                </a:cubicBezTo>
                <a:cubicBezTo>
                  <a:pt x="697914" y="915810"/>
                  <a:pt x="696722" y="917003"/>
                  <a:pt x="694339" y="917003"/>
                </a:cubicBezTo>
                <a:cubicBezTo>
                  <a:pt x="693148" y="918197"/>
                  <a:pt x="691956" y="919391"/>
                  <a:pt x="689573" y="919391"/>
                </a:cubicBezTo>
                <a:cubicBezTo>
                  <a:pt x="687189" y="919391"/>
                  <a:pt x="685998" y="918197"/>
                  <a:pt x="683615" y="917003"/>
                </a:cubicBezTo>
                <a:cubicBezTo>
                  <a:pt x="682423" y="917003"/>
                  <a:pt x="681231" y="915810"/>
                  <a:pt x="680040" y="914616"/>
                </a:cubicBezTo>
                <a:cubicBezTo>
                  <a:pt x="677657" y="911034"/>
                  <a:pt x="676465" y="908646"/>
                  <a:pt x="676465" y="905065"/>
                </a:cubicBezTo>
                <a:cubicBezTo>
                  <a:pt x="676465" y="903871"/>
                  <a:pt x="676465" y="902677"/>
                  <a:pt x="676465" y="901483"/>
                </a:cubicBezTo>
                <a:lnTo>
                  <a:pt x="676465" y="900289"/>
                </a:lnTo>
                <a:cubicBezTo>
                  <a:pt x="677657" y="897901"/>
                  <a:pt x="677657" y="897901"/>
                  <a:pt x="678848" y="896708"/>
                </a:cubicBezTo>
                <a:cubicBezTo>
                  <a:pt x="678848" y="896708"/>
                  <a:pt x="680040" y="895514"/>
                  <a:pt x="680040" y="894320"/>
                </a:cubicBezTo>
                <a:close/>
                <a:moveTo>
                  <a:pt x="882615" y="890738"/>
                </a:moveTo>
                <a:cubicBezTo>
                  <a:pt x="889765" y="890738"/>
                  <a:pt x="895723" y="896708"/>
                  <a:pt x="895723" y="905065"/>
                </a:cubicBezTo>
                <a:cubicBezTo>
                  <a:pt x="895723" y="912228"/>
                  <a:pt x="889765" y="919391"/>
                  <a:pt x="882615" y="919391"/>
                </a:cubicBezTo>
                <a:cubicBezTo>
                  <a:pt x="874274" y="919391"/>
                  <a:pt x="868316" y="912228"/>
                  <a:pt x="868316" y="905065"/>
                </a:cubicBezTo>
                <a:cubicBezTo>
                  <a:pt x="868316" y="896708"/>
                  <a:pt x="874274" y="890738"/>
                  <a:pt x="882615" y="890738"/>
                </a:cubicBezTo>
                <a:close/>
                <a:moveTo>
                  <a:pt x="785498" y="890738"/>
                </a:moveTo>
                <a:cubicBezTo>
                  <a:pt x="793839" y="890738"/>
                  <a:pt x="799797" y="896708"/>
                  <a:pt x="799797" y="905065"/>
                </a:cubicBezTo>
                <a:cubicBezTo>
                  <a:pt x="799797" y="912228"/>
                  <a:pt x="793839" y="919391"/>
                  <a:pt x="785498" y="919391"/>
                </a:cubicBezTo>
                <a:cubicBezTo>
                  <a:pt x="778348" y="919391"/>
                  <a:pt x="772390" y="912228"/>
                  <a:pt x="772390" y="905065"/>
                </a:cubicBezTo>
                <a:cubicBezTo>
                  <a:pt x="772390" y="896708"/>
                  <a:pt x="778348" y="890738"/>
                  <a:pt x="785498" y="890738"/>
                </a:cubicBezTo>
                <a:close/>
                <a:moveTo>
                  <a:pt x="975018" y="886949"/>
                </a:moveTo>
                <a:cubicBezTo>
                  <a:pt x="980976" y="884561"/>
                  <a:pt x="989317" y="888143"/>
                  <a:pt x="992892" y="895306"/>
                </a:cubicBezTo>
                <a:cubicBezTo>
                  <a:pt x="994084" y="902469"/>
                  <a:pt x="990509" y="910827"/>
                  <a:pt x="984551" y="913214"/>
                </a:cubicBezTo>
                <a:cubicBezTo>
                  <a:pt x="982168" y="913214"/>
                  <a:pt x="980976" y="914408"/>
                  <a:pt x="979784" y="914408"/>
                </a:cubicBezTo>
                <a:cubicBezTo>
                  <a:pt x="973826" y="914408"/>
                  <a:pt x="967868" y="910827"/>
                  <a:pt x="966677" y="904857"/>
                </a:cubicBezTo>
                <a:cubicBezTo>
                  <a:pt x="964293" y="897694"/>
                  <a:pt x="967868" y="889336"/>
                  <a:pt x="975018" y="886949"/>
                </a:cubicBezTo>
                <a:close/>
                <a:moveTo>
                  <a:pt x="305869" y="880772"/>
                </a:moveTo>
                <a:cubicBezTo>
                  <a:pt x="313018" y="880772"/>
                  <a:pt x="320168" y="886730"/>
                  <a:pt x="320168" y="893880"/>
                </a:cubicBezTo>
                <a:cubicBezTo>
                  <a:pt x="320168" y="902221"/>
                  <a:pt x="313018" y="908179"/>
                  <a:pt x="305869" y="908179"/>
                </a:cubicBezTo>
                <a:cubicBezTo>
                  <a:pt x="298719" y="908179"/>
                  <a:pt x="292761" y="902221"/>
                  <a:pt x="292761" y="893880"/>
                </a:cubicBezTo>
                <a:cubicBezTo>
                  <a:pt x="292761" y="886730"/>
                  <a:pt x="298719" y="880772"/>
                  <a:pt x="305869" y="880772"/>
                </a:cubicBezTo>
                <a:close/>
                <a:moveTo>
                  <a:pt x="28595" y="866362"/>
                </a:moveTo>
                <a:lnTo>
                  <a:pt x="28595" y="903651"/>
                </a:lnTo>
                <a:cubicBezTo>
                  <a:pt x="28595" y="914837"/>
                  <a:pt x="37298" y="923538"/>
                  <a:pt x="48487" y="923538"/>
                </a:cubicBezTo>
                <a:lnTo>
                  <a:pt x="563196" y="923538"/>
                </a:lnTo>
                <a:cubicBezTo>
                  <a:pt x="574385" y="923538"/>
                  <a:pt x="583088" y="914837"/>
                  <a:pt x="583088" y="903651"/>
                </a:cubicBezTo>
                <a:lnTo>
                  <a:pt x="583088" y="866362"/>
                </a:lnTo>
                <a:close/>
                <a:moveTo>
                  <a:pt x="1027182" y="811008"/>
                </a:moveTo>
                <a:cubicBezTo>
                  <a:pt x="1034331" y="811008"/>
                  <a:pt x="1041481" y="818157"/>
                  <a:pt x="1041481" y="825307"/>
                </a:cubicBezTo>
                <a:cubicBezTo>
                  <a:pt x="1041481" y="832457"/>
                  <a:pt x="1034331" y="838415"/>
                  <a:pt x="1027182" y="838415"/>
                </a:cubicBezTo>
                <a:cubicBezTo>
                  <a:pt x="1020032" y="838415"/>
                  <a:pt x="1014074" y="832457"/>
                  <a:pt x="1014074" y="825307"/>
                </a:cubicBezTo>
                <a:cubicBezTo>
                  <a:pt x="1014074" y="818157"/>
                  <a:pt x="1020032" y="811008"/>
                  <a:pt x="1027182" y="811008"/>
                </a:cubicBezTo>
                <a:close/>
                <a:moveTo>
                  <a:pt x="1027182" y="715080"/>
                </a:moveTo>
                <a:cubicBezTo>
                  <a:pt x="1034331" y="715080"/>
                  <a:pt x="1041481" y="721038"/>
                  <a:pt x="1041481" y="729379"/>
                </a:cubicBezTo>
                <a:cubicBezTo>
                  <a:pt x="1041481" y="736529"/>
                  <a:pt x="1034331" y="742487"/>
                  <a:pt x="1027182" y="742487"/>
                </a:cubicBezTo>
                <a:cubicBezTo>
                  <a:pt x="1020032" y="742487"/>
                  <a:pt x="1014074" y="736529"/>
                  <a:pt x="1014074" y="729379"/>
                </a:cubicBezTo>
                <a:cubicBezTo>
                  <a:pt x="1014074" y="721038"/>
                  <a:pt x="1020032" y="715080"/>
                  <a:pt x="1027182" y="715080"/>
                </a:cubicBezTo>
                <a:close/>
                <a:moveTo>
                  <a:pt x="1027182" y="619156"/>
                </a:moveTo>
                <a:cubicBezTo>
                  <a:pt x="1034331" y="619156"/>
                  <a:pt x="1041481" y="625114"/>
                  <a:pt x="1041481" y="633455"/>
                </a:cubicBezTo>
                <a:cubicBezTo>
                  <a:pt x="1041481" y="640605"/>
                  <a:pt x="1034331" y="646563"/>
                  <a:pt x="1027182" y="646563"/>
                </a:cubicBezTo>
                <a:cubicBezTo>
                  <a:pt x="1020032" y="646563"/>
                  <a:pt x="1014074" y="640605"/>
                  <a:pt x="1014074" y="633455"/>
                </a:cubicBezTo>
                <a:cubicBezTo>
                  <a:pt x="1014074" y="625114"/>
                  <a:pt x="1020032" y="619156"/>
                  <a:pt x="1027182" y="619156"/>
                </a:cubicBezTo>
                <a:close/>
                <a:moveTo>
                  <a:pt x="48487" y="585455"/>
                </a:moveTo>
                <a:cubicBezTo>
                  <a:pt x="37298" y="585455"/>
                  <a:pt x="28595" y="594155"/>
                  <a:pt x="28595" y="604099"/>
                </a:cubicBezTo>
                <a:lnTo>
                  <a:pt x="28595" y="836531"/>
                </a:lnTo>
                <a:lnTo>
                  <a:pt x="583088" y="836531"/>
                </a:lnTo>
                <a:lnTo>
                  <a:pt x="583088" y="604099"/>
                </a:lnTo>
                <a:cubicBezTo>
                  <a:pt x="583088" y="594155"/>
                  <a:pt x="574385" y="585455"/>
                  <a:pt x="563196" y="585455"/>
                </a:cubicBezTo>
                <a:close/>
                <a:moveTo>
                  <a:pt x="48487" y="556867"/>
                </a:moveTo>
                <a:lnTo>
                  <a:pt x="563196" y="556867"/>
                </a:lnTo>
                <a:cubicBezTo>
                  <a:pt x="589304" y="556867"/>
                  <a:pt x="611683" y="577997"/>
                  <a:pt x="611683" y="604099"/>
                </a:cubicBezTo>
                <a:lnTo>
                  <a:pt x="611683" y="903651"/>
                </a:lnTo>
                <a:cubicBezTo>
                  <a:pt x="611683" y="930996"/>
                  <a:pt x="589304" y="952126"/>
                  <a:pt x="563196" y="952126"/>
                </a:cubicBezTo>
                <a:lnTo>
                  <a:pt x="385410" y="952126"/>
                </a:lnTo>
                <a:lnTo>
                  <a:pt x="385410" y="1009302"/>
                </a:lnTo>
                <a:lnTo>
                  <a:pt x="414005" y="1009302"/>
                </a:lnTo>
                <a:cubicBezTo>
                  <a:pt x="440113" y="1009302"/>
                  <a:pt x="460006" y="1030432"/>
                  <a:pt x="460006" y="1056534"/>
                </a:cubicBezTo>
                <a:cubicBezTo>
                  <a:pt x="460006" y="1082636"/>
                  <a:pt x="440113" y="1102523"/>
                  <a:pt x="414005" y="1102523"/>
                </a:cubicBezTo>
                <a:lnTo>
                  <a:pt x="197678" y="1102523"/>
                </a:lnTo>
                <a:cubicBezTo>
                  <a:pt x="171570" y="1102523"/>
                  <a:pt x="151677" y="1082636"/>
                  <a:pt x="151677" y="1056534"/>
                </a:cubicBezTo>
                <a:cubicBezTo>
                  <a:pt x="151677" y="1030432"/>
                  <a:pt x="171570" y="1009302"/>
                  <a:pt x="197678" y="1009302"/>
                </a:cubicBezTo>
                <a:lnTo>
                  <a:pt x="227516" y="1009302"/>
                </a:lnTo>
                <a:lnTo>
                  <a:pt x="227516" y="952126"/>
                </a:lnTo>
                <a:lnTo>
                  <a:pt x="48487" y="952126"/>
                </a:lnTo>
                <a:cubicBezTo>
                  <a:pt x="22379" y="952126"/>
                  <a:pt x="0" y="930996"/>
                  <a:pt x="0" y="903651"/>
                </a:cubicBezTo>
                <a:lnTo>
                  <a:pt x="0" y="604099"/>
                </a:lnTo>
                <a:cubicBezTo>
                  <a:pt x="0" y="577997"/>
                  <a:pt x="22379" y="556867"/>
                  <a:pt x="48487" y="556867"/>
                </a:cubicBezTo>
                <a:close/>
                <a:moveTo>
                  <a:pt x="1017649" y="526798"/>
                </a:moveTo>
                <a:cubicBezTo>
                  <a:pt x="1023607" y="522042"/>
                  <a:pt x="1031948" y="522042"/>
                  <a:pt x="1036715" y="526798"/>
                </a:cubicBezTo>
                <a:cubicBezTo>
                  <a:pt x="1040289" y="529176"/>
                  <a:pt x="1041481" y="532744"/>
                  <a:pt x="1041481" y="536311"/>
                </a:cubicBezTo>
                <a:cubicBezTo>
                  <a:pt x="1041481" y="539879"/>
                  <a:pt x="1040289" y="543446"/>
                  <a:pt x="1036715" y="547013"/>
                </a:cubicBezTo>
                <a:cubicBezTo>
                  <a:pt x="1034331" y="548203"/>
                  <a:pt x="1030757" y="549392"/>
                  <a:pt x="1027182" y="549392"/>
                </a:cubicBezTo>
                <a:cubicBezTo>
                  <a:pt x="1023607" y="549392"/>
                  <a:pt x="1020032" y="548203"/>
                  <a:pt x="1017649" y="547013"/>
                </a:cubicBezTo>
                <a:cubicBezTo>
                  <a:pt x="1015266" y="543446"/>
                  <a:pt x="1014074" y="539879"/>
                  <a:pt x="1014074" y="536311"/>
                </a:cubicBezTo>
                <a:cubicBezTo>
                  <a:pt x="1014074" y="535122"/>
                  <a:pt x="1014074" y="535122"/>
                  <a:pt x="1014074" y="533933"/>
                </a:cubicBezTo>
                <a:cubicBezTo>
                  <a:pt x="1014074" y="532744"/>
                  <a:pt x="1014074" y="531555"/>
                  <a:pt x="1015266" y="531555"/>
                </a:cubicBezTo>
                <a:cubicBezTo>
                  <a:pt x="1015266" y="530366"/>
                  <a:pt x="1015266" y="529176"/>
                  <a:pt x="1015266" y="529176"/>
                </a:cubicBezTo>
                <a:cubicBezTo>
                  <a:pt x="1016457" y="527987"/>
                  <a:pt x="1017649" y="526798"/>
                  <a:pt x="1017649" y="526798"/>
                </a:cubicBezTo>
                <a:close/>
                <a:moveTo>
                  <a:pt x="65864" y="464520"/>
                </a:moveTo>
                <a:cubicBezTo>
                  <a:pt x="70630" y="459745"/>
                  <a:pt x="80163" y="459745"/>
                  <a:pt x="84930" y="464520"/>
                </a:cubicBezTo>
                <a:cubicBezTo>
                  <a:pt x="86121" y="465714"/>
                  <a:pt x="86121" y="466908"/>
                  <a:pt x="86121" y="466908"/>
                </a:cubicBezTo>
                <a:cubicBezTo>
                  <a:pt x="87313" y="468102"/>
                  <a:pt x="88504" y="468102"/>
                  <a:pt x="88504" y="469296"/>
                </a:cubicBezTo>
                <a:cubicBezTo>
                  <a:pt x="88504" y="470490"/>
                  <a:pt x="88504" y="471684"/>
                  <a:pt x="88504" y="472878"/>
                </a:cubicBezTo>
                <a:cubicBezTo>
                  <a:pt x="89696" y="472878"/>
                  <a:pt x="89696" y="474071"/>
                  <a:pt x="89696" y="475265"/>
                </a:cubicBezTo>
                <a:cubicBezTo>
                  <a:pt x="89696" y="478847"/>
                  <a:pt x="88504" y="482429"/>
                  <a:pt x="84930" y="484816"/>
                </a:cubicBezTo>
                <a:cubicBezTo>
                  <a:pt x="83738" y="488398"/>
                  <a:pt x="78972" y="489592"/>
                  <a:pt x="75397" y="489592"/>
                </a:cubicBezTo>
                <a:cubicBezTo>
                  <a:pt x="73013" y="489592"/>
                  <a:pt x="71822" y="488398"/>
                  <a:pt x="70630" y="488398"/>
                </a:cubicBezTo>
                <a:cubicBezTo>
                  <a:pt x="68247" y="487204"/>
                  <a:pt x="67055" y="486010"/>
                  <a:pt x="65864" y="484816"/>
                </a:cubicBezTo>
                <a:cubicBezTo>
                  <a:pt x="63481" y="482429"/>
                  <a:pt x="62289" y="478847"/>
                  <a:pt x="62289" y="475265"/>
                </a:cubicBezTo>
                <a:cubicBezTo>
                  <a:pt x="62289" y="474071"/>
                  <a:pt x="62289" y="472878"/>
                  <a:pt x="62289" y="472878"/>
                </a:cubicBezTo>
                <a:cubicBezTo>
                  <a:pt x="62289" y="471684"/>
                  <a:pt x="62289" y="470490"/>
                  <a:pt x="62289" y="469296"/>
                </a:cubicBezTo>
                <a:cubicBezTo>
                  <a:pt x="63481" y="468102"/>
                  <a:pt x="63481" y="468102"/>
                  <a:pt x="64672" y="466908"/>
                </a:cubicBezTo>
                <a:cubicBezTo>
                  <a:pt x="64672" y="466908"/>
                  <a:pt x="65864" y="465714"/>
                  <a:pt x="65864" y="464520"/>
                </a:cubicBezTo>
                <a:close/>
                <a:moveTo>
                  <a:pt x="465869" y="403854"/>
                </a:moveTo>
                <a:lnTo>
                  <a:pt x="465869" y="420009"/>
                </a:lnTo>
                <a:cubicBezTo>
                  <a:pt x="465869" y="442376"/>
                  <a:pt x="484521" y="459773"/>
                  <a:pt x="505659" y="459773"/>
                </a:cubicBezTo>
                <a:lnTo>
                  <a:pt x="1034131" y="459773"/>
                </a:lnTo>
                <a:cubicBezTo>
                  <a:pt x="1056513" y="459773"/>
                  <a:pt x="1073921" y="442376"/>
                  <a:pt x="1073921" y="420009"/>
                </a:cubicBezTo>
                <a:lnTo>
                  <a:pt x="1073921" y="403854"/>
                </a:lnTo>
                <a:lnTo>
                  <a:pt x="832690" y="403854"/>
                </a:lnTo>
                <a:cubicBezTo>
                  <a:pt x="828959" y="403854"/>
                  <a:pt x="825229" y="405097"/>
                  <a:pt x="822742" y="408825"/>
                </a:cubicBezTo>
                <a:cubicBezTo>
                  <a:pt x="809064" y="423736"/>
                  <a:pt x="790412" y="432435"/>
                  <a:pt x="770517" y="432435"/>
                </a:cubicBezTo>
                <a:cubicBezTo>
                  <a:pt x="749378" y="432435"/>
                  <a:pt x="730726" y="423736"/>
                  <a:pt x="717048" y="408825"/>
                </a:cubicBezTo>
                <a:cubicBezTo>
                  <a:pt x="714561" y="405097"/>
                  <a:pt x="710831" y="403854"/>
                  <a:pt x="707100" y="403854"/>
                </a:cubicBezTo>
                <a:close/>
                <a:moveTo>
                  <a:pt x="75397" y="361277"/>
                </a:moveTo>
                <a:cubicBezTo>
                  <a:pt x="83738" y="361277"/>
                  <a:pt x="89696" y="367222"/>
                  <a:pt x="89696" y="374357"/>
                </a:cubicBezTo>
                <a:cubicBezTo>
                  <a:pt x="89696" y="381492"/>
                  <a:pt x="83738" y="387438"/>
                  <a:pt x="75397" y="387438"/>
                </a:cubicBezTo>
                <a:cubicBezTo>
                  <a:pt x="68247" y="387438"/>
                  <a:pt x="62289" y="381492"/>
                  <a:pt x="62289" y="374357"/>
                </a:cubicBezTo>
                <a:cubicBezTo>
                  <a:pt x="62289" y="367222"/>
                  <a:pt x="68247" y="361277"/>
                  <a:pt x="75397" y="361277"/>
                </a:cubicBezTo>
                <a:close/>
                <a:moveTo>
                  <a:pt x="536746" y="310657"/>
                </a:moveTo>
                <a:lnTo>
                  <a:pt x="482034" y="375274"/>
                </a:lnTo>
                <a:lnTo>
                  <a:pt x="707100" y="375274"/>
                </a:lnTo>
                <a:cubicBezTo>
                  <a:pt x="719535" y="375274"/>
                  <a:pt x="730726" y="380244"/>
                  <a:pt x="738187" y="388943"/>
                </a:cubicBezTo>
                <a:cubicBezTo>
                  <a:pt x="745648" y="398884"/>
                  <a:pt x="758082" y="403854"/>
                  <a:pt x="770517" y="403854"/>
                </a:cubicBezTo>
                <a:cubicBezTo>
                  <a:pt x="781708" y="403854"/>
                  <a:pt x="792899" y="398884"/>
                  <a:pt x="801603" y="388943"/>
                </a:cubicBezTo>
                <a:cubicBezTo>
                  <a:pt x="809064" y="380244"/>
                  <a:pt x="821499" y="375274"/>
                  <a:pt x="832690" y="375274"/>
                </a:cubicBezTo>
                <a:lnTo>
                  <a:pt x="1057756" y="375274"/>
                </a:lnTo>
                <a:lnTo>
                  <a:pt x="1003044" y="310657"/>
                </a:lnTo>
                <a:close/>
                <a:moveTo>
                  <a:pt x="75397" y="260370"/>
                </a:moveTo>
                <a:cubicBezTo>
                  <a:pt x="83738" y="260370"/>
                  <a:pt x="89696" y="266328"/>
                  <a:pt x="89696" y="273477"/>
                </a:cubicBezTo>
                <a:cubicBezTo>
                  <a:pt x="89696" y="281819"/>
                  <a:pt x="83738" y="287777"/>
                  <a:pt x="75397" y="287777"/>
                </a:cubicBezTo>
                <a:cubicBezTo>
                  <a:pt x="68247" y="287777"/>
                  <a:pt x="62289" y="281819"/>
                  <a:pt x="62289" y="273477"/>
                </a:cubicBezTo>
                <a:cubicBezTo>
                  <a:pt x="62289" y="266328"/>
                  <a:pt x="68247" y="260370"/>
                  <a:pt x="75397" y="260370"/>
                </a:cubicBezTo>
                <a:close/>
                <a:moveTo>
                  <a:pt x="75397" y="159459"/>
                </a:moveTo>
                <a:cubicBezTo>
                  <a:pt x="83738" y="159459"/>
                  <a:pt x="89696" y="165417"/>
                  <a:pt x="89696" y="172566"/>
                </a:cubicBezTo>
                <a:cubicBezTo>
                  <a:pt x="89696" y="180908"/>
                  <a:pt x="83738" y="186866"/>
                  <a:pt x="75397" y="186866"/>
                </a:cubicBezTo>
                <a:cubicBezTo>
                  <a:pt x="68247" y="186866"/>
                  <a:pt x="62289" y="180908"/>
                  <a:pt x="62289" y="172566"/>
                </a:cubicBezTo>
                <a:cubicBezTo>
                  <a:pt x="62289" y="165417"/>
                  <a:pt x="68247" y="159459"/>
                  <a:pt x="75397" y="159459"/>
                </a:cubicBezTo>
                <a:close/>
                <a:moveTo>
                  <a:pt x="117890" y="72999"/>
                </a:moveTo>
                <a:cubicBezTo>
                  <a:pt x="121167" y="74041"/>
                  <a:pt x="124146" y="76424"/>
                  <a:pt x="125933" y="79403"/>
                </a:cubicBezTo>
                <a:cubicBezTo>
                  <a:pt x="130699" y="85361"/>
                  <a:pt x="128316" y="93703"/>
                  <a:pt x="122358" y="98469"/>
                </a:cubicBezTo>
                <a:cubicBezTo>
                  <a:pt x="119975" y="98469"/>
                  <a:pt x="116400" y="99661"/>
                  <a:pt x="114017" y="99661"/>
                </a:cubicBezTo>
                <a:cubicBezTo>
                  <a:pt x="110442" y="99661"/>
                  <a:pt x="104484" y="97278"/>
                  <a:pt x="103292" y="93703"/>
                </a:cubicBezTo>
                <a:cubicBezTo>
                  <a:pt x="99717" y="86553"/>
                  <a:pt x="100909" y="78212"/>
                  <a:pt x="108059" y="74637"/>
                </a:cubicBezTo>
                <a:cubicBezTo>
                  <a:pt x="111038" y="72254"/>
                  <a:pt x="114613" y="71956"/>
                  <a:pt x="117890" y="72999"/>
                </a:cubicBezTo>
                <a:close/>
                <a:moveTo>
                  <a:pt x="408240" y="62288"/>
                </a:moveTo>
                <a:cubicBezTo>
                  <a:pt x="409432" y="62288"/>
                  <a:pt x="409432" y="62288"/>
                  <a:pt x="410623" y="62288"/>
                </a:cubicBezTo>
                <a:cubicBezTo>
                  <a:pt x="413007" y="62288"/>
                  <a:pt x="414198" y="62288"/>
                  <a:pt x="416582" y="62288"/>
                </a:cubicBezTo>
                <a:cubicBezTo>
                  <a:pt x="416582" y="62288"/>
                  <a:pt x="417773" y="62288"/>
                  <a:pt x="418965" y="62288"/>
                </a:cubicBezTo>
                <a:cubicBezTo>
                  <a:pt x="418965" y="63479"/>
                  <a:pt x="420156" y="63479"/>
                  <a:pt x="421348" y="64671"/>
                </a:cubicBezTo>
                <a:cubicBezTo>
                  <a:pt x="422540" y="64671"/>
                  <a:pt x="422540" y="65863"/>
                  <a:pt x="422540" y="65863"/>
                </a:cubicBezTo>
                <a:cubicBezTo>
                  <a:pt x="423731" y="67054"/>
                  <a:pt x="423731" y="67054"/>
                  <a:pt x="424923" y="68246"/>
                </a:cubicBezTo>
                <a:cubicBezTo>
                  <a:pt x="424923" y="68246"/>
                  <a:pt x="426114" y="69437"/>
                  <a:pt x="426114" y="70629"/>
                </a:cubicBezTo>
                <a:cubicBezTo>
                  <a:pt x="426114" y="71821"/>
                  <a:pt x="426114" y="73012"/>
                  <a:pt x="427306" y="73012"/>
                </a:cubicBezTo>
                <a:cubicBezTo>
                  <a:pt x="427306" y="74204"/>
                  <a:pt x="427306" y="75395"/>
                  <a:pt x="427306" y="75395"/>
                </a:cubicBezTo>
                <a:cubicBezTo>
                  <a:pt x="427306" y="80162"/>
                  <a:pt x="426114" y="83737"/>
                  <a:pt x="422540" y="84928"/>
                </a:cubicBezTo>
                <a:cubicBezTo>
                  <a:pt x="420156" y="88503"/>
                  <a:pt x="416582" y="89695"/>
                  <a:pt x="413007" y="89695"/>
                </a:cubicBezTo>
                <a:cubicBezTo>
                  <a:pt x="409432" y="89695"/>
                  <a:pt x="405857" y="88503"/>
                  <a:pt x="403474" y="84928"/>
                </a:cubicBezTo>
                <a:cubicBezTo>
                  <a:pt x="401091" y="83737"/>
                  <a:pt x="399899" y="80162"/>
                  <a:pt x="399899" y="75395"/>
                </a:cubicBezTo>
                <a:cubicBezTo>
                  <a:pt x="399899" y="75395"/>
                  <a:pt x="399899" y="74204"/>
                  <a:pt x="399899" y="73012"/>
                </a:cubicBezTo>
                <a:cubicBezTo>
                  <a:pt x="399899" y="73012"/>
                  <a:pt x="399899" y="71821"/>
                  <a:pt x="401091" y="70629"/>
                </a:cubicBezTo>
                <a:cubicBezTo>
                  <a:pt x="401091" y="69437"/>
                  <a:pt x="401091" y="68246"/>
                  <a:pt x="401091" y="68246"/>
                </a:cubicBezTo>
                <a:cubicBezTo>
                  <a:pt x="402282" y="67054"/>
                  <a:pt x="403474" y="67054"/>
                  <a:pt x="403474" y="65863"/>
                </a:cubicBezTo>
                <a:cubicBezTo>
                  <a:pt x="404665" y="65863"/>
                  <a:pt x="405857" y="64671"/>
                  <a:pt x="405857" y="64671"/>
                </a:cubicBezTo>
                <a:cubicBezTo>
                  <a:pt x="407049" y="63479"/>
                  <a:pt x="407049" y="63479"/>
                  <a:pt x="408240" y="62288"/>
                </a:cubicBezTo>
                <a:close/>
                <a:moveTo>
                  <a:pt x="313289" y="62288"/>
                </a:moveTo>
                <a:cubicBezTo>
                  <a:pt x="320439" y="62288"/>
                  <a:pt x="326397" y="68246"/>
                  <a:pt x="326397" y="75395"/>
                </a:cubicBezTo>
                <a:cubicBezTo>
                  <a:pt x="326397" y="83737"/>
                  <a:pt x="320439" y="89695"/>
                  <a:pt x="313289" y="89695"/>
                </a:cubicBezTo>
                <a:cubicBezTo>
                  <a:pt x="304948" y="89695"/>
                  <a:pt x="298990" y="83737"/>
                  <a:pt x="298990" y="75395"/>
                </a:cubicBezTo>
                <a:cubicBezTo>
                  <a:pt x="298990" y="68246"/>
                  <a:pt x="304948" y="62288"/>
                  <a:pt x="313289" y="62288"/>
                </a:cubicBezTo>
                <a:close/>
                <a:moveTo>
                  <a:pt x="212408" y="62288"/>
                </a:moveTo>
                <a:cubicBezTo>
                  <a:pt x="219571" y="62288"/>
                  <a:pt x="226734" y="68246"/>
                  <a:pt x="226734" y="75395"/>
                </a:cubicBezTo>
                <a:cubicBezTo>
                  <a:pt x="226734" y="83737"/>
                  <a:pt x="219571" y="89695"/>
                  <a:pt x="212408" y="89695"/>
                </a:cubicBezTo>
                <a:cubicBezTo>
                  <a:pt x="204050" y="89695"/>
                  <a:pt x="198081" y="83737"/>
                  <a:pt x="198081" y="75395"/>
                </a:cubicBezTo>
                <a:cubicBezTo>
                  <a:pt x="198081" y="68246"/>
                  <a:pt x="204050" y="62288"/>
                  <a:pt x="212408" y="62288"/>
                </a:cubicBezTo>
                <a:close/>
                <a:moveTo>
                  <a:pt x="606589" y="57305"/>
                </a:moveTo>
                <a:lnTo>
                  <a:pt x="934389" y="57305"/>
                </a:lnTo>
                <a:cubicBezTo>
                  <a:pt x="941839" y="57305"/>
                  <a:pt x="948047" y="63490"/>
                  <a:pt x="948047" y="70913"/>
                </a:cubicBezTo>
                <a:cubicBezTo>
                  <a:pt x="948047" y="79572"/>
                  <a:pt x="941839" y="85758"/>
                  <a:pt x="934389" y="85758"/>
                </a:cubicBezTo>
                <a:lnTo>
                  <a:pt x="606589" y="85758"/>
                </a:lnTo>
                <a:cubicBezTo>
                  <a:pt x="602864" y="85758"/>
                  <a:pt x="601622" y="88232"/>
                  <a:pt x="601622" y="90706"/>
                </a:cubicBezTo>
                <a:lnTo>
                  <a:pt x="601622" y="220600"/>
                </a:lnTo>
                <a:cubicBezTo>
                  <a:pt x="601622" y="228022"/>
                  <a:pt x="594172" y="234208"/>
                  <a:pt x="586722" y="234208"/>
                </a:cubicBezTo>
                <a:cubicBezTo>
                  <a:pt x="578031" y="234208"/>
                  <a:pt x="573064" y="228022"/>
                  <a:pt x="573064" y="220600"/>
                </a:cubicBezTo>
                <a:lnTo>
                  <a:pt x="573064" y="90706"/>
                </a:lnTo>
                <a:cubicBezTo>
                  <a:pt x="573064" y="73387"/>
                  <a:pt x="587964" y="57305"/>
                  <a:pt x="606589" y="57305"/>
                </a:cubicBezTo>
                <a:close/>
                <a:moveTo>
                  <a:pt x="556641" y="29823"/>
                </a:moveTo>
                <a:cubicBezTo>
                  <a:pt x="550424" y="29823"/>
                  <a:pt x="544207" y="34793"/>
                  <a:pt x="544207" y="41007"/>
                </a:cubicBezTo>
                <a:lnTo>
                  <a:pt x="544207" y="283319"/>
                </a:lnTo>
                <a:lnTo>
                  <a:pt x="995583" y="283319"/>
                </a:lnTo>
                <a:lnTo>
                  <a:pt x="995583" y="41007"/>
                </a:lnTo>
                <a:cubicBezTo>
                  <a:pt x="995583" y="34793"/>
                  <a:pt x="990609" y="29823"/>
                  <a:pt x="983149" y="29823"/>
                </a:cubicBezTo>
                <a:close/>
                <a:moveTo>
                  <a:pt x="556641" y="0"/>
                </a:moveTo>
                <a:lnTo>
                  <a:pt x="983149" y="0"/>
                </a:lnTo>
                <a:cubicBezTo>
                  <a:pt x="1005531" y="0"/>
                  <a:pt x="1024183" y="19882"/>
                  <a:pt x="1024183" y="41007"/>
                </a:cubicBezTo>
                <a:lnTo>
                  <a:pt x="1024183" y="292018"/>
                </a:lnTo>
                <a:lnTo>
                  <a:pt x="1098791" y="380244"/>
                </a:lnTo>
                <a:cubicBezTo>
                  <a:pt x="1101278" y="382730"/>
                  <a:pt x="1102521" y="386458"/>
                  <a:pt x="1102521" y="388943"/>
                </a:cubicBezTo>
                <a:lnTo>
                  <a:pt x="1102521" y="420009"/>
                </a:lnTo>
                <a:cubicBezTo>
                  <a:pt x="1102521" y="458530"/>
                  <a:pt x="1071434" y="489596"/>
                  <a:pt x="1034131" y="489596"/>
                </a:cubicBezTo>
                <a:lnTo>
                  <a:pt x="505659" y="489596"/>
                </a:lnTo>
                <a:cubicBezTo>
                  <a:pt x="468356" y="489596"/>
                  <a:pt x="437269" y="458530"/>
                  <a:pt x="437269" y="420009"/>
                </a:cubicBezTo>
                <a:lnTo>
                  <a:pt x="437269" y="388943"/>
                </a:lnTo>
                <a:cubicBezTo>
                  <a:pt x="437269" y="386458"/>
                  <a:pt x="438512" y="382730"/>
                  <a:pt x="440999" y="380244"/>
                </a:cubicBezTo>
                <a:lnTo>
                  <a:pt x="515607" y="292018"/>
                </a:lnTo>
                <a:lnTo>
                  <a:pt x="515607" y="41007"/>
                </a:lnTo>
                <a:cubicBezTo>
                  <a:pt x="515607" y="19882"/>
                  <a:pt x="534259" y="0"/>
                  <a:pt x="556641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CDECB4FB-6A3C-9E4B-9398-C56510D3A9CC}"/>
              </a:ext>
            </a:extLst>
          </p:cNvPr>
          <p:cNvSpPr/>
          <p:nvPr/>
        </p:nvSpPr>
        <p:spPr>
          <a:xfrm>
            <a:off x="11631956" y="4017592"/>
            <a:ext cx="1101279" cy="918149"/>
          </a:xfrm>
          <a:custGeom>
            <a:avLst/>
            <a:gdLst>
              <a:gd name="connsiteX0" fmla="*/ 934140 w 1101279"/>
              <a:gd name="connsiteY0" fmla="*/ 551885 h 918149"/>
              <a:gd name="connsiteX1" fmla="*/ 994336 w 1101279"/>
              <a:gd name="connsiteY1" fmla="*/ 551885 h 918149"/>
              <a:gd name="connsiteX2" fmla="*/ 1007849 w 1101279"/>
              <a:gd name="connsiteY2" fmla="*/ 566212 h 918149"/>
              <a:gd name="connsiteX3" fmla="*/ 994336 w 1101279"/>
              <a:gd name="connsiteY3" fmla="*/ 580538 h 918149"/>
              <a:gd name="connsiteX4" fmla="*/ 934140 w 1101279"/>
              <a:gd name="connsiteY4" fmla="*/ 580538 h 918149"/>
              <a:gd name="connsiteX5" fmla="*/ 919398 w 1101279"/>
              <a:gd name="connsiteY5" fmla="*/ 566212 h 918149"/>
              <a:gd name="connsiteX6" fmla="*/ 934140 w 1101279"/>
              <a:gd name="connsiteY6" fmla="*/ 551885 h 918149"/>
              <a:gd name="connsiteX7" fmla="*/ 150665 w 1101279"/>
              <a:gd name="connsiteY7" fmla="*/ 92187 h 918149"/>
              <a:gd name="connsiteX8" fmla="*/ 950621 w 1101279"/>
              <a:gd name="connsiteY8" fmla="*/ 92187 h 918149"/>
              <a:gd name="connsiteX9" fmla="*/ 1009094 w 1101279"/>
              <a:gd name="connsiteY9" fmla="*/ 151833 h 918149"/>
              <a:gd name="connsiteX10" fmla="*/ 1009094 w 1101279"/>
              <a:gd name="connsiteY10" fmla="*/ 447576 h 918149"/>
              <a:gd name="connsiteX11" fmla="*/ 995409 w 1101279"/>
              <a:gd name="connsiteY11" fmla="*/ 461245 h 918149"/>
              <a:gd name="connsiteX12" fmla="*/ 980480 w 1101279"/>
              <a:gd name="connsiteY12" fmla="*/ 447576 h 918149"/>
              <a:gd name="connsiteX13" fmla="*/ 980480 w 1101279"/>
              <a:gd name="connsiteY13" fmla="*/ 151833 h 918149"/>
              <a:gd name="connsiteX14" fmla="*/ 950621 w 1101279"/>
              <a:gd name="connsiteY14" fmla="*/ 119525 h 918149"/>
              <a:gd name="connsiteX15" fmla="*/ 150665 w 1101279"/>
              <a:gd name="connsiteY15" fmla="*/ 119525 h 918149"/>
              <a:gd name="connsiteX16" fmla="*/ 120806 w 1101279"/>
              <a:gd name="connsiteY16" fmla="*/ 151833 h 918149"/>
              <a:gd name="connsiteX17" fmla="*/ 120806 w 1101279"/>
              <a:gd name="connsiteY17" fmla="*/ 520891 h 918149"/>
              <a:gd name="connsiteX18" fmla="*/ 150665 w 1101279"/>
              <a:gd name="connsiteY18" fmla="*/ 550714 h 918149"/>
              <a:gd name="connsiteX19" fmla="*/ 811282 w 1101279"/>
              <a:gd name="connsiteY19" fmla="*/ 550714 h 918149"/>
              <a:gd name="connsiteX20" fmla="*/ 824967 w 1101279"/>
              <a:gd name="connsiteY20" fmla="*/ 565626 h 918149"/>
              <a:gd name="connsiteX21" fmla="*/ 811282 w 1101279"/>
              <a:gd name="connsiteY21" fmla="*/ 580537 h 918149"/>
              <a:gd name="connsiteX22" fmla="*/ 150665 w 1101279"/>
              <a:gd name="connsiteY22" fmla="*/ 580537 h 918149"/>
              <a:gd name="connsiteX23" fmla="*/ 92192 w 1101279"/>
              <a:gd name="connsiteY23" fmla="*/ 520891 h 918149"/>
              <a:gd name="connsiteX24" fmla="*/ 92192 w 1101279"/>
              <a:gd name="connsiteY24" fmla="*/ 151833 h 918149"/>
              <a:gd name="connsiteX25" fmla="*/ 150665 w 1101279"/>
              <a:gd name="connsiteY25" fmla="*/ 92187 h 918149"/>
              <a:gd name="connsiteX26" fmla="*/ 72174 w 1101279"/>
              <a:gd name="connsiteY26" fmla="*/ 27370 h 918149"/>
              <a:gd name="connsiteX27" fmla="*/ 28621 w 1101279"/>
              <a:gd name="connsiteY27" fmla="*/ 72158 h 918149"/>
              <a:gd name="connsiteX28" fmla="*/ 28621 w 1101279"/>
              <a:gd name="connsiteY28" fmla="*/ 599659 h 918149"/>
              <a:gd name="connsiteX29" fmla="*/ 72174 w 1101279"/>
              <a:gd name="connsiteY29" fmla="*/ 643202 h 918149"/>
              <a:gd name="connsiteX30" fmla="*/ 1029105 w 1101279"/>
              <a:gd name="connsiteY30" fmla="*/ 643202 h 918149"/>
              <a:gd name="connsiteX31" fmla="*/ 1072658 w 1101279"/>
              <a:gd name="connsiteY31" fmla="*/ 599659 h 918149"/>
              <a:gd name="connsiteX32" fmla="*/ 1072658 w 1101279"/>
              <a:gd name="connsiteY32" fmla="*/ 72158 h 918149"/>
              <a:gd name="connsiteX33" fmla="*/ 1029105 w 1101279"/>
              <a:gd name="connsiteY33" fmla="*/ 27370 h 918149"/>
              <a:gd name="connsiteX34" fmla="*/ 72174 w 1101279"/>
              <a:gd name="connsiteY34" fmla="*/ 0 h 918149"/>
              <a:gd name="connsiteX35" fmla="*/ 1029105 w 1101279"/>
              <a:gd name="connsiteY35" fmla="*/ 0 h 918149"/>
              <a:gd name="connsiteX36" fmla="*/ 1101279 w 1101279"/>
              <a:gd name="connsiteY36" fmla="*/ 72158 h 918149"/>
              <a:gd name="connsiteX37" fmla="*/ 1101279 w 1101279"/>
              <a:gd name="connsiteY37" fmla="*/ 599659 h 918149"/>
              <a:gd name="connsiteX38" fmla="*/ 1029105 w 1101279"/>
              <a:gd name="connsiteY38" fmla="*/ 673061 h 918149"/>
              <a:gd name="connsiteX39" fmla="*/ 564950 w 1101279"/>
              <a:gd name="connsiteY39" fmla="*/ 673061 h 918149"/>
              <a:gd name="connsiteX40" fmla="*/ 564950 w 1101279"/>
              <a:gd name="connsiteY40" fmla="*/ 888291 h 918149"/>
              <a:gd name="connsiteX41" fmla="*/ 688144 w 1101279"/>
              <a:gd name="connsiteY41" fmla="*/ 888291 h 918149"/>
              <a:gd name="connsiteX42" fmla="*/ 703076 w 1101279"/>
              <a:gd name="connsiteY42" fmla="*/ 903220 h 918149"/>
              <a:gd name="connsiteX43" fmla="*/ 688144 w 1101279"/>
              <a:gd name="connsiteY43" fmla="*/ 918149 h 918149"/>
              <a:gd name="connsiteX44" fmla="*/ 413135 w 1101279"/>
              <a:gd name="connsiteY44" fmla="*/ 918149 h 918149"/>
              <a:gd name="connsiteX45" fmla="*/ 398203 w 1101279"/>
              <a:gd name="connsiteY45" fmla="*/ 903220 h 918149"/>
              <a:gd name="connsiteX46" fmla="*/ 413135 w 1101279"/>
              <a:gd name="connsiteY46" fmla="*/ 888291 h 918149"/>
              <a:gd name="connsiteX47" fmla="*/ 536329 w 1101279"/>
              <a:gd name="connsiteY47" fmla="*/ 888291 h 918149"/>
              <a:gd name="connsiteX48" fmla="*/ 536329 w 1101279"/>
              <a:gd name="connsiteY48" fmla="*/ 673061 h 918149"/>
              <a:gd name="connsiteX49" fmla="*/ 72174 w 1101279"/>
              <a:gd name="connsiteY49" fmla="*/ 673061 h 918149"/>
              <a:gd name="connsiteX50" fmla="*/ 0 w 1101279"/>
              <a:gd name="connsiteY50" fmla="*/ 599659 h 918149"/>
              <a:gd name="connsiteX51" fmla="*/ 0 w 1101279"/>
              <a:gd name="connsiteY51" fmla="*/ 72158 h 918149"/>
              <a:gd name="connsiteX52" fmla="*/ 72174 w 1101279"/>
              <a:gd name="connsiteY52" fmla="*/ 0 h 91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01279" h="918149">
                <a:moveTo>
                  <a:pt x="934140" y="551885"/>
                </a:moveTo>
                <a:lnTo>
                  <a:pt x="994336" y="551885"/>
                </a:lnTo>
                <a:cubicBezTo>
                  <a:pt x="1001707" y="551885"/>
                  <a:pt x="1007849" y="557855"/>
                  <a:pt x="1007849" y="566212"/>
                </a:cubicBezTo>
                <a:cubicBezTo>
                  <a:pt x="1007849" y="573375"/>
                  <a:pt x="1001707" y="580538"/>
                  <a:pt x="994336" y="580538"/>
                </a:cubicBezTo>
                <a:lnTo>
                  <a:pt x="934140" y="580538"/>
                </a:lnTo>
                <a:cubicBezTo>
                  <a:pt x="925540" y="580538"/>
                  <a:pt x="919398" y="573375"/>
                  <a:pt x="919398" y="566212"/>
                </a:cubicBezTo>
                <a:cubicBezTo>
                  <a:pt x="919398" y="557855"/>
                  <a:pt x="925540" y="551885"/>
                  <a:pt x="934140" y="551885"/>
                </a:cubicBezTo>
                <a:close/>
                <a:moveTo>
                  <a:pt x="150665" y="92187"/>
                </a:moveTo>
                <a:lnTo>
                  <a:pt x="950621" y="92187"/>
                </a:lnTo>
                <a:cubicBezTo>
                  <a:pt x="982968" y="92187"/>
                  <a:pt x="1009094" y="118282"/>
                  <a:pt x="1009094" y="151833"/>
                </a:cubicBezTo>
                <a:lnTo>
                  <a:pt x="1009094" y="447576"/>
                </a:lnTo>
                <a:cubicBezTo>
                  <a:pt x="1009094" y="455032"/>
                  <a:pt x="1002874" y="461245"/>
                  <a:pt x="995409" y="461245"/>
                </a:cubicBezTo>
                <a:cubicBezTo>
                  <a:pt x="987944" y="461245"/>
                  <a:pt x="980480" y="455032"/>
                  <a:pt x="980480" y="447576"/>
                </a:cubicBezTo>
                <a:lnTo>
                  <a:pt x="980480" y="151833"/>
                </a:lnTo>
                <a:cubicBezTo>
                  <a:pt x="980480" y="133193"/>
                  <a:pt x="966795" y="119525"/>
                  <a:pt x="950621" y="119525"/>
                </a:cubicBezTo>
                <a:lnTo>
                  <a:pt x="150665" y="119525"/>
                </a:lnTo>
                <a:cubicBezTo>
                  <a:pt x="134491" y="119525"/>
                  <a:pt x="120806" y="133193"/>
                  <a:pt x="120806" y="151833"/>
                </a:cubicBezTo>
                <a:lnTo>
                  <a:pt x="120806" y="520891"/>
                </a:lnTo>
                <a:cubicBezTo>
                  <a:pt x="120806" y="537045"/>
                  <a:pt x="134491" y="550714"/>
                  <a:pt x="150665" y="550714"/>
                </a:cubicBezTo>
                <a:lnTo>
                  <a:pt x="811282" y="550714"/>
                </a:lnTo>
                <a:cubicBezTo>
                  <a:pt x="819991" y="550714"/>
                  <a:pt x="824967" y="556927"/>
                  <a:pt x="824967" y="565626"/>
                </a:cubicBezTo>
                <a:cubicBezTo>
                  <a:pt x="824967" y="573082"/>
                  <a:pt x="819991" y="580537"/>
                  <a:pt x="811282" y="580537"/>
                </a:cubicBezTo>
                <a:lnTo>
                  <a:pt x="150665" y="580537"/>
                </a:lnTo>
                <a:cubicBezTo>
                  <a:pt x="118318" y="580537"/>
                  <a:pt x="92192" y="553200"/>
                  <a:pt x="92192" y="520891"/>
                </a:cubicBezTo>
                <a:lnTo>
                  <a:pt x="92192" y="151833"/>
                </a:lnTo>
                <a:cubicBezTo>
                  <a:pt x="92192" y="118282"/>
                  <a:pt x="118318" y="92187"/>
                  <a:pt x="150665" y="92187"/>
                </a:cubicBezTo>
                <a:close/>
                <a:moveTo>
                  <a:pt x="72174" y="27370"/>
                </a:moveTo>
                <a:cubicBezTo>
                  <a:pt x="48531" y="27370"/>
                  <a:pt x="28621" y="47276"/>
                  <a:pt x="28621" y="72158"/>
                </a:cubicBezTo>
                <a:lnTo>
                  <a:pt x="28621" y="599659"/>
                </a:lnTo>
                <a:cubicBezTo>
                  <a:pt x="28621" y="624541"/>
                  <a:pt x="48531" y="643202"/>
                  <a:pt x="72174" y="643202"/>
                </a:cubicBezTo>
                <a:lnTo>
                  <a:pt x="1029105" y="643202"/>
                </a:lnTo>
                <a:cubicBezTo>
                  <a:pt x="1052748" y="643202"/>
                  <a:pt x="1072658" y="624541"/>
                  <a:pt x="1072658" y="599659"/>
                </a:cubicBezTo>
                <a:lnTo>
                  <a:pt x="1072658" y="72158"/>
                </a:lnTo>
                <a:cubicBezTo>
                  <a:pt x="1072658" y="47276"/>
                  <a:pt x="1052748" y="27370"/>
                  <a:pt x="1029105" y="27370"/>
                </a:cubicBezTo>
                <a:close/>
                <a:moveTo>
                  <a:pt x="72174" y="0"/>
                </a:moveTo>
                <a:lnTo>
                  <a:pt x="1029105" y="0"/>
                </a:lnTo>
                <a:cubicBezTo>
                  <a:pt x="1068925" y="0"/>
                  <a:pt x="1101279" y="32347"/>
                  <a:pt x="1101279" y="72158"/>
                </a:cubicBezTo>
                <a:lnTo>
                  <a:pt x="1101279" y="599659"/>
                </a:lnTo>
                <a:cubicBezTo>
                  <a:pt x="1101279" y="639470"/>
                  <a:pt x="1068925" y="673061"/>
                  <a:pt x="1029105" y="673061"/>
                </a:cubicBezTo>
                <a:lnTo>
                  <a:pt x="564950" y="673061"/>
                </a:lnTo>
                <a:lnTo>
                  <a:pt x="564950" y="888291"/>
                </a:lnTo>
                <a:lnTo>
                  <a:pt x="688144" y="888291"/>
                </a:lnTo>
                <a:cubicBezTo>
                  <a:pt x="696854" y="888291"/>
                  <a:pt x="703076" y="895755"/>
                  <a:pt x="703076" y="903220"/>
                </a:cubicBezTo>
                <a:cubicBezTo>
                  <a:pt x="703076" y="911929"/>
                  <a:pt x="696854" y="918149"/>
                  <a:pt x="688144" y="918149"/>
                </a:cubicBezTo>
                <a:lnTo>
                  <a:pt x="413135" y="918149"/>
                </a:lnTo>
                <a:cubicBezTo>
                  <a:pt x="404424" y="918149"/>
                  <a:pt x="398203" y="911929"/>
                  <a:pt x="398203" y="903220"/>
                </a:cubicBezTo>
                <a:cubicBezTo>
                  <a:pt x="398203" y="895755"/>
                  <a:pt x="404424" y="888291"/>
                  <a:pt x="413135" y="888291"/>
                </a:cubicBezTo>
                <a:lnTo>
                  <a:pt x="536329" y="888291"/>
                </a:lnTo>
                <a:lnTo>
                  <a:pt x="536329" y="673061"/>
                </a:lnTo>
                <a:lnTo>
                  <a:pt x="72174" y="673061"/>
                </a:lnTo>
                <a:cubicBezTo>
                  <a:pt x="32354" y="673061"/>
                  <a:pt x="0" y="639470"/>
                  <a:pt x="0" y="599659"/>
                </a:cubicBezTo>
                <a:lnTo>
                  <a:pt x="0" y="72158"/>
                </a:lnTo>
                <a:cubicBezTo>
                  <a:pt x="0" y="32347"/>
                  <a:pt x="32354" y="0"/>
                  <a:pt x="72174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CFFCE4D-90AB-E34B-827C-9576BF0FC5E0}"/>
              </a:ext>
            </a:extLst>
          </p:cNvPr>
          <p:cNvSpPr/>
          <p:nvPr/>
        </p:nvSpPr>
        <p:spPr>
          <a:xfrm>
            <a:off x="8498795" y="5770728"/>
            <a:ext cx="1038990" cy="976389"/>
          </a:xfrm>
          <a:custGeom>
            <a:avLst/>
            <a:gdLst>
              <a:gd name="connsiteX0" fmla="*/ 82604 w 1038990"/>
              <a:gd name="connsiteY0" fmla="*/ 859595 h 976389"/>
              <a:gd name="connsiteX1" fmla="*/ 92087 w 1038990"/>
              <a:gd name="connsiteY1" fmla="*/ 864217 h 976389"/>
              <a:gd name="connsiteX2" fmla="*/ 92087 w 1038990"/>
              <a:gd name="connsiteY2" fmla="*/ 883940 h 976389"/>
              <a:gd name="connsiteX3" fmla="*/ 72187 w 1038990"/>
              <a:gd name="connsiteY3" fmla="*/ 903662 h 976389"/>
              <a:gd name="connsiteX4" fmla="*/ 779890 w 1038990"/>
              <a:gd name="connsiteY4" fmla="*/ 903662 h 976389"/>
              <a:gd name="connsiteX5" fmla="*/ 794815 w 1038990"/>
              <a:gd name="connsiteY5" fmla="*/ 918454 h 976389"/>
              <a:gd name="connsiteX6" fmla="*/ 779890 w 1038990"/>
              <a:gd name="connsiteY6" fmla="*/ 932013 h 976389"/>
              <a:gd name="connsiteX7" fmla="*/ 74675 w 1038990"/>
              <a:gd name="connsiteY7" fmla="*/ 932013 h 976389"/>
              <a:gd name="connsiteX8" fmla="*/ 94575 w 1038990"/>
              <a:gd name="connsiteY8" fmla="*/ 950503 h 976389"/>
              <a:gd name="connsiteX9" fmla="*/ 94575 w 1038990"/>
              <a:gd name="connsiteY9" fmla="*/ 971459 h 976389"/>
              <a:gd name="connsiteX10" fmla="*/ 83381 w 1038990"/>
              <a:gd name="connsiteY10" fmla="*/ 976389 h 976389"/>
              <a:gd name="connsiteX11" fmla="*/ 73431 w 1038990"/>
              <a:gd name="connsiteY11" fmla="*/ 971459 h 976389"/>
              <a:gd name="connsiteX12" fmla="*/ 37362 w 1038990"/>
              <a:gd name="connsiteY12" fmla="*/ 935711 h 976389"/>
              <a:gd name="connsiteX13" fmla="*/ 29899 w 1038990"/>
              <a:gd name="connsiteY13" fmla="*/ 920919 h 976389"/>
              <a:gd name="connsiteX14" fmla="*/ 29899 w 1038990"/>
              <a:gd name="connsiteY14" fmla="*/ 918454 h 976389"/>
              <a:gd name="connsiteX15" fmla="*/ 29899 w 1038990"/>
              <a:gd name="connsiteY15" fmla="*/ 917221 h 976389"/>
              <a:gd name="connsiteX16" fmla="*/ 37362 w 1038990"/>
              <a:gd name="connsiteY16" fmla="*/ 898731 h 976389"/>
              <a:gd name="connsiteX17" fmla="*/ 72187 w 1038990"/>
              <a:gd name="connsiteY17" fmla="*/ 864217 h 976389"/>
              <a:gd name="connsiteX18" fmla="*/ 82604 w 1038990"/>
              <a:gd name="connsiteY18" fmla="*/ 859595 h 976389"/>
              <a:gd name="connsiteX19" fmla="*/ 795107 w 1038990"/>
              <a:gd name="connsiteY19" fmla="*/ 317039 h 976389"/>
              <a:gd name="connsiteX20" fmla="*/ 795107 w 1038990"/>
              <a:gd name="connsiteY20" fmla="*/ 501128 h 976389"/>
              <a:gd name="connsiteX21" fmla="*/ 731648 w 1038990"/>
              <a:gd name="connsiteY21" fmla="*/ 563320 h 976389"/>
              <a:gd name="connsiteX22" fmla="*/ 396931 w 1038990"/>
              <a:gd name="connsiteY22" fmla="*/ 563320 h 976389"/>
              <a:gd name="connsiteX23" fmla="*/ 334717 w 1038990"/>
              <a:gd name="connsiteY23" fmla="*/ 563320 h 976389"/>
              <a:gd name="connsiteX24" fmla="*/ 334717 w 1038990"/>
              <a:gd name="connsiteY24" fmla="*/ 683973 h 976389"/>
              <a:gd name="connsiteX25" fmla="*/ 367068 w 1038990"/>
              <a:gd name="connsiteY25" fmla="*/ 717557 h 976389"/>
              <a:gd name="connsiteX26" fmla="*/ 642059 w 1038990"/>
              <a:gd name="connsiteY26" fmla="*/ 717557 h 976389"/>
              <a:gd name="connsiteX27" fmla="*/ 740358 w 1038990"/>
              <a:gd name="connsiteY27" fmla="*/ 717557 h 976389"/>
              <a:gd name="connsiteX28" fmla="*/ 810039 w 1038990"/>
              <a:gd name="connsiteY28" fmla="*/ 717557 h 976389"/>
              <a:gd name="connsiteX29" fmla="*/ 824971 w 1038990"/>
              <a:gd name="connsiteY29" fmla="*/ 732483 h 976389"/>
              <a:gd name="connsiteX30" fmla="*/ 810039 w 1038990"/>
              <a:gd name="connsiteY30" fmla="*/ 746165 h 976389"/>
              <a:gd name="connsiteX31" fmla="*/ 781420 w 1038990"/>
              <a:gd name="connsiteY31" fmla="*/ 746165 h 976389"/>
              <a:gd name="connsiteX32" fmla="*/ 888430 w 1038990"/>
              <a:gd name="connsiteY32" fmla="*/ 858111 h 976389"/>
              <a:gd name="connsiteX33" fmla="*/ 888430 w 1038990"/>
              <a:gd name="connsiteY33" fmla="*/ 748653 h 976389"/>
              <a:gd name="connsiteX34" fmla="*/ 920782 w 1038990"/>
              <a:gd name="connsiteY34" fmla="*/ 717557 h 976389"/>
              <a:gd name="connsiteX35" fmla="*/ 976775 w 1038990"/>
              <a:gd name="connsiteY35" fmla="*/ 717557 h 976389"/>
              <a:gd name="connsiteX36" fmla="*/ 1010371 w 1038990"/>
              <a:gd name="connsiteY36" fmla="*/ 683973 h 976389"/>
              <a:gd name="connsiteX37" fmla="*/ 1010371 w 1038990"/>
              <a:gd name="connsiteY37" fmla="*/ 350623 h 976389"/>
              <a:gd name="connsiteX38" fmla="*/ 976775 w 1038990"/>
              <a:gd name="connsiteY38" fmla="*/ 317039 h 976389"/>
              <a:gd name="connsiteX39" fmla="*/ 446604 w 1038990"/>
              <a:gd name="connsiteY39" fmla="*/ 289960 h 976389"/>
              <a:gd name="connsiteX40" fmla="*/ 455198 w 1038990"/>
              <a:gd name="connsiteY40" fmla="*/ 289960 h 976389"/>
              <a:gd name="connsiteX41" fmla="*/ 468703 w 1038990"/>
              <a:gd name="connsiteY41" fmla="*/ 294887 h 976389"/>
              <a:gd name="connsiteX42" fmla="*/ 483436 w 1038990"/>
              <a:gd name="connsiteY42" fmla="*/ 309671 h 976389"/>
              <a:gd name="connsiteX43" fmla="*/ 484664 w 1038990"/>
              <a:gd name="connsiteY43" fmla="*/ 312135 h 976389"/>
              <a:gd name="connsiteX44" fmla="*/ 484664 w 1038990"/>
              <a:gd name="connsiteY44" fmla="*/ 315830 h 976389"/>
              <a:gd name="connsiteX45" fmla="*/ 482208 w 1038990"/>
              <a:gd name="connsiteY45" fmla="*/ 324454 h 976389"/>
              <a:gd name="connsiteX46" fmla="*/ 473614 w 1038990"/>
              <a:gd name="connsiteY46" fmla="*/ 328150 h 976389"/>
              <a:gd name="connsiteX47" fmla="*/ 466248 w 1038990"/>
              <a:gd name="connsiteY47" fmla="*/ 325686 h 976389"/>
              <a:gd name="connsiteX48" fmla="*/ 462564 w 1038990"/>
              <a:gd name="connsiteY48" fmla="*/ 320758 h 976389"/>
              <a:gd name="connsiteX49" fmla="*/ 457654 w 1038990"/>
              <a:gd name="connsiteY49" fmla="*/ 314598 h 976389"/>
              <a:gd name="connsiteX50" fmla="*/ 450287 w 1038990"/>
              <a:gd name="connsiteY50" fmla="*/ 312135 h 976389"/>
              <a:gd name="connsiteX51" fmla="*/ 445376 w 1038990"/>
              <a:gd name="connsiteY51" fmla="*/ 312135 h 976389"/>
              <a:gd name="connsiteX52" fmla="*/ 438010 w 1038990"/>
              <a:gd name="connsiteY52" fmla="*/ 313366 h 976389"/>
              <a:gd name="connsiteX53" fmla="*/ 431871 w 1038990"/>
              <a:gd name="connsiteY53" fmla="*/ 317062 h 976389"/>
              <a:gd name="connsiteX54" fmla="*/ 428188 w 1038990"/>
              <a:gd name="connsiteY54" fmla="*/ 323222 h 976389"/>
              <a:gd name="connsiteX55" fmla="*/ 426960 w 1038990"/>
              <a:gd name="connsiteY55" fmla="*/ 330614 h 976389"/>
              <a:gd name="connsiteX56" fmla="*/ 426960 w 1038990"/>
              <a:gd name="connsiteY56" fmla="*/ 358948 h 976389"/>
              <a:gd name="connsiteX57" fmla="*/ 428188 w 1038990"/>
              <a:gd name="connsiteY57" fmla="*/ 367572 h 976389"/>
              <a:gd name="connsiteX58" fmla="*/ 431871 w 1038990"/>
              <a:gd name="connsiteY58" fmla="*/ 372499 h 976389"/>
              <a:gd name="connsiteX59" fmla="*/ 438010 w 1038990"/>
              <a:gd name="connsiteY59" fmla="*/ 376195 h 976389"/>
              <a:gd name="connsiteX60" fmla="*/ 446604 w 1038990"/>
              <a:gd name="connsiteY60" fmla="*/ 378659 h 976389"/>
              <a:gd name="connsiteX61" fmla="*/ 453970 w 1038990"/>
              <a:gd name="connsiteY61" fmla="*/ 376195 h 976389"/>
              <a:gd name="connsiteX62" fmla="*/ 458881 w 1038990"/>
              <a:gd name="connsiteY62" fmla="*/ 372499 h 976389"/>
              <a:gd name="connsiteX63" fmla="*/ 463792 w 1038990"/>
              <a:gd name="connsiteY63" fmla="*/ 367572 h 976389"/>
              <a:gd name="connsiteX64" fmla="*/ 465020 w 1038990"/>
              <a:gd name="connsiteY64" fmla="*/ 360180 h 976389"/>
              <a:gd name="connsiteX65" fmla="*/ 461337 w 1038990"/>
              <a:gd name="connsiteY65" fmla="*/ 360180 h 976389"/>
              <a:gd name="connsiteX66" fmla="*/ 452743 w 1038990"/>
              <a:gd name="connsiteY66" fmla="*/ 356484 h 976389"/>
              <a:gd name="connsiteX67" fmla="*/ 450287 w 1038990"/>
              <a:gd name="connsiteY67" fmla="*/ 347861 h 976389"/>
              <a:gd name="connsiteX68" fmla="*/ 452743 w 1038990"/>
              <a:gd name="connsiteY68" fmla="*/ 340469 h 976389"/>
              <a:gd name="connsiteX69" fmla="*/ 461337 w 1038990"/>
              <a:gd name="connsiteY69" fmla="*/ 335541 h 976389"/>
              <a:gd name="connsiteX70" fmla="*/ 477297 w 1038990"/>
              <a:gd name="connsiteY70" fmla="*/ 335541 h 976389"/>
              <a:gd name="connsiteX71" fmla="*/ 484664 w 1038990"/>
              <a:gd name="connsiteY71" fmla="*/ 340469 h 976389"/>
              <a:gd name="connsiteX72" fmla="*/ 488347 w 1038990"/>
              <a:gd name="connsiteY72" fmla="*/ 347861 h 976389"/>
              <a:gd name="connsiteX73" fmla="*/ 488347 w 1038990"/>
              <a:gd name="connsiteY73" fmla="*/ 358948 h 976389"/>
              <a:gd name="connsiteX74" fmla="*/ 484664 w 1038990"/>
              <a:gd name="connsiteY74" fmla="*/ 374963 h 976389"/>
              <a:gd name="connsiteX75" fmla="*/ 476070 w 1038990"/>
              <a:gd name="connsiteY75" fmla="*/ 388514 h 976389"/>
              <a:gd name="connsiteX76" fmla="*/ 462564 w 1038990"/>
              <a:gd name="connsiteY76" fmla="*/ 398370 h 976389"/>
              <a:gd name="connsiteX77" fmla="*/ 445376 w 1038990"/>
              <a:gd name="connsiteY77" fmla="*/ 400834 h 976389"/>
              <a:gd name="connsiteX78" fmla="*/ 430643 w 1038990"/>
              <a:gd name="connsiteY78" fmla="*/ 398370 h 976389"/>
              <a:gd name="connsiteX79" fmla="*/ 417138 w 1038990"/>
              <a:gd name="connsiteY79" fmla="*/ 389746 h 976389"/>
              <a:gd name="connsiteX80" fmla="*/ 407316 w 1038990"/>
              <a:gd name="connsiteY80" fmla="*/ 376195 h 976389"/>
              <a:gd name="connsiteX81" fmla="*/ 403633 w 1038990"/>
              <a:gd name="connsiteY81" fmla="*/ 360180 h 976389"/>
              <a:gd name="connsiteX82" fmla="*/ 403633 w 1038990"/>
              <a:gd name="connsiteY82" fmla="*/ 331845 h 976389"/>
              <a:gd name="connsiteX83" fmla="*/ 407316 w 1038990"/>
              <a:gd name="connsiteY83" fmla="*/ 314598 h 976389"/>
              <a:gd name="connsiteX84" fmla="*/ 415910 w 1038990"/>
              <a:gd name="connsiteY84" fmla="*/ 301047 h 976389"/>
              <a:gd name="connsiteX85" fmla="*/ 429416 w 1038990"/>
              <a:gd name="connsiteY85" fmla="*/ 292424 h 976389"/>
              <a:gd name="connsiteX86" fmla="*/ 446604 w 1038990"/>
              <a:gd name="connsiteY86" fmla="*/ 289960 h 976389"/>
              <a:gd name="connsiteX87" fmla="*/ 318718 w 1038990"/>
              <a:gd name="connsiteY87" fmla="*/ 266291 h 976389"/>
              <a:gd name="connsiteX88" fmla="*/ 370324 w 1038990"/>
              <a:gd name="connsiteY88" fmla="*/ 266291 h 976389"/>
              <a:gd name="connsiteX89" fmla="*/ 380154 w 1038990"/>
              <a:gd name="connsiteY89" fmla="*/ 271229 h 976389"/>
              <a:gd name="connsiteX90" fmla="*/ 385069 w 1038990"/>
              <a:gd name="connsiteY90" fmla="*/ 281104 h 976389"/>
              <a:gd name="connsiteX91" fmla="*/ 380154 w 1038990"/>
              <a:gd name="connsiteY91" fmla="*/ 290980 h 976389"/>
              <a:gd name="connsiteX92" fmla="*/ 370324 w 1038990"/>
              <a:gd name="connsiteY92" fmla="*/ 295917 h 976389"/>
              <a:gd name="connsiteX93" fmla="*/ 332234 w 1038990"/>
              <a:gd name="connsiteY93" fmla="*/ 295917 h 976389"/>
              <a:gd name="connsiteX94" fmla="*/ 332234 w 1038990"/>
              <a:gd name="connsiteY94" fmla="*/ 307027 h 976389"/>
              <a:gd name="connsiteX95" fmla="*/ 348207 w 1038990"/>
              <a:gd name="connsiteY95" fmla="*/ 307027 h 976389"/>
              <a:gd name="connsiteX96" fmla="*/ 365409 w 1038990"/>
              <a:gd name="connsiteY96" fmla="*/ 310731 h 976389"/>
              <a:gd name="connsiteX97" fmla="*/ 380154 w 1038990"/>
              <a:gd name="connsiteY97" fmla="*/ 320606 h 976389"/>
              <a:gd name="connsiteX98" fmla="*/ 389984 w 1038990"/>
              <a:gd name="connsiteY98" fmla="*/ 335420 h 976389"/>
              <a:gd name="connsiteX99" fmla="*/ 393670 w 1038990"/>
              <a:gd name="connsiteY99" fmla="*/ 353936 h 976389"/>
              <a:gd name="connsiteX100" fmla="*/ 389984 w 1038990"/>
              <a:gd name="connsiteY100" fmla="*/ 372453 h 976389"/>
              <a:gd name="connsiteX101" fmla="*/ 380154 w 1038990"/>
              <a:gd name="connsiteY101" fmla="*/ 387266 h 976389"/>
              <a:gd name="connsiteX102" fmla="*/ 365409 w 1038990"/>
              <a:gd name="connsiteY102" fmla="*/ 398376 h 976389"/>
              <a:gd name="connsiteX103" fmla="*/ 348207 w 1038990"/>
              <a:gd name="connsiteY103" fmla="*/ 402080 h 976389"/>
              <a:gd name="connsiteX104" fmla="*/ 334691 w 1038990"/>
              <a:gd name="connsiteY104" fmla="*/ 399611 h 976389"/>
              <a:gd name="connsiteX105" fmla="*/ 323633 w 1038990"/>
              <a:gd name="connsiteY105" fmla="*/ 394673 h 976389"/>
              <a:gd name="connsiteX106" fmla="*/ 312574 w 1038990"/>
              <a:gd name="connsiteY106" fmla="*/ 386032 h 976389"/>
              <a:gd name="connsiteX107" fmla="*/ 306430 w 1038990"/>
              <a:gd name="connsiteY107" fmla="*/ 376156 h 976389"/>
              <a:gd name="connsiteX108" fmla="*/ 305202 w 1038990"/>
              <a:gd name="connsiteY108" fmla="*/ 368750 h 976389"/>
              <a:gd name="connsiteX109" fmla="*/ 307659 w 1038990"/>
              <a:gd name="connsiteY109" fmla="*/ 362577 h 976389"/>
              <a:gd name="connsiteX110" fmla="*/ 312574 w 1038990"/>
              <a:gd name="connsiteY110" fmla="*/ 356405 h 976389"/>
              <a:gd name="connsiteX111" fmla="*/ 318718 w 1038990"/>
              <a:gd name="connsiteY111" fmla="*/ 355171 h 976389"/>
              <a:gd name="connsiteX112" fmla="*/ 328548 w 1038990"/>
              <a:gd name="connsiteY112" fmla="*/ 360109 h 976389"/>
              <a:gd name="connsiteX113" fmla="*/ 332234 w 1038990"/>
              <a:gd name="connsiteY113" fmla="*/ 363812 h 976389"/>
              <a:gd name="connsiteX114" fmla="*/ 335920 w 1038990"/>
              <a:gd name="connsiteY114" fmla="*/ 368750 h 976389"/>
              <a:gd name="connsiteX115" fmla="*/ 340835 w 1038990"/>
              <a:gd name="connsiteY115" fmla="*/ 371219 h 976389"/>
              <a:gd name="connsiteX116" fmla="*/ 348207 w 1038990"/>
              <a:gd name="connsiteY116" fmla="*/ 372453 h 976389"/>
              <a:gd name="connsiteX117" fmla="*/ 360494 w 1038990"/>
              <a:gd name="connsiteY117" fmla="*/ 367515 h 976389"/>
              <a:gd name="connsiteX118" fmla="*/ 366638 w 1038990"/>
              <a:gd name="connsiteY118" fmla="*/ 353936 h 976389"/>
              <a:gd name="connsiteX119" fmla="*/ 360494 w 1038990"/>
              <a:gd name="connsiteY119" fmla="*/ 340357 h 976389"/>
              <a:gd name="connsiteX120" fmla="*/ 348207 w 1038990"/>
              <a:gd name="connsiteY120" fmla="*/ 335420 h 976389"/>
              <a:gd name="connsiteX121" fmla="*/ 318718 w 1038990"/>
              <a:gd name="connsiteY121" fmla="*/ 335420 h 976389"/>
              <a:gd name="connsiteX122" fmla="*/ 308888 w 1038990"/>
              <a:gd name="connsiteY122" fmla="*/ 331716 h 976389"/>
              <a:gd name="connsiteX123" fmla="*/ 303973 w 1038990"/>
              <a:gd name="connsiteY123" fmla="*/ 320606 h 976389"/>
              <a:gd name="connsiteX124" fmla="*/ 303973 w 1038990"/>
              <a:gd name="connsiteY124" fmla="*/ 281104 h 976389"/>
              <a:gd name="connsiteX125" fmla="*/ 308888 w 1038990"/>
              <a:gd name="connsiteY125" fmla="*/ 271229 h 976389"/>
              <a:gd name="connsiteX126" fmla="*/ 318718 w 1038990"/>
              <a:gd name="connsiteY126" fmla="*/ 266291 h 976389"/>
              <a:gd name="connsiteX127" fmla="*/ 396783 w 1038990"/>
              <a:gd name="connsiteY127" fmla="*/ 195172 h 976389"/>
              <a:gd name="connsiteX128" fmla="*/ 257773 w 1038990"/>
              <a:gd name="connsiteY128" fmla="*/ 334183 h 976389"/>
              <a:gd name="connsiteX129" fmla="*/ 396783 w 1038990"/>
              <a:gd name="connsiteY129" fmla="*/ 473195 h 976389"/>
              <a:gd name="connsiteX130" fmla="*/ 535792 w 1038990"/>
              <a:gd name="connsiteY130" fmla="*/ 334183 h 976389"/>
              <a:gd name="connsiteX131" fmla="*/ 396783 w 1038990"/>
              <a:gd name="connsiteY131" fmla="*/ 195172 h 976389"/>
              <a:gd name="connsiteX132" fmla="*/ 396783 w 1038990"/>
              <a:gd name="connsiteY132" fmla="*/ 166625 h 976389"/>
              <a:gd name="connsiteX133" fmla="*/ 563098 w 1038990"/>
              <a:gd name="connsiteY133" fmla="*/ 334183 h 976389"/>
              <a:gd name="connsiteX134" fmla="*/ 396783 w 1038990"/>
              <a:gd name="connsiteY134" fmla="*/ 501742 h 976389"/>
              <a:gd name="connsiteX135" fmla="*/ 229226 w 1038990"/>
              <a:gd name="connsiteY135" fmla="*/ 334183 h 976389"/>
              <a:gd name="connsiteX136" fmla="*/ 396783 w 1038990"/>
              <a:gd name="connsiteY136" fmla="*/ 166625 h 976389"/>
              <a:gd name="connsiteX137" fmla="*/ 60971 w 1038990"/>
              <a:gd name="connsiteY137" fmla="*/ 134194 h 976389"/>
              <a:gd name="connsiteX138" fmla="*/ 27375 w 1038990"/>
              <a:gd name="connsiteY138" fmla="*/ 167778 h 976389"/>
              <a:gd name="connsiteX139" fmla="*/ 27375 w 1038990"/>
              <a:gd name="connsiteY139" fmla="*/ 501128 h 976389"/>
              <a:gd name="connsiteX140" fmla="*/ 60971 w 1038990"/>
              <a:gd name="connsiteY140" fmla="*/ 534712 h 976389"/>
              <a:gd name="connsiteX141" fmla="*/ 118208 w 1038990"/>
              <a:gd name="connsiteY141" fmla="*/ 534712 h 976389"/>
              <a:gd name="connsiteX142" fmla="*/ 150560 w 1038990"/>
              <a:gd name="connsiteY142" fmla="*/ 565808 h 976389"/>
              <a:gd name="connsiteX143" fmla="*/ 150560 w 1038990"/>
              <a:gd name="connsiteY143" fmla="*/ 675266 h 976389"/>
              <a:gd name="connsiteX144" fmla="*/ 257570 w 1038990"/>
              <a:gd name="connsiteY144" fmla="*/ 563320 h 976389"/>
              <a:gd name="connsiteX145" fmla="*/ 227707 w 1038990"/>
              <a:gd name="connsiteY145" fmla="*/ 563320 h 976389"/>
              <a:gd name="connsiteX146" fmla="*/ 214019 w 1038990"/>
              <a:gd name="connsiteY146" fmla="*/ 548394 h 976389"/>
              <a:gd name="connsiteX147" fmla="*/ 227707 w 1038990"/>
              <a:gd name="connsiteY147" fmla="*/ 534712 h 976389"/>
              <a:gd name="connsiteX148" fmla="*/ 298632 w 1038990"/>
              <a:gd name="connsiteY148" fmla="*/ 534712 h 976389"/>
              <a:gd name="connsiteX149" fmla="*/ 396931 w 1038990"/>
              <a:gd name="connsiteY149" fmla="*/ 534712 h 976389"/>
              <a:gd name="connsiteX150" fmla="*/ 731648 w 1038990"/>
              <a:gd name="connsiteY150" fmla="*/ 534712 h 976389"/>
              <a:gd name="connsiteX151" fmla="*/ 765244 w 1038990"/>
              <a:gd name="connsiteY151" fmla="*/ 501128 h 976389"/>
              <a:gd name="connsiteX152" fmla="*/ 765244 w 1038990"/>
              <a:gd name="connsiteY152" fmla="*/ 167778 h 976389"/>
              <a:gd name="connsiteX153" fmla="*/ 731648 w 1038990"/>
              <a:gd name="connsiteY153" fmla="*/ 134194 h 976389"/>
              <a:gd name="connsiteX154" fmla="*/ 60971 w 1038990"/>
              <a:gd name="connsiteY154" fmla="*/ 105586 h 976389"/>
              <a:gd name="connsiteX155" fmla="*/ 731648 w 1038990"/>
              <a:gd name="connsiteY155" fmla="*/ 105586 h 976389"/>
              <a:gd name="connsiteX156" fmla="*/ 795107 w 1038990"/>
              <a:gd name="connsiteY156" fmla="*/ 167778 h 976389"/>
              <a:gd name="connsiteX157" fmla="*/ 795107 w 1038990"/>
              <a:gd name="connsiteY157" fmla="*/ 288431 h 976389"/>
              <a:gd name="connsiteX158" fmla="*/ 976775 w 1038990"/>
              <a:gd name="connsiteY158" fmla="*/ 288431 h 976389"/>
              <a:gd name="connsiteX159" fmla="*/ 1038990 w 1038990"/>
              <a:gd name="connsiteY159" fmla="*/ 350623 h 976389"/>
              <a:gd name="connsiteX160" fmla="*/ 1038990 w 1038990"/>
              <a:gd name="connsiteY160" fmla="*/ 683973 h 976389"/>
              <a:gd name="connsiteX161" fmla="*/ 976775 w 1038990"/>
              <a:gd name="connsiteY161" fmla="*/ 746165 h 976389"/>
              <a:gd name="connsiteX162" fmla="*/ 920782 w 1038990"/>
              <a:gd name="connsiteY162" fmla="*/ 746165 h 976389"/>
              <a:gd name="connsiteX163" fmla="*/ 917049 w 1038990"/>
              <a:gd name="connsiteY163" fmla="*/ 748653 h 976389"/>
              <a:gd name="connsiteX164" fmla="*/ 917049 w 1038990"/>
              <a:gd name="connsiteY164" fmla="*/ 881745 h 976389"/>
              <a:gd name="connsiteX165" fmla="*/ 904606 w 1038990"/>
              <a:gd name="connsiteY165" fmla="*/ 899159 h 976389"/>
              <a:gd name="connsiteX166" fmla="*/ 897140 w 1038990"/>
              <a:gd name="connsiteY166" fmla="*/ 901646 h 976389"/>
              <a:gd name="connsiteX167" fmla="*/ 884697 w 1038990"/>
              <a:gd name="connsiteY167" fmla="*/ 895427 h 976389"/>
              <a:gd name="connsiteX168" fmla="*/ 741602 w 1038990"/>
              <a:gd name="connsiteY168" fmla="*/ 747409 h 976389"/>
              <a:gd name="connsiteX169" fmla="*/ 740358 w 1038990"/>
              <a:gd name="connsiteY169" fmla="*/ 746165 h 976389"/>
              <a:gd name="connsiteX170" fmla="*/ 642059 w 1038990"/>
              <a:gd name="connsiteY170" fmla="*/ 746165 h 976389"/>
              <a:gd name="connsiteX171" fmla="*/ 367068 w 1038990"/>
              <a:gd name="connsiteY171" fmla="*/ 746165 h 976389"/>
              <a:gd name="connsiteX172" fmla="*/ 304853 w 1038990"/>
              <a:gd name="connsiteY172" fmla="*/ 683973 h 976389"/>
              <a:gd name="connsiteX173" fmla="*/ 304853 w 1038990"/>
              <a:gd name="connsiteY173" fmla="*/ 563320 h 976389"/>
              <a:gd name="connsiteX174" fmla="*/ 298632 w 1038990"/>
              <a:gd name="connsiteY174" fmla="*/ 563320 h 976389"/>
              <a:gd name="connsiteX175" fmla="*/ 296143 w 1038990"/>
              <a:gd name="connsiteY175" fmla="*/ 564564 h 976389"/>
              <a:gd name="connsiteX176" fmla="*/ 154293 w 1038990"/>
              <a:gd name="connsiteY176" fmla="*/ 712582 h 976389"/>
              <a:gd name="connsiteX177" fmla="*/ 140606 w 1038990"/>
              <a:gd name="connsiteY177" fmla="*/ 718801 h 976389"/>
              <a:gd name="connsiteX178" fmla="*/ 133140 w 1038990"/>
              <a:gd name="connsiteY178" fmla="*/ 716313 h 976389"/>
              <a:gd name="connsiteX179" fmla="*/ 121941 w 1038990"/>
              <a:gd name="connsiteY179" fmla="*/ 698899 h 976389"/>
              <a:gd name="connsiteX180" fmla="*/ 121941 w 1038990"/>
              <a:gd name="connsiteY180" fmla="*/ 565808 h 976389"/>
              <a:gd name="connsiteX181" fmla="*/ 118208 w 1038990"/>
              <a:gd name="connsiteY181" fmla="*/ 563320 h 976389"/>
              <a:gd name="connsiteX182" fmla="*/ 60971 w 1038990"/>
              <a:gd name="connsiteY182" fmla="*/ 563320 h 976389"/>
              <a:gd name="connsiteX183" fmla="*/ 0 w 1038990"/>
              <a:gd name="connsiteY183" fmla="*/ 501128 h 976389"/>
              <a:gd name="connsiteX184" fmla="*/ 0 w 1038990"/>
              <a:gd name="connsiteY184" fmla="*/ 167778 h 976389"/>
              <a:gd name="connsiteX185" fmla="*/ 60971 w 1038990"/>
              <a:gd name="connsiteY185" fmla="*/ 105586 h 976389"/>
              <a:gd name="connsiteX186" fmla="*/ 954520 w 1038990"/>
              <a:gd name="connsiteY186" fmla="*/ 0 h 976389"/>
              <a:gd name="connsiteX187" fmla="*/ 965559 w 1038990"/>
              <a:gd name="connsiteY187" fmla="*/ 4622 h 976389"/>
              <a:gd name="connsiteX188" fmla="*/ 1000385 w 1038990"/>
              <a:gd name="connsiteY188" fmla="*/ 40366 h 976389"/>
              <a:gd name="connsiteX189" fmla="*/ 1007847 w 1038990"/>
              <a:gd name="connsiteY189" fmla="*/ 55157 h 976389"/>
              <a:gd name="connsiteX190" fmla="*/ 1009091 w 1038990"/>
              <a:gd name="connsiteY190" fmla="*/ 57622 h 976389"/>
              <a:gd name="connsiteX191" fmla="*/ 1009091 w 1038990"/>
              <a:gd name="connsiteY191" fmla="*/ 58854 h 976389"/>
              <a:gd name="connsiteX192" fmla="*/ 1001628 w 1038990"/>
              <a:gd name="connsiteY192" fmla="*/ 77343 h 976389"/>
              <a:gd name="connsiteX193" fmla="*/ 966803 w 1038990"/>
              <a:gd name="connsiteY193" fmla="*/ 111854 h 976389"/>
              <a:gd name="connsiteX194" fmla="*/ 956853 w 1038990"/>
              <a:gd name="connsiteY194" fmla="*/ 115552 h 976389"/>
              <a:gd name="connsiteX195" fmla="*/ 945659 w 1038990"/>
              <a:gd name="connsiteY195" fmla="*/ 111854 h 976389"/>
              <a:gd name="connsiteX196" fmla="*/ 945659 w 1038990"/>
              <a:gd name="connsiteY196" fmla="*/ 92133 h 976389"/>
              <a:gd name="connsiteX197" fmla="*/ 965559 w 1038990"/>
              <a:gd name="connsiteY197" fmla="*/ 72412 h 976389"/>
              <a:gd name="connsiteX198" fmla="*/ 259100 w 1038990"/>
              <a:gd name="connsiteY198" fmla="*/ 72412 h 976389"/>
              <a:gd name="connsiteX199" fmla="*/ 244175 w 1038990"/>
              <a:gd name="connsiteY199" fmla="*/ 57622 h 976389"/>
              <a:gd name="connsiteX200" fmla="*/ 259100 w 1038990"/>
              <a:gd name="connsiteY200" fmla="*/ 44064 h 976389"/>
              <a:gd name="connsiteX201" fmla="*/ 964315 w 1038990"/>
              <a:gd name="connsiteY201" fmla="*/ 44064 h 976389"/>
              <a:gd name="connsiteX202" fmla="*/ 944415 w 1038990"/>
              <a:gd name="connsiteY202" fmla="*/ 24343 h 976389"/>
              <a:gd name="connsiteX203" fmla="*/ 944415 w 1038990"/>
              <a:gd name="connsiteY203" fmla="*/ 4622 h 976389"/>
              <a:gd name="connsiteX204" fmla="*/ 954520 w 1038990"/>
              <a:gd name="connsiteY204" fmla="*/ 0 h 97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038990" h="976389">
                <a:moveTo>
                  <a:pt x="82604" y="859595"/>
                </a:moveTo>
                <a:cubicBezTo>
                  <a:pt x="86179" y="859595"/>
                  <a:pt x="89600" y="861135"/>
                  <a:pt x="92087" y="864217"/>
                </a:cubicBezTo>
                <a:cubicBezTo>
                  <a:pt x="98306" y="869148"/>
                  <a:pt x="98306" y="877776"/>
                  <a:pt x="92087" y="883940"/>
                </a:cubicBezTo>
                <a:lnTo>
                  <a:pt x="72187" y="903662"/>
                </a:lnTo>
                <a:lnTo>
                  <a:pt x="779890" y="903662"/>
                </a:lnTo>
                <a:cubicBezTo>
                  <a:pt x="787352" y="903662"/>
                  <a:pt x="794815" y="909825"/>
                  <a:pt x="794815" y="918454"/>
                </a:cubicBezTo>
                <a:cubicBezTo>
                  <a:pt x="794815" y="925850"/>
                  <a:pt x="787352" y="932013"/>
                  <a:pt x="779890" y="932013"/>
                </a:cubicBezTo>
                <a:lnTo>
                  <a:pt x="74675" y="932013"/>
                </a:lnTo>
                <a:lnTo>
                  <a:pt x="94575" y="950503"/>
                </a:lnTo>
                <a:cubicBezTo>
                  <a:pt x="99550" y="956667"/>
                  <a:pt x="99550" y="966528"/>
                  <a:pt x="94575" y="971459"/>
                </a:cubicBezTo>
                <a:cubicBezTo>
                  <a:pt x="92087" y="975157"/>
                  <a:pt x="87112" y="976389"/>
                  <a:pt x="83381" y="976389"/>
                </a:cubicBezTo>
                <a:cubicBezTo>
                  <a:pt x="80893" y="976389"/>
                  <a:pt x="77162" y="975157"/>
                  <a:pt x="73431" y="971459"/>
                </a:cubicBezTo>
                <a:lnTo>
                  <a:pt x="37362" y="935711"/>
                </a:lnTo>
                <a:cubicBezTo>
                  <a:pt x="33630" y="932013"/>
                  <a:pt x="29899" y="925850"/>
                  <a:pt x="29899" y="920919"/>
                </a:cubicBezTo>
                <a:cubicBezTo>
                  <a:pt x="29899" y="919687"/>
                  <a:pt x="29899" y="918454"/>
                  <a:pt x="29899" y="918454"/>
                </a:cubicBezTo>
                <a:lnTo>
                  <a:pt x="29899" y="917221"/>
                </a:lnTo>
                <a:cubicBezTo>
                  <a:pt x="29899" y="911058"/>
                  <a:pt x="32387" y="903662"/>
                  <a:pt x="37362" y="898731"/>
                </a:cubicBezTo>
                <a:lnTo>
                  <a:pt x="72187" y="864217"/>
                </a:lnTo>
                <a:cubicBezTo>
                  <a:pt x="75297" y="861135"/>
                  <a:pt x="79028" y="859595"/>
                  <a:pt x="82604" y="859595"/>
                </a:cubicBezTo>
                <a:close/>
                <a:moveTo>
                  <a:pt x="795107" y="317039"/>
                </a:moveTo>
                <a:lnTo>
                  <a:pt x="795107" y="501128"/>
                </a:lnTo>
                <a:cubicBezTo>
                  <a:pt x="795107" y="535956"/>
                  <a:pt x="766488" y="563320"/>
                  <a:pt x="731648" y="563320"/>
                </a:cubicBezTo>
                <a:lnTo>
                  <a:pt x="396931" y="563320"/>
                </a:lnTo>
                <a:lnTo>
                  <a:pt x="334717" y="563320"/>
                </a:lnTo>
                <a:lnTo>
                  <a:pt x="334717" y="683973"/>
                </a:lnTo>
                <a:cubicBezTo>
                  <a:pt x="334717" y="702631"/>
                  <a:pt x="349648" y="717557"/>
                  <a:pt x="367068" y="717557"/>
                </a:cubicBezTo>
                <a:lnTo>
                  <a:pt x="642059" y="717557"/>
                </a:lnTo>
                <a:lnTo>
                  <a:pt x="740358" y="717557"/>
                </a:lnTo>
                <a:lnTo>
                  <a:pt x="810039" y="717557"/>
                </a:lnTo>
                <a:cubicBezTo>
                  <a:pt x="818749" y="717557"/>
                  <a:pt x="824971" y="723776"/>
                  <a:pt x="824971" y="732483"/>
                </a:cubicBezTo>
                <a:cubicBezTo>
                  <a:pt x="824971" y="739946"/>
                  <a:pt x="818749" y="746165"/>
                  <a:pt x="810039" y="746165"/>
                </a:cubicBezTo>
                <a:lnTo>
                  <a:pt x="781420" y="746165"/>
                </a:lnTo>
                <a:lnTo>
                  <a:pt x="888430" y="858111"/>
                </a:lnTo>
                <a:lnTo>
                  <a:pt x="888430" y="748653"/>
                </a:lnTo>
                <a:cubicBezTo>
                  <a:pt x="888430" y="732483"/>
                  <a:pt x="902117" y="717557"/>
                  <a:pt x="920782" y="717557"/>
                </a:cubicBezTo>
                <a:lnTo>
                  <a:pt x="976775" y="717557"/>
                </a:lnTo>
                <a:cubicBezTo>
                  <a:pt x="995439" y="717557"/>
                  <a:pt x="1010371" y="702631"/>
                  <a:pt x="1010371" y="683973"/>
                </a:cubicBezTo>
                <a:lnTo>
                  <a:pt x="1010371" y="350623"/>
                </a:lnTo>
                <a:cubicBezTo>
                  <a:pt x="1010371" y="331965"/>
                  <a:pt x="995439" y="317039"/>
                  <a:pt x="976775" y="317039"/>
                </a:cubicBezTo>
                <a:close/>
                <a:moveTo>
                  <a:pt x="446604" y="289960"/>
                </a:moveTo>
                <a:cubicBezTo>
                  <a:pt x="450287" y="289960"/>
                  <a:pt x="452743" y="289960"/>
                  <a:pt x="455198" y="289960"/>
                </a:cubicBezTo>
                <a:cubicBezTo>
                  <a:pt x="460109" y="291192"/>
                  <a:pt x="465020" y="292424"/>
                  <a:pt x="468703" y="294887"/>
                </a:cubicBezTo>
                <a:cubicBezTo>
                  <a:pt x="474842" y="298583"/>
                  <a:pt x="479753" y="303511"/>
                  <a:pt x="483436" y="309671"/>
                </a:cubicBezTo>
                <a:cubicBezTo>
                  <a:pt x="483436" y="310903"/>
                  <a:pt x="484664" y="310903"/>
                  <a:pt x="484664" y="312135"/>
                </a:cubicBezTo>
                <a:cubicBezTo>
                  <a:pt x="484664" y="313366"/>
                  <a:pt x="484664" y="314598"/>
                  <a:pt x="484664" y="315830"/>
                </a:cubicBezTo>
                <a:cubicBezTo>
                  <a:pt x="484664" y="319526"/>
                  <a:pt x="484664" y="321990"/>
                  <a:pt x="482208" y="324454"/>
                </a:cubicBezTo>
                <a:cubicBezTo>
                  <a:pt x="479753" y="325686"/>
                  <a:pt x="477297" y="328150"/>
                  <a:pt x="473614" y="328150"/>
                </a:cubicBezTo>
                <a:cubicBezTo>
                  <a:pt x="471159" y="328150"/>
                  <a:pt x="468703" y="326918"/>
                  <a:pt x="466248" y="325686"/>
                </a:cubicBezTo>
                <a:cubicBezTo>
                  <a:pt x="465020" y="324454"/>
                  <a:pt x="463792" y="321990"/>
                  <a:pt x="462564" y="320758"/>
                </a:cubicBezTo>
                <a:cubicBezTo>
                  <a:pt x="461337" y="318294"/>
                  <a:pt x="458881" y="317062"/>
                  <a:pt x="457654" y="314598"/>
                </a:cubicBezTo>
                <a:cubicBezTo>
                  <a:pt x="455198" y="314598"/>
                  <a:pt x="452743" y="312135"/>
                  <a:pt x="450287" y="312135"/>
                </a:cubicBezTo>
                <a:cubicBezTo>
                  <a:pt x="447832" y="312135"/>
                  <a:pt x="447832" y="312135"/>
                  <a:pt x="445376" y="312135"/>
                </a:cubicBezTo>
                <a:cubicBezTo>
                  <a:pt x="444148" y="312135"/>
                  <a:pt x="440465" y="312135"/>
                  <a:pt x="438010" y="313366"/>
                </a:cubicBezTo>
                <a:cubicBezTo>
                  <a:pt x="436782" y="314598"/>
                  <a:pt x="434326" y="315830"/>
                  <a:pt x="431871" y="317062"/>
                </a:cubicBezTo>
                <a:cubicBezTo>
                  <a:pt x="430643" y="318294"/>
                  <a:pt x="429416" y="320758"/>
                  <a:pt x="428188" y="323222"/>
                </a:cubicBezTo>
                <a:cubicBezTo>
                  <a:pt x="426960" y="325686"/>
                  <a:pt x="426960" y="328150"/>
                  <a:pt x="426960" y="330614"/>
                </a:cubicBezTo>
                <a:lnTo>
                  <a:pt x="426960" y="358948"/>
                </a:lnTo>
                <a:cubicBezTo>
                  <a:pt x="426960" y="361412"/>
                  <a:pt x="426960" y="365108"/>
                  <a:pt x="428188" y="367572"/>
                </a:cubicBezTo>
                <a:cubicBezTo>
                  <a:pt x="429416" y="368803"/>
                  <a:pt x="430643" y="370035"/>
                  <a:pt x="431871" y="372499"/>
                </a:cubicBezTo>
                <a:cubicBezTo>
                  <a:pt x="434326" y="374963"/>
                  <a:pt x="436782" y="374963"/>
                  <a:pt x="438010" y="376195"/>
                </a:cubicBezTo>
                <a:cubicBezTo>
                  <a:pt x="440465" y="377427"/>
                  <a:pt x="444148" y="378659"/>
                  <a:pt x="446604" y="378659"/>
                </a:cubicBezTo>
                <a:cubicBezTo>
                  <a:pt x="450287" y="378659"/>
                  <a:pt x="451515" y="378659"/>
                  <a:pt x="453970" y="376195"/>
                </a:cubicBezTo>
                <a:cubicBezTo>
                  <a:pt x="456426" y="376195"/>
                  <a:pt x="457654" y="374963"/>
                  <a:pt x="458881" y="372499"/>
                </a:cubicBezTo>
                <a:cubicBezTo>
                  <a:pt x="461337" y="371267"/>
                  <a:pt x="462564" y="368803"/>
                  <a:pt x="463792" y="367572"/>
                </a:cubicBezTo>
                <a:cubicBezTo>
                  <a:pt x="465020" y="365108"/>
                  <a:pt x="465020" y="362644"/>
                  <a:pt x="465020" y="360180"/>
                </a:cubicBezTo>
                <a:lnTo>
                  <a:pt x="461337" y="360180"/>
                </a:lnTo>
                <a:cubicBezTo>
                  <a:pt x="457654" y="360180"/>
                  <a:pt x="455198" y="358948"/>
                  <a:pt x="452743" y="356484"/>
                </a:cubicBezTo>
                <a:cubicBezTo>
                  <a:pt x="451515" y="354020"/>
                  <a:pt x="450287" y="351556"/>
                  <a:pt x="450287" y="347861"/>
                </a:cubicBezTo>
                <a:cubicBezTo>
                  <a:pt x="450287" y="345397"/>
                  <a:pt x="451515" y="341701"/>
                  <a:pt x="452743" y="340469"/>
                </a:cubicBezTo>
                <a:cubicBezTo>
                  <a:pt x="455198" y="338005"/>
                  <a:pt x="457654" y="335541"/>
                  <a:pt x="461337" y="335541"/>
                </a:cubicBezTo>
                <a:lnTo>
                  <a:pt x="477297" y="335541"/>
                </a:lnTo>
                <a:cubicBezTo>
                  <a:pt x="479753" y="335541"/>
                  <a:pt x="482208" y="338005"/>
                  <a:pt x="484664" y="340469"/>
                </a:cubicBezTo>
                <a:cubicBezTo>
                  <a:pt x="487119" y="341701"/>
                  <a:pt x="488347" y="345397"/>
                  <a:pt x="488347" y="347861"/>
                </a:cubicBezTo>
                <a:lnTo>
                  <a:pt x="488347" y="358948"/>
                </a:lnTo>
                <a:cubicBezTo>
                  <a:pt x="488347" y="365108"/>
                  <a:pt x="487119" y="370035"/>
                  <a:pt x="484664" y="374963"/>
                </a:cubicBezTo>
                <a:cubicBezTo>
                  <a:pt x="482208" y="381123"/>
                  <a:pt x="479753" y="384819"/>
                  <a:pt x="476070" y="388514"/>
                </a:cubicBezTo>
                <a:cubicBezTo>
                  <a:pt x="472386" y="392210"/>
                  <a:pt x="467475" y="395906"/>
                  <a:pt x="462564" y="398370"/>
                </a:cubicBezTo>
                <a:cubicBezTo>
                  <a:pt x="457654" y="399602"/>
                  <a:pt x="451515" y="400834"/>
                  <a:pt x="445376" y="400834"/>
                </a:cubicBezTo>
                <a:cubicBezTo>
                  <a:pt x="440465" y="400834"/>
                  <a:pt x="435554" y="399602"/>
                  <a:pt x="430643" y="398370"/>
                </a:cubicBezTo>
                <a:cubicBezTo>
                  <a:pt x="424505" y="395906"/>
                  <a:pt x="420821" y="393442"/>
                  <a:pt x="417138" y="389746"/>
                </a:cubicBezTo>
                <a:cubicBezTo>
                  <a:pt x="413455" y="386051"/>
                  <a:pt x="409772" y="381123"/>
                  <a:pt x="407316" y="376195"/>
                </a:cubicBezTo>
                <a:cubicBezTo>
                  <a:pt x="404861" y="371267"/>
                  <a:pt x="403633" y="366340"/>
                  <a:pt x="403633" y="360180"/>
                </a:cubicBezTo>
                <a:lnTo>
                  <a:pt x="403633" y="331845"/>
                </a:lnTo>
                <a:cubicBezTo>
                  <a:pt x="403633" y="325686"/>
                  <a:pt x="404861" y="320758"/>
                  <a:pt x="407316" y="314598"/>
                </a:cubicBezTo>
                <a:cubicBezTo>
                  <a:pt x="408544" y="310903"/>
                  <a:pt x="412227" y="305975"/>
                  <a:pt x="415910" y="301047"/>
                </a:cubicBezTo>
                <a:cubicBezTo>
                  <a:pt x="419594" y="297351"/>
                  <a:pt x="424505" y="294887"/>
                  <a:pt x="429416" y="292424"/>
                </a:cubicBezTo>
                <a:cubicBezTo>
                  <a:pt x="434326" y="291192"/>
                  <a:pt x="439237" y="289960"/>
                  <a:pt x="446604" y="289960"/>
                </a:cubicBezTo>
                <a:close/>
                <a:moveTo>
                  <a:pt x="318718" y="266291"/>
                </a:moveTo>
                <a:lnTo>
                  <a:pt x="370324" y="266291"/>
                </a:lnTo>
                <a:cubicBezTo>
                  <a:pt x="374010" y="266291"/>
                  <a:pt x="377697" y="267525"/>
                  <a:pt x="380154" y="271229"/>
                </a:cubicBezTo>
                <a:cubicBezTo>
                  <a:pt x="382611" y="273697"/>
                  <a:pt x="385069" y="277401"/>
                  <a:pt x="385069" y="281104"/>
                </a:cubicBezTo>
                <a:cubicBezTo>
                  <a:pt x="385069" y="284807"/>
                  <a:pt x="382611" y="288511"/>
                  <a:pt x="380154" y="290980"/>
                </a:cubicBezTo>
                <a:cubicBezTo>
                  <a:pt x="377697" y="293449"/>
                  <a:pt x="374010" y="295917"/>
                  <a:pt x="370324" y="295917"/>
                </a:cubicBezTo>
                <a:lnTo>
                  <a:pt x="332234" y="295917"/>
                </a:lnTo>
                <a:lnTo>
                  <a:pt x="332234" y="307027"/>
                </a:lnTo>
                <a:lnTo>
                  <a:pt x="348207" y="307027"/>
                </a:lnTo>
                <a:cubicBezTo>
                  <a:pt x="353122" y="307027"/>
                  <a:pt x="359266" y="308262"/>
                  <a:pt x="365409" y="310731"/>
                </a:cubicBezTo>
                <a:cubicBezTo>
                  <a:pt x="371553" y="313200"/>
                  <a:pt x="375239" y="316903"/>
                  <a:pt x="380154" y="320606"/>
                </a:cubicBezTo>
                <a:cubicBezTo>
                  <a:pt x="385069" y="324310"/>
                  <a:pt x="387526" y="330482"/>
                  <a:pt x="389984" y="335420"/>
                </a:cubicBezTo>
                <a:cubicBezTo>
                  <a:pt x="392441" y="341592"/>
                  <a:pt x="393670" y="347764"/>
                  <a:pt x="393670" y="353936"/>
                </a:cubicBezTo>
                <a:cubicBezTo>
                  <a:pt x="393670" y="361343"/>
                  <a:pt x="392441" y="367515"/>
                  <a:pt x="389984" y="372453"/>
                </a:cubicBezTo>
                <a:cubicBezTo>
                  <a:pt x="387526" y="378625"/>
                  <a:pt x="385069" y="383563"/>
                  <a:pt x="380154" y="387266"/>
                </a:cubicBezTo>
                <a:cubicBezTo>
                  <a:pt x="376468" y="392204"/>
                  <a:pt x="371553" y="395908"/>
                  <a:pt x="365409" y="398376"/>
                </a:cubicBezTo>
                <a:cubicBezTo>
                  <a:pt x="359266" y="399611"/>
                  <a:pt x="353122" y="402080"/>
                  <a:pt x="348207" y="402080"/>
                </a:cubicBezTo>
                <a:cubicBezTo>
                  <a:pt x="343292" y="402080"/>
                  <a:pt x="338377" y="400845"/>
                  <a:pt x="334691" y="399611"/>
                </a:cubicBezTo>
                <a:cubicBezTo>
                  <a:pt x="331005" y="398376"/>
                  <a:pt x="327319" y="395908"/>
                  <a:pt x="323633" y="394673"/>
                </a:cubicBezTo>
                <a:cubicBezTo>
                  <a:pt x="318718" y="392204"/>
                  <a:pt x="316260" y="389735"/>
                  <a:pt x="312574" y="386032"/>
                </a:cubicBezTo>
                <a:cubicBezTo>
                  <a:pt x="308888" y="382329"/>
                  <a:pt x="307659" y="379860"/>
                  <a:pt x="306430" y="376156"/>
                </a:cubicBezTo>
                <a:cubicBezTo>
                  <a:pt x="305202" y="373688"/>
                  <a:pt x="305202" y="371219"/>
                  <a:pt x="305202" y="368750"/>
                </a:cubicBezTo>
                <a:cubicBezTo>
                  <a:pt x="305202" y="366281"/>
                  <a:pt x="306430" y="363812"/>
                  <a:pt x="307659" y="362577"/>
                </a:cubicBezTo>
                <a:cubicBezTo>
                  <a:pt x="308888" y="360109"/>
                  <a:pt x="310117" y="358874"/>
                  <a:pt x="312574" y="356405"/>
                </a:cubicBezTo>
                <a:cubicBezTo>
                  <a:pt x="313803" y="356405"/>
                  <a:pt x="316260" y="355171"/>
                  <a:pt x="318718" y="355171"/>
                </a:cubicBezTo>
                <a:cubicBezTo>
                  <a:pt x="322404" y="355171"/>
                  <a:pt x="326090" y="356405"/>
                  <a:pt x="328548" y="360109"/>
                </a:cubicBezTo>
                <a:cubicBezTo>
                  <a:pt x="329776" y="361343"/>
                  <a:pt x="332234" y="362577"/>
                  <a:pt x="332234" y="363812"/>
                </a:cubicBezTo>
                <a:cubicBezTo>
                  <a:pt x="334691" y="365046"/>
                  <a:pt x="334691" y="367515"/>
                  <a:pt x="335920" y="368750"/>
                </a:cubicBezTo>
                <a:cubicBezTo>
                  <a:pt x="337149" y="369984"/>
                  <a:pt x="338377" y="369984"/>
                  <a:pt x="340835" y="371219"/>
                </a:cubicBezTo>
                <a:cubicBezTo>
                  <a:pt x="342064" y="372453"/>
                  <a:pt x="344521" y="372453"/>
                  <a:pt x="348207" y="372453"/>
                </a:cubicBezTo>
                <a:cubicBezTo>
                  <a:pt x="353122" y="372453"/>
                  <a:pt x="358037" y="371219"/>
                  <a:pt x="360494" y="367515"/>
                </a:cubicBezTo>
                <a:cubicBezTo>
                  <a:pt x="364181" y="363812"/>
                  <a:pt x="366638" y="360109"/>
                  <a:pt x="366638" y="353936"/>
                </a:cubicBezTo>
                <a:cubicBezTo>
                  <a:pt x="366638" y="348999"/>
                  <a:pt x="364181" y="344061"/>
                  <a:pt x="360494" y="340357"/>
                </a:cubicBezTo>
                <a:cubicBezTo>
                  <a:pt x="358037" y="336654"/>
                  <a:pt x="353122" y="335420"/>
                  <a:pt x="348207" y="335420"/>
                </a:cubicBezTo>
                <a:lnTo>
                  <a:pt x="318718" y="335420"/>
                </a:lnTo>
                <a:cubicBezTo>
                  <a:pt x="315032" y="335420"/>
                  <a:pt x="311345" y="334185"/>
                  <a:pt x="308888" y="331716"/>
                </a:cubicBezTo>
                <a:cubicBezTo>
                  <a:pt x="305202" y="328013"/>
                  <a:pt x="303973" y="325544"/>
                  <a:pt x="303973" y="320606"/>
                </a:cubicBezTo>
                <a:lnTo>
                  <a:pt x="303973" y="281104"/>
                </a:lnTo>
                <a:cubicBezTo>
                  <a:pt x="303973" y="277401"/>
                  <a:pt x="305202" y="273697"/>
                  <a:pt x="308888" y="271229"/>
                </a:cubicBezTo>
                <a:cubicBezTo>
                  <a:pt x="311345" y="267525"/>
                  <a:pt x="315032" y="266291"/>
                  <a:pt x="318718" y="266291"/>
                </a:cubicBezTo>
                <a:close/>
                <a:moveTo>
                  <a:pt x="396783" y="195172"/>
                </a:moveTo>
                <a:cubicBezTo>
                  <a:pt x="319831" y="195172"/>
                  <a:pt x="257773" y="257230"/>
                  <a:pt x="257773" y="334183"/>
                </a:cubicBezTo>
                <a:cubicBezTo>
                  <a:pt x="257773" y="409895"/>
                  <a:pt x="319831" y="473195"/>
                  <a:pt x="396783" y="473195"/>
                </a:cubicBezTo>
                <a:cubicBezTo>
                  <a:pt x="472493" y="473195"/>
                  <a:pt x="535792" y="409895"/>
                  <a:pt x="535792" y="334183"/>
                </a:cubicBezTo>
                <a:cubicBezTo>
                  <a:pt x="535792" y="257230"/>
                  <a:pt x="472493" y="195172"/>
                  <a:pt x="396783" y="195172"/>
                </a:cubicBezTo>
                <a:close/>
                <a:moveTo>
                  <a:pt x="396783" y="166625"/>
                </a:moveTo>
                <a:cubicBezTo>
                  <a:pt x="488628" y="166625"/>
                  <a:pt x="563098" y="242336"/>
                  <a:pt x="563098" y="334183"/>
                </a:cubicBezTo>
                <a:cubicBezTo>
                  <a:pt x="563098" y="426030"/>
                  <a:pt x="488628" y="501742"/>
                  <a:pt x="396783" y="501742"/>
                </a:cubicBezTo>
                <a:cubicBezTo>
                  <a:pt x="304937" y="501742"/>
                  <a:pt x="229226" y="426030"/>
                  <a:pt x="229226" y="334183"/>
                </a:cubicBezTo>
                <a:cubicBezTo>
                  <a:pt x="229226" y="242336"/>
                  <a:pt x="304937" y="166625"/>
                  <a:pt x="396783" y="166625"/>
                </a:cubicBezTo>
                <a:close/>
                <a:moveTo>
                  <a:pt x="60971" y="134194"/>
                </a:moveTo>
                <a:cubicBezTo>
                  <a:pt x="42306" y="134194"/>
                  <a:pt x="27375" y="149120"/>
                  <a:pt x="27375" y="167778"/>
                </a:cubicBezTo>
                <a:lnTo>
                  <a:pt x="27375" y="501128"/>
                </a:lnTo>
                <a:cubicBezTo>
                  <a:pt x="27375" y="519786"/>
                  <a:pt x="42306" y="534712"/>
                  <a:pt x="60971" y="534712"/>
                </a:cubicBezTo>
                <a:lnTo>
                  <a:pt x="118208" y="534712"/>
                </a:lnTo>
                <a:cubicBezTo>
                  <a:pt x="136873" y="534712"/>
                  <a:pt x="150560" y="548394"/>
                  <a:pt x="150560" y="565808"/>
                </a:cubicBezTo>
                <a:lnTo>
                  <a:pt x="150560" y="675266"/>
                </a:lnTo>
                <a:lnTo>
                  <a:pt x="257570" y="563320"/>
                </a:lnTo>
                <a:lnTo>
                  <a:pt x="227707" y="563320"/>
                </a:lnTo>
                <a:cubicBezTo>
                  <a:pt x="220241" y="563320"/>
                  <a:pt x="214019" y="557101"/>
                  <a:pt x="214019" y="548394"/>
                </a:cubicBezTo>
                <a:cubicBezTo>
                  <a:pt x="214019" y="540931"/>
                  <a:pt x="220241" y="534712"/>
                  <a:pt x="227707" y="534712"/>
                </a:cubicBezTo>
                <a:lnTo>
                  <a:pt x="298632" y="534712"/>
                </a:lnTo>
                <a:lnTo>
                  <a:pt x="396931" y="534712"/>
                </a:lnTo>
                <a:lnTo>
                  <a:pt x="731648" y="534712"/>
                </a:lnTo>
                <a:cubicBezTo>
                  <a:pt x="750313" y="534712"/>
                  <a:pt x="765244" y="519786"/>
                  <a:pt x="765244" y="501128"/>
                </a:cubicBezTo>
                <a:lnTo>
                  <a:pt x="765244" y="167778"/>
                </a:lnTo>
                <a:cubicBezTo>
                  <a:pt x="765244" y="149120"/>
                  <a:pt x="750313" y="134194"/>
                  <a:pt x="731648" y="134194"/>
                </a:cubicBezTo>
                <a:close/>
                <a:moveTo>
                  <a:pt x="60971" y="105586"/>
                </a:moveTo>
                <a:lnTo>
                  <a:pt x="731648" y="105586"/>
                </a:lnTo>
                <a:cubicBezTo>
                  <a:pt x="766488" y="105586"/>
                  <a:pt x="795107" y="132950"/>
                  <a:pt x="795107" y="167778"/>
                </a:cubicBezTo>
                <a:lnTo>
                  <a:pt x="795107" y="288431"/>
                </a:lnTo>
                <a:lnTo>
                  <a:pt x="976775" y="288431"/>
                </a:lnTo>
                <a:cubicBezTo>
                  <a:pt x="1011615" y="288431"/>
                  <a:pt x="1038990" y="317039"/>
                  <a:pt x="1038990" y="350623"/>
                </a:cubicBezTo>
                <a:lnTo>
                  <a:pt x="1038990" y="683973"/>
                </a:lnTo>
                <a:cubicBezTo>
                  <a:pt x="1038990" y="718801"/>
                  <a:pt x="1011615" y="746165"/>
                  <a:pt x="976775" y="746165"/>
                </a:cubicBezTo>
                <a:lnTo>
                  <a:pt x="920782" y="746165"/>
                </a:lnTo>
                <a:cubicBezTo>
                  <a:pt x="918293" y="746165"/>
                  <a:pt x="917049" y="747409"/>
                  <a:pt x="917049" y="748653"/>
                </a:cubicBezTo>
                <a:lnTo>
                  <a:pt x="917049" y="881745"/>
                </a:lnTo>
                <a:cubicBezTo>
                  <a:pt x="917049" y="889208"/>
                  <a:pt x="912071" y="896671"/>
                  <a:pt x="904606" y="899159"/>
                </a:cubicBezTo>
                <a:cubicBezTo>
                  <a:pt x="902117" y="900402"/>
                  <a:pt x="900873" y="901646"/>
                  <a:pt x="897140" y="901646"/>
                </a:cubicBezTo>
                <a:cubicBezTo>
                  <a:pt x="893407" y="901646"/>
                  <a:pt x="887185" y="899159"/>
                  <a:pt x="884697" y="895427"/>
                </a:cubicBezTo>
                <a:lnTo>
                  <a:pt x="741602" y="747409"/>
                </a:lnTo>
                <a:cubicBezTo>
                  <a:pt x="741602" y="747409"/>
                  <a:pt x="741602" y="746165"/>
                  <a:pt x="740358" y="746165"/>
                </a:cubicBezTo>
                <a:lnTo>
                  <a:pt x="642059" y="746165"/>
                </a:lnTo>
                <a:lnTo>
                  <a:pt x="367068" y="746165"/>
                </a:lnTo>
                <a:cubicBezTo>
                  <a:pt x="333472" y="746165"/>
                  <a:pt x="304853" y="718801"/>
                  <a:pt x="304853" y="683973"/>
                </a:cubicBezTo>
                <a:lnTo>
                  <a:pt x="304853" y="563320"/>
                </a:lnTo>
                <a:lnTo>
                  <a:pt x="298632" y="563320"/>
                </a:lnTo>
                <a:cubicBezTo>
                  <a:pt x="297388" y="563320"/>
                  <a:pt x="296143" y="563320"/>
                  <a:pt x="296143" y="564564"/>
                </a:cubicBezTo>
                <a:lnTo>
                  <a:pt x="154293" y="712582"/>
                </a:lnTo>
                <a:cubicBezTo>
                  <a:pt x="150560" y="716313"/>
                  <a:pt x="145583" y="718801"/>
                  <a:pt x="140606" y="718801"/>
                </a:cubicBezTo>
                <a:cubicBezTo>
                  <a:pt x="138117" y="718801"/>
                  <a:pt x="136873" y="717557"/>
                  <a:pt x="133140" y="716313"/>
                </a:cubicBezTo>
                <a:cubicBezTo>
                  <a:pt x="126919" y="713825"/>
                  <a:pt x="121941" y="706362"/>
                  <a:pt x="121941" y="698899"/>
                </a:cubicBezTo>
                <a:lnTo>
                  <a:pt x="121941" y="565808"/>
                </a:lnTo>
                <a:cubicBezTo>
                  <a:pt x="121941" y="564564"/>
                  <a:pt x="120697" y="563320"/>
                  <a:pt x="118208" y="563320"/>
                </a:cubicBezTo>
                <a:lnTo>
                  <a:pt x="60971" y="563320"/>
                </a:lnTo>
                <a:cubicBezTo>
                  <a:pt x="26130" y="563320"/>
                  <a:pt x="0" y="535956"/>
                  <a:pt x="0" y="501128"/>
                </a:cubicBezTo>
                <a:lnTo>
                  <a:pt x="0" y="167778"/>
                </a:lnTo>
                <a:cubicBezTo>
                  <a:pt x="0" y="132950"/>
                  <a:pt x="26130" y="105586"/>
                  <a:pt x="60971" y="105586"/>
                </a:cubicBezTo>
                <a:close/>
                <a:moveTo>
                  <a:pt x="954520" y="0"/>
                </a:moveTo>
                <a:cubicBezTo>
                  <a:pt x="958407" y="0"/>
                  <a:pt x="962450" y="1541"/>
                  <a:pt x="965559" y="4622"/>
                </a:cubicBezTo>
                <a:lnTo>
                  <a:pt x="1000385" y="40366"/>
                </a:lnTo>
                <a:cubicBezTo>
                  <a:pt x="1005360" y="44064"/>
                  <a:pt x="1007847" y="48994"/>
                  <a:pt x="1007847" y="55157"/>
                </a:cubicBezTo>
                <a:cubicBezTo>
                  <a:pt x="1009091" y="55157"/>
                  <a:pt x="1009091" y="57622"/>
                  <a:pt x="1009091" y="57622"/>
                </a:cubicBezTo>
                <a:lnTo>
                  <a:pt x="1009091" y="58854"/>
                </a:lnTo>
                <a:cubicBezTo>
                  <a:pt x="1009091" y="65017"/>
                  <a:pt x="1006603" y="72412"/>
                  <a:pt x="1001628" y="77343"/>
                </a:cubicBezTo>
                <a:lnTo>
                  <a:pt x="966803" y="111854"/>
                </a:lnTo>
                <a:cubicBezTo>
                  <a:pt x="963072" y="114319"/>
                  <a:pt x="959340" y="115552"/>
                  <a:pt x="956853" y="115552"/>
                </a:cubicBezTo>
                <a:cubicBezTo>
                  <a:pt x="953122" y="115552"/>
                  <a:pt x="949390" y="114319"/>
                  <a:pt x="945659" y="111854"/>
                </a:cubicBezTo>
                <a:cubicBezTo>
                  <a:pt x="940684" y="105691"/>
                  <a:pt x="940684" y="97063"/>
                  <a:pt x="945659" y="92133"/>
                </a:cubicBezTo>
                <a:lnTo>
                  <a:pt x="965559" y="72412"/>
                </a:lnTo>
                <a:lnTo>
                  <a:pt x="259100" y="72412"/>
                </a:lnTo>
                <a:cubicBezTo>
                  <a:pt x="250394" y="72412"/>
                  <a:pt x="244175" y="66250"/>
                  <a:pt x="244175" y="57622"/>
                </a:cubicBezTo>
                <a:cubicBezTo>
                  <a:pt x="244175" y="50226"/>
                  <a:pt x="250394" y="44064"/>
                  <a:pt x="259100" y="44064"/>
                </a:cubicBezTo>
                <a:lnTo>
                  <a:pt x="964315" y="44064"/>
                </a:lnTo>
                <a:lnTo>
                  <a:pt x="944415" y="24343"/>
                </a:lnTo>
                <a:cubicBezTo>
                  <a:pt x="939440" y="18180"/>
                  <a:pt x="939440" y="9552"/>
                  <a:pt x="944415" y="4622"/>
                </a:cubicBezTo>
                <a:cubicBezTo>
                  <a:pt x="946902" y="1541"/>
                  <a:pt x="950634" y="0"/>
                  <a:pt x="954520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6DE7425-B68A-FA46-9571-31C7229011E5}"/>
              </a:ext>
            </a:extLst>
          </p:cNvPr>
          <p:cNvSpPr/>
          <p:nvPr/>
        </p:nvSpPr>
        <p:spPr>
          <a:xfrm>
            <a:off x="15108965" y="9373248"/>
            <a:ext cx="539428" cy="1102523"/>
          </a:xfrm>
          <a:custGeom>
            <a:avLst/>
            <a:gdLst>
              <a:gd name="connsiteX0" fmla="*/ 381488 w 539428"/>
              <a:gd name="connsiteY0" fmla="*/ 836318 h 1102523"/>
              <a:gd name="connsiteX1" fmla="*/ 290825 w 539428"/>
              <a:gd name="connsiteY1" fmla="*/ 918419 h 1102523"/>
              <a:gd name="connsiteX2" fmla="*/ 432408 w 539428"/>
              <a:gd name="connsiteY2" fmla="*/ 1045301 h 1102523"/>
              <a:gd name="connsiteX3" fmla="*/ 157936 w 539428"/>
              <a:gd name="connsiteY3" fmla="*/ 835074 h 1102523"/>
              <a:gd name="connsiteX4" fmla="*/ 107016 w 539428"/>
              <a:gd name="connsiteY4" fmla="*/ 1046545 h 1102523"/>
              <a:gd name="connsiteX5" fmla="*/ 248599 w 539428"/>
              <a:gd name="connsiteY5" fmla="*/ 917175 h 1102523"/>
              <a:gd name="connsiteX6" fmla="*/ 269712 w 539428"/>
              <a:gd name="connsiteY6" fmla="*/ 719387 h 1102523"/>
              <a:gd name="connsiteX7" fmla="*/ 171597 w 539428"/>
              <a:gd name="connsiteY7" fmla="*/ 808951 h 1102523"/>
              <a:gd name="connsiteX8" fmla="*/ 269712 w 539428"/>
              <a:gd name="connsiteY8" fmla="*/ 898516 h 1102523"/>
              <a:gd name="connsiteX9" fmla="*/ 369069 w 539428"/>
              <a:gd name="connsiteY9" fmla="*/ 808951 h 1102523"/>
              <a:gd name="connsiteX10" fmla="*/ 339262 w 539428"/>
              <a:gd name="connsiteY10" fmla="*/ 657190 h 1102523"/>
              <a:gd name="connsiteX11" fmla="*/ 290825 w 539428"/>
              <a:gd name="connsiteY11" fmla="*/ 700728 h 1102523"/>
              <a:gd name="connsiteX12" fmla="*/ 365343 w 539428"/>
              <a:gd name="connsiteY12" fmla="*/ 766657 h 1102523"/>
              <a:gd name="connsiteX13" fmla="*/ 201404 w 539428"/>
              <a:gd name="connsiteY13" fmla="*/ 657190 h 1102523"/>
              <a:gd name="connsiteX14" fmla="*/ 174081 w 539428"/>
              <a:gd name="connsiteY14" fmla="*/ 767901 h 1102523"/>
              <a:gd name="connsiteX15" fmla="*/ 248599 w 539428"/>
              <a:gd name="connsiteY15" fmla="*/ 700728 h 1102523"/>
              <a:gd name="connsiteX16" fmla="*/ 269712 w 539428"/>
              <a:gd name="connsiteY16" fmla="*/ 582553 h 1102523"/>
              <a:gd name="connsiteX17" fmla="*/ 216308 w 539428"/>
              <a:gd name="connsiteY17" fmla="*/ 631067 h 1102523"/>
              <a:gd name="connsiteX18" fmla="*/ 269712 w 539428"/>
              <a:gd name="connsiteY18" fmla="*/ 680825 h 1102523"/>
              <a:gd name="connsiteX19" fmla="*/ 325600 w 539428"/>
              <a:gd name="connsiteY19" fmla="*/ 631067 h 1102523"/>
              <a:gd name="connsiteX20" fmla="*/ 311939 w 539428"/>
              <a:gd name="connsiteY20" fmla="*/ 543990 h 1102523"/>
              <a:gd name="connsiteX21" fmla="*/ 290825 w 539428"/>
              <a:gd name="connsiteY21" fmla="*/ 562649 h 1102523"/>
              <a:gd name="connsiteX22" fmla="*/ 323116 w 539428"/>
              <a:gd name="connsiteY22" fmla="*/ 591260 h 1102523"/>
              <a:gd name="connsiteX23" fmla="*/ 227485 w 539428"/>
              <a:gd name="connsiteY23" fmla="*/ 543990 h 1102523"/>
              <a:gd name="connsiteX24" fmla="*/ 216308 w 539428"/>
              <a:gd name="connsiteY24" fmla="*/ 592504 h 1102523"/>
              <a:gd name="connsiteX25" fmla="*/ 248599 w 539428"/>
              <a:gd name="connsiteY25" fmla="*/ 562649 h 1102523"/>
              <a:gd name="connsiteX26" fmla="*/ 269712 w 539428"/>
              <a:gd name="connsiteY26" fmla="*/ 367350 h 1102523"/>
              <a:gd name="connsiteX27" fmla="*/ 234937 w 539428"/>
              <a:gd name="connsiteY27" fmla="*/ 511648 h 1102523"/>
              <a:gd name="connsiteX28" fmla="*/ 269712 w 539428"/>
              <a:gd name="connsiteY28" fmla="*/ 543990 h 1102523"/>
              <a:gd name="connsiteX29" fmla="*/ 304487 w 539428"/>
              <a:gd name="connsiteY29" fmla="*/ 511648 h 1102523"/>
              <a:gd name="connsiteX30" fmla="*/ 269712 w 539428"/>
              <a:gd name="connsiteY30" fmla="*/ 260370 h 1102523"/>
              <a:gd name="connsiteX31" fmla="*/ 297035 w 539428"/>
              <a:gd name="connsiteY31" fmla="*/ 288981 h 1102523"/>
              <a:gd name="connsiteX32" fmla="*/ 285857 w 539428"/>
              <a:gd name="connsiteY32" fmla="*/ 310128 h 1102523"/>
              <a:gd name="connsiteX33" fmla="*/ 469667 w 539428"/>
              <a:gd name="connsiteY33" fmla="*/ 1081376 h 1102523"/>
              <a:gd name="connsiteX34" fmla="*/ 468425 w 539428"/>
              <a:gd name="connsiteY34" fmla="*/ 1097547 h 1102523"/>
              <a:gd name="connsiteX35" fmla="*/ 457248 w 539428"/>
              <a:gd name="connsiteY35" fmla="*/ 1102523 h 1102523"/>
              <a:gd name="connsiteX36" fmla="*/ 447312 w 539428"/>
              <a:gd name="connsiteY36" fmla="*/ 1098791 h 1102523"/>
              <a:gd name="connsiteX37" fmla="*/ 269712 w 539428"/>
              <a:gd name="connsiteY37" fmla="*/ 937078 h 1102523"/>
              <a:gd name="connsiteX38" fmla="*/ 92112 w 539428"/>
              <a:gd name="connsiteY38" fmla="*/ 1098791 h 1102523"/>
              <a:gd name="connsiteX39" fmla="*/ 88386 w 539428"/>
              <a:gd name="connsiteY39" fmla="*/ 1101279 h 1102523"/>
              <a:gd name="connsiteX40" fmla="*/ 87144 w 539428"/>
              <a:gd name="connsiteY40" fmla="*/ 1101279 h 1102523"/>
              <a:gd name="connsiteX41" fmla="*/ 84660 w 539428"/>
              <a:gd name="connsiteY41" fmla="*/ 1102523 h 1102523"/>
              <a:gd name="connsiteX42" fmla="*/ 83418 w 539428"/>
              <a:gd name="connsiteY42" fmla="*/ 1102523 h 1102523"/>
              <a:gd name="connsiteX43" fmla="*/ 79693 w 539428"/>
              <a:gd name="connsiteY43" fmla="*/ 1102523 h 1102523"/>
              <a:gd name="connsiteX44" fmla="*/ 75967 w 539428"/>
              <a:gd name="connsiteY44" fmla="*/ 1101279 h 1102523"/>
              <a:gd name="connsiteX45" fmla="*/ 75967 w 539428"/>
              <a:gd name="connsiteY45" fmla="*/ 1100035 h 1102523"/>
              <a:gd name="connsiteX46" fmla="*/ 72241 w 539428"/>
              <a:gd name="connsiteY46" fmla="*/ 1097547 h 1102523"/>
              <a:gd name="connsiteX47" fmla="*/ 69757 w 539428"/>
              <a:gd name="connsiteY47" fmla="*/ 1093815 h 1102523"/>
              <a:gd name="connsiteX48" fmla="*/ 69757 w 539428"/>
              <a:gd name="connsiteY48" fmla="*/ 1091327 h 1102523"/>
              <a:gd name="connsiteX49" fmla="*/ 68515 w 539428"/>
              <a:gd name="connsiteY49" fmla="*/ 1087596 h 1102523"/>
              <a:gd name="connsiteX50" fmla="*/ 68515 w 539428"/>
              <a:gd name="connsiteY50" fmla="*/ 1086352 h 1102523"/>
              <a:gd name="connsiteX51" fmla="*/ 68515 w 539428"/>
              <a:gd name="connsiteY51" fmla="*/ 1085108 h 1102523"/>
              <a:gd name="connsiteX52" fmla="*/ 254809 w 539428"/>
              <a:gd name="connsiteY52" fmla="*/ 311372 h 1102523"/>
              <a:gd name="connsiteX53" fmla="*/ 241147 w 539428"/>
              <a:gd name="connsiteY53" fmla="*/ 288981 h 1102523"/>
              <a:gd name="connsiteX54" fmla="*/ 269712 w 539428"/>
              <a:gd name="connsiteY54" fmla="*/ 260370 h 1102523"/>
              <a:gd name="connsiteX55" fmla="*/ 269716 w 539428"/>
              <a:gd name="connsiteY55" fmla="*/ 137039 h 1102523"/>
              <a:gd name="connsiteX56" fmla="*/ 403636 w 539428"/>
              <a:gd name="connsiteY56" fmla="*/ 269641 h 1102523"/>
              <a:gd name="connsiteX57" fmla="*/ 357756 w 539428"/>
              <a:gd name="connsiteY57" fmla="*/ 370021 h 1102523"/>
              <a:gd name="connsiteX58" fmla="*/ 347836 w 539428"/>
              <a:gd name="connsiteY58" fmla="*/ 373739 h 1102523"/>
              <a:gd name="connsiteX59" fmla="*/ 336676 w 539428"/>
              <a:gd name="connsiteY59" fmla="*/ 368782 h 1102523"/>
              <a:gd name="connsiteX60" fmla="*/ 339156 w 539428"/>
              <a:gd name="connsiteY60" fmla="*/ 348954 h 1102523"/>
              <a:gd name="connsiteX61" fmla="*/ 375116 w 539428"/>
              <a:gd name="connsiteY61" fmla="*/ 269641 h 1102523"/>
              <a:gd name="connsiteX62" fmla="*/ 269716 w 539428"/>
              <a:gd name="connsiteY62" fmla="*/ 165542 h 1102523"/>
              <a:gd name="connsiteX63" fmla="*/ 165557 w 539428"/>
              <a:gd name="connsiteY63" fmla="*/ 269641 h 1102523"/>
              <a:gd name="connsiteX64" fmla="*/ 195317 w 539428"/>
              <a:gd name="connsiteY64" fmla="*/ 342757 h 1102523"/>
              <a:gd name="connsiteX65" fmla="*/ 195317 w 539428"/>
              <a:gd name="connsiteY65" fmla="*/ 362586 h 1102523"/>
              <a:gd name="connsiteX66" fmla="*/ 174237 w 539428"/>
              <a:gd name="connsiteY66" fmla="*/ 362586 h 1102523"/>
              <a:gd name="connsiteX67" fmla="*/ 137037 w 539428"/>
              <a:gd name="connsiteY67" fmla="*/ 269641 h 1102523"/>
              <a:gd name="connsiteX68" fmla="*/ 269716 w 539428"/>
              <a:gd name="connsiteY68" fmla="*/ 137039 h 1102523"/>
              <a:gd name="connsiteX69" fmla="*/ 269714 w 539428"/>
              <a:gd name="connsiteY69" fmla="*/ 68521 h 1102523"/>
              <a:gd name="connsiteX70" fmla="*/ 470910 w 539428"/>
              <a:gd name="connsiteY70" fmla="*/ 269676 h 1102523"/>
              <a:gd name="connsiteX71" fmla="*/ 369070 w 539428"/>
              <a:gd name="connsiteY71" fmla="*/ 444755 h 1102523"/>
              <a:gd name="connsiteX72" fmla="*/ 361619 w 539428"/>
              <a:gd name="connsiteY72" fmla="*/ 445997 h 1102523"/>
              <a:gd name="connsiteX73" fmla="*/ 349199 w 539428"/>
              <a:gd name="connsiteY73" fmla="*/ 439788 h 1102523"/>
              <a:gd name="connsiteX74" fmla="*/ 355409 w 539428"/>
              <a:gd name="connsiteY74" fmla="*/ 419921 h 1102523"/>
              <a:gd name="connsiteX75" fmla="*/ 442345 w 539428"/>
              <a:gd name="connsiteY75" fmla="*/ 269676 h 1102523"/>
              <a:gd name="connsiteX76" fmla="*/ 269714 w 539428"/>
              <a:gd name="connsiteY76" fmla="*/ 97080 h 1102523"/>
              <a:gd name="connsiteX77" fmla="*/ 98326 w 539428"/>
              <a:gd name="connsiteY77" fmla="*/ 269676 h 1102523"/>
              <a:gd name="connsiteX78" fmla="*/ 185262 w 539428"/>
              <a:gd name="connsiteY78" fmla="*/ 419921 h 1102523"/>
              <a:gd name="connsiteX79" fmla="*/ 190230 w 539428"/>
              <a:gd name="connsiteY79" fmla="*/ 439788 h 1102523"/>
              <a:gd name="connsiteX80" fmla="*/ 170359 w 539428"/>
              <a:gd name="connsiteY80" fmla="*/ 444755 h 1102523"/>
              <a:gd name="connsiteX81" fmla="*/ 68519 w 539428"/>
              <a:gd name="connsiteY81" fmla="*/ 269676 h 1102523"/>
              <a:gd name="connsiteX82" fmla="*/ 269714 w 539428"/>
              <a:gd name="connsiteY82" fmla="*/ 68521 h 1102523"/>
              <a:gd name="connsiteX83" fmla="*/ 269714 w 539428"/>
              <a:gd name="connsiteY83" fmla="*/ 0 h 1102523"/>
              <a:gd name="connsiteX84" fmla="*/ 539428 w 539428"/>
              <a:gd name="connsiteY84" fmla="*/ 269674 h 1102523"/>
              <a:gd name="connsiteX85" fmla="*/ 402707 w 539428"/>
              <a:gd name="connsiteY85" fmla="*/ 504552 h 1102523"/>
              <a:gd name="connsiteX86" fmla="*/ 395249 w 539428"/>
              <a:gd name="connsiteY86" fmla="*/ 507037 h 1102523"/>
              <a:gd name="connsiteX87" fmla="*/ 382820 w 539428"/>
              <a:gd name="connsiteY87" fmla="*/ 499581 h 1102523"/>
              <a:gd name="connsiteX88" fmla="*/ 387792 w 539428"/>
              <a:gd name="connsiteY88" fmla="*/ 479697 h 1102523"/>
              <a:gd name="connsiteX89" fmla="*/ 510841 w 539428"/>
              <a:gd name="connsiteY89" fmla="*/ 269674 h 1102523"/>
              <a:gd name="connsiteX90" fmla="*/ 269714 w 539428"/>
              <a:gd name="connsiteY90" fmla="*/ 29826 h 1102523"/>
              <a:gd name="connsiteX91" fmla="*/ 28587 w 539428"/>
              <a:gd name="connsiteY91" fmla="*/ 269674 h 1102523"/>
              <a:gd name="connsiteX92" fmla="*/ 151636 w 539428"/>
              <a:gd name="connsiteY92" fmla="*/ 479697 h 1102523"/>
              <a:gd name="connsiteX93" fmla="*/ 157851 w 539428"/>
              <a:gd name="connsiteY93" fmla="*/ 499581 h 1102523"/>
              <a:gd name="connsiteX94" fmla="*/ 137964 w 539428"/>
              <a:gd name="connsiteY94" fmla="*/ 504552 h 1102523"/>
              <a:gd name="connsiteX95" fmla="*/ 0 w 539428"/>
              <a:gd name="connsiteY95" fmla="*/ 269674 h 1102523"/>
              <a:gd name="connsiteX96" fmla="*/ 269714 w 539428"/>
              <a:gd name="connsiteY96" fmla="*/ 0 h 11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39428" h="1102523">
                <a:moveTo>
                  <a:pt x="381488" y="836318"/>
                </a:moveTo>
                <a:lnTo>
                  <a:pt x="290825" y="918419"/>
                </a:lnTo>
                <a:lnTo>
                  <a:pt x="432408" y="1045301"/>
                </a:lnTo>
                <a:close/>
                <a:moveTo>
                  <a:pt x="157936" y="835074"/>
                </a:moveTo>
                <a:lnTo>
                  <a:pt x="107016" y="1046545"/>
                </a:lnTo>
                <a:lnTo>
                  <a:pt x="248599" y="917175"/>
                </a:lnTo>
                <a:close/>
                <a:moveTo>
                  <a:pt x="269712" y="719387"/>
                </a:moveTo>
                <a:lnTo>
                  <a:pt x="171597" y="808951"/>
                </a:lnTo>
                <a:lnTo>
                  <a:pt x="269712" y="898516"/>
                </a:lnTo>
                <a:lnTo>
                  <a:pt x="369069" y="808951"/>
                </a:lnTo>
                <a:close/>
                <a:moveTo>
                  <a:pt x="339262" y="657190"/>
                </a:moveTo>
                <a:lnTo>
                  <a:pt x="290825" y="700728"/>
                </a:lnTo>
                <a:lnTo>
                  <a:pt x="365343" y="766657"/>
                </a:lnTo>
                <a:close/>
                <a:moveTo>
                  <a:pt x="201404" y="657190"/>
                </a:moveTo>
                <a:lnTo>
                  <a:pt x="174081" y="767901"/>
                </a:lnTo>
                <a:lnTo>
                  <a:pt x="248599" y="700728"/>
                </a:lnTo>
                <a:close/>
                <a:moveTo>
                  <a:pt x="269712" y="582553"/>
                </a:moveTo>
                <a:lnTo>
                  <a:pt x="216308" y="631067"/>
                </a:lnTo>
                <a:lnTo>
                  <a:pt x="269712" y="680825"/>
                </a:lnTo>
                <a:lnTo>
                  <a:pt x="325600" y="631067"/>
                </a:lnTo>
                <a:close/>
                <a:moveTo>
                  <a:pt x="311939" y="543990"/>
                </a:moveTo>
                <a:lnTo>
                  <a:pt x="290825" y="562649"/>
                </a:lnTo>
                <a:lnTo>
                  <a:pt x="323116" y="591260"/>
                </a:lnTo>
                <a:close/>
                <a:moveTo>
                  <a:pt x="227485" y="543990"/>
                </a:moveTo>
                <a:lnTo>
                  <a:pt x="216308" y="592504"/>
                </a:lnTo>
                <a:lnTo>
                  <a:pt x="248599" y="562649"/>
                </a:lnTo>
                <a:close/>
                <a:moveTo>
                  <a:pt x="269712" y="367350"/>
                </a:moveTo>
                <a:lnTo>
                  <a:pt x="234937" y="511648"/>
                </a:lnTo>
                <a:lnTo>
                  <a:pt x="269712" y="543990"/>
                </a:lnTo>
                <a:lnTo>
                  <a:pt x="304487" y="511648"/>
                </a:lnTo>
                <a:close/>
                <a:moveTo>
                  <a:pt x="269712" y="260370"/>
                </a:moveTo>
                <a:cubicBezTo>
                  <a:pt x="284616" y="260370"/>
                  <a:pt x="297035" y="272809"/>
                  <a:pt x="297035" y="288981"/>
                </a:cubicBezTo>
                <a:cubicBezTo>
                  <a:pt x="297035" y="296444"/>
                  <a:pt x="292067" y="305152"/>
                  <a:pt x="285857" y="310128"/>
                </a:cubicBezTo>
                <a:lnTo>
                  <a:pt x="469667" y="1081376"/>
                </a:lnTo>
                <a:cubicBezTo>
                  <a:pt x="473393" y="1086352"/>
                  <a:pt x="472151" y="1093815"/>
                  <a:pt x="468425" y="1097547"/>
                </a:cubicBezTo>
                <a:cubicBezTo>
                  <a:pt x="465941" y="1101279"/>
                  <a:pt x="460973" y="1102523"/>
                  <a:pt x="457248" y="1102523"/>
                </a:cubicBezTo>
                <a:cubicBezTo>
                  <a:pt x="453522" y="1102523"/>
                  <a:pt x="449796" y="1101279"/>
                  <a:pt x="447312" y="1098791"/>
                </a:cubicBezTo>
                <a:lnTo>
                  <a:pt x="269712" y="937078"/>
                </a:lnTo>
                <a:lnTo>
                  <a:pt x="92112" y="1098791"/>
                </a:lnTo>
                <a:cubicBezTo>
                  <a:pt x="92112" y="1100035"/>
                  <a:pt x="89628" y="1101279"/>
                  <a:pt x="88386" y="1101279"/>
                </a:cubicBezTo>
                <a:lnTo>
                  <a:pt x="87144" y="1101279"/>
                </a:lnTo>
                <a:cubicBezTo>
                  <a:pt x="85902" y="1102523"/>
                  <a:pt x="84660" y="1102523"/>
                  <a:pt x="84660" y="1102523"/>
                </a:cubicBezTo>
                <a:lnTo>
                  <a:pt x="83418" y="1102523"/>
                </a:lnTo>
                <a:cubicBezTo>
                  <a:pt x="82177" y="1102523"/>
                  <a:pt x="80935" y="1102523"/>
                  <a:pt x="79693" y="1102523"/>
                </a:cubicBezTo>
                <a:cubicBezTo>
                  <a:pt x="78451" y="1101279"/>
                  <a:pt x="77209" y="1101279"/>
                  <a:pt x="75967" y="1101279"/>
                </a:cubicBezTo>
                <a:cubicBezTo>
                  <a:pt x="75967" y="1101279"/>
                  <a:pt x="75967" y="1101279"/>
                  <a:pt x="75967" y="1100035"/>
                </a:cubicBezTo>
                <a:cubicBezTo>
                  <a:pt x="74725" y="1100035"/>
                  <a:pt x="73483" y="1098791"/>
                  <a:pt x="72241" y="1097547"/>
                </a:cubicBezTo>
                <a:cubicBezTo>
                  <a:pt x="70999" y="1096303"/>
                  <a:pt x="69757" y="1095059"/>
                  <a:pt x="69757" y="1093815"/>
                </a:cubicBezTo>
                <a:cubicBezTo>
                  <a:pt x="69757" y="1092571"/>
                  <a:pt x="69757" y="1092571"/>
                  <a:pt x="69757" y="1091327"/>
                </a:cubicBezTo>
                <a:cubicBezTo>
                  <a:pt x="68515" y="1090084"/>
                  <a:pt x="68515" y="1088840"/>
                  <a:pt x="68515" y="1087596"/>
                </a:cubicBezTo>
                <a:cubicBezTo>
                  <a:pt x="68515" y="1087596"/>
                  <a:pt x="68515" y="1087596"/>
                  <a:pt x="68515" y="1086352"/>
                </a:cubicBezTo>
                <a:lnTo>
                  <a:pt x="68515" y="1085108"/>
                </a:lnTo>
                <a:lnTo>
                  <a:pt x="254809" y="311372"/>
                </a:lnTo>
                <a:cubicBezTo>
                  <a:pt x="246115" y="306396"/>
                  <a:pt x="241147" y="297688"/>
                  <a:pt x="241147" y="288981"/>
                </a:cubicBezTo>
                <a:cubicBezTo>
                  <a:pt x="241147" y="272809"/>
                  <a:pt x="254809" y="260370"/>
                  <a:pt x="269712" y="260370"/>
                </a:cubicBezTo>
                <a:close/>
                <a:moveTo>
                  <a:pt x="269716" y="137039"/>
                </a:moveTo>
                <a:cubicBezTo>
                  <a:pt x="344116" y="137039"/>
                  <a:pt x="403636" y="196524"/>
                  <a:pt x="403636" y="269641"/>
                </a:cubicBezTo>
                <a:cubicBezTo>
                  <a:pt x="403636" y="308058"/>
                  <a:pt x="386276" y="343997"/>
                  <a:pt x="357756" y="370021"/>
                </a:cubicBezTo>
                <a:cubicBezTo>
                  <a:pt x="354036" y="372500"/>
                  <a:pt x="351556" y="373739"/>
                  <a:pt x="347836" y="373739"/>
                </a:cubicBezTo>
                <a:cubicBezTo>
                  <a:pt x="344116" y="373739"/>
                  <a:pt x="340396" y="371260"/>
                  <a:pt x="336676" y="368782"/>
                </a:cubicBezTo>
                <a:cubicBezTo>
                  <a:pt x="331716" y="362586"/>
                  <a:pt x="332956" y="353911"/>
                  <a:pt x="339156" y="348954"/>
                </a:cubicBezTo>
                <a:cubicBezTo>
                  <a:pt x="361476" y="329125"/>
                  <a:pt x="375116" y="299383"/>
                  <a:pt x="375116" y="269641"/>
                </a:cubicBezTo>
                <a:cubicBezTo>
                  <a:pt x="375116" y="211395"/>
                  <a:pt x="327996" y="165542"/>
                  <a:pt x="269716" y="165542"/>
                </a:cubicBezTo>
                <a:cubicBezTo>
                  <a:pt x="212677" y="165542"/>
                  <a:pt x="165557" y="211395"/>
                  <a:pt x="165557" y="269641"/>
                </a:cubicBezTo>
                <a:cubicBezTo>
                  <a:pt x="165557" y="298144"/>
                  <a:pt x="176717" y="322929"/>
                  <a:pt x="195317" y="342757"/>
                </a:cubicBezTo>
                <a:cubicBezTo>
                  <a:pt x="201517" y="348954"/>
                  <a:pt x="201517" y="357629"/>
                  <a:pt x="195317" y="362586"/>
                </a:cubicBezTo>
                <a:cubicBezTo>
                  <a:pt x="190357" y="368782"/>
                  <a:pt x="180437" y="368782"/>
                  <a:pt x="174237" y="362586"/>
                </a:cubicBezTo>
                <a:cubicBezTo>
                  <a:pt x="150677" y="337800"/>
                  <a:pt x="137037" y="305579"/>
                  <a:pt x="137037" y="269641"/>
                </a:cubicBezTo>
                <a:cubicBezTo>
                  <a:pt x="137037" y="196524"/>
                  <a:pt x="196557" y="137039"/>
                  <a:pt x="269716" y="137039"/>
                </a:cubicBezTo>
                <a:close/>
                <a:moveTo>
                  <a:pt x="269714" y="68521"/>
                </a:moveTo>
                <a:cubicBezTo>
                  <a:pt x="381490" y="68521"/>
                  <a:pt x="470910" y="159165"/>
                  <a:pt x="470910" y="269676"/>
                </a:cubicBezTo>
                <a:cubicBezTo>
                  <a:pt x="470910" y="341694"/>
                  <a:pt x="432410" y="408746"/>
                  <a:pt x="369070" y="444755"/>
                </a:cubicBezTo>
                <a:cubicBezTo>
                  <a:pt x="367828" y="445997"/>
                  <a:pt x="364102" y="445997"/>
                  <a:pt x="361619" y="445997"/>
                </a:cubicBezTo>
                <a:cubicBezTo>
                  <a:pt x="357893" y="445997"/>
                  <a:pt x="351683" y="444755"/>
                  <a:pt x="349199" y="439788"/>
                </a:cubicBezTo>
                <a:cubicBezTo>
                  <a:pt x="346715" y="432338"/>
                  <a:pt x="347957" y="423646"/>
                  <a:pt x="355409" y="419921"/>
                </a:cubicBezTo>
                <a:cubicBezTo>
                  <a:pt x="408813" y="388879"/>
                  <a:pt x="442345" y="331761"/>
                  <a:pt x="442345" y="269676"/>
                </a:cubicBezTo>
                <a:cubicBezTo>
                  <a:pt x="442345" y="174065"/>
                  <a:pt x="365344" y="97080"/>
                  <a:pt x="269714" y="97080"/>
                </a:cubicBezTo>
                <a:cubicBezTo>
                  <a:pt x="175326" y="97080"/>
                  <a:pt x="98326" y="174065"/>
                  <a:pt x="98326" y="269676"/>
                </a:cubicBezTo>
                <a:cubicBezTo>
                  <a:pt x="98326" y="331761"/>
                  <a:pt x="131858" y="388879"/>
                  <a:pt x="185262" y="419921"/>
                </a:cubicBezTo>
                <a:cubicBezTo>
                  <a:pt x="191472" y="423646"/>
                  <a:pt x="193956" y="432338"/>
                  <a:pt x="190230" y="439788"/>
                </a:cubicBezTo>
                <a:cubicBezTo>
                  <a:pt x="186504" y="445997"/>
                  <a:pt x="177810" y="448480"/>
                  <a:pt x="170359" y="444755"/>
                </a:cubicBezTo>
                <a:cubicBezTo>
                  <a:pt x="107019" y="408746"/>
                  <a:pt x="68519" y="341694"/>
                  <a:pt x="68519" y="269676"/>
                </a:cubicBezTo>
                <a:cubicBezTo>
                  <a:pt x="68519" y="159165"/>
                  <a:pt x="159181" y="68521"/>
                  <a:pt x="269714" y="68521"/>
                </a:cubicBezTo>
                <a:close/>
                <a:moveTo>
                  <a:pt x="269714" y="0"/>
                </a:moveTo>
                <a:cubicBezTo>
                  <a:pt x="418865" y="0"/>
                  <a:pt x="539428" y="121788"/>
                  <a:pt x="539428" y="269674"/>
                </a:cubicBezTo>
                <a:cubicBezTo>
                  <a:pt x="539428" y="366608"/>
                  <a:pt x="487225" y="456085"/>
                  <a:pt x="402707" y="504552"/>
                </a:cubicBezTo>
                <a:cubicBezTo>
                  <a:pt x="400221" y="505794"/>
                  <a:pt x="397735" y="507037"/>
                  <a:pt x="395249" y="507037"/>
                </a:cubicBezTo>
                <a:cubicBezTo>
                  <a:pt x="390277" y="507037"/>
                  <a:pt x="385306" y="503309"/>
                  <a:pt x="382820" y="499581"/>
                </a:cubicBezTo>
                <a:cubicBezTo>
                  <a:pt x="379091" y="492124"/>
                  <a:pt x="381577" y="483425"/>
                  <a:pt x="387792" y="479697"/>
                </a:cubicBezTo>
                <a:cubicBezTo>
                  <a:pt x="463610" y="436201"/>
                  <a:pt x="510841" y="356666"/>
                  <a:pt x="510841" y="269674"/>
                </a:cubicBezTo>
                <a:cubicBezTo>
                  <a:pt x="510841" y="136701"/>
                  <a:pt x="403950" y="29826"/>
                  <a:pt x="269714" y="29826"/>
                </a:cubicBezTo>
                <a:cubicBezTo>
                  <a:pt x="136721" y="29826"/>
                  <a:pt x="28587" y="136701"/>
                  <a:pt x="28587" y="269674"/>
                </a:cubicBezTo>
                <a:cubicBezTo>
                  <a:pt x="28587" y="356666"/>
                  <a:pt x="75818" y="436201"/>
                  <a:pt x="151636" y="479697"/>
                </a:cubicBezTo>
                <a:cubicBezTo>
                  <a:pt x="157851" y="483425"/>
                  <a:pt x="161580" y="492124"/>
                  <a:pt x="157851" y="499581"/>
                </a:cubicBezTo>
                <a:cubicBezTo>
                  <a:pt x="152879" y="505794"/>
                  <a:pt x="144179" y="508280"/>
                  <a:pt x="137964" y="504552"/>
                </a:cubicBezTo>
                <a:cubicBezTo>
                  <a:pt x="53446" y="456085"/>
                  <a:pt x="0" y="366608"/>
                  <a:pt x="0" y="269674"/>
                </a:cubicBezTo>
                <a:cubicBezTo>
                  <a:pt x="0" y="121788"/>
                  <a:pt x="120563" y="0"/>
                  <a:pt x="269714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9F25F0C-434B-5840-AAAC-B16095FC2AFB}"/>
              </a:ext>
            </a:extLst>
          </p:cNvPr>
          <p:cNvSpPr/>
          <p:nvPr/>
        </p:nvSpPr>
        <p:spPr>
          <a:xfrm>
            <a:off x="11661862" y="11313255"/>
            <a:ext cx="1041481" cy="892922"/>
          </a:xfrm>
          <a:custGeom>
            <a:avLst/>
            <a:gdLst>
              <a:gd name="connsiteX0" fmla="*/ 359603 w 1041481"/>
              <a:gd name="connsiteY0" fmla="*/ 510996 h 892922"/>
              <a:gd name="connsiteX1" fmla="*/ 48528 w 1041481"/>
              <a:gd name="connsiteY1" fmla="*/ 864309 h 892922"/>
              <a:gd name="connsiteX2" fmla="*/ 987976 w 1041481"/>
              <a:gd name="connsiteY2" fmla="*/ 864309 h 892922"/>
              <a:gd name="connsiteX3" fmla="*/ 678145 w 1041481"/>
              <a:gd name="connsiteY3" fmla="*/ 513485 h 892922"/>
              <a:gd name="connsiteX4" fmla="*/ 561180 w 1041481"/>
              <a:gd name="connsiteY4" fmla="*/ 581908 h 892922"/>
              <a:gd name="connsiteX5" fmla="*/ 521363 w 1041481"/>
              <a:gd name="connsiteY5" fmla="*/ 591860 h 892922"/>
              <a:gd name="connsiteX6" fmla="*/ 480301 w 1041481"/>
              <a:gd name="connsiteY6" fmla="*/ 581908 h 892922"/>
              <a:gd name="connsiteX7" fmla="*/ 413532 w 1041481"/>
              <a:gd name="connsiteY7" fmla="*/ 466865 h 892922"/>
              <a:gd name="connsiteX8" fmla="*/ 627949 w 1041481"/>
              <a:gd name="connsiteY8" fmla="*/ 466865 h 892922"/>
              <a:gd name="connsiteX9" fmla="*/ 641582 w 1041481"/>
              <a:gd name="connsiteY9" fmla="*/ 479973 h 892922"/>
              <a:gd name="connsiteX10" fmla="*/ 627949 w 1041481"/>
              <a:gd name="connsiteY10" fmla="*/ 494272 h 892922"/>
              <a:gd name="connsiteX11" fmla="*/ 413532 w 1041481"/>
              <a:gd name="connsiteY11" fmla="*/ 494272 h 892922"/>
              <a:gd name="connsiteX12" fmla="*/ 399899 w 1041481"/>
              <a:gd name="connsiteY12" fmla="*/ 479973 h 892922"/>
              <a:gd name="connsiteX13" fmla="*/ 413532 w 1041481"/>
              <a:gd name="connsiteY13" fmla="*/ 466865 h 892922"/>
              <a:gd name="connsiteX14" fmla="*/ 352505 w 1041481"/>
              <a:gd name="connsiteY14" fmla="*/ 405818 h 892922"/>
              <a:gd name="connsiteX15" fmla="*/ 688966 w 1041481"/>
              <a:gd name="connsiteY15" fmla="*/ 405818 h 892922"/>
              <a:gd name="connsiteX16" fmla="*/ 702623 w 1041481"/>
              <a:gd name="connsiteY16" fmla="*/ 418898 h 892922"/>
              <a:gd name="connsiteX17" fmla="*/ 688966 w 1041481"/>
              <a:gd name="connsiteY17" fmla="*/ 431979 h 892922"/>
              <a:gd name="connsiteX18" fmla="*/ 352505 w 1041481"/>
              <a:gd name="connsiteY18" fmla="*/ 431979 h 892922"/>
              <a:gd name="connsiteX19" fmla="*/ 337606 w 1041481"/>
              <a:gd name="connsiteY19" fmla="*/ 418898 h 892922"/>
              <a:gd name="connsiteX20" fmla="*/ 352505 w 1041481"/>
              <a:gd name="connsiteY20" fmla="*/ 405818 h 892922"/>
              <a:gd name="connsiteX21" fmla="*/ 229112 w 1041481"/>
              <a:gd name="connsiteY21" fmla="*/ 343526 h 892922"/>
              <a:gd name="connsiteX22" fmla="*/ 351427 w 1041481"/>
              <a:gd name="connsiteY22" fmla="*/ 343526 h 892922"/>
              <a:gd name="connsiteX23" fmla="*/ 365017 w 1041481"/>
              <a:gd name="connsiteY23" fmla="*/ 357852 h 892922"/>
              <a:gd name="connsiteX24" fmla="*/ 351427 w 1041481"/>
              <a:gd name="connsiteY24" fmla="*/ 372179 h 892922"/>
              <a:gd name="connsiteX25" fmla="*/ 229112 w 1041481"/>
              <a:gd name="connsiteY25" fmla="*/ 372179 h 892922"/>
              <a:gd name="connsiteX26" fmla="*/ 215522 w 1041481"/>
              <a:gd name="connsiteY26" fmla="*/ 357852 h 892922"/>
              <a:gd name="connsiteX27" fmla="*/ 229112 w 1041481"/>
              <a:gd name="connsiteY27" fmla="*/ 343526 h 892922"/>
              <a:gd name="connsiteX28" fmla="*/ 1012862 w 1041481"/>
              <a:gd name="connsiteY28" fmla="*/ 321900 h 892922"/>
              <a:gd name="connsiteX29" fmla="*/ 704275 w 1041481"/>
              <a:gd name="connsiteY29" fmla="*/ 498556 h 892922"/>
              <a:gd name="connsiteX30" fmla="*/ 1011618 w 1041481"/>
              <a:gd name="connsiteY30" fmla="*/ 848136 h 892922"/>
              <a:gd name="connsiteX31" fmla="*/ 1012862 w 1041481"/>
              <a:gd name="connsiteY31" fmla="*/ 844404 h 892922"/>
              <a:gd name="connsiteX32" fmla="*/ 28619 w 1041481"/>
              <a:gd name="connsiteY32" fmla="*/ 321900 h 892922"/>
              <a:gd name="connsiteX33" fmla="*/ 28619 w 1041481"/>
              <a:gd name="connsiteY33" fmla="*/ 843160 h 892922"/>
              <a:gd name="connsiteX34" fmla="*/ 334717 w 1041481"/>
              <a:gd name="connsiteY34" fmla="*/ 497312 h 892922"/>
              <a:gd name="connsiteX35" fmla="*/ 179180 w 1041481"/>
              <a:gd name="connsiteY35" fmla="*/ 310703 h 892922"/>
              <a:gd name="connsiteX36" fmla="*/ 151805 w 1041481"/>
              <a:gd name="connsiteY36" fmla="*/ 338073 h 892922"/>
              <a:gd name="connsiteX37" fmla="*/ 151805 w 1041481"/>
              <a:gd name="connsiteY37" fmla="*/ 357977 h 892922"/>
              <a:gd name="connsiteX38" fmla="*/ 363336 w 1041481"/>
              <a:gd name="connsiteY38" fmla="*/ 479895 h 892922"/>
              <a:gd name="connsiteX39" fmla="*/ 495232 w 1041481"/>
              <a:gd name="connsiteY39" fmla="*/ 557027 h 892922"/>
              <a:gd name="connsiteX40" fmla="*/ 546249 w 1041481"/>
              <a:gd name="connsiteY40" fmla="*/ 557027 h 892922"/>
              <a:gd name="connsiteX41" fmla="*/ 889676 w 1041481"/>
              <a:gd name="connsiteY41" fmla="*/ 357977 h 892922"/>
              <a:gd name="connsiteX42" fmla="*/ 889676 w 1041481"/>
              <a:gd name="connsiteY42" fmla="*/ 338073 h 892922"/>
              <a:gd name="connsiteX43" fmla="*/ 862302 w 1041481"/>
              <a:gd name="connsiteY43" fmla="*/ 310703 h 892922"/>
              <a:gd name="connsiteX44" fmla="*/ 521363 w 1041481"/>
              <a:gd name="connsiteY44" fmla="*/ 28302 h 892922"/>
              <a:gd name="connsiteX45" fmla="*/ 501454 w 1041481"/>
              <a:gd name="connsiteY45" fmla="*/ 33279 h 892922"/>
              <a:gd name="connsiteX46" fmla="*/ 43551 w 1041481"/>
              <a:gd name="connsiteY46" fmla="*/ 295775 h 892922"/>
              <a:gd name="connsiteX47" fmla="*/ 123186 w 1041481"/>
              <a:gd name="connsiteY47" fmla="*/ 341805 h 892922"/>
              <a:gd name="connsiteX48" fmla="*/ 123186 w 1041481"/>
              <a:gd name="connsiteY48" fmla="*/ 338073 h 892922"/>
              <a:gd name="connsiteX49" fmla="*/ 179180 w 1041481"/>
              <a:gd name="connsiteY49" fmla="*/ 282090 h 892922"/>
              <a:gd name="connsiteX50" fmla="*/ 862302 w 1041481"/>
              <a:gd name="connsiteY50" fmla="*/ 282090 h 892922"/>
              <a:gd name="connsiteX51" fmla="*/ 918295 w 1041481"/>
              <a:gd name="connsiteY51" fmla="*/ 338073 h 892922"/>
              <a:gd name="connsiteX52" fmla="*/ 918295 w 1041481"/>
              <a:gd name="connsiteY52" fmla="*/ 341805 h 892922"/>
              <a:gd name="connsiteX53" fmla="*/ 997930 w 1041481"/>
              <a:gd name="connsiteY53" fmla="*/ 295775 h 892922"/>
              <a:gd name="connsiteX54" fmla="*/ 541272 w 1041481"/>
              <a:gd name="connsiteY54" fmla="*/ 33279 h 892922"/>
              <a:gd name="connsiteX55" fmla="*/ 521363 w 1041481"/>
              <a:gd name="connsiteY55" fmla="*/ 28302 h 892922"/>
              <a:gd name="connsiteX56" fmla="*/ 520741 w 1041481"/>
              <a:gd name="connsiteY56" fmla="*/ 0 h 892922"/>
              <a:gd name="connsiteX57" fmla="*/ 554959 w 1041481"/>
              <a:gd name="connsiteY57" fmla="*/ 8397 h 892922"/>
              <a:gd name="connsiteX58" fmla="*/ 1020328 w 1041481"/>
              <a:gd name="connsiteY58" fmla="*/ 275870 h 892922"/>
              <a:gd name="connsiteX59" fmla="*/ 1035260 w 1041481"/>
              <a:gd name="connsiteY59" fmla="*/ 290798 h 892922"/>
              <a:gd name="connsiteX60" fmla="*/ 1035260 w 1041481"/>
              <a:gd name="connsiteY60" fmla="*/ 292042 h 892922"/>
              <a:gd name="connsiteX61" fmla="*/ 1036504 w 1041481"/>
              <a:gd name="connsiteY61" fmla="*/ 292042 h 892922"/>
              <a:gd name="connsiteX62" fmla="*/ 1041481 w 1041481"/>
              <a:gd name="connsiteY62" fmla="*/ 311947 h 892922"/>
              <a:gd name="connsiteX63" fmla="*/ 1041481 w 1041481"/>
              <a:gd name="connsiteY63" fmla="*/ 844404 h 892922"/>
              <a:gd name="connsiteX64" fmla="*/ 992953 w 1041481"/>
              <a:gd name="connsiteY64" fmla="*/ 892922 h 892922"/>
              <a:gd name="connsiteX65" fmla="*/ 48528 w 1041481"/>
              <a:gd name="connsiteY65" fmla="*/ 892922 h 892922"/>
              <a:gd name="connsiteX66" fmla="*/ 16176 w 1041481"/>
              <a:gd name="connsiteY66" fmla="*/ 879237 h 892922"/>
              <a:gd name="connsiteX67" fmla="*/ 14932 w 1041481"/>
              <a:gd name="connsiteY67" fmla="*/ 879237 h 892922"/>
              <a:gd name="connsiteX68" fmla="*/ 13687 w 1041481"/>
              <a:gd name="connsiteY68" fmla="*/ 877993 h 892922"/>
              <a:gd name="connsiteX69" fmla="*/ 0 w 1041481"/>
              <a:gd name="connsiteY69" fmla="*/ 844404 h 892922"/>
              <a:gd name="connsiteX70" fmla="*/ 0 w 1041481"/>
              <a:gd name="connsiteY70" fmla="*/ 311947 h 892922"/>
              <a:gd name="connsiteX71" fmla="*/ 6222 w 1041481"/>
              <a:gd name="connsiteY71" fmla="*/ 292042 h 892922"/>
              <a:gd name="connsiteX72" fmla="*/ 6222 w 1041481"/>
              <a:gd name="connsiteY72" fmla="*/ 290798 h 892922"/>
              <a:gd name="connsiteX73" fmla="*/ 21153 w 1041481"/>
              <a:gd name="connsiteY73" fmla="*/ 275870 h 892922"/>
              <a:gd name="connsiteX74" fmla="*/ 486522 w 1041481"/>
              <a:gd name="connsiteY74" fmla="*/ 8397 h 892922"/>
              <a:gd name="connsiteX75" fmla="*/ 520741 w 1041481"/>
              <a:gd name="connsiteY75" fmla="*/ 0 h 89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41481" h="892922">
                <a:moveTo>
                  <a:pt x="359603" y="510996"/>
                </a:moveTo>
                <a:lnTo>
                  <a:pt x="48528" y="864309"/>
                </a:lnTo>
                <a:lnTo>
                  <a:pt x="987976" y="864309"/>
                </a:lnTo>
                <a:lnTo>
                  <a:pt x="678145" y="513485"/>
                </a:lnTo>
                <a:lnTo>
                  <a:pt x="561180" y="581908"/>
                </a:lnTo>
                <a:cubicBezTo>
                  <a:pt x="548737" y="588128"/>
                  <a:pt x="535050" y="591860"/>
                  <a:pt x="521363" y="591860"/>
                </a:cubicBezTo>
                <a:cubicBezTo>
                  <a:pt x="507675" y="591860"/>
                  <a:pt x="492744" y="588128"/>
                  <a:pt x="480301" y="581908"/>
                </a:cubicBezTo>
                <a:close/>
                <a:moveTo>
                  <a:pt x="413532" y="466865"/>
                </a:moveTo>
                <a:lnTo>
                  <a:pt x="627949" y="466865"/>
                </a:lnTo>
                <a:cubicBezTo>
                  <a:pt x="635385" y="466865"/>
                  <a:pt x="641582" y="472823"/>
                  <a:pt x="641582" y="479973"/>
                </a:cubicBezTo>
                <a:cubicBezTo>
                  <a:pt x="641582" y="488314"/>
                  <a:pt x="635385" y="494272"/>
                  <a:pt x="627949" y="494272"/>
                </a:cubicBezTo>
                <a:lnTo>
                  <a:pt x="413532" y="494272"/>
                </a:lnTo>
                <a:cubicBezTo>
                  <a:pt x="406096" y="494272"/>
                  <a:pt x="399899" y="488314"/>
                  <a:pt x="399899" y="479973"/>
                </a:cubicBezTo>
                <a:cubicBezTo>
                  <a:pt x="399899" y="472823"/>
                  <a:pt x="406096" y="466865"/>
                  <a:pt x="413532" y="466865"/>
                </a:cubicBezTo>
                <a:close/>
                <a:moveTo>
                  <a:pt x="352505" y="405818"/>
                </a:moveTo>
                <a:lnTo>
                  <a:pt x="688966" y="405818"/>
                </a:lnTo>
                <a:cubicBezTo>
                  <a:pt x="697657" y="405818"/>
                  <a:pt x="702623" y="411764"/>
                  <a:pt x="702623" y="418898"/>
                </a:cubicBezTo>
                <a:cubicBezTo>
                  <a:pt x="702623" y="427222"/>
                  <a:pt x="697657" y="431979"/>
                  <a:pt x="688966" y="431979"/>
                </a:cubicBezTo>
                <a:lnTo>
                  <a:pt x="352505" y="431979"/>
                </a:lnTo>
                <a:cubicBezTo>
                  <a:pt x="345055" y="431979"/>
                  <a:pt x="337606" y="427222"/>
                  <a:pt x="337606" y="418898"/>
                </a:cubicBezTo>
                <a:cubicBezTo>
                  <a:pt x="337606" y="411764"/>
                  <a:pt x="345055" y="405818"/>
                  <a:pt x="352505" y="405818"/>
                </a:cubicBezTo>
                <a:close/>
                <a:moveTo>
                  <a:pt x="229112" y="343526"/>
                </a:moveTo>
                <a:lnTo>
                  <a:pt x="351427" y="343526"/>
                </a:lnTo>
                <a:cubicBezTo>
                  <a:pt x="360075" y="343526"/>
                  <a:pt x="365017" y="349495"/>
                  <a:pt x="365017" y="357852"/>
                </a:cubicBezTo>
                <a:cubicBezTo>
                  <a:pt x="365017" y="365016"/>
                  <a:pt x="360075" y="372179"/>
                  <a:pt x="351427" y="372179"/>
                </a:cubicBezTo>
                <a:lnTo>
                  <a:pt x="229112" y="372179"/>
                </a:lnTo>
                <a:cubicBezTo>
                  <a:pt x="221699" y="372179"/>
                  <a:pt x="215522" y="365016"/>
                  <a:pt x="215522" y="357852"/>
                </a:cubicBezTo>
                <a:cubicBezTo>
                  <a:pt x="215522" y="349495"/>
                  <a:pt x="221699" y="343526"/>
                  <a:pt x="229112" y="343526"/>
                </a:cubicBezTo>
                <a:close/>
                <a:moveTo>
                  <a:pt x="1012862" y="321900"/>
                </a:moveTo>
                <a:lnTo>
                  <a:pt x="704275" y="498556"/>
                </a:lnTo>
                <a:lnTo>
                  <a:pt x="1011618" y="848136"/>
                </a:lnTo>
                <a:cubicBezTo>
                  <a:pt x="1012862" y="846892"/>
                  <a:pt x="1012862" y="845648"/>
                  <a:pt x="1012862" y="844404"/>
                </a:cubicBezTo>
                <a:close/>
                <a:moveTo>
                  <a:pt x="28619" y="321900"/>
                </a:moveTo>
                <a:lnTo>
                  <a:pt x="28619" y="843160"/>
                </a:lnTo>
                <a:lnTo>
                  <a:pt x="334717" y="497312"/>
                </a:lnTo>
                <a:close/>
                <a:moveTo>
                  <a:pt x="179180" y="310703"/>
                </a:moveTo>
                <a:cubicBezTo>
                  <a:pt x="164248" y="310703"/>
                  <a:pt x="151805" y="323144"/>
                  <a:pt x="151805" y="338073"/>
                </a:cubicBezTo>
                <a:lnTo>
                  <a:pt x="151805" y="357977"/>
                </a:lnTo>
                <a:lnTo>
                  <a:pt x="363336" y="479895"/>
                </a:lnTo>
                <a:lnTo>
                  <a:pt x="495232" y="557027"/>
                </a:lnTo>
                <a:cubicBezTo>
                  <a:pt x="511408" y="565735"/>
                  <a:pt x="530073" y="565735"/>
                  <a:pt x="546249" y="557027"/>
                </a:cubicBezTo>
                <a:lnTo>
                  <a:pt x="889676" y="357977"/>
                </a:lnTo>
                <a:lnTo>
                  <a:pt x="889676" y="338073"/>
                </a:lnTo>
                <a:cubicBezTo>
                  <a:pt x="889676" y="323144"/>
                  <a:pt x="877233" y="310703"/>
                  <a:pt x="862302" y="310703"/>
                </a:cubicBezTo>
                <a:close/>
                <a:moveTo>
                  <a:pt x="521363" y="28302"/>
                </a:moveTo>
                <a:cubicBezTo>
                  <a:pt x="513897" y="28302"/>
                  <a:pt x="507675" y="29546"/>
                  <a:pt x="501454" y="33279"/>
                </a:cubicBezTo>
                <a:lnTo>
                  <a:pt x="43551" y="295775"/>
                </a:lnTo>
                <a:lnTo>
                  <a:pt x="123186" y="341805"/>
                </a:lnTo>
                <a:lnTo>
                  <a:pt x="123186" y="338073"/>
                </a:lnTo>
                <a:cubicBezTo>
                  <a:pt x="123186" y="308215"/>
                  <a:pt x="149316" y="282090"/>
                  <a:pt x="179180" y="282090"/>
                </a:cubicBezTo>
                <a:lnTo>
                  <a:pt x="862302" y="282090"/>
                </a:lnTo>
                <a:cubicBezTo>
                  <a:pt x="893409" y="282090"/>
                  <a:pt x="918295" y="308215"/>
                  <a:pt x="918295" y="338073"/>
                </a:cubicBezTo>
                <a:lnTo>
                  <a:pt x="918295" y="341805"/>
                </a:lnTo>
                <a:lnTo>
                  <a:pt x="997930" y="295775"/>
                </a:lnTo>
                <a:lnTo>
                  <a:pt x="541272" y="33279"/>
                </a:lnTo>
                <a:cubicBezTo>
                  <a:pt x="535050" y="29546"/>
                  <a:pt x="527584" y="28302"/>
                  <a:pt x="521363" y="28302"/>
                </a:cubicBezTo>
                <a:close/>
                <a:moveTo>
                  <a:pt x="520741" y="0"/>
                </a:moveTo>
                <a:cubicBezTo>
                  <a:pt x="532562" y="0"/>
                  <a:pt x="544382" y="2799"/>
                  <a:pt x="554959" y="8397"/>
                </a:cubicBezTo>
                <a:lnTo>
                  <a:pt x="1020328" y="275870"/>
                </a:lnTo>
                <a:cubicBezTo>
                  <a:pt x="1026549" y="279602"/>
                  <a:pt x="1032771" y="284578"/>
                  <a:pt x="1035260" y="290798"/>
                </a:cubicBezTo>
                <a:cubicBezTo>
                  <a:pt x="1035260" y="290798"/>
                  <a:pt x="1035260" y="290798"/>
                  <a:pt x="1035260" y="292042"/>
                </a:cubicBezTo>
                <a:lnTo>
                  <a:pt x="1036504" y="292042"/>
                </a:lnTo>
                <a:cubicBezTo>
                  <a:pt x="1038992" y="298263"/>
                  <a:pt x="1041481" y="304483"/>
                  <a:pt x="1041481" y="311947"/>
                </a:cubicBezTo>
                <a:lnTo>
                  <a:pt x="1041481" y="844404"/>
                </a:lnTo>
                <a:cubicBezTo>
                  <a:pt x="1041481" y="871773"/>
                  <a:pt x="1019084" y="892922"/>
                  <a:pt x="992953" y="892922"/>
                </a:cubicBezTo>
                <a:lnTo>
                  <a:pt x="48528" y="892922"/>
                </a:lnTo>
                <a:cubicBezTo>
                  <a:pt x="36085" y="892922"/>
                  <a:pt x="24886" y="887946"/>
                  <a:pt x="16176" y="879237"/>
                </a:cubicBezTo>
                <a:lnTo>
                  <a:pt x="14932" y="879237"/>
                </a:lnTo>
                <a:lnTo>
                  <a:pt x="13687" y="877993"/>
                </a:lnTo>
                <a:cubicBezTo>
                  <a:pt x="6222" y="869285"/>
                  <a:pt x="0" y="856844"/>
                  <a:pt x="0" y="844404"/>
                </a:cubicBezTo>
                <a:lnTo>
                  <a:pt x="0" y="311947"/>
                </a:lnTo>
                <a:cubicBezTo>
                  <a:pt x="0" y="304483"/>
                  <a:pt x="2489" y="298263"/>
                  <a:pt x="6222" y="292042"/>
                </a:cubicBezTo>
                <a:lnTo>
                  <a:pt x="6222" y="290798"/>
                </a:lnTo>
                <a:cubicBezTo>
                  <a:pt x="9954" y="284578"/>
                  <a:pt x="14932" y="279602"/>
                  <a:pt x="21153" y="275870"/>
                </a:cubicBezTo>
                <a:lnTo>
                  <a:pt x="486522" y="8397"/>
                </a:lnTo>
                <a:cubicBezTo>
                  <a:pt x="497099" y="2799"/>
                  <a:pt x="508920" y="0"/>
                  <a:pt x="520741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03B3ED14-6B70-1C42-A937-23D80B820348}"/>
              </a:ext>
            </a:extLst>
          </p:cNvPr>
          <p:cNvSpPr/>
          <p:nvPr/>
        </p:nvSpPr>
        <p:spPr>
          <a:xfrm>
            <a:off x="8453947" y="9621157"/>
            <a:ext cx="1102525" cy="733771"/>
          </a:xfrm>
          <a:custGeom>
            <a:avLst/>
            <a:gdLst>
              <a:gd name="connsiteX0" fmla="*/ 214110 w 1102525"/>
              <a:gd name="connsiteY0" fmla="*/ 597992 h 733771"/>
              <a:gd name="connsiteX1" fmla="*/ 240236 w 1102525"/>
              <a:gd name="connsiteY1" fmla="*/ 613857 h 733771"/>
              <a:gd name="connsiteX2" fmla="*/ 995407 w 1102525"/>
              <a:gd name="connsiteY2" fmla="*/ 613857 h 733771"/>
              <a:gd name="connsiteX3" fmla="*/ 1010336 w 1102525"/>
              <a:gd name="connsiteY3" fmla="*/ 628501 h 733771"/>
              <a:gd name="connsiteX4" fmla="*/ 995407 w 1102525"/>
              <a:gd name="connsiteY4" fmla="*/ 641924 h 733771"/>
              <a:gd name="connsiteX5" fmla="*/ 240236 w 1102525"/>
              <a:gd name="connsiteY5" fmla="*/ 641924 h 733771"/>
              <a:gd name="connsiteX6" fmla="*/ 214110 w 1102525"/>
              <a:gd name="connsiteY6" fmla="*/ 657789 h 733771"/>
              <a:gd name="connsiteX7" fmla="*/ 186740 w 1102525"/>
              <a:gd name="connsiteY7" fmla="*/ 641924 h 733771"/>
              <a:gd name="connsiteX8" fmla="*/ 107117 w 1102525"/>
              <a:gd name="connsiteY8" fmla="*/ 641924 h 733771"/>
              <a:gd name="connsiteX9" fmla="*/ 92188 w 1102525"/>
              <a:gd name="connsiteY9" fmla="*/ 628501 h 733771"/>
              <a:gd name="connsiteX10" fmla="*/ 107117 w 1102525"/>
              <a:gd name="connsiteY10" fmla="*/ 613857 h 733771"/>
              <a:gd name="connsiteX11" fmla="*/ 186740 w 1102525"/>
              <a:gd name="connsiteY11" fmla="*/ 613857 h 733771"/>
              <a:gd name="connsiteX12" fmla="*/ 214110 w 1102525"/>
              <a:gd name="connsiteY12" fmla="*/ 597992 h 733771"/>
              <a:gd name="connsiteX13" fmla="*/ 435899 w 1102525"/>
              <a:gd name="connsiteY13" fmla="*/ 254008 h 733771"/>
              <a:gd name="connsiteX14" fmla="*/ 435899 w 1102525"/>
              <a:gd name="connsiteY14" fmla="*/ 481001 h 733771"/>
              <a:gd name="connsiteX15" fmla="*/ 665381 w 1102525"/>
              <a:gd name="connsiteY15" fmla="*/ 366884 h 733771"/>
              <a:gd name="connsiteX16" fmla="*/ 445822 w 1102525"/>
              <a:gd name="connsiteY16" fmla="*/ 226720 h 733771"/>
              <a:gd name="connsiteX17" fmla="*/ 680267 w 1102525"/>
              <a:gd name="connsiteY17" fmla="*/ 342076 h 733771"/>
              <a:gd name="connsiteX18" fmla="*/ 695152 w 1102525"/>
              <a:gd name="connsiteY18" fmla="*/ 366884 h 733771"/>
              <a:gd name="connsiteX19" fmla="*/ 680267 w 1102525"/>
              <a:gd name="connsiteY19" fmla="*/ 390452 h 733771"/>
              <a:gd name="connsiteX20" fmla="*/ 445822 w 1102525"/>
              <a:gd name="connsiteY20" fmla="*/ 507049 h 733771"/>
              <a:gd name="connsiteX21" fmla="*/ 433418 w 1102525"/>
              <a:gd name="connsiteY21" fmla="*/ 510770 h 733771"/>
              <a:gd name="connsiteX22" fmla="*/ 419773 w 1102525"/>
              <a:gd name="connsiteY22" fmla="*/ 505808 h 733771"/>
              <a:gd name="connsiteX23" fmla="*/ 406128 w 1102525"/>
              <a:gd name="connsiteY23" fmla="*/ 482241 h 733771"/>
              <a:gd name="connsiteX24" fmla="*/ 406128 w 1102525"/>
              <a:gd name="connsiteY24" fmla="*/ 250287 h 733771"/>
              <a:gd name="connsiteX25" fmla="*/ 419773 w 1102525"/>
              <a:gd name="connsiteY25" fmla="*/ 227960 h 733771"/>
              <a:gd name="connsiteX26" fmla="*/ 445822 w 1102525"/>
              <a:gd name="connsiteY26" fmla="*/ 226720 h 733771"/>
              <a:gd name="connsiteX27" fmla="*/ 213631 w 1102525"/>
              <a:gd name="connsiteY27" fmla="*/ 72068 h 733771"/>
              <a:gd name="connsiteX28" fmla="*/ 230471 w 1102525"/>
              <a:gd name="connsiteY28" fmla="*/ 90131 h 733771"/>
              <a:gd name="connsiteX29" fmla="*/ 213631 w 1102525"/>
              <a:gd name="connsiteY29" fmla="*/ 108195 h 733771"/>
              <a:gd name="connsiteX30" fmla="*/ 195589 w 1102525"/>
              <a:gd name="connsiteY30" fmla="*/ 90131 h 733771"/>
              <a:gd name="connsiteX31" fmla="*/ 213631 w 1102525"/>
              <a:gd name="connsiteY31" fmla="*/ 72068 h 733771"/>
              <a:gd name="connsiteX32" fmla="*/ 305834 w 1102525"/>
              <a:gd name="connsiteY32" fmla="*/ 71968 h 733771"/>
              <a:gd name="connsiteX33" fmla="*/ 323898 w 1102525"/>
              <a:gd name="connsiteY33" fmla="*/ 90031 h 733771"/>
              <a:gd name="connsiteX34" fmla="*/ 305834 w 1102525"/>
              <a:gd name="connsiteY34" fmla="*/ 108095 h 733771"/>
              <a:gd name="connsiteX35" fmla="*/ 287770 w 1102525"/>
              <a:gd name="connsiteY35" fmla="*/ 90031 h 733771"/>
              <a:gd name="connsiteX36" fmla="*/ 305834 w 1102525"/>
              <a:gd name="connsiteY36" fmla="*/ 71968 h 733771"/>
              <a:gd name="connsiteX37" fmla="*/ 121450 w 1102525"/>
              <a:gd name="connsiteY37" fmla="*/ 71944 h 733771"/>
              <a:gd name="connsiteX38" fmla="*/ 139514 w 1102525"/>
              <a:gd name="connsiteY38" fmla="*/ 90007 h 733771"/>
              <a:gd name="connsiteX39" fmla="*/ 121450 w 1102525"/>
              <a:gd name="connsiteY39" fmla="*/ 108071 h 733771"/>
              <a:gd name="connsiteX40" fmla="*/ 103386 w 1102525"/>
              <a:gd name="connsiteY40" fmla="*/ 90007 h 733771"/>
              <a:gd name="connsiteX41" fmla="*/ 121450 w 1102525"/>
              <a:gd name="connsiteY41" fmla="*/ 71944 h 733771"/>
              <a:gd name="connsiteX42" fmla="*/ 63464 w 1102525"/>
              <a:gd name="connsiteY42" fmla="*/ 28605 h 733771"/>
              <a:gd name="connsiteX43" fmla="*/ 28621 w 1102525"/>
              <a:gd name="connsiteY43" fmla="*/ 63428 h 733771"/>
              <a:gd name="connsiteX44" fmla="*/ 28621 w 1102525"/>
              <a:gd name="connsiteY44" fmla="*/ 670343 h 733771"/>
              <a:gd name="connsiteX45" fmla="*/ 63464 w 1102525"/>
              <a:gd name="connsiteY45" fmla="*/ 705166 h 733771"/>
              <a:gd name="connsiteX46" fmla="*/ 1039061 w 1102525"/>
              <a:gd name="connsiteY46" fmla="*/ 705166 h 733771"/>
              <a:gd name="connsiteX47" fmla="*/ 1072660 w 1102525"/>
              <a:gd name="connsiteY47" fmla="*/ 670343 h 733771"/>
              <a:gd name="connsiteX48" fmla="*/ 1072660 w 1102525"/>
              <a:gd name="connsiteY48" fmla="*/ 63428 h 733771"/>
              <a:gd name="connsiteX49" fmla="*/ 1039061 w 1102525"/>
              <a:gd name="connsiteY49" fmla="*/ 28605 h 733771"/>
              <a:gd name="connsiteX50" fmla="*/ 63464 w 1102525"/>
              <a:gd name="connsiteY50" fmla="*/ 0 h 733771"/>
              <a:gd name="connsiteX51" fmla="*/ 1039061 w 1102525"/>
              <a:gd name="connsiteY51" fmla="*/ 0 h 733771"/>
              <a:gd name="connsiteX52" fmla="*/ 1102525 w 1102525"/>
              <a:gd name="connsiteY52" fmla="*/ 63428 h 733771"/>
              <a:gd name="connsiteX53" fmla="*/ 1102525 w 1102525"/>
              <a:gd name="connsiteY53" fmla="*/ 670343 h 733771"/>
              <a:gd name="connsiteX54" fmla="*/ 1039061 w 1102525"/>
              <a:gd name="connsiteY54" fmla="*/ 733771 h 733771"/>
              <a:gd name="connsiteX55" fmla="*/ 63464 w 1102525"/>
              <a:gd name="connsiteY55" fmla="*/ 733771 h 733771"/>
              <a:gd name="connsiteX56" fmla="*/ 0 w 1102525"/>
              <a:gd name="connsiteY56" fmla="*/ 670343 h 733771"/>
              <a:gd name="connsiteX57" fmla="*/ 0 w 1102525"/>
              <a:gd name="connsiteY57" fmla="*/ 63428 h 733771"/>
              <a:gd name="connsiteX58" fmla="*/ 63464 w 1102525"/>
              <a:gd name="connsiteY58" fmla="*/ 0 h 73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02525" h="733771">
                <a:moveTo>
                  <a:pt x="214110" y="597992"/>
                </a:moveTo>
                <a:cubicBezTo>
                  <a:pt x="225307" y="597992"/>
                  <a:pt x="235260" y="604094"/>
                  <a:pt x="240236" y="613857"/>
                </a:cubicBezTo>
                <a:lnTo>
                  <a:pt x="995407" y="613857"/>
                </a:lnTo>
                <a:cubicBezTo>
                  <a:pt x="1004115" y="613857"/>
                  <a:pt x="1010336" y="619958"/>
                  <a:pt x="1010336" y="628501"/>
                </a:cubicBezTo>
                <a:cubicBezTo>
                  <a:pt x="1010336" y="635823"/>
                  <a:pt x="1004115" y="641924"/>
                  <a:pt x="995407" y="641924"/>
                </a:cubicBezTo>
                <a:lnTo>
                  <a:pt x="240236" y="641924"/>
                </a:lnTo>
                <a:cubicBezTo>
                  <a:pt x="235260" y="651687"/>
                  <a:pt x="225307" y="657789"/>
                  <a:pt x="214110" y="657789"/>
                </a:cubicBezTo>
                <a:cubicBezTo>
                  <a:pt x="201669" y="657789"/>
                  <a:pt x="191716" y="651687"/>
                  <a:pt x="186740" y="641924"/>
                </a:cubicBezTo>
                <a:lnTo>
                  <a:pt x="107117" y="641924"/>
                </a:lnTo>
                <a:cubicBezTo>
                  <a:pt x="98409" y="641924"/>
                  <a:pt x="92188" y="635823"/>
                  <a:pt x="92188" y="628501"/>
                </a:cubicBezTo>
                <a:cubicBezTo>
                  <a:pt x="92188" y="619958"/>
                  <a:pt x="98409" y="613857"/>
                  <a:pt x="107117" y="613857"/>
                </a:cubicBezTo>
                <a:lnTo>
                  <a:pt x="186740" y="613857"/>
                </a:lnTo>
                <a:cubicBezTo>
                  <a:pt x="191716" y="604094"/>
                  <a:pt x="201669" y="597992"/>
                  <a:pt x="214110" y="597992"/>
                </a:cubicBezTo>
                <a:close/>
                <a:moveTo>
                  <a:pt x="435899" y="254008"/>
                </a:moveTo>
                <a:lnTo>
                  <a:pt x="435899" y="481001"/>
                </a:lnTo>
                <a:lnTo>
                  <a:pt x="665381" y="366884"/>
                </a:lnTo>
                <a:close/>
                <a:moveTo>
                  <a:pt x="445822" y="226720"/>
                </a:moveTo>
                <a:lnTo>
                  <a:pt x="680267" y="342076"/>
                </a:lnTo>
                <a:cubicBezTo>
                  <a:pt x="688950" y="347038"/>
                  <a:pt x="695152" y="356961"/>
                  <a:pt x="695152" y="366884"/>
                </a:cubicBezTo>
                <a:cubicBezTo>
                  <a:pt x="695152" y="376807"/>
                  <a:pt x="688950" y="386731"/>
                  <a:pt x="680267" y="390452"/>
                </a:cubicBezTo>
                <a:lnTo>
                  <a:pt x="445822" y="507049"/>
                </a:lnTo>
                <a:cubicBezTo>
                  <a:pt x="442101" y="509530"/>
                  <a:pt x="438380" y="510770"/>
                  <a:pt x="433418" y="510770"/>
                </a:cubicBezTo>
                <a:cubicBezTo>
                  <a:pt x="428456" y="510770"/>
                  <a:pt x="424735" y="508289"/>
                  <a:pt x="419773" y="505808"/>
                </a:cubicBezTo>
                <a:cubicBezTo>
                  <a:pt x="411090" y="500847"/>
                  <a:pt x="406128" y="492164"/>
                  <a:pt x="406128" y="482241"/>
                </a:cubicBezTo>
                <a:lnTo>
                  <a:pt x="406128" y="250287"/>
                </a:lnTo>
                <a:cubicBezTo>
                  <a:pt x="406128" y="241605"/>
                  <a:pt x="411090" y="232922"/>
                  <a:pt x="419773" y="227960"/>
                </a:cubicBezTo>
                <a:cubicBezTo>
                  <a:pt x="427216" y="222999"/>
                  <a:pt x="437139" y="222999"/>
                  <a:pt x="445822" y="226720"/>
                </a:cubicBezTo>
                <a:close/>
                <a:moveTo>
                  <a:pt x="213631" y="72068"/>
                </a:moveTo>
                <a:cubicBezTo>
                  <a:pt x="223254" y="72068"/>
                  <a:pt x="230471" y="80498"/>
                  <a:pt x="230471" y="90131"/>
                </a:cubicBezTo>
                <a:cubicBezTo>
                  <a:pt x="230471" y="100970"/>
                  <a:pt x="223254" y="108195"/>
                  <a:pt x="213631" y="108195"/>
                </a:cubicBezTo>
                <a:cubicBezTo>
                  <a:pt x="202806" y="108195"/>
                  <a:pt x="195589" y="100970"/>
                  <a:pt x="195589" y="90131"/>
                </a:cubicBezTo>
                <a:cubicBezTo>
                  <a:pt x="195589" y="80498"/>
                  <a:pt x="202806" y="72068"/>
                  <a:pt x="213631" y="72068"/>
                </a:cubicBezTo>
                <a:close/>
                <a:moveTo>
                  <a:pt x="305834" y="71968"/>
                </a:moveTo>
                <a:cubicBezTo>
                  <a:pt x="315468" y="71968"/>
                  <a:pt x="323898" y="80398"/>
                  <a:pt x="323898" y="90031"/>
                </a:cubicBezTo>
                <a:cubicBezTo>
                  <a:pt x="323898" y="100870"/>
                  <a:pt x="315468" y="108095"/>
                  <a:pt x="305834" y="108095"/>
                </a:cubicBezTo>
                <a:cubicBezTo>
                  <a:pt x="294996" y="108095"/>
                  <a:pt x="287770" y="100870"/>
                  <a:pt x="287770" y="90031"/>
                </a:cubicBezTo>
                <a:cubicBezTo>
                  <a:pt x="287770" y="80398"/>
                  <a:pt x="294996" y="71968"/>
                  <a:pt x="305834" y="71968"/>
                </a:cubicBezTo>
                <a:close/>
                <a:moveTo>
                  <a:pt x="121450" y="71944"/>
                </a:moveTo>
                <a:cubicBezTo>
                  <a:pt x="131084" y="71944"/>
                  <a:pt x="139514" y="80374"/>
                  <a:pt x="139514" y="90007"/>
                </a:cubicBezTo>
                <a:cubicBezTo>
                  <a:pt x="139514" y="100846"/>
                  <a:pt x="131084" y="108071"/>
                  <a:pt x="121450" y="108071"/>
                </a:cubicBezTo>
                <a:cubicBezTo>
                  <a:pt x="110612" y="108071"/>
                  <a:pt x="103386" y="100846"/>
                  <a:pt x="103386" y="90007"/>
                </a:cubicBezTo>
                <a:cubicBezTo>
                  <a:pt x="103386" y="80374"/>
                  <a:pt x="110612" y="71944"/>
                  <a:pt x="121450" y="71944"/>
                </a:cubicBezTo>
                <a:close/>
                <a:moveTo>
                  <a:pt x="63464" y="28605"/>
                </a:moveTo>
                <a:cubicBezTo>
                  <a:pt x="44798" y="28605"/>
                  <a:pt x="28621" y="44772"/>
                  <a:pt x="28621" y="63428"/>
                </a:cubicBezTo>
                <a:lnTo>
                  <a:pt x="28621" y="670343"/>
                </a:lnTo>
                <a:cubicBezTo>
                  <a:pt x="28621" y="688999"/>
                  <a:pt x="44798" y="705166"/>
                  <a:pt x="63464" y="705166"/>
                </a:cubicBezTo>
                <a:lnTo>
                  <a:pt x="1039061" y="705166"/>
                </a:lnTo>
                <a:cubicBezTo>
                  <a:pt x="1057727" y="705166"/>
                  <a:pt x="1072660" y="688999"/>
                  <a:pt x="1072660" y="670343"/>
                </a:cubicBezTo>
                <a:lnTo>
                  <a:pt x="1072660" y="63428"/>
                </a:lnTo>
                <a:cubicBezTo>
                  <a:pt x="1072660" y="44772"/>
                  <a:pt x="1057727" y="28605"/>
                  <a:pt x="1039061" y="28605"/>
                </a:cubicBezTo>
                <a:close/>
                <a:moveTo>
                  <a:pt x="63464" y="0"/>
                </a:moveTo>
                <a:lnTo>
                  <a:pt x="1039061" y="0"/>
                </a:lnTo>
                <a:cubicBezTo>
                  <a:pt x="1073904" y="0"/>
                  <a:pt x="1102525" y="28605"/>
                  <a:pt x="1102525" y="63428"/>
                </a:cubicBezTo>
                <a:lnTo>
                  <a:pt x="1102525" y="670343"/>
                </a:lnTo>
                <a:cubicBezTo>
                  <a:pt x="1102525" y="705166"/>
                  <a:pt x="1073904" y="733771"/>
                  <a:pt x="1039061" y="733771"/>
                </a:cubicBezTo>
                <a:lnTo>
                  <a:pt x="63464" y="733771"/>
                </a:lnTo>
                <a:cubicBezTo>
                  <a:pt x="28621" y="733771"/>
                  <a:pt x="0" y="705166"/>
                  <a:pt x="0" y="670343"/>
                </a:cubicBezTo>
                <a:lnTo>
                  <a:pt x="0" y="63428"/>
                </a:lnTo>
                <a:cubicBezTo>
                  <a:pt x="0" y="28605"/>
                  <a:pt x="28621" y="0"/>
                  <a:pt x="63464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49D7F-E556-4742-8EC9-A0876B62BFE1}"/>
              </a:ext>
            </a:extLst>
          </p:cNvPr>
          <p:cNvSpPr txBox="1"/>
          <p:nvPr/>
        </p:nvSpPr>
        <p:spPr>
          <a:xfrm>
            <a:off x="2365620" y="3923806"/>
            <a:ext cx="422768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IMAGES &amp;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88ACB-9FBA-4B57-922B-E2BA7471124D}"/>
              </a:ext>
            </a:extLst>
          </p:cNvPr>
          <p:cNvSpPr txBox="1"/>
          <p:nvPr/>
        </p:nvSpPr>
        <p:spPr>
          <a:xfrm>
            <a:off x="2365620" y="4579557"/>
            <a:ext cx="422768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35820-13E1-4625-BB68-1A2C5B8FC7BD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B3A94-2FA2-4836-9BAD-D8668B266769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A29AD-1C8D-B14D-8D89-C78F42AFE0A4}"/>
              </a:ext>
            </a:extLst>
          </p:cNvPr>
          <p:cNvSpPr txBox="1"/>
          <p:nvPr/>
        </p:nvSpPr>
        <p:spPr>
          <a:xfrm>
            <a:off x="2365620" y="6997822"/>
            <a:ext cx="422768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4D4A5-B80A-C246-B084-B353465FAA7E}"/>
              </a:ext>
            </a:extLst>
          </p:cNvPr>
          <p:cNvSpPr txBox="1"/>
          <p:nvPr/>
        </p:nvSpPr>
        <p:spPr>
          <a:xfrm>
            <a:off x="2365620" y="7653573"/>
            <a:ext cx="422768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B88C6-FF5F-4949-8FB9-A4D26E8730F4}"/>
              </a:ext>
            </a:extLst>
          </p:cNvPr>
          <p:cNvSpPr txBox="1"/>
          <p:nvPr/>
        </p:nvSpPr>
        <p:spPr>
          <a:xfrm>
            <a:off x="2365620" y="10077906"/>
            <a:ext cx="422768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447A2-B84A-E84B-A6C3-EE0603BA76CB}"/>
              </a:ext>
            </a:extLst>
          </p:cNvPr>
          <p:cNvSpPr txBox="1"/>
          <p:nvPr/>
        </p:nvSpPr>
        <p:spPr>
          <a:xfrm>
            <a:off x="2365620" y="10733657"/>
            <a:ext cx="422768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A455D-0A0C-7643-893A-6DA4C4C91439}"/>
              </a:ext>
            </a:extLst>
          </p:cNvPr>
          <p:cNvSpPr txBox="1"/>
          <p:nvPr/>
        </p:nvSpPr>
        <p:spPr>
          <a:xfrm>
            <a:off x="17784345" y="3923806"/>
            <a:ext cx="422768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24037-6811-0043-A74F-D07BD420A198}"/>
              </a:ext>
            </a:extLst>
          </p:cNvPr>
          <p:cNvSpPr txBox="1"/>
          <p:nvPr/>
        </p:nvSpPr>
        <p:spPr>
          <a:xfrm>
            <a:off x="17784345" y="4579557"/>
            <a:ext cx="422768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B5B59-7EF8-D34D-BBDA-790044402C4E}"/>
              </a:ext>
            </a:extLst>
          </p:cNvPr>
          <p:cNvSpPr txBox="1"/>
          <p:nvPr/>
        </p:nvSpPr>
        <p:spPr>
          <a:xfrm>
            <a:off x="17784345" y="6997822"/>
            <a:ext cx="422768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CLICK STREAM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086C6-D72F-6240-B9C6-BAB998A24032}"/>
              </a:ext>
            </a:extLst>
          </p:cNvPr>
          <p:cNvSpPr txBox="1"/>
          <p:nvPr/>
        </p:nvSpPr>
        <p:spPr>
          <a:xfrm>
            <a:off x="17784345" y="7653573"/>
            <a:ext cx="422768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EA40C6-DF14-3642-AB3F-E5B1F9AF088B}"/>
              </a:ext>
            </a:extLst>
          </p:cNvPr>
          <p:cNvSpPr txBox="1"/>
          <p:nvPr/>
        </p:nvSpPr>
        <p:spPr>
          <a:xfrm>
            <a:off x="17784345" y="10077906"/>
            <a:ext cx="422768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SOCIAL NETWORK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5AEA31-BD23-3644-84E0-642C3766B153}"/>
              </a:ext>
            </a:extLst>
          </p:cNvPr>
          <p:cNvSpPr txBox="1"/>
          <p:nvPr/>
        </p:nvSpPr>
        <p:spPr>
          <a:xfrm>
            <a:off x="17784345" y="10733657"/>
            <a:ext cx="422768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930C5-BF36-E445-9477-ED3DA4BB3FDD}"/>
              </a:ext>
            </a:extLst>
          </p:cNvPr>
          <p:cNvSpPr txBox="1"/>
          <p:nvPr/>
        </p:nvSpPr>
        <p:spPr>
          <a:xfrm>
            <a:off x="10602545" y="7633694"/>
            <a:ext cx="3172560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SOURCES OF BIG DATA</a:t>
            </a:r>
          </a:p>
        </p:txBody>
      </p:sp>
    </p:spTree>
    <p:extLst>
      <p:ext uri="{BB962C8B-B14F-4D97-AF65-F5344CB8AC3E}">
        <p14:creationId xmlns:p14="http://schemas.microsoft.com/office/powerpoint/2010/main" val="200848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8">
            <a:extLst>
              <a:ext uri="{FF2B5EF4-FFF2-40B4-BE49-F238E27FC236}">
                <a16:creationId xmlns:a16="http://schemas.microsoft.com/office/drawing/2014/main" id="{D78C6C37-F568-8F4D-B1E4-E8FA937F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286" y="3529218"/>
            <a:ext cx="5547976" cy="5547976"/>
          </a:xfrm>
          <a:custGeom>
            <a:avLst/>
            <a:gdLst>
              <a:gd name="T0" fmla="*/ 4452 w 4453"/>
              <a:gd name="T1" fmla="*/ 2227 h 4453"/>
              <a:gd name="T2" fmla="*/ 4452 w 4453"/>
              <a:gd name="T3" fmla="*/ 2227 h 4453"/>
              <a:gd name="T4" fmla="*/ 2225 w 4453"/>
              <a:gd name="T5" fmla="*/ 4452 h 4453"/>
              <a:gd name="T6" fmla="*/ 2225 w 4453"/>
              <a:gd name="T7" fmla="*/ 4452 h 4453"/>
              <a:gd name="T8" fmla="*/ 0 w 4453"/>
              <a:gd name="T9" fmla="*/ 2227 h 4453"/>
              <a:gd name="T10" fmla="*/ 0 w 4453"/>
              <a:gd name="T11" fmla="*/ 2227 h 4453"/>
              <a:gd name="T12" fmla="*/ 2225 w 4453"/>
              <a:gd name="T13" fmla="*/ 0 h 4453"/>
              <a:gd name="T14" fmla="*/ 2225 w 4453"/>
              <a:gd name="T15" fmla="*/ 0 h 4453"/>
              <a:gd name="T16" fmla="*/ 4452 w 4453"/>
              <a:gd name="T17" fmla="*/ 2227 h 4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3" h="4453">
                <a:moveTo>
                  <a:pt x="4452" y="2227"/>
                </a:moveTo>
                <a:lnTo>
                  <a:pt x="4452" y="2227"/>
                </a:lnTo>
                <a:cubicBezTo>
                  <a:pt x="4452" y="3455"/>
                  <a:pt x="3455" y="4452"/>
                  <a:pt x="2225" y="4452"/>
                </a:cubicBezTo>
                <a:lnTo>
                  <a:pt x="2225" y="4452"/>
                </a:lnTo>
                <a:cubicBezTo>
                  <a:pt x="997" y="4452"/>
                  <a:pt x="0" y="3455"/>
                  <a:pt x="0" y="2227"/>
                </a:cubicBezTo>
                <a:lnTo>
                  <a:pt x="0" y="2227"/>
                </a:lnTo>
                <a:cubicBezTo>
                  <a:pt x="0" y="997"/>
                  <a:pt x="997" y="0"/>
                  <a:pt x="2225" y="0"/>
                </a:cubicBezTo>
                <a:lnTo>
                  <a:pt x="2225" y="0"/>
                </a:lnTo>
                <a:cubicBezTo>
                  <a:pt x="3455" y="0"/>
                  <a:pt x="4452" y="997"/>
                  <a:pt x="4452" y="2227"/>
                </a:cubicBezTo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3" name="Freeform 69">
            <a:extLst>
              <a:ext uri="{FF2B5EF4-FFF2-40B4-BE49-F238E27FC236}">
                <a16:creationId xmlns:a16="http://schemas.microsoft.com/office/drawing/2014/main" id="{98455430-BE61-234C-9F97-D87EDA24C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9376" y="6858003"/>
            <a:ext cx="5547976" cy="5547976"/>
          </a:xfrm>
          <a:custGeom>
            <a:avLst/>
            <a:gdLst>
              <a:gd name="T0" fmla="*/ 4451 w 4452"/>
              <a:gd name="T1" fmla="*/ 2225 h 4452"/>
              <a:gd name="T2" fmla="*/ 4451 w 4452"/>
              <a:gd name="T3" fmla="*/ 2225 h 4452"/>
              <a:gd name="T4" fmla="*/ 2225 w 4452"/>
              <a:gd name="T5" fmla="*/ 4451 h 4452"/>
              <a:gd name="T6" fmla="*/ 2225 w 4452"/>
              <a:gd name="T7" fmla="*/ 4451 h 4452"/>
              <a:gd name="T8" fmla="*/ 0 w 4452"/>
              <a:gd name="T9" fmla="*/ 2225 h 4452"/>
              <a:gd name="T10" fmla="*/ 0 w 4452"/>
              <a:gd name="T11" fmla="*/ 2225 h 4452"/>
              <a:gd name="T12" fmla="*/ 2225 w 4452"/>
              <a:gd name="T13" fmla="*/ 0 h 4452"/>
              <a:gd name="T14" fmla="*/ 2225 w 4452"/>
              <a:gd name="T15" fmla="*/ 0 h 4452"/>
              <a:gd name="T16" fmla="*/ 4451 w 4452"/>
              <a:gd name="T17" fmla="*/ 2225 h 4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2" h="4452">
                <a:moveTo>
                  <a:pt x="4451" y="2225"/>
                </a:moveTo>
                <a:lnTo>
                  <a:pt x="4451" y="2225"/>
                </a:lnTo>
                <a:cubicBezTo>
                  <a:pt x="4451" y="3454"/>
                  <a:pt x="3455" y="4451"/>
                  <a:pt x="2225" y="4451"/>
                </a:cubicBezTo>
                <a:lnTo>
                  <a:pt x="2225" y="4451"/>
                </a:lnTo>
                <a:cubicBezTo>
                  <a:pt x="996" y="4451"/>
                  <a:pt x="0" y="3454"/>
                  <a:pt x="0" y="2225"/>
                </a:cubicBezTo>
                <a:lnTo>
                  <a:pt x="0" y="2225"/>
                </a:lnTo>
                <a:cubicBezTo>
                  <a:pt x="0" y="995"/>
                  <a:pt x="996" y="0"/>
                  <a:pt x="2225" y="0"/>
                </a:cubicBezTo>
                <a:lnTo>
                  <a:pt x="2225" y="0"/>
                </a:lnTo>
                <a:cubicBezTo>
                  <a:pt x="3455" y="0"/>
                  <a:pt x="4451" y="995"/>
                  <a:pt x="4451" y="2225"/>
                </a:cubicBezTo>
              </a:path>
            </a:pathLst>
          </a:custGeom>
          <a:solidFill>
            <a:schemeClr val="accent2">
              <a:alpha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Freeform 70">
            <a:extLst>
              <a:ext uri="{FF2B5EF4-FFF2-40B4-BE49-F238E27FC236}">
                <a16:creationId xmlns:a16="http://schemas.microsoft.com/office/drawing/2014/main" id="{3099F07B-CF81-F741-879B-2587C63CB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804" y="6858003"/>
            <a:ext cx="5547976" cy="5547976"/>
          </a:xfrm>
          <a:custGeom>
            <a:avLst/>
            <a:gdLst>
              <a:gd name="T0" fmla="*/ 4452 w 4453"/>
              <a:gd name="T1" fmla="*/ 2225 h 4452"/>
              <a:gd name="T2" fmla="*/ 4452 w 4453"/>
              <a:gd name="T3" fmla="*/ 2225 h 4452"/>
              <a:gd name="T4" fmla="*/ 2227 w 4453"/>
              <a:gd name="T5" fmla="*/ 4451 h 4452"/>
              <a:gd name="T6" fmla="*/ 2227 w 4453"/>
              <a:gd name="T7" fmla="*/ 4451 h 4452"/>
              <a:gd name="T8" fmla="*/ 0 w 4453"/>
              <a:gd name="T9" fmla="*/ 2225 h 4452"/>
              <a:gd name="T10" fmla="*/ 0 w 4453"/>
              <a:gd name="T11" fmla="*/ 2225 h 4452"/>
              <a:gd name="T12" fmla="*/ 2227 w 4453"/>
              <a:gd name="T13" fmla="*/ 0 h 4452"/>
              <a:gd name="T14" fmla="*/ 2227 w 4453"/>
              <a:gd name="T15" fmla="*/ 0 h 4452"/>
              <a:gd name="T16" fmla="*/ 4452 w 4453"/>
              <a:gd name="T17" fmla="*/ 2225 h 4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3" h="4452">
                <a:moveTo>
                  <a:pt x="4452" y="2225"/>
                </a:moveTo>
                <a:lnTo>
                  <a:pt x="4452" y="2225"/>
                </a:lnTo>
                <a:cubicBezTo>
                  <a:pt x="4452" y="3454"/>
                  <a:pt x="3456" y="4451"/>
                  <a:pt x="2227" y="4451"/>
                </a:cubicBezTo>
                <a:lnTo>
                  <a:pt x="2227" y="4451"/>
                </a:lnTo>
                <a:cubicBezTo>
                  <a:pt x="997" y="4451"/>
                  <a:pt x="0" y="3454"/>
                  <a:pt x="0" y="2225"/>
                </a:cubicBezTo>
                <a:lnTo>
                  <a:pt x="0" y="2225"/>
                </a:lnTo>
                <a:cubicBezTo>
                  <a:pt x="0" y="995"/>
                  <a:pt x="997" y="0"/>
                  <a:pt x="2227" y="0"/>
                </a:cubicBezTo>
                <a:lnTo>
                  <a:pt x="2227" y="0"/>
                </a:lnTo>
                <a:cubicBezTo>
                  <a:pt x="3456" y="0"/>
                  <a:pt x="4452" y="995"/>
                  <a:pt x="4452" y="2225"/>
                </a:cubicBezTo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58CF683-399F-5F44-B59A-D4510225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728" y="4940929"/>
            <a:ext cx="1434703" cy="1426947"/>
          </a:xfrm>
          <a:custGeom>
            <a:avLst/>
            <a:gdLst>
              <a:gd name="connsiteX0" fmla="*/ 776595 w 1434703"/>
              <a:gd name="connsiteY0" fmla="*/ 487164 h 1426947"/>
              <a:gd name="connsiteX1" fmla="*/ 756347 w 1434703"/>
              <a:gd name="connsiteY1" fmla="*/ 488527 h 1426947"/>
              <a:gd name="connsiteX2" fmla="*/ 727688 w 1434703"/>
              <a:gd name="connsiteY2" fmla="*/ 512206 h 1426947"/>
              <a:gd name="connsiteX3" fmla="*/ 722704 w 1434703"/>
              <a:gd name="connsiteY3" fmla="*/ 550839 h 1426947"/>
              <a:gd name="connsiteX4" fmla="*/ 839832 w 1434703"/>
              <a:gd name="connsiteY4" fmla="*/ 996994 h 1426947"/>
              <a:gd name="connsiteX5" fmla="*/ 862261 w 1434703"/>
              <a:gd name="connsiteY5" fmla="*/ 1080492 h 1426947"/>
              <a:gd name="connsiteX6" fmla="*/ 849800 w 1434703"/>
              <a:gd name="connsiteY6" fmla="*/ 1102924 h 1426947"/>
              <a:gd name="connsiteX7" fmla="*/ 827372 w 1434703"/>
              <a:gd name="connsiteY7" fmla="*/ 1089215 h 1426947"/>
              <a:gd name="connsiteX8" fmla="*/ 799959 w 1434703"/>
              <a:gd name="connsiteY8" fmla="*/ 989516 h 1426947"/>
              <a:gd name="connsiteX9" fmla="*/ 771300 w 1434703"/>
              <a:gd name="connsiteY9" fmla="*/ 952129 h 1426947"/>
              <a:gd name="connsiteX10" fmla="*/ 725196 w 1434703"/>
              <a:gd name="connsiteY10" fmla="*/ 945898 h 1426947"/>
              <a:gd name="connsiteX11" fmla="*/ 687815 w 1434703"/>
              <a:gd name="connsiteY11" fmla="*/ 974561 h 1426947"/>
              <a:gd name="connsiteX12" fmla="*/ 681585 w 1434703"/>
              <a:gd name="connsiteY12" fmla="*/ 1021918 h 1426947"/>
              <a:gd name="connsiteX13" fmla="*/ 710244 w 1434703"/>
              <a:gd name="connsiteY13" fmla="*/ 1125356 h 1426947"/>
              <a:gd name="connsiteX14" fmla="*/ 849800 w 1434703"/>
              <a:gd name="connsiteY14" fmla="*/ 1244996 h 1426947"/>
              <a:gd name="connsiteX15" fmla="*/ 970666 w 1434703"/>
              <a:gd name="connsiteY15" fmla="*/ 1257458 h 1426947"/>
              <a:gd name="connsiteX16" fmla="*/ 993095 w 1434703"/>
              <a:gd name="connsiteY16" fmla="*/ 1269920 h 1426947"/>
              <a:gd name="connsiteX17" fmla="*/ 1016770 w 1434703"/>
              <a:gd name="connsiteY17" fmla="*/ 1362142 h 1426947"/>
              <a:gd name="connsiteX18" fmla="*/ 1034215 w 1434703"/>
              <a:gd name="connsiteY18" fmla="*/ 1384575 h 1426947"/>
              <a:gd name="connsiteX19" fmla="*/ 1061627 w 1434703"/>
              <a:gd name="connsiteY19" fmla="*/ 1388313 h 1426947"/>
              <a:gd name="connsiteX20" fmla="*/ 1341987 w 1434703"/>
              <a:gd name="connsiteY20" fmla="*/ 1313539 h 1426947"/>
              <a:gd name="connsiteX21" fmla="*/ 1368154 w 1434703"/>
              <a:gd name="connsiteY21" fmla="*/ 1268674 h 1426947"/>
              <a:gd name="connsiteX22" fmla="*/ 1343233 w 1434703"/>
              <a:gd name="connsiteY22" fmla="*/ 1175206 h 1426947"/>
              <a:gd name="connsiteX23" fmla="*/ 1343233 w 1434703"/>
              <a:gd name="connsiteY23" fmla="*/ 1161497 h 1426947"/>
              <a:gd name="connsiteX24" fmla="*/ 1356939 w 1434703"/>
              <a:gd name="connsiteY24" fmla="*/ 1146543 h 1426947"/>
              <a:gd name="connsiteX25" fmla="*/ 1390582 w 1434703"/>
              <a:gd name="connsiteY25" fmla="*/ 1121618 h 1426947"/>
              <a:gd name="connsiteX26" fmla="*/ 1395567 w 1434703"/>
              <a:gd name="connsiteY26" fmla="*/ 1079246 h 1426947"/>
              <a:gd name="connsiteX27" fmla="*/ 1313328 w 1434703"/>
              <a:gd name="connsiteY27" fmla="*/ 768931 h 1426947"/>
              <a:gd name="connsiteX28" fmla="*/ 1289653 w 1434703"/>
              <a:gd name="connsiteY28" fmla="*/ 684187 h 1426947"/>
              <a:gd name="connsiteX29" fmla="*/ 1265978 w 1434703"/>
              <a:gd name="connsiteY29" fmla="*/ 654277 h 1426947"/>
              <a:gd name="connsiteX30" fmla="*/ 1228597 w 1434703"/>
              <a:gd name="connsiteY30" fmla="*/ 648046 h 1426947"/>
              <a:gd name="connsiteX31" fmla="*/ 1192462 w 1434703"/>
              <a:gd name="connsiteY31" fmla="*/ 710358 h 1426947"/>
              <a:gd name="connsiteX32" fmla="*/ 1214891 w 1434703"/>
              <a:gd name="connsiteY32" fmla="*/ 796349 h 1426947"/>
              <a:gd name="connsiteX33" fmla="*/ 1202430 w 1434703"/>
              <a:gd name="connsiteY33" fmla="*/ 818781 h 1426947"/>
              <a:gd name="connsiteX34" fmla="*/ 1197446 w 1434703"/>
              <a:gd name="connsiteY34" fmla="*/ 818781 h 1426947"/>
              <a:gd name="connsiteX35" fmla="*/ 1196200 w 1434703"/>
              <a:gd name="connsiteY35" fmla="*/ 818781 h 1426947"/>
              <a:gd name="connsiteX36" fmla="*/ 1191216 w 1434703"/>
              <a:gd name="connsiteY36" fmla="*/ 818781 h 1426947"/>
              <a:gd name="connsiteX37" fmla="*/ 1187478 w 1434703"/>
              <a:gd name="connsiteY37" fmla="*/ 816289 h 1426947"/>
              <a:gd name="connsiteX38" fmla="*/ 1186232 w 1434703"/>
              <a:gd name="connsiteY38" fmla="*/ 815042 h 1426947"/>
              <a:gd name="connsiteX39" fmla="*/ 1182493 w 1434703"/>
              <a:gd name="connsiteY39" fmla="*/ 811304 h 1426947"/>
              <a:gd name="connsiteX40" fmla="*/ 1181247 w 1434703"/>
              <a:gd name="connsiteY40" fmla="*/ 811304 h 1426947"/>
              <a:gd name="connsiteX41" fmla="*/ 1180001 w 1434703"/>
              <a:gd name="connsiteY41" fmla="*/ 805072 h 1426947"/>
              <a:gd name="connsiteX42" fmla="*/ 1156327 w 1434703"/>
              <a:gd name="connsiteY42" fmla="*/ 720328 h 1426947"/>
              <a:gd name="connsiteX43" fmla="*/ 1132652 w 1434703"/>
              <a:gd name="connsiteY43" fmla="*/ 689172 h 1426947"/>
              <a:gd name="connsiteX44" fmla="*/ 1095271 w 1434703"/>
              <a:gd name="connsiteY44" fmla="*/ 684187 h 1426947"/>
              <a:gd name="connsiteX45" fmla="*/ 1064119 w 1434703"/>
              <a:gd name="connsiteY45" fmla="*/ 707866 h 1426947"/>
              <a:gd name="connsiteX46" fmla="*/ 1059135 w 1434703"/>
              <a:gd name="connsiteY46" fmla="*/ 746499 h 1426947"/>
              <a:gd name="connsiteX47" fmla="*/ 1081564 w 1434703"/>
              <a:gd name="connsiteY47" fmla="*/ 831243 h 1426947"/>
              <a:gd name="connsiteX48" fmla="*/ 1069104 w 1434703"/>
              <a:gd name="connsiteY48" fmla="*/ 853676 h 1426947"/>
              <a:gd name="connsiteX49" fmla="*/ 1064119 w 1434703"/>
              <a:gd name="connsiteY49" fmla="*/ 854922 h 1426947"/>
              <a:gd name="connsiteX50" fmla="*/ 1057889 w 1434703"/>
              <a:gd name="connsiteY50" fmla="*/ 853676 h 1426947"/>
              <a:gd name="connsiteX51" fmla="*/ 1054151 w 1434703"/>
              <a:gd name="connsiteY51" fmla="*/ 851183 h 1426947"/>
              <a:gd name="connsiteX52" fmla="*/ 1052905 w 1434703"/>
              <a:gd name="connsiteY52" fmla="*/ 851183 h 1426947"/>
              <a:gd name="connsiteX53" fmla="*/ 1049167 w 1434703"/>
              <a:gd name="connsiteY53" fmla="*/ 847445 h 1426947"/>
              <a:gd name="connsiteX54" fmla="*/ 1047921 w 1434703"/>
              <a:gd name="connsiteY54" fmla="*/ 846198 h 1426947"/>
              <a:gd name="connsiteX55" fmla="*/ 1045429 w 1434703"/>
              <a:gd name="connsiteY55" fmla="*/ 841213 h 1426947"/>
              <a:gd name="connsiteX56" fmla="*/ 1023000 w 1434703"/>
              <a:gd name="connsiteY56" fmla="*/ 755223 h 1426947"/>
              <a:gd name="connsiteX57" fmla="*/ 999325 w 1434703"/>
              <a:gd name="connsiteY57" fmla="*/ 724067 h 1426947"/>
              <a:gd name="connsiteX58" fmla="*/ 961944 w 1434703"/>
              <a:gd name="connsiteY58" fmla="*/ 720328 h 1426947"/>
              <a:gd name="connsiteX59" fmla="*/ 925809 w 1434703"/>
              <a:gd name="connsiteY59" fmla="*/ 781394 h 1426947"/>
              <a:gd name="connsiteX60" fmla="*/ 948238 w 1434703"/>
              <a:gd name="connsiteY60" fmla="*/ 867384 h 1426947"/>
              <a:gd name="connsiteX61" fmla="*/ 935777 w 1434703"/>
              <a:gd name="connsiteY61" fmla="*/ 889817 h 1426947"/>
              <a:gd name="connsiteX62" fmla="*/ 930793 w 1434703"/>
              <a:gd name="connsiteY62" fmla="*/ 891063 h 1426947"/>
              <a:gd name="connsiteX63" fmla="*/ 924563 w 1434703"/>
              <a:gd name="connsiteY63" fmla="*/ 889817 h 1426947"/>
              <a:gd name="connsiteX64" fmla="*/ 920825 w 1434703"/>
              <a:gd name="connsiteY64" fmla="*/ 887324 h 1426947"/>
              <a:gd name="connsiteX65" fmla="*/ 919579 w 1434703"/>
              <a:gd name="connsiteY65" fmla="*/ 887324 h 1426947"/>
              <a:gd name="connsiteX66" fmla="*/ 915841 w 1434703"/>
              <a:gd name="connsiteY66" fmla="*/ 883586 h 1426947"/>
              <a:gd name="connsiteX67" fmla="*/ 914595 w 1434703"/>
              <a:gd name="connsiteY67" fmla="*/ 882339 h 1426947"/>
              <a:gd name="connsiteX68" fmla="*/ 913348 w 1434703"/>
              <a:gd name="connsiteY68" fmla="*/ 877354 h 1426947"/>
              <a:gd name="connsiteX69" fmla="*/ 818649 w 1434703"/>
              <a:gd name="connsiteY69" fmla="*/ 524668 h 1426947"/>
              <a:gd name="connsiteX70" fmla="*/ 776595 w 1434703"/>
              <a:gd name="connsiteY70" fmla="*/ 487164 h 1426947"/>
              <a:gd name="connsiteX71" fmla="*/ 745133 w 1434703"/>
              <a:gd name="connsiteY71" fmla="*/ 353933 h 1426947"/>
              <a:gd name="connsiteX72" fmla="*/ 549504 w 1434703"/>
              <a:gd name="connsiteY72" fmla="*/ 552085 h 1426947"/>
              <a:gd name="connsiteX73" fmla="*/ 736411 w 1434703"/>
              <a:gd name="connsiteY73" fmla="*/ 748991 h 1426947"/>
              <a:gd name="connsiteX74" fmla="*/ 686569 w 1434703"/>
              <a:gd name="connsiteY74" fmla="*/ 559563 h 1426947"/>
              <a:gd name="connsiteX75" fmla="*/ 695291 w 1434703"/>
              <a:gd name="connsiteY75" fmla="*/ 493512 h 1426947"/>
              <a:gd name="connsiteX76" fmla="*/ 747625 w 1434703"/>
              <a:gd name="connsiteY76" fmla="*/ 453632 h 1426947"/>
              <a:gd name="connsiteX77" fmla="*/ 853538 w 1434703"/>
              <a:gd name="connsiteY77" fmla="*/ 514698 h 1426947"/>
              <a:gd name="connsiteX78" fmla="*/ 898396 w 1434703"/>
              <a:gd name="connsiteY78" fmla="*/ 679202 h 1426947"/>
              <a:gd name="connsiteX79" fmla="*/ 944499 w 1434703"/>
              <a:gd name="connsiteY79" fmla="*/ 552085 h 1426947"/>
              <a:gd name="connsiteX80" fmla="*/ 745133 w 1434703"/>
              <a:gd name="connsiteY80" fmla="*/ 353933 h 1426947"/>
              <a:gd name="connsiteX81" fmla="*/ 166970 w 1434703"/>
              <a:gd name="connsiteY81" fmla="*/ 234294 h 1426947"/>
              <a:gd name="connsiteX82" fmla="*/ 154509 w 1434703"/>
              <a:gd name="connsiteY82" fmla="*/ 246756 h 1426947"/>
              <a:gd name="connsiteX83" fmla="*/ 154509 w 1434703"/>
              <a:gd name="connsiteY83" fmla="*/ 697896 h 1426947"/>
              <a:gd name="connsiteX84" fmla="*/ 166970 w 1434703"/>
              <a:gd name="connsiteY84" fmla="*/ 710358 h 1426947"/>
              <a:gd name="connsiteX85" fmla="*/ 574425 w 1434703"/>
              <a:gd name="connsiteY85" fmla="*/ 710358 h 1426947"/>
              <a:gd name="connsiteX86" fmla="*/ 510877 w 1434703"/>
              <a:gd name="connsiteY86" fmla="*/ 552085 h 1426947"/>
              <a:gd name="connsiteX87" fmla="*/ 669124 w 1434703"/>
              <a:gd name="connsiteY87" fmla="*/ 330254 h 1426947"/>
              <a:gd name="connsiteX88" fmla="*/ 669124 w 1434703"/>
              <a:gd name="connsiteY88" fmla="*/ 246756 h 1426947"/>
              <a:gd name="connsiteX89" fmla="*/ 657910 w 1434703"/>
              <a:gd name="connsiteY89" fmla="*/ 234294 h 1426947"/>
              <a:gd name="connsiteX90" fmla="*/ 1194739 w 1434703"/>
              <a:gd name="connsiteY90" fmla="*/ 120848 h 1426947"/>
              <a:gd name="connsiteX91" fmla="*/ 1212764 w 1434703"/>
              <a:gd name="connsiteY91" fmla="*/ 140073 h 1426947"/>
              <a:gd name="connsiteX92" fmla="*/ 1194739 w 1434703"/>
              <a:gd name="connsiteY92" fmla="*/ 158096 h 1426947"/>
              <a:gd name="connsiteX93" fmla="*/ 1175513 w 1434703"/>
              <a:gd name="connsiteY93" fmla="*/ 140073 h 1426947"/>
              <a:gd name="connsiteX94" fmla="*/ 1194739 w 1434703"/>
              <a:gd name="connsiteY94" fmla="*/ 120848 h 1426947"/>
              <a:gd name="connsiteX95" fmla="*/ 1117837 w 1434703"/>
              <a:gd name="connsiteY95" fmla="*/ 120848 h 1426947"/>
              <a:gd name="connsiteX96" fmla="*/ 1135861 w 1434703"/>
              <a:gd name="connsiteY96" fmla="*/ 140073 h 1426947"/>
              <a:gd name="connsiteX97" fmla="*/ 1117837 w 1434703"/>
              <a:gd name="connsiteY97" fmla="*/ 158096 h 1426947"/>
              <a:gd name="connsiteX98" fmla="*/ 1098610 w 1434703"/>
              <a:gd name="connsiteY98" fmla="*/ 140073 h 1426947"/>
              <a:gd name="connsiteX99" fmla="*/ 1117837 w 1434703"/>
              <a:gd name="connsiteY99" fmla="*/ 120848 h 1426947"/>
              <a:gd name="connsiteX100" fmla="*/ 1039731 w 1434703"/>
              <a:gd name="connsiteY100" fmla="*/ 120848 h 1426947"/>
              <a:gd name="connsiteX101" fmla="*/ 1058957 w 1434703"/>
              <a:gd name="connsiteY101" fmla="*/ 140073 h 1426947"/>
              <a:gd name="connsiteX102" fmla="*/ 1039731 w 1434703"/>
              <a:gd name="connsiteY102" fmla="*/ 158096 h 1426947"/>
              <a:gd name="connsiteX103" fmla="*/ 1021706 w 1434703"/>
              <a:gd name="connsiteY103" fmla="*/ 140073 h 1426947"/>
              <a:gd name="connsiteX104" fmla="*/ 1039731 w 1434703"/>
              <a:gd name="connsiteY104" fmla="*/ 120848 h 1426947"/>
              <a:gd name="connsiteX105" fmla="*/ 84731 w 1434703"/>
              <a:gd name="connsiteY105" fmla="*/ 37387 h 1426947"/>
              <a:gd name="connsiteX106" fmla="*/ 36135 w 1434703"/>
              <a:gd name="connsiteY106" fmla="*/ 84745 h 1426947"/>
              <a:gd name="connsiteX107" fmla="*/ 36135 w 1434703"/>
              <a:gd name="connsiteY107" fmla="*/ 781394 h 1426947"/>
              <a:gd name="connsiteX108" fmla="*/ 84731 w 1434703"/>
              <a:gd name="connsiteY108" fmla="*/ 828751 h 1426947"/>
              <a:gd name="connsiteX109" fmla="*/ 757593 w 1434703"/>
              <a:gd name="connsiteY109" fmla="*/ 828751 h 1426947"/>
              <a:gd name="connsiteX110" fmla="*/ 745133 w 1434703"/>
              <a:gd name="connsiteY110" fmla="*/ 786379 h 1426947"/>
              <a:gd name="connsiteX111" fmla="*/ 618037 w 1434703"/>
              <a:gd name="connsiteY111" fmla="*/ 747745 h 1426947"/>
              <a:gd name="connsiteX112" fmla="*/ 166970 w 1434703"/>
              <a:gd name="connsiteY112" fmla="*/ 747745 h 1426947"/>
              <a:gd name="connsiteX113" fmla="*/ 117128 w 1434703"/>
              <a:gd name="connsiteY113" fmla="*/ 697896 h 1426947"/>
              <a:gd name="connsiteX114" fmla="*/ 117128 w 1434703"/>
              <a:gd name="connsiteY114" fmla="*/ 246756 h 1426947"/>
              <a:gd name="connsiteX115" fmla="*/ 166970 w 1434703"/>
              <a:gd name="connsiteY115" fmla="*/ 198153 h 1426947"/>
              <a:gd name="connsiteX116" fmla="*/ 657910 w 1434703"/>
              <a:gd name="connsiteY116" fmla="*/ 198153 h 1426947"/>
              <a:gd name="connsiteX117" fmla="*/ 706506 w 1434703"/>
              <a:gd name="connsiteY117" fmla="*/ 246756 h 1426947"/>
              <a:gd name="connsiteX118" fmla="*/ 706506 w 1434703"/>
              <a:gd name="connsiteY118" fmla="*/ 319038 h 1426947"/>
              <a:gd name="connsiteX119" fmla="*/ 745133 w 1434703"/>
              <a:gd name="connsiteY119" fmla="*/ 316546 h 1426947"/>
              <a:gd name="connsiteX120" fmla="*/ 980635 w 1434703"/>
              <a:gd name="connsiteY120" fmla="*/ 552085 h 1426947"/>
              <a:gd name="connsiteX121" fmla="*/ 937023 w 1434703"/>
              <a:gd name="connsiteY121" fmla="*/ 689172 h 1426947"/>
              <a:gd name="connsiteX122" fmla="*/ 951976 w 1434703"/>
              <a:gd name="connsiteY122" fmla="*/ 684187 h 1426947"/>
              <a:gd name="connsiteX123" fmla="*/ 1018016 w 1434703"/>
              <a:gd name="connsiteY123" fmla="*/ 692911 h 1426947"/>
              <a:gd name="connsiteX124" fmla="*/ 1026738 w 1434703"/>
              <a:gd name="connsiteY124" fmla="*/ 697896 h 1426947"/>
              <a:gd name="connsiteX125" fmla="*/ 1031722 w 1434703"/>
              <a:gd name="connsiteY125" fmla="*/ 689172 h 1426947"/>
              <a:gd name="connsiteX126" fmla="*/ 1085302 w 1434703"/>
              <a:gd name="connsiteY126" fmla="*/ 648046 h 1426947"/>
              <a:gd name="connsiteX127" fmla="*/ 1151342 w 1434703"/>
              <a:gd name="connsiteY127" fmla="*/ 656770 h 1426947"/>
              <a:gd name="connsiteX128" fmla="*/ 1160065 w 1434703"/>
              <a:gd name="connsiteY128" fmla="*/ 663001 h 1426947"/>
              <a:gd name="connsiteX129" fmla="*/ 1218629 w 1434703"/>
              <a:gd name="connsiteY129" fmla="*/ 611905 h 1426947"/>
              <a:gd name="connsiteX130" fmla="*/ 1284669 w 1434703"/>
              <a:gd name="connsiteY130" fmla="*/ 621875 h 1426947"/>
              <a:gd name="connsiteX131" fmla="*/ 1299621 w 1434703"/>
              <a:gd name="connsiteY131" fmla="*/ 631845 h 1426947"/>
              <a:gd name="connsiteX132" fmla="*/ 1299621 w 1434703"/>
              <a:gd name="connsiteY132" fmla="*/ 84745 h 1426947"/>
              <a:gd name="connsiteX133" fmla="*/ 1252272 w 1434703"/>
              <a:gd name="connsiteY133" fmla="*/ 37387 h 1426947"/>
              <a:gd name="connsiteX134" fmla="*/ 84731 w 1434703"/>
              <a:gd name="connsiteY134" fmla="*/ 0 h 1426947"/>
              <a:gd name="connsiteX135" fmla="*/ 1252272 w 1434703"/>
              <a:gd name="connsiteY135" fmla="*/ 0 h 1426947"/>
              <a:gd name="connsiteX136" fmla="*/ 1337003 w 1434703"/>
              <a:gd name="connsiteY136" fmla="*/ 84745 h 1426947"/>
              <a:gd name="connsiteX137" fmla="*/ 1337003 w 1434703"/>
              <a:gd name="connsiteY137" fmla="*/ 714097 h 1426947"/>
              <a:gd name="connsiteX138" fmla="*/ 1348217 w 1434703"/>
              <a:gd name="connsiteY138" fmla="*/ 760208 h 1426947"/>
              <a:gd name="connsiteX139" fmla="*/ 1431702 w 1434703"/>
              <a:gd name="connsiteY139" fmla="*/ 1070522 h 1426947"/>
              <a:gd name="connsiteX140" fmla="*/ 1422979 w 1434703"/>
              <a:gd name="connsiteY140" fmla="*/ 1140311 h 1426947"/>
              <a:gd name="connsiteX141" fmla="*/ 1381860 w 1434703"/>
              <a:gd name="connsiteY141" fmla="*/ 1177699 h 1426947"/>
              <a:gd name="connsiteX142" fmla="*/ 1403043 w 1434703"/>
              <a:gd name="connsiteY142" fmla="*/ 1258704 h 1426947"/>
              <a:gd name="connsiteX143" fmla="*/ 1350709 w 1434703"/>
              <a:gd name="connsiteY143" fmla="*/ 1348434 h 1426947"/>
              <a:gd name="connsiteX144" fmla="*/ 1071596 w 1434703"/>
              <a:gd name="connsiteY144" fmla="*/ 1424454 h 1426947"/>
              <a:gd name="connsiteX145" fmla="*/ 1052905 w 1434703"/>
              <a:gd name="connsiteY145" fmla="*/ 1426947 h 1426947"/>
              <a:gd name="connsiteX146" fmla="*/ 1016770 w 1434703"/>
              <a:gd name="connsiteY146" fmla="*/ 1416977 h 1426947"/>
              <a:gd name="connsiteX147" fmla="*/ 981881 w 1434703"/>
              <a:gd name="connsiteY147" fmla="*/ 1370866 h 1426947"/>
              <a:gd name="connsiteX148" fmla="*/ 960698 w 1434703"/>
              <a:gd name="connsiteY148" fmla="*/ 1292353 h 1426947"/>
              <a:gd name="connsiteX149" fmla="*/ 846062 w 1434703"/>
              <a:gd name="connsiteY149" fmla="*/ 1281137 h 1426947"/>
              <a:gd name="connsiteX150" fmla="*/ 674109 w 1434703"/>
              <a:gd name="connsiteY150" fmla="*/ 1134080 h 1426947"/>
              <a:gd name="connsiteX151" fmla="*/ 646696 w 1434703"/>
              <a:gd name="connsiteY151" fmla="*/ 1031888 h 1426947"/>
              <a:gd name="connsiteX152" fmla="*/ 655418 w 1434703"/>
              <a:gd name="connsiteY152" fmla="*/ 955868 h 1426947"/>
              <a:gd name="connsiteX153" fmla="*/ 716474 w 1434703"/>
              <a:gd name="connsiteY153" fmla="*/ 911003 h 1426947"/>
              <a:gd name="connsiteX154" fmla="*/ 780022 w 1434703"/>
              <a:gd name="connsiteY154" fmla="*/ 914742 h 1426947"/>
              <a:gd name="connsiteX155" fmla="*/ 767562 w 1434703"/>
              <a:gd name="connsiteY155" fmla="*/ 864892 h 1426947"/>
              <a:gd name="connsiteX156" fmla="*/ 84731 w 1434703"/>
              <a:gd name="connsiteY156" fmla="*/ 864892 h 1426947"/>
              <a:gd name="connsiteX157" fmla="*/ 0 w 1434703"/>
              <a:gd name="connsiteY157" fmla="*/ 781394 h 1426947"/>
              <a:gd name="connsiteX158" fmla="*/ 0 w 1434703"/>
              <a:gd name="connsiteY158" fmla="*/ 84745 h 1426947"/>
              <a:gd name="connsiteX159" fmla="*/ 84731 w 1434703"/>
              <a:gd name="connsiteY159" fmla="*/ 0 h 142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434703" h="1426947">
                <a:moveTo>
                  <a:pt x="776595" y="487164"/>
                </a:moveTo>
                <a:cubicBezTo>
                  <a:pt x="770054" y="486268"/>
                  <a:pt x="763200" y="486658"/>
                  <a:pt x="756347" y="488527"/>
                </a:cubicBezTo>
                <a:cubicBezTo>
                  <a:pt x="743887" y="492266"/>
                  <a:pt x="732672" y="500989"/>
                  <a:pt x="727688" y="512206"/>
                </a:cubicBezTo>
                <a:cubicBezTo>
                  <a:pt x="720212" y="524668"/>
                  <a:pt x="718966" y="538377"/>
                  <a:pt x="722704" y="550839"/>
                </a:cubicBezTo>
                <a:lnTo>
                  <a:pt x="839832" y="996994"/>
                </a:lnTo>
                <a:lnTo>
                  <a:pt x="862261" y="1080492"/>
                </a:lnTo>
                <a:cubicBezTo>
                  <a:pt x="865999" y="1090462"/>
                  <a:pt x="859769" y="1100432"/>
                  <a:pt x="849800" y="1102924"/>
                </a:cubicBezTo>
                <a:cubicBezTo>
                  <a:pt x="839832" y="1105417"/>
                  <a:pt x="829864" y="1099185"/>
                  <a:pt x="827372" y="1089215"/>
                </a:cubicBezTo>
                <a:lnTo>
                  <a:pt x="799959" y="989516"/>
                </a:lnTo>
                <a:cubicBezTo>
                  <a:pt x="796221" y="973315"/>
                  <a:pt x="785006" y="960853"/>
                  <a:pt x="771300" y="952129"/>
                </a:cubicBezTo>
                <a:cubicBezTo>
                  <a:pt x="757593" y="943405"/>
                  <a:pt x="740149" y="942159"/>
                  <a:pt x="725196" y="945898"/>
                </a:cubicBezTo>
                <a:cubicBezTo>
                  <a:pt x="710244" y="949636"/>
                  <a:pt x="696537" y="960853"/>
                  <a:pt x="687815" y="974561"/>
                </a:cubicBezTo>
                <a:cubicBezTo>
                  <a:pt x="680339" y="989516"/>
                  <a:pt x="677847" y="1005717"/>
                  <a:pt x="681585" y="1021918"/>
                </a:cubicBezTo>
                <a:lnTo>
                  <a:pt x="710244" y="1125356"/>
                </a:lnTo>
                <a:cubicBezTo>
                  <a:pt x="727688" y="1190161"/>
                  <a:pt x="782514" y="1238764"/>
                  <a:pt x="849800" y="1244996"/>
                </a:cubicBezTo>
                <a:lnTo>
                  <a:pt x="970666" y="1257458"/>
                </a:lnTo>
                <a:cubicBezTo>
                  <a:pt x="980635" y="1254966"/>
                  <a:pt x="990603" y="1259951"/>
                  <a:pt x="993095" y="1269920"/>
                </a:cubicBezTo>
                <a:lnTo>
                  <a:pt x="1016770" y="1362142"/>
                </a:lnTo>
                <a:cubicBezTo>
                  <a:pt x="1020508" y="1370866"/>
                  <a:pt x="1026738" y="1379590"/>
                  <a:pt x="1034215" y="1384575"/>
                </a:cubicBezTo>
                <a:cubicBezTo>
                  <a:pt x="1042937" y="1389560"/>
                  <a:pt x="1052905" y="1390806"/>
                  <a:pt x="1061627" y="1388313"/>
                </a:cubicBezTo>
                <a:lnTo>
                  <a:pt x="1341987" y="1313539"/>
                </a:lnTo>
                <a:cubicBezTo>
                  <a:pt x="1360677" y="1308554"/>
                  <a:pt x="1373138" y="1287368"/>
                  <a:pt x="1368154" y="1268674"/>
                </a:cubicBezTo>
                <a:lnTo>
                  <a:pt x="1343233" y="1175206"/>
                </a:lnTo>
                <a:cubicBezTo>
                  <a:pt x="1340741" y="1170221"/>
                  <a:pt x="1341987" y="1166482"/>
                  <a:pt x="1343233" y="1161497"/>
                </a:cubicBezTo>
                <a:cubicBezTo>
                  <a:pt x="1344479" y="1155266"/>
                  <a:pt x="1349463" y="1149035"/>
                  <a:pt x="1356939" y="1146543"/>
                </a:cubicBezTo>
                <a:cubicBezTo>
                  <a:pt x="1371892" y="1142804"/>
                  <a:pt x="1383106" y="1134080"/>
                  <a:pt x="1390582" y="1121618"/>
                </a:cubicBezTo>
                <a:cubicBezTo>
                  <a:pt x="1398059" y="1107909"/>
                  <a:pt x="1399305" y="1094200"/>
                  <a:pt x="1395567" y="1079246"/>
                </a:cubicBezTo>
                <a:lnTo>
                  <a:pt x="1313328" y="768931"/>
                </a:lnTo>
                <a:lnTo>
                  <a:pt x="1289653" y="684187"/>
                </a:lnTo>
                <a:cubicBezTo>
                  <a:pt x="1285915" y="670478"/>
                  <a:pt x="1277193" y="659262"/>
                  <a:pt x="1265978" y="654277"/>
                </a:cubicBezTo>
                <a:cubicBezTo>
                  <a:pt x="1254764" y="646800"/>
                  <a:pt x="1241057" y="644307"/>
                  <a:pt x="1228597" y="648046"/>
                </a:cubicBezTo>
                <a:cubicBezTo>
                  <a:pt x="1201184" y="655523"/>
                  <a:pt x="1184985" y="682941"/>
                  <a:pt x="1192462" y="710358"/>
                </a:cubicBezTo>
                <a:lnTo>
                  <a:pt x="1214891" y="796349"/>
                </a:lnTo>
                <a:cubicBezTo>
                  <a:pt x="1217383" y="806319"/>
                  <a:pt x="1212398" y="816289"/>
                  <a:pt x="1202430" y="818781"/>
                </a:cubicBezTo>
                <a:cubicBezTo>
                  <a:pt x="1201184" y="818781"/>
                  <a:pt x="1199938" y="818781"/>
                  <a:pt x="1197446" y="818781"/>
                </a:cubicBezTo>
                <a:cubicBezTo>
                  <a:pt x="1196200" y="818781"/>
                  <a:pt x="1196200" y="818781"/>
                  <a:pt x="1196200" y="818781"/>
                </a:cubicBezTo>
                <a:cubicBezTo>
                  <a:pt x="1194954" y="818781"/>
                  <a:pt x="1193708" y="818781"/>
                  <a:pt x="1191216" y="818781"/>
                </a:cubicBezTo>
                <a:cubicBezTo>
                  <a:pt x="1189970" y="817535"/>
                  <a:pt x="1188724" y="816289"/>
                  <a:pt x="1187478" y="816289"/>
                </a:cubicBezTo>
                <a:cubicBezTo>
                  <a:pt x="1186232" y="815042"/>
                  <a:pt x="1186232" y="815042"/>
                  <a:pt x="1186232" y="815042"/>
                </a:cubicBezTo>
                <a:cubicBezTo>
                  <a:pt x="1184985" y="813796"/>
                  <a:pt x="1183739" y="812550"/>
                  <a:pt x="1182493" y="811304"/>
                </a:cubicBezTo>
                <a:lnTo>
                  <a:pt x="1181247" y="811304"/>
                </a:lnTo>
                <a:cubicBezTo>
                  <a:pt x="1181247" y="808811"/>
                  <a:pt x="1180001" y="807565"/>
                  <a:pt x="1180001" y="805072"/>
                </a:cubicBezTo>
                <a:lnTo>
                  <a:pt x="1156327" y="720328"/>
                </a:lnTo>
                <a:cubicBezTo>
                  <a:pt x="1152589" y="706619"/>
                  <a:pt x="1143866" y="695403"/>
                  <a:pt x="1132652" y="689172"/>
                </a:cubicBezTo>
                <a:cubicBezTo>
                  <a:pt x="1121437" y="682941"/>
                  <a:pt x="1107731" y="680448"/>
                  <a:pt x="1095271" y="684187"/>
                </a:cubicBezTo>
                <a:cubicBezTo>
                  <a:pt x="1081564" y="686679"/>
                  <a:pt x="1070350" y="695403"/>
                  <a:pt x="1064119" y="707866"/>
                </a:cubicBezTo>
                <a:cubicBezTo>
                  <a:pt x="1057889" y="719082"/>
                  <a:pt x="1055397" y="732790"/>
                  <a:pt x="1059135" y="746499"/>
                </a:cubicBezTo>
                <a:lnTo>
                  <a:pt x="1081564" y="831243"/>
                </a:lnTo>
                <a:cubicBezTo>
                  <a:pt x="1085302" y="841213"/>
                  <a:pt x="1079072" y="851183"/>
                  <a:pt x="1069104" y="853676"/>
                </a:cubicBezTo>
                <a:cubicBezTo>
                  <a:pt x="1067858" y="854922"/>
                  <a:pt x="1065365" y="854922"/>
                  <a:pt x="1064119" y="854922"/>
                </a:cubicBezTo>
                <a:cubicBezTo>
                  <a:pt x="1061627" y="854922"/>
                  <a:pt x="1059135" y="853676"/>
                  <a:pt x="1057889" y="853676"/>
                </a:cubicBezTo>
                <a:cubicBezTo>
                  <a:pt x="1056643" y="853676"/>
                  <a:pt x="1055397" y="852430"/>
                  <a:pt x="1054151" y="851183"/>
                </a:cubicBezTo>
                <a:cubicBezTo>
                  <a:pt x="1052905" y="851183"/>
                  <a:pt x="1052905" y="851183"/>
                  <a:pt x="1052905" y="851183"/>
                </a:cubicBezTo>
                <a:cubicBezTo>
                  <a:pt x="1051659" y="849937"/>
                  <a:pt x="1050413" y="848691"/>
                  <a:pt x="1049167" y="847445"/>
                </a:cubicBezTo>
                <a:cubicBezTo>
                  <a:pt x="1049167" y="846198"/>
                  <a:pt x="1049167" y="846198"/>
                  <a:pt x="1047921" y="846198"/>
                </a:cubicBezTo>
                <a:cubicBezTo>
                  <a:pt x="1047921" y="844952"/>
                  <a:pt x="1046675" y="843706"/>
                  <a:pt x="1045429" y="841213"/>
                </a:cubicBezTo>
                <a:lnTo>
                  <a:pt x="1023000" y="755223"/>
                </a:lnTo>
                <a:cubicBezTo>
                  <a:pt x="1020508" y="741514"/>
                  <a:pt x="1011786" y="731544"/>
                  <a:pt x="999325" y="724067"/>
                </a:cubicBezTo>
                <a:cubicBezTo>
                  <a:pt x="988111" y="717835"/>
                  <a:pt x="974405" y="716589"/>
                  <a:pt x="961944" y="720328"/>
                </a:cubicBezTo>
                <a:cubicBezTo>
                  <a:pt x="934531" y="726559"/>
                  <a:pt x="918333" y="755223"/>
                  <a:pt x="925809" y="781394"/>
                </a:cubicBezTo>
                <a:lnTo>
                  <a:pt x="948238" y="867384"/>
                </a:lnTo>
                <a:cubicBezTo>
                  <a:pt x="951976" y="877354"/>
                  <a:pt x="945746" y="887324"/>
                  <a:pt x="935777" y="889817"/>
                </a:cubicBezTo>
                <a:cubicBezTo>
                  <a:pt x="934531" y="891063"/>
                  <a:pt x="932039" y="891063"/>
                  <a:pt x="930793" y="891063"/>
                </a:cubicBezTo>
                <a:cubicBezTo>
                  <a:pt x="928301" y="891063"/>
                  <a:pt x="925809" y="889817"/>
                  <a:pt x="924563" y="889817"/>
                </a:cubicBezTo>
                <a:cubicBezTo>
                  <a:pt x="923317" y="889817"/>
                  <a:pt x="922071" y="888571"/>
                  <a:pt x="920825" y="887324"/>
                </a:cubicBezTo>
                <a:cubicBezTo>
                  <a:pt x="919579" y="887324"/>
                  <a:pt x="919579" y="887324"/>
                  <a:pt x="919579" y="887324"/>
                </a:cubicBezTo>
                <a:cubicBezTo>
                  <a:pt x="918333" y="884832"/>
                  <a:pt x="917087" y="884832"/>
                  <a:pt x="915841" y="883586"/>
                </a:cubicBezTo>
                <a:cubicBezTo>
                  <a:pt x="915841" y="882339"/>
                  <a:pt x="915841" y="882339"/>
                  <a:pt x="914595" y="882339"/>
                </a:cubicBezTo>
                <a:cubicBezTo>
                  <a:pt x="914595" y="881093"/>
                  <a:pt x="913348" y="878601"/>
                  <a:pt x="913348" y="877354"/>
                </a:cubicBezTo>
                <a:lnTo>
                  <a:pt x="818649" y="524668"/>
                </a:lnTo>
                <a:cubicBezTo>
                  <a:pt x="813042" y="504105"/>
                  <a:pt x="796220" y="489851"/>
                  <a:pt x="776595" y="487164"/>
                </a:cubicBezTo>
                <a:close/>
                <a:moveTo>
                  <a:pt x="745133" y="353933"/>
                </a:moveTo>
                <a:cubicBezTo>
                  <a:pt x="637973" y="353933"/>
                  <a:pt x="549504" y="441170"/>
                  <a:pt x="549504" y="552085"/>
                </a:cubicBezTo>
                <a:cubicBezTo>
                  <a:pt x="549504" y="656770"/>
                  <a:pt x="632989" y="744007"/>
                  <a:pt x="736411" y="748991"/>
                </a:cubicBezTo>
                <a:lnTo>
                  <a:pt x="686569" y="559563"/>
                </a:lnTo>
                <a:cubicBezTo>
                  <a:pt x="680339" y="538377"/>
                  <a:pt x="684077" y="513452"/>
                  <a:pt x="695291" y="493512"/>
                </a:cubicBezTo>
                <a:cubicBezTo>
                  <a:pt x="706506" y="473572"/>
                  <a:pt x="725196" y="459863"/>
                  <a:pt x="747625" y="453632"/>
                </a:cubicBezTo>
                <a:cubicBezTo>
                  <a:pt x="793729" y="439924"/>
                  <a:pt x="842324" y="468587"/>
                  <a:pt x="853538" y="514698"/>
                </a:cubicBezTo>
                <a:lnTo>
                  <a:pt x="898396" y="679202"/>
                </a:lnTo>
                <a:cubicBezTo>
                  <a:pt x="928301" y="643061"/>
                  <a:pt x="944499" y="598196"/>
                  <a:pt x="944499" y="552085"/>
                </a:cubicBezTo>
                <a:cubicBezTo>
                  <a:pt x="944499" y="441170"/>
                  <a:pt x="856031" y="353933"/>
                  <a:pt x="745133" y="353933"/>
                </a:cubicBezTo>
                <a:close/>
                <a:moveTo>
                  <a:pt x="166970" y="234294"/>
                </a:moveTo>
                <a:cubicBezTo>
                  <a:pt x="160739" y="234294"/>
                  <a:pt x="154509" y="239279"/>
                  <a:pt x="154509" y="246756"/>
                </a:cubicBezTo>
                <a:lnTo>
                  <a:pt x="154509" y="697896"/>
                </a:lnTo>
                <a:cubicBezTo>
                  <a:pt x="154509" y="704127"/>
                  <a:pt x="160739" y="710358"/>
                  <a:pt x="166970" y="710358"/>
                </a:cubicBezTo>
                <a:lnTo>
                  <a:pt x="574425" y="710358"/>
                </a:lnTo>
                <a:cubicBezTo>
                  <a:pt x="535798" y="667986"/>
                  <a:pt x="510877" y="611905"/>
                  <a:pt x="510877" y="552085"/>
                </a:cubicBezTo>
                <a:cubicBezTo>
                  <a:pt x="510877" y="448647"/>
                  <a:pt x="578163" y="361410"/>
                  <a:pt x="669124" y="330254"/>
                </a:cubicBezTo>
                <a:lnTo>
                  <a:pt x="669124" y="246756"/>
                </a:lnTo>
                <a:cubicBezTo>
                  <a:pt x="669124" y="239279"/>
                  <a:pt x="664140" y="234294"/>
                  <a:pt x="657910" y="234294"/>
                </a:cubicBezTo>
                <a:close/>
                <a:moveTo>
                  <a:pt x="1194739" y="120848"/>
                </a:moveTo>
                <a:cubicBezTo>
                  <a:pt x="1205554" y="120848"/>
                  <a:pt x="1212764" y="128057"/>
                  <a:pt x="1212764" y="140073"/>
                </a:cubicBezTo>
                <a:cubicBezTo>
                  <a:pt x="1212764" y="149685"/>
                  <a:pt x="1205554" y="158096"/>
                  <a:pt x="1194739" y="158096"/>
                </a:cubicBezTo>
                <a:cubicBezTo>
                  <a:pt x="1183925" y="158096"/>
                  <a:pt x="1175513" y="149685"/>
                  <a:pt x="1175513" y="140073"/>
                </a:cubicBezTo>
                <a:cubicBezTo>
                  <a:pt x="1175513" y="128057"/>
                  <a:pt x="1183925" y="120848"/>
                  <a:pt x="1194739" y="120848"/>
                </a:cubicBezTo>
                <a:close/>
                <a:moveTo>
                  <a:pt x="1117837" y="120848"/>
                </a:moveTo>
                <a:cubicBezTo>
                  <a:pt x="1127450" y="120848"/>
                  <a:pt x="1135861" y="128057"/>
                  <a:pt x="1135861" y="140073"/>
                </a:cubicBezTo>
                <a:cubicBezTo>
                  <a:pt x="1135861" y="149685"/>
                  <a:pt x="1127450" y="158096"/>
                  <a:pt x="1117837" y="158096"/>
                </a:cubicBezTo>
                <a:cubicBezTo>
                  <a:pt x="1107022" y="158096"/>
                  <a:pt x="1098610" y="149685"/>
                  <a:pt x="1098610" y="140073"/>
                </a:cubicBezTo>
                <a:cubicBezTo>
                  <a:pt x="1098610" y="128057"/>
                  <a:pt x="1107022" y="120848"/>
                  <a:pt x="1117837" y="120848"/>
                </a:cubicBezTo>
                <a:close/>
                <a:moveTo>
                  <a:pt x="1039731" y="120848"/>
                </a:moveTo>
                <a:cubicBezTo>
                  <a:pt x="1050546" y="120848"/>
                  <a:pt x="1058957" y="128057"/>
                  <a:pt x="1058957" y="140073"/>
                </a:cubicBezTo>
                <a:cubicBezTo>
                  <a:pt x="1058957" y="149685"/>
                  <a:pt x="1050546" y="158096"/>
                  <a:pt x="1039731" y="158096"/>
                </a:cubicBezTo>
                <a:cubicBezTo>
                  <a:pt x="1028916" y="158096"/>
                  <a:pt x="1021706" y="149685"/>
                  <a:pt x="1021706" y="140073"/>
                </a:cubicBezTo>
                <a:cubicBezTo>
                  <a:pt x="1021706" y="128057"/>
                  <a:pt x="1028916" y="120848"/>
                  <a:pt x="1039731" y="120848"/>
                </a:cubicBezTo>
                <a:close/>
                <a:moveTo>
                  <a:pt x="84731" y="37387"/>
                </a:moveTo>
                <a:cubicBezTo>
                  <a:pt x="57318" y="37387"/>
                  <a:pt x="36135" y="59820"/>
                  <a:pt x="36135" y="84745"/>
                </a:cubicBezTo>
                <a:lnTo>
                  <a:pt x="36135" y="781394"/>
                </a:lnTo>
                <a:cubicBezTo>
                  <a:pt x="36135" y="807565"/>
                  <a:pt x="57318" y="828751"/>
                  <a:pt x="84731" y="828751"/>
                </a:cubicBezTo>
                <a:lnTo>
                  <a:pt x="757593" y="828751"/>
                </a:lnTo>
                <a:lnTo>
                  <a:pt x="745133" y="786379"/>
                </a:lnTo>
                <a:cubicBezTo>
                  <a:pt x="699029" y="786379"/>
                  <a:pt x="654172" y="772670"/>
                  <a:pt x="618037" y="747745"/>
                </a:cubicBezTo>
                <a:lnTo>
                  <a:pt x="166970" y="747745"/>
                </a:lnTo>
                <a:cubicBezTo>
                  <a:pt x="139557" y="747745"/>
                  <a:pt x="117128" y="725313"/>
                  <a:pt x="117128" y="697896"/>
                </a:cubicBezTo>
                <a:lnTo>
                  <a:pt x="117128" y="246756"/>
                </a:lnTo>
                <a:cubicBezTo>
                  <a:pt x="117128" y="219339"/>
                  <a:pt x="139557" y="198153"/>
                  <a:pt x="166970" y="198153"/>
                </a:cubicBezTo>
                <a:lnTo>
                  <a:pt x="657910" y="198153"/>
                </a:lnTo>
                <a:cubicBezTo>
                  <a:pt x="684077" y="198153"/>
                  <a:pt x="706506" y="219339"/>
                  <a:pt x="706506" y="246756"/>
                </a:cubicBezTo>
                <a:lnTo>
                  <a:pt x="706506" y="319038"/>
                </a:lnTo>
                <a:cubicBezTo>
                  <a:pt x="718966" y="317792"/>
                  <a:pt x="731426" y="316546"/>
                  <a:pt x="745133" y="316546"/>
                </a:cubicBezTo>
                <a:cubicBezTo>
                  <a:pt x="875967" y="316546"/>
                  <a:pt x="980635" y="422476"/>
                  <a:pt x="980635" y="552085"/>
                </a:cubicBezTo>
                <a:cubicBezTo>
                  <a:pt x="980635" y="601935"/>
                  <a:pt x="965682" y="649292"/>
                  <a:pt x="937023" y="689172"/>
                </a:cubicBezTo>
                <a:cubicBezTo>
                  <a:pt x="942007" y="686679"/>
                  <a:pt x="945746" y="685433"/>
                  <a:pt x="951976" y="684187"/>
                </a:cubicBezTo>
                <a:cubicBezTo>
                  <a:pt x="974405" y="677956"/>
                  <a:pt x="998079" y="681694"/>
                  <a:pt x="1018016" y="692911"/>
                </a:cubicBezTo>
                <a:cubicBezTo>
                  <a:pt x="1021754" y="695403"/>
                  <a:pt x="1024246" y="696649"/>
                  <a:pt x="1026738" y="697896"/>
                </a:cubicBezTo>
                <a:cubicBezTo>
                  <a:pt x="1029230" y="695403"/>
                  <a:pt x="1030476" y="692911"/>
                  <a:pt x="1031722" y="689172"/>
                </a:cubicBezTo>
                <a:cubicBezTo>
                  <a:pt x="1044183" y="669232"/>
                  <a:pt x="1062873" y="654277"/>
                  <a:pt x="1085302" y="648046"/>
                </a:cubicBezTo>
                <a:cubicBezTo>
                  <a:pt x="1107731" y="641815"/>
                  <a:pt x="1131406" y="645553"/>
                  <a:pt x="1151342" y="656770"/>
                </a:cubicBezTo>
                <a:cubicBezTo>
                  <a:pt x="1155081" y="659262"/>
                  <a:pt x="1157573" y="661755"/>
                  <a:pt x="1160065" y="663001"/>
                </a:cubicBezTo>
                <a:cubicBezTo>
                  <a:pt x="1171279" y="639322"/>
                  <a:pt x="1191216" y="619382"/>
                  <a:pt x="1218629" y="611905"/>
                </a:cubicBezTo>
                <a:cubicBezTo>
                  <a:pt x="1241057" y="605674"/>
                  <a:pt x="1264732" y="609412"/>
                  <a:pt x="1284669" y="621875"/>
                </a:cubicBezTo>
                <a:cubicBezTo>
                  <a:pt x="1289653" y="624367"/>
                  <a:pt x="1294637" y="628106"/>
                  <a:pt x="1299621" y="631845"/>
                </a:cubicBezTo>
                <a:lnTo>
                  <a:pt x="1299621" y="84745"/>
                </a:lnTo>
                <a:cubicBezTo>
                  <a:pt x="1299621" y="59820"/>
                  <a:pt x="1277193" y="37387"/>
                  <a:pt x="1252272" y="37387"/>
                </a:cubicBezTo>
                <a:close/>
                <a:moveTo>
                  <a:pt x="84731" y="0"/>
                </a:moveTo>
                <a:lnTo>
                  <a:pt x="1252272" y="0"/>
                </a:lnTo>
                <a:cubicBezTo>
                  <a:pt x="1298375" y="0"/>
                  <a:pt x="1337003" y="38634"/>
                  <a:pt x="1337003" y="84745"/>
                </a:cubicBezTo>
                <a:lnTo>
                  <a:pt x="1337003" y="714097"/>
                </a:lnTo>
                <a:lnTo>
                  <a:pt x="1348217" y="760208"/>
                </a:lnTo>
                <a:lnTo>
                  <a:pt x="1431702" y="1070522"/>
                </a:lnTo>
                <a:cubicBezTo>
                  <a:pt x="1437932" y="1094200"/>
                  <a:pt x="1434194" y="1119125"/>
                  <a:pt x="1422979" y="1140311"/>
                </a:cubicBezTo>
                <a:cubicBezTo>
                  <a:pt x="1413011" y="1156512"/>
                  <a:pt x="1398059" y="1170221"/>
                  <a:pt x="1381860" y="1177699"/>
                </a:cubicBezTo>
                <a:lnTo>
                  <a:pt x="1403043" y="1258704"/>
                </a:lnTo>
                <a:cubicBezTo>
                  <a:pt x="1413011" y="1298584"/>
                  <a:pt x="1390582" y="1338464"/>
                  <a:pt x="1350709" y="1348434"/>
                </a:cubicBezTo>
                <a:lnTo>
                  <a:pt x="1071596" y="1424454"/>
                </a:lnTo>
                <a:cubicBezTo>
                  <a:pt x="1065365" y="1425701"/>
                  <a:pt x="1059135" y="1426947"/>
                  <a:pt x="1052905" y="1426947"/>
                </a:cubicBezTo>
                <a:cubicBezTo>
                  <a:pt x="1040445" y="1426947"/>
                  <a:pt x="1026738" y="1423208"/>
                  <a:pt x="1016770" y="1416977"/>
                </a:cubicBezTo>
                <a:cubicBezTo>
                  <a:pt x="999325" y="1407007"/>
                  <a:pt x="986865" y="1390806"/>
                  <a:pt x="981881" y="1370866"/>
                </a:cubicBezTo>
                <a:lnTo>
                  <a:pt x="960698" y="1292353"/>
                </a:lnTo>
                <a:lnTo>
                  <a:pt x="846062" y="1281137"/>
                </a:lnTo>
                <a:cubicBezTo>
                  <a:pt x="763823" y="1273659"/>
                  <a:pt x="695291" y="1213840"/>
                  <a:pt x="674109" y="1134080"/>
                </a:cubicBezTo>
                <a:lnTo>
                  <a:pt x="646696" y="1031888"/>
                </a:lnTo>
                <a:cubicBezTo>
                  <a:pt x="639219" y="1005717"/>
                  <a:pt x="642957" y="978300"/>
                  <a:pt x="655418" y="955868"/>
                </a:cubicBezTo>
                <a:cubicBezTo>
                  <a:pt x="669124" y="933435"/>
                  <a:pt x="690307" y="917234"/>
                  <a:pt x="716474" y="911003"/>
                </a:cubicBezTo>
                <a:cubicBezTo>
                  <a:pt x="737657" y="904772"/>
                  <a:pt x="760085" y="906018"/>
                  <a:pt x="780022" y="914742"/>
                </a:cubicBezTo>
                <a:lnTo>
                  <a:pt x="767562" y="864892"/>
                </a:lnTo>
                <a:lnTo>
                  <a:pt x="84731" y="864892"/>
                </a:lnTo>
                <a:cubicBezTo>
                  <a:pt x="37381" y="864892"/>
                  <a:pt x="0" y="827505"/>
                  <a:pt x="0" y="781394"/>
                </a:cubicBezTo>
                <a:lnTo>
                  <a:pt x="0" y="84745"/>
                </a:lnTo>
                <a:cubicBezTo>
                  <a:pt x="0" y="38634"/>
                  <a:pt x="37381" y="0"/>
                  <a:pt x="84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001D86A-E124-C545-B707-38FEA533E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390" y="9263957"/>
            <a:ext cx="1415968" cy="1344550"/>
          </a:xfrm>
          <a:custGeom>
            <a:avLst/>
            <a:gdLst>
              <a:gd name="connsiteX0" fmla="*/ 1139002 w 1415968"/>
              <a:gd name="connsiteY0" fmla="*/ 1232191 h 1344550"/>
              <a:gd name="connsiteX1" fmla="*/ 1101520 w 1415968"/>
              <a:gd name="connsiteY1" fmla="*/ 1269644 h 1344550"/>
              <a:gd name="connsiteX2" fmla="*/ 1139002 w 1415968"/>
              <a:gd name="connsiteY2" fmla="*/ 1307097 h 1344550"/>
              <a:gd name="connsiteX3" fmla="*/ 1176484 w 1415968"/>
              <a:gd name="connsiteY3" fmla="*/ 1269644 h 1344550"/>
              <a:gd name="connsiteX4" fmla="*/ 1139002 w 1415968"/>
              <a:gd name="connsiteY4" fmla="*/ 1232191 h 1344550"/>
              <a:gd name="connsiteX5" fmla="*/ 282744 w 1415968"/>
              <a:gd name="connsiteY5" fmla="*/ 1232191 h 1344550"/>
              <a:gd name="connsiteX6" fmla="*/ 245114 w 1415968"/>
              <a:gd name="connsiteY6" fmla="*/ 1269644 h 1344550"/>
              <a:gd name="connsiteX7" fmla="*/ 282744 w 1415968"/>
              <a:gd name="connsiteY7" fmla="*/ 1307097 h 1344550"/>
              <a:gd name="connsiteX8" fmla="*/ 321628 w 1415968"/>
              <a:gd name="connsiteY8" fmla="*/ 1269644 h 1344550"/>
              <a:gd name="connsiteX9" fmla="*/ 282744 w 1415968"/>
              <a:gd name="connsiteY9" fmla="*/ 1232191 h 1344550"/>
              <a:gd name="connsiteX10" fmla="*/ 710114 w 1415968"/>
              <a:gd name="connsiteY10" fmla="*/ 1227370 h 1344550"/>
              <a:gd name="connsiteX11" fmla="*/ 673037 w 1415968"/>
              <a:gd name="connsiteY11" fmla="*/ 1264601 h 1344550"/>
              <a:gd name="connsiteX12" fmla="*/ 710114 w 1415968"/>
              <a:gd name="connsiteY12" fmla="*/ 1301831 h 1344550"/>
              <a:gd name="connsiteX13" fmla="*/ 748428 w 1415968"/>
              <a:gd name="connsiteY13" fmla="*/ 1264601 h 1344550"/>
              <a:gd name="connsiteX14" fmla="*/ 710114 w 1415968"/>
              <a:gd name="connsiteY14" fmla="*/ 1227370 h 1344550"/>
              <a:gd name="connsiteX15" fmla="*/ 710114 w 1415968"/>
              <a:gd name="connsiteY15" fmla="*/ 1005228 h 1344550"/>
              <a:gd name="connsiteX16" fmla="*/ 728653 w 1415968"/>
              <a:gd name="connsiteY16" fmla="*/ 1022602 h 1344550"/>
              <a:gd name="connsiteX17" fmla="*/ 728653 w 1415968"/>
              <a:gd name="connsiteY17" fmla="*/ 1190140 h 1344550"/>
              <a:gd name="connsiteX18" fmla="*/ 728653 w 1415968"/>
              <a:gd name="connsiteY18" fmla="*/ 1192622 h 1344550"/>
              <a:gd name="connsiteX19" fmla="*/ 784269 w 1415968"/>
              <a:gd name="connsiteY19" fmla="*/ 1264601 h 1344550"/>
              <a:gd name="connsiteX20" fmla="*/ 710114 w 1415968"/>
              <a:gd name="connsiteY20" fmla="*/ 1339062 h 1344550"/>
              <a:gd name="connsiteX21" fmla="*/ 637195 w 1415968"/>
              <a:gd name="connsiteY21" fmla="*/ 1264601 h 1344550"/>
              <a:gd name="connsiteX22" fmla="*/ 692811 w 1415968"/>
              <a:gd name="connsiteY22" fmla="*/ 1192622 h 1344550"/>
              <a:gd name="connsiteX23" fmla="*/ 692811 w 1415968"/>
              <a:gd name="connsiteY23" fmla="*/ 1190140 h 1344550"/>
              <a:gd name="connsiteX24" fmla="*/ 692811 w 1415968"/>
              <a:gd name="connsiteY24" fmla="*/ 1022602 h 1344550"/>
              <a:gd name="connsiteX25" fmla="*/ 710114 w 1415968"/>
              <a:gd name="connsiteY25" fmla="*/ 1005228 h 1344550"/>
              <a:gd name="connsiteX26" fmla="*/ 914109 w 1415968"/>
              <a:gd name="connsiteY26" fmla="*/ 933817 h 1344550"/>
              <a:gd name="connsiteX27" fmla="*/ 960337 w 1415968"/>
              <a:gd name="connsiteY27" fmla="*/ 933817 h 1344550"/>
              <a:gd name="connsiteX28" fmla="*/ 1026555 w 1415968"/>
              <a:gd name="connsiteY28" fmla="*/ 961282 h 1344550"/>
              <a:gd name="connsiteX29" fmla="*/ 1129007 w 1415968"/>
              <a:gd name="connsiteY29" fmla="*/ 1063653 h 1344550"/>
              <a:gd name="connsiteX30" fmla="*/ 1157743 w 1415968"/>
              <a:gd name="connsiteY30" fmla="*/ 1131069 h 1344550"/>
              <a:gd name="connsiteX31" fmla="*/ 1157743 w 1415968"/>
              <a:gd name="connsiteY31" fmla="*/ 1197235 h 1344550"/>
              <a:gd name="connsiteX32" fmla="*/ 1212717 w 1415968"/>
              <a:gd name="connsiteY32" fmla="*/ 1269644 h 1344550"/>
              <a:gd name="connsiteX33" fmla="*/ 1139002 w 1415968"/>
              <a:gd name="connsiteY33" fmla="*/ 1344550 h 1344550"/>
              <a:gd name="connsiteX34" fmla="*/ 1064038 w 1415968"/>
              <a:gd name="connsiteY34" fmla="*/ 1269644 h 1344550"/>
              <a:gd name="connsiteX35" fmla="*/ 1120261 w 1415968"/>
              <a:gd name="connsiteY35" fmla="*/ 1197235 h 1344550"/>
              <a:gd name="connsiteX36" fmla="*/ 1120261 w 1415968"/>
              <a:gd name="connsiteY36" fmla="*/ 1131069 h 1344550"/>
              <a:gd name="connsiteX37" fmla="*/ 1104018 w 1415968"/>
              <a:gd name="connsiteY37" fmla="*/ 1091119 h 1344550"/>
              <a:gd name="connsiteX38" fmla="*/ 1000318 w 1415968"/>
              <a:gd name="connsiteY38" fmla="*/ 987499 h 1344550"/>
              <a:gd name="connsiteX39" fmla="*/ 960337 w 1415968"/>
              <a:gd name="connsiteY39" fmla="*/ 971270 h 1344550"/>
              <a:gd name="connsiteX40" fmla="*/ 914109 w 1415968"/>
              <a:gd name="connsiteY40" fmla="*/ 971270 h 1344550"/>
              <a:gd name="connsiteX41" fmla="*/ 895368 w 1415968"/>
              <a:gd name="connsiteY41" fmla="*/ 952543 h 1344550"/>
              <a:gd name="connsiteX42" fmla="*/ 914109 w 1415968"/>
              <a:gd name="connsiteY42" fmla="*/ 933817 h 1344550"/>
              <a:gd name="connsiteX43" fmla="*/ 463367 w 1415968"/>
              <a:gd name="connsiteY43" fmla="*/ 933817 h 1344550"/>
              <a:gd name="connsiteX44" fmla="*/ 508522 w 1415968"/>
              <a:gd name="connsiteY44" fmla="*/ 933817 h 1344550"/>
              <a:gd name="connsiteX45" fmla="*/ 526083 w 1415968"/>
              <a:gd name="connsiteY45" fmla="*/ 952543 h 1344550"/>
              <a:gd name="connsiteX46" fmla="*/ 508522 w 1415968"/>
              <a:gd name="connsiteY46" fmla="*/ 971270 h 1344550"/>
              <a:gd name="connsiteX47" fmla="*/ 463367 w 1415968"/>
              <a:gd name="connsiteY47" fmla="*/ 971270 h 1344550"/>
              <a:gd name="connsiteX48" fmla="*/ 421974 w 1415968"/>
              <a:gd name="connsiteY48" fmla="*/ 987499 h 1344550"/>
              <a:gd name="connsiteX49" fmla="*/ 319119 w 1415968"/>
              <a:gd name="connsiteY49" fmla="*/ 1091119 h 1344550"/>
              <a:gd name="connsiteX50" fmla="*/ 301559 w 1415968"/>
              <a:gd name="connsiteY50" fmla="*/ 1131069 h 1344550"/>
              <a:gd name="connsiteX51" fmla="*/ 301559 w 1415968"/>
              <a:gd name="connsiteY51" fmla="*/ 1197235 h 1344550"/>
              <a:gd name="connsiteX52" fmla="*/ 358003 w 1415968"/>
              <a:gd name="connsiteY52" fmla="*/ 1269644 h 1344550"/>
              <a:gd name="connsiteX53" fmla="*/ 282744 w 1415968"/>
              <a:gd name="connsiteY53" fmla="*/ 1344550 h 1344550"/>
              <a:gd name="connsiteX54" fmla="*/ 208739 w 1415968"/>
              <a:gd name="connsiteY54" fmla="*/ 1269644 h 1344550"/>
              <a:gd name="connsiteX55" fmla="*/ 263929 w 1415968"/>
              <a:gd name="connsiteY55" fmla="*/ 1197235 h 1344550"/>
              <a:gd name="connsiteX56" fmla="*/ 263929 w 1415968"/>
              <a:gd name="connsiteY56" fmla="*/ 1131069 h 1344550"/>
              <a:gd name="connsiteX57" fmla="*/ 291524 w 1415968"/>
              <a:gd name="connsiteY57" fmla="*/ 1063653 h 1344550"/>
              <a:gd name="connsiteX58" fmla="*/ 395633 w 1415968"/>
              <a:gd name="connsiteY58" fmla="*/ 961282 h 1344550"/>
              <a:gd name="connsiteX59" fmla="*/ 463367 w 1415968"/>
              <a:gd name="connsiteY59" fmla="*/ 933817 h 1344550"/>
              <a:gd name="connsiteX60" fmla="*/ 1342661 w 1415968"/>
              <a:gd name="connsiteY60" fmla="*/ 913899 h 1344550"/>
              <a:gd name="connsiteX61" fmla="*/ 1304144 w 1415968"/>
              <a:gd name="connsiteY61" fmla="*/ 951251 h 1344550"/>
              <a:gd name="connsiteX62" fmla="*/ 1342661 w 1415968"/>
              <a:gd name="connsiteY62" fmla="*/ 988604 h 1344550"/>
              <a:gd name="connsiteX63" fmla="*/ 1379936 w 1415968"/>
              <a:gd name="connsiteY63" fmla="*/ 951251 h 1344550"/>
              <a:gd name="connsiteX64" fmla="*/ 1342661 w 1415968"/>
              <a:gd name="connsiteY64" fmla="*/ 913899 h 1344550"/>
              <a:gd name="connsiteX65" fmla="*/ 73481 w 1415968"/>
              <a:gd name="connsiteY65" fmla="*/ 913899 h 1344550"/>
              <a:gd name="connsiteX66" fmla="*/ 37363 w 1415968"/>
              <a:gd name="connsiteY66" fmla="*/ 951251 h 1344550"/>
              <a:gd name="connsiteX67" fmla="*/ 73481 w 1415968"/>
              <a:gd name="connsiteY67" fmla="*/ 988604 h 1344550"/>
              <a:gd name="connsiteX68" fmla="*/ 110844 w 1415968"/>
              <a:gd name="connsiteY68" fmla="*/ 951251 h 1344550"/>
              <a:gd name="connsiteX69" fmla="*/ 73481 w 1415968"/>
              <a:gd name="connsiteY69" fmla="*/ 913899 h 1344550"/>
              <a:gd name="connsiteX70" fmla="*/ 596135 w 1415968"/>
              <a:gd name="connsiteY70" fmla="*/ 858758 h 1344550"/>
              <a:gd name="connsiteX71" fmla="*/ 596135 w 1415968"/>
              <a:gd name="connsiteY71" fmla="*/ 926117 h 1344550"/>
              <a:gd name="connsiteX72" fmla="*/ 603551 w 1415968"/>
              <a:gd name="connsiteY72" fmla="*/ 933601 h 1344550"/>
              <a:gd name="connsiteX73" fmla="*/ 690066 w 1415968"/>
              <a:gd name="connsiteY73" fmla="*/ 933601 h 1344550"/>
              <a:gd name="connsiteX74" fmla="*/ 690066 w 1415968"/>
              <a:gd name="connsiteY74" fmla="*/ 858758 h 1344550"/>
              <a:gd name="connsiteX75" fmla="*/ 914005 w 1415968"/>
              <a:gd name="connsiteY75" fmla="*/ 747056 h 1344550"/>
              <a:gd name="connsiteX76" fmla="*/ 1004706 w 1415968"/>
              <a:gd name="connsiteY76" fmla="*/ 747056 h 1344550"/>
              <a:gd name="connsiteX77" fmla="*/ 1053163 w 1415968"/>
              <a:gd name="connsiteY77" fmla="*/ 766977 h 1344550"/>
              <a:gd name="connsiteX78" fmla="*/ 1213443 w 1415968"/>
              <a:gd name="connsiteY78" fmla="*/ 923859 h 1344550"/>
              <a:gd name="connsiteX79" fmla="*/ 1235808 w 1415968"/>
              <a:gd name="connsiteY79" fmla="*/ 933820 h 1344550"/>
              <a:gd name="connsiteX80" fmla="*/ 1269355 w 1415968"/>
              <a:gd name="connsiteY80" fmla="*/ 933820 h 1344550"/>
              <a:gd name="connsiteX81" fmla="*/ 1342661 w 1415968"/>
              <a:gd name="connsiteY81" fmla="*/ 877791 h 1344550"/>
              <a:gd name="connsiteX82" fmla="*/ 1415968 w 1415968"/>
              <a:gd name="connsiteY82" fmla="*/ 951251 h 1344550"/>
              <a:gd name="connsiteX83" fmla="*/ 1342661 w 1415968"/>
              <a:gd name="connsiteY83" fmla="*/ 1025957 h 1344550"/>
              <a:gd name="connsiteX84" fmla="*/ 1269355 w 1415968"/>
              <a:gd name="connsiteY84" fmla="*/ 969928 h 1344550"/>
              <a:gd name="connsiteX85" fmla="*/ 1235808 w 1415968"/>
              <a:gd name="connsiteY85" fmla="*/ 969928 h 1344550"/>
              <a:gd name="connsiteX86" fmla="*/ 1187351 w 1415968"/>
              <a:gd name="connsiteY86" fmla="*/ 950006 h 1344550"/>
              <a:gd name="connsiteX87" fmla="*/ 1027071 w 1415968"/>
              <a:gd name="connsiteY87" fmla="*/ 793124 h 1344550"/>
              <a:gd name="connsiteX88" fmla="*/ 1004706 w 1415968"/>
              <a:gd name="connsiteY88" fmla="*/ 784409 h 1344550"/>
              <a:gd name="connsiteX89" fmla="*/ 914005 w 1415968"/>
              <a:gd name="connsiteY89" fmla="*/ 784409 h 1344550"/>
              <a:gd name="connsiteX90" fmla="*/ 895368 w 1415968"/>
              <a:gd name="connsiteY90" fmla="*/ 764487 h 1344550"/>
              <a:gd name="connsiteX91" fmla="*/ 914005 w 1415968"/>
              <a:gd name="connsiteY91" fmla="*/ 747056 h 1344550"/>
              <a:gd name="connsiteX92" fmla="*/ 412240 w 1415968"/>
              <a:gd name="connsiteY92" fmla="*/ 747056 h 1344550"/>
              <a:gd name="connsiteX93" fmla="*/ 503156 w 1415968"/>
              <a:gd name="connsiteY93" fmla="*/ 747056 h 1344550"/>
              <a:gd name="connsiteX94" fmla="*/ 520593 w 1415968"/>
              <a:gd name="connsiteY94" fmla="*/ 764487 h 1344550"/>
              <a:gd name="connsiteX95" fmla="*/ 503156 w 1415968"/>
              <a:gd name="connsiteY95" fmla="*/ 784409 h 1344550"/>
              <a:gd name="connsiteX96" fmla="*/ 412240 w 1415968"/>
              <a:gd name="connsiteY96" fmla="*/ 784409 h 1344550"/>
              <a:gd name="connsiteX97" fmla="*/ 389822 w 1415968"/>
              <a:gd name="connsiteY97" fmla="*/ 793124 h 1344550"/>
              <a:gd name="connsiteX98" fmla="*/ 229160 w 1415968"/>
              <a:gd name="connsiteY98" fmla="*/ 950006 h 1344550"/>
              <a:gd name="connsiteX99" fmla="*/ 180588 w 1415968"/>
              <a:gd name="connsiteY99" fmla="*/ 969928 h 1344550"/>
              <a:gd name="connsiteX100" fmla="*/ 145716 w 1415968"/>
              <a:gd name="connsiteY100" fmla="*/ 969928 h 1344550"/>
              <a:gd name="connsiteX101" fmla="*/ 73481 w 1415968"/>
              <a:gd name="connsiteY101" fmla="*/ 1025957 h 1344550"/>
              <a:gd name="connsiteX102" fmla="*/ 0 w 1415968"/>
              <a:gd name="connsiteY102" fmla="*/ 951251 h 1344550"/>
              <a:gd name="connsiteX103" fmla="*/ 73481 w 1415968"/>
              <a:gd name="connsiteY103" fmla="*/ 877791 h 1344550"/>
              <a:gd name="connsiteX104" fmla="*/ 145716 w 1415968"/>
              <a:gd name="connsiteY104" fmla="*/ 933820 h 1344550"/>
              <a:gd name="connsiteX105" fmla="*/ 180588 w 1415968"/>
              <a:gd name="connsiteY105" fmla="*/ 933820 h 1344550"/>
              <a:gd name="connsiteX106" fmla="*/ 203006 w 1415968"/>
              <a:gd name="connsiteY106" fmla="*/ 923859 h 1344550"/>
              <a:gd name="connsiteX107" fmla="*/ 363668 w 1415968"/>
              <a:gd name="connsiteY107" fmla="*/ 766977 h 1344550"/>
              <a:gd name="connsiteX108" fmla="*/ 412240 w 1415968"/>
              <a:gd name="connsiteY108" fmla="*/ 747056 h 1344550"/>
              <a:gd name="connsiteX109" fmla="*/ 919623 w 1415968"/>
              <a:gd name="connsiteY109" fmla="*/ 648180 h 1344550"/>
              <a:gd name="connsiteX110" fmla="*/ 1287335 w 1415968"/>
              <a:gd name="connsiteY110" fmla="*/ 648180 h 1344550"/>
              <a:gd name="connsiteX111" fmla="*/ 1306096 w 1415968"/>
              <a:gd name="connsiteY111" fmla="*/ 666786 h 1344550"/>
              <a:gd name="connsiteX112" fmla="*/ 1287335 w 1415968"/>
              <a:gd name="connsiteY112" fmla="*/ 685393 h 1344550"/>
              <a:gd name="connsiteX113" fmla="*/ 919623 w 1415968"/>
              <a:gd name="connsiteY113" fmla="*/ 685393 h 1344550"/>
              <a:gd name="connsiteX114" fmla="*/ 900862 w 1415968"/>
              <a:gd name="connsiteY114" fmla="*/ 666786 h 1344550"/>
              <a:gd name="connsiteX115" fmla="*/ 919623 w 1415968"/>
              <a:gd name="connsiteY115" fmla="*/ 648180 h 1344550"/>
              <a:gd name="connsiteX116" fmla="*/ 129815 w 1415968"/>
              <a:gd name="connsiteY116" fmla="*/ 648180 h 1344550"/>
              <a:gd name="connsiteX117" fmla="*/ 496400 w 1415968"/>
              <a:gd name="connsiteY117" fmla="*/ 648180 h 1344550"/>
              <a:gd name="connsiteX118" fmla="*/ 515103 w 1415968"/>
              <a:gd name="connsiteY118" fmla="*/ 666786 h 1344550"/>
              <a:gd name="connsiteX119" fmla="*/ 496400 w 1415968"/>
              <a:gd name="connsiteY119" fmla="*/ 685393 h 1344550"/>
              <a:gd name="connsiteX120" fmla="*/ 129815 w 1415968"/>
              <a:gd name="connsiteY120" fmla="*/ 685393 h 1344550"/>
              <a:gd name="connsiteX121" fmla="*/ 109865 w 1415968"/>
              <a:gd name="connsiteY121" fmla="*/ 666786 h 1344550"/>
              <a:gd name="connsiteX122" fmla="*/ 129815 w 1415968"/>
              <a:gd name="connsiteY122" fmla="*/ 648180 h 1344550"/>
              <a:gd name="connsiteX123" fmla="*/ 725908 w 1415968"/>
              <a:gd name="connsiteY123" fmla="*/ 409700 h 1344550"/>
              <a:gd name="connsiteX124" fmla="*/ 725908 w 1415968"/>
              <a:gd name="connsiteY124" fmla="*/ 933601 h 1344550"/>
              <a:gd name="connsiteX125" fmla="*/ 812423 w 1415968"/>
              <a:gd name="connsiteY125" fmla="*/ 933601 h 1344550"/>
              <a:gd name="connsiteX126" fmla="*/ 818603 w 1415968"/>
              <a:gd name="connsiteY126" fmla="*/ 926117 h 1344550"/>
              <a:gd name="connsiteX127" fmla="*/ 818603 w 1415968"/>
              <a:gd name="connsiteY127" fmla="*/ 417184 h 1344550"/>
              <a:gd name="connsiteX128" fmla="*/ 812423 w 1415968"/>
              <a:gd name="connsiteY128" fmla="*/ 409700 h 1344550"/>
              <a:gd name="connsiteX129" fmla="*/ 603551 w 1415968"/>
              <a:gd name="connsiteY129" fmla="*/ 409700 h 1344550"/>
              <a:gd name="connsiteX130" fmla="*/ 596135 w 1415968"/>
              <a:gd name="connsiteY130" fmla="*/ 417184 h 1344550"/>
              <a:gd name="connsiteX131" fmla="*/ 596135 w 1415968"/>
              <a:gd name="connsiteY131" fmla="*/ 821337 h 1344550"/>
              <a:gd name="connsiteX132" fmla="*/ 690066 w 1415968"/>
              <a:gd name="connsiteY132" fmla="*/ 821337 h 1344550"/>
              <a:gd name="connsiteX133" fmla="*/ 690066 w 1415968"/>
              <a:gd name="connsiteY133" fmla="*/ 409700 h 1344550"/>
              <a:gd name="connsiteX134" fmla="*/ 603551 w 1415968"/>
              <a:gd name="connsiteY134" fmla="*/ 373526 h 1344550"/>
              <a:gd name="connsiteX135" fmla="*/ 812423 w 1415968"/>
              <a:gd name="connsiteY135" fmla="*/ 373526 h 1344550"/>
              <a:gd name="connsiteX136" fmla="*/ 855681 w 1415968"/>
              <a:gd name="connsiteY136" fmla="*/ 417184 h 1344550"/>
              <a:gd name="connsiteX137" fmla="*/ 855681 w 1415968"/>
              <a:gd name="connsiteY137" fmla="*/ 926117 h 1344550"/>
              <a:gd name="connsiteX138" fmla="*/ 812423 w 1415968"/>
              <a:gd name="connsiteY138" fmla="*/ 969775 h 1344550"/>
              <a:gd name="connsiteX139" fmla="*/ 711077 w 1415968"/>
              <a:gd name="connsiteY139" fmla="*/ 969775 h 1344550"/>
              <a:gd name="connsiteX140" fmla="*/ 707369 w 1415968"/>
              <a:gd name="connsiteY140" fmla="*/ 971023 h 1344550"/>
              <a:gd name="connsiteX141" fmla="*/ 704897 w 1415968"/>
              <a:gd name="connsiteY141" fmla="*/ 969775 h 1344550"/>
              <a:gd name="connsiteX142" fmla="*/ 603551 w 1415968"/>
              <a:gd name="connsiteY142" fmla="*/ 969775 h 1344550"/>
              <a:gd name="connsiteX143" fmla="*/ 560293 w 1415968"/>
              <a:gd name="connsiteY143" fmla="*/ 926117 h 1344550"/>
              <a:gd name="connsiteX144" fmla="*/ 560293 w 1415968"/>
              <a:gd name="connsiteY144" fmla="*/ 417184 h 1344550"/>
              <a:gd name="connsiteX145" fmla="*/ 603551 w 1415968"/>
              <a:gd name="connsiteY145" fmla="*/ 373526 h 1344550"/>
              <a:gd name="connsiteX146" fmla="*/ 1342661 w 1415968"/>
              <a:gd name="connsiteY146" fmla="*/ 350456 h 1344550"/>
              <a:gd name="connsiteX147" fmla="*/ 1304144 w 1415968"/>
              <a:gd name="connsiteY147" fmla="*/ 386563 h 1344550"/>
              <a:gd name="connsiteX148" fmla="*/ 1342661 w 1415968"/>
              <a:gd name="connsiteY148" fmla="*/ 423916 h 1344550"/>
              <a:gd name="connsiteX149" fmla="*/ 1379936 w 1415968"/>
              <a:gd name="connsiteY149" fmla="*/ 386563 h 1344550"/>
              <a:gd name="connsiteX150" fmla="*/ 1342661 w 1415968"/>
              <a:gd name="connsiteY150" fmla="*/ 350456 h 1344550"/>
              <a:gd name="connsiteX151" fmla="*/ 73481 w 1415968"/>
              <a:gd name="connsiteY151" fmla="*/ 350456 h 1344550"/>
              <a:gd name="connsiteX152" fmla="*/ 37363 w 1415968"/>
              <a:gd name="connsiteY152" fmla="*/ 386563 h 1344550"/>
              <a:gd name="connsiteX153" fmla="*/ 73481 w 1415968"/>
              <a:gd name="connsiteY153" fmla="*/ 423916 h 1344550"/>
              <a:gd name="connsiteX154" fmla="*/ 110844 w 1415968"/>
              <a:gd name="connsiteY154" fmla="*/ 386563 h 1344550"/>
              <a:gd name="connsiteX155" fmla="*/ 73481 w 1415968"/>
              <a:gd name="connsiteY155" fmla="*/ 350456 h 1344550"/>
              <a:gd name="connsiteX156" fmla="*/ 1342661 w 1415968"/>
              <a:gd name="connsiteY156" fmla="*/ 313103 h 1344550"/>
              <a:gd name="connsiteX157" fmla="*/ 1415968 w 1415968"/>
              <a:gd name="connsiteY157" fmla="*/ 386563 h 1344550"/>
              <a:gd name="connsiteX158" fmla="*/ 1342661 w 1415968"/>
              <a:gd name="connsiteY158" fmla="*/ 461269 h 1344550"/>
              <a:gd name="connsiteX159" fmla="*/ 1269355 w 1415968"/>
              <a:gd name="connsiteY159" fmla="*/ 405240 h 1344550"/>
              <a:gd name="connsiteX160" fmla="*/ 1235808 w 1415968"/>
              <a:gd name="connsiteY160" fmla="*/ 405240 h 1344550"/>
              <a:gd name="connsiteX161" fmla="*/ 1213443 w 1415968"/>
              <a:gd name="connsiteY161" fmla="*/ 415200 h 1344550"/>
              <a:gd name="connsiteX162" fmla="*/ 1053163 w 1415968"/>
              <a:gd name="connsiteY162" fmla="*/ 572081 h 1344550"/>
              <a:gd name="connsiteX163" fmla="*/ 1004706 w 1415968"/>
              <a:gd name="connsiteY163" fmla="*/ 592003 h 1344550"/>
              <a:gd name="connsiteX164" fmla="*/ 914005 w 1415968"/>
              <a:gd name="connsiteY164" fmla="*/ 592003 h 1344550"/>
              <a:gd name="connsiteX165" fmla="*/ 895368 w 1415968"/>
              <a:gd name="connsiteY165" fmla="*/ 573327 h 1344550"/>
              <a:gd name="connsiteX166" fmla="*/ 914005 w 1415968"/>
              <a:gd name="connsiteY166" fmla="*/ 554650 h 1344550"/>
              <a:gd name="connsiteX167" fmla="*/ 1004706 w 1415968"/>
              <a:gd name="connsiteY167" fmla="*/ 554650 h 1344550"/>
              <a:gd name="connsiteX168" fmla="*/ 1027071 w 1415968"/>
              <a:gd name="connsiteY168" fmla="*/ 545935 h 1344550"/>
              <a:gd name="connsiteX169" fmla="*/ 1187351 w 1415968"/>
              <a:gd name="connsiteY169" fmla="*/ 389053 h 1344550"/>
              <a:gd name="connsiteX170" fmla="*/ 1235808 w 1415968"/>
              <a:gd name="connsiteY170" fmla="*/ 369132 h 1344550"/>
              <a:gd name="connsiteX171" fmla="*/ 1269355 w 1415968"/>
              <a:gd name="connsiteY171" fmla="*/ 369132 h 1344550"/>
              <a:gd name="connsiteX172" fmla="*/ 1342661 w 1415968"/>
              <a:gd name="connsiteY172" fmla="*/ 313103 h 1344550"/>
              <a:gd name="connsiteX173" fmla="*/ 73481 w 1415968"/>
              <a:gd name="connsiteY173" fmla="*/ 313103 h 1344550"/>
              <a:gd name="connsiteX174" fmla="*/ 145716 w 1415968"/>
              <a:gd name="connsiteY174" fmla="*/ 369132 h 1344550"/>
              <a:gd name="connsiteX175" fmla="*/ 180588 w 1415968"/>
              <a:gd name="connsiteY175" fmla="*/ 369132 h 1344550"/>
              <a:gd name="connsiteX176" fmla="*/ 229160 w 1415968"/>
              <a:gd name="connsiteY176" fmla="*/ 389053 h 1344550"/>
              <a:gd name="connsiteX177" fmla="*/ 389822 w 1415968"/>
              <a:gd name="connsiteY177" fmla="*/ 545935 h 1344550"/>
              <a:gd name="connsiteX178" fmla="*/ 412240 w 1415968"/>
              <a:gd name="connsiteY178" fmla="*/ 554650 h 1344550"/>
              <a:gd name="connsiteX179" fmla="*/ 503156 w 1415968"/>
              <a:gd name="connsiteY179" fmla="*/ 554650 h 1344550"/>
              <a:gd name="connsiteX180" fmla="*/ 520593 w 1415968"/>
              <a:gd name="connsiteY180" fmla="*/ 573327 h 1344550"/>
              <a:gd name="connsiteX181" fmla="*/ 503156 w 1415968"/>
              <a:gd name="connsiteY181" fmla="*/ 592003 h 1344550"/>
              <a:gd name="connsiteX182" fmla="*/ 412240 w 1415968"/>
              <a:gd name="connsiteY182" fmla="*/ 592003 h 1344550"/>
              <a:gd name="connsiteX183" fmla="*/ 363668 w 1415968"/>
              <a:gd name="connsiteY183" fmla="*/ 572081 h 1344550"/>
              <a:gd name="connsiteX184" fmla="*/ 203006 w 1415968"/>
              <a:gd name="connsiteY184" fmla="*/ 415200 h 1344550"/>
              <a:gd name="connsiteX185" fmla="*/ 180588 w 1415968"/>
              <a:gd name="connsiteY185" fmla="*/ 405240 h 1344550"/>
              <a:gd name="connsiteX186" fmla="*/ 145716 w 1415968"/>
              <a:gd name="connsiteY186" fmla="*/ 405240 h 1344550"/>
              <a:gd name="connsiteX187" fmla="*/ 73481 w 1415968"/>
              <a:gd name="connsiteY187" fmla="*/ 461269 h 1344550"/>
              <a:gd name="connsiteX188" fmla="*/ 0 w 1415968"/>
              <a:gd name="connsiteY188" fmla="*/ 386563 h 1344550"/>
              <a:gd name="connsiteX189" fmla="*/ 73481 w 1415968"/>
              <a:gd name="connsiteY189" fmla="*/ 313103 h 1344550"/>
              <a:gd name="connsiteX190" fmla="*/ 1139002 w 1415968"/>
              <a:gd name="connsiteY190" fmla="*/ 37453 h 1344550"/>
              <a:gd name="connsiteX191" fmla="*/ 1101520 w 1415968"/>
              <a:gd name="connsiteY191" fmla="*/ 74906 h 1344550"/>
              <a:gd name="connsiteX192" fmla="*/ 1139002 w 1415968"/>
              <a:gd name="connsiteY192" fmla="*/ 112358 h 1344550"/>
              <a:gd name="connsiteX193" fmla="*/ 1176484 w 1415968"/>
              <a:gd name="connsiteY193" fmla="*/ 74906 h 1344550"/>
              <a:gd name="connsiteX194" fmla="*/ 1139002 w 1415968"/>
              <a:gd name="connsiteY194" fmla="*/ 37453 h 1344550"/>
              <a:gd name="connsiteX195" fmla="*/ 282744 w 1415968"/>
              <a:gd name="connsiteY195" fmla="*/ 37453 h 1344550"/>
              <a:gd name="connsiteX196" fmla="*/ 245114 w 1415968"/>
              <a:gd name="connsiteY196" fmla="*/ 74906 h 1344550"/>
              <a:gd name="connsiteX197" fmla="*/ 282744 w 1415968"/>
              <a:gd name="connsiteY197" fmla="*/ 112358 h 1344550"/>
              <a:gd name="connsiteX198" fmla="*/ 321628 w 1415968"/>
              <a:gd name="connsiteY198" fmla="*/ 74906 h 1344550"/>
              <a:gd name="connsiteX199" fmla="*/ 282744 w 1415968"/>
              <a:gd name="connsiteY199" fmla="*/ 37453 h 1344550"/>
              <a:gd name="connsiteX200" fmla="*/ 710114 w 1415968"/>
              <a:gd name="connsiteY200" fmla="*/ 37231 h 1344550"/>
              <a:gd name="connsiteX201" fmla="*/ 673037 w 1415968"/>
              <a:gd name="connsiteY201" fmla="*/ 74462 h 1344550"/>
              <a:gd name="connsiteX202" fmla="*/ 710114 w 1415968"/>
              <a:gd name="connsiteY202" fmla="*/ 111692 h 1344550"/>
              <a:gd name="connsiteX203" fmla="*/ 748428 w 1415968"/>
              <a:gd name="connsiteY203" fmla="*/ 74462 h 1344550"/>
              <a:gd name="connsiteX204" fmla="*/ 710114 w 1415968"/>
              <a:gd name="connsiteY204" fmla="*/ 37231 h 1344550"/>
              <a:gd name="connsiteX205" fmla="*/ 1139002 w 1415968"/>
              <a:gd name="connsiteY205" fmla="*/ 0 h 1344550"/>
              <a:gd name="connsiteX206" fmla="*/ 1212717 w 1415968"/>
              <a:gd name="connsiteY206" fmla="*/ 74906 h 1344550"/>
              <a:gd name="connsiteX207" fmla="*/ 1157743 w 1415968"/>
              <a:gd name="connsiteY207" fmla="*/ 147314 h 1344550"/>
              <a:gd name="connsiteX208" fmla="*/ 1157743 w 1415968"/>
              <a:gd name="connsiteY208" fmla="*/ 213481 h 1344550"/>
              <a:gd name="connsiteX209" fmla="*/ 1129007 w 1415968"/>
              <a:gd name="connsiteY209" fmla="*/ 280896 h 1344550"/>
              <a:gd name="connsiteX210" fmla="*/ 1026555 w 1415968"/>
              <a:gd name="connsiteY210" fmla="*/ 383267 h 1344550"/>
              <a:gd name="connsiteX211" fmla="*/ 960337 w 1415968"/>
              <a:gd name="connsiteY211" fmla="*/ 410733 h 1344550"/>
              <a:gd name="connsiteX212" fmla="*/ 914109 w 1415968"/>
              <a:gd name="connsiteY212" fmla="*/ 410733 h 1344550"/>
              <a:gd name="connsiteX213" fmla="*/ 895368 w 1415968"/>
              <a:gd name="connsiteY213" fmla="*/ 392006 h 1344550"/>
              <a:gd name="connsiteX214" fmla="*/ 914109 w 1415968"/>
              <a:gd name="connsiteY214" fmla="*/ 374528 h 1344550"/>
              <a:gd name="connsiteX215" fmla="*/ 960337 w 1415968"/>
              <a:gd name="connsiteY215" fmla="*/ 374528 h 1344550"/>
              <a:gd name="connsiteX216" fmla="*/ 1000318 w 1415968"/>
              <a:gd name="connsiteY216" fmla="*/ 357050 h 1344550"/>
              <a:gd name="connsiteX217" fmla="*/ 1104018 w 1415968"/>
              <a:gd name="connsiteY217" fmla="*/ 254679 h 1344550"/>
              <a:gd name="connsiteX218" fmla="*/ 1120261 w 1415968"/>
              <a:gd name="connsiteY218" fmla="*/ 213481 h 1344550"/>
              <a:gd name="connsiteX219" fmla="*/ 1120261 w 1415968"/>
              <a:gd name="connsiteY219" fmla="*/ 147314 h 1344550"/>
              <a:gd name="connsiteX220" fmla="*/ 1064038 w 1415968"/>
              <a:gd name="connsiteY220" fmla="*/ 74906 h 1344550"/>
              <a:gd name="connsiteX221" fmla="*/ 1139002 w 1415968"/>
              <a:gd name="connsiteY221" fmla="*/ 0 h 1344550"/>
              <a:gd name="connsiteX222" fmla="*/ 710114 w 1415968"/>
              <a:gd name="connsiteY222" fmla="*/ 0 h 1344550"/>
              <a:gd name="connsiteX223" fmla="*/ 784269 w 1415968"/>
              <a:gd name="connsiteY223" fmla="*/ 74462 h 1344550"/>
              <a:gd name="connsiteX224" fmla="*/ 728653 w 1415968"/>
              <a:gd name="connsiteY224" fmla="*/ 146441 h 1344550"/>
              <a:gd name="connsiteX225" fmla="*/ 728653 w 1415968"/>
              <a:gd name="connsiteY225" fmla="*/ 148923 h 1344550"/>
              <a:gd name="connsiteX226" fmla="*/ 728653 w 1415968"/>
              <a:gd name="connsiteY226" fmla="*/ 316462 h 1344550"/>
              <a:gd name="connsiteX227" fmla="*/ 710114 w 1415968"/>
              <a:gd name="connsiteY227" fmla="*/ 333836 h 1344550"/>
              <a:gd name="connsiteX228" fmla="*/ 692811 w 1415968"/>
              <a:gd name="connsiteY228" fmla="*/ 316462 h 1344550"/>
              <a:gd name="connsiteX229" fmla="*/ 692811 w 1415968"/>
              <a:gd name="connsiteY229" fmla="*/ 148923 h 1344550"/>
              <a:gd name="connsiteX230" fmla="*/ 692811 w 1415968"/>
              <a:gd name="connsiteY230" fmla="*/ 146441 h 1344550"/>
              <a:gd name="connsiteX231" fmla="*/ 637195 w 1415968"/>
              <a:gd name="connsiteY231" fmla="*/ 74462 h 1344550"/>
              <a:gd name="connsiteX232" fmla="*/ 710114 w 1415968"/>
              <a:gd name="connsiteY232" fmla="*/ 0 h 1344550"/>
              <a:gd name="connsiteX233" fmla="*/ 282744 w 1415968"/>
              <a:gd name="connsiteY233" fmla="*/ 0 h 1344550"/>
              <a:gd name="connsiteX234" fmla="*/ 358003 w 1415968"/>
              <a:gd name="connsiteY234" fmla="*/ 74906 h 1344550"/>
              <a:gd name="connsiteX235" fmla="*/ 301559 w 1415968"/>
              <a:gd name="connsiteY235" fmla="*/ 147314 h 1344550"/>
              <a:gd name="connsiteX236" fmla="*/ 301559 w 1415968"/>
              <a:gd name="connsiteY236" fmla="*/ 213481 h 1344550"/>
              <a:gd name="connsiteX237" fmla="*/ 319119 w 1415968"/>
              <a:gd name="connsiteY237" fmla="*/ 254679 h 1344550"/>
              <a:gd name="connsiteX238" fmla="*/ 421974 w 1415968"/>
              <a:gd name="connsiteY238" fmla="*/ 357050 h 1344550"/>
              <a:gd name="connsiteX239" fmla="*/ 463367 w 1415968"/>
              <a:gd name="connsiteY239" fmla="*/ 374528 h 1344550"/>
              <a:gd name="connsiteX240" fmla="*/ 508522 w 1415968"/>
              <a:gd name="connsiteY240" fmla="*/ 374528 h 1344550"/>
              <a:gd name="connsiteX241" fmla="*/ 526083 w 1415968"/>
              <a:gd name="connsiteY241" fmla="*/ 392006 h 1344550"/>
              <a:gd name="connsiteX242" fmla="*/ 508522 w 1415968"/>
              <a:gd name="connsiteY242" fmla="*/ 410733 h 1344550"/>
              <a:gd name="connsiteX243" fmla="*/ 463367 w 1415968"/>
              <a:gd name="connsiteY243" fmla="*/ 410733 h 1344550"/>
              <a:gd name="connsiteX244" fmla="*/ 395633 w 1415968"/>
              <a:gd name="connsiteY244" fmla="*/ 383267 h 1344550"/>
              <a:gd name="connsiteX245" fmla="*/ 291524 w 1415968"/>
              <a:gd name="connsiteY245" fmla="*/ 280896 h 1344550"/>
              <a:gd name="connsiteX246" fmla="*/ 263929 w 1415968"/>
              <a:gd name="connsiteY246" fmla="*/ 213481 h 1344550"/>
              <a:gd name="connsiteX247" fmla="*/ 263929 w 1415968"/>
              <a:gd name="connsiteY247" fmla="*/ 147314 h 1344550"/>
              <a:gd name="connsiteX248" fmla="*/ 208739 w 1415968"/>
              <a:gd name="connsiteY248" fmla="*/ 74906 h 1344550"/>
              <a:gd name="connsiteX249" fmla="*/ 282744 w 1415968"/>
              <a:gd name="connsiteY249" fmla="*/ 0 h 134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415968" h="1344550">
                <a:moveTo>
                  <a:pt x="1139002" y="1232191"/>
                </a:moveTo>
                <a:cubicBezTo>
                  <a:pt x="1117762" y="1232191"/>
                  <a:pt x="1101520" y="1248421"/>
                  <a:pt x="1101520" y="1269644"/>
                </a:cubicBezTo>
                <a:cubicBezTo>
                  <a:pt x="1101520" y="1290867"/>
                  <a:pt x="1117762" y="1307097"/>
                  <a:pt x="1139002" y="1307097"/>
                </a:cubicBezTo>
                <a:cubicBezTo>
                  <a:pt x="1158992" y="1307097"/>
                  <a:pt x="1176484" y="1290867"/>
                  <a:pt x="1176484" y="1269644"/>
                </a:cubicBezTo>
                <a:cubicBezTo>
                  <a:pt x="1176484" y="1248421"/>
                  <a:pt x="1158992" y="1232191"/>
                  <a:pt x="1139002" y="1232191"/>
                </a:cubicBezTo>
                <a:close/>
                <a:moveTo>
                  <a:pt x="282744" y="1232191"/>
                </a:moveTo>
                <a:cubicBezTo>
                  <a:pt x="262675" y="1232191"/>
                  <a:pt x="245114" y="1248421"/>
                  <a:pt x="245114" y="1269644"/>
                </a:cubicBezTo>
                <a:cubicBezTo>
                  <a:pt x="245114" y="1290867"/>
                  <a:pt x="262675" y="1307097"/>
                  <a:pt x="282744" y="1307097"/>
                </a:cubicBezTo>
                <a:cubicBezTo>
                  <a:pt x="304068" y="1307097"/>
                  <a:pt x="321628" y="1290867"/>
                  <a:pt x="321628" y="1269644"/>
                </a:cubicBezTo>
                <a:cubicBezTo>
                  <a:pt x="321628" y="1248421"/>
                  <a:pt x="304068" y="1232191"/>
                  <a:pt x="282744" y="1232191"/>
                </a:cubicBezTo>
                <a:close/>
                <a:moveTo>
                  <a:pt x="710114" y="1227370"/>
                </a:moveTo>
                <a:cubicBezTo>
                  <a:pt x="690339" y="1227370"/>
                  <a:pt x="673037" y="1243504"/>
                  <a:pt x="673037" y="1264601"/>
                </a:cubicBezTo>
                <a:cubicBezTo>
                  <a:pt x="673037" y="1284457"/>
                  <a:pt x="690339" y="1301831"/>
                  <a:pt x="710114" y="1301831"/>
                </a:cubicBezTo>
                <a:cubicBezTo>
                  <a:pt x="732361" y="1301831"/>
                  <a:pt x="748428" y="1284457"/>
                  <a:pt x="748428" y="1264601"/>
                </a:cubicBezTo>
                <a:cubicBezTo>
                  <a:pt x="748428" y="1243504"/>
                  <a:pt x="732361" y="1227370"/>
                  <a:pt x="710114" y="1227370"/>
                </a:cubicBezTo>
                <a:close/>
                <a:moveTo>
                  <a:pt x="710114" y="1005228"/>
                </a:moveTo>
                <a:cubicBezTo>
                  <a:pt x="721237" y="1005228"/>
                  <a:pt x="728653" y="1012674"/>
                  <a:pt x="728653" y="1022602"/>
                </a:cubicBezTo>
                <a:lnTo>
                  <a:pt x="728653" y="1190140"/>
                </a:lnTo>
                <a:lnTo>
                  <a:pt x="728653" y="1192622"/>
                </a:lnTo>
                <a:cubicBezTo>
                  <a:pt x="760787" y="1200068"/>
                  <a:pt x="784269" y="1229852"/>
                  <a:pt x="784269" y="1264601"/>
                </a:cubicBezTo>
                <a:cubicBezTo>
                  <a:pt x="784269" y="1305554"/>
                  <a:pt x="750899" y="1339062"/>
                  <a:pt x="710114" y="1339062"/>
                </a:cubicBezTo>
                <a:cubicBezTo>
                  <a:pt x="670565" y="1339062"/>
                  <a:pt x="637195" y="1305554"/>
                  <a:pt x="637195" y="1264601"/>
                </a:cubicBezTo>
                <a:cubicBezTo>
                  <a:pt x="637195" y="1229852"/>
                  <a:pt x="660677" y="1200068"/>
                  <a:pt x="692811" y="1192622"/>
                </a:cubicBezTo>
                <a:lnTo>
                  <a:pt x="692811" y="1190140"/>
                </a:lnTo>
                <a:lnTo>
                  <a:pt x="692811" y="1022602"/>
                </a:lnTo>
                <a:cubicBezTo>
                  <a:pt x="692811" y="1012674"/>
                  <a:pt x="700227" y="1005228"/>
                  <a:pt x="710114" y="1005228"/>
                </a:cubicBezTo>
                <a:close/>
                <a:moveTo>
                  <a:pt x="914109" y="933817"/>
                </a:moveTo>
                <a:lnTo>
                  <a:pt x="960337" y="933817"/>
                </a:lnTo>
                <a:cubicBezTo>
                  <a:pt x="985325" y="933817"/>
                  <a:pt x="1009064" y="943804"/>
                  <a:pt x="1026555" y="961282"/>
                </a:cubicBezTo>
                <a:lnTo>
                  <a:pt x="1129007" y="1063653"/>
                </a:lnTo>
                <a:cubicBezTo>
                  <a:pt x="1147748" y="1082380"/>
                  <a:pt x="1157743" y="1106100"/>
                  <a:pt x="1157743" y="1131069"/>
                </a:cubicBezTo>
                <a:lnTo>
                  <a:pt x="1157743" y="1197235"/>
                </a:lnTo>
                <a:cubicBezTo>
                  <a:pt x="1190227" y="1205974"/>
                  <a:pt x="1212717" y="1234688"/>
                  <a:pt x="1212717" y="1269644"/>
                </a:cubicBezTo>
                <a:cubicBezTo>
                  <a:pt x="1212717" y="1310842"/>
                  <a:pt x="1180232" y="1344550"/>
                  <a:pt x="1139002" y="1344550"/>
                </a:cubicBezTo>
                <a:cubicBezTo>
                  <a:pt x="1097771" y="1344550"/>
                  <a:pt x="1064038" y="1310842"/>
                  <a:pt x="1064038" y="1269644"/>
                </a:cubicBezTo>
                <a:cubicBezTo>
                  <a:pt x="1064038" y="1234688"/>
                  <a:pt x="1087776" y="1205974"/>
                  <a:pt x="1120261" y="1197235"/>
                </a:cubicBezTo>
                <a:lnTo>
                  <a:pt x="1120261" y="1131069"/>
                </a:lnTo>
                <a:cubicBezTo>
                  <a:pt x="1120261" y="1116087"/>
                  <a:pt x="1114014" y="1101106"/>
                  <a:pt x="1104018" y="1091119"/>
                </a:cubicBezTo>
                <a:lnTo>
                  <a:pt x="1000318" y="987499"/>
                </a:lnTo>
                <a:cubicBezTo>
                  <a:pt x="989073" y="977512"/>
                  <a:pt x="975330" y="971270"/>
                  <a:pt x="960337" y="971270"/>
                </a:cubicBezTo>
                <a:lnTo>
                  <a:pt x="914109" y="971270"/>
                </a:lnTo>
                <a:cubicBezTo>
                  <a:pt x="904114" y="971270"/>
                  <a:pt x="895368" y="962531"/>
                  <a:pt x="895368" y="952543"/>
                </a:cubicBezTo>
                <a:cubicBezTo>
                  <a:pt x="895368" y="942556"/>
                  <a:pt x="904114" y="933817"/>
                  <a:pt x="914109" y="933817"/>
                </a:cubicBezTo>
                <a:close/>
                <a:moveTo>
                  <a:pt x="463367" y="933817"/>
                </a:moveTo>
                <a:lnTo>
                  <a:pt x="508522" y="933817"/>
                </a:lnTo>
                <a:cubicBezTo>
                  <a:pt x="518557" y="933817"/>
                  <a:pt x="526083" y="942556"/>
                  <a:pt x="526083" y="952543"/>
                </a:cubicBezTo>
                <a:cubicBezTo>
                  <a:pt x="526083" y="962531"/>
                  <a:pt x="518557" y="971270"/>
                  <a:pt x="508522" y="971270"/>
                </a:cubicBezTo>
                <a:lnTo>
                  <a:pt x="463367" y="971270"/>
                </a:lnTo>
                <a:cubicBezTo>
                  <a:pt x="448315" y="971270"/>
                  <a:pt x="433263" y="977512"/>
                  <a:pt x="421974" y="987499"/>
                </a:cubicBezTo>
                <a:lnTo>
                  <a:pt x="319119" y="1091119"/>
                </a:lnTo>
                <a:cubicBezTo>
                  <a:pt x="307831" y="1101106"/>
                  <a:pt x="301559" y="1116087"/>
                  <a:pt x="301559" y="1131069"/>
                </a:cubicBezTo>
                <a:lnTo>
                  <a:pt x="301559" y="1197235"/>
                </a:lnTo>
                <a:cubicBezTo>
                  <a:pt x="334171" y="1205974"/>
                  <a:pt x="358003" y="1234688"/>
                  <a:pt x="358003" y="1269644"/>
                </a:cubicBezTo>
                <a:cubicBezTo>
                  <a:pt x="358003" y="1310842"/>
                  <a:pt x="324137" y="1344550"/>
                  <a:pt x="282744" y="1344550"/>
                </a:cubicBezTo>
                <a:cubicBezTo>
                  <a:pt x="242606" y="1344550"/>
                  <a:pt x="208739" y="1310842"/>
                  <a:pt x="208739" y="1269644"/>
                </a:cubicBezTo>
                <a:cubicBezTo>
                  <a:pt x="208739" y="1234688"/>
                  <a:pt x="232571" y="1205974"/>
                  <a:pt x="263929" y="1197235"/>
                </a:cubicBezTo>
                <a:lnTo>
                  <a:pt x="263929" y="1131069"/>
                </a:lnTo>
                <a:cubicBezTo>
                  <a:pt x="263929" y="1106100"/>
                  <a:pt x="273964" y="1082380"/>
                  <a:pt x="291524" y="1063653"/>
                </a:cubicBezTo>
                <a:lnTo>
                  <a:pt x="395633" y="961282"/>
                </a:lnTo>
                <a:cubicBezTo>
                  <a:pt x="414448" y="943804"/>
                  <a:pt x="437026" y="933817"/>
                  <a:pt x="463367" y="933817"/>
                </a:cubicBezTo>
                <a:close/>
                <a:moveTo>
                  <a:pt x="1342661" y="913899"/>
                </a:moveTo>
                <a:cubicBezTo>
                  <a:pt x="1321539" y="913899"/>
                  <a:pt x="1304144" y="931330"/>
                  <a:pt x="1304144" y="951251"/>
                </a:cubicBezTo>
                <a:cubicBezTo>
                  <a:pt x="1304144" y="972418"/>
                  <a:pt x="1321539" y="988604"/>
                  <a:pt x="1342661" y="988604"/>
                </a:cubicBezTo>
                <a:cubicBezTo>
                  <a:pt x="1362541" y="988604"/>
                  <a:pt x="1379936" y="972418"/>
                  <a:pt x="1379936" y="951251"/>
                </a:cubicBezTo>
                <a:cubicBezTo>
                  <a:pt x="1379936" y="931330"/>
                  <a:pt x="1362541" y="913899"/>
                  <a:pt x="1342661" y="913899"/>
                </a:cubicBezTo>
                <a:close/>
                <a:moveTo>
                  <a:pt x="73481" y="913899"/>
                </a:moveTo>
                <a:cubicBezTo>
                  <a:pt x="53554" y="913899"/>
                  <a:pt x="37363" y="931330"/>
                  <a:pt x="37363" y="951251"/>
                </a:cubicBezTo>
                <a:cubicBezTo>
                  <a:pt x="37363" y="972418"/>
                  <a:pt x="53554" y="988604"/>
                  <a:pt x="73481" y="988604"/>
                </a:cubicBezTo>
                <a:cubicBezTo>
                  <a:pt x="94653" y="988604"/>
                  <a:pt x="110844" y="972418"/>
                  <a:pt x="110844" y="951251"/>
                </a:cubicBezTo>
                <a:cubicBezTo>
                  <a:pt x="110844" y="931330"/>
                  <a:pt x="94653" y="913899"/>
                  <a:pt x="73481" y="913899"/>
                </a:cubicBezTo>
                <a:close/>
                <a:moveTo>
                  <a:pt x="596135" y="858758"/>
                </a:moveTo>
                <a:lnTo>
                  <a:pt x="596135" y="926117"/>
                </a:lnTo>
                <a:cubicBezTo>
                  <a:pt x="596135" y="929859"/>
                  <a:pt x="599843" y="933601"/>
                  <a:pt x="603551" y="933601"/>
                </a:cubicBezTo>
                <a:lnTo>
                  <a:pt x="690066" y="933601"/>
                </a:lnTo>
                <a:lnTo>
                  <a:pt x="690066" y="858758"/>
                </a:lnTo>
                <a:close/>
                <a:moveTo>
                  <a:pt x="914005" y="747056"/>
                </a:moveTo>
                <a:lnTo>
                  <a:pt x="1004706" y="747056"/>
                </a:lnTo>
                <a:cubicBezTo>
                  <a:pt x="1023344" y="747056"/>
                  <a:pt x="1040738" y="753281"/>
                  <a:pt x="1053163" y="766977"/>
                </a:cubicBezTo>
                <a:lnTo>
                  <a:pt x="1213443" y="923859"/>
                </a:lnTo>
                <a:cubicBezTo>
                  <a:pt x="1219656" y="930085"/>
                  <a:pt x="1227110" y="933820"/>
                  <a:pt x="1235808" y="933820"/>
                </a:cubicBezTo>
                <a:lnTo>
                  <a:pt x="1269355" y="933820"/>
                </a:lnTo>
                <a:cubicBezTo>
                  <a:pt x="1278052" y="901448"/>
                  <a:pt x="1307872" y="877791"/>
                  <a:pt x="1342661" y="877791"/>
                </a:cubicBezTo>
                <a:cubicBezTo>
                  <a:pt x="1382421" y="877791"/>
                  <a:pt x="1415968" y="910163"/>
                  <a:pt x="1415968" y="951251"/>
                </a:cubicBezTo>
                <a:cubicBezTo>
                  <a:pt x="1415968" y="992339"/>
                  <a:pt x="1382421" y="1025957"/>
                  <a:pt x="1342661" y="1025957"/>
                </a:cubicBezTo>
                <a:cubicBezTo>
                  <a:pt x="1307872" y="1025957"/>
                  <a:pt x="1278052" y="1002300"/>
                  <a:pt x="1269355" y="969928"/>
                </a:cubicBezTo>
                <a:lnTo>
                  <a:pt x="1235808" y="969928"/>
                </a:lnTo>
                <a:cubicBezTo>
                  <a:pt x="1217171" y="969928"/>
                  <a:pt x="1199776" y="963702"/>
                  <a:pt x="1187351" y="950006"/>
                </a:cubicBezTo>
                <a:lnTo>
                  <a:pt x="1027071" y="793124"/>
                </a:lnTo>
                <a:cubicBezTo>
                  <a:pt x="1022101" y="786899"/>
                  <a:pt x="1013404" y="784409"/>
                  <a:pt x="1004706" y="784409"/>
                </a:cubicBezTo>
                <a:lnTo>
                  <a:pt x="914005" y="784409"/>
                </a:lnTo>
                <a:cubicBezTo>
                  <a:pt x="904065" y="784409"/>
                  <a:pt x="895368" y="775693"/>
                  <a:pt x="895368" y="764487"/>
                </a:cubicBezTo>
                <a:cubicBezTo>
                  <a:pt x="895368" y="755772"/>
                  <a:pt x="904065" y="747056"/>
                  <a:pt x="914005" y="747056"/>
                </a:cubicBezTo>
                <a:close/>
                <a:moveTo>
                  <a:pt x="412240" y="747056"/>
                </a:moveTo>
                <a:lnTo>
                  <a:pt x="503156" y="747056"/>
                </a:lnTo>
                <a:cubicBezTo>
                  <a:pt x="513120" y="747056"/>
                  <a:pt x="520593" y="755772"/>
                  <a:pt x="520593" y="764487"/>
                </a:cubicBezTo>
                <a:cubicBezTo>
                  <a:pt x="520593" y="775693"/>
                  <a:pt x="513120" y="784409"/>
                  <a:pt x="503156" y="784409"/>
                </a:cubicBezTo>
                <a:lnTo>
                  <a:pt x="412240" y="784409"/>
                </a:lnTo>
                <a:cubicBezTo>
                  <a:pt x="403522" y="784409"/>
                  <a:pt x="396049" y="786899"/>
                  <a:pt x="389822" y="793124"/>
                </a:cubicBezTo>
                <a:lnTo>
                  <a:pt x="229160" y="950006"/>
                </a:lnTo>
                <a:cubicBezTo>
                  <a:pt x="216706" y="963702"/>
                  <a:pt x="199270" y="969928"/>
                  <a:pt x="180588" y="969928"/>
                </a:cubicBezTo>
                <a:lnTo>
                  <a:pt x="145716" y="969928"/>
                </a:lnTo>
                <a:cubicBezTo>
                  <a:pt x="138243" y="1002300"/>
                  <a:pt x="109598" y="1025957"/>
                  <a:pt x="73481" y="1025957"/>
                </a:cubicBezTo>
                <a:cubicBezTo>
                  <a:pt x="32381" y="1025957"/>
                  <a:pt x="0" y="992339"/>
                  <a:pt x="0" y="951251"/>
                </a:cubicBezTo>
                <a:cubicBezTo>
                  <a:pt x="0" y="910163"/>
                  <a:pt x="32381" y="877791"/>
                  <a:pt x="73481" y="877791"/>
                </a:cubicBezTo>
                <a:cubicBezTo>
                  <a:pt x="109598" y="877791"/>
                  <a:pt x="138243" y="901448"/>
                  <a:pt x="145716" y="933820"/>
                </a:cubicBezTo>
                <a:lnTo>
                  <a:pt x="180588" y="933820"/>
                </a:lnTo>
                <a:cubicBezTo>
                  <a:pt x="189306" y="933820"/>
                  <a:pt x="196779" y="930085"/>
                  <a:pt x="203006" y="923859"/>
                </a:cubicBezTo>
                <a:lnTo>
                  <a:pt x="363668" y="766977"/>
                </a:lnTo>
                <a:cubicBezTo>
                  <a:pt x="376122" y="753281"/>
                  <a:pt x="393558" y="747056"/>
                  <a:pt x="412240" y="747056"/>
                </a:cubicBezTo>
                <a:close/>
                <a:moveTo>
                  <a:pt x="919623" y="648180"/>
                </a:moveTo>
                <a:lnTo>
                  <a:pt x="1287335" y="648180"/>
                </a:lnTo>
                <a:cubicBezTo>
                  <a:pt x="1298592" y="648180"/>
                  <a:pt x="1306096" y="656863"/>
                  <a:pt x="1306096" y="666786"/>
                </a:cubicBezTo>
                <a:cubicBezTo>
                  <a:pt x="1306096" y="676710"/>
                  <a:pt x="1298592" y="685393"/>
                  <a:pt x="1287335" y="685393"/>
                </a:cubicBezTo>
                <a:lnTo>
                  <a:pt x="919623" y="685393"/>
                </a:lnTo>
                <a:cubicBezTo>
                  <a:pt x="909617" y="685393"/>
                  <a:pt x="900862" y="676710"/>
                  <a:pt x="900862" y="666786"/>
                </a:cubicBezTo>
                <a:cubicBezTo>
                  <a:pt x="900862" y="656863"/>
                  <a:pt x="909617" y="648180"/>
                  <a:pt x="919623" y="648180"/>
                </a:cubicBezTo>
                <a:close/>
                <a:moveTo>
                  <a:pt x="129815" y="648180"/>
                </a:moveTo>
                <a:lnTo>
                  <a:pt x="496400" y="648180"/>
                </a:lnTo>
                <a:cubicBezTo>
                  <a:pt x="507622" y="648180"/>
                  <a:pt x="515103" y="656863"/>
                  <a:pt x="515103" y="666786"/>
                </a:cubicBezTo>
                <a:cubicBezTo>
                  <a:pt x="515103" y="676710"/>
                  <a:pt x="507622" y="685393"/>
                  <a:pt x="496400" y="685393"/>
                </a:cubicBezTo>
                <a:lnTo>
                  <a:pt x="129815" y="685393"/>
                </a:lnTo>
                <a:cubicBezTo>
                  <a:pt x="118593" y="685393"/>
                  <a:pt x="109865" y="676710"/>
                  <a:pt x="109865" y="666786"/>
                </a:cubicBezTo>
                <a:cubicBezTo>
                  <a:pt x="109865" y="656863"/>
                  <a:pt x="118593" y="648180"/>
                  <a:pt x="129815" y="648180"/>
                </a:cubicBezTo>
                <a:close/>
                <a:moveTo>
                  <a:pt x="725908" y="409700"/>
                </a:moveTo>
                <a:lnTo>
                  <a:pt x="725908" y="933601"/>
                </a:lnTo>
                <a:lnTo>
                  <a:pt x="812423" y="933601"/>
                </a:lnTo>
                <a:cubicBezTo>
                  <a:pt x="816131" y="933601"/>
                  <a:pt x="818603" y="929859"/>
                  <a:pt x="818603" y="926117"/>
                </a:cubicBezTo>
                <a:lnTo>
                  <a:pt x="818603" y="417184"/>
                </a:lnTo>
                <a:cubicBezTo>
                  <a:pt x="818603" y="413442"/>
                  <a:pt x="816131" y="409700"/>
                  <a:pt x="812423" y="409700"/>
                </a:cubicBezTo>
                <a:close/>
                <a:moveTo>
                  <a:pt x="603551" y="409700"/>
                </a:moveTo>
                <a:cubicBezTo>
                  <a:pt x="599843" y="409700"/>
                  <a:pt x="596135" y="413442"/>
                  <a:pt x="596135" y="417184"/>
                </a:cubicBezTo>
                <a:lnTo>
                  <a:pt x="596135" y="821337"/>
                </a:lnTo>
                <a:lnTo>
                  <a:pt x="690066" y="821337"/>
                </a:lnTo>
                <a:lnTo>
                  <a:pt x="690066" y="409700"/>
                </a:lnTo>
                <a:close/>
                <a:moveTo>
                  <a:pt x="603551" y="373526"/>
                </a:moveTo>
                <a:lnTo>
                  <a:pt x="812423" y="373526"/>
                </a:lnTo>
                <a:cubicBezTo>
                  <a:pt x="835906" y="373526"/>
                  <a:pt x="855681" y="393484"/>
                  <a:pt x="855681" y="417184"/>
                </a:cubicBezTo>
                <a:lnTo>
                  <a:pt x="855681" y="926117"/>
                </a:lnTo>
                <a:cubicBezTo>
                  <a:pt x="855681" y="949817"/>
                  <a:pt x="835906" y="969775"/>
                  <a:pt x="812423" y="969775"/>
                </a:cubicBezTo>
                <a:lnTo>
                  <a:pt x="711077" y="969775"/>
                </a:lnTo>
                <a:cubicBezTo>
                  <a:pt x="709841" y="971023"/>
                  <a:pt x="709841" y="971023"/>
                  <a:pt x="707369" y="971023"/>
                </a:cubicBezTo>
                <a:cubicBezTo>
                  <a:pt x="707369" y="971023"/>
                  <a:pt x="706133" y="971023"/>
                  <a:pt x="704897" y="969775"/>
                </a:cubicBezTo>
                <a:lnTo>
                  <a:pt x="603551" y="969775"/>
                </a:lnTo>
                <a:cubicBezTo>
                  <a:pt x="580068" y="969775"/>
                  <a:pt x="560293" y="949817"/>
                  <a:pt x="560293" y="926117"/>
                </a:cubicBezTo>
                <a:lnTo>
                  <a:pt x="560293" y="417184"/>
                </a:lnTo>
                <a:cubicBezTo>
                  <a:pt x="560293" y="393484"/>
                  <a:pt x="580068" y="373526"/>
                  <a:pt x="603551" y="373526"/>
                </a:cubicBezTo>
                <a:close/>
                <a:moveTo>
                  <a:pt x="1342661" y="350456"/>
                </a:moveTo>
                <a:cubicBezTo>
                  <a:pt x="1321539" y="350456"/>
                  <a:pt x="1304144" y="366642"/>
                  <a:pt x="1304144" y="386563"/>
                </a:cubicBezTo>
                <a:cubicBezTo>
                  <a:pt x="1304144" y="407730"/>
                  <a:pt x="1321539" y="423916"/>
                  <a:pt x="1342661" y="423916"/>
                </a:cubicBezTo>
                <a:cubicBezTo>
                  <a:pt x="1362541" y="423916"/>
                  <a:pt x="1379936" y="407730"/>
                  <a:pt x="1379936" y="386563"/>
                </a:cubicBezTo>
                <a:cubicBezTo>
                  <a:pt x="1379936" y="366642"/>
                  <a:pt x="1362541" y="350456"/>
                  <a:pt x="1342661" y="350456"/>
                </a:cubicBezTo>
                <a:close/>
                <a:moveTo>
                  <a:pt x="73481" y="350456"/>
                </a:moveTo>
                <a:cubicBezTo>
                  <a:pt x="53554" y="350456"/>
                  <a:pt x="37363" y="366642"/>
                  <a:pt x="37363" y="386563"/>
                </a:cubicBezTo>
                <a:cubicBezTo>
                  <a:pt x="37363" y="407730"/>
                  <a:pt x="53554" y="423916"/>
                  <a:pt x="73481" y="423916"/>
                </a:cubicBezTo>
                <a:cubicBezTo>
                  <a:pt x="94653" y="423916"/>
                  <a:pt x="110844" y="407730"/>
                  <a:pt x="110844" y="386563"/>
                </a:cubicBezTo>
                <a:cubicBezTo>
                  <a:pt x="110844" y="366642"/>
                  <a:pt x="94653" y="350456"/>
                  <a:pt x="73481" y="350456"/>
                </a:cubicBezTo>
                <a:close/>
                <a:moveTo>
                  <a:pt x="1342661" y="313103"/>
                </a:moveTo>
                <a:cubicBezTo>
                  <a:pt x="1382421" y="313103"/>
                  <a:pt x="1415968" y="345475"/>
                  <a:pt x="1415968" y="386563"/>
                </a:cubicBezTo>
                <a:cubicBezTo>
                  <a:pt x="1415968" y="428896"/>
                  <a:pt x="1382421" y="461269"/>
                  <a:pt x="1342661" y="461269"/>
                </a:cubicBezTo>
                <a:cubicBezTo>
                  <a:pt x="1307872" y="461269"/>
                  <a:pt x="1278052" y="437612"/>
                  <a:pt x="1269355" y="405240"/>
                </a:cubicBezTo>
                <a:lnTo>
                  <a:pt x="1235808" y="405240"/>
                </a:lnTo>
                <a:cubicBezTo>
                  <a:pt x="1227110" y="405240"/>
                  <a:pt x="1219656" y="408975"/>
                  <a:pt x="1213443" y="415200"/>
                </a:cubicBezTo>
                <a:lnTo>
                  <a:pt x="1053163" y="572081"/>
                </a:lnTo>
                <a:cubicBezTo>
                  <a:pt x="1040738" y="585777"/>
                  <a:pt x="1023344" y="592003"/>
                  <a:pt x="1004706" y="592003"/>
                </a:cubicBezTo>
                <a:lnTo>
                  <a:pt x="914005" y="592003"/>
                </a:lnTo>
                <a:cubicBezTo>
                  <a:pt x="904065" y="592003"/>
                  <a:pt x="895368" y="583287"/>
                  <a:pt x="895368" y="573327"/>
                </a:cubicBezTo>
                <a:cubicBezTo>
                  <a:pt x="895368" y="563366"/>
                  <a:pt x="904065" y="554650"/>
                  <a:pt x="914005" y="554650"/>
                </a:cubicBezTo>
                <a:lnTo>
                  <a:pt x="1004706" y="554650"/>
                </a:lnTo>
                <a:cubicBezTo>
                  <a:pt x="1013404" y="554650"/>
                  <a:pt x="1022101" y="552160"/>
                  <a:pt x="1027071" y="545935"/>
                </a:cubicBezTo>
                <a:lnTo>
                  <a:pt x="1187351" y="389053"/>
                </a:lnTo>
                <a:cubicBezTo>
                  <a:pt x="1199776" y="375357"/>
                  <a:pt x="1217171" y="369132"/>
                  <a:pt x="1235808" y="369132"/>
                </a:cubicBezTo>
                <a:lnTo>
                  <a:pt x="1269355" y="369132"/>
                </a:lnTo>
                <a:cubicBezTo>
                  <a:pt x="1278052" y="336760"/>
                  <a:pt x="1307872" y="313103"/>
                  <a:pt x="1342661" y="313103"/>
                </a:cubicBezTo>
                <a:close/>
                <a:moveTo>
                  <a:pt x="73481" y="313103"/>
                </a:moveTo>
                <a:cubicBezTo>
                  <a:pt x="109598" y="313103"/>
                  <a:pt x="138243" y="336760"/>
                  <a:pt x="145716" y="369132"/>
                </a:cubicBezTo>
                <a:lnTo>
                  <a:pt x="180588" y="369132"/>
                </a:lnTo>
                <a:cubicBezTo>
                  <a:pt x="199270" y="369132"/>
                  <a:pt x="216706" y="375357"/>
                  <a:pt x="229160" y="389053"/>
                </a:cubicBezTo>
                <a:lnTo>
                  <a:pt x="389822" y="545935"/>
                </a:lnTo>
                <a:cubicBezTo>
                  <a:pt x="396049" y="552160"/>
                  <a:pt x="403522" y="554650"/>
                  <a:pt x="412240" y="554650"/>
                </a:cubicBezTo>
                <a:lnTo>
                  <a:pt x="503156" y="554650"/>
                </a:lnTo>
                <a:cubicBezTo>
                  <a:pt x="513120" y="554650"/>
                  <a:pt x="520593" y="563366"/>
                  <a:pt x="520593" y="573327"/>
                </a:cubicBezTo>
                <a:cubicBezTo>
                  <a:pt x="520593" y="583287"/>
                  <a:pt x="513120" y="592003"/>
                  <a:pt x="503156" y="592003"/>
                </a:cubicBezTo>
                <a:lnTo>
                  <a:pt x="412240" y="592003"/>
                </a:lnTo>
                <a:cubicBezTo>
                  <a:pt x="393558" y="592003"/>
                  <a:pt x="376122" y="585777"/>
                  <a:pt x="363668" y="572081"/>
                </a:cubicBezTo>
                <a:lnTo>
                  <a:pt x="203006" y="415200"/>
                </a:lnTo>
                <a:cubicBezTo>
                  <a:pt x="196779" y="408975"/>
                  <a:pt x="189306" y="405240"/>
                  <a:pt x="180588" y="405240"/>
                </a:cubicBezTo>
                <a:lnTo>
                  <a:pt x="145716" y="405240"/>
                </a:lnTo>
                <a:cubicBezTo>
                  <a:pt x="138243" y="437612"/>
                  <a:pt x="109598" y="461269"/>
                  <a:pt x="73481" y="461269"/>
                </a:cubicBezTo>
                <a:cubicBezTo>
                  <a:pt x="32381" y="461269"/>
                  <a:pt x="0" y="428896"/>
                  <a:pt x="0" y="386563"/>
                </a:cubicBezTo>
                <a:cubicBezTo>
                  <a:pt x="0" y="345475"/>
                  <a:pt x="32381" y="313103"/>
                  <a:pt x="73481" y="313103"/>
                </a:cubicBezTo>
                <a:close/>
                <a:moveTo>
                  <a:pt x="1139002" y="37453"/>
                </a:moveTo>
                <a:cubicBezTo>
                  <a:pt x="1117762" y="37453"/>
                  <a:pt x="1101520" y="54931"/>
                  <a:pt x="1101520" y="74906"/>
                </a:cubicBezTo>
                <a:cubicBezTo>
                  <a:pt x="1101520" y="96129"/>
                  <a:pt x="1117762" y="112358"/>
                  <a:pt x="1139002" y="112358"/>
                </a:cubicBezTo>
                <a:cubicBezTo>
                  <a:pt x="1158992" y="112358"/>
                  <a:pt x="1176484" y="96129"/>
                  <a:pt x="1176484" y="74906"/>
                </a:cubicBezTo>
                <a:cubicBezTo>
                  <a:pt x="1176484" y="54931"/>
                  <a:pt x="1158992" y="37453"/>
                  <a:pt x="1139002" y="37453"/>
                </a:cubicBezTo>
                <a:close/>
                <a:moveTo>
                  <a:pt x="282744" y="37453"/>
                </a:moveTo>
                <a:cubicBezTo>
                  <a:pt x="262675" y="37453"/>
                  <a:pt x="245114" y="54931"/>
                  <a:pt x="245114" y="74906"/>
                </a:cubicBezTo>
                <a:cubicBezTo>
                  <a:pt x="245114" y="96129"/>
                  <a:pt x="262675" y="112358"/>
                  <a:pt x="282744" y="112358"/>
                </a:cubicBezTo>
                <a:cubicBezTo>
                  <a:pt x="304068" y="112358"/>
                  <a:pt x="321628" y="96129"/>
                  <a:pt x="321628" y="74906"/>
                </a:cubicBezTo>
                <a:cubicBezTo>
                  <a:pt x="321628" y="54931"/>
                  <a:pt x="304068" y="37453"/>
                  <a:pt x="282744" y="37453"/>
                </a:cubicBezTo>
                <a:close/>
                <a:moveTo>
                  <a:pt x="710114" y="37231"/>
                </a:moveTo>
                <a:cubicBezTo>
                  <a:pt x="690339" y="37231"/>
                  <a:pt x="673037" y="54605"/>
                  <a:pt x="673037" y="74462"/>
                </a:cubicBezTo>
                <a:cubicBezTo>
                  <a:pt x="673037" y="95559"/>
                  <a:pt x="690339" y="111692"/>
                  <a:pt x="710114" y="111692"/>
                </a:cubicBezTo>
                <a:cubicBezTo>
                  <a:pt x="732361" y="111692"/>
                  <a:pt x="748428" y="95559"/>
                  <a:pt x="748428" y="74462"/>
                </a:cubicBezTo>
                <a:cubicBezTo>
                  <a:pt x="748428" y="54605"/>
                  <a:pt x="732361" y="37231"/>
                  <a:pt x="710114" y="37231"/>
                </a:cubicBezTo>
                <a:close/>
                <a:moveTo>
                  <a:pt x="1139002" y="0"/>
                </a:moveTo>
                <a:cubicBezTo>
                  <a:pt x="1180232" y="0"/>
                  <a:pt x="1212717" y="33708"/>
                  <a:pt x="1212717" y="74906"/>
                </a:cubicBezTo>
                <a:cubicBezTo>
                  <a:pt x="1212717" y="109862"/>
                  <a:pt x="1190227" y="139824"/>
                  <a:pt x="1157743" y="147314"/>
                </a:cubicBezTo>
                <a:lnTo>
                  <a:pt x="1157743" y="213481"/>
                </a:lnTo>
                <a:cubicBezTo>
                  <a:pt x="1157743" y="239698"/>
                  <a:pt x="1147748" y="263418"/>
                  <a:pt x="1129007" y="280896"/>
                </a:cubicBezTo>
                <a:lnTo>
                  <a:pt x="1026555" y="383267"/>
                </a:lnTo>
                <a:cubicBezTo>
                  <a:pt x="1009064" y="400745"/>
                  <a:pt x="985325" y="410733"/>
                  <a:pt x="960337" y="410733"/>
                </a:cubicBezTo>
                <a:lnTo>
                  <a:pt x="914109" y="410733"/>
                </a:lnTo>
                <a:cubicBezTo>
                  <a:pt x="904114" y="410733"/>
                  <a:pt x="895368" y="401994"/>
                  <a:pt x="895368" y="392006"/>
                </a:cubicBezTo>
                <a:cubicBezTo>
                  <a:pt x="895368" y="383267"/>
                  <a:pt x="904114" y="374528"/>
                  <a:pt x="914109" y="374528"/>
                </a:cubicBezTo>
                <a:lnTo>
                  <a:pt x="960337" y="374528"/>
                </a:lnTo>
                <a:cubicBezTo>
                  <a:pt x="975330" y="374528"/>
                  <a:pt x="989073" y="368286"/>
                  <a:pt x="1000318" y="357050"/>
                </a:cubicBezTo>
                <a:lnTo>
                  <a:pt x="1104018" y="254679"/>
                </a:lnTo>
                <a:cubicBezTo>
                  <a:pt x="1114014" y="243443"/>
                  <a:pt x="1120261" y="228462"/>
                  <a:pt x="1120261" y="213481"/>
                </a:cubicBezTo>
                <a:lnTo>
                  <a:pt x="1120261" y="147314"/>
                </a:lnTo>
                <a:cubicBezTo>
                  <a:pt x="1087776" y="139824"/>
                  <a:pt x="1064038" y="109862"/>
                  <a:pt x="1064038" y="74906"/>
                </a:cubicBezTo>
                <a:cubicBezTo>
                  <a:pt x="1064038" y="33708"/>
                  <a:pt x="1097771" y="0"/>
                  <a:pt x="1139002" y="0"/>
                </a:cubicBezTo>
                <a:close/>
                <a:moveTo>
                  <a:pt x="710114" y="0"/>
                </a:moveTo>
                <a:cubicBezTo>
                  <a:pt x="750899" y="0"/>
                  <a:pt x="784269" y="33508"/>
                  <a:pt x="784269" y="74462"/>
                </a:cubicBezTo>
                <a:cubicBezTo>
                  <a:pt x="784269" y="109210"/>
                  <a:pt x="760787" y="138995"/>
                  <a:pt x="728653" y="146441"/>
                </a:cubicBezTo>
                <a:cubicBezTo>
                  <a:pt x="728653" y="147682"/>
                  <a:pt x="728653" y="147682"/>
                  <a:pt x="728653" y="148923"/>
                </a:cubicBezTo>
                <a:lnTo>
                  <a:pt x="728653" y="316462"/>
                </a:lnTo>
                <a:cubicBezTo>
                  <a:pt x="728653" y="325149"/>
                  <a:pt x="721237" y="333836"/>
                  <a:pt x="710114" y="333836"/>
                </a:cubicBezTo>
                <a:cubicBezTo>
                  <a:pt x="700227" y="333836"/>
                  <a:pt x="692811" y="325149"/>
                  <a:pt x="692811" y="316462"/>
                </a:cubicBezTo>
                <a:lnTo>
                  <a:pt x="692811" y="148923"/>
                </a:lnTo>
                <a:cubicBezTo>
                  <a:pt x="692811" y="147682"/>
                  <a:pt x="692811" y="147682"/>
                  <a:pt x="692811" y="146441"/>
                </a:cubicBezTo>
                <a:cubicBezTo>
                  <a:pt x="660677" y="138995"/>
                  <a:pt x="637195" y="109210"/>
                  <a:pt x="637195" y="74462"/>
                </a:cubicBezTo>
                <a:cubicBezTo>
                  <a:pt x="637195" y="33508"/>
                  <a:pt x="670565" y="0"/>
                  <a:pt x="710114" y="0"/>
                </a:cubicBezTo>
                <a:close/>
                <a:moveTo>
                  <a:pt x="282744" y="0"/>
                </a:moveTo>
                <a:cubicBezTo>
                  <a:pt x="324137" y="0"/>
                  <a:pt x="358003" y="33708"/>
                  <a:pt x="358003" y="74906"/>
                </a:cubicBezTo>
                <a:cubicBezTo>
                  <a:pt x="358003" y="109862"/>
                  <a:pt x="334171" y="139824"/>
                  <a:pt x="301559" y="147314"/>
                </a:cubicBezTo>
                <a:lnTo>
                  <a:pt x="301559" y="213481"/>
                </a:lnTo>
                <a:cubicBezTo>
                  <a:pt x="301559" y="228462"/>
                  <a:pt x="307831" y="243443"/>
                  <a:pt x="319119" y="254679"/>
                </a:cubicBezTo>
                <a:lnTo>
                  <a:pt x="421974" y="357050"/>
                </a:lnTo>
                <a:cubicBezTo>
                  <a:pt x="433263" y="368286"/>
                  <a:pt x="448315" y="374528"/>
                  <a:pt x="463367" y="374528"/>
                </a:cubicBezTo>
                <a:lnTo>
                  <a:pt x="508522" y="374528"/>
                </a:lnTo>
                <a:cubicBezTo>
                  <a:pt x="518557" y="374528"/>
                  <a:pt x="526083" y="383267"/>
                  <a:pt x="526083" y="392006"/>
                </a:cubicBezTo>
                <a:cubicBezTo>
                  <a:pt x="526083" y="401994"/>
                  <a:pt x="518557" y="410733"/>
                  <a:pt x="508522" y="410733"/>
                </a:cubicBezTo>
                <a:lnTo>
                  <a:pt x="463367" y="410733"/>
                </a:lnTo>
                <a:cubicBezTo>
                  <a:pt x="437026" y="410733"/>
                  <a:pt x="414448" y="400745"/>
                  <a:pt x="395633" y="383267"/>
                </a:cubicBezTo>
                <a:lnTo>
                  <a:pt x="291524" y="280896"/>
                </a:lnTo>
                <a:cubicBezTo>
                  <a:pt x="273964" y="263418"/>
                  <a:pt x="263929" y="239698"/>
                  <a:pt x="263929" y="213481"/>
                </a:cubicBezTo>
                <a:lnTo>
                  <a:pt x="263929" y="147314"/>
                </a:lnTo>
                <a:cubicBezTo>
                  <a:pt x="232571" y="139824"/>
                  <a:pt x="208739" y="109862"/>
                  <a:pt x="208739" y="74906"/>
                </a:cubicBezTo>
                <a:cubicBezTo>
                  <a:pt x="208739" y="33708"/>
                  <a:pt x="242606" y="0"/>
                  <a:pt x="2827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321">
            <a:extLst>
              <a:ext uri="{FF2B5EF4-FFF2-40B4-BE49-F238E27FC236}">
                <a16:creationId xmlns:a16="http://schemas.microsoft.com/office/drawing/2014/main" id="{AFF301A3-79CB-744A-AB96-89718D00F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4485" y="9351844"/>
            <a:ext cx="1499603" cy="1164526"/>
          </a:xfrm>
          <a:custGeom>
            <a:avLst/>
            <a:gdLst>
              <a:gd name="T0" fmla="*/ 491 w 1202"/>
              <a:gd name="T1" fmla="*/ 905 h 935"/>
              <a:gd name="T2" fmla="*/ 458 w 1202"/>
              <a:gd name="T3" fmla="*/ 673 h 935"/>
              <a:gd name="T4" fmla="*/ 486 w 1202"/>
              <a:gd name="T5" fmla="*/ 635 h 935"/>
              <a:gd name="T6" fmla="*/ 647 w 1202"/>
              <a:gd name="T7" fmla="*/ 471 h 935"/>
              <a:gd name="T8" fmla="*/ 733 w 1202"/>
              <a:gd name="T9" fmla="*/ 496 h 935"/>
              <a:gd name="T10" fmla="*/ 923 w 1202"/>
              <a:gd name="T11" fmla="*/ 431 h 935"/>
              <a:gd name="T12" fmla="*/ 1059 w 1202"/>
              <a:gd name="T13" fmla="*/ 554 h 935"/>
              <a:gd name="T14" fmla="*/ 1057 w 1202"/>
              <a:gd name="T15" fmla="*/ 633 h 935"/>
              <a:gd name="T16" fmla="*/ 1081 w 1202"/>
              <a:gd name="T17" fmla="*/ 672 h 935"/>
              <a:gd name="T18" fmla="*/ 1172 w 1202"/>
              <a:gd name="T19" fmla="*/ 787 h 935"/>
              <a:gd name="T20" fmla="*/ 263 w 1202"/>
              <a:gd name="T21" fmla="*/ 610 h 935"/>
              <a:gd name="T22" fmla="*/ 386 w 1202"/>
              <a:gd name="T23" fmla="*/ 682 h 935"/>
              <a:gd name="T24" fmla="*/ 263 w 1202"/>
              <a:gd name="T25" fmla="*/ 610 h 935"/>
              <a:gd name="T26" fmla="*/ 234 w 1202"/>
              <a:gd name="T27" fmla="*/ 616 h 935"/>
              <a:gd name="T28" fmla="*/ 313 w 1202"/>
              <a:gd name="T29" fmla="*/ 760 h 935"/>
              <a:gd name="T30" fmla="*/ 107 w 1202"/>
              <a:gd name="T31" fmla="*/ 626 h 935"/>
              <a:gd name="T32" fmla="*/ 203 w 1202"/>
              <a:gd name="T33" fmla="*/ 415 h 935"/>
              <a:gd name="T34" fmla="*/ 107 w 1202"/>
              <a:gd name="T35" fmla="*/ 626 h 935"/>
              <a:gd name="T36" fmla="*/ 226 w 1202"/>
              <a:gd name="T37" fmla="*/ 213 h 935"/>
              <a:gd name="T38" fmla="*/ 30 w 1202"/>
              <a:gd name="T39" fmla="*/ 385 h 935"/>
              <a:gd name="T40" fmla="*/ 313 w 1202"/>
              <a:gd name="T41" fmla="*/ 40 h 935"/>
              <a:gd name="T42" fmla="*/ 234 w 1202"/>
              <a:gd name="T43" fmla="*/ 184 h 935"/>
              <a:gd name="T44" fmla="*/ 313 w 1202"/>
              <a:gd name="T45" fmla="*/ 40 h 935"/>
              <a:gd name="T46" fmla="*/ 386 w 1202"/>
              <a:gd name="T47" fmla="*/ 202 h 935"/>
              <a:gd name="T48" fmla="*/ 386 w 1202"/>
              <a:gd name="T49" fmla="*/ 31 h 935"/>
              <a:gd name="T50" fmla="*/ 255 w 1202"/>
              <a:gd name="T51" fmla="*/ 219 h 935"/>
              <a:gd name="T52" fmla="*/ 386 w 1202"/>
              <a:gd name="T53" fmla="*/ 385 h 935"/>
              <a:gd name="T54" fmla="*/ 386 w 1202"/>
              <a:gd name="T55" fmla="*/ 569 h 935"/>
              <a:gd name="T56" fmla="*/ 255 w 1202"/>
              <a:gd name="T57" fmla="*/ 581 h 935"/>
              <a:gd name="T58" fmla="*/ 460 w 1202"/>
              <a:gd name="T59" fmla="*/ 600 h 935"/>
              <a:gd name="T60" fmla="*/ 457 w 1202"/>
              <a:gd name="T61" fmla="*/ 632 h 935"/>
              <a:gd name="T62" fmla="*/ 451 w 1202"/>
              <a:gd name="T63" fmla="*/ 644 h 935"/>
              <a:gd name="T64" fmla="*/ 416 w 1202"/>
              <a:gd name="T65" fmla="*/ 598 h 935"/>
              <a:gd name="T66" fmla="*/ 416 w 1202"/>
              <a:gd name="T67" fmla="*/ 415 h 935"/>
              <a:gd name="T68" fmla="*/ 566 w 1202"/>
              <a:gd name="T69" fmla="*/ 460 h 935"/>
              <a:gd name="T70" fmla="*/ 467 w 1202"/>
              <a:gd name="T71" fmla="*/ 571 h 935"/>
              <a:gd name="T72" fmla="*/ 416 w 1202"/>
              <a:gd name="T73" fmla="*/ 232 h 935"/>
              <a:gd name="T74" fmla="*/ 547 w 1202"/>
              <a:gd name="T75" fmla="*/ 219 h 935"/>
              <a:gd name="T76" fmla="*/ 416 w 1202"/>
              <a:gd name="T77" fmla="*/ 232 h 935"/>
              <a:gd name="T78" fmla="*/ 538 w 1202"/>
              <a:gd name="T79" fmla="*/ 190 h 935"/>
              <a:gd name="T80" fmla="*/ 416 w 1202"/>
              <a:gd name="T81" fmla="*/ 31 h 935"/>
              <a:gd name="T82" fmla="*/ 568 w 1202"/>
              <a:gd name="T83" fmla="*/ 184 h 935"/>
              <a:gd name="T84" fmla="*/ 488 w 1202"/>
              <a:gd name="T85" fmla="*/ 40 h 935"/>
              <a:gd name="T86" fmla="*/ 694 w 1202"/>
              <a:gd name="T87" fmla="*/ 174 h 935"/>
              <a:gd name="T88" fmla="*/ 598 w 1202"/>
              <a:gd name="T89" fmla="*/ 385 h 935"/>
              <a:gd name="T90" fmla="*/ 694 w 1202"/>
              <a:gd name="T91" fmla="*/ 174 h 935"/>
              <a:gd name="T92" fmla="*/ 756 w 1202"/>
              <a:gd name="T93" fmla="*/ 471 h 935"/>
              <a:gd name="T94" fmla="*/ 749 w 1202"/>
              <a:gd name="T95" fmla="*/ 471 h 935"/>
              <a:gd name="T96" fmla="*/ 597 w 1202"/>
              <a:gd name="T97" fmla="*/ 449 h 935"/>
              <a:gd name="T98" fmla="*/ 771 w 1202"/>
              <a:gd name="T99" fmla="*/ 415 h 935"/>
              <a:gd name="T100" fmla="*/ 1088 w 1202"/>
              <a:gd name="T101" fmla="*/ 643 h 935"/>
              <a:gd name="T102" fmla="*/ 1086 w 1202"/>
              <a:gd name="T103" fmla="*/ 642 h 935"/>
              <a:gd name="T104" fmla="*/ 1088 w 1202"/>
              <a:gd name="T105" fmla="*/ 548 h 935"/>
              <a:gd name="T106" fmla="*/ 926 w 1202"/>
              <a:gd name="T107" fmla="*/ 402 h 935"/>
              <a:gd name="T108" fmla="*/ 801 w 1202"/>
              <a:gd name="T109" fmla="*/ 400 h 935"/>
              <a:gd name="T110" fmla="*/ 401 w 1202"/>
              <a:gd name="T111" fmla="*/ 0 h 935"/>
              <a:gd name="T112" fmla="*/ 343 w 1202"/>
              <a:gd name="T113" fmla="*/ 797 h 935"/>
              <a:gd name="T114" fmla="*/ 1053 w 1202"/>
              <a:gd name="T115" fmla="*/ 934 h 935"/>
              <a:gd name="T116" fmla="*/ 1201 w 1202"/>
              <a:gd name="T117" fmla="*/ 787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02" h="935">
                <a:moveTo>
                  <a:pt x="1053" y="905"/>
                </a:moveTo>
                <a:lnTo>
                  <a:pt x="491" y="905"/>
                </a:lnTo>
                <a:lnTo>
                  <a:pt x="491" y="905"/>
                </a:lnTo>
                <a:cubicBezTo>
                  <a:pt x="425" y="905"/>
                  <a:pt x="372" y="852"/>
                  <a:pt x="372" y="787"/>
                </a:cubicBezTo>
                <a:lnTo>
                  <a:pt x="372" y="787"/>
                </a:lnTo>
                <a:cubicBezTo>
                  <a:pt x="372" y="734"/>
                  <a:pt x="408" y="687"/>
                  <a:pt x="458" y="673"/>
                </a:cubicBezTo>
                <a:lnTo>
                  <a:pt x="458" y="673"/>
                </a:lnTo>
                <a:cubicBezTo>
                  <a:pt x="475" y="668"/>
                  <a:pt x="487" y="653"/>
                  <a:pt x="486" y="635"/>
                </a:cubicBezTo>
                <a:lnTo>
                  <a:pt x="486" y="635"/>
                </a:lnTo>
                <a:cubicBezTo>
                  <a:pt x="486" y="634"/>
                  <a:pt x="486" y="633"/>
                  <a:pt x="486" y="632"/>
                </a:cubicBezTo>
                <a:lnTo>
                  <a:pt x="486" y="632"/>
                </a:lnTo>
                <a:cubicBezTo>
                  <a:pt x="486" y="543"/>
                  <a:pt x="559" y="471"/>
                  <a:pt x="647" y="471"/>
                </a:cubicBezTo>
                <a:lnTo>
                  <a:pt x="647" y="471"/>
                </a:lnTo>
                <a:cubicBezTo>
                  <a:pt x="677" y="471"/>
                  <a:pt x="707" y="480"/>
                  <a:pt x="733" y="496"/>
                </a:cubicBezTo>
                <a:lnTo>
                  <a:pt x="733" y="496"/>
                </a:lnTo>
                <a:cubicBezTo>
                  <a:pt x="748" y="506"/>
                  <a:pt x="768" y="503"/>
                  <a:pt x="779" y="489"/>
                </a:cubicBezTo>
                <a:lnTo>
                  <a:pt x="779" y="489"/>
                </a:lnTo>
                <a:cubicBezTo>
                  <a:pt x="814" y="446"/>
                  <a:pt x="868" y="425"/>
                  <a:pt x="923" y="431"/>
                </a:cubicBezTo>
                <a:lnTo>
                  <a:pt x="923" y="431"/>
                </a:lnTo>
                <a:cubicBezTo>
                  <a:pt x="989" y="439"/>
                  <a:pt x="1044" y="489"/>
                  <a:pt x="1059" y="554"/>
                </a:cubicBezTo>
                <a:lnTo>
                  <a:pt x="1059" y="554"/>
                </a:lnTo>
                <a:cubicBezTo>
                  <a:pt x="1065" y="581"/>
                  <a:pt x="1065" y="607"/>
                  <a:pt x="1057" y="633"/>
                </a:cubicBezTo>
                <a:lnTo>
                  <a:pt x="1057" y="633"/>
                </a:lnTo>
                <a:lnTo>
                  <a:pt x="1057" y="633"/>
                </a:lnTo>
                <a:cubicBezTo>
                  <a:pt x="1055" y="641"/>
                  <a:pt x="1057" y="650"/>
                  <a:pt x="1061" y="657"/>
                </a:cubicBezTo>
                <a:lnTo>
                  <a:pt x="1061" y="657"/>
                </a:lnTo>
                <a:cubicBezTo>
                  <a:pt x="1065" y="664"/>
                  <a:pt x="1072" y="669"/>
                  <a:pt x="1081" y="672"/>
                </a:cubicBezTo>
                <a:lnTo>
                  <a:pt x="1081" y="672"/>
                </a:lnTo>
                <a:cubicBezTo>
                  <a:pt x="1134" y="685"/>
                  <a:pt x="1172" y="732"/>
                  <a:pt x="1172" y="787"/>
                </a:cubicBezTo>
                <a:lnTo>
                  <a:pt x="1172" y="787"/>
                </a:lnTo>
                <a:cubicBezTo>
                  <a:pt x="1172" y="852"/>
                  <a:pt x="1118" y="905"/>
                  <a:pt x="1053" y="905"/>
                </a:cubicBezTo>
                <a:close/>
                <a:moveTo>
                  <a:pt x="263" y="610"/>
                </a:moveTo>
                <a:lnTo>
                  <a:pt x="263" y="610"/>
                </a:lnTo>
                <a:cubicBezTo>
                  <a:pt x="303" y="603"/>
                  <a:pt x="344" y="598"/>
                  <a:pt x="386" y="598"/>
                </a:cubicBezTo>
                <a:lnTo>
                  <a:pt x="386" y="682"/>
                </a:lnTo>
                <a:lnTo>
                  <a:pt x="386" y="682"/>
                </a:lnTo>
                <a:cubicBezTo>
                  <a:pt x="367" y="701"/>
                  <a:pt x="354" y="724"/>
                  <a:pt x="347" y="751"/>
                </a:cubicBezTo>
                <a:lnTo>
                  <a:pt x="347" y="751"/>
                </a:lnTo>
                <a:cubicBezTo>
                  <a:pt x="313" y="724"/>
                  <a:pt x="284" y="674"/>
                  <a:pt x="263" y="610"/>
                </a:cubicBezTo>
                <a:close/>
                <a:moveTo>
                  <a:pt x="127" y="650"/>
                </a:moveTo>
                <a:lnTo>
                  <a:pt x="127" y="650"/>
                </a:lnTo>
                <a:cubicBezTo>
                  <a:pt x="161" y="636"/>
                  <a:pt x="197" y="625"/>
                  <a:pt x="234" y="616"/>
                </a:cubicBezTo>
                <a:lnTo>
                  <a:pt x="234" y="616"/>
                </a:lnTo>
                <a:cubicBezTo>
                  <a:pt x="253" y="678"/>
                  <a:pt x="280" y="728"/>
                  <a:pt x="313" y="760"/>
                </a:cubicBezTo>
                <a:lnTo>
                  <a:pt x="313" y="760"/>
                </a:lnTo>
                <a:cubicBezTo>
                  <a:pt x="241" y="743"/>
                  <a:pt x="176" y="703"/>
                  <a:pt x="127" y="650"/>
                </a:cubicBezTo>
                <a:close/>
                <a:moveTo>
                  <a:pt x="107" y="626"/>
                </a:moveTo>
                <a:lnTo>
                  <a:pt x="107" y="626"/>
                </a:lnTo>
                <a:cubicBezTo>
                  <a:pt x="61" y="567"/>
                  <a:pt x="33" y="494"/>
                  <a:pt x="30" y="415"/>
                </a:cubicBezTo>
                <a:lnTo>
                  <a:pt x="203" y="415"/>
                </a:lnTo>
                <a:lnTo>
                  <a:pt x="203" y="415"/>
                </a:lnTo>
                <a:cubicBezTo>
                  <a:pt x="205" y="477"/>
                  <a:pt x="213" y="536"/>
                  <a:pt x="226" y="587"/>
                </a:cubicBezTo>
                <a:lnTo>
                  <a:pt x="226" y="587"/>
                </a:lnTo>
                <a:cubicBezTo>
                  <a:pt x="185" y="597"/>
                  <a:pt x="145" y="610"/>
                  <a:pt x="107" y="626"/>
                </a:cubicBezTo>
                <a:close/>
                <a:moveTo>
                  <a:pt x="107" y="174"/>
                </a:moveTo>
                <a:lnTo>
                  <a:pt x="107" y="174"/>
                </a:lnTo>
                <a:cubicBezTo>
                  <a:pt x="145" y="190"/>
                  <a:pt x="185" y="203"/>
                  <a:pt x="226" y="213"/>
                </a:cubicBezTo>
                <a:lnTo>
                  <a:pt x="226" y="213"/>
                </a:lnTo>
                <a:cubicBezTo>
                  <a:pt x="213" y="264"/>
                  <a:pt x="205" y="323"/>
                  <a:pt x="203" y="385"/>
                </a:cubicBezTo>
                <a:lnTo>
                  <a:pt x="30" y="385"/>
                </a:lnTo>
                <a:lnTo>
                  <a:pt x="30" y="385"/>
                </a:lnTo>
                <a:cubicBezTo>
                  <a:pt x="33" y="306"/>
                  <a:pt x="61" y="233"/>
                  <a:pt x="107" y="174"/>
                </a:cubicBezTo>
                <a:close/>
                <a:moveTo>
                  <a:pt x="313" y="40"/>
                </a:moveTo>
                <a:lnTo>
                  <a:pt x="313" y="40"/>
                </a:lnTo>
                <a:cubicBezTo>
                  <a:pt x="280" y="72"/>
                  <a:pt x="253" y="122"/>
                  <a:pt x="234" y="184"/>
                </a:cubicBezTo>
                <a:lnTo>
                  <a:pt x="234" y="184"/>
                </a:lnTo>
                <a:cubicBezTo>
                  <a:pt x="197" y="176"/>
                  <a:pt x="161" y="164"/>
                  <a:pt x="127" y="150"/>
                </a:cubicBezTo>
                <a:lnTo>
                  <a:pt x="127" y="150"/>
                </a:lnTo>
                <a:cubicBezTo>
                  <a:pt x="176" y="97"/>
                  <a:pt x="241" y="58"/>
                  <a:pt x="313" y="40"/>
                </a:cubicBezTo>
                <a:close/>
                <a:moveTo>
                  <a:pt x="386" y="31"/>
                </a:moveTo>
                <a:lnTo>
                  <a:pt x="386" y="202"/>
                </a:lnTo>
                <a:lnTo>
                  <a:pt x="386" y="202"/>
                </a:lnTo>
                <a:cubicBezTo>
                  <a:pt x="344" y="202"/>
                  <a:pt x="303" y="197"/>
                  <a:pt x="263" y="190"/>
                </a:cubicBezTo>
                <a:lnTo>
                  <a:pt x="263" y="190"/>
                </a:lnTo>
                <a:cubicBezTo>
                  <a:pt x="291" y="103"/>
                  <a:pt x="336" y="41"/>
                  <a:pt x="386" y="31"/>
                </a:cubicBezTo>
                <a:close/>
                <a:moveTo>
                  <a:pt x="233" y="385"/>
                </a:moveTo>
                <a:lnTo>
                  <a:pt x="233" y="385"/>
                </a:lnTo>
                <a:cubicBezTo>
                  <a:pt x="234" y="326"/>
                  <a:pt x="243" y="269"/>
                  <a:pt x="255" y="219"/>
                </a:cubicBezTo>
                <a:lnTo>
                  <a:pt x="255" y="219"/>
                </a:lnTo>
                <a:cubicBezTo>
                  <a:pt x="297" y="226"/>
                  <a:pt x="342" y="231"/>
                  <a:pt x="386" y="232"/>
                </a:cubicBezTo>
                <a:lnTo>
                  <a:pt x="386" y="385"/>
                </a:lnTo>
                <a:lnTo>
                  <a:pt x="233" y="385"/>
                </a:lnTo>
                <a:close/>
                <a:moveTo>
                  <a:pt x="386" y="415"/>
                </a:moveTo>
                <a:lnTo>
                  <a:pt x="386" y="569"/>
                </a:lnTo>
                <a:lnTo>
                  <a:pt x="386" y="569"/>
                </a:lnTo>
                <a:cubicBezTo>
                  <a:pt x="342" y="569"/>
                  <a:pt x="297" y="573"/>
                  <a:pt x="255" y="581"/>
                </a:cubicBezTo>
                <a:lnTo>
                  <a:pt x="255" y="581"/>
                </a:lnTo>
                <a:cubicBezTo>
                  <a:pt x="243" y="532"/>
                  <a:pt x="234" y="475"/>
                  <a:pt x="233" y="415"/>
                </a:cubicBezTo>
                <a:lnTo>
                  <a:pt x="386" y="415"/>
                </a:lnTo>
                <a:close/>
                <a:moveTo>
                  <a:pt x="460" y="600"/>
                </a:moveTo>
                <a:lnTo>
                  <a:pt x="460" y="600"/>
                </a:lnTo>
                <a:cubicBezTo>
                  <a:pt x="458" y="611"/>
                  <a:pt x="457" y="621"/>
                  <a:pt x="457" y="632"/>
                </a:cubicBezTo>
                <a:lnTo>
                  <a:pt x="457" y="632"/>
                </a:lnTo>
                <a:cubicBezTo>
                  <a:pt x="457" y="633"/>
                  <a:pt x="457" y="634"/>
                  <a:pt x="457" y="636"/>
                </a:cubicBezTo>
                <a:lnTo>
                  <a:pt x="457" y="636"/>
                </a:lnTo>
                <a:cubicBezTo>
                  <a:pt x="457" y="640"/>
                  <a:pt x="454" y="644"/>
                  <a:pt x="451" y="644"/>
                </a:cubicBezTo>
                <a:lnTo>
                  <a:pt x="451" y="644"/>
                </a:lnTo>
                <a:cubicBezTo>
                  <a:pt x="438" y="648"/>
                  <a:pt x="427" y="653"/>
                  <a:pt x="416" y="660"/>
                </a:cubicBezTo>
                <a:lnTo>
                  <a:pt x="416" y="598"/>
                </a:lnTo>
                <a:lnTo>
                  <a:pt x="416" y="598"/>
                </a:lnTo>
                <a:cubicBezTo>
                  <a:pt x="430" y="598"/>
                  <a:pt x="445" y="599"/>
                  <a:pt x="460" y="600"/>
                </a:cubicBezTo>
                <a:close/>
                <a:moveTo>
                  <a:pt x="416" y="415"/>
                </a:moveTo>
                <a:lnTo>
                  <a:pt x="569" y="415"/>
                </a:lnTo>
                <a:lnTo>
                  <a:pt x="569" y="415"/>
                </a:lnTo>
                <a:cubicBezTo>
                  <a:pt x="568" y="430"/>
                  <a:pt x="567" y="445"/>
                  <a:pt x="566" y="460"/>
                </a:cubicBezTo>
                <a:lnTo>
                  <a:pt x="566" y="460"/>
                </a:lnTo>
                <a:cubicBezTo>
                  <a:pt x="520" y="482"/>
                  <a:pt x="484" y="522"/>
                  <a:pt x="467" y="571"/>
                </a:cubicBezTo>
                <a:lnTo>
                  <a:pt x="467" y="571"/>
                </a:lnTo>
                <a:cubicBezTo>
                  <a:pt x="450" y="570"/>
                  <a:pt x="433" y="569"/>
                  <a:pt x="416" y="569"/>
                </a:cubicBezTo>
                <a:lnTo>
                  <a:pt x="416" y="415"/>
                </a:lnTo>
                <a:close/>
                <a:moveTo>
                  <a:pt x="416" y="232"/>
                </a:moveTo>
                <a:lnTo>
                  <a:pt x="416" y="232"/>
                </a:lnTo>
                <a:cubicBezTo>
                  <a:pt x="460" y="231"/>
                  <a:pt x="504" y="226"/>
                  <a:pt x="547" y="219"/>
                </a:cubicBezTo>
                <a:lnTo>
                  <a:pt x="547" y="219"/>
                </a:lnTo>
                <a:cubicBezTo>
                  <a:pt x="559" y="269"/>
                  <a:pt x="567" y="326"/>
                  <a:pt x="569" y="385"/>
                </a:cubicBezTo>
                <a:lnTo>
                  <a:pt x="416" y="385"/>
                </a:lnTo>
                <a:lnTo>
                  <a:pt x="416" y="232"/>
                </a:lnTo>
                <a:close/>
                <a:moveTo>
                  <a:pt x="416" y="31"/>
                </a:moveTo>
                <a:lnTo>
                  <a:pt x="416" y="31"/>
                </a:lnTo>
                <a:cubicBezTo>
                  <a:pt x="466" y="41"/>
                  <a:pt x="510" y="103"/>
                  <a:pt x="538" y="190"/>
                </a:cubicBezTo>
                <a:lnTo>
                  <a:pt x="538" y="190"/>
                </a:lnTo>
                <a:cubicBezTo>
                  <a:pt x="498" y="197"/>
                  <a:pt x="457" y="202"/>
                  <a:pt x="416" y="202"/>
                </a:cubicBezTo>
                <a:lnTo>
                  <a:pt x="416" y="31"/>
                </a:lnTo>
                <a:close/>
                <a:moveTo>
                  <a:pt x="674" y="150"/>
                </a:moveTo>
                <a:lnTo>
                  <a:pt x="674" y="150"/>
                </a:lnTo>
                <a:cubicBezTo>
                  <a:pt x="641" y="164"/>
                  <a:pt x="605" y="176"/>
                  <a:pt x="568" y="184"/>
                </a:cubicBezTo>
                <a:lnTo>
                  <a:pt x="568" y="184"/>
                </a:lnTo>
                <a:cubicBezTo>
                  <a:pt x="548" y="122"/>
                  <a:pt x="521" y="72"/>
                  <a:pt x="488" y="40"/>
                </a:cubicBezTo>
                <a:lnTo>
                  <a:pt x="488" y="40"/>
                </a:lnTo>
                <a:cubicBezTo>
                  <a:pt x="561" y="58"/>
                  <a:pt x="625" y="97"/>
                  <a:pt x="674" y="150"/>
                </a:cubicBezTo>
                <a:close/>
                <a:moveTo>
                  <a:pt x="694" y="174"/>
                </a:moveTo>
                <a:lnTo>
                  <a:pt x="694" y="174"/>
                </a:lnTo>
                <a:cubicBezTo>
                  <a:pt x="740" y="233"/>
                  <a:pt x="768" y="306"/>
                  <a:pt x="771" y="385"/>
                </a:cubicBezTo>
                <a:lnTo>
                  <a:pt x="598" y="385"/>
                </a:lnTo>
                <a:lnTo>
                  <a:pt x="598" y="385"/>
                </a:lnTo>
                <a:cubicBezTo>
                  <a:pt x="597" y="323"/>
                  <a:pt x="589" y="264"/>
                  <a:pt x="576" y="213"/>
                </a:cubicBezTo>
                <a:lnTo>
                  <a:pt x="576" y="213"/>
                </a:lnTo>
                <a:cubicBezTo>
                  <a:pt x="617" y="203"/>
                  <a:pt x="657" y="190"/>
                  <a:pt x="694" y="174"/>
                </a:cubicBezTo>
                <a:close/>
                <a:moveTo>
                  <a:pt x="767" y="458"/>
                </a:moveTo>
                <a:lnTo>
                  <a:pt x="767" y="458"/>
                </a:lnTo>
                <a:cubicBezTo>
                  <a:pt x="763" y="462"/>
                  <a:pt x="759" y="466"/>
                  <a:pt x="756" y="471"/>
                </a:cubicBezTo>
                <a:lnTo>
                  <a:pt x="756" y="471"/>
                </a:lnTo>
                <a:cubicBezTo>
                  <a:pt x="755" y="472"/>
                  <a:pt x="751" y="473"/>
                  <a:pt x="749" y="471"/>
                </a:cubicBezTo>
                <a:lnTo>
                  <a:pt x="749" y="471"/>
                </a:lnTo>
                <a:cubicBezTo>
                  <a:pt x="718" y="452"/>
                  <a:pt x="684" y="442"/>
                  <a:pt x="647" y="442"/>
                </a:cubicBezTo>
                <a:lnTo>
                  <a:pt x="647" y="442"/>
                </a:lnTo>
                <a:cubicBezTo>
                  <a:pt x="630" y="442"/>
                  <a:pt x="612" y="444"/>
                  <a:pt x="597" y="449"/>
                </a:cubicBezTo>
                <a:lnTo>
                  <a:pt x="597" y="449"/>
                </a:lnTo>
                <a:cubicBezTo>
                  <a:pt x="597" y="438"/>
                  <a:pt x="598" y="426"/>
                  <a:pt x="598" y="415"/>
                </a:cubicBezTo>
                <a:lnTo>
                  <a:pt x="771" y="415"/>
                </a:lnTo>
                <a:lnTo>
                  <a:pt x="771" y="415"/>
                </a:lnTo>
                <a:cubicBezTo>
                  <a:pt x="770" y="430"/>
                  <a:pt x="769" y="444"/>
                  <a:pt x="767" y="458"/>
                </a:cubicBezTo>
                <a:close/>
                <a:moveTo>
                  <a:pt x="1088" y="643"/>
                </a:moveTo>
                <a:lnTo>
                  <a:pt x="1088" y="643"/>
                </a:lnTo>
                <a:cubicBezTo>
                  <a:pt x="1087" y="643"/>
                  <a:pt x="1087" y="643"/>
                  <a:pt x="1086" y="642"/>
                </a:cubicBezTo>
                <a:lnTo>
                  <a:pt x="1086" y="642"/>
                </a:lnTo>
                <a:cubicBezTo>
                  <a:pt x="1086" y="641"/>
                  <a:pt x="1086" y="641"/>
                  <a:pt x="1086" y="640"/>
                </a:cubicBezTo>
                <a:lnTo>
                  <a:pt x="1086" y="640"/>
                </a:lnTo>
                <a:cubicBezTo>
                  <a:pt x="1094" y="610"/>
                  <a:pt x="1095" y="579"/>
                  <a:pt x="1088" y="548"/>
                </a:cubicBezTo>
                <a:lnTo>
                  <a:pt x="1088" y="548"/>
                </a:lnTo>
                <a:cubicBezTo>
                  <a:pt x="1071" y="470"/>
                  <a:pt x="1005" y="411"/>
                  <a:pt x="926" y="402"/>
                </a:cubicBezTo>
                <a:lnTo>
                  <a:pt x="926" y="402"/>
                </a:lnTo>
                <a:cubicBezTo>
                  <a:pt x="881" y="397"/>
                  <a:pt x="836" y="407"/>
                  <a:pt x="800" y="431"/>
                </a:cubicBezTo>
                <a:lnTo>
                  <a:pt x="800" y="431"/>
                </a:lnTo>
                <a:cubicBezTo>
                  <a:pt x="801" y="421"/>
                  <a:pt x="801" y="411"/>
                  <a:pt x="801" y="400"/>
                </a:cubicBezTo>
                <a:lnTo>
                  <a:pt x="801" y="400"/>
                </a:lnTo>
                <a:cubicBezTo>
                  <a:pt x="801" y="179"/>
                  <a:pt x="622" y="0"/>
                  <a:pt x="401" y="0"/>
                </a:cubicBezTo>
                <a:lnTo>
                  <a:pt x="401" y="0"/>
                </a:lnTo>
                <a:cubicBezTo>
                  <a:pt x="180" y="0"/>
                  <a:pt x="0" y="179"/>
                  <a:pt x="0" y="400"/>
                </a:cubicBezTo>
                <a:lnTo>
                  <a:pt x="0" y="400"/>
                </a:lnTo>
                <a:cubicBezTo>
                  <a:pt x="0" y="601"/>
                  <a:pt x="150" y="768"/>
                  <a:pt x="343" y="797"/>
                </a:cubicBezTo>
                <a:lnTo>
                  <a:pt x="343" y="797"/>
                </a:lnTo>
                <a:cubicBezTo>
                  <a:pt x="348" y="873"/>
                  <a:pt x="412" y="934"/>
                  <a:pt x="491" y="934"/>
                </a:cubicBezTo>
                <a:lnTo>
                  <a:pt x="1053" y="934"/>
                </a:lnTo>
                <a:lnTo>
                  <a:pt x="1053" y="934"/>
                </a:lnTo>
                <a:cubicBezTo>
                  <a:pt x="1135" y="934"/>
                  <a:pt x="1201" y="868"/>
                  <a:pt x="1201" y="787"/>
                </a:cubicBezTo>
                <a:lnTo>
                  <a:pt x="1201" y="787"/>
                </a:lnTo>
                <a:cubicBezTo>
                  <a:pt x="1201" y="718"/>
                  <a:pt x="1154" y="659"/>
                  <a:pt x="1088" y="6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322">
            <a:extLst>
              <a:ext uri="{FF2B5EF4-FFF2-40B4-BE49-F238E27FC236}">
                <a16:creationId xmlns:a16="http://schemas.microsoft.com/office/drawing/2014/main" id="{8738AC1D-8159-7349-992A-053600364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350" y="8873953"/>
            <a:ext cx="4350492" cy="1060155"/>
          </a:xfrm>
          <a:custGeom>
            <a:avLst/>
            <a:gdLst>
              <a:gd name="T0" fmla="*/ 3491 w 3492"/>
              <a:gd name="T1" fmla="*/ 0 h 851"/>
              <a:gd name="T2" fmla="*/ 0 w 3492"/>
              <a:gd name="T3" fmla="*/ 0 h 851"/>
              <a:gd name="T4" fmla="*/ 0 w 3492"/>
              <a:gd name="T5" fmla="*/ 85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92" h="851">
                <a:moveTo>
                  <a:pt x="3491" y="0"/>
                </a:moveTo>
                <a:lnTo>
                  <a:pt x="0" y="0"/>
                </a:lnTo>
                <a:lnTo>
                  <a:pt x="0" y="850"/>
                </a:lnTo>
              </a:path>
            </a:pathLst>
          </a:custGeom>
          <a:noFill/>
          <a:ln w="254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23">
            <a:extLst>
              <a:ext uri="{FF2B5EF4-FFF2-40B4-BE49-F238E27FC236}">
                <a16:creationId xmlns:a16="http://schemas.microsoft.com/office/drawing/2014/main" id="{763B2A67-5A83-8949-BE20-A0B5875E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573" y="9939603"/>
            <a:ext cx="346064" cy="351554"/>
          </a:xfrm>
          <a:custGeom>
            <a:avLst/>
            <a:gdLst>
              <a:gd name="T0" fmla="*/ 278 w 279"/>
              <a:gd name="T1" fmla="*/ 140 h 281"/>
              <a:gd name="T2" fmla="*/ 278 w 279"/>
              <a:gd name="T3" fmla="*/ 140 h 281"/>
              <a:gd name="T4" fmla="*/ 139 w 279"/>
              <a:gd name="T5" fmla="*/ 280 h 281"/>
              <a:gd name="T6" fmla="*/ 139 w 279"/>
              <a:gd name="T7" fmla="*/ 280 h 281"/>
              <a:gd name="T8" fmla="*/ 0 w 279"/>
              <a:gd name="T9" fmla="*/ 140 h 281"/>
              <a:gd name="T10" fmla="*/ 0 w 279"/>
              <a:gd name="T11" fmla="*/ 140 h 281"/>
              <a:gd name="T12" fmla="*/ 139 w 279"/>
              <a:gd name="T13" fmla="*/ 0 h 281"/>
              <a:gd name="T14" fmla="*/ 139 w 279"/>
              <a:gd name="T15" fmla="*/ 0 h 281"/>
              <a:gd name="T16" fmla="*/ 278 w 279"/>
              <a:gd name="T17" fmla="*/ 14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9" h="281">
                <a:moveTo>
                  <a:pt x="278" y="140"/>
                </a:moveTo>
                <a:lnTo>
                  <a:pt x="278" y="140"/>
                </a:lnTo>
                <a:cubicBezTo>
                  <a:pt x="278" y="217"/>
                  <a:pt x="216" y="280"/>
                  <a:pt x="139" y="280"/>
                </a:cubicBezTo>
                <a:lnTo>
                  <a:pt x="139" y="280"/>
                </a:lnTo>
                <a:cubicBezTo>
                  <a:pt x="62" y="280"/>
                  <a:pt x="0" y="217"/>
                  <a:pt x="0" y="140"/>
                </a:cubicBezTo>
                <a:lnTo>
                  <a:pt x="0" y="140"/>
                </a:lnTo>
                <a:cubicBezTo>
                  <a:pt x="0" y="63"/>
                  <a:pt x="62" y="0"/>
                  <a:pt x="139" y="0"/>
                </a:cubicBezTo>
                <a:lnTo>
                  <a:pt x="139" y="0"/>
                </a:lnTo>
                <a:cubicBezTo>
                  <a:pt x="216" y="0"/>
                  <a:pt x="278" y="63"/>
                  <a:pt x="278" y="140"/>
                </a:cubicBezTo>
              </a:path>
            </a:pathLst>
          </a:custGeom>
          <a:noFill/>
          <a:ln w="254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324">
            <a:extLst>
              <a:ext uri="{FF2B5EF4-FFF2-40B4-BE49-F238E27FC236}">
                <a16:creationId xmlns:a16="http://schemas.microsoft.com/office/drawing/2014/main" id="{39E8D4DA-B183-6A47-B1F4-4101D4476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4659" y="8873953"/>
            <a:ext cx="4625146" cy="1060155"/>
          </a:xfrm>
          <a:custGeom>
            <a:avLst/>
            <a:gdLst>
              <a:gd name="T0" fmla="*/ 0 w 3712"/>
              <a:gd name="T1" fmla="*/ 0 h 851"/>
              <a:gd name="T2" fmla="*/ 3711 w 3712"/>
              <a:gd name="T3" fmla="*/ 0 h 851"/>
              <a:gd name="T4" fmla="*/ 3711 w 3712"/>
              <a:gd name="T5" fmla="*/ 85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2" h="851">
                <a:moveTo>
                  <a:pt x="0" y="0"/>
                </a:moveTo>
                <a:lnTo>
                  <a:pt x="3711" y="0"/>
                </a:lnTo>
                <a:lnTo>
                  <a:pt x="3711" y="850"/>
                </a:lnTo>
              </a:path>
            </a:pathLst>
          </a:custGeom>
          <a:noFill/>
          <a:ln w="254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25">
            <a:extLst>
              <a:ext uri="{FF2B5EF4-FFF2-40B4-BE49-F238E27FC236}">
                <a16:creationId xmlns:a16="http://schemas.microsoft.com/office/drawing/2014/main" id="{9A5D0F4F-18E3-6E43-BDD0-2CDD8661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8533" y="9939603"/>
            <a:ext cx="346064" cy="351554"/>
          </a:xfrm>
          <a:custGeom>
            <a:avLst/>
            <a:gdLst>
              <a:gd name="T0" fmla="*/ 0 w 279"/>
              <a:gd name="T1" fmla="*/ 140 h 281"/>
              <a:gd name="T2" fmla="*/ 0 w 279"/>
              <a:gd name="T3" fmla="*/ 140 h 281"/>
              <a:gd name="T4" fmla="*/ 139 w 279"/>
              <a:gd name="T5" fmla="*/ 280 h 281"/>
              <a:gd name="T6" fmla="*/ 139 w 279"/>
              <a:gd name="T7" fmla="*/ 280 h 281"/>
              <a:gd name="T8" fmla="*/ 278 w 279"/>
              <a:gd name="T9" fmla="*/ 140 h 281"/>
              <a:gd name="T10" fmla="*/ 278 w 279"/>
              <a:gd name="T11" fmla="*/ 140 h 281"/>
              <a:gd name="T12" fmla="*/ 139 w 279"/>
              <a:gd name="T13" fmla="*/ 0 h 281"/>
              <a:gd name="T14" fmla="*/ 139 w 279"/>
              <a:gd name="T15" fmla="*/ 0 h 281"/>
              <a:gd name="T16" fmla="*/ 0 w 279"/>
              <a:gd name="T17" fmla="*/ 14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9" h="281">
                <a:moveTo>
                  <a:pt x="0" y="140"/>
                </a:moveTo>
                <a:lnTo>
                  <a:pt x="0" y="140"/>
                </a:lnTo>
                <a:cubicBezTo>
                  <a:pt x="0" y="217"/>
                  <a:pt x="62" y="280"/>
                  <a:pt x="139" y="280"/>
                </a:cubicBezTo>
                <a:lnTo>
                  <a:pt x="139" y="280"/>
                </a:lnTo>
                <a:cubicBezTo>
                  <a:pt x="216" y="280"/>
                  <a:pt x="278" y="217"/>
                  <a:pt x="278" y="140"/>
                </a:cubicBezTo>
                <a:lnTo>
                  <a:pt x="278" y="140"/>
                </a:lnTo>
                <a:cubicBezTo>
                  <a:pt x="278" y="63"/>
                  <a:pt x="216" y="0"/>
                  <a:pt x="139" y="0"/>
                </a:cubicBezTo>
                <a:lnTo>
                  <a:pt x="139" y="0"/>
                </a:lnTo>
                <a:cubicBezTo>
                  <a:pt x="62" y="0"/>
                  <a:pt x="0" y="63"/>
                  <a:pt x="0" y="140"/>
                </a:cubicBezTo>
              </a:path>
            </a:pathLst>
          </a:custGeom>
          <a:noFill/>
          <a:ln w="254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26">
            <a:extLst>
              <a:ext uri="{FF2B5EF4-FFF2-40B4-BE49-F238E27FC236}">
                <a16:creationId xmlns:a16="http://schemas.microsoft.com/office/drawing/2014/main" id="{A6DB5BB6-1815-3147-9CDA-EB44749D3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103" y="4051056"/>
            <a:ext cx="346060" cy="346060"/>
          </a:xfrm>
          <a:custGeom>
            <a:avLst/>
            <a:gdLst>
              <a:gd name="T0" fmla="*/ 0 w 280"/>
              <a:gd name="T1" fmla="*/ 139 h 279"/>
              <a:gd name="T2" fmla="*/ 0 w 280"/>
              <a:gd name="T3" fmla="*/ 139 h 279"/>
              <a:gd name="T4" fmla="*/ 140 w 280"/>
              <a:gd name="T5" fmla="*/ 278 h 279"/>
              <a:gd name="T6" fmla="*/ 140 w 280"/>
              <a:gd name="T7" fmla="*/ 278 h 279"/>
              <a:gd name="T8" fmla="*/ 279 w 280"/>
              <a:gd name="T9" fmla="*/ 139 h 279"/>
              <a:gd name="T10" fmla="*/ 279 w 280"/>
              <a:gd name="T11" fmla="*/ 139 h 279"/>
              <a:gd name="T12" fmla="*/ 140 w 280"/>
              <a:gd name="T13" fmla="*/ 0 h 279"/>
              <a:gd name="T14" fmla="*/ 140 w 280"/>
              <a:gd name="T15" fmla="*/ 0 h 279"/>
              <a:gd name="T16" fmla="*/ 0 w 280"/>
              <a:gd name="T17" fmla="*/ 1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79">
                <a:moveTo>
                  <a:pt x="0" y="139"/>
                </a:moveTo>
                <a:lnTo>
                  <a:pt x="0" y="139"/>
                </a:lnTo>
                <a:cubicBezTo>
                  <a:pt x="0" y="216"/>
                  <a:pt x="63" y="278"/>
                  <a:pt x="140" y="278"/>
                </a:cubicBezTo>
                <a:lnTo>
                  <a:pt x="140" y="278"/>
                </a:lnTo>
                <a:cubicBezTo>
                  <a:pt x="216" y="278"/>
                  <a:pt x="279" y="216"/>
                  <a:pt x="279" y="139"/>
                </a:cubicBezTo>
                <a:lnTo>
                  <a:pt x="279" y="139"/>
                </a:lnTo>
                <a:cubicBezTo>
                  <a:pt x="279" y="62"/>
                  <a:pt x="216" y="0"/>
                  <a:pt x="140" y="0"/>
                </a:cubicBezTo>
                <a:lnTo>
                  <a:pt x="140" y="0"/>
                </a:lnTo>
                <a:cubicBezTo>
                  <a:pt x="63" y="0"/>
                  <a:pt x="0" y="62"/>
                  <a:pt x="0" y="139"/>
                </a:cubicBezTo>
              </a:path>
            </a:pathLst>
          </a:custGeom>
          <a:noFill/>
          <a:ln w="254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Line 327">
            <a:extLst>
              <a:ext uri="{FF2B5EF4-FFF2-40B4-BE49-F238E27FC236}">
                <a16:creationId xmlns:a16="http://schemas.microsoft.com/office/drawing/2014/main" id="{F04D0CA7-8A55-5647-8C0F-5D6F3861C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27140" y="4221340"/>
            <a:ext cx="2790468" cy="0"/>
          </a:xfrm>
          <a:prstGeom prst="line">
            <a:avLst/>
          </a:prstGeom>
          <a:noFill/>
          <a:ln w="254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E32F3-DDED-E946-A9E1-25B2BF1A548D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47D85-C70A-7A48-A6DF-1FD79F24273A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84F9D-1775-7C4A-A090-F26C2435B36C}"/>
              </a:ext>
            </a:extLst>
          </p:cNvPr>
          <p:cNvSpPr txBox="1"/>
          <p:nvPr/>
        </p:nvSpPr>
        <p:spPr>
          <a:xfrm>
            <a:off x="1541845" y="10581992"/>
            <a:ext cx="466310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GENETIC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84D9E-C4ED-5840-81EC-1BA031964B20}"/>
              </a:ext>
            </a:extLst>
          </p:cNvPr>
          <p:cNvSpPr txBox="1"/>
          <p:nvPr/>
        </p:nvSpPr>
        <p:spPr>
          <a:xfrm>
            <a:off x="1541846" y="11227233"/>
            <a:ext cx="466310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B9D36-646D-6447-8713-71EDBF6240A0}"/>
              </a:ext>
            </a:extLst>
          </p:cNvPr>
          <p:cNvSpPr txBox="1"/>
          <p:nvPr/>
        </p:nvSpPr>
        <p:spPr>
          <a:xfrm>
            <a:off x="18172699" y="10581992"/>
            <a:ext cx="466310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AB013-35B5-A042-870E-00E67DECBA09}"/>
              </a:ext>
            </a:extLst>
          </p:cNvPr>
          <p:cNvSpPr txBox="1"/>
          <p:nvPr/>
        </p:nvSpPr>
        <p:spPr>
          <a:xfrm>
            <a:off x="18172700" y="11227233"/>
            <a:ext cx="466310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C0547-D16B-1642-A8EE-02CFC1A5049E}"/>
              </a:ext>
            </a:extLst>
          </p:cNvPr>
          <p:cNvSpPr txBox="1"/>
          <p:nvPr/>
        </p:nvSpPr>
        <p:spPr>
          <a:xfrm>
            <a:off x="16175733" y="3895737"/>
            <a:ext cx="466310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424E7-6AF6-1F47-B759-F48586BB925F}"/>
              </a:ext>
            </a:extLst>
          </p:cNvPr>
          <p:cNvSpPr txBox="1"/>
          <p:nvPr/>
        </p:nvSpPr>
        <p:spPr>
          <a:xfrm>
            <a:off x="16175734" y="4540978"/>
            <a:ext cx="466310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90651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9">
            <a:extLst>
              <a:ext uri="{FF2B5EF4-FFF2-40B4-BE49-F238E27FC236}">
                <a16:creationId xmlns:a16="http://schemas.microsoft.com/office/drawing/2014/main" id="{81635EE0-7B7D-4B4A-9614-D4791168F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216" y="3457810"/>
            <a:ext cx="14578543" cy="2839902"/>
          </a:xfrm>
          <a:prstGeom prst="roundRect">
            <a:avLst>
              <a:gd name="adj" fmla="val 18967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70">
            <a:extLst>
              <a:ext uri="{FF2B5EF4-FFF2-40B4-BE49-F238E27FC236}">
                <a16:creationId xmlns:a16="http://schemas.microsoft.com/office/drawing/2014/main" id="{797426E0-D5C2-8C4C-9DDA-5C9BF6391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8077" y="3457810"/>
            <a:ext cx="2213700" cy="2839902"/>
          </a:xfrm>
          <a:custGeom>
            <a:avLst/>
            <a:gdLst>
              <a:gd name="T0" fmla="*/ 1775 w 1776"/>
              <a:gd name="T1" fmla="*/ 1849 h 2280"/>
              <a:gd name="T2" fmla="*/ 1775 w 1776"/>
              <a:gd name="T3" fmla="*/ 430 h 2280"/>
              <a:gd name="T4" fmla="*/ 1775 w 1776"/>
              <a:gd name="T5" fmla="*/ 430 h 2280"/>
              <a:gd name="T6" fmla="*/ 1345 w 1776"/>
              <a:gd name="T7" fmla="*/ 0 h 2280"/>
              <a:gd name="T8" fmla="*/ 0 w 1776"/>
              <a:gd name="T9" fmla="*/ 0 h 2280"/>
              <a:gd name="T10" fmla="*/ 0 w 1776"/>
              <a:gd name="T11" fmla="*/ 2279 h 2280"/>
              <a:gd name="T12" fmla="*/ 1345 w 1776"/>
              <a:gd name="T13" fmla="*/ 2279 h 2280"/>
              <a:gd name="T14" fmla="*/ 1345 w 1776"/>
              <a:gd name="T15" fmla="*/ 2279 h 2280"/>
              <a:gd name="T16" fmla="*/ 1775 w 1776"/>
              <a:gd name="T17" fmla="*/ 1849 h 2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6" h="2280">
                <a:moveTo>
                  <a:pt x="1775" y="1849"/>
                </a:moveTo>
                <a:lnTo>
                  <a:pt x="1775" y="430"/>
                </a:lnTo>
                <a:lnTo>
                  <a:pt x="1775" y="430"/>
                </a:lnTo>
                <a:cubicBezTo>
                  <a:pt x="1775" y="194"/>
                  <a:pt x="1582" y="0"/>
                  <a:pt x="1345" y="0"/>
                </a:cubicBezTo>
                <a:lnTo>
                  <a:pt x="0" y="0"/>
                </a:lnTo>
                <a:lnTo>
                  <a:pt x="0" y="2279"/>
                </a:lnTo>
                <a:lnTo>
                  <a:pt x="1345" y="2279"/>
                </a:lnTo>
                <a:lnTo>
                  <a:pt x="1345" y="2279"/>
                </a:lnTo>
                <a:cubicBezTo>
                  <a:pt x="1582" y="2279"/>
                  <a:pt x="1775" y="2085"/>
                  <a:pt x="1775" y="18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1">
            <a:extLst>
              <a:ext uri="{FF2B5EF4-FFF2-40B4-BE49-F238E27FC236}">
                <a16:creationId xmlns:a16="http://schemas.microsoft.com/office/drawing/2014/main" id="{0B338109-343F-D943-A43E-7448C4EFB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872" y="3490767"/>
            <a:ext cx="2768495" cy="2768494"/>
          </a:xfrm>
          <a:custGeom>
            <a:avLst/>
            <a:gdLst>
              <a:gd name="T0" fmla="*/ 1111 w 2224"/>
              <a:gd name="T1" fmla="*/ 2223 h 2224"/>
              <a:gd name="T2" fmla="*/ 0 w 2224"/>
              <a:gd name="T3" fmla="*/ 1112 h 2224"/>
              <a:gd name="T4" fmla="*/ 1111 w 2224"/>
              <a:gd name="T5" fmla="*/ 0 h 2224"/>
              <a:gd name="T6" fmla="*/ 2223 w 2224"/>
              <a:gd name="T7" fmla="*/ 1112 h 2224"/>
              <a:gd name="T8" fmla="*/ 1111 w 2224"/>
              <a:gd name="T9" fmla="*/ 2223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4" h="2224">
                <a:moveTo>
                  <a:pt x="1111" y="2223"/>
                </a:moveTo>
                <a:lnTo>
                  <a:pt x="0" y="1112"/>
                </a:lnTo>
                <a:lnTo>
                  <a:pt x="1111" y="0"/>
                </a:lnTo>
                <a:lnTo>
                  <a:pt x="2223" y="1112"/>
                </a:lnTo>
                <a:lnTo>
                  <a:pt x="1111" y="22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2">
            <a:extLst>
              <a:ext uri="{FF2B5EF4-FFF2-40B4-BE49-F238E27FC236}">
                <a16:creationId xmlns:a16="http://schemas.microsoft.com/office/drawing/2014/main" id="{33F7451B-4B27-4040-9BA4-FA24C0A62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141" y="3672036"/>
            <a:ext cx="2411450" cy="2411450"/>
          </a:xfrm>
          <a:custGeom>
            <a:avLst/>
            <a:gdLst>
              <a:gd name="T0" fmla="*/ 966 w 1935"/>
              <a:gd name="T1" fmla="*/ 1935 h 1936"/>
              <a:gd name="T2" fmla="*/ 0 w 1935"/>
              <a:gd name="T3" fmla="*/ 968 h 1936"/>
              <a:gd name="T4" fmla="*/ 966 w 1935"/>
              <a:gd name="T5" fmla="*/ 0 h 1936"/>
              <a:gd name="T6" fmla="*/ 1934 w 1935"/>
              <a:gd name="T7" fmla="*/ 968 h 1936"/>
              <a:gd name="T8" fmla="*/ 966 w 1935"/>
              <a:gd name="T9" fmla="*/ 1935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1936">
                <a:moveTo>
                  <a:pt x="966" y="1935"/>
                </a:moveTo>
                <a:lnTo>
                  <a:pt x="0" y="968"/>
                </a:lnTo>
                <a:lnTo>
                  <a:pt x="966" y="0"/>
                </a:lnTo>
                <a:lnTo>
                  <a:pt x="1934" y="968"/>
                </a:lnTo>
                <a:lnTo>
                  <a:pt x="966" y="19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BDAACA1E-3FA5-9F40-85DE-33CBE5A1C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904" y="4149932"/>
            <a:ext cx="1157784" cy="1448921"/>
          </a:xfrm>
          <a:custGeom>
            <a:avLst/>
            <a:gdLst>
              <a:gd name="connsiteX0" fmla="*/ 119642 w 1157784"/>
              <a:gd name="connsiteY0" fmla="*/ 1112511 h 1448921"/>
              <a:gd name="connsiteX1" fmla="*/ 38634 w 1157784"/>
              <a:gd name="connsiteY1" fmla="*/ 1333474 h 1448921"/>
              <a:gd name="connsiteX2" fmla="*/ 579516 w 1157784"/>
              <a:gd name="connsiteY2" fmla="*/ 1409197 h 1448921"/>
              <a:gd name="connsiteX3" fmla="*/ 1119150 w 1157784"/>
              <a:gd name="connsiteY3" fmla="*/ 1333474 h 1448921"/>
              <a:gd name="connsiteX4" fmla="*/ 1038142 w 1157784"/>
              <a:gd name="connsiteY4" fmla="*/ 1112511 h 1448921"/>
              <a:gd name="connsiteX5" fmla="*/ 579516 w 1157784"/>
              <a:gd name="connsiteY5" fmla="*/ 1174579 h 1448921"/>
              <a:gd name="connsiteX6" fmla="*/ 119642 w 1157784"/>
              <a:gd name="connsiteY6" fmla="*/ 1112511 h 1448921"/>
              <a:gd name="connsiteX7" fmla="*/ 496016 w 1157784"/>
              <a:gd name="connsiteY7" fmla="*/ 1015684 h 1448921"/>
              <a:gd name="connsiteX8" fmla="*/ 482306 w 1157784"/>
              <a:gd name="connsiteY8" fmla="*/ 1016926 h 1448921"/>
              <a:gd name="connsiteX9" fmla="*/ 472336 w 1157784"/>
              <a:gd name="connsiteY9" fmla="*/ 1016926 h 1448921"/>
              <a:gd name="connsiteX10" fmla="*/ 459874 w 1157784"/>
              <a:gd name="connsiteY10" fmla="*/ 1016926 h 1448921"/>
              <a:gd name="connsiteX11" fmla="*/ 449904 w 1157784"/>
              <a:gd name="connsiteY11" fmla="*/ 1018167 h 1448921"/>
              <a:gd name="connsiteX12" fmla="*/ 438688 w 1157784"/>
              <a:gd name="connsiteY12" fmla="*/ 1019408 h 1448921"/>
              <a:gd name="connsiteX13" fmla="*/ 427470 w 1157784"/>
              <a:gd name="connsiteY13" fmla="*/ 1019408 h 1448921"/>
              <a:gd name="connsiteX14" fmla="*/ 416254 w 1157784"/>
              <a:gd name="connsiteY14" fmla="*/ 1019408 h 1448921"/>
              <a:gd name="connsiteX15" fmla="*/ 411270 w 1157784"/>
              <a:gd name="connsiteY15" fmla="*/ 1020650 h 1448921"/>
              <a:gd name="connsiteX16" fmla="*/ 411270 w 1157784"/>
              <a:gd name="connsiteY16" fmla="*/ 1057891 h 1448921"/>
              <a:gd name="connsiteX17" fmla="*/ 392576 w 1157784"/>
              <a:gd name="connsiteY17" fmla="*/ 1076511 h 1448921"/>
              <a:gd name="connsiteX18" fmla="*/ 372634 w 1157784"/>
              <a:gd name="connsiteY18" fmla="*/ 1057891 h 1448921"/>
              <a:gd name="connsiteX19" fmla="*/ 372634 w 1157784"/>
              <a:gd name="connsiteY19" fmla="*/ 1023133 h 1448921"/>
              <a:gd name="connsiteX20" fmla="*/ 367650 w 1157784"/>
              <a:gd name="connsiteY20" fmla="*/ 1023133 h 1448921"/>
              <a:gd name="connsiteX21" fmla="*/ 357680 w 1157784"/>
              <a:gd name="connsiteY21" fmla="*/ 1024374 h 1448921"/>
              <a:gd name="connsiteX22" fmla="*/ 348956 w 1157784"/>
              <a:gd name="connsiteY22" fmla="*/ 1025615 h 1448921"/>
              <a:gd name="connsiteX23" fmla="*/ 338986 w 1157784"/>
              <a:gd name="connsiteY23" fmla="*/ 1026857 h 1448921"/>
              <a:gd name="connsiteX24" fmla="*/ 331508 w 1157784"/>
              <a:gd name="connsiteY24" fmla="*/ 1026857 h 1448921"/>
              <a:gd name="connsiteX25" fmla="*/ 322784 w 1157784"/>
              <a:gd name="connsiteY25" fmla="*/ 1029339 h 1448921"/>
              <a:gd name="connsiteX26" fmla="*/ 314060 w 1157784"/>
              <a:gd name="connsiteY26" fmla="*/ 1029339 h 1448921"/>
              <a:gd name="connsiteX27" fmla="*/ 305336 w 1157784"/>
              <a:gd name="connsiteY27" fmla="*/ 1030581 h 1448921"/>
              <a:gd name="connsiteX28" fmla="*/ 297858 w 1157784"/>
              <a:gd name="connsiteY28" fmla="*/ 1031822 h 1448921"/>
              <a:gd name="connsiteX29" fmla="*/ 289134 w 1157784"/>
              <a:gd name="connsiteY29" fmla="*/ 1031822 h 1448921"/>
              <a:gd name="connsiteX30" fmla="*/ 282904 w 1157784"/>
              <a:gd name="connsiteY30" fmla="*/ 1033063 h 1448921"/>
              <a:gd name="connsiteX31" fmla="*/ 272934 w 1157784"/>
              <a:gd name="connsiteY31" fmla="*/ 1035546 h 1448921"/>
              <a:gd name="connsiteX32" fmla="*/ 266702 w 1157784"/>
              <a:gd name="connsiteY32" fmla="*/ 1035546 h 1448921"/>
              <a:gd name="connsiteX33" fmla="*/ 259224 w 1157784"/>
              <a:gd name="connsiteY33" fmla="*/ 1036788 h 1448921"/>
              <a:gd name="connsiteX34" fmla="*/ 252992 w 1157784"/>
              <a:gd name="connsiteY34" fmla="*/ 1038029 h 1448921"/>
              <a:gd name="connsiteX35" fmla="*/ 245516 w 1157784"/>
              <a:gd name="connsiteY35" fmla="*/ 1039270 h 1448921"/>
              <a:gd name="connsiteX36" fmla="*/ 239284 w 1157784"/>
              <a:gd name="connsiteY36" fmla="*/ 1040512 h 1448921"/>
              <a:gd name="connsiteX37" fmla="*/ 231806 w 1157784"/>
              <a:gd name="connsiteY37" fmla="*/ 1042994 h 1448921"/>
              <a:gd name="connsiteX38" fmla="*/ 226822 w 1157784"/>
              <a:gd name="connsiteY38" fmla="*/ 1042994 h 1448921"/>
              <a:gd name="connsiteX39" fmla="*/ 219344 w 1157784"/>
              <a:gd name="connsiteY39" fmla="*/ 1044236 h 1448921"/>
              <a:gd name="connsiteX40" fmla="*/ 214358 w 1157784"/>
              <a:gd name="connsiteY40" fmla="*/ 1045477 h 1448921"/>
              <a:gd name="connsiteX41" fmla="*/ 208128 w 1157784"/>
              <a:gd name="connsiteY41" fmla="*/ 1046719 h 1448921"/>
              <a:gd name="connsiteX42" fmla="*/ 203142 w 1157784"/>
              <a:gd name="connsiteY42" fmla="*/ 1047960 h 1448921"/>
              <a:gd name="connsiteX43" fmla="*/ 198156 w 1157784"/>
              <a:gd name="connsiteY43" fmla="*/ 1050443 h 1448921"/>
              <a:gd name="connsiteX44" fmla="*/ 193172 w 1157784"/>
              <a:gd name="connsiteY44" fmla="*/ 1050443 h 1448921"/>
              <a:gd name="connsiteX45" fmla="*/ 188186 w 1157784"/>
              <a:gd name="connsiteY45" fmla="*/ 1051684 h 1448921"/>
              <a:gd name="connsiteX46" fmla="*/ 183202 w 1157784"/>
              <a:gd name="connsiteY46" fmla="*/ 1052925 h 1448921"/>
              <a:gd name="connsiteX47" fmla="*/ 179462 w 1157784"/>
              <a:gd name="connsiteY47" fmla="*/ 1054167 h 1448921"/>
              <a:gd name="connsiteX48" fmla="*/ 174478 w 1157784"/>
              <a:gd name="connsiteY48" fmla="*/ 1056649 h 1448921"/>
              <a:gd name="connsiteX49" fmla="*/ 170738 w 1157784"/>
              <a:gd name="connsiteY49" fmla="*/ 1057891 h 1448921"/>
              <a:gd name="connsiteX50" fmla="*/ 167000 w 1157784"/>
              <a:gd name="connsiteY50" fmla="*/ 1057891 h 1448921"/>
              <a:gd name="connsiteX51" fmla="*/ 163262 w 1157784"/>
              <a:gd name="connsiteY51" fmla="*/ 1060374 h 1448921"/>
              <a:gd name="connsiteX52" fmla="*/ 159522 w 1157784"/>
              <a:gd name="connsiteY52" fmla="*/ 1061615 h 1448921"/>
              <a:gd name="connsiteX53" fmla="*/ 155784 w 1157784"/>
              <a:gd name="connsiteY53" fmla="*/ 1061615 h 1448921"/>
              <a:gd name="connsiteX54" fmla="*/ 153292 w 1157784"/>
              <a:gd name="connsiteY54" fmla="*/ 1064098 h 1448921"/>
              <a:gd name="connsiteX55" fmla="*/ 149552 w 1157784"/>
              <a:gd name="connsiteY55" fmla="*/ 1065339 h 1448921"/>
              <a:gd name="connsiteX56" fmla="*/ 147060 w 1157784"/>
              <a:gd name="connsiteY56" fmla="*/ 1066580 h 1448921"/>
              <a:gd name="connsiteX57" fmla="*/ 144568 w 1157784"/>
              <a:gd name="connsiteY57" fmla="*/ 1067822 h 1448921"/>
              <a:gd name="connsiteX58" fmla="*/ 142074 w 1157784"/>
              <a:gd name="connsiteY58" fmla="*/ 1067822 h 1448921"/>
              <a:gd name="connsiteX59" fmla="*/ 139582 w 1157784"/>
              <a:gd name="connsiteY59" fmla="*/ 1070304 h 1448921"/>
              <a:gd name="connsiteX60" fmla="*/ 138336 w 1157784"/>
              <a:gd name="connsiteY60" fmla="*/ 1070304 h 1448921"/>
              <a:gd name="connsiteX61" fmla="*/ 137090 w 1157784"/>
              <a:gd name="connsiteY61" fmla="*/ 1072787 h 1448921"/>
              <a:gd name="connsiteX62" fmla="*/ 135844 w 1157784"/>
              <a:gd name="connsiteY62" fmla="*/ 1072787 h 1448921"/>
              <a:gd name="connsiteX63" fmla="*/ 133350 w 1157784"/>
              <a:gd name="connsiteY63" fmla="*/ 1074029 h 1448921"/>
              <a:gd name="connsiteX64" fmla="*/ 133350 w 1157784"/>
              <a:gd name="connsiteY64" fmla="*/ 1075270 h 1448921"/>
              <a:gd name="connsiteX65" fmla="*/ 132104 w 1157784"/>
              <a:gd name="connsiteY65" fmla="*/ 1075270 h 1448921"/>
              <a:gd name="connsiteX66" fmla="*/ 579516 w 1157784"/>
              <a:gd name="connsiteY66" fmla="*/ 1136097 h 1448921"/>
              <a:gd name="connsiteX67" fmla="*/ 1025680 w 1157784"/>
              <a:gd name="connsiteY67" fmla="*/ 1075270 h 1448921"/>
              <a:gd name="connsiteX68" fmla="*/ 1024434 w 1157784"/>
              <a:gd name="connsiteY68" fmla="*/ 1075270 h 1448921"/>
              <a:gd name="connsiteX69" fmla="*/ 1024434 w 1157784"/>
              <a:gd name="connsiteY69" fmla="*/ 1074029 h 1448921"/>
              <a:gd name="connsiteX70" fmla="*/ 1023188 w 1157784"/>
              <a:gd name="connsiteY70" fmla="*/ 1072787 h 1448921"/>
              <a:gd name="connsiteX71" fmla="*/ 1020696 w 1157784"/>
              <a:gd name="connsiteY71" fmla="*/ 1072787 h 1448921"/>
              <a:gd name="connsiteX72" fmla="*/ 1019448 w 1157784"/>
              <a:gd name="connsiteY72" fmla="*/ 1070304 h 1448921"/>
              <a:gd name="connsiteX73" fmla="*/ 1016956 w 1157784"/>
              <a:gd name="connsiteY73" fmla="*/ 1070304 h 1448921"/>
              <a:gd name="connsiteX74" fmla="*/ 1014464 w 1157784"/>
              <a:gd name="connsiteY74" fmla="*/ 1067822 h 1448921"/>
              <a:gd name="connsiteX75" fmla="*/ 1013218 w 1157784"/>
              <a:gd name="connsiteY75" fmla="*/ 1067822 h 1448921"/>
              <a:gd name="connsiteX76" fmla="*/ 1010724 w 1157784"/>
              <a:gd name="connsiteY76" fmla="*/ 1066580 h 1448921"/>
              <a:gd name="connsiteX77" fmla="*/ 1008232 w 1157784"/>
              <a:gd name="connsiteY77" fmla="*/ 1065339 h 1448921"/>
              <a:gd name="connsiteX78" fmla="*/ 1004494 w 1157784"/>
              <a:gd name="connsiteY78" fmla="*/ 1064098 h 1448921"/>
              <a:gd name="connsiteX79" fmla="*/ 1002000 w 1157784"/>
              <a:gd name="connsiteY79" fmla="*/ 1061615 h 1448921"/>
              <a:gd name="connsiteX80" fmla="*/ 998262 w 1157784"/>
              <a:gd name="connsiteY80" fmla="*/ 1061615 h 1448921"/>
              <a:gd name="connsiteX81" fmla="*/ 995770 w 1157784"/>
              <a:gd name="connsiteY81" fmla="*/ 1060374 h 1448921"/>
              <a:gd name="connsiteX82" fmla="*/ 990784 w 1157784"/>
              <a:gd name="connsiteY82" fmla="*/ 1057891 h 1448921"/>
              <a:gd name="connsiteX83" fmla="*/ 987046 w 1157784"/>
              <a:gd name="connsiteY83" fmla="*/ 1057891 h 1448921"/>
              <a:gd name="connsiteX84" fmla="*/ 983306 w 1157784"/>
              <a:gd name="connsiteY84" fmla="*/ 1056649 h 1448921"/>
              <a:gd name="connsiteX85" fmla="*/ 979568 w 1157784"/>
              <a:gd name="connsiteY85" fmla="*/ 1054167 h 1448921"/>
              <a:gd name="connsiteX86" fmla="*/ 974584 w 1157784"/>
              <a:gd name="connsiteY86" fmla="*/ 1052925 h 1448921"/>
              <a:gd name="connsiteX87" fmla="*/ 969598 w 1157784"/>
              <a:gd name="connsiteY87" fmla="*/ 1051684 h 1448921"/>
              <a:gd name="connsiteX88" fmla="*/ 964612 w 1157784"/>
              <a:gd name="connsiteY88" fmla="*/ 1050443 h 1448921"/>
              <a:gd name="connsiteX89" fmla="*/ 959628 w 1157784"/>
              <a:gd name="connsiteY89" fmla="*/ 1050443 h 1448921"/>
              <a:gd name="connsiteX90" fmla="*/ 953396 w 1157784"/>
              <a:gd name="connsiteY90" fmla="*/ 1047960 h 1448921"/>
              <a:gd name="connsiteX91" fmla="*/ 949658 w 1157784"/>
              <a:gd name="connsiteY91" fmla="*/ 1046719 h 1448921"/>
              <a:gd name="connsiteX92" fmla="*/ 943426 w 1157784"/>
              <a:gd name="connsiteY92" fmla="*/ 1045477 h 1448921"/>
              <a:gd name="connsiteX93" fmla="*/ 938442 w 1157784"/>
              <a:gd name="connsiteY93" fmla="*/ 1044236 h 1448921"/>
              <a:gd name="connsiteX94" fmla="*/ 930964 w 1157784"/>
              <a:gd name="connsiteY94" fmla="*/ 1042994 h 1448921"/>
              <a:gd name="connsiteX95" fmla="*/ 925978 w 1157784"/>
              <a:gd name="connsiteY95" fmla="*/ 1042994 h 1448921"/>
              <a:gd name="connsiteX96" fmla="*/ 918500 w 1157784"/>
              <a:gd name="connsiteY96" fmla="*/ 1040512 h 1448921"/>
              <a:gd name="connsiteX97" fmla="*/ 912270 w 1157784"/>
              <a:gd name="connsiteY97" fmla="*/ 1039270 h 1448921"/>
              <a:gd name="connsiteX98" fmla="*/ 904792 w 1157784"/>
              <a:gd name="connsiteY98" fmla="*/ 1038029 h 1448921"/>
              <a:gd name="connsiteX99" fmla="*/ 898560 w 1157784"/>
              <a:gd name="connsiteY99" fmla="*/ 1036788 h 1448921"/>
              <a:gd name="connsiteX100" fmla="*/ 891084 w 1157784"/>
              <a:gd name="connsiteY100" fmla="*/ 1035546 h 1448921"/>
              <a:gd name="connsiteX101" fmla="*/ 883606 w 1157784"/>
              <a:gd name="connsiteY101" fmla="*/ 1035546 h 1448921"/>
              <a:gd name="connsiteX102" fmla="*/ 874882 w 1157784"/>
              <a:gd name="connsiteY102" fmla="*/ 1033063 h 1448921"/>
              <a:gd name="connsiteX103" fmla="*/ 868650 w 1157784"/>
              <a:gd name="connsiteY103" fmla="*/ 1031822 h 1448921"/>
              <a:gd name="connsiteX104" fmla="*/ 859926 w 1157784"/>
              <a:gd name="connsiteY104" fmla="*/ 1031822 h 1448921"/>
              <a:gd name="connsiteX105" fmla="*/ 852448 w 1157784"/>
              <a:gd name="connsiteY105" fmla="*/ 1030581 h 1448921"/>
              <a:gd name="connsiteX106" fmla="*/ 843724 w 1157784"/>
              <a:gd name="connsiteY106" fmla="*/ 1029339 h 1448921"/>
              <a:gd name="connsiteX107" fmla="*/ 836248 w 1157784"/>
              <a:gd name="connsiteY107" fmla="*/ 1029339 h 1448921"/>
              <a:gd name="connsiteX108" fmla="*/ 826276 w 1157784"/>
              <a:gd name="connsiteY108" fmla="*/ 1026857 h 1448921"/>
              <a:gd name="connsiteX109" fmla="*/ 818800 w 1157784"/>
              <a:gd name="connsiteY109" fmla="*/ 1026857 h 1448921"/>
              <a:gd name="connsiteX110" fmla="*/ 808830 w 1157784"/>
              <a:gd name="connsiteY110" fmla="*/ 1025615 h 1448921"/>
              <a:gd name="connsiteX111" fmla="*/ 800106 w 1157784"/>
              <a:gd name="connsiteY111" fmla="*/ 1024374 h 1448921"/>
              <a:gd name="connsiteX112" fmla="*/ 790136 w 1157784"/>
              <a:gd name="connsiteY112" fmla="*/ 1023133 h 1448921"/>
              <a:gd name="connsiteX113" fmla="*/ 781412 w 1157784"/>
              <a:gd name="connsiteY113" fmla="*/ 1023133 h 1448921"/>
              <a:gd name="connsiteX114" fmla="*/ 770194 w 1157784"/>
              <a:gd name="connsiteY114" fmla="*/ 1021891 h 1448921"/>
              <a:gd name="connsiteX115" fmla="*/ 761470 w 1157784"/>
              <a:gd name="connsiteY115" fmla="*/ 1021891 h 1448921"/>
              <a:gd name="connsiteX116" fmla="*/ 750254 w 1157784"/>
              <a:gd name="connsiteY116" fmla="*/ 1020650 h 1448921"/>
              <a:gd name="connsiteX117" fmla="*/ 741530 w 1157784"/>
              <a:gd name="connsiteY117" fmla="*/ 1019408 h 1448921"/>
              <a:gd name="connsiteX118" fmla="*/ 730314 w 1157784"/>
              <a:gd name="connsiteY118" fmla="*/ 1019408 h 1448921"/>
              <a:gd name="connsiteX119" fmla="*/ 720344 w 1157784"/>
              <a:gd name="connsiteY119" fmla="*/ 1019408 h 1448921"/>
              <a:gd name="connsiteX120" fmla="*/ 707882 w 1157784"/>
              <a:gd name="connsiteY120" fmla="*/ 1018167 h 1448921"/>
              <a:gd name="connsiteX121" fmla="*/ 697912 w 1157784"/>
              <a:gd name="connsiteY121" fmla="*/ 1016926 h 1448921"/>
              <a:gd name="connsiteX122" fmla="*/ 685448 w 1157784"/>
              <a:gd name="connsiteY122" fmla="*/ 1016926 h 1448921"/>
              <a:gd name="connsiteX123" fmla="*/ 675478 w 1157784"/>
              <a:gd name="connsiteY123" fmla="*/ 1016926 h 1448921"/>
              <a:gd name="connsiteX124" fmla="*/ 661770 w 1157784"/>
              <a:gd name="connsiteY124" fmla="*/ 1015684 h 1448921"/>
              <a:gd name="connsiteX125" fmla="*/ 653046 w 1157784"/>
              <a:gd name="connsiteY125" fmla="*/ 1015684 h 1448921"/>
              <a:gd name="connsiteX126" fmla="*/ 638090 w 1157784"/>
              <a:gd name="connsiteY126" fmla="*/ 1015684 h 1448921"/>
              <a:gd name="connsiteX127" fmla="*/ 628120 w 1157784"/>
              <a:gd name="connsiteY127" fmla="*/ 1015684 h 1448921"/>
              <a:gd name="connsiteX128" fmla="*/ 611918 w 1157784"/>
              <a:gd name="connsiteY128" fmla="*/ 1015684 h 1448921"/>
              <a:gd name="connsiteX129" fmla="*/ 604440 w 1157784"/>
              <a:gd name="connsiteY129" fmla="*/ 1015684 h 1448921"/>
              <a:gd name="connsiteX130" fmla="*/ 579516 w 1157784"/>
              <a:gd name="connsiteY130" fmla="*/ 1015684 h 1448921"/>
              <a:gd name="connsiteX131" fmla="*/ 553344 w 1157784"/>
              <a:gd name="connsiteY131" fmla="*/ 1015684 h 1448921"/>
              <a:gd name="connsiteX132" fmla="*/ 545866 w 1157784"/>
              <a:gd name="connsiteY132" fmla="*/ 1015684 h 1448921"/>
              <a:gd name="connsiteX133" fmla="*/ 529664 w 1157784"/>
              <a:gd name="connsiteY133" fmla="*/ 1015684 h 1448921"/>
              <a:gd name="connsiteX134" fmla="*/ 519694 w 1157784"/>
              <a:gd name="connsiteY134" fmla="*/ 1015684 h 1448921"/>
              <a:gd name="connsiteX135" fmla="*/ 504740 w 1157784"/>
              <a:gd name="connsiteY135" fmla="*/ 1015684 h 1448921"/>
              <a:gd name="connsiteX136" fmla="*/ 496016 w 1157784"/>
              <a:gd name="connsiteY136" fmla="*/ 1015684 h 1448921"/>
              <a:gd name="connsiteX137" fmla="*/ 930964 w 1157784"/>
              <a:gd name="connsiteY137" fmla="*/ 790997 h 1448921"/>
              <a:gd name="connsiteX138" fmla="*/ 950904 w 1157784"/>
              <a:gd name="connsiteY138" fmla="*/ 810859 h 1448921"/>
              <a:gd name="connsiteX139" fmla="*/ 950904 w 1157784"/>
              <a:gd name="connsiteY139" fmla="*/ 984650 h 1448921"/>
              <a:gd name="connsiteX140" fmla="*/ 932210 w 1157784"/>
              <a:gd name="connsiteY140" fmla="*/ 1003271 h 1448921"/>
              <a:gd name="connsiteX141" fmla="*/ 933456 w 1157784"/>
              <a:gd name="connsiteY141" fmla="*/ 1004512 h 1448921"/>
              <a:gd name="connsiteX142" fmla="*/ 942180 w 1157784"/>
              <a:gd name="connsiteY142" fmla="*/ 1005753 h 1448921"/>
              <a:gd name="connsiteX143" fmla="*/ 953396 w 1157784"/>
              <a:gd name="connsiteY143" fmla="*/ 1008236 h 1448921"/>
              <a:gd name="connsiteX144" fmla="*/ 962120 w 1157784"/>
              <a:gd name="connsiteY144" fmla="*/ 1010719 h 1448921"/>
              <a:gd name="connsiteX145" fmla="*/ 970844 w 1157784"/>
              <a:gd name="connsiteY145" fmla="*/ 1013202 h 1448921"/>
              <a:gd name="connsiteX146" fmla="*/ 979568 w 1157784"/>
              <a:gd name="connsiteY146" fmla="*/ 1015684 h 1448921"/>
              <a:gd name="connsiteX147" fmla="*/ 989538 w 1157784"/>
              <a:gd name="connsiteY147" fmla="*/ 1018167 h 1448921"/>
              <a:gd name="connsiteX148" fmla="*/ 997016 w 1157784"/>
              <a:gd name="connsiteY148" fmla="*/ 1020650 h 1448921"/>
              <a:gd name="connsiteX149" fmla="*/ 1004494 w 1157784"/>
              <a:gd name="connsiteY149" fmla="*/ 1023133 h 1448921"/>
              <a:gd name="connsiteX150" fmla="*/ 1011972 w 1157784"/>
              <a:gd name="connsiteY150" fmla="*/ 1025615 h 1448921"/>
              <a:gd name="connsiteX151" fmla="*/ 1019448 w 1157784"/>
              <a:gd name="connsiteY151" fmla="*/ 1029339 h 1448921"/>
              <a:gd name="connsiteX152" fmla="*/ 1025680 w 1157784"/>
              <a:gd name="connsiteY152" fmla="*/ 1031822 h 1448921"/>
              <a:gd name="connsiteX153" fmla="*/ 1031912 w 1157784"/>
              <a:gd name="connsiteY153" fmla="*/ 1035546 h 1448921"/>
              <a:gd name="connsiteX154" fmla="*/ 1036896 w 1157784"/>
              <a:gd name="connsiteY154" fmla="*/ 1038029 h 1448921"/>
              <a:gd name="connsiteX155" fmla="*/ 1043128 w 1157784"/>
              <a:gd name="connsiteY155" fmla="*/ 1041753 h 1448921"/>
              <a:gd name="connsiteX156" fmla="*/ 1046866 w 1157784"/>
              <a:gd name="connsiteY156" fmla="*/ 1045477 h 1448921"/>
              <a:gd name="connsiteX157" fmla="*/ 1051852 w 1157784"/>
              <a:gd name="connsiteY157" fmla="*/ 1049201 h 1448921"/>
              <a:gd name="connsiteX158" fmla="*/ 1055590 w 1157784"/>
              <a:gd name="connsiteY158" fmla="*/ 1052925 h 1448921"/>
              <a:gd name="connsiteX159" fmla="*/ 1058084 w 1157784"/>
              <a:gd name="connsiteY159" fmla="*/ 1056649 h 1448921"/>
              <a:gd name="connsiteX160" fmla="*/ 1060576 w 1157784"/>
              <a:gd name="connsiteY160" fmla="*/ 1060374 h 1448921"/>
              <a:gd name="connsiteX161" fmla="*/ 1063068 w 1157784"/>
              <a:gd name="connsiteY161" fmla="*/ 1065339 h 1448921"/>
              <a:gd name="connsiteX162" fmla="*/ 1063068 w 1157784"/>
              <a:gd name="connsiteY162" fmla="*/ 1069063 h 1448921"/>
              <a:gd name="connsiteX163" fmla="*/ 1064314 w 1157784"/>
              <a:gd name="connsiteY163" fmla="*/ 1072787 h 1448921"/>
              <a:gd name="connsiteX164" fmla="*/ 1157784 w 1157784"/>
              <a:gd name="connsiteY164" fmla="*/ 1333474 h 1448921"/>
              <a:gd name="connsiteX165" fmla="*/ 579516 w 1157784"/>
              <a:gd name="connsiteY165" fmla="*/ 1448921 h 1448921"/>
              <a:gd name="connsiteX166" fmla="*/ 0 w 1157784"/>
              <a:gd name="connsiteY166" fmla="*/ 1333474 h 1448921"/>
              <a:gd name="connsiteX167" fmla="*/ 92224 w 1157784"/>
              <a:gd name="connsiteY167" fmla="*/ 1072787 h 1448921"/>
              <a:gd name="connsiteX168" fmla="*/ 93470 w 1157784"/>
              <a:gd name="connsiteY168" fmla="*/ 1069063 h 1448921"/>
              <a:gd name="connsiteX169" fmla="*/ 94716 w 1157784"/>
              <a:gd name="connsiteY169" fmla="*/ 1065339 h 1448921"/>
              <a:gd name="connsiteX170" fmla="*/ 97210 w 1157784"/>
              <a:gd name="connsiteY170" fmla="*/ 1060374 h 1448921"/>
              <a:gd name="connsiteX171" fmla="*/ 99702 w 1157784"/>
              <a:gd name="connsiteY171" fmla="*/ 1056649 h 1448921"/>
              <a:gd name="connsiteX172" fmla="*/ 102194 w 1157784"/>
              <a:gd name="connsiteY172" fmla="*/ 1052925 h 1448921"/>
              <a:gd name="connsiteX173" fmla="*/ 105932 w 1157784"/>
              <a:gd name="connsiteY173" fmla="*/ 1049201 h 1448921"/>
              <a:gd name="connsiteX174" fmla="*/ 109672 w 1157784"/>
              <a:gd name="connsiteY174" fmla="*/ 1045477 h 1448921"/>
              <a:gd name="connsiteX175" fmla="*/ 114656 w 1157784"/>
              <a:gd name="connsiteY175" fmla="*/ 1041753 h 1448921"/>
              <a:gd name="connsiteX176" fmla="*/ 119642 w 1157784"/>
              <a:gd name="connsiteY176" fmla="*/ 1038029 h 1448921"/>
              <a:gd name="connsiteX177" fmla="*/ 125874 w 1157784"/>
              <a:gd name="connsiteY177" fmla="*/ 1035546 h 1448921"/>
              <a:gd name="connsiteX178" fmla="*/ 132104 w 1157784"/>
              <a:gd name="connsiteY178" fmla="*/ 1031822 h 1448921"/>
              <a:gd name="connsiteX179" fmla="*/ 138336 w 1157784"/>
              <a:gd name="connsiteY179" fmla="*/ 1029339 h 1448921"/>
              <a:gd name="connsiteX180" fmla="*/ 145814 w 1157784"/>
              <a:gd name="connsiteY180" fmla="*/ 1025615 h 1448921"/>
              <a:gd name="connsiteX181" fmla="*/ 153292 w 1157784"/>
              <a:gd name="connsiteY181" fmla="*/ 1023133 h 1448921"/>
              <a:gd name="connsiteX182" fmla="*/ 160768 w 1157784"/>
              <a:gd name="connsiteY182" fmla="*/ 1020650 h 1448921"/>
              <a:gd name="connsiteX183" fmla="*/ 168246 w 1157784"/>
              <a:gd name="connsiteY183" fmla="*/ 1018167 h 1448921"/>
              <a:gd name="connsiteX184" fmla="*/ 178216 w 1157784"/>
              <a:gd name="connsiteY184" fmla="*/ 1015684 h 1448921"/>
              <a:gd name="connsiteX185" fmla="*/ 186940 w 1157784"/>
              <a:gd name="connsiteY185" fmla="*/ 1013202 h 1448921"/>
              <a:gd name="connsiteX186" fmla="*/ 195664 w 1157784"/>
              <a:gd name="connsiteY186" fmla="*/ 1010719 h 1448921"/>
              <a:gd name="connsiteX187" fmla="*/ 204388 w 1157784"/>
              <a:gd name="connsiteY187" fmla="*/ 1008236 h 1448921"/>
              <a:gd name="connsiteX188" fmla="*/ 214358 w 1157784"/>
              <a:gd name="connsiteY188" fmla="*/ 1005753 h 1448921"/>
              <a:gd name="connsiteX189" fmla="*/ 224328 w 1157784"/>
              <a:gd name="connsiteY189" fmla="*/ 1004512 h 1448921"/>
              <a:gd name="connsiteX190" fmla="*/ 235546 w 1157784"/>
              <a:gd name="connsiteY190" fmla="*/ 1002029 h 1448921"/>
              <a:gd name="connsiteX191" fmla="*/ 244268 w 1157784"/>
              <a:gd name="connsiteY191" fmla="*/ 1000788 h 1448921"/>
              <a:gd name="connsiteX192" fmla="*/ 255486 w 1157784"/>
              <a:gd name="connsiteY192" fmla="*/ 998305 h 1448921"/>
              <a:gd name="connsiteX193" fmla="*/ 265456 w 1157784"/>
              <a:gd name="connsiteY193" fmla="*/ 997064 h 1448921"/>
              <a:gd name="connsiteX194" fmla="*/ 276672 w 1157784"/>
              <a:gd name="connsiteY194" fmla="*/ 995823 h 1448921"/>
              <a:gd name="connsiteX195" fmla="*/ 286642 w 1157784"/>
              <a:gd name="connsiteY195" fmla="*/ 993340 h 1448921"/>
              <a:gd name="connsiteX196" fmla="*/ 299104 w 1157784"/>
              <a:gd name="connsiteY196" fmla="*/ 992098 h 1448921"/>
              <a:gd name="connsiteX197" fmla="*/ 309074 w 1157784"/>
              <a:gd name="connsiteY197" fmla="*/ 992098 h 1448921"/>
              <a:gd name="connsiteX198" fmla="*/ 321538 w 1157784"/>
              <a:gd name="connsiteY198" fmla="*/ 989616 h 1448921"/>
              <a:gd name="connsiteX199" fmla="*/ 330262 w 1157784"/>
              <a:gd name="connsiteY199" fmla="*/ 988374 h 1448921"/>
              <a:gd name="connsiteX200" fmla="*/ 343970 w 1157784"/>
              <a:gd name="connsiteY200" fmla="*/ 988374 h 1448921"/>
              <a:gd name="connsiteX201" fmla="*/ 353940 w 1157784"/>
              <a:gd name="connsiteY201" fmla="*/ 987133 h 1448921"/>
              <a:gd name="connsiteX202" fmla="*/ 365158 w 1157784"/>
              <a:gd name="connsiteY202" fmla="*/ 985892 h 1448921"/>
              <a:gd name="connsiteX203" fmla="*/ 372634 w 1157784"/>
              <a:gd name="connsiteY203" fmla="*/ 984650 h 1448921"/>
              <a:gd name="connsiteX204" fmla="*/ 372634 w 1157784"/>
              <a:gd name="connsiteY204" fmla="*/ 913892 h 1448921"/>
              <a:gd name="connsiteX205" fmla="*/ 392576 w 1157784"/>
              <a:gd name="connsiteY205" fmla="*/ 895272 h 1448921"/>
              <a:gd name="connsiteX206" fmla="*/ 411270 w 1157784"/>
              <a:gd name="connsiteY206" fmla="*/ 913892 h 1448921"/>
              <a:gd name="connsiteX207" fmla="*/ 411270 w 1157784"/>
              <a:gd name="connsiteY207" fmla="*/ 982168 h 1448921"/>
              <a:gd name="connsiteX208" fmla="*/ 417500 w 1157784"/>
              <a:gd name="connsiteY208" fmla="*/ 982168 h 1448921"/>
              <a:gd name="connsiteX209" fmla="*/ 429964 w 1157784"/>
              <a:gd name="connsiteY209" fmla="*/ 980926 h 1448921"/>
              <a:gd name="connsiteX210" fmla="*/ 438688 w 1157784"/>
              <a:gd name="connsiteY210" fmla="*/ 979685 h 1448921"/>
              <a:gd name="connsiteX211" fmla="*/ 449904 w 1157784"/>
              <a:gd name="connsiteY211" fmla="*/ 979685 h 1448921"/>
              <a:gd name="connsiteX212" fmla="*/ 458628 w 1157784"/>
              <a:gd name="connsiteY212" fmla="*/ 979685 h 1448921"/>
              <a:gd name="connsiteX213" fmla="*/ 469844 w 1157784"/>
              <a:gd name="connsiteY213" fmla="*/ 978443 h 1448921"/>
              <a:gd name="connsiteX214" fmla="*/ 477322 w 1157784"/>
              <a:gd name="connsiteY214" fmla="*/ 978443 h 1448921"/>
              <a:gd name="connsiteX215" fmla="*/ 488538 w 1157784"/>
              <a:gd name="connsiteY215" fmla="*/ 978443 h 1448921"/>
              <a:gd name="connsiteX216" fmla="*/ 496016 w 1157784"/>
              <a:gd name="connsiteY216" fmla="*/ 978443 h 1448921"/>
              <a:gd name="connsiteX217" fmla="*/ 505986 w 1157784"/>
              <a:gd name="connsiteY217" fmla="*/ 978443 h 1448921"/>
              <a:gd name="connsiteX218" fmla="*/ 512216 w 1157784"/>
              <a:gd name="connsiteY218" fmla="*/ 977202 h 1448921"/>
              <a:gd name="connsiteX219" fmla="*/ 520940 w 1157784"/>
              <a:gd name="connsiteY219" fmla="*/ 977202 h 1448921"/>
              <a:gd name="connsiteX220" fmla="*/ 527172 w 1157784"/>
              <a:gd name="connsiteY220" fmla="*/ 977202 h 1448921"/>
              <a:gd name="connsiteX221" fmla="*/ 535896 w 1157784"/>
              <a:gd name="connsiteY221" fmla="*/ 975961 h 1448921"/>
              <a:gd name="connsiteX222" fmla="*/ 540882 w 1157784"/>
              <a:gd name="connsiteY222" fmla="*/ 975961 h 1448921"/>
              <a:gd name="connsiteX223" fmla="*/ 548358 w 1157784"/>
              <a:gd name="connsiteY223" fmla="*/ 975961 h 1448921"/>
              <a:gd name="connsiteX224" fmla="*/ 552098 w 1157784"/>
              <a:gd name="connsiteY224" fmla="*/ 975961 h 1448921"/>
              <a:gd name="connsiteX225" fmla="*/ 559576 w 1157784"/>
              <a:gd name="connsiteY225" fmla="*/ 975961 h 1448921"/>
              <a:gd name="connsiteX226" fmla="*/ 562068 w 1157784"/>
              <a:gd name="connsiteY226" fmla="*/ 975961 h 1448921"/>
              <a:gd name="connsiteX227" fmla="*/ 569546 w 1157784"/>
              <a:gd name="connsiteY227" fmla="*/ 975961 h 1448921"/>
              <a:gd name="connsiteX228" fmla="*/ 570792 w 1157784"/>
              <a:gd name="connsiteY228" fmla="*/ 975961 h 1448921"/>
              <a:gd name="connsiteX229" fmla="*/ 573284 w 1157784"/>
              <a:gd name="connsiteY229" fmla="*/ 975961 h 1448921"/>
              <a:gd name="connsiteX230" fmla="*/ 579516 w 1157784"/>
              <a:gd name="connsiteY230" fmla="*/ 975961 h 1448921"/>
              <a:gd name="connsiteX231" fmla="*/ 584500 w 1157784"/>
              <a:gd name="connsiteY231" fmla="*/ 975961 h 1448921"/>
              <a:gd name="connsiteX232" fmla="*/ 586994 w 1157784"/>
              <a:gd name="connsiteY232" fmla="*/ 975961 h 1448921"/>
              <a:gd name="connsiteX233" fmla="*/ 589486 w 1157784"/>
              <a:gd name="connsiteY233" fmla="*/ 975961 h 1448921"/>
              <a:gd name="connsiteX234" fmla="*/ 595716 w 1157784"/>
              <a:gd name="connsiteY234" fmla="*/ 975961 h 1448921"/>
              <a:gd name="connsiteX235" fmla="*/ 598210 w 1157784"/>
              <a:gd name="connsiteY235" fmla="*/ 975961 h 1448921"/>
              <a:gd name="connsiteX236" fmla="*/ 604440 w 1157784"/>
              <a:gd name="connsiteY236" fmla="*/ 975961 h 1448921"/>
              <a:gd name="connsiteX237" fmla="*/ 609426 w 1157784"/>
              <a:gd name="connsiteY237" fmla="*/ 975961 h 1448921"/>
              <a:gd name="connsiteX238" fmla="*/ 616904 w 1157784"/>
              <a:gd name="connsiteY238" fmla="*/ 975961 h 1448921"/>
              <a:gd name="connsiteX239" fmla="*/ 621888 w 1157784"/>
              <a:gd name="connsiteY239" fmla="*/ 975961 h 1448921"/>
              <a:gd name="connsiteX240" fmla="*/ 630612 w 1157784"/>
              <a:gd name="connsiteY240" fmla="*/ 977202 h 1448921"/>
              <a:gd name="connsiteX241" fmla="*/ 635598 w 1157784"/>
              <a:gd name="connsiteY241" fmla="*/ 977202 h 1448921"/>
              <a:gd name="connsiteX242" fmla="*/ 645568 w 1157784"/>
              <a:gd name="connsiteY242" fmla="*/ 977202 h 1448921"/>
              <a:gd name="connsiteX243" fmla="*/ 651800 w 1157784"/>
              <a:gd name="connsiteY243" fmla="*/ 978443 h 1448921"/>
              <a:gd name="connsiteX244" fmla="*/ 661770 w 1157784"/>
              <a:gd name="connsiteY244" fmla="*/ 978443 h 1448921"/>
              <a:gd name="connsiteX245" fmla="*/ 669246 w 1157784"/>
              <a:gd name="connsiteY245" fmla="*/ 978443 h 1448921"/>
              <a:gd name="connsiteX246" fmla="*/ 680464 w 1157784"/>
              <a:gd name="connsiteY246" fmla="*/ 978443 h 1448921"/>
              <a:gd name="connsiteX247" fmla="*/ 687940 w 1157784"/>
              <a:gd name="connsiteY247" fmla="*/ 978443 h 1448921"/>
              <a:gd name="connsiteX248" fmla="*/ 699158 w 1157784"/>
              <a:gd name="connsiteY248" fmla="*/ 979685 h 1448921"/>
              <a:gd name="connsiteX249" fmla="*/ 707882 w 1157784"/>
              <a:gd name="connsiteY249" fmla="*/ 979685 h 1448921"/>
              <a:gd name="connsiteX250" fmla="*/ 719098 w 1157784"/>
              <a:gd name="connsiteY250" fmla="*/ 979685 h 1448921"/>
              <a:gd name="connsiteX251" fmla="*/ 727822 w 1157784"/>
              <a:gd name="connsiteY251" fmla="*/ 980926 h 1448921"/>
              <a:gd name="connsiteX252" fmla="*/ 740284 w 1157784"/>
              <a:gd name="connsiteY252" fmla="*/ 982168 h 1448921"/>
              <a:gd name="connsiteX253" fmla="*/ 749008 w 1157784"/>
              <a:gd name="connsiteY253" fmla="*/ 982168 h 1448921"/>
              <a:gd name="connsiteX254" fmla="*/ 761470 w 1157784"/>
              <a:gd name="connsiteY254" fmla="*/ 983409 h 1448921"/>
              <a:gd name="connsiteX255" fmla="*/ 770194 w 1157784"/>
              <a:gd name="connsiteY255" fmla="*/ 983409 h 1448921"/>
              <a:gd name="connsiteX256" fmla="*/ 782658 w 1157784"/>
              <a:gd name="connsiteY256" fmla="*/ 984650 h 1448921"/>
              <a:gd name="connsiteX257" fmla="*/ 792628 w 1157784"/>
              <a:gd name="connsiteY257" fmla="*/ 985892 h 1448921"/>
              <a:gd name="connsiteX258" fmla="*/ 805090 w 1157784"/>
              <a:gd name="connsiteY258" fmla="*/ 987133 h 1448921"/>
              <a:gd name="connsiteX259" fmla="*/ 815060 w 1157784"/>
              <a:gd name="connsiteY259" fmla="*/ 988374 h 1448921"/>
              <a:gd name="connsiteX260" fmla="*/ 826276 w 1157784"/>
              <a:gd name="connsiteY260" fmla="*/ 988374 h 1448921"/>
              <a:gd name="connsiteX261" fmla="*/ 836248 w 1157784"/>
              <a:gd name="connsiteY261" fmla="*/ 989616 h 1448921"/>
              <a:gd name="connsiteX262" fmla="*/ 848710 w 1157784"/>
              <a:gd name="connsiteY262" fmla="*/ 992098 h 1448921"/>
              <a:gd name="connsiteX263" fmla="*/ 858680 w 1157784"/>
              <a:gd name="connsiteY263" fmla="*/ 992098 h 1448921"/>
              <a:gd name="connsiteX264" fmla="*/ 871142 w 1157784"/>
              <a:gd name="connsiteY264" fmla="*/ 993340 h 1448921"/>
              <a:gd name="connsiteX265" fmla="*/ 881112 w 1157784"/>
              <a:gd name="connsiteY265" fmla="*/ 995823 h 1448921"/>
              <a:gd name="connsiteX266" fmla="*/ 892330 w 1157784"/>
              <a:gd name="connsiteY266" fmla="*/ 997064 h 1448921"/>
              <a:gd name="connsiteX267" fmla="*/ 902300 w 1157784"/>
              <a:gd name="connsiteY267" fmla="*/ 998305 h 1448921"/>
              <a:gd name="connsiteX268" fmla="*/ 913516 w 1157784"/>
              <a:gd name="connsiteY268" fmla="*/ 1000788 h 1448921"/>
              <a:gd name="connsiteX269" fmla="*/ 922240 w 1157784"/>
              <a:gd name="connsiteY269" fmla="*/ 1002029 h 1448921"/>
              <a:gd name="connsiteX270" fmla="*/ 923486 w 1157784"/>
              <a:gd name="connsiteY270" fmla="*/ 1002029 h 1448921"/>
              <a:gd name="connsiteX271" fmla="*/ 912270 w 1157784"/>
              <a:gd name="connsiteY271" fmla="*/ 984650 h 1448921"/>
              <a:gd name="connsiteX272" fmla="*/ 912270 w 1157784"/>
              <a:gd name="connsiteY272" fmla="*/ 810859 h 1448921"/>
              <a:gd name="connsiteX273" fmla="*/ 930964 w 1157784"/>
              <a:gd name="connsiteY273" fmla="*/ 790997 h 1448921"/>
              <a:gd name="connsiteX274" fmla="*/ 738418 w 1157784"/>
              <a:gd name="connsiteY274" fmla="*/ 748686 h 1448921"/>
              <a:gd name="connsiteX275" fmla="*/ 679702 w 1157784"/>
              <a:gd name="connsiteY275" fmla="*/ 862369 h 1448921"/>
              <a:gd name="connsiteX276" fmla="*/ 822118 w 1157784"/>
              <a:gd name="connsiteY276" fmla="*/ 774921 h 1448921"/>
              <a:gd name="connsiteX277" fmla="*/ 738418 w 1157784"/>
              <a:gd name="connsiteY277" fmla="*/ 748686 h 1448921"/>
              <a:gd name="connsiteX278" fmla="*/ 424854 w 1157784"/>
              <a:gd name="connsiteY278" fmla="*/ 748686 h 1448921"/>
              <a:gd name="connsiteX279" fmla="*/ 341154 w 1157784"/>
              <a:gd name="connsiteY279" fmla="*/ 774921 h 1448921"/>
              <a:gd name="connsiteX280" fmla="*/ 483570 w 1157784"/>
              <a:gd name="connsiteY280" fmla="*/ 862369 h 1448921"/>
              <a:gd name="connsiteX281" fmla="*/ 424854 w 1157784"/>
              <a:gd name="connsiteY281" fmla="*/ 748686 h 1448921"/>
              <a:gd name="connsiteX282" fmla="*/ 601000 w 1157784"/>
              <a:gd name="connsiteY282" fmla="*/ 729948 h 1448921"/>
              <a:gd name="connsiteX283" fmla="*/ 601000 w 1157784"/>
              <a:gd name="connsiteY283" fmla="*/ 873612 h 1448921"/>
              <a:gd name="connsiteX284" fmla="*/ 699690 w 1157784"/>
              <a:gd name="connsiteY284" fmla="*/ 739942 h 1448921"/>
              <a:gd name="connsiteX285" fmla="*/ 601000 w 1157784"/>
              <a:gd name="connsiteY285" fmla="*/ 729948 h 1448921"/>
              <a:gd name="connsiteX286" fmla="*/ 562272 w 1157784"/>
              <a:gd name="connsiteY286" fmla="*/ 729948 h 1448921"/>
              <a:gd name="connsiteX287" fmla="*/ 463582 w 1157784"/>
              <a:gd name="connsiteY287" fmla="*/ 739942 h 1448921"/>
              <a:gd name="connsiteX288" fmla="*/ 562272 w 1157784"/>
              <a:gd name="connsiteY288" fmla="*/ 873612 h 1448921"/>
              <a:gd name="connsiteX289" fmla="*/ 768400 w 1157784"/>
              <a:gd name="connsiteY289" fmla="*/ 562548 h 1448921"/>
              <a:gd name="connsiteX290" fmla="*/ 749662 w 1157784"/>
              <a:gd name="connsiteY290" fmla="*/ 711209 h 1448921"/>
              <a:gd name="connsiteX291" fmla="*/ 849602 w 1157784"/>
              <a:gd name="connsiteY291" fmla="*/ 743689 h 1448921"/>
              <a:gd name="connsiteX292" fmla="*/ 914562 w 1157784"/>
              <a:gd name="connsiteY292" fmla="*/ 562548 h 1448921"/>
              <a:gd name="connsiteX293" fmla="*/ 601000 w 1157784"/>
              <a:gd name="connsiteY293" fmla="*/ 562548 h 1448921"/>
              <a:gd name="connsiteX294" fmla="*/ 601000 w 1157784"/>
              <a:gd name="connsiteY294" fmla="*/ 691221 h 1448921"/>
              <a:gd name="connsiteX295" fmla="*/ 710934 w 1157784"/>
              <a:gd name="connsiteY295" fmla="*/ 702464 h 1448921"/>
              <a:gd name="connsiteX296" fmla="*/ 723114 w 1157784"/>
              <a:gd name="connsiteY296" fmla="*/ 635785 h 1448921"/>
              <a:gd name="connsiteX297" fmla="*/ 726810 w 1157784"/>
              <a:gd name="connsiteY297" fmla="*/ 594517 h 1448921"/>
              <a:gd name="connsiteX298" fmla="*/ 729672 w 1157784"/>
              <a:gd name="connsiteY298" fmla="*/ 562548 h 1448921"/>
              <a:gd name="connsiteX299" fmla="*/ 434848 w 1157784"/>
              <a:gd name="connsiteY299" fmla="*/ 562548 h 1448921"/>
              <a:gd name="connsiteX300" fmla="*/ 452338 w 1157784"/>
              <a:gd name="connsiteY300" fmla="*/ 702464 h 1448921"/>
              <a:gd name="connsiteX301" fmla="*/ 562272 w 1157784"/>
              <a:gd name="connsiteY301" fmla="*/ 691221 h 1448921"/>
              <a:gd name="connsiteX302" fmla="*/ 562272 w 1157784"/>
              <a:gd name="connsiteY302" fmla="*/ 562548 h 1448921"/>
              <a:gd name="connsiteX303" fmla="*/ 248710 w 1157784"/>
              <a:gd name="connsiteY303" fmla="*/ 562548 h 1448921"/>
              <a:gd name="connsiteX304" fmla="*/ 313672 w 1157784"/>
              <a:gd name="connsiteY304" fmla="*/ 743689 h 1448921"/>
              <a:gd name="connsiteX305" fmla="*/ 414860 w 1157784"/>
              <a:gd name="connsiteY305" fmla="*/ 711209 h 1448921"/>
              <a:gd name="connsiteX306" fmla="*/ 394872 w 1157784"/>
              <a:gd name="connsiteY306" fmla="*/ 562548 h 1448921"/>
              <a:gd name="connsiteX307" fmla="*/ 710934 w 1157784"/>
              <a:gd name="connsiteY307" fmla="*/ 383904 h 1448921"/>
              <a:gd name="connsiteX308" fmla="*/ 601000 w 1157784"/>
              <a:gd name="connsiteY308" fmla="*/ 395148 h 1448921"/>
              <a:gd name="connsiteX309" fmla="*/ 601000 w 1157784"/>
              <a:gd name="connsiteY309" fmla="*/ 523821 h 1448921"/>
              <a:gd name="connsiteX310" fmla="*/ 729672 w 1157784"/>
              <a:gd name="connsiteY310" fmla="*/ 523821 h 1448921"/>
              <a:gd name="connsiteX311" fmla="*/ 710934 w 1157784"/>
              <a:gd name="connsiteY311" fmla="*/ 383904 h 1448921"/>
              <a:gd name="connsiteX312" fmla="*/ 452338 w 1157784"/>
              <a:gd name="connsiteY312" fmla="*/ 383904 h 1448921"/>
              <a:gd name="connsiteX313" fmla="*/ 434848 w 1157784"/>
              <a:gd name="connsiteY313" fmla="*/ 523821 h 1448921"/>
              <a:gd name="connsiteX314" fmla="*/ 562272 w 1157784"/>
              <a:gd name="connsiteY314" fmla="*/ 523821 h 1448921"/>
              <a:gd name="connsiteX315" fmla="*/ 562272 w 1157784"/>
              <a:gd name="connsiteY315" fmla="*/ 395148 h 1448921"/>
              <a:gd name="connsiteX316" fmla="*/ 452338 w 1157784"/>
              <a:gd name="connsiteY316" fmla="*/ 383904 h 1448921"/>
              <a:gd name="connsiteX317" fmla="*/ 849602 w 1157784"/>
              <a:gd name="connsiteY317" fmla="*/ 342679 h 1448921"/>
              <a:gd name="connsiteX318" fmla="*/ 749662 w 1157784"/>
              <a:gd name="connsiteY318" fmla="*/ 376409 h 1448921"/>
              <a:gd name="connsiteX319" fmla="*/ 768400 w 1157784"/>
              <a:gd name="connsiteY319" fmla="*/ 523821 h 1448921"/>
              <a:gd name="connsiteX320" fmla="*/ 914562 w 1157784"/>
              <a:gd name="connsiteY320" fmla="*/ 523821 h 1448921"/>
              <a:gd name="connsiteX321" fmla="*/ 849602 w 1157784"/>
              <a:gd name="connsiteY321" fmla="*/ 342679 h 1448921"/>
              <a:gd name="connsiteX322" fmla="*/ 313672 w 1157784"/>
              <a:gd name="connsiteY322" fmla="*/ 342679 h 1448921"/>
              <a:gd name="connsiteX323" fmla="*/ 248710 w 1157784"/>
              <a:gd name="connsiteY323" fmla="*/ 523821 h 1448921"/>
              <a:gd name="connsiteX324" fmla="*/ 394872 w 1157784"/>
              <a:gd name="connsiteY324" fmla="*/ 523821 h 1448921"/>
              <a:gd name="connsiteX325" fmla="*/ 414860 w 1157784"/>
              <a:gd name="connsiteY325" fmla="*/ 376409 h 1448921"/>
              <a:gd name="connsiteX326" fmla="*/ 313672 w 1157784"/>
              <a:gd name="connsiteY326" fmla="*/ 342679 h 1448921"/>
              <a:gd name="connsiteX327" fmla="*/ 679702 w 1157784"/>
              <a:gd name="connsiteY327" fmla="*/ 224000 h 1448921"/>
              <a:gd name="connsiteX328" fmla="*/ 738418 w 1157784"/>
              <a:gd name="connsiteY328" fmla="*/ 338931 h 1448921"/>
              <a:gd name="connsiteX329" fmla="*/ 822118 w 1157784"/>
              <a:gd name="connsiteY329" fmla="*/ 312697 h 1448921"/>
              <a:gd name="connsiteX330" fmla="*/ 679702 w 1157784"/>
              <a:gd name="connsiteY330" fmla="*/ 224000 h 1448921"/>
              <a:gd name="connsiteX331" fmla="*/ 483570 w 1157784"/>
              <a:gd name="connsiteY331" fmla="*/ 224000 h 1448921"/>
              <a:gd name="connsiteX332" fmla="*/ 341154 w 1157784"/>
              <a:gd name="connsiteY332" fmla="*/ 312697 h 1448921"/>
              <a:gd name="connsiteX333" fmla="*/ 424854 w 1157784"/>
              <a:gd name="connsiteY333" fmla="*/ 338931 h 1448921"/>
              <a:gd name="connsiteX334" fmla="*/ 483570 w 1157784"/>
              <a:gd name="connsiteY334" fmla="*/ 224000 h 1448921"/>
              <a:gd name="connsiteX335" fmla="*/ 601000 w 1157784"/>
              <a:gd name="connsiteY335" fmla="*/ 212756 h 1448921"/>
              <a:gd name="connsiteX336" fmla="*/ 601000 w 1157784"/>
              <a:gd name="connsiteY336" fmla="*/ 356421 h 1448921"/>
              <a:gd name="connsiteX337" fmla="*/ 699690 w 1157784"/>
              <a:gd name="connsiteY337" fmla="*/ 346427 h 1448921"/>
              <a:gd name="connsiteX338" fmla="*/ 601000 w 1157784"/>
              <a:gd name="connsiteY338" fmla="*/ 212756 h 1448921"/>
              <a:gd name="connsiteX339" fmla="*/ 562272 w 1157784"/>
              <a:gd name="connsiteY339" fmla="*/ 212756 h 1448921"/>
              <a:gd name="connsiteX340" fmla="*/ 463582 w 1157784"/>
              <a:gd name="connsiteY340" fmla="*/ 346427 h 1448921"/>
              <a:gd name="connsiteX341" fmla="*/ 562272 w 1157784"/>
              <a:gd name="connsiteY341" fmla="*/ 356421 h 1448921"/>
              <a:gd name="connsiteX342" fmla="*/ 929868 w 1157784"/>
              <a:gd name="connsiteY342" fmla="*/ 170284 h 1448921"/>
              <a:gd name="connsiteX343" fmla="*/ 949092 w 1157784"/>
              <a:gd name="connsiteY343" fmla="*/ 190411 h 1448921"/>
              <a:gd name="connsiteX344" fmla="*/ 949092 w 1157784"/>
              <a:gd name="connsiteY344" fmla="*/ 313690 h 1448921"/>
              <a:gd name="connsiteX345" fmla="*/ 929868 w 1157784"/>
              <a:gd name="connsiteY345" fmla="*/ 333817 h 1448921"/>
              <a:gd name="connsiteX346" fmla="*/ 911844 w 1157784"/>
              <a:gd name="connsiteY346" fmla="*/ 313690 h 1448921"/>
              <a:gd name="connsiteX347" fmla="*/ 911844 w 1157784"/>
              <a:gd name="connsiteY347" fmla="*/ 190411 h 1448921"/>
              <a:gd name="connsiteX348" fmla="*/ 929868 w 1157784"/>
              <a:gd name="connsiteY348" fmla="*/ 170284 h 1448921"/>
              <a:gd name="connsiteX349" fmla="*/ 582260 w 1157784"/>
              <a:gd name="connsiteY349" fmla="*/ 170282 h 1448921"/>
              <a:gd name="connsiteX350" fmla="*/ 954538 w 1157784"/>
              <a:gd name="connsiteY350" fmla="*/ 543809 h 1448921"/>
              <a:gd name="connsiteX351" fmla="*/ 582260 w 1157784"/>
              <a:gd name="connsiteY351" fmla="*/ 916087 h 1448921"/>
              <a:gd name="connsiteX352" fmla="*/ 208734 w 1157784"/>
              <a:gd name="connsiteY352" fmla="*/ 543809 h 1448921"/>
              <a:gd name="connsiteX353" fmla="*/ 208734 w 1157784"/>
              <a:gd name="connsiteY353" fmla="*/ 535064 h 1448921"/>
              <a:gd name="connsiteX354" fmla="*/ 208734 w 1157784"/>
              <a:gd name="connsiteY354" fmla="*/ 533815 h 1448921"/>
              <a:gd name="connsiteX355" fmla="*/ 208734 w 1157784"/>
              <a:gd name="connsiteY355" fmla="*/ 315195 h 1448921"/>
              <a:gd name="connsiteX356" fmla="*/ 227472 w 1157784"/>
              <a:gd name="connsiteY356" fmla="*/ 295207 h 1448921"/>
              <a:gd name="connsiteX357" fmla="*/ 247460 w 1157784"/>
              <a:gd name="connsiteY357" fmla="*/ 315195 h 1448921"/>
              <a:gd name="connsiteX358" fmla="*/ 247460 w 1157784"/>
              <a:gd name="connsiteY358" fmla="*/ 377658 h 1448921"/>
              <a:gd name="connsiteX359" fmla="*/ 582260 w 1157784"/>
              <a:gd name="connsiteY359" fmla="*/ 170282 h 1448921"/>
              <a:gd name="connsiteX360" fmla="*/ 226756 w 1157784"/>
              <a:gd name="connsiteY360" fmla="*/ 93379 h 1448921"/>
              <a:gd name="connsiteX361" fmla="*/ 245982 w 1157784"/>
              <a:gd name="connsiteY361" fmla="*/ 113354 h 1448921"/>
              <a:gd name="connsiteX362" fmla="*/ 245982 w 1157784"/>
              <a:gd name="connsiteY362" fmla="*/ 209482 h 1448921"/>
              <a:gd name="connsiteX363" fmla="*/ 226756 w 1157784"/>
              <a:gd name="connsiteY363" fmla="*/ 229457 h 1448921"/>
              <a:gd name="connsiteX364" fmla="*/ 208734 w 1157784"/>
              <a:gd name="connsiteY364" fmla="*/ 209482 h 1448921"/>
              <a:gd name="connsiteX365" fmla="*/ 208734 w 1157784"/>
              <a:gd name="connsiteY365" fmla="*/ 113354 h 1448921"/>
              <a:gd name="connsiteX366" fmla="*/ 226756 w 1157784"/>
              <a:gd name="connsiteY366" fmla="*/ 93379 h 1448921"/>
              <a:gd name="connsiteX367" fmla="*/ 683884 w 1157784"/>
              <a:gd name="connsiteY367" fmla="*/ 0 h 1448921"/>
              <a:gd name="connsiteX368" fmla="*/ 701908 w 1157784"/>
              <a:gd name="connsiteY368" fmla="*/ 18694 h 1448921"/>
              <a:gd name="connsiteX369" fmla="*/ 701908 w 1157784"/>
              <a:gd name="connsiteY369" fmla="*/ 127123 h 1448921"/>
              <a:gd name="connsiteX370" fmla="*/ 683884 w 1157784"/>
              <a:gd name="connsiteY370" fmla="*/ 147063 h 1448921"/>
              <a:gd name="connsiteX371" fmla="*/ 664656 w 1157784"/>
              <a:gd name="connsiteY371" fmla="*/ 127123 h 1448921"/>
              <a:gd name="connsiteX372" fmla="*/ 664656 w 1157784"/>
              <a:gd name="connsiteY372" fmla="*/ 18694 h 1448921"/>
              <a:gd name="connsiteX373" fmla="*/ 683884 w 1157784"/>
              <a:gd name="connsiteY373" fmla="*/ 0 h 144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</a:cxnLst>
            <a:rect l="l" t="t" r="r" b="b"/>
            <a:pathLst>
              <a:path w="1157784" h="1448921">
                <a:moveTo>
                  <a:pt x="119642" y="1112511"/>
                </a:moveTo>
                <a:cubicBezTo>
                  <a:pt x="87238" y="1200648"/>
                  <a:pt x="46112" y="1312371"/>
                  <a:pt x="38634" y="1333474"/>
                </a:cubicBezTo>
                <a:cubicBezTo>
                  <a:pt x="52344" y="1362025"/>
                  <a:pt x="240530" y="1409197"/>
                  <a:pt x="579516" y="1409197"/>
                </a:cubicBezTo>
                <a:cubicBezTo>
                  <a:pt x="917254" y="1409197"/>
                  <a:pt x="1104196" y="1362025"/>
                  <a:pt x="1119150" y="1333474"/>
                </a:cubicBezTo>
                <a:cubicBezTo>
                  <a:pt x="1110426" y="1311129"/>
                  <a:pt x="1070546" y="1200648"/>
                  <a:pt x="1038142" y="1112511"/>
                </a:cubicBezTo>
                <a:cubicBezTo>
                  <a:pt x="939688" y="1174579"/>
                  <a:pt x="595716" y="1174579"/>
                  <a:pt x="579516" y="1174579"/>
                </a:cubicBezTo>
                <a:cubicBezTo>
                  <a:pt x="562068" y="1174579"/>
                  <a:pt x="218098" y="1174579"/>
                  <a:pt x="119642" y="1112511"/>
                </a:cubicBezTo>
                <a:close/>
                <a:moveTo>
                  <a:pt x="496016" y="1015684"/>
                </a:moveTo>
                <a:cubicBezTo>
                  <a:pt x="491030" y="1016926"/>
                  <a:pt x="487292" y="1016926"/>
                  <a:pt x="482306" y="1016926"/>
                </a:cubicBezTo>
                <a:cubicBezTo>
                  <a:pt x="479814" y="1016926"/>
                  <a:pt x="474828" y="1016926"/>
                  <a:pt x="472336" y="1016926"/>
                </a:cubicBezTo>
                <a:cubicBezTo>
                  <a:pt x="468598" y="1016926"/>
                  <a:pt x="463612" y="1016926"/>
                  <a:pt x="459874" y="1016926"/>
                </a:cubicBezTo>
                <a:cubicBezTo>
                  <a:pt x="456134" y="1016926"/>
                  <a:pt x="453642" y="1018167"/>
                  <a:pt x="449904" y="1018167"/>
                </a:cubicBezTo>
                <a:cubicBezTo>
                  <a:pt x="446164" y="1018167"/>
                  <a:pt x="441180" y="1018167"/>
                  <a:pt x="438688" y="1019408"/>
                </a:cubicBezTo>
                <a:cubicBezTo>
                  <a:pt x="434948" y="1019408"/>
                  <a:pt x="431210" y="1019408"/>
                  <a:pt x="427470" y="1019408"/>
                </a:cubicBezTo>
                <a:cubicBezTo>
                  <a:pt x="423732" y="1019408"/>
                  <a:pt x="419992" y="1019408"/>
                  <a:pt x="416254" y="1019408"/>
                </a:cubicBezTo>
                <a:cubicBezTo>
                  <a:pt x="415008" y="1020650"/>
                  <a:pt x="413762" y="1020650"/>
                  <a:pt x="411270" y="1020650"/>
                </a:cubicBezTo>
                <a:lnTo>
                  <a:pt x="411270" y="1057891"/>
                </a:lnTo>
                <a:cubicBezTo>
                  <a:pt x="411270" y="1067822"/>
                  <a:pt x="402546" y="1076511"/>
                  <a:pt x="392576" y="1076511"/>
                </a:cubicBezTo>
                <a:cubicBezTo>
                  <a:pt x="381358" y="1076511"/>
                  <a:pt x="372634" y="1067822"/>
                  <a:pt x="372634" y="1057891"/>
                </a:cubicBezTo>
                <a:lnTo>
                  <a:pt x="372634" y="1023133"/>
                </a:lnTo>
                <a:cubicBezTo>
                  <a:pt x="371388" y="1023133"/>
                  <a:pt x="368896" y="1023133"/>
                  <a:pt x="367650" y="1023133"/>
                </a:cubicBezTo>
                <a:cubicBezTo>
                  <a:pt x="365158" y="1024374"/>
                  <a:pt x="361418" y="1024374"/>
                  <a:pt x="357680" y="1024374"/>
                </a:cubicBezTo>
                <a:cubicBezTo>
                  <a:pt x="355186" y="1024374"/>
                  <a:pt x="351448" y="1024374"/>
                  <a:pt x="348956" y="1025615"/>
                </a:cubicBezTo>
                <a:cubicBezTo>
                  <a:pt x="345216" y="1025615"/>
                  <a:pt x="342724" y="1026857"/>
                  <a:pt x="338986" y="1026857"/>
                </a:cubicBezTo>
                <a:cubicBezTo>
                  <a:pt x="336492" y="1026857"/>
                  <a:pt x="334000" y="1026857"/>
                  <a:pt x="331508" y="1026857"/>
                </a:cubicBezTo>
                <a:cubicBezTo>
                  <a:pt x="327768" y="1028098"/>
                  <a:pt x="325276" y="1028098"/>
                  <a:pt x="322784" y="1029339"/>
                </a:cubicBezTo>
                <a:cubicBezTo>
                  <a:pt x="319046" y="1029339"/>
                  <a:pt x="316552" y="1029339"/>
                  <a:pt x="314060" y="1029339"/>
                </a:cubicBezTo>
                <a:cubicBezTo>
                  <a:pt x="311568" y="1029339"/>
                  <a:pt x="309074" y="1030581"/>
                  <a:pt x="305336" y="1030581"/>
                </a:cubicBezTo>
                <a:cubicBezTo>
                  <a:pt x="302844" y="1030581"/>
                  <a:pt x="300352" y="1030581"/>
                  <a:pt x="297858" y="1031822"/>
                </a:cubicBezTo>
                <a:cubicBezTo>
                  <a:pt x="295366" y="1031822"/>
                  <a:pt x="291628" y="1031822"/>
                  <a:pt x="289134" y="1031822"/>
                </a:cubicBezTo>
                <a:cubicBezTo>
                  <a:pt x="286642" y="1033063"/>
                  <a:pt x="284150" y="1033063"/>
                  <a:pt x="282904" y="1033063"/>
                </a:cubicBezTo>
                <a:cubicBezTo>
                  <a:pt x="279164" y="1034305"/>
                  <a:pt x="276672" y="1035546"/>
                  <a:pt x="272934" y="1035546"/>
                </a:cubicBezTo>
                <a:cubicBezTo>
                  <a:pt x="271686" y="1035546"/>
                  <a:pt x="269194" y="1035546"/>
                  <a:pt x="266702" y="1035546"/>
                </a:cubicBezTo>
                <a:cubicBezTo>
                  <a:pt x="264210" y="1036788"/>
                  <a:pt x="261716" y="1036788"/>
                  <a:pt x="259224" y="1036788"/>
                </a:cubicBezTo>
                <a:cubicBezTo>
                  <a:pt x="257978" y="1038029"/>
                  <a:pt x="255486" y="1038029"/>
                  <a:pt x="252992" y="1038029"/>
                </a:cubicBezTo>
                <a:cubicBezTo>
                  <a:pt x="250500" y="1038029"/>
                  <a:pt x="246762" y="1039270"/>
                  <a:pt x="245516" y="1039270"/>
                </a:cubicBezTo>
                <a:cubicBezTo>
                  <a:pt x="244268" y="1040512"/>
                  <a:pt x="241776" y="1040512"/>
                  <a:pt x="239284" y="1040512"/>
                </a:cubicBezTo>
                <a:cubicBezTo>
                  <a:pt x="236792" y="1040512"/>
                  <a:pt x="234298" y="1041753"/>
                  <a:pt x="231806" y="1042994"/>
                </a:cubicBezTo>
                <a:cubicBezTo>
                  <a:pt x="230560" y="1042994"/>
                  <a:pt x="228068" y="1042994"/>
                  <a:pt x="226822" y="1042994"/>
                </a:cubicBezTo>
                <a:cubicBezTo>
                  <a:pt x="224328" y="1044236"/>
                  <a:pt x="221836" y="1044236"/>
                  <a:pt x="219344" y="1044236"/>
                </a:cubicBezTo>
                <a:cubicBezTo>
                  <a:pt x="218098" y="1044236"/>
                  <a:pt x="216850" y="1045477"/>
                  <a:pt x="214358" y="1045477"/>
                </a:cubicBezTo>
                <a:cubicBezTo>
                  <a:pt x="211866" y="1046719"/>
                  <a:pt x="210620" y="1046719"/>
                  <a:pt x="208128" y="1046719"/>
                </a:cubicBezTo>
                <a:cubicBezTo>
                  <a:pt x="206880" y="1047960"/>
                  <a:pt x="205634" y="1047960"/>
                  <a:pt x="203142" y="1047960"/>
                </a:cubicBezTo>
                <a:cubicBezTo>
                  <a:pt x="201896" y="1047960"/>
                  <a:pt x="199404" y="1049201"/>
                  <a:pt x="198156" y="1050443"/>
                </a:cubicBezTo>
                <a:cubicBezTo>
                  <a:pt x="196910" y="1050443"/>
                  <a:pt x="194418" y="1050443"/>
                  <a:pt x="193172" y="1050443"/>
                </a:cubicBezTo>
                <a:cubicBezTo>
                  <a:pt x="190680" y="1051684"/>
                  <a:pt x="189434" y="1051684"/>
                  <a:pt x="188186" y="1051684"/>
                </a:cubicBezTo>
                <a:cubicBezTo>
                  <a:pt x="186940" y="1051684"/>
                  <a:pt x="184448" y="1052925"/>
                  <a:pt x="183202" y="1052925"/>
                </a:cubicBezTo>
                <a:cubicBezTo>
                  <a:pt x="181956" y="1054167"/>
                  <a:pt x="180710" y="1054167"/>
                  <a:pt x="179462" y="1054167"/>
                </a:cubicBezTo>
                <a:cubicBezTo>
                  <a:pt x="176970" y="1055408"/>
                  <a:pt x="175724" y="1055408"/>
                  <a:pt x="174478" y="1056649"/>
                </a:cubicBezTo>
                <a:cubicBezTo>
                  <a:pt x="173232" y="1056649"/>
                  <a:pt x="171986" y="1056649"/>
                  <a:pt x="170738" y="1057891"/>
                </a:cubicBezTo>
                <a:cubicBezTo>
                  <a:pt x="168246" y="1057891"/>
                  <a:pt x="167000" y="1057891"/>
                  <a:pt x="167000" y="1057891"/>
                </a:cubicBezTo>
                <a:cubicBezTo>
                  <a:pt x="165754" y="1059132"/>
                  <a:pt x="163262" y="1059132"/>
                  <a:pt x="163262" y="1060374"/>
                </a:cubicBezTo>
                <a:cubicBezTo>
                  <a:pt x="160768" y="1060374"/>
                  <a:pt x="160768" y="1060374"/>
                  <a:pt x="159522" y="1061615"/>
                </a:cubicBezTo>
                <a:cubicBezTo>
                  <a:pt x="158276" y="1061615"/>
                  <a:pt x="157030" y="1061615"/>
                  <a:pt x="155784" y="1061615"/>
                </a:cubicBezTo>
                <a:cubicBezTo>
                  <a:pt x="154538" y="1062856"/>
                  <a:pt x="153292" y="1062856"/>
                  <a:pt x="153292" y="1064098"/>
                </a:cubicBezTo>
                <a:cubicBezTo>
                  <a:pt x="152044" y="1064098"/>
                  <a:pt x="150798" y="1064098"/>
                  <a:pt x="149552" y="1065339"/>
                </a:cubicBezTo>
                <a:cubicBezTo>
                  <a:pt x="149552" y="1065339"/>
                  <a:pt x="148306" y="1066580"/>
                  <a:pt x="147060" y="1066580"/>
                </a:cubicBezTo>
                <a:cubicBezTo>
                  <a:pt x="145814" y="1066580"/>
                  <a:pt x="145814" y="1066580"/>
                  <a:pt x="144568" y="1067822"/>
                </a:cubicBezTo>
                <a:cubicBezTo>
                  <a:pt x="143322" y="1067822"/>
                  <a:pt x="143322" y="1067822"/>
                  <a:pt x="142074" y="1067822"/>
                </a:cubicBezTo>
                <a:cubicBezTo>
                  <a:pt x="140828" y="1069063"/>
                  <a:pt x="140828" y="1069063"/>
                  <a:pt x="139582" y="1070304"/>
                </a:cubicBezTo>
                <a:cubicBezTo>
                  <a:pt x="139582" y="1070304"/>
                  <a:pt x="139582" y="1070304"/>
                  <a:pt x="138336" y="1070304"/>
                </a:cubicBezTo>
                <a:cubicBezTo>
                  <a:pt x="138336" y="1071546"/>
                  <a:pt x="137090" y="1072787"/>
                  <a:pt x="137090" y="1072787"/>
                </a:cubicBezTo>
                <a:cubicBezTo>
                  <a:pt x="135844" y="1072787"/>
                  <a:pt x="135844" y="1072787"/>
                  <a:pt x="135844" y="1072787"/>
                </a:cubicBezTo>
                <a:cubicBezTo>
                  <a:pt x="134598" y="1074029"/>
                  <a:pt x="134598" y="1074029"/>
                  <a:pt x="133350" y="1074029"/>
                </a:cubicBezTo>
                <a:lnTo>
                  <a:pt x="133350" y="1075270"/>
                </a:lnTo>
                <a:lnTo>
                  <a:pt x="132104" y="1075270"/>
                </a:lnTo>
                <a:cubicBezTo>
                  <a:pt x="150798" y="1098856"/>
                  <a:pt x="309074" y="1136097"/>
                  <a:pt x="579516" y="1136097"/>
                </a:cubicBezTo>
                <a:cubicBezTo>
                  <a:pt x="848710" y="1136097"/>
                  <a:pt x="1006986" y="1098856"/>
                  <a:pt x="1025680" y="1075270"/>
                </a:cubicBezTo>
                <a:cubicBezTo>
                  <a:pt x="1024434" y="1075270"/>
                  <a:pt x="1024434" y="1075270"/>
                  <a:pt x="1024434" y="1075270"/>
                </a:cubicBezTo>
                <a:lnTo>
                  <a:pt x="1024434" y="1074029"/>
                </a:lnTo>
                <a:cubicBezTo>
                  <a:pt x="1023188" y="1074029"/>
                  <a:pt x="1023188" y="1074029"/>
                  <a:pt x="1023188" y="1072787"/>
                </a:cubicBezTo>
                <a:cubicBezTo>
                  <a:pt x="1021942" y="1072787"/>
                  <a:pt x="1021942" y="1072787"/>
                  <a:pt x="1020696" y="1072787"/>
                </a:cubicBezTo>
                <a:cubicBezTo>
                  <a:pt x="1020696" y="1072787"/>
                  <a:pt x="1020696" y="1071546"/>
                  <a:pt x="1019448" y="1070304"/>
                </a:cubicBezTo>
                <a:cubicBezTo>
                  <a:pt x="1018202" y="1070304"/>
                  <a:pt x="1018202" y="1070304"/>
                  <a:pt x="1016956" y="1070304"/>
                </a:cubicBezTo>
                <a:cubicBezTo>
                  <a:pt x="1016956" y="1069063"/>
                  <a:pt x="1016956" y="1069063"/>
                  <a:pt x="1014464" y="1067822"/>
                </a:cubicBezTo>
                <a:cubicBezTo>
                  <a:pt x="1014464" y="1067822"/>
                  <a:pt x="1014464" y="1067822"/>
                  <a:pt x="1013218" y="1067822"/>
                </a:cubicBezTo>
                <a:cubicBezTo>
                  <a:pt x="1011972" y="1066580"/>
                  <a:pt x="1010724" y="1066580"/>
                  <a:pt x="1010724" y="1066580"/>
                </a:cubicBezTo>
                <a:cubicBezTo>
                  <a:pt x="1009478" y="1066580"/>
                  <a:pt x="1009478" y="1065339"/>
                  <a:pt x="1008232" y="1065339"/>
                </a:cubicBezTo>
                <a:cubicBezTo>
                  <a:pt x="1006986" y="1064098"/>
                  <a:pt x="1005740" y="1064098"/>
                  <a:pt x="1004494" y="1064098"/>
                </a:cubicBezTo>
                <a:cubicBezTo>
                  <a:pt x="1004494" y="1062856"/>
                  <a:pt x="1003248" y="1062856"/>
                  <a:pt x="1002000" y="1061615"/>
                </a:cubicBezTo>
                <a:cubicBezTo>
                  <a:pt x="1000754" y="1061615"/>
                  <a:pt x="999508" y="1061615"/>
                  <a:pt x="998262" y="1061615"/>
                </a:cubicBezTo>
                <a:cubicBezTo>
                  <a:pt x="997016" y="1060374"/>
                  <a:pt x="997016" y="1060374"/>
                  <a:pt x="995770" y="1060374"/>
                </a:cubicBezTo>
                <a:cubicBezTo>
                  <a:pt x="993278" y="1059132"/>
                  <a:pt x="993278" y="1059132"/>
                  <a:pt x="990784" y="1057891"/>
                </a:cubicBezTo>
                <a:cubicBezTo>
                  <a:pt x="989538" y="1057891"/>
                  <a:pt x="989538" y="1057891"/>
                  <a:pt x="987046" y="1057891"/>
                </a:cubicBezTo>
                <a:cubicBezTo>
                  <a:pt x="985800" y="1056649"/>
                  <a:pt x="984554" y="1056649"/>
                  <a:pt x="983306" y="1056649"/>
                </a:cubicBezTo>
                <a:cubicBezTo>
                  <a:pt x="982060" y="1055408"/>
                  <a:pt x="980814" y="1055408"/>
                  <a:pt x="979568" y="1054167"/>
                </a:cubicBezTo>
                <a:cubicBezTo>
                  <a:pt x="977076" y="1054167"/>
                  <a:pt x="975830" y="1054167"/>
                  <a:pt x="974584" y="1052925"/>
                </a:cubicBezTo>
                <a:cubicBezTo>
                  <a:pt x="973336" y="1052925"/>
                  <a:pt x="970844" y="1051684"/>
                  <a:pt x="969598" y="1051684"/>
                </a:cubicBezTo>
                <a:cubicBezTo>
                  <a:pt x="968352" y="1051684"/>
                  <a:pt x="965860" y="1051684"/>
                  <a:pt x="964612" y="1050443"/>
                </a:cubicBezTo>
                <a:cubicBezTo>
                  <a:pt x="963366" y="1050443"/>
                  <a:pt x="962120" y="1050443"/>
                  <a:pt x="959628" y="1050443"/>
                </a:cubicBezTo>
                <a:cubicBezTo>
                  <a:pt x="958382" y="1049201"/>
                  <a:pt x="955888" y="1047960"/>
                  <a:pt x="953396" y="1047960"/>
                </a:cubicBezTo>
                <a:cubicBezTo>
                  <a:pt x="952150" y="1047960"/>
                  <a:pt x="950904" y="1047960"/>
                  <a:pt x="949658" y="1046719"/>
                </a:cubicBezTo>
                <a:cubicBezTo>
                  <a:pt x="947166" y="1046719"/>
                  <a:pt x="944672" y="1046719"/>
                  <a:pt x="943426" y="1045477"/>
                </a:cubicBezTo>
                <a:cubicBezTo>
                  <a:pt x="940934" y="1045477"/>
                  <a:pt x="939688" y="1044236"/>
                  <a:pt x="938442" y="1044236"/>
                </a:cubicBezTo>
                <a:cubicBezTo>
                  <a:pt x="935948" y="1044236"/>
                  <a:pt x="933456" y="1044236"/>
                  <a:pt x="930964" y="1042994"/>
                </a:cubicBezTo>
                <a:cubicBezTo>
                  <a:pt x="929718" y="1042994"/>
                  <a:pt x="927224" y="1042994"/>
                  <a:pt x="925978" y="1042994"/>
                </a:cubicBezTo>
                <a:cubicBezTo>
                  <a:pt x="923486" y="1041753"/>
                  <a:pt x="919748" y="1040512"/>
                  <a:pt x="918500" y="1040512"/>
                </a:cubicBezTo>
                <a:cubicBezTo>
                  <a:pt x="917254" y="1040512"/>
                  <a:pt x="914762" y="1040512"/>
                  <a:pt x="912270" y="1039270"/>
                </a:cubicBezTo>
                <a:cubicBezTo>
                  <a:pt x="909776" y="1039270"/>
                  <a:pt x="907284" y="1038029"/>
                  <a:pt x="904792" y="1038029"/>
                </a:cubicBezTo>
                <a:cubicBezTo>
                  <a:pt x="903546" y="1038029"/>
                  <a:pt x="901054" y="1038029"/>
                  <a:pt x="898560" y="1036788"/>
                </a:cubicBezTo>
                <a:cubicBezTo>
                  <a:pt x="896068" y="1036788"/>
                  <a:pt x="892330" y="1036788"/>
                  <a:pt x="891084" y="1035546"/>
                </a:cubicBezTo>
                <a:cubicBezTo>
                  <a:pt x="888590" y="1035546"/>
                  <a:pt x="886098" y="1035546"/>
                  <a:pt x="883606" y="1035546"/>
                </a:cubicBezTo>
                <a:cubicBezTo>
                  <a:pt x="881112" y="1035546"/>
                  <a:pt x="878620" y="1034305"/>
                  <a:pt x="874882" y="1033063"/>
                </a:cubicBezTo>
                <a:cubicBezTo>
                  <a:pt x="873636" y="1033063"/>
                  <a:pt x="871142" y="1033063"/>
                  <a:pt x="868650" y="1031822"/>
                </a:cubicBezTo>
                <a:cubicBezTo>
                  <a:pt x="866158" y="1031822"/>
                  <a:pt x="863666" y="1031822"/>
                  <a:pt x="859926" y="1031822"/>
                </a:cubicBezTo>
                <a:cubicBezTo>
                  <a:pt x="857434" y="1030581"/>
                  <a:pt x="854942" y="1030581"/>
                  <a:pt x="852448" y="1030581"/>
                </a:cubicBezTo>
                <a:cubicBezTo>
                  <a:pt x="849956" y="1030581"/>
                  <a:pt x="846218" y="1029339"/>
                  <a:pt x="843724" y="1029339"/>
                </a:cubicBezTo>
                <a:cubicBezTo>
                  <a:pt x="841232" y="1029339"/>
                  <a:pt x="838740" y="1029339"/>
                  <a:pt x="836248" y="1029339"/>
                </a:cubicBezTo>
                <a:cubicBezTo>
                  <a:pt x="832508" y="1028098"/>
                  <a:pt x="830016" y="1028098"/>
                  <a:pt x="826276" y="1026857"/>
                </a:cubicBezTo>
                <a:cubicBezTo>
                  <a:pt x="823784" y="1026857"/>
                  <a:pt x="821292" y="1026857"/>
                  <a:pt x="818800" y="1026857"/>
                </a:cubicBezTo>
                <a:cubicBezTo>
                  <a:pt x="815060" y="1026857"/>
                  <a:pt x="811322" y="1025615"/>
                  <a:pt x="808830" y="1025615"/>
                </a:cubicBezTo>
                <a:cubicBezTo>
                  <a:pt x="805090" y="1024374"/>
                  <a:pt x="802598" y="1024374"/>
                  <a:pt x="800106" y="1024374"/>
                </a:cubicBezTo>
                <a:cubicBezTo>
                  <a:pt x="796366" y="1024374"/>
                  <a:pt x="792628" y="1024374"/>
                  <a:pt x="790136" y="1023133"/>
                </a:cubicBezTo>
                <a:cubicBezTo>
                  <a:pt x="787642" y="1023133"/>
                  <a:pt x="783904" y="1023133"/>
                  <a:pt x="781412" y="1023133"/>
                </a:cubicBezTo>
                <a:cubicBezTo>
                  <a:pt x="777672" y="1023133"/>
                  <a:pt x="773934" y="1023133"/>
                  <a:pt x="770194" y="1021891"/>
                </a:cubicBezTo>
                <a:cubicBezTo>
                  <a:pt x="767702" y="1021891"/>
                  <a:pt x="763964" y="1021891"/>
                  <a:pt x="761470" y="1021891"/>
                </a:cubicBezTo>
                <a:cubicBezTo>
                  <a:pt x="757732" y="1021891"/>
                  <a:pt x="753994" y="1021891"/>
                  <a:pt x="750254" y="1020650"/>
                </a:cubicBezTo>
                <a:cubicBezTo>
                  <a:pt x="747762" y="1020650"/>
                  <a:pt x="744024" y="1020650"/>
                  <a:pt x="741530" y="1019408"/>
                </a:cubicBezTo>
                <a:cubicBezTo>
                  <a:pt x="737792" y="1019408"/>
                  <a:pt x="734052" y="1019408"/>
                  <a:pt x="730314" y="1019408"/>
                </a:cubicBezTo>
                <a:cubicBezTo>
                  <a:pt x="726576" y="1019408"/>
                  <a:pt x="722836" y="1019408"/>
                  <a:pt x="720344" y="1019408"/>
                </a:cubicBezTo>
                <a:cubicBezTo>
                  <a:pt x="716606" y="1018167"/>
                  <a:pt x="711620" y="1018167"/>
                  <a:pt x="707882" y="1018167"/>
                </a:cubicBezTo>
                <a:cubicBezTo>
                  <a:pt x="704142" y="1018167"/>
                  <a:pt x="701650" y="1016926"/>
                  <a:pt x="697912" y="1016926"/>
                </a:cubicBezTo>
                <a:cubicBezTo>
                  <a:pt x="694172" y="1016926"/>
                  <a:pt x="689188" y="1016926"/>
                  <a:pt x="685448" y="1016926"/>
                </a:cubicBezTo>
                <a:cubicBezTo>
                  <a:pt x="681710" y="1016926"/>
                  <a:pt x="679218" y="1016926"/>
                  <a:pt x="675478" y="1016926"/>
                </a:cubicBezTo>
                <a:cubicBezTo>
                  <a:pt x="671740" y="1016926"/>
                  <a:pt x="666754" y="1016926"/>
                  <a:pt x="661770" y="1015684"/>
                </a:cubicBezTo>
                <a:cubicBezTo>
                  <a:pt x="659276" y="1015684"/>
                  <a:pt x="655538" y="1015684"/>
                  <a:pt x="653046" y="1015684"/>
                </a:cubicBezTo>
                <a:cubicBezTo>
                  <a:pt x="648060" y="1015684"/>
                  <a:pt x="643076" y="1015684"/>
                  <a:pt x="638090" y="1015684"/>
                </a:cubicBezTo>
                <a:cubicBezTo>
                  <a:pt x="634352" y="1015684"/>
                  <a:pt x="631858" y="1015684"/>
                  <a:pt x="628120" y="1015684"/>
                </a:cubicBezTo>
                <a:cubicBezTo>
                  <a:pt x="623134" y="1015684"/>
                  <a:pt x="616904" y="1015684"/>
                  <a:pt x="611918" y="1015684"/>
                </a:cubicBezTo>
                <a:cubicBezTo>
                  <a:pt x="609426" y="1015684"/>
                  <a:pt x="606934" y="1015684"/>
                  <a:pt x="604440" y="1015684"/>
                </a:cubicBezTo>
                <a:cubicBezTo>
                  <a:pt x="595716" y="1015684"/>
                  <a:pt x="586994" y="1015684"/>
                  <a:pt x="579516" y="1015684"/>
                </a:cubicBezTo>
                <a:cubicBezTo>
                  <a:pt x="570792" y="1015684"/>
                  <a:pt x="562068" y="1015684"/>
                  <a:pt x="553344" y="1015684"/>
                </a:cubicBezTo>
                <a:cubicBezTo>
                  <a:pt x="552098" y="1015684"/>
                  <a:pt x="548358" y="1015684"/>
                  <a:pt x="545866" y="1015684"/>
                </a:cubicBezTo>
                <a:cubicBezTo>
                  <a:pt x="540882" y="1015684"/>
                  <a:pt x="534650" y="1015684"/>
                  <a:pt x="529664" y="1015684"/>
                </a:cubicBezTo>
                <a:cubicBezTo>
                  <a:pt x="525926" y="1015684"/>
                  <a:pt x="522188" y="1015684"/>
                  <a:pt x="519694" y="1015684"/>
                </a:cubicBezTo>
                <a:cubicBezTo>
                  <a:pt x="514710" y="1015684"/>
                  <a:pt x="510970" y="1015684"/>
                  <a:pt x="504740" y="1015684"/>
                </a:cubicBezTo>
                <a:cubicBezTo>
                  <a:pt x="502246" y="1015684"/>
                  <a:pt x="498508" y="1015684"/>
                  <a:pt x="496016" y="1015684"/>
                </a:cubicBezTo>
                <a:close/>
                <a:moveTo>
                  <a:pt x="930964" y="790997"/>
                </a:moveTo>
                <a:cubicBezTo>
                  <a:pt x="942180" y="790997"/>
                  <a:pt x="950904" y="800928"/>
                  <a:pt x="950904" y="810859"/>
                </a:cubicBezTo>
                <a:lnTo>
                  <a:pt x="950904" y="984650"/>
                </a:lnTo>
                <a:cubicBezTo>
                  <a:pt x="950904" y="995823"/>
                  <a:pt x="942180" y="1003271"/>
                  <a:pt x="932210" y="1003271"/>
                </a:cubicBezTo>
                <a:lnTo>
                  <a:pt x="933456" y="1004512"/>
                </a:lnTo>
                <a:cubicBezTo>
                  <a:pt x="937194" y="1005753"/>
                  <a:pt x="939688" y="1005753"/>
                  <a:pt x="942180" y="1005753"/>
                </a:cubicBezTo>
                <a:cubicBezTo>
                  <a:pt x="945918" y="1006995"/>
                  <a:pt x="949658" y="1008236"/>
                  <a:pt x="953396" y="1008236"/>
                </a:cubicBezTo>
                <a:cubicBezTo>
                  <a:pt x="955888" y="1009478"/>
                  <a:pt x="959628" y="1009478"/>
                  <a:pt x="962120" y="1010719"/>
                </a:cubicBezTo>
                <a:cubicBezTo>
                  <a:pt x="965860" y="1010719"/>
                  <a:pt x="968352" y="1011960"/>
                  <a:pt x="970844" y="1013202"/>
                </a:cubicBezTo>
                <a:cubicBezTo>
                  <a:pt x="974584" y="1013202"/>
                  <a:pt x="977076" y="1014443"/>
                  <a:pt x="979568" y="1015684"/>
                </a:cubicBezTo>
                <a:cubicBezTo>
                  <a:pt x="983306" y="1015684"/>
                  <a:pt x="985800" y="1016926"/>
                  <a:pt x="989538" y="1018167"/>
                </a:cubicBezTo>
                <a:cubicBezTo>
                  <a:pt x="990784" y="1019408"/>
                  <a:pt x="994524" y="1019408"/>
                  <a:pt x="997016" y="1020650"/>
                </a:cubicBezTo>
                <a:cubicBezTo>
                  <a:pt x="999508" y="1021891"/>
                  <a:pt x="1002000" y="1021891"/>
                  <a:pt x="1004494" y="1023133"/>
                </a:cubicBezTo>
                <a:cubicBezTo>
                  <a:pt x="1006986" y="1024374"/>
                  <a:pt x="1009478" y="1024374"/>
                  <a:pt x="1011972" y="1025615"/>
                </a:cubicBezTo>
                <a:cubicBezTo>
                  <a:pt x="1014464" y="1026857"/>
                  <a:pt x="1016956" y="1028098"/>
                  <a:pt x="1019448" y="1029339"/>
                </a:cubicBezTo>
                <a:cubicBezTo>
                  <a:pt x="1020696" y="1030581"/>
                  <a:pt x="1023188" y="1030581"/>
                  <a:pt x="1025680" y="1031822"/>
                </a:cubicBezTo>
                <a:cubicBezTo>
                  <a:pt x="1028172" y="1033063"/>
                  <a:pt x="1030666" y="1034305"/>
                  <a:pt x="1031912" y="1035546"/>
                </a:cubicBezTo>
                <a:cubicBezTo>
                  <a:pt x="1034404" y="1036788"/>
                  <a:pt x="1035650" y="1036788"/>
                  <a:pt x="1036896" y="1038029"/>
                </a:cubicBezTo>
                <a:cubicBezTo>
                  <a:pt x="1039390" y="1039270"/>
                  <a:pt x="1040636" y="1040512"/>
                  <a:pt x="1043128" y="1041753"/>
                </a:cubicBezTo>
                <a:cubicBezTo>
                  <a:pt x="1044374" y="1042994"/>
                  <a:pt x="1046866" y="1044236"/>
                  <a:pt x="1046866" y="1045477"/>
                </a:cubicBezTo>
                <a:cubicBezTo>
                  <a:pt x="1048112" y="1046719"/>
                  <a:pt x="1049360" y="1047960"/>
                  <a:pt x="1051852" y="1049201"/>
                </a:cubicBezTo>
                <a:cubicBezTo>
                  <a:pt x="1053098" y="1050443"/>
                  <a:pt x="1054344" y="1051684"/>
                  <a:pt x="1055590" y="1052925"/>
                </a:cubicBezTo>
                <a:cubicBezTo>
                  <a:pt x="1055590" y="1054167"/>
                  <a:pt x="1058084" y="1055408"/>
                  <a:pt x="1058084" y="1056649"/>
                </a:cubicBezTo>
                <a:cubicBezTo>
                  <a:pt x="1059330" y="1057891"/>
                  <a:pt x="1060576" y="1059132"/>
                  <a:pt x="1060576" y="1060374"/>
                </a:cubicBezTo>
                <a:cubicBezTo>
                  <a:pt x="1061822" y="1061615"/>
                  <a:pt x="1061822" y="1064098"/>
                  <a:pt x="1063068" y="1065339"/>
                </a:cubicBezTo>
                <a:cubicBezTo>
                  <a:pt x="1063068" y="1066580"/>
                  <a:pt x="1063068" y="1067822"/>
                  <a:pt x="1063068" y="1069063"/>
                </a:cubicBezTo>
                <a:cubicBezTo>
                  <a:pt x="1064314" y="1070304"/>
                  <a:pt x="1064314" y="1070304"/>
                  <a:pt x="1064314" y="1072787"/>
                </a:cubicBezTo>
                <a:cubicBezTo>
                  <a:pt x="1157784" y="1326026"/>
                  <a:pt x="1157784" y="1328508"/>
                  <a:pt x="1157784" y="1333474"/>
                </a:cubicBezTo>
                <a:cubicBezTo>
                  <a:pt x="1157784" y="1447679"/>
                  <a:pt x="603194" y="1448921"/>
                  <a:pt x="579516" y="1448921"/>
                </a:cubicBezTo>
                <a:cubicBezTo>
                  <a:pt x="554590" y="1448921"/>
                  <a:pt x="0" y="1447679"/>
                  <a:pt x="0" y="1333474"/>
                </a:cubicBezTo>
                <a:cubicBezTo>
                  <a:pt x="0" y="1328508"/>
                  <a:pt x="0" y="1326026"/>
                  <a:pt x="92224" y="1072787"/>
                </a:cubicBezTo>
                <a:cubicBezTo>
                  <a:pt x="93470" y="1070304"/>
                  <a:pt x="93470" y="1070304"/>
                  <a:pt x="93470" y="1069063"/>
                </a:cubicBezTo>
                <a:cubicBezTo>
                  <a:pt x="94716" y="1067822"/>
                  <a:pt x="94716" y="1066580"/>
                  <a:pt x="94716" y="1065339"/>
                </a:cubicBezTo>
                <a:cubicBezTo>
                  <a:pt x="95962" y="1064098"/>
                  <a:pt x="95962" y="1061615"/>
                  <a:pt x="97210" y="1060374"/>
                </a:cubicBezTo>
                <a:cubicBezTo>
                  <a:pt x="98456" y="1059132"/>
                  <a:pt x="98456" y="1057891"/>
                  <a:pt x="99702" y="1056649"/>
                </a:cubicBezTo>
                <a:cubicBezTo>
                  <a:pt x="100948" y="1055408"/>
                  <a:pt x="100948" y="1054167"/>
                  <a:pt x="102194" y="1052925"/>
                </a:cubicBezTo>
                <a:cubicBezTo>
                  <a:pt x="103440" y="1051684"/>
                  <a:pt x="104686" y="1050443"/>
                  <a:pt x="105932" y="1049201"/>
                </a:cubicBezTo>
                <a:cubicBezTo>
                  <a:pt x="107180" y="1047960"/>
                  <a:pt x="108426" y="1046719"/>
                  <a:pt x="109672" y="1045477"/>
                </a:cubicBezTo>
                <a:cubicBezTo>
                  <a:pt x="112164" y="1044236"/>
                  <a:pt x="113410" y="1042994"/>
                  <a:pt x="114656" y="1041753"/>
                </a:cubicBezTo>
                <a:cubicBezTo>
                  <a:pt x="117150" y="1040512"/>
                  <a:pt x="118396" y="1039270"/>
                  <a:pt x="119642" y="1038029"/>
                </a:cubicBezTo>
                <a:cubicBezTo>
                  <a:pt x="122134" y="1036788"/>
                  <a:pt x="123380" y="1036788"/>
                  <a:pt x="125874" y="1035546"/>
                </a:cubicBezTo>
                <a:cubicBezTo>
                  <a:pt x="128366" y="1034305"/>
                  <a:pt x="129612" y="1033063"/>
                  <a:pt x="132104" y="1031822"/>
                </a:cubicBezTo>
                <a:cubicBezTo>
                  <a:pt x="134598" y="1030581"/>
                  <a:pt x="135844" y="1030581"/>
                  <a:pt x="138336" y="1029339"/>
                </a:cubicBezTo>
                <a:cubicBezTo>
                  <a:pt x="140828" y="1028098"/>
                  <a:pt x="143322" y="1026857"/>
                  <a:pt x="145814" y="1025615"/>
                </a:cubicBezTo>
                <a:cubicBezTo>
                  <a:pt x="148306" y="1024374"/>
                  <a:pt x="150798" y="1024374"/>
                  <a:pt x="153292" y="1023133"/>
                </a:cubicBezTo>
                <a:cubicBezTo>
                  <a:pt x="155784" y="1021891"/>
                  <a:pt x="158276" y="1021891"/>
                  <a:pt x="160768" y="1020650"/>
                </a:cubicBezTo>
                <a:cubicBezTo>
                  <a:pt x="163262" y="1019408"/>
                  <a:pt x="167000" y="1019408"/>
                  <a:pt x="168246" y="1018167"/>
                </a:cubicBezTo>
                <a:cubicBezTo>
                  <a:pt x="171986" y="1016926"/>
                  <a:pt x="174478" y="1015684"/>
                  <a:pt x="178216" y="1015684"/>
                </a:cubicBezTo>
                <a:cubicBezTo>
                  <a:pt x="180710" y="1014443"/>
                  <a:pt x="183202" y="1013202"/>
                  <a:pt x="186940" y="1013202"/>
                </a:cubicBezTo>
                <a:cubicBezTo>
                  <a:pt x="189434" y="1011960"/>
                  <a:pt x="193172" y="1010719"/>
                  <a:pt x="195664" y="1010719"/>
                </a:cubicBezTo>
                <a:cubicBezTo>
                  <a:pt x="198156" y="1009478"/>
                  <a:pt x="201896" y="1009478"/>
                  <a:pt x="204388" y="1008236"/>
                </a:cubicBezTo>
                <a:cubicBezTo>
                  <a:pt x="208128" y="1008236"/>
                  <a:pt x="211866" y="1006995"/>
                  <a:pt x="214358" y="1005753"/>
                </a:cubicBezTo>
                <a:cubicBezTo>
                  <a:pt x="218098" y="1005753"/>
                  <a:pt x="220590" y="1005753"/>
                  <a:pt x="224328" y="1004512"/>
                </a:cubicBezTo>
                <a:cubicBezTo>
                  <a:pt x="228068" y="1003271"/>
                  <a:pt x="231806" y="1003271"/>
                  <a:pt x="235546" y="1002029"/>
                </a:cubicBezTo>
                <a:cubicBezTo>
                  <a:pt x="238038" y="1002029"/>
                  <a:pt x="241776" y="1002029"/>
                  <a:pt x="244268" y="1000788"/>
                </a:cubicBezTo>
                <a:cubicBezTo>
                  <a:pt x="248008" y="999547"/>
                  <a:pt x="251746" y="999547"/>
                  <a:pt x="255486" y="998305"/>
                </a:cubicBezTo>
                <a:cubicBezTo>
                  <a:pt x="259224" y="998305"/>
                  <a:pt x="261716" y="997064"/>
                  <a:pt x="265456" y="997064"/>
                </a:cubicBezTo>
                <a:cubicBezTo>
                  <a:pt x="269194" y="997064"/>
                  <a:pt x="272934" y="995823"/>
                  <a:pt x="276672" y="995823"/>
                </a:cubicBezTo>
                <a:cubicBezTo>
                  <a:pt x="280410" y="994581"/>
                  <a:pt x="282904" y="994581"/>
                  <a:pt x="286642" y="993340"/>
                </a:cubicBezTo>
                <a:cubicBezTo>
                  <a:pt x="290380" y="993340"/>
                  <a:pt x="295366" y="993340"/>
                  <a:pt x="299104" y="992098"/>
                </a:cubicBezTo>
                <a:cubicBezTo>
                  <a:pt x="302844" y="992098"/>
                  <a:pt x="305336" y="992098"/>
                  <a:pt x="309074" y="992098"/>
                </a:cubicBezTo>
                <a:cubicBezTo>
                  <a:pt x="312814" y="990857"/>
                  <a:pt x="316552" y="989616"/>
                  <a:pt x="321538" y="989616"/>
                </a:cubicBezTo>
                <a:cubicBezTo>
                  <a:pt x="324030" y="989616"/>
                  <a:pt x="327768" y="989616"/>
                  <a:pt x="330262" y="988374"/>
                </a:cubicBezTo>
                <a:cubicBezTo>
                  <a:pt x="335246" y="988374"/>
                  <a:pt x="338986" y="988374"/>
                  <a:pt x="343970" y="988374"/>
                </a:cubicBezTo>
                <a:cubicBezTo>
                  <a:pt x="346464" y="987133"/>
                  <a:pt x="348956" y="987133"/>
                  <a:pt x="353940" y="987133"/>
                </a:cubicBezTo>
                <a:cubicBezTo>
                  <a:pt x="357680" y="985892"/>
                  <a:pt x="361418" y="985892"/>
                  <a:pt x="365158" y="985892"/>
                </a:cubicBezTo>
                <a:cubicBezTo>
                  <a:pt x="367650" y="985892"/>
                  <a:pt x="370142" y="985892"/>
                  <a:pt x="372634" y="984650"/>
                </a:cubicBezTo>
                <a:lnTo>
                  <a:pt x="372634" y="913892"/>
                </a:lnTo>
                <a:cubicBezTo>
                  <a:pt x="372634" y="903961"/>
                  <a:pt x="381358" y="895272"/>
                  <a:pt x="392576" y="895272"/>
                </a:cubicBezTo>
                <a:cubicBezTo>
                  <a:pt x="402546" y="895272"/>
                  <a:pt x="411270" y="903961"/>
                  <a:pt x="411270" y="913892"/>
                </a:cubicBezTo>
                <a:lnTo>
                  <a:pt x="411270" y="982168"/>
                </a:lnTo>
                <a:cubicBezTo>
                  <a:pt x="413762" y="982168"/>
                  <a:pt x="416254" y="982168"/>
                  <a:pt x="417500" y="982168"/>
                </a:cubicBezTo>
                <a:cubicBezTo>
                  <a:pt x="422486" y="982168"/>
                  <a:pt x="426224" y="980926"/>
                  <a:pt x="429964" y="980926"/>
                </a:cubicBezTo>
                <a:cubicBezTo>
                  <a:pt x="432456" y="980926"/>
                  <a:pt x="436194" y="980926"/>
                  <a:pt x="438688" y="979685"/>
                </a:cubicBezTo>
                <a:cubicBezTo>
                  <a:pt x="442426" y="979685"/>
                  <a:pt x="446164" y="979685"/>
                  <a:pt x="449904" y="979685"/>
                </a:cubicBezTo>
                <a:cubicBezTo>
                  <a:pt x="453642" y="979685"/>
                  <a:pt x="456134" y="979685"/>
                  <a:pt x="458628" y="979685"/>
                </a:cubicBezTo>
                <a:cubicBezTo>
                  <a:pt x="462366" y="979685"/>
                  <a:pt x="466104" y="979685"/>
                  <a:pt x="469844" y="978443"/>
                </a:cubicBezTo>
                <a:cubicBezTo>
                  <a:pt x="472336" y="978443"/>
                  <a:pt x="474828" y="978443"/>
                  <a:pt x="477322" y="978443"/>
                </a:cubicBezTo>
                <a:cubicBezTo>
                  <a:pt x="481060" y="978443"/>
                  <a:pt x="484800" y="978443"/>
                  <a:pt x="488538" y="978443"/>
                </a:cubicBezTo>
                <a:cubicBezTo>
                  <a:pt x="491030" y="978443"/>
                  <a:pt x="492276" y="978443"/>
                  <a:pt x="496016" y="978443"/>
                </a:cubicBezTo>
                <a:cubicBezTo>
                  <a:pt x="498508" y="978443"/>
                  <a:pt x="502246" y="978443"/>
                  <a:pt x="505986" y="978443"/>
                </a:cubicBezTo>
                <a:cubicBezTo>
                  <a:pt x="508478" y="977202"/>
                  <a:pt x="509724" y="977202"/>
                  <a:pt x="512216" y="977202"/>
                </a:cubicBezTo>
                <a:cubicBezTo>
                  <a:pt x="514710" y="977202"/>
                  <a:pt x="518448" y="977202"/>
                  <a:pt x="520940" y="977202"/>
                </a:cubicBezTo>
                <a:cubicBezTo>
                  <a:pt x="523434" y="977202"/>
                  <a:pt x="525926" y="977202"/>
                  <a:pt x="527172" y="977202"/>
                </a:cubicBezTo>
                <a:cubicBezTo>
                  <a:pt x="530912" y="977202"/>
                  <a:pt x="533404" y="977202"/>
                  <a:pt x="535896" y="975961"/>
                </a:cubicBezTo>
                <a:cubicBezTo>
                  <a:pt x="538388" y="975961"/>
                  <a:pt x="539634" y="975961"/>
                  <a:pt x="540882" y="975961"/>
                </a:cubicBezTo>
                <a:cubicBezTo>
                  <a:pt x="543374" y="975961"/>
                  <a:pt x="545866" y="975961"/>
                  <a:pt x="548358" y="975961"/>
                </a:cubicBezTo>
                <a:cubicBezTo>
                  <a:pt x="549604" y="975961"/>
                  <a:pt x="552098" y="975961"/>
                  <a:pt x="552098" y="975961"/>
                </a:cubicBezTo>
                <a:cubicBezTo>
                  <a:pt x="554590" y="975961"/>
                  <a:pt x="557082" y="975961"/>
                  <a:pt x="559576" y="975961"/>
                </a:cubicBezTo>
                <a:cubicBezTo>
                  <a:pt x="560822" y="975961"/>
                  <a:pt x="560822" y="975961"/>
                  <a:pt x="562068" y="975961"/>
                </a:cubicBezTo>
                <a:cubicBezTo>
                  <a:pt x="565806" y="975961"/>
                  <a:pt x="567052" y="975961"/>
                  <a:pt x="569546" y="975961"/>
                </a:cubicBezTo>
                <a:lnTo>
                  <a:pt x="570792" y="975961"/>
                </a:lnTo>
                <a:lnTo>
                  <a:pt x="573284" y="975961"/>
                </a:lnTo>
                <a:cubicBezTo>
                  <a:pt x="575776" y="975961"/>
                  <a:pt x="578270" y="975961"/>
                  <a:pt x="579516" y="975961"/>
                </a:cubicBezTo>
                <a:cubicBezTo>
                  <a:pt x="579516" y="975961"/>
                  <a:pt x="582008" y="975961"/>
                  <a:pt x="584500" y="975961"/>
                </a:cubicBezTo>
                <a:lnTo>
                  <a:pt x="586994" y="975961"/>
                </a:lnTo>
                <a:lnTo>
                  <a:pt x="589486" y="975961"/>
                </a:lnTo>
                <a:cubicBezTo>
                  <a:pt x="590732" y="975961"/>
                  <a:pt x="593224" y="975961"/>
                  <a:pt x="595716" y="975961"/>
                </a:cubicBezTo>
                <a:cubicBezTo>
                  <a:pt x="595716" y="975961"/>
                  <a:pt x="596964" y="975961"/>
                  <a:pt x="598210" y="975961"/>
                </a:cubicBezTo>
                <a:cubicBezTo>
                  <a:pt x="600702" y="975961"/>
                  <a:pt x="603194" y="975961"/>
                  <a:pt x="604440" y="975961"/>
                </a:cubicBezTo>
                <a:cubicBezTo>
                  <a:pt x="606934" y="975961"/>
                  <a:pt x="608180" y="975961"/>
                  <a:pt x="609426" y="975961"/>
                </a:cubicBezTo>
                <a:cubicBezTo>
                  <a:pt x="611918" y="975961"/>
                  <a:pt x="614412" y="975961"/>
                  <a:pt x="616904" y="975961"/>
                </a:cubicBezTo>
                <a:cubicBezTo>
                  <a:pt x="618150" y="975961"/>
                  <a:pt x="619396" y="975961"/>
                  <a:pt x="621888" y="975961"/>
                </a:cubicBezTo>
                <a:cubicBezTo>
                  <a:pt x="624382" y="977202"/>
                  <a:pt x="626874" y="977202"/>
                  <a:pt x="630612" y="977202"/>
                </a:cubicBezTo>
                <a:cubicBezTo>
                  <a:pt x="631858" y="977202"/>
                  <a:pt x="634352" y="977202"/>
                  <a:pt x="635598" y="977202"/>
                </a:cubicBezTo>
                <a:cubicBezTo>
                  <a:pt x="639336" y="977202"/>
                  <a:pt x="641828" y="977202"/>
                  <a:pt x="645568" y="977202"/>
                </a:cubicBezTo>
                <a:cubicBezTo>
                  <a:pt x="648060" y="977202"/>
                  <a:pt x="649306" y="977202"/>
                  <a:pt x="651800" y="978443"/>
                </a:cubicBezTo>
                <a:cubicBezTo>
                  <a:pt x="655538" y="978443"/>
                  <a:pt x="659276" y="978443"/>
                  <a:pt x="661770" y="978443"/>
                </a:cubicBezTo>
                <a:cubicBezTo>
                  <a:pt x="664262" y="978443"/>
                  <a:pt x="668000" y="978443"/>
                  <a:pt x="669246" y="978443"/>
                </a:cubicBezTo>
                <a:cubicBezTo>
                  <a:pt x="674232" y="978443"/>
                  <a:pt x="676724" y="978443"/>
                  <a:pt x="680464" y="978443"/>
                </a:cubicBezTo>
                <a:cubicBezTo>
                  <a:pt x="682956" y="978443"/>
                  <a:pt x="684202" y="978443"/>
                  <a:pt x="687940" y="978443"/>
                </a:cubicBezTo>
                <a:cubicBezTo>
                  <a:pt x="691680" y="979685"/>
                  <a:pt x="695418" y="979685"/>
                  <a:pt x="699158" y="979685"/>
                </a:cubicBezTo>
                <a:cubicBezTo>
                  <a:pt x="701650" y="979685"/>
                  <a:pt x="704142" y="979685"/>
                  <a:pt x="707882" y="979685"/>
                </a:cubicBezTo>
                <a:cubicBezTo>
                  <a:pt x="711620" y="979685"/>
                  <a:pt x="715358" y="979685"/>
                  <a:pt x="719098" y="979685"/>
                </a:cubicBezTo>
                <a:cubicBezTo>
                  <a:pt x="721590" y="980926"/>
                  <a:pt x="724082" y="980926"/>
                  <a:pt x="727822" y="980926"/>
                </a:cubicBezTo>
                <a:cubicBezTo>
                  <a:pt x="731560" y="980926"/>
                  <a:pt x="736546" y="982168"/>
                  <a:pt x="740284" y="982168"/>
                </a:cubicBezTo>
                <a:cubicBezTo>
                  <a:pt x="742776" y="982168"/>
                  <a:pt x="746516" y="982168"/>
                  <a:pt x="749008" y="982168"/>
                </a:cubicBezTo>
                <a:cubicBezTo>
                  <a:pt x="752748" y="982168"/>
                  <a:pt x="756486" y="982168"/>
                  <a:pt x="761470" y="983409"/>
                </a:cubicBezTo>
                <a:cubicBezTo>
                  <a:pt x="763964" y="983409"/>
                  <a:pt x="767702" y="983409"/>
                  <a:pt x="770194" y="983409"/>
                </a:cubicBezTo>
                <a:cubicBezTo>
                  <a:pt x="773934" y="983409"/>
                  <a:pt x="778918" y="984650"/>
                  <a:pt x="782658" y="984650"/>
                </a:cubicBezTo>
                <a:cubicBezTo>
                  <a:pt x="786396" y="984650"/>
                  <a:pt x="788888" y="985892"/>
                  <a:pt x="792628" y="985892"/>
                </a:cubicBezTo>
                <a:cubicBezTo>
                  <a:pt x="796366" y="985892"/>
                  <a:pt x="801352" y="985892"/>
                  <a:pt x="805090" y="987133"/>
                </a:cubicBezTo>
                <a:cubicBezTo>
                  <a:pt x="807582" y="987133"/>
                  <a:pt x="811322" y="987133"/>
                  <a:pt x="815060" y="988374"/>
                </a:cubicBezTo>
                <a:cubicBezTo>
                  <a:pt x="818800" y="988374"/>
                  <a:pt x="822538" y="988374"/>
                  <a:pt x="826276" y="988374"/>
                </a:cubicBezTo>
                <a:cubicBezTo>
                  <a:pt x="831262" y="989616"/>
                  <a:pt x="833754" y="989616"/>
                  <a:pt x="836248" y="989616"/>
                </a:cubicBezTo>
                <a:cubicBezTo>
                  <a:pt x="839986" y="989616"/>
                  <a:pt x="844972" y="990857"/>
                  <a:pt x="848710" y="992098"/>
                </a:cubicBezTo>
                <a:cubicBezTo>
                  <a:pt x="852448" y="992098"/>
                  <a:pt x="854942" y="992098"/>
                  <a:pt x="858680" y="992098"/>
                </a:cubicBezTo>
                <a:cubicBezTo>
                  <a:pt x="862418" y="993340"/>
                  <a:pt x="867404" y="993340"/>
                  <a:pt x="871142" y="993340"/>
                </a:cubicBezTo>
                <a:cubicBezTo>
                  <a:pt x="873636" y="994581"/>
                  <a:pt x="877374" y="994581"/>
                  <a:pt x="881112" y="995823"/>
                </a:cubicBezTo>
                <a:cubicBezTo>
                  <a:pt x="884852" y="995823"/>
                  <a:pt x="888590" y="997064"/>
                  <a:pt x="892330" y="997064"/>
                </a:cubicBezTo>
                <a:cubicBezTo>
                  <a:pt x="896068" y="997064"/>
                  <a:pt x="898560" y="998305"/>
                  <a:pt x="902300" y="998305"/>
                </a:cubicBezTo>
                <a:cubicBezTo>
                  <a:pt x="906038" y="999547"/>
                  <a:pt x="909776" y="999547"/>
                  <a:pt x="913516" y="1000788"/>
                </a:cubicBezTo>
                <a:cubicBezTo>
                  <a:pt x="917254" y="1002029"/>
                  <a:pt x="919748" y="1002029"/>
                  <a:pt x="922240" y="1002029"/>
                </a:cubicBezTo>
                <a:cubicBezTo>
                  <a:pt x="923486" y="1002029"/>
                  <a:pt x="923486" y="1002029"/>
                  <a:pt x="923486" y="1002029"/>
                </a:cubicBezTo>
                <a:cubicBezTo>
                  <a:pt x="917254" y="999547"/>
                  <a:pt x="912270" y="992098"/>
                  <a:pt x="912270" y="984650"/>
                </a:cubicBezTo>
                <a:lnTo>
                  <a:pt x="912270" y="810859"/>
                </a:lnTo>
                <a:cubicBezTo>
                  <a:pt x="912270" y="800928"/>
                  <a:pt x="919748" y="790997"/>
                  <a:pt x="930964" y="790997"/>
                </a:cubicBezTo>
                <a:close/>
                <a:moveTo>
                  <a:pt x="738418" y="748686"/>
                </a:moveTo>
                <a:cubicBezTo>
                  <a:pt x="723426" y="794909"/>
                  <a:pt x="703438" y="834885"/>
                  <a:pt x="679702" y="862369"/>
                </a:cubicBezTo>
                <a:cubicBezTo>
                  <a:pt x="734670" y="846129"/>
                  <a:pt x="783390" y="814897"/>
                  <a:pt x="822118" y="774921"/>
                </a:cubicBezTo>
                <a:cubicBezTo>
                  <a:pt x="795884" y="763678"/>
                  <a:pt x="767150" y="756182"/>
                  <a:pt x="738418" y="748686"/>
                </a:cubicBezTo>
                <a:close/>
                <a:moveTo>
                  <a:pt x="424854" y="748686"/>
                </a:moveTo>
                <a:cubicBezTo>
                  <a:pt x="396122" y="756182"/>
                  <a:pt x="367390" y="763678"/>
                  <a:pt x="341154" y="774921"/>
                </a:cubicBezTo>
                <a:cubicBezTo>
                  <a:pt x="379882" y="814897"/>
                  <a:pt x="428602" y="846129"/>
                  <a:pt x="483570" y="862369"/>
                </a:cubicBezTo>
                <a:cubicBezTo>
                  <a:pt x="459834" y="834885"/>
                  <a:pt x="439846" y="794909"/>
                  <a:pt x="424854" y="748686"/>
                </a:cubicBezTo>
                <a:close/>
                <a:moveTo>
                  <a:pt x="601000" y="729948"/>
                </a:moveTo>
                <a:lnTo>
                  <a:pt x="601000" y="873612"/>
                </a:lnTo>
                <a:cubicBezTo>
                  <a:pt x="640976" y="862369"/>
                  <a:pt x="677204" y="811150"/>
                  <a:pt x="699690" y="739942"/>
                </a:cubicBezTo>
                <a:cubicBezTo>
                  <a:pt x="668460" y="734945"/>
                  <a:pt x="634730" y="732446"/>
                  <a:pt x="601000" y="729948"/>
                </a:cubicBezTo>
                <a:close/>
                <a:moveTo>
                  <a:pt x="562272" y="729948"/>
                </a:moveTo>
                <a:cubicBezTo>
                  <a:pt x="528544" y="732446"/>
                  <a:pt x="494814" y="734945"/>
                  <a:pt x="463582" y="739942"/>
                </a:cubicBezTo>
                <a:cubicBezTo>
                  <a:pt x="487318" y="811150"/>
                  <a:pt x="522296" y="862369"/>
                  <a:pt x="562272" y="873612"/>
                </a:cubicBezTo>
                <a:close/>
                <a:moveTo>
                  <a:pt x="768400" y="562548"/>
                </a:moveTo>
                <a:cubicBezTo>
                  <a:pt x="765902" y="616266"/>
                  <a:pt x="760904" y="666236"/>
                  <a:pt x="749662" y="711209"/>
                </a:cubicBezTo>
                <a:cubicBezTo>
                  <a:pt x="784640" y="718704"/>
                  <a:pt x="817120" y="729948"/>
                  <a:pt x="849602" y="743689"/>
                </a:cubicBezTo>
                <a:cubicBezTo>
                  <a:pt x="887080" y="692470"/>
                  <a:pt x="910814" y="630007"/>
                  <a:pt x="914562" y="562548"/>
                </a:cubicBezTo>
                <a:close/>
                <a:moveTo>
                  <a:pt x="601000" y="562548"/>
                </a:moveTo>
                <a:lnTo>
                  <a:pt x="601000" y="691221"/>
                </a:lnTo>
                <a:cubicBezTo>
                  <a:pt x="638478" y="692470"/>
                  <a:pt x="674706" y="697467"/>
                  <a:pt x="710934" y="702464"/>
                </a:cubicBezTo>
                <a:cubicBezTo>
                  <a:pt x="715930" y="681851"/>
                  <a:pt x="719990" y="659365"/>
                  <a:pt x="723114" y="635785"/>
                </a:cubicBezTo>
                <a:lnTo>
                  <a:pt x="726810" y="594517"/>
                </a:lnTo>
                <a:lnTo>
                  <a:pt x="729672" y="562548"/>
                </a:lnTo>
                <a:close/>
                <a:moveTo>
                  <a:pt x="434848" y="562548"/>
                </a:moveTo>
                <a:cubicBezTo>
                  <a:pt x="436098" y="612518"/>
                  <a:pt x="442344" y="661239"/>
                  <a:pt x="452338" y="702464"/>
                </a:cubicBezTo>
                <a:cubicBezTo>
                  <a:pt x="488566" y="697467"/>
                  <a:pt x="524796" y="692470"/>
                  <a:pt x="562272" y="691221"/>
                </a:cubicBezTo>
                <a:lnTo>
                  <a:pt x="562272" y="562548"/>
                </a:lnTo>
                <a:close/>
                <a:moveTo>
                  <a:pt x="248710" y="562548"/>
                </a:moveTo>
                <a:cubicBezTo>
                  <a:pt x="252458" y="630007"/>
                  <a:pt x="276194" y="692470"/>
                  <a:pt x="313672" y="743689"/>
                </a:cubicBezTo>
                <a:cubicBezTo>
                  <a:pt x="346152" y="729948"/>
                  <a:pt x="378632" y="718704"/>
                  <a:pt x="414860" y="711209"/>
                </a:cubicBezTo>
                <a:cubicBezTo>
                  <a:pt x="403618" y="666236"/>
                  <a:pt x="396122" y="616266"/>
                  <a:pt x="394872" y="562548"/>
                </a:cubicBezTo>
                <a:close/>
                <a:moveTo>
                  <a:pt x="710934" y="383904"/>
                </a:moveTo>
                <a:cubicBezTo>
                  <a:pt x="674706" y="390150"/>
                  <a:pt x="638478" y="393898"/>
                  <a:pt x="601000" y="395148"/>
                </a:cubicBezTo>
                <a:lnTo>
                  <a:pt x="601000" y="523821"/>
                </a:lnTo>
                <a:lnTo>
                  <a:pt x="729672" y="523821"/>
                </a:lnTo>
                <a:cubicBezTo>
                  <a:pt x="727174" y="473851"/>
                  <a:pt x="720928" y="426379"/>
                  <a:pt x="710934" y="383904"/>
                </a:cubicBezTo>
                <a:close/>
                <a:moveTo>
                  <a:pt x="452338" y="383904"/>
                </a:moveTo>
                <a:cubicBezTo>
                  <a:pt x="442344" y="426379"/>
                  <a:pt x="436098" y="473851"/>
                  <a:pt x="434848" y="523821"/>
                </a:cubicBezTo>
                <a:lnTo>
                  <a:pt x="562272" y="523821"/>
                </a:lnTo>
                <a:lnTo>
                  <a:pt x="562272" y="395148"/>
                </a:lnTo>
                <a:cubicBezTo>
                  <a:pt x="524796" y="393898"/>
                  <a:pt x="488566" y="390150"/>
                  <a:pt x="452338" y="383904"/>
                </a:cubicBezTo>
                <a:close/>
                <a:moveTo>
                  <a:pt x="849602" y="342679"/>
                </a:moveTo>
                <a:cubicBezTo>
                  <a:pt x="817120" y="356421"/>
                  <a:pt x="784640" y="367664"/>
                  <a:pt x="749662" y="376409"/>
                </a:cubicBezTo>
                <a:cubicBezTo>
                  <a:pt x="760904" y="421382"/>
                  <a:pt x="765902" y="470103"/>
                  <a:pt x="768400" y="523821"/>
                </a:cubicBezTo>
                <a:lnTo>
                  <a:pt x="914562" y="523821"/>
                </a:lnTo>
                <a:cubicBezTo>
                  <a:pt x="910814" y="456361"/>
                  <a:pt x="887080" y="393898"/>
                  <a:pt x="849602" y="342679"/>
                </a:cubicBezTo>
                <a:close/>
                <a:moveTo>
                  <a:pt x="313672" y="342679"/>
                </a:moveTo>
                <a:cubicBezTo>
                  <a:pt x="276194" y="393898"/>
                  <a:pt x="252458" y="456361"/>
                  <a:pt x="248710" y="523821"/>
                </a:cubicBezTo>
                <a:lnTo>
                  <a:pt x="394872" y="523821"/>
                </a:lnTo>
                <a:cubicBezTo>
                  <a:pt x="396122" y="470103"/>
                  <a:pt x="403618" y="421382"/>
                  <a:pt x="414860" y="376409"/>
                </a:cubicBezTo>
                <a:cubicBezTo>
                  <a:pt x="378632" y="367664"/>
                  <a:pt x="346152" y="356421"/>
                  <a:pt x="313672" y="342679"/>
                </a:cubicBezTo>
                <a:close/>
                <a:moveTo>
                  <a:pt x="679702" y="224000"/>
                </a:moveTo>
                <a:cubicBezTo>
                  <a:pt x="703438" y="252733"/>
                  <a:pt x="723426" y="291459"/>
                  <a:pt x="738418" y="338931"/>
                </a:cubicBezTo>
                <a:cubicBezTo>
                  <a:pt x="767150" y="331436"/>
                  <a:pt x="795884" y="322691"/>
                  <a:pt x="822118" y="312697"/>
                </a:cubicBezTo>
                <a:cubicBezTo>
                  <a:pt x="783390" y="272721"/>
                  <a:pt x="734670" y="240240"/>
                  <a:pt x="679702" y="224000"/>
                </a:cubicBezTo>
                <a:close/>
                <a:moveTo>
                  <a:pt x="483570" y="224000"/>
                </a:moveTo>
                <a:cubicBezTo>
                  <a:pt x="428602" y="240240"/>
                  <a:pt x="379882" y="272721"/>
                  <a:pt x="341154" y="312697"/>
                </a:cubicBezTo>
                <a:cubicBezTo>
                  <a:pt x="367390" y="322691"/>
                  <a:pt x="396122" y="331436"/>
                  <a:pt x="424854" y="338931"/>
                </a:cubicBezTo>
                <a:cubicBezTo>
                  <a:pt x="439846" y="291459"/>
                  <a:pt x="459834" y="252733"/>
                  <a:pt x="483570" y="224000"/>
                </a:cubicBezTo>
                <a:close/>
                <a:moveTo>
                  <a:pt x="601000" y="212756"/>
                </a:moveTo>
                <a:lnTo>
                  <a:pt x="601000" y="356421"/>
                </a:lnTo>
                <a:cubicBezTo>
                  <a:pt x="634730" y="355171"/>
                  <a:pt x="668460" y="352673"/>
                  <a:pt x="699690" y="346427"/>
                </a:cubicBezTo>
                <a:cubicBezTo>
                  <a:pt x="677204" y="275219"/>
                  <a:pt x="640976" y="225249"/>
                  <a:pt x="601000" y="212756"/>
                </a:cubicBezTo>
                <a:close/>
                <a:moveTo>
                  <a:pt x="562272" y="212756"/>
                </a:moveTo>
                <a:cubicBezTo>
                  <a:pt x="522296" y="225249"/>
                  <a:pt x="487318" y="275219"/>
                  <a:pt x="463582" y="346427"/>
                </a:cubicBezTo>
                <a:cubicBezTo>
                  <a:pt x="494814" y="352673"/>
                  <a:pt x="528544" y="355171"/>
                  <a:pt x="562272" y="356421"/>
                </a:cubicBezTo>
                <a:close/>
                <a:moveTo>
                  <a:pt x="929868" y="170284"/>
                </a:moveTo>
                <a:cubicBezTo>
                  <a:pt x="940682" y="170284"/>
                  <a:pt x="949092" y="180347"/>
                  <a:pt x="949092" y="190411"/>
                </a:cubicBezTo>
                <a:lnTo>
                  <a:pt x="949092" y="313690"/>
                </a:lnTo>
                <a:cubicBezTo>
                  <a:pt x="949092" y="325011"/>
                  <a:pt x="940682" y="333817"/>
                  <a:pt x="929868" y="333817"/>
                </a:cubicBezTo>
                <a:cubicBezTo>
                  <a:pt x="919054" y="333817"/>
                  <a:pt x="911844" y="325011"/>
                  <a:pt x="911844" y="313690"/>
                </a:cubicBezTo>
                <a:lnTo>
                  <a:pt x="911844" y="190411"/>
                </a:lnTo>
                <a:cubicBezTo>
                  <a:pt x="911844" y="180347"/>
                  <a:pt x="919054" y="170284"/>
                  <a:pt x="929868" y="170284"/>
                </a:cubicBezTo>
                <a:close/>
                <a:moveTo>
                  <a:pt x="582260" y="170282"/>
                </a:moveTo>
                <a:cubicBezTo>
                  <a:pt x="787138" y="170282"/>
                  <a:pt x="954538" y="337682"/>
                  <a:pt x="954538" y="543809"/>
                </a:cubicBezTo>
                <a:cubicBezTo>
                  <a:pt x="954538" y="748686"/>
                  <a:pt x="787138" y="916087"/>
                  <a:pt x="582260" y="916087"/>
                </a:cubicBezTo>
                <a:cubicBezTo>
                  <a:pt x="376134" y="916087"/>
                  <a:pt x="208734" y="748686"/>
                  <a:pt x="208734" y="543809"/>
                </a:cubicBezTo>
                <a:cubicBezTo>
                  <a:pt x="208734" y="541310"/>
                  <a:pt x="208734" y="538812"/>
                  <a:pt x="208734" y="535064"/>
                </a:cubicBezTo>
                <a:cubicBezTo>
                  <a:pt x="208734" y="535064"/>
                  <a:pt x="208734" y="535064"/>
                  <a:pt x="208734" y="533815"/>
                </a:cubicBezTo>
                <a:lnTo>
                  <a:pt x="208734" y="315195"/>
                </a:lnTo>
                <a:cubicBezTo>
                  <a:pt x="208734" y="303952"/>
                  <a:pt x="217478" y="295207"/>
                  <a:pt x="227472" y="295207"/>
                </a:cubicBezTo>
                <a:cubicBezTo>
                  <a:pt x="238716" y="295207"/>
                  <a:pt x="247460" y="303952"/>
                  <a:pt x="247460" y="315195"/>
                </a:cubicBezTo>
                <a:lnTo>
                  <a:pt x="247460" y="377658"/>
                </a:lnTo>
                <a:cubicBezTo>
                  <a:pt x="308674" y="255231"/>
                  <a:pt x="436098" y="170282"/>
                  <a:pt x="582260" y="170282"/>
                </a:cubicBezTo>
                <a:close/>
                <a:moveTo>
                  <a:pt x="226756" y="93379"/>
                </a:moveTo>
                <a:cubicBezTo>
                  <a:pt x="237570" y="93379"/>
                  <a:pt x="245982" y="103366"/>
                  <a:pt x="245982" y="113354"/>
                </a:cubicBezTo>
                <a:lnTo>
                  <a:pt x="245982" y="209482"/>
                </a:lnTo>
                <a:cubicBezTo>
                  <a:pt x="245982" y="220718"/>
                  <a:pt x="237570" y="229457"/>
                  <a:pt x="226756" y="229457"/>
                </a:cubicBezTo>
                <a:cubicBezTo>
                  <a:pt x="217144" y="229457"/>
                  <a:pt x="208734" y="220718"/>
                  <a:pt x="208734" y="209482"/>
                </a:cubicBezTo>
                <a:lnTo>
                  <a:pt x="208734" y="113354"/>
                </a:lnTo>
                <a:cubicBezTo>
                  <a:pt x="208734" y="103366"/>
                  <a:pt x="217144" y="93379"/>
                  <a:pt x="226756" y="93379"/>
                </a:cubicBezTo>
                <a:close/>
                <a:moveTo>
                  <a:pt x="683884" y="0"/>
                </a:moveTo>
                <a:cubicBezTo>
                  <a:pt x="693496" y="0"/>
                  <a:pt x="701908" y="8724"/>
                  <a:pt x="701908" y="18694"/>
                </a:cubicBezTo>
                <a:lnTo>
                  <a:pt x="701908" y="127123"/>
                </a:lnTo>
                <a:cubicBezTo>
                  <a:pt x="701908" y="138339"/>
                  <a:pt x="693496" y="147063"/>
                  <a:pt x="683884" y="147063"/>
                </a:cubicBezTo>
                <a:cubicBezTo>
                  <a:pt x="673068" y="147063"/>
                  <a:pt x="664656" y="138339"/>
                  <a:pt x="664656" y="127123"/>
                </a:cubicBezTo>
                <a:lnTo>
                  <a:pt x="664656" y="18694"/>
                </a:lnTo>
                <a:cubicBezTo>
                  <a:pt x="664656" y="8724"/>
                  <a:pt x="673068" y="0"/>
                  <a:pt x="6838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55">
            <a:extLst>
              <a:ext uri="{FF2B5EF4-FFF2-40B4-BE49-F238E27FC236}">
                <a16:creationId xmlns:a16="http://schemas.microsoft.com/office/drawing/2014/main" id="{0FE7C353-C914-1345-B30F-9D40D73B8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708" y="6704197"/>
            <a:ext cx="14578543" cy="2839906"/>
          </a:xfrm>
          <a:prstGeom prst="roundRect">
            <a:avLst>
              <a:gd name="adj" fmla="val 18967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156">
            <a:extLst>
              <a:ext uri="{FF2B5EF4-FFF2-40B4-BE49-F238E27FC236}">
                <a16:creationId xmlns:a16="http://schemas.microsoft.com/office/drawing/2014/main" id="{4CA5660E-2B07-3E48-92E4-B9A9D0E82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3571" y="6704197"/>
            <a:ext cx="2213696" cy="2839906"/>
          </a:xfrm>
          <a:custGeom>
            <a:avLst/>
            <a:gdLst>
              <a:gd name="T0" fmla="*/ 1775 w 1776"/>
              <a:gd name="T1" fmla="*/ 1847 h 2278"/>
              <a:gd name="T2" fmla="*/ 1775 w 1776"/>
              <a:gd name="T3" fmla="*/ 429 h 2278"/>
              <a:gd name="T4" fmla="*/ 1775 w 1776"/>
              <a:gd name="T5" fmla="*/ 429 h 2278"/>
              <a:gd name="T6" fmla="*/ 1345 w 1776"/>
              <a:gd name="T7" fmla="*/ 0 h 2278"/>
              <a:gd name="T8" fmla="*/ 0 w 1776"/>
              <a:gd name="T9" fmla="*/ 0 h 2278"/>
              <a:gd name="T10" fmla="*/ 0 w 1776"/>
              <a:gd name="T11" fmla="*/ 2277 h 2278"/>
              <a:gd name="T12" fmla="*/ 1345 w 1776"/>
              <a:gd name="T13" fmla="*/ 2277 h 2278"/>
              <a:gd name="T14" fmla="*/ 1345 w 1776"/>
              <a:gd name="T15" fmla="*/ 2277 h 2278"/>
              <a:gd name="T16" fmla="*/ 1775 w 1776"/>
              <a:gd name="T17" fmla="*/ 1847 h 2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6" h="2278">
                <a:moveTo>
                  <a:pt x="1775" y="1847"/>
                </a:moveTo>
                <a:lnTo>
                  <a:pt x="1775" y="429"/>
                </a:lnTo>
                <a:lnTo>
                  <a:pt x="1775" y="429"/>
                </a:lnTo>
                <a:cubicBezTo>
                  <a:pt x="1775" y="192"/>
                  <a:pt x="1582" y="0"/>
                  <a:pt x="1345" y="0"/>
                </a:cubicBezTo>
                <a:lnTo>
                  <a:pt x="0" y="0"/>
                </a:lnTo>
                <a:lnTo>
                  <a:pt x="0" y="2277"/>
                </a:lnTo>
                <a:lnTo>
                  <a:pt x="1345" y="2277"/>
                </a:lnTo>
                <a:lnTo>
                  <a:pt x="1345" y="2277"/>
                </a:lnTo>
                <a:cubicBezTo>
                  <a:pt x="1582" y="2277"/>
                  <a:pt x="1775" y="2084"/>
                  <a:pt x="1775" y="18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823970EF-A581-7A43-A2A7-C66C03FEC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1363" y="6742650"/>
            <a:ext cx="2768495" cy="2768494"/>
          </a:xfrm>
          <a:custGeom>
            <a:avLst/>
            <a:gdLst>
              <a:gd name="T0" fmla="*/ 1112 w 2224"/>
              <a:gd name="T1" fmla="*/ 2222 h 2223"/>
              <a:gd name="T2" fmla="*/ 0 w 2224"/>
              <a:gd name="T3" fmla="*/ 1110 h 2223"/>
              <a:gd name="T4" fmla="*/ 1112 w 2224"/>
              <a:gd name="T5" fmla="*/ 0 h 2223"/>
              <a:gd name="T6" fmla="*/ 2223 w 2224"/>
              <a:gd name="T7" fmla="*/ 1110 h 2223"/>
              <a:gd name="T8" fmla="*/ 1112 w 2224"/>
              <a:gd name="T9" fmla="*/ 2222 h 2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4" h="2223">
                <a:moveTo>
                  <a:pt x="1112" y="2222"/>
                </a:moveTo>
                <a:lnTo>
                  <a:pt x="0" y="1110"/>
                </a:lnTo>
                <a:lnTo>
                  <a:pt x="1112" y="0"/>
                </a:lnTo>
                <a:lnTo>
                  <a:pt x="2223" y="1110"/>
                </a:lnTo>
                <a:lnTo>
                  <a:pt x="1112" y="22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58">
            <a:extLst>
              <a:ext uri="{FF2B5EF4-FFF2-40B4-BE49-F238E27FC236}">
                <a16:creationId xmlns:a16="http://schemas.microsoft.com/office/drawing/2014/main" id="{6F989B77-8E4A-0748-9AA7-EF195EA12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2635" y="6918426"/>
            <a:ext cx="2411446" cy="2411446"/>
          </a:xfrm>
          <a:custGeom>
            <a:avLst/>
            <a:gdLst>
              <a:gd name="T0" fmla="*/ 968 w 1936"/>
              <a:gd name="T1" fmla="*/ 1934 h 1935"/>
              <a:gd name="T2" fmla="*/ 0 w 1936"/>
              <a:gd name="T3" fmla="*/ 967 h 1935"/>
              <a:gd name="T4" fmla="*/ 968 w 1936"/>
              <a:gd name="T5" fmla="*/ 0 h 1935"/>
              <a:gd name="T6" fmla="*/ 1935 w 1936"/>
              <a:gd name="T7" fmla="*/ 967 h 1935"/>
              <a:gd name="T8" fmla="*/ 968 w 1936"/>
              <a:gd name="T9" fmla="*/ 1934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6" h="1935">
                <a:moveTo>
                  <a:pt x="968" y="1934"/>
                </a:moveTo>
                <a:lnTo>
                  <a:pt x="0" y="967"/>
                </a:lnTo>
                <a:lnTo>
                  <a:pt x="968" y="0"/>
                </a:lnTo>
                <a:lnTo>
                  <a:pt x="1935" y="967"/>
                </a:lnTo>
                <a:lnTo>
                  <a:pt x="968" y="19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F9665BA-3F99-9C4F-829E-3F82AF7E7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2452" y="7462236"/>
            <a:ext cx="1240180" cy="1322582"/>
          </a:xfrm>
          <a:custGeom>
            <a:avLst/>
            <a:gdLst>
              <a:gd name="connsiteX0" fmla="*/ 326836 w 1240180"/>
              <a:gd name="connsiteY0" fmla="*/ 1159035 h 1322582"/>
              <a:gd name="connsiteX1" fmla="*/ 366824 w 1240180"/>
              <a:gd name="connsiteY1" fmla="*/ 1199618 h 1322582"/>
              <a:gd name="connsiteX2" fmla="*/ 326836 w 1240180"/>
              <a:gd name="connsiteY2" fmla="*/ 1240200 h 1322582"/>
              <a:gd name="connsiteX3" fmla="*/ 285638 w 1240180"/>
              <a:gd name="connsiteY3" fmla="*/ 1199618 h 1322582"/>
              <a:gd name="connsiteX4" fmla="*/ 326836 w 1240180"/>
              <a:gd name="connsiteY4" fmla="*/ 1159035 h 1322582"/>
              <a:gd name="connsiteX5" fmla="*/ 38730 w 1240180"/>
              <a:gd name="connsiteY5" fmla="*/ 1116045 h 1322582"/>
              <a:gd name="connsiteX6" fmla="*/ 38730 w 1240180"/>
              <a:gd name="connsiteY6" fmla="*/ 1235488 h 1322582"/>
              <a:gd name="connsiteX7" fmla="*/ 87454 w 1240180"/>
              <a:gd name="connsiteY7" fmla="*/ 1284012 h 1322582"/>
              <a:gd name="connsiteX8" fmla="*/ 575954 w 1240180"/>
              <a:gd name="connsiteY8" fmla="*/ 1284012 h 1322582"/>
              <a:gd name="connsiteX9" fmla="*/ 624678 w 1240180"/>
              <a:gd name="connsiteY9" fmla="*/ 1235488 h 1322582"/>
              <a:gd name="connsiteX10" fmla="*/ 624678 w 1240180"/>
              <a:gd name="connsiteY10" fmla="*/ 1116045 h 1322582"/>
              <a:gd name="connsiteX11" fmla="*/ 1055334 w 1240180"/>
              <a:gd name="connsiteY11" fmla="*/ 1074145 h 1322582"/>
              <a:gd name="connsiteX12" fmla="*/ 992866 w 1240180"/>
              <a:gd name="connsiteY12" fmla="*/ 1137814 h 1322582"/>
              <a:gd name="connsiteX13" fmla="*/ 1055334 w 1240180"/>
              <a:gd name="connsiteY13" fmla="*/ 1201483 h 1322582"/>
              <a:gd name="connsiteX14" fmla="*/ 1117802 w 1240180"/>
              <a:gd name="connsiteY14" fmla="*/ 1137814 h 1322582"/>
              <a:gd name="connsiteX15" fmla="*/ 1055334 w 1240180"/>
              <a:gd name="connsiteY15" fmla="*/ 1074145 h 1322582"/>
              <a:gd name="connsiteX16" fmla="*/ 514362 w 1240180"/>
              <a:gd name="connsiteY16" fmla="*/ 994246 h 1322582"/>
              <a:gd name="connsiteX17" fmla="*/ 651792 w 1240180"/>
              <a:gd name="connsiteY17" fmla="*/ 994246 h 1322582"/>
              <a:gd name="connsiteX18" fmla="*/ 716758 w 1240180"/>
              <a:gd name="connsiteY18" fmla="*/ 1021711 h 1322582"/>
              <a:gd name="connsiteX19" fmla="*/ 799216 w 1240180"/>
              <a:gd name="connsiteY19" fmla="*/ 1102858 h 1322582"/>
              <a:gd name="connsiteX20" fmla="*/ 836696 w 1240180"/>
              <a:gd name="connsiteY20" fmla="*/ 1117839 h 1322582"/>
              <a:gd name="connsiteX21" fmla="*/ 955386 w 1240180"/>
              <a:gd name="connsiteY21" fmla="*/ 1117839 h 1322582"/>
              <a:gd name="connsiteX22" fmla="*/ 1055334 w 1240180"/>
              <a:gd name="connsiteY22" fmla="*/ 1035444 h 1322582"/>
              <a:gd name="connsiteX23" fmla="*/ 1157782 w 1240180"/>
              <a:gd name="connsiteY23" fmla="*/ 1137814 h 1322582"/>
              <a:gd name="connsiteX24" fmla="*/ 1055334 w 1240180"/>
              <a:gd name="connsiteY24" fmla="*/ 1240184 h 1322582"/>
              <a:gd name="connsiteX25" fmla="*/ 955386 w 1240180"/>
              <a:gd name="connsiteY25" fmla="*/ 1157788 h 1322582"/>
              <a:gd name="connsiteX26" fmla="*/ 836696 w 1240180"/>
              <a:gd name="connsiteY26" fmla="*/ 1157788 h 1322582"/>
              <a:gd name="connsiteX27" fmla="*/ 771730 w 1240180"/>
              <a:gd name="connsiteY27" fmla="*/ 1130323 h 1322582"/>
              <a:gd name="connsiteX28" fmla="*/ 689272 w 1240180"/>
              <a:gd name="connsiteY28" fmla="*/ 1049176 h 1322582"/>
              <a:gd name="connsiteX29" fmla="*/ 651792 w 1240180"/>
              <a:gd name="connsiteY29" fmla="*/ 1032947 h 1322582"/>
              <a:gd name="connsiteX30" fmla="*/ 514362 w 1240180"/>
              <a:gd name="connsiteY30" fmla="*/ 1032947 h 1322582"/>
              <a:gd name="connsiteX31" fmla="*/ 494372 w 1240180"/>
              <a:gd name="connsiteY31" fmla="*/ 1014221 h 1322582"/>
              <a:gd name="connsiteX32" fmla="*/ 514362 w 1240180"/>
              <a:gd name="connsiteY32" fmla="*/ 994246 h 1322582"/>
              <a:gd name="connsiteX33" fmla="*/ 1134028 w 1240180"/>
              <a:gd name="connsiteY33" fmla="*/ 805823 h 1322582"/>
              <a:gd name="connsiteX34" fmla="*/ 1070648 w 1240180"/>
              <a:gd name="connsiteY34" fmla="*/ 869173 h 1322582"/>
              <a:gd name="connsiteX35" fmla="*/ 1134028 w 1240180"/>
              <a:gd name="connsiteY35" fmla="*/ 931281 h 1322582"/>
              <a:gd name="connsiteX36" fmla="*/ 1196168 w 1240180"/>
              <a:gd name="connsiteY36" fmla="*/ 869173 h 1322582"/>
              <a:gd name="connsiteX37" fmla="*/ 1134028 w 1240180"/>
              <a:gd name="connsiteY37" fmla="*/ 805823 h 1322582"/>
              <a:gd name="connsiteX38" fmla="*/ 430622 w 1240180"/>
              <a:gd name="connsiteY38" fmla="*/ 725082 h 1322582"/>
              <a:gd name="connsiteX39" fmla="*/ 805938 w 1240180"/>
              <a:gd name="connsiteY39" fmla="*/ 725082 h 1322582"/>
              <a:gd name="connsiteX40" fmla="*/ 880504 w 1240180"/>
              <a:gd name="connsiteY40" fmla="*/ 766074 h 1322582"/>
              <a:gd name="connsiteX41" fmla="*/ 921516 w 1240180"/>
              <a:gd name="connsiteY41" fmla="*/ 825697 h 1322582"/>
              <a:gd name="connsiteX42" fmla="*/ 965012 w 1240180"/>
              <a:gd name="connsiteY42" fmla="*/ 849298 h 1322582"/>
              <a:gd name="connsiteX43" fmla="*/ 1033364 w 1240180"/>
              <a:gd name="connsiteY43" fmla="*/ 849298 h 1322582"/>
              <a:gd name="connsiteX44" fmla="*/ 1134028 w 1240180"/>
              <a:gd name="connsiteY44" fmla="*/ 767316 h 1322582"/>
              <a:gd name="connsiteX45" fmla="*/ 1234694 w 1240180"/>
              <a:gd name="connsiteY45" fmla="*/ 869173 h 1322582"/>
              <a:gd name="connsiteX46" fmla="*/ 1134028 w 1240180"/>
              <a:gd name="connsiteY46" fmla="*/ 971030 h 1322582"/>
              <a:gd name="connsiteX47" fmla="*/ 1033364 w 1240180"/>
              <a:gd name="connsiteY47" fmla="*/ 887805 h 1322582"/>
              <a:gd name="connsiteX48" fmla="*/ 965012 w 1240180"/>
              <a:gd name="connsiteY48" fmla="*/ 887805 h 1322582"/>
              <a:gd name="connsiteX49" fmla="*/ 890446 w 1240180"/>
              <a:gd name="connsiteY49" fmla="*/ 848056 h 1322582"/>
              <a:gd name="connsiteX50" fmla="*/ 849434 w 1240180"/>
              <a:gd name="connsiteY50" fmla="*/ 787190 h 1322582"/>
              <a:gd name="connsiteX51" fmla="*/ 805938 w 1240180"/>
              <a:gd name="connsiteY51" fmla="*/ 763589 h 1322582"/>
              <a:gd name="connsiteX52" fmla="*/ 430622 w 1240180"/>
              <a:gd name="connsiteY52" fmla="*/ 763589 h 1322582"/>
              <a:gd name="connsiteX53" fmla="*/ 411980 w 1240180"/>
              <a:gd name="connsiteY53" fmla="*/ 744957 h 1322582"/>
              <a:gd name="connsiteX54" fmla="*/ 430622 w 1240180"/>
              <a:gd name="connsiteY54" fmla="*/ 725082 h 1322582"/>
              <a:gd name="connsiteX55" fmla="*/ 1139134 w 1240180"/>
              <a:gd name="connsiteY55" fmla="*/ 390255 h 1322582"/>
              <a:gd name="connsiteX56" fmla="*/ 1075514 w 1240180"/>
              <a:gd name="connsiteY56" fmla="*/ 452677 h 1322582"/>
              <a:gd name="connsiteX57" fmla="*/ 1139134 w 1240180"/>
              <a:gd name="connsiteY57" fmla="*/ 516347 h 1322582"/>
              <a:gd name="connsiteX58" fmla="*/ 1201508 w 1240180"/>
              <a:gd name="connsiteY58" fmla="*/ 452677 h 1322582"/>
              <a:gd name="connsiteX59" fmla="*/ 1139134 w 1240180"/>
              <a:gd name="connsiteY59" fmla="*/ 390255 h 1322582"/>
              <a:gd name="connsiteX60" fmla="*/ 1139134 w 1240180"/>
              <a:gd name="connsiteY60" fmla="*/ 351554 h 1322582"/>
              <a:gd name="connsiteX61" fmla="*/ 1240180 w 1240180"/>
              <a:gd name="connsiteY61" fmla="*/ 452677 h 1322582"/>
              <a:gd name="connsiteX62" fmla="*/ 1139134 w 1240180"/>
              <a:gd name="connsiteY62" fmla="*/ 555049 h 1322582"/>
              <a:gd name="connsiteX63" fmla="*/ 1038090 w 1240180"/>
              <a:gd name="connsiteY63" fmla="*/ 472652 h 1322582"/>
              <a:gd name="connsiteX64" fmla="*/ 969478 w 1240180"/>
              <a:gd name="connsiteY64" fmla="*/ 472652 h 1322582"/>
              <a:gd name="connsiteX65" fmla="*/ 925816 w 1240180"/>
              <a:gd name="connsiteY65" fmla="*/ 496372 h 1322582"/>
              <a:gd name="connsiteX66" fmla="*/ 884650 w 1240180"/>
              <a:gd name="connsiteY66" fmla="*/ 557545 h 1322582"/>
              <a:gd name="connsiteX67" fmla="*/ 809800 w 1240180"/>
              <a:gd name="connsiteY67" fmla="*/ 597495 h 1322582"/>
              <a:gd name="connsiteX68" fmla="*/ 267148 w 1240180"/>
              <a:gd name="connsiteY68" fmla="*/ 597495 h 1322582"/>
              <a:gd name="connsiteX69" fmla="*/ 247188 w 1240180"/>
              <a:gd name="connsiteY69" fmla="*/ 577520 h 1322582"/>
              <a:gd name="connsiteX70" fmla="*/ 267148 w 1240180"/>
              <a:gd name="connsiteY70" fmla="*/ 558794 h 1322582"/>
              <a:gd name="connsiteX71" fmla="*/ 809800 w 1240180"/>
              <a:gd name="connsiteY71" fmla="*/ 558794 h 1322582"/>
              <a:gd name="connsiteX72" fmla="*/ 853462 w 1240180"/>
              <a:gd name="connsiteY72" fmla="*/ 536322 h 1322582"/>
              <a:gd name="connsiteX73" fmla="*/ 894630 w 1240180"/>
              <a:gd name="connsiteY73" fmla="*/ 473900 h 1322582"/>
              <a:gd name="connsiteX74" fmla="*/ 969478 w 1240180"/>
              <a:gd name="connsiteY74" fmla="*/ 433950 h 1322582"/>
              <a:gd name="connsiteX75" fmla="*/ 1038090 w 1240180"/>
              <a:gd name="connsiteY75" fmla="*/ 433950 h 1322582"/>
              <a:gd name="connsiteX76" fmla="*/ 1139134 w 1240180"/>
              <a:gd name="connsiteY76" fmla="*/ 351554 h 1322582"/>
              <a:gd name="connsiteX77" fmla="*/ 1055334 w 1240180"/>
              <a:gd name="connsiteY77" fmla="*/ 77156 h 1322582"/>
              <a:gd name="connsiteX78" fmla="*/ 992866 w 1240180"/>
              <a:gd name="connsiteY78" fmla="*/ 140825 h 1322582"/>
              <a:gd name="connsiteX79" fmla="*/ 1055334 w 1240180"/>
              <a:gd name="connsiteY79" fmla="*/ 204494 h 1322582"/>
              <a:gd name="connsiteX80" fmla="*/ 1117802 w 1240180"/>
              <a:gd name="connsiteY80" fmla="*/ 140825 h 1322582"/>
              <a:gd name="connsiteX81" fmla="*/ 1055334 w 1240180"/>
              <a:gd name="connsiteY81" fmla="*/ 77156 h 1322582"/>
              <a:gd name="connsiteX82" fmla="*/ 87454 w 1240180"/>
              <a:gd name="connsiteY82" fmla="*/ 38570 h 1322582"/>
              <a:gd name="connsiteX83" fmla="*/ 38730 w 1240180"/>
              <a:gd name="connsiteY83" fmla="*/ 87094 h 1322582"/>
              <a:gd name="connsiteX84" fmla="*/ 38730 w 1240180"/>
              <a:gd name="connsiteY84" fmla="*/ 164234 h 1322582"/>
              <a:gd name="connsiteX85" fmla="*/ 624678 w 1240180"/>
              <a:gd name="connsiteY85" fmla="*/ 164234 h 1322582"/>
              <a:gd name="connsiteX86" fmla="*/ 624678 w 1240180"/>
              <a:gd name="connsiteY86" fmla="*/ 87094 h 1322582"/>
              <a:gd name="connsiteX87" fmla="*/ 575954 w 1240180"/>
              <a:gd name="connsiteY87" fmla="*/ 38570 h 1322582"/>
              <a:gd name="connsiteX88" fmla="*/ 1055334 w 1240180"/>
              <a:gd name="connsiteY88" fmla="*/ 38455 h 1322582"/>
              <a:gd name="connsiteX89" fmla="*/ 1157782 w 1240180"/>
              <a:gd name="connsiteY89" fmla="*/ 140825 h 1322582"/>
              <a:gd name="connsiteX90" fmla="*/ 1055334 w 1240180"/>
              <a:gd name="connsiteY90" fmla="*/ 243195 h 1322582"/>
              <a:gd name="connsiteX91" fmla="*/ 955386 w 1240180"/>
              <a:gd name="connsiteY91" fmla="*/ 159551 h 1322582"/>
              <a:gd name="connsiteX92" fmla="*/ 836696 w 1240180"/>
              <a:gd name="connsiteY92" fmla="*/ 159551 h 1322582"/>
              <a:gd name="connsiteX93" fmla="*/ 799216 w 1240180"/>
              <a:gd name="connsiteY93" fmla="*/ 175780 h 1322582"/>
              <a:gd name="connsiteX94" fmla="*/ 716758 w 1240180"/>
              <a:gd name="connsiteY94" fmla="*/ 256927 h 1322582"/>
              <a:gd name="connsiteX95" fmla="*/ 651792 w 1240180"/>
              <a:gd name="connsiteY95" fmla="*/ 284392 h 1322582"/>
              <a:gd name="connsiteX96" fmla="*/ 514362 w 1240180"/>
              <a:gd name="connsiteY96" fmla="*/ 284392 h 1322582"/>
              <a:gd name="connsiteX97" fmla="*/ 494372 w 1240180"/>
              <a:gd name="connsiteY97" fmla="*/ 265666 h 1322582"/>
              <a:gd name="connsiteX98" fmla="*/ 514362 w 1240180"/>
              <a:gd name="connsiteY98" fmla="*/ 245692 h 1322582"/>
              <a:gd name="connsiteX99" fmla="*/ 651792 w 1240180"/>
              <a:gd name="connsiteY99" fmla="*/ 245692 h 1322582"/>
              <a:gd name="connsiteX100" fmla="*/ 689272 w 1240180"/>
              <a:gd name="connsiteY100" fmla="*/ 229462 h 1322582"/>
              <a:gd name="connsiteX101" fmla="*/ 771730 w 1240180"/>
              <a:gd name="connsiteY101" fmla="*/ 148315 h 1322582"/>
              <a:gd name="connsiteX102" fmla="*/ 836696 w 1240180"/>
              <a:gd name="connsiteY102" fmla="*/ 120850 h 1322582"/>
              <a:gd name="connsiteX103" fmla="*/ 955386 w 1240180"/>
              <a:gd name="connsiteY103" fmla="*/ 120850 h 1322582"/>
              <a:gd name="connsiteX104" fmla="*/ 1055334 w 1240180"/>
              <a:gd name="connsiteY104" fmla="*/ 38455 h 1322582"/>
              <a:gd name="connsiteX105" fmla="*/ 87454 w 1240180"/>
              <a:gd name="connsiteY105" fmla="*/ 0 h 1322582"/>
              <a:gd name="connsiteX106" fmla="*/ 575954 w 1240180"/>
              <a:gd name="connsiteY106" fmla="*/ 0 h 1322582"/>
              <a:gd name="connsiteX107" fmla="*/ 663408 w 1240180"/>
              <a:gd name="connsiteY107" fmla="*/ 87094 h 1322582"/>
              <a:gd name="connsiteX108" fmla="*/ 663408 w 1240180"/>
              <a:gd name="connsiteY108" fmla="*/ 182897 h 1322582"/>
              <a:gd name="connsiteX109" fmla="*/ 657162 w 1240180"/>
              <a:gd name="connsiteY109" fmla="*/ 196583 h 1322582"/>
              <a:gd name="connsiteX110" fmla="*/ 643418 w 1240180"/>
              <a:gd name="connsiteY110" fmla="*/ 202804 h 1322582"/>
              <a:gd name="connsiteX111" fmla="*/ 38730 w 1240180"/>
              <a:gd name="connsiteY111" fmla="*/ 202804 h 1322582"/>
              <a:gd name="connsiteX112" fmla="*/ 38730 w 1240180"/>
              <a:gd name="connsiteY112" fmla="*/ 1076231 h 1322582"/>
              <a:gd name="connsiteX113" fmla="*/ 643418 w 1240180"/>
              <a:gd name="connsiteY113" fmla="*/ 1076231 h 1322582"/>
              <a:gd name="connsiteX114" fmla="*/ 663408 w 1240180"/>
              <a:gd name="connsiteY114" fmla="*/ 1096138 h 1322582"/>
              <a:gd name="connsiteX115" fmla="*/ 663408 w 1240180"/>
              <a:gd name="connsiteY115" fmla="*/ 1235488 h 1322582"/>
              <a:gd name="connsiteX116" fmla="*/ 575954 w 1240180"/>
              <a:gd name="connsiteY116" fmla="*/ 1322582 h 1322582"/>
              <a:gd name="connsiteX117" fmla="*/ 87454 w 1240180"/>
              <a:gd name="connsiteY117" fmla="*/ 1322582 h 1322582"/>
              <a:gd name="connsiteX118" fmla="*/ 0 w 1240180"/>
              <a:gd name="connsiteY118" fmla="*/ 1235488 h 1322582"/>
              <a:gd name="connsiteX119" fmla="*/ 0 w 1240180"/>
              <a:gd name="connsiteY119" fmla="*/ 87094 h 1322582"/>
              <a:gd name="connsiteX120" fmla="*/ 87454 w 1240180"/>
              <a:gd name="connsiteY120" fmla="*/ 0 h 132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40180" h="1322582">
                <a:moveTo>
                  <a:pt x="326836" y="1159035"/>
                </a:moveTo>
                <a:cubicBezTo>
                  <a:pt x="348648" y="1159035"/>
                  <a:pt x="366824" y="1176252"/>
                  <a:pt x="366824" y="1199618"/>
                </a:cubicBezTo>
                <a:cubicBezTo>
                  <a:pt x="366824" y="1221754"/>
                  <a:pt x="348648" y="1240200"/>
                  <a:pt x="326836" y="1240200"/>
                </a:cubicBezTo>
                <a:cubicBezTo>
                  <a:pt x="303814" y="1240200"/>
                  <a:pt x="285638" y="1221754"/>
                  <a:pt x="285638" y="1199618"/>
                </a:cubicBezTo>
                <a:cubicBezTo>
                  <a:pt x="285638" y="1176252"/>
                  <a:pt x="303814" y="1159035"/>
                  <a:pt x="326836" y="1159035"/>
                </a:cubicBezTo>
                <a:close/>
                <a:moveTo>
                  <a:pt x="38730" y="1116045"/>
                </a:moveTo>
                <a:lnTo>
                  <a:pt x="38730" y="1235488"/>
                </a:lnTo>
                <a:cubicBezTo>
                  <a:pt x="38730" y="1261616"/>
                  <a:pt x="61218" y="1284012"/>
                  <a:pt x="87454" y="1284012"/>
                </a:cubicBezTo>
                <a:lnTo>
                  <a:pt x="575954" y="1284012"/>
                </a:lnTo>
                <a:cubicBezTo>
                  <a:pt x="602190" y="1284012"/>
                  <a:pt x="624678" y="1261616"/>
                  <a:pt x="624678" y="1235488"/>
                </a:cubicBezTo>
                <a:lnTo>
                  <a:pt x="624678" y="1116045"/>
                </a:lnTo>
                <a:close/>
                <a:moveTo>
                  <a:pt x="1055334" y="1074145"/>
                </a:moveTo>
                <a:cubicBezTo>
                  <a:pt x="1020352" y="1074145"/>
                  <a:pt x="992866" y="1102858"/>
                  <a:pt x="992866" y="1137814"/>
                </a:cubicBezTo>
                <a:cubicBezTo>
                  <a:pt x="992866" y="1172769"/>
                  <a:pt x="1020352" y="1201483"/>
                  <a:pt x="1055334" y="1201483"/>
                </a:cubicBezTo>
                <a:cubicBezTo>
                  <a:pt x="1090316" y="1201483"/>
                  <a:pt x="1117802" y="1172769"/>
                  <a:pt x="1117802" y="1137814"/>
                </a:cubicBezTo>
                <a:cubicBezTo>
                  <a:pt x="1117802" y="1102858"/>
                  <a:pt x="1090316" y="1074145"/>
                  <a:pt x="1055334" y="1074145"/>
                </a:cubicBezTo>
                <a:close/>
                <a:moveTo>
                  <a:pt x="514362" y="994246"/>
                </a:moveTo>
                <a:lnTo>
                  <a:pt x="651792" y="994246"/>
                </a:lnTo>
                <a:cubicBezTo>
                  <a:pt x="675530" y="994246"/>
                  <a:pt x="699266" y="1004233"/>
                  <a:pt x="716758" y="1021711"/>
                </a:cubicBezTo>
                <a:lnTo>
                  <a:pt x="799216" y="1102858"/>
                </a:lnTo>
                <a:cubicBezTo>
                  <a:pt x="809210" y="1112845"/>
                  <a:pt x="822954" y="1117839"/>
                  <a:pt x="836696" y="1117839"/>
                </a:cubicBezTo>
                <a:lnTo>
                  <a:pt x="955386" y="1117839"/>
                </a:lnTo>
                <a:cubicBezTo>
                  <a:pt x="964132" y="1071648"/>
                  <a:pt x="1005360" y="1035444"/>
                  <a:pt x="1055334" y="1035444"/>
                </a:cubicBezTo>
                <a:cubicBezTo>
                  <a:pt x="1111556" y="1035444"/>
                  <a:pt x="1157782" y="1081635"/>
                  <a:pt x="1157782" y="1137814"/>
                </a:cubicBezTo>
                <a:cubicBezTo>
                  <a:pt x="1157782" y="1193992"/>
                  <a:pt x="1111556" y="1240184"/>
                  <a:pt x="1055334" y="1240184"/>
                </a:cubicBezTo>
                <a:cubicBezTo>
                  <a:pt x="1006610" y="1240184"/>
                  <a:pt x="965380" y="1203980"/>
                  <a:pt x="955386" y="1157788"/>
                </a:cubicBezTo>
                <a:lnTo>
                  <a:pt x="836696" y="1157788"/>
                </a:lnTo>
                <a:cubicBezTo>
                  <a:pt x="811710" y="1157788"/>
                  <a:pt x="787972" y="1147801"/>
                  <a:pt x="771730" y="1130323"/>
                </a:cubicBezTo>
                <a:lnTo>
                  <a:pt x="689272" y="1049176"/>
                </a:lnTo>
                <a:cubicBezTo>
                  <a:pt x="679278" y="1037940"/>
                  <a:pt x="665534" y="1032947"/>
                  <a:pt x="651792" y="1032947"/>
                </a:cubicBezTo>
                <a:lnTo>
                  <a:pt x="514362" y="1032947"/>
                </a:lnTo>
                <a:cubicBezTo>
                  <a:pt x="504366" y="1032947"/>
                  <a:pt x="494372" y="1024208"/>
                  <a:pt x="494372" y="1014221"/>
                </a:cubicBezTo>
                <a:cubicBezTo>
                  <a:pt x="494372" y="1002985"/>
                  <a:pt x="504366" y="994246"/>
                  <a:pt x="514362" y="994246"/>
                </a:cubicBezTo>
                <a:close/>
                <a:moveTo>
                  <a:pt x="1134028" y="805823"/>
                </a:moveTo>
                <a:cubicBezTo>
                  <a:pt x="1099232" y="805823"/>
                  <a:pt x="1070648" y="834392"/>
                  <a:pt x="1070648" y="869173"/>
                </a:cubicBezTo>
                <a:cubicBezTo>
                  <a:pt x="1070648" y="902711"/>
                  <a:pt x="1099232" y="931281"/>
                  <a:pt x="1134028" y="931281"/>
                </a:cubicBezTo>
                <a:cubicBezTo>
                  <a:pt x="1168826" y="931281"/>
                  <a:pt x="1196168" y="902711"/>
                  <a:pt x="1196168" y="869173"/>
                </a:cubicBezTo>
                <a:cubicBezTo>
                  <a:pt x="1196168" y="834392"/>
                  <a:pt x="1168826" y="805823"/>
                  <a:pt x="1134028" y="805823"/>
                </a:cubicBezTo>
                <a:close/>
                <a:moveTo>
                  <a:pt x="430622" y="725082"/>
                </a:moveTo>
                <a:lnTo>
                  <a:pt x="805938" y="725082"/>
                </a:lnTo>
                <a:cubicBezTo>
                  <a:pt x="837008" y="725082"/>
                  <a:pt x="864348" y="739988"/>
                  <a:pt x="880504" y="766074"/>
                </a:cubicBezTo>
                <a:lnTo>
                  <a:pt x="921516" y="825697"/>
                </a:lnTo>
                <a:cubicBezTo>
                  <a:pt x="931458" y="840603"/>
                  <a:pt x="947614" y="849298"/>
                  <a:pt x="965012" y="849298"/>
                </a:cubicBezTo>
                <a:lnTo>
                  <a:pt x="1033364" y="849298"/>
                </a:lnTo>
                <a:cubicBezTo>
                  <a:pt x="1043306" y="803338"/>
                  <a:pt x="1084318" y="767316"/>
                  <a:pt x="1134028" y="767316"/>
                </a:cubicBezTo>
                <a:cubicBezTo>
                  <a:pt x="1189954" y="767316"/>
                  <a:pt x="1234694" y="812034"/>
                  <a:pt x="1234694" y="869173"/>
                </a:cubicBezTo>
                <a:cubicBezTo>
                  <a:pt x="1234694" y="925070"/>
                  <a:pt x="1189954" y="971030"/>
                  <a:pt x="1134028" y="971030"/>
                </a:cubicBezTo>
                <a:cubicBezTo>
                  <a:pt x="1084318" y="971030"/>
                  <a:pt x="1043306" y="935007"/>
                  <a:pt x="1033364" y="887805"/>
                </a:cubicBezTo>
                <a:lnTo>
                  <a:pt x="965012" y="887805"/>
                </a:lnTo>
                <a:cubicBezTo>
                  <a:pt x="935186" y="887805"/>
                  <a:pt x="906602" y="874142"/>
                  <a:pt x="890446" y="848056"/>
                </a:cubicBezTo>
                <a:lnTo>
                  <a:pt x="849434" y="787190"/>
                </a:lnTo>
                <a:cubicBezTo>
                  <a:pt x="839492" y="772284"/>
                  <a:pt x="824580" y="763589"/>
                  <a:pt x="805938" y="763589"/>
                </a:cubicBezTo>
                <a:lnTo>
                  <a:pt x="430622" y="763589"/>
                </a:lnTo>
                <a:cubicBezTo>
                  <a:pt x="419436" y="763589"/>
                  <a:pt x="411980" y="756136"/>
                  <a:pt x="411980" y="744957"/>
                </a:cubicBezTo>
                <a:cubicBezTo>
                  <a:pt x="411980" y="733777"/>
                  <a:pt x="419436" y="725082"/>
                  <a:pt x="430622" y="725082"/>
                </a:cubicBezTo>
                <a:close/>
                <a:moveTo>
                  <a:pt x="1139134" y="390255"/>
                </a:moveTo>
                <a:cubicBezTo>
                  <a:pt x="1104206" y="390255"/>
                  <a:pt x="1075514" y="418969"/>
                  <a:pt x="1075514" y="452677"/>
                </a:cubicBezTo>
                <a:cubicBezTo>
                  <a:pt x="1075514" y="488882"/>
                  <a:pt x="1104206" y="516347"/>
                  <a:pt x="1139134" y="516347"/>
                </a:cubicBezTo>
                <a:cubicBezTo>
                  <a:pt x="1174064" y="516347"/>
                  <a:pt x="1201508" y="488882"/>
                  <a:pt x="1201508" y="452677"/>
                </a:cubicBezTo>
                <a:cubicBezTo>
                  <a:pt x="1201508" y="418969"/>
                  <a:pt x="1174064" y="390255"/>
                  <a:pt x="1139134" y="390255"/>
                </a:cubicBezTo>
                <a:close/>
                <a:moveTo>
                  <a:pt x="1139134" y="351554"/>
                </a:moveTo>
                <a:cubicBezTo>
                  <a:pt x="1195272" y="351554"/>
                  <a:pt x="1240180" y="396497"/>
                  <a:pt x="1240180" y="452677"/>
                </a:cubicBezTo>
                <a:cubicBezTo>
                  <a:pt x="1240180" y="510105"/>
                  <a:pt x="1195272" y="555049"/>
                  <a:pt x="1139134" y="555049"/>
                </a:cubicBezTo>
                <a:cubicBezTo>
                  <a:pt x="1089236" y="555049"/>
                  <a:pt x="1048068" y="520092"/>
                  <a:pt x="1038090" y="472652"/>
                </a:cubicBezTo>
                <a:lnTo>
                  <a:pt x="969478" y="472652"/>
                </a:lnTo>
                <a:cubicBezTo>
                  <a:pt x="952014" y="472652"/>
                  <a:pt x="935796" y="481391"/>
                  <a:pt x="925816" y="496372"/>
                </a:cubicBezTo>
                <a:lnTo>
                  <a:pt x="884650" y="557545"/>
                </a:lnTo>
                <a:cubicBezTo>
                  <a:pt x="868432" y="582514"/>
                  <a:pt x="840988" y="597495"/>
                  <a:pt x="809800" y="597495"/>
                </a:cubicBezTo>
                <a:lnTo>
                  <a:pt x="267148" y="597495"/>
                </a:lnTo>
                <a:cubicBezTo>
                  <a:pt x="257168" y="597495"/>
                  <a:pt x="247188" y="588756"/>
                  <a:pt x="247188" y="577520"/>
                </a:cubicBezTo>
                <a:cubicBezTo>
                  <a:pt x="247188" y="567533"/>
                  <a:pt x="257168" y="558794"/>
                  <a:pt x="267148" y="558794"/>
                </a:cubicBezTo>
                <a:lnTo>
                  <a:pt x="809800" y="558794"/>
                </a:lnTo>
                <a:cubicBezTo>
                  <a:pt x="828512" y="558794"/>
                  <a:pt x="843482" y="550055"/>
                  <a:pt x="853462" y="536322"/>
                </a:cubicBezTo>
                <a:lnTo>
                  <a:pt x="894630" y="473900"/>
                </a:lnTo>
                <a:cubicBezTo>
                  <a:pt x="910846" y="448932"/>
                  <a:pt x="939538" y="433950"/>
                  <a:pt x="969478" y="433950"/>
                </a:cubicBezTo>
                <a:lnTo>
                  <a:pt x="1038090" y="433950"/>
                </a:lnTo>
                <a:cubicBezTo>
                  <a:pt x="1048068" y="386510"/>
                  <a:pt x="1089236" y="351554"/>
                  <a:pt x="1139134" y="351554"/>
                </a:cubicBezTo>
                <a:close/>
                <a:moveTo>
                  <a:pt x="1055334" y="77156"/>
                </a:moveTo>
                <a:cubicBezTo>
                  <a:pt x="1020352" y="77156"/>
                  <a:pt x="992866" y="105869"/>
                  <a:pt x="992866" y="140825"/>
                </a:cubicBezTo>
                <a:cubicBezTo>
                  <a:pt x="992866" y="175780"/>
                  <a:pt x="1020352" y="204494"/>
                  <a:pt x="1055334" y="204494"/>
                </a:cubicBezTo>
                <a:cubicBezTo>
                  <a:pt x="1090316" y="204494"/>
                  <a:pt x="1117802" y="175780"/>
                  <a:pt x="1117802" y="140825"/>
                </a:cubicBezTo>
                <a:cubicBezTo>
                  <a:pt x="1117802" y="105869"/>
                  <a:pt x="1090316" y="77156"/>
                  <a:pt x="1055334" y="77156"/>
                </a:cubicBezTo>
                <a:close/>
                <a:moveTo>
                  <a:pt x="87454" y="38570"/>
                </a:moveTo>
                <a:cubicBezTo>
                  <a:pt x="61218" y="38570"/>
                  <a:pt x="38730" y="59721"/>
                  <a:pt x="38730" y="87094"/>
                </a:cubicBezTo>
                <a:lnTo>
                  <a:pt x="38730" y="164234"/>
                </a:lnTo>
                <a:lnTo>
                  <a:pt x="624678" y="164234"/>
                </a:lnTo>
                <a:lnTo>
                  <a:pt x="624678" y="87094"/>
                </a:lnTo>
                <a:cubicBezTo>
                  <a:pt x="624678" y="59721"/>
                  <a:pt x="602190" y="38570"/>
                  <a:pt x="575954" y="38570"/>
                </a:cubicBezTo>
                <a:close/>
                <a:moveTo>
                  <a:pt x="1055334" y="38455"/>
                </a:moveTo>
                <a:cubicBezTo>
                  <a:pt x="1111556" y="38455"/>
                  <a:pt x="1157782" y="84646"/>
                  <a:pt x="1157782" y="140825"/>
                </a:cubicBezTo>
                <a:cubicBezTo>
                  <a:pt x="1157782" y="197003"/>
                  <a:pt x="1111556" y="243195"/>
                  <a:pt x="1055334" y="243195"/>
                </a:cubicBezTo>
                <a:cubicBezTo>
                  <a:pt x="1005360" y="243195"/>
                  <a:pt x="964132" y="206991"/>
                  <a:pt x="955386" y="159551"/>
                </a:cubicBezTo>
                <a:lnTo>
                  <a:pt x="836696" y="159551"/>
                </a:lnTo>
                <a:cubicBezTo>
                  <a:pt x="821704" y="159551"/>
                  <a:pt x="809210" y="164545"/>
                  <a:pt x="799216" y="175780"/>
                </a:cubicBezTo>
                <a:lnTo>
                  <a:pt x="716758" y="256927"/>
                </a:lnTo>
                <a:cubicBezTo>
                  <a:pt x="699266" y="275653"/>
                  <a:pt x="675530" y="284392"/>
                  <a:pt x="651792" y="284392"/>
                </a:cubicBezTo>
                <a:lnTo>
                  <a:pt x="514362" y="284392"/>
                </a:lnTo>
                <a:cubicBezTo>
                  <a:pt x="504366" y="284392"/>
                  <a:pt x="494372" y="275653"/>
                  <a:pt x="494372" y="265666"/>
                </a:cubicBezTo>
                <a:cubicBezTo>
                  <a:pt x="494372" y="254430"/>
                  <a:pt x="504366" y="245692"/>
                  <a:pt x="514362" y="245692"/>
                </a:cubicBezTo>
                <a:lnTo>
                  <a:pt x="651792" y="245692"/>
                </a:lnTo>
                <a:cubicBezTo>
                  <a:pt x="665534" y="245692"/>
                  <a:pt x="679278" y="240698"/>
                  <a:pt x="689272" y="229462"/>
                </a:cubicBezTo>
                <a:lnTo>
                  <a:pt x="771730" y="148315"/>
                </a:lnTo>
                <a:cubicBezTo>
                  <a:pt x="787972" y="130837"/>
                  <a:pt x="811710" y="120850"/>
                  <a:pt x="836696" y="120850"/>
                </a:cubicBezTo>
                <a:lnTo>
                  <a:pt x="955386" y="120850"/>
                </a:lnTo>
                <a:cubicBezTo>
                  <a:pt x="965380" y="74659"/>
                  <a:pt x="1006610" y="38455"/>
                  <a:pt x="1055334" y="38455"/>
                </a:cubicBezTo>
                <a:close/>
                <a:moveTo>
                  <a:pt x="87454" y="0"/>
                </a:moveTo>
                <a:lnTo>
                  <a:pt x="575954" y="0"/>
                </a:lnTo>
                <a:cubicBezTo>
                  <a:pt x="623430" y="0"/>
                  <a:pt x="663408" y="38570"/>
                  <a:pt x="663408" y="87094"/>
                </a:cubicBezTo>
                <a:lnTo>
                  <a:pt x="663408" y="182897"/>
                </a:lnTo>
                <a:cubicBezTo>
                  <a:pt x="663408" y="189118"/>
                  <a:pt x="660910" y="194095"/>
                  <a:pt x="657162" y="196583"/>
                </a:cubicBezTo>
                <a:cubicBezTo>
                  <a:pt x="654664" y="200316"/>
                  <a:pt x="648416" y="202804"/>
                  <a:pt x="643418" y="202804"/>
                </a:cubicBezTo>
                <a:lnTo>
                  <a:pt x="38730" y="202804"/>
                </a:lnTo>
                <a:lnTo>
                  <a:pt x="38730" y="1076231"/>
                </a:lnTo>
                <a:lnTo>
                  <a:pt x="643418" y="1076231"/>
                </a:lnTo>
                <a:cubicBezTo>
                  <a:pt x="654664" y="1076231"/>
                  <a:pt x="663408" y="1086184"/>
                  <a:pt x="663408" y="1096138"/>
                </a:cubicBezTo>
                <a:lnTo>
                  <a:pt x="663408" y="1235488"/>
                </a:lnTo>
                <a:cubicBezTo>
                  <a:pt x="663408" y="1282768"/>
                  <a:pt x="623430" y="1322582"/>
                  <a:pt x="575954" y="1322582"/>
                </a:cubicBezTo>
                <a:lnTo>
                  <a:pt x="87454" y="1322582"/>
                </a:lnTo>
                <a:cubicBezTo>
                  <a:pt x="39978" y="1322582"/>
                  <a:pt x="0" y="1282768"/>
                  <a:pt x="0" y="1235488"/>
                </a:cubicBezTo>
                <a:lnTo>
                  <a:pt x="0" y="87094"/>
                </a:lnTo>
                <a:cubicBezTo>
                  <a:pt x="0" y="38570"/>
                  <a:pt x="39978" y="0"/>
                  <a:pt x="874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8">
            <a:extLst>
              <a:ext uri="{FF2B5EF4-FFF2-40B4-BE49-F238E27FC236}">
                <a16:creationId xmlns:a16="http://schemas.microsoft.com/office/drawing/2014/main" id="{7DEDD3F5-DCC6-A946-8306-672573845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203" y="9956080"/>
            <a:ext cx="14578543" cy="2839906"/>
          </a:xfrm>
          <a:prstGeom prst="roundRect">
            <a:avLst>
              <a:gd name="adj" fmla="val 19254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49">
            <a:extLst>
              <a:ext uri="{FF2B5EF4-FFF2-40B4-BE49-F238E27FC236}">
                <a16:creationId xmlns:a16="http://schemas.microsoft.com/office/drawing/2014/main" id="{3F45C0A5-13DE-734E-8BD4-1EE1D2834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4556" y="9956080"/>
            <a:ext cx="2213696" cy="2839906"/>
          </a:xfrm>
          <a:custGeom>
            <a:avLst/>
            <a:gdLst>
              <a:gd name="T0" fmla="*/ 1775 w 1776"/>
              <a:gd name="T1" fmla="*/ 1848 h 2279"/>
              <a:gd name="T2" fmla="*/ 1775 w 1776"/>
              <a:gd name="T3" fmla="*/ 430 h 2279"/>
              <a:gd name="T4" fmla="*/ 1775 w 1776"/>
              <a:gd name="T5" fmla="*/ 430 h 2279"/>
              <a:gd name="T6" fmla="*/ 1345 w 1776"/>
              <a:gd name="T7" fmla="*/ 0 h 2279"/>
              <a:gd name="T8" fmla="*/ 0 w 1776"/>
              <a:gd name="T9" fmla="*/ 0 h 2279"/>
              <a:gd name="T10" fmla="*/ 0 w 1776"/>
              <a:gd name="T11" fmla="*/ 2278 h 2279"/>
              <a:gd name="T12" fmla="*/ 1345 w 1776"/>
              <a:gd name="T13" fmla="*/ 2278 h 2279"/>
              <a:gd name="T14" fmla="*/ 1345 w 1776"/>
              <a:gd name="T15" fmla="*/ 2278 h 2279"/>
              <a:gd name="T16" fmla="*/ 1775 w 1776"/>
              <a:gd name="T17" fmla="*/ 1848 h 2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6" h="2279">
                <a:moveTo>
                  <a:pt x="1775" y="1848"/>
                </a:moveTo>
                <a:lnTo>
                  <a:pt x="1775" y="430"/>
                </a:lnTo>
                <a:lnTo>
                  <a:pt x="1775" y="430"/>
                </a:lnTo>
                <a:cubicBezTo>
                  <a:pt x="1775" y="193"/>
                  <a:pt x="1581" y="0"/>
                  <a:pt x="1345" y="0"/>
                </a:cubicBezTo>
                <a:lnTo>
                  <a:pt x="0" y="0"/>
                </a:lnTo>
                <a:lnTo>
                  <a:pt x="0" y="2278"/>
                </a:lnTo>
                <a:lnTo>
                  <a:pt x="1345" y="2278"/>
                </a:lnTo>
                <a:lnTo>
                  <a:pt x="1345" y="2278"/>
                </a:lnTo>
                <a:cubicBezTo>
                  <a:pt x="1581" y="2278"/>
                  <a:pt x="1775" y="2085"/>
                  <a:pt x="1775" y="18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50">
            <a:extLst>
              <a:ext uri="{FF2B5EF4-FFF2-40B4-BE49-F238E27FC236}">
                <a16:creationId xmlns:a16="http://schemas.microsoft.com/office/drawing/2014/main" id="{C68059BA-3EB0-094F-8E4C-50A898B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857" y="9989037"/>
            <a:ext cx="2768495" cy="2768494"/>
          </a:xfrm>
          <a:custGeom>
            <a:avLst/>
            <a:gdLst>
              <a:gd name="T0" fmla="*/ 1111 w 2223"/>
              <a:gd name="T1" fmla="*/ 2223 h 2224"/>
              <a:gd name="T2" fmla="*/ 0 w 2223"/>
              <a:gd name="T3" fmla="*/ 1111 h 2224"/>
              <a:gd name="T4" fmla="*/ 1111 w 2223"/>
              <a:gd name="T5" fmla="*/ 0 h 2224"/>
              <a:gd name="T6" fmla="*/ 2222 w 2223"/>
              <a:gd name="T7" fmla="*/ 1111 h 2224"/>
              <a:gd name="T8" fmla="*/ 1111 w 2223"/>
              <a:gd name="T9" fmla="*/ 2223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3" h="2224">
                <a:moveTo>
                  <a:pt x="1111" y="2223"/>
                </a:moveTo>
                <a:lnTo>
                  <a:pt x="0" y="1111"/>
                </a:lnTo>
                <a:lnTo>
                  <a:pt x="1111" y="0"/>
                </a:lnTo>
                <a:lnTo>
                  <a:pt x="2222" y="1111"/>
                </a:lnTo>
                <a:lnTo>
                  <a:pt x="1111" y="22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51">
            <a:extLst>
              <a:ext uri="{FF2B5EF4-FFF2-40B4-BE49-F238E27FC236}">
                <a16:creationId xmlns:a16="http://schemas.microsoft.com/office/drawing/2014/main" id="{1F247AE2-2594-C341-8FAD-7D5FA0A35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8" y="10170309"/>
            <a:ext cx="2411450" cy="2411446"/>
          </a:xfrm>
          <a:custGeom>
            <a:avLst/>
            <a:gdLst>
              <a:gd name="T0" fmla="*/ 967 w 1935"/>
              <a:gd name="T1" fmla="*/ 1934 h 1935"/>
              <a:gd name="T2" fmla="*/ 0 w 1935"/>
              <a:gd name="T3" fmla="*/ 966 h 1935"/>
              <a:gd name="T4" fmla="*/ 967 w 1935"/>
              <a:gd name="T5" fmla="*/ 0 h 1935"/>
              <a:gd name="T6" fmla="*/ 1934 w 1935"/>
              <a:gd name="T7" fmla="*/ 966 h 1935"/>
              <a:gd name="T8" fmla="*/ 967 w 1935"/>
              <a:gd name="T9" fmla="*/ 1934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1935">
                <a:moveTo>
                  <a:pt x="967" y="1934"/>
                </a:moveTo>
                <a:lnTo>
                  <a:pt x="0" y="966"/>
                </a:lnTo>
                <a:lnTo>
                  <a:pt x="967" y="0"/>
                </a:lnTo>
                <a:lnTo>
                  <a:pt x="1934" y="966"/>
                </a:lnTo>
                <a:lnTo>
                  <a:pt x="967" y="19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BF7D807-7202-7240-8C76-23D7F6F37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6112" y="10626231"/>
            <a:ext cx="1487376" cy="1487376"/>
          </a:xfrm>
          <a:custGeom>
            <a:avLst/>
            <a:gdLst>
              <a:gd name="connsiteX0" fmla="*/ 674800 w 1487376"/>
              <a:gd name="connsiteY0" fmla="*/ 1138894 h 1487376"/>
              <a:gd name="connsiteX1" fmla="*/ 688454 w 1487376"/>
              <a:gd name="connsiteY1" fmla="*/ 1144387 h 1487376"/>
              <a:gd name="connsiteX2" fmla="*/ 688454 w 1487376"/>
              <a:gd name="connsiteY2" fmla="*/ 1171242 h 1487376"/>
              <a:gd name="connsiteX3" fmla="*/ 682248 w 1487376"/>
              <a:gd name="connsiteY3" fmla="*/ 1178566 h 1487376"/>
              <a:gd name="connsiteX4" fmla="*/ 813816 w 1487376"/>
              <a:gd name="connsiteY4" fmla="*/ 1178566 h 1487376"/>
              <a:gd name="connsiteX5" fmla="*/ 805126 w 1487376"/>
              <a:gd name="connsiteY5" fmla="*/ 1171242 h 1487376"/>
              <a:gd name="connsiteX6" fmla="*/ 805126 w 1487376"/>
              <a:gd name="connsiteY6" fmla="*/ 1144387 h 1487376"/>
              <a:gd name="connsiteX7" fmla="*/ 833674 w 1487376"/>
              <a:gd name="connsiteY7" fmla="*/ 1144387 h 1487376"/>
              <a:gd name="connsiteX8" fmla="*/ 862222 w 1487376"/>
              <a:gd name="connsiteY8" fmla="*/ 1173684 h 1487376"/>
              <a:gd name="connsiteX9" fmla="*/ 872152 w 1487376"/>
              <a:gd name="connsiteY9" fmla="*/ 1195656 h 1487376"/>
              <a:gd name="connsiteX10" fmla="*/ 862222 w 1487376"/>
              <a:gd name="connsiteY10" fmla="*/ 1218849 h 1487376"/>
              <a:gd name="connsiteX11" fmla="*/ 828710 w 1487376"/>
              <a:gd name="connsiteY11" fmla="*/ 1251808 h 1487376"/>
              <a:gd name="connsiteX12" fmla="*/ 815056 w 1487376"/>
              <a:gd name="connsiteY12" fmla="*/ 1256690 h 1487376"/>
              <a:gd name="connsiteX13" fmla="*/ 801404 w 1487376"/>
              <a:gd name="connsiteY13" fmla="*/ 1251808 h 1487376"/>
              <a:gd name="connsiteX14" fmla="*/ 801404 w 1487376"/>
              <a:gd name="connsiteY14" fmla="*/ 1223732 h 1487376"/>
              <a:gd name="connsiteX15" fmla="*/ 808850 w 1487376"/>
              <a:gd name="connsiteY15" fmla="*/ 1217628 h 1487376"/>
              <a:gd name="connsiteX16" fmla="*/ 677282 w 1487376"/>
              <a:gd name="connsiteY16" fmla="*/ 1217628 h 1487376"/>
              <a:gd name="connsiteX17" fmla="*/ 684730 w 1487376"/>
              <a:gd name="connsiteY17" fmla="*/ 1223732 h 1487376"/>
              <a:gd name="connsiteX18" fmla="*/ 684730 w 1487376"/>
              <a:gd name="connsiteY18" fmla="*/ 1251808 h 1487376"/>
              <a:gd name="connsiteX19" fmla="*/ 671076 w 1487376"/>
              <a:gd name="connsiteY19" fmla="*/ 1256690 h 1487376"/>
              <a:gd name="connsiteX20" fmla="*/ 657424 w 1487376"/>
              <a:gd name="connsiteY20" fmla="*/ 1251808 h 1487376"/>
              <a:gd name="connsiteX21" fmla="*/ 627634 w 1487376"/>
              <a:gd name="connsiteY21" fmla="*/ 1222511 h 1487376"/>
              <a:gd name="connsiteX22" fmla="*/ 627634 w 1487376"/>
              <a:gd name="connsiteY22" fmla="*/ 1177346 h 1487376"/>
              <a:gd name="connsiteX23" fmla="*/ 661146 w 1487376"/>
              <a:gd name="connsiteY23" fmla="*/ 1144387 h 1487376"/>
              <a:gd name="connsiteX24" fmla="*/ 674800 w 1487376"/>
              <a:gd name="connsiteY24" fmla="*/ 1138894 h 1487376"/>
              <a:gd name="connsiteX25" fmla="*/ 960222 w 1487376"/>
              <a:gd name="connsiteY25" fmla="*/ 1032751 h 1487376"/>
              <a:gd name="connsiteX26" fmla="*/ 950300 w 1487376"/>
              <a:gd name="connsiteY26" fmla="*/ 1041446 h 1487376"/>
              <a:gd name="connsiteX27" fmla="*/ 950300 w 1487376"/>
              <a:gd name="connsiteY27" fmla="*/ 1356951 h 1487376"/>
              <a:gd name="connsiteX28" fmla="*/ 960222 w 1487376"/>
              <a:gd name="connsiteY28" fmla="*/ 1365646 h 1487376"/>
              <a:gd name="connsiteX29" fmla="*/ 1439002 w 1487376"/>
              <a:gd name="connsiteY29" fmla="*/ 1365646 h 1487376"/>
              <a:gd name="connsiteX30" fmla="*/ 1447684 w 1487376"/>
              <a:gd name="connsiteY30" fmla="*/ 1356951 h 1487376"/>
              <a:gd name="connsiteX31" fmla="*/ 1447684 w 1487376"/>
              <a:gd name="connsiteY31" fmla="*/ 1041446 h 1487376"/>
              <a:gd name="connsiteX32" fmla="*/ 1439002 w 1487376"/>
              <a:gd name="connsiteY32" fmla="*/ 1032751 h 1487376"/>
              <a:gd name="connsiteX33" fmla="*/ 48374 w 1487376"/>
              <a:gd name="connsiteY33" fmla="*/ 1032751 h 1487376"/>
              <a:gd name="connsiteX34" fmla="*/ 39692 w 1487376"/>
              <a:gd name="connsiteY34" fmla="*/ 1041446 h 1487376"/>
              <a:gd name="connsiteX35" fmla="*/ 39692 w 1487376"/>
              <a:gd name="connsiteY35" fmla="*/ 1356951 h 1487376"/>
              <a:gd name="connsiteX36" fmla="*/ 48374 w 1487376"/>
              <a:gd name="connsiteY36" fmla="*/ 1365646 h 1487376"/>
              <a:gd name="connsiteX37" fmla="*/ 527154 w 1487376"/>
              <a:gd name="connsiteY37" fmla="*/ 1365646 h 1487376"/>
              <a:gd name="connsiteX38" fmla="*/ 537076 w 1487376"/>
              <a:gd name="connsiteY38" fmla="*/ 1356951 h 1487376"/>
              <a:gd name="connsiteX39" fmla="*/ 537076 w 1487376"/>
              <a:gd name="connsiteY39" fmla="*/ 1041446 h 1487376"/>
              <a:gd name="connsiteX40" fmla="*/ 527154 w 1487376"/>
              <a:gd name="connsiteY40" fmla="*/ 1032751 h 1487376"/>
              <a:gd name="connsiteX41" fmla="*/ 960222 w 1487376"/>
              <a:gd name="connsiteY41" fmla="*/ 994244 h 1487376"/>
              <a:gd name="connsiteX42" fmla="*/ 1439002 w 1487376"/>
              <a:gd name="connsiteY42" fmla="*/ 994244 h 1487376"/>
              <a:gd name="connsiteX43" fmla="*/ 1487376 w 1487376"/>
              <a:gd name="connsiteY43" fmla="*/ 1041446 h 1487376"/>
              <a:gd name="connsiteX44" fmla="*/ 1487376 w 1487376"/>
              <a:gd name="connsiteY44" fmla="*/ 1356951 h 1487376"/>
              <a:gd name="connsiteX45" fmla="*/ 1439002 w 1487376"/>
              <a:gd name="connsiteY45" fmla="*/ 1405394 h 1487376"/>
              <a:gd name="connsiteX46" fmla="*/ 1218218 w 1487376"/>
              <a:gd name="connsiteY46" fmla="*/ 1405394 h 1487376"/>
              <a:gd name="connsiteX47" fmla="*/ 1218218 w 1487376"/>
              <a:gd name="connsiteY47" fmla="*/ 1448869 h 1487376"/>
              <a:gd name="connsiteX48" fmla="*/ 1343494 w 1487376"/>
              <a:gd name="connsiteY48" fmla="*/ 1448869 h 1487376"/>
              <a:gd name="connsiteX49" fmla="*/ 1363340 w 1487376"/>
              <a:gd name="connsiteY49" fmla="*/ 1467502 h 1487376"/>
              <a:gd name="connsiteX50" fmla="*/ 1343494 w 1487376"/>
              <a:gd name="connsiteY50" fmla="*/ 1487376 h 1487376"/>
              <a:gd name="connsiteX51" fmla="*/ 1054490 w 1487376"/>
              <a:gd name="connsiteY51" fmla="*/ 1487376 h 1487376"/>
              <a:gd name="connsiteX52" fmla="*/ 1035884 w 1487376"/>
              <a:gd name="connsiteY52" fmla="*/ 1467502 h 1487376"/>
              <a:gd name="connsiteX53" fmla="*/ 1054490 w 1487376"/>
              <a:gd name="connsiteY53" fmla="*/ 1448869 h 1487376"/>
              <a:gd name="connsiteX54" fmla="*/ 1179766 w 1487376"/>
              <a:gd name="connsiteY54" fmla="*/ 1448869 h 1487376"/>
              <a:gd name="connsiteX55" fmla="*/ 1179766 w 1487376"/>
              <a:gd name="connsiteY55" fmla="*/ 1405394 h 1487376"/>
              <a:gd name="connsiteX56" fmla="*/ 960222 w 1487376"/>
              <a:gd name="connsiteY56" fmla="*/ 1405394 h 1487376"/>
              <a:gd name="connsiteX57" fmla="*/ 911848 w 1487376"/>
              <a:gd name="connsiteY57" fmla="*/ 1356951 h 1487376"/>
              <a:gd name="connsiteX58" fmla="*/ 911848 w 1487376"/>
              <a:gd name="connsiteY58" fmla="*/ 1041446 h 1487376"/>
              <a:gd name="connsiteX59" fmla="*/ 960222 w 1487376"/>
              <a:gd name="connsiteY59" fmla="*/ 994244 h 1487376"/>
              <a:gd name="connsiteX60" fmla="*/ 48374 w 1487376"/>
              <a:gd name="connsiteY60" fmla="*/ 994244 h 1487376"/>
              <a:gd name="connsiteX61" fmla="*/ 527154 w 1487376"/>
              <a:gd name="connsiteY61" fmla="*/ 994244 h 1487376"/>
              <a:gd name="connsiteX62" fmla="*/ 575528 w 1487376"/>
              <a:gd name="connsiteY62" fmla="*/ 1041446 h 1487376"/>
              <a:gd name="connsiteX63" fmla="*/ 575528 w 1487376"/>
              <a:gd name="connsiteY63" fmla="*/ 1356951 h 1487376"/>
              <a:gd name="connsiteX64" fmla="*/ 527154 w 1487376"/>
              <a:gd name="connsiteY64" fmla="*/ 1405394 h 1487376"/>
              <a:gd name="connsiteX65" fmla="*/ 307610 w 1487376"/>
              <a:gd name="connsiteY65" fmla="*/ 1405394 h 1487376"/>
              <a:gd name="connsiteX66" fmla="*/ 307610 w 1487376"/>
              <a:gd name="connsiteY66" fmla="*/ 1448869 h 1487376"/>
              <a:gd name="connsiteX67" fmla="*/ 432886 w 1487376"/>
              <a:gd name="connsiteY67" fmla="*/ 1448869 h 1487376"/>
              <a:gd name="connsiteX68" fmla="*/ 451492 w 1487376"/>
              <a:gd name="connsiteY68" fmla="*/ 1467502 h 1487376"/>
              <a:gd name="connsiteX69" fmla="*/ 432886 w 1487376"/>
              <a:gd name="connsiteY69" fmla="*/ 1487376 h 1487376"/>
              <a:gd name="connsiteX70" fmla="*/ 143882 w 1487376"/>
              <a:gd name="connsiteY70" fmla="*/ 1487376 h 1487376"/>
              <a:gd name="connsiteX71" fmla="*/ 124036 w 1487376"/>
              <a:gd name="connsiteY71" fmla="*/ 1467502 h 1487376"/>
              <a:gd name="connsiteX72" fmla="*/ 143882 w 1487376"/>
              <a:gd name="connsiteY72" fmla="*/ 1448869 h 1487376"/>
              <a:gd name="connsiteX73" fmla="*/ 269158 w 1487376"/>
              <a:gd name="connsiteY73" fmla="*/ 1448869 h 1487376"/>
              <a:gd name="connsiteX74" fmla="*/ 269158 w 1487376"/>
              <a:gd name="connsiteY74" fmla="*/ 1405394 h 1487376"/>
              <a:gd name="connsiteX75" fmla="*/ 48374 w 1487376"/>
              <a:gd name="connsiteY75" fmla="*/ 1405394 h 1487376"/>
              <a:gd name="connsiteX76" fmla="*/ 0 w 1487376"/>
              <a:gd name="connsiteY76" fmla="*/ 1356951 h 1487376"/>
              <a:gd name="connsiteX77" fmla="*/ 0 w 1487376"/>
              <a:gd name="connsiteY77" fmla="*/ 1041446 h 1487376"/>
              <a:gd name="connsiteX78" fmla="*/ 48374 w 1487376"/>
              <a:gd name="connsiteY78" fmla="*/ 994244 h 1487376"/>
              <a:gd name="connsiteX79" fmla="*/ 224962 w 1487376"/>
              <a:gd name="connsiteY79" fmla="*/ 618027 h 1487376"/>
              <a:gd name="connsiteX80" fmla="*/ 248176 w 1487376"/>
              <a:gd name="connsiteY80" fmla="*/ 626446 h 1487376"/>
              <a:gd name="connsiteX81" fmla="*/ 282286 w 1487376"/>
              <a:gd name="connsiteY81" fmla="*/ 661368 h 1487376"/>
              <a:gd name="connsiteX82" fmla="*/ 282286 w 1487376"/>
              <a:gd name="connsiteY82" fmla="*/ 688807 h 1487376"/>
              <a:gd name="connsiteX83" fmla="*/ 268390 w 1487376"/>
              <a:gd name="connsiteY83" fmla="*/ 693796 h 1487376"/>
              <a:gd name="connsiteX84" fmla="*/ 254492 w 1487376"/>
              <a:gd name="connsiteY84" fmla="*/ 688807 h 1487376"/>
              <a:gd name="connsiteX85" fmla="*/ 246912 w 1487376"/>
              <a:gd name="connsiteY85" fmla="*/ 681324 h 1487376"/>
              <a:gd name="connsiteX86" fmla="*/ 246912 w 1487376"/>
              <a:gd name="connsiteY86" fmla="*/ 813529 h 1487376"/>
              <a:gd name="connsiteX87" fmla="*/ 254492 w 1487376"/>
              <a:gd name="connsiteY87" fmla="*/ 806046 h 1487376"/>
              <a:gd name="connsiteX88" fmla="*/ 282286 w 1487376"/>
              <a:gd name="connsiteY88" fmla="*/ 806046 h 1487376"/>
              <a:gd name="connsiteX89" fmla="*/ 282286 w 1487376"/>
              <a:gd name="connsiteY89" fmla="*/ 832238 h 1487376"/>
              <a:gd name="connsiteX90" fmla="*/ 251966 w 1487376"/>
              <a:gd name="connsiteY90" fmla="*/ 862171 h 1487376"/>
              <a:gd name="connsiteX91" fmla="*/ 229224 w 1487376"/>
              <a:gd name="connsiteY91" fmla="*/ 872149 h 1487376"/>
              <a:gd name="connsiteX92" fmla="*/ 206484 w 1487376"/>
              <a:gd name="connsiteY92" fmla="*/ 862171 h 1487376"/>
              <a:gd name="connsiteX93" fmla="*/ 172372 w 1487376"/>
              <a:gd name="connsiteY93" fmla="*/ 828496 h 1487376"/>
              <a:gd name="connsiteX94" fmla="*/ 172372 w 1487376"/>
              <a:gd name="connsiteY94" fmla="*/ 801057 h 1487376"/>
              <a:gd name="connsiteX95" fmla="*/ 200166 w 1487376"/>
              <a:gd name="connsiteY95" fmla="*/ 801057 h 1487376"/>
              <a:gd name="connsiteX96" fmla="*/ 207746 w 1487376"/>
              <a:gd name="connsiteY96" fmla="*/ 808540 h 1487376"/>
              <a:gd name="connsiteX97" fmla="*/ 207746 w 1487376"/>
              <a:gd name="connsiteY97" fmla="*/ 676335 h 1487376"/>
              <a:gd name="connsiteX98" fmla="*/ 200166 w 1487376"/>
              <a:gd name="connsiteY98" fmla="*/ 683818 h 1487376"/>
              <a:gd name="connsiteX99" fmla="*/ 172372 w 1487376"/>
              <a:gd name="connsiteY99" fmla="*/ 683818 h 1487376"/>
              <a:gd name="connsiteX100" fmla="*/ 172372 w 1487376"/>
              <a:gd name="connsiteY100" fmla="*/ 656379 h 1487376"/>
              <a:gd name="connsiteX101" fmla="*/ 202694 w 1487376"/>
              <a:gd name="connsiteY101" fmla="*/ 626446 h 1487376"/>
              <a:gd name="connsiteX102" fmla="*/ 224962 w 1487376"/>
              <a:gd name="connsiteY102" fmla="*/ 618027 h 1487376"/>
              <a:gd name="connsiteX103" fmla="*/ 1263490 w 1487376"/>
              <a:gd name="connsiteY103" fmla="*/ 618027 h 1487376"/>
              <a:gd name="connsiteX104" fmla="*/ 1285538 w 1487376"/>
              <a:gd name="connsiteY104" fmla="*/ 626446 h 1487376"/>
              <a:gd name="connsiteX105" fmla="*/ 1320562 w 1487376"/>
              <a:gd name="connsiteY105" fmla="*/ 661368 h 1487376"/>
              <a:gd name="connsiteX106" fmla="*/ 1320562 w 1487376"/>
              <a:gd name="connsiteY106" fmla="*/ 688807 h 1487376"/>
              <a:gd name="connsiteX107" fmla="*/ 1306802 w 1487376"/>
              <a:gd name="connsiteY107" fmla="*/ 693796 h 1487376"/>
              <a:gd name="connsiteX108" fmla="*/ 1293042 w 1487376"/>
              <a:gd name="connsiteY108" fmla="*/ 688807 h 1487376"/>
              <a:gd name="connsiteX109" fmla="*/ 1284286 w 1487376"/>
              <a:gd name="connsiteY109" fmla="*/ 681324 h 1487376"/>
              <a:gd name="connsiteX110" fmla="*/ 1284286 w 1487376"/>
              <a:gd name="connsiteY110" fmla="*/ 813529 h 1487376"/>
              <a:gd name="connsiteX111" fmla="*/ 1293042 w 1487376"/>
              <a:gd name="connsiteY111" fmla="*/ 806046 h 1487376"/>
              <a:gd name="connsiteX112" fmla="*/ 1320562 w 1487376"/>
              <a:gd name="connsiteY112" fmla="*/ 806046 h 1487376"/>
              <a:gd name="connsiteX113" fmla="*/ 1320562 w 1487376"/>
              <a:gd name="connsiteY113" fmla="*/ 832238 h 1487376"/>
              <a:gd name="connsiteX114" fmla="*/ 1290540 w 1487376"/>
              <a:gd name="connsiteY114" fmla="*/ 862171 h 1487376"/>
              <a:gd name="connsiteX115" fmla="*/ 1266774 w 1487376"/>
              <a:gd name="connsiteY115" fmla="*/ 872149 h 1487376"/>
              <a:gd name="connsiteX116" fmla="*/ 1244258 w 1487376"/>
              <a:gd name="connsiteY116" fmla="*/ 862171 h 1487376"/>
              <a:gd name="connsiteX117" fmla="*/ 1210482 w 1487376"/>
              <a:gd name="connsiteY117" fmla="*/ 828496 h 1487376"/>
              <a:gd name="connsiteX118" fmla="*/ 1210482 w 1487376"/>
              <a:gd name="connsiteY118" fmla="*/ 801057 h 1487376"/>
              <a:gd name="connsiteX119" fmla="*/ 1238002 w 1487376"/>
              <a:gd name="connsiteY119" fmla="*/ 801057 h 1487376"/>
              <a:gd name="connsiteX120" fmla="*/ 1245508 w 1487376"/>
              <a:gd name="connsiteY120" fmla="*/ 808540 h 1487376"/>
              <a:gd name="connsiteX121" fmla="*/ 1245508 w 1487376"/>
              <a:gd name="connsiteY121" fmla="*/ 676335 h 1487376"/>
              <a:gd name="connsiteX122" fmla="*/ 1238002 w 1487376"/>
              <a:gd name="connsiteY122" fmla="*/ 683818 h 1487376"/>
              <a:gd name="connsiteX123" fmla="*/ 1210482 w 1487376"/>
              <a:gd name="connsiteY123" fmla="*/ 683818 h 1487376"/>
              <a:gd name="connsiteX124" fmla="*/ 1210482 w 1487376"/>
              <a:gd name="connsiteY124" fmla="*/ 656379 h 1487376"/>
              <a:gd name="connsiteX125" fmla="*/ 1240504 w 1487376"/>
              <a:gd name="connsiteY125" fmla="*/ 626446 h 1487376"/>
              <a:gd name="connsiteX126" fmla="*/ 1263490 w 1487376"/>
              <a:gd name="connsiteY126" fmla="*/ 618027 h 1487376"/>
              <a:gd name="connsiteX127" fmla="*/ 854084 w 1487376"/>
              <a:gd name="connsiteY127" fmla="*/ 544597 h 1487376"/>
              <a:gd name="connsiteX128" fmla="*/ 755534 w 1487376"/>
              <a:gd name="connsiteY128" fmla="*/ 584356 h 1487376"/>
              <a:gd name="connsiteX129" fmla="*/ 710626 w 1487376"/>
              <a:gd name="connsiteY129" fmla="*/ 591811 h 1487376"/>
              <a:gd name="connsiteX130" fmla="*/ 651996 w 1487376"/>
              <a:gd name="connsiteY130" fmla="*/ 573174 h 1487376"/>
              <a:gd name="connsiteX131" fmla="*/ 540970 w 1487376"/>
              <a:gd name="connsiteY131" fmla="*/ 683754 h 1487376"/>
              <a:gd name="connsiteX132" fmla="*/ 540970 w 1487376"/>
              <a:gd name="connsiteY132" fmla="*/ 686239 h 1487376"/>
              <a:gd name="connsiteX133" fmla="*/ 513526 w 1487376"/>
              <a:gd name="connsiteY133" fmla="*/ 722271 h 1487376"/>
              <a:gd name="connsiteX134" fmla="*/ 456144 w 1487376"/>
              <a:gd name="connsiteY134" fmla="*/ 798062 h 1487376"/>
              <a:gd name="connsiteX135" fmla="*/ 535982 w 1487376"/>
              <a:gd name="connsiteY135" fmla="*/ 877581 h 1487376"/>
              <a:gd name="connsiteX136" fmla="*/ 952634 w 1487376"/>
              <a:gd name="connsiteY136" fmla="*/ 877581 h 1487376"/>
              <a:gd name="connsiteX137" fmla="*/ 1031224 w 1487376"/>
              <a:gd name="connsiteY137" fmla="*/ 798062 h 1487376"/>
              <a:gd name="connsiteX138" fmla="*/ 970098 w 1487376"/>
              <a:gd name="connsiteY138" fmla="*/ 721029 h 1487376"/>
              <a:gd name="connsiteX139" fmla="*/ 950140 w 1487376"/>
              <a:gd name="connsiteY139" fmla="*/ 707362 h 1487376"/>
              <a:gd name="connsiteX140" fmla="*/ 947644 w 1487376"/>
              <a:gd name="connsiteY140" fmla="*/ 682512 h 1487376"/>
              <a:gd name="connsiteX141" fmla="*/ 947644 w 1487376"/>
              <a:gd name="connsiteY141" fmla="*/ 629086 h 1487376"/>
              <a:gd name="connsiteX142" fmla="*/ 854084 w 1487376"/>
              <a:gd name="connsiteY142" fmla="*/ 544597 h 1487376"/>
              <a:gd name="connsiteX143" fmla="*/ 859074 w 1487376"/>
              <a:gd name="connsiteY143" fmla="*/ 506080 h 1487376"/>
              <a:gd name="connsiteX144" fmla="*/ 986316 w 1487376"/>
              <a:gd name="connsiteY144" fmla="*/ 620388 h 1487376"/>
              <a:gd name="connsiteX145" fmla="*/ 986316 w 1487376"/>
              <a:gd name="connsiteY145" fmla="*/ 686239 h 1487376"/>
              <a:gd name="connsiteX146" fmla="*/ 1069896 w 1487376"/>
              <a:gd name="connsiteY146" fmla="*/ 798062 h 1487376"/>
              <a:gd name="connsiteX147" fmla="*/ 952634 w 1487376"/>
              <a:gd name="connsiteY147" fmla="*/ 916098 h 1487376"/>
              <a:gd name="connsiteX148" fmla="*/ 535982 w 1487376"/>
              <a:gd name="connsiteY148" fmla="*/ 916098 h 1487376"/>
              <a:gd name="connsiteX149" fmla="*/ 417472 w 1487376"/>
              <a:gd name="connsiteY149" fmla="*/ 798062 h 1487376"/>
              <a:gd name="connsiteX150" fmla="*/ 502300 w 1487376"/>
              <a:gd name="connsiteY150" fmla="*/ 686239 h 1487376"/>
              <a:gd name="connsiteX151" fmla="*/ 502300 w 1487376"/>
              <a:gd name="connsiteY151" fmla="*/ 683754 h 1487376"/>
              <a:gd name="connsiteX152" fmla="*/ 651996 w 1487376"/>
              <a:gd name="connsiteY152" fmla="*/ 534657 h 1487376"/>
              <a:gd name="connsiteX153" fmla="*/ 728090 w 1487376"/>
              <a:gd name="connsiteY153" fmla="*/ 557022 h 1487376"/>
              <a:gd name="connsiteX154" fmla="*/ 859074 w 1487376"/>
              <a:gd name="connsiteY154" fmla="*/ 506080 h 1487376"/>
              <a:gd name="connsiteX155" fmla="*/ 674800 w 1487376"/>
              <a:gd name="connsiteY155" fmla="*/ 106201 h 1487376"/>
              <a:gd name="connsiteX156" fmla="*/ 688454 w 1487376"/>
              <a:gd name="connsiteY156" fmla="*/ 111694 h 1487376"/>
              <a:gd name="connsiteX157" fmla="*/ 688454 w 1487376"/>
              <a:gd name="connsiteY157" fmla="*/ 138549 h 1487376"/>
              <a:gd name="connsiteX158" fmla="*/ 682248 w 1487376"/>
              <a:gd name="connsiteY158" fmla="*/ 145873 h 1487376"/>
              <a:gd name="connsiteX159" fmla="*/ 813816 w 1487376"/>
              <a:gd name="connsiteY159" fmla="*/ 145873 h 1487376"/>
              <a:gd name="connsiteX160" fmla="*/ 805126 w 1487376"/>
              <a:gd name="connsiteY160" fmla="*/ 138549 h 1487376"/>
              <a:gd name="connsiteX161" fmla="*/ 805126 w 1487376"/>
              <a:gd name="connsiteY161" fmla="*/ 111694 h 1487376"/>
              <a:gd name="connsiteX162" fmla="*/ 833674 w 1487376"/>
              <a:gd name="connsiteY162" fmla="*/ 111694 h 1487376"/>
              <a:gd name="connsiteX163" fmla="*/ 862222 w 1487376"/>
              <a:gd name="connsiteY163" fmla="*/ 140991 h 1487376"/>
              <a:gd name="connsiteX164" fmla="*/ 872152 w 1487376"/>
              <a:gd name="connsiteY164" fmla="*/ 162963 h 1487376"/>
              <a:gd name="connsiteX165" fmla="*/ 862222 w 1487376"/>
              <a:gd name="connsiteY165" fmla="*/ 184935 h 1487376"/>
              <a:gd name="connsiteX166" fmla="*/ 828710 w 1487376"/>
              <a:gd name="connsiteY166" fmla="*/ 219115 h 1487376"/>
              <a:gd name="connsiteX167" fmla="*/ 815056 w 1487376"/>
              <a:gd name="connsiteY167" fmla="*/ 223997 h 1487376"/>
              <a:gd name="connsiteX168" fmla="*/ 801404 w 1487376"/>
              <a:gd name="connsiteY168" fmla="*/ 219115 h 1487376"/>
              <a:gd name="connsiteX169" fmla="*/ 801404 w 1487376"/>
              <a:gd name="connsiteY169" fmla="*/ 192259 h 1487376"/>
              <a:gd name="connsiteX170" fmla="*/ 808850 w 1487376"/>
              <a:gd name="connsiteY170" fmla="*/ 184935 h 1487376"/>
              <a:gd name="connsiteX171" fmla="*/ 677282 w 1487376"/>
              <a:gd name="connsiteY171" fmla="*/ 184935 h 1487376"/>
              <a:gd name="connsiteX172" fmla="*/ 684730 w 1487376"/>
              <a:gd name="connsiteY172" fmla="*/ 192259 h 1487376"/>
              <a:gd name="connsiteX173" fmla="*/ 684730 w 1487376"/>
              <a:gd name="connsiteY173" fmla="*/ 219115 h 1487376"/>
              <a:gd name="connsiteX174" fmla="*/ 671076 w 1487376"/>
              <a:gd name="connsiteY174" fmla="*/ 223997 h 1487376"/>
              <a:gd name="connsiteX175" fmla="*/ 657424 w 1487376"/>
              <a:gd name="connsiteY175" fmla="*/ 219115 h 1487376"/>
              <a:gd name="connsiteX176" fmla="*/ 627634 w 1487376"/>
              <a:gd name="connsiteY176" fmla="*/ 189818 h 1487376"/>
              <a:gd name="connsiteX177" fmla="*/ 627634 w 1487376"/>
              <a:gd name="connsiteY177" fmla="*/ 145873 h 1487376"/>
              <a:gd name="connsiteX178" fmla="*/ 661146 w 1487376"/>
              <a:gd name="connsiteY178" fmla="*/ 111694 h 1487376"/>
              <a:gd name="connsiteX179" fmla="*/ 674800 w 1487376"/>
              <a:gd name="connsiteY179" fmla="*/ 106201 h 1487376"/>
              <a:gd name="connsiteX180" fmla="*/ 960222 w 1487376"/>
              <a:gd name="connsiteY180" fmla="*/ 38507 h 1487376"/>
              <a:gd name="connsiteX181" fmla="*/ 950300 w 1487376"/>
              <a:gd name="connsiteY181" fmla="*/ 48444 h 1487376"/>
              <a:gd name="connsiteX182" fmla="*/ 950300 w 1487376"/>
              <a:gd name="connsiteY182" fmla="*/ 362707 h 1487376"/>
              <a:gd name="connsiteX183" fmla="*/ 960222 w 1487376"/>
              <a:gd name="connsiteY183" fmla="*/ 371402 h 1487376"/>
              <a:gd name="connsiteX184" fmla="*/ 1439002 w 1487376"/>
              <a:gd name="connsiteY184" fmla="*/ 371402 h 1487376"/>
              <a:gd name="connsiteX185" fmla="*/ 1447684 w 1487376"/>
              <a:gd name="connsiteY185" fmla="*/ 362707 h 1487376"/>
              <a:gd name="connsiteX186" fmla="*/ 1447684 w 1487376"/>
              <a:gd name="connsiteY186" fmla="*/ 48444 h 1487376"/>
              <a:gd name="connsiteX187" fmla="*/ 1439002 w 1487376"/>
              <a:gd name="connsiteY187" fmla="*/ 38507 h 1487376"/>
              <a:gd name="connsiteX188" fmla="*/ 48374 w 1487376"/>
              <a:gd name="connsiteY188" fmla="*/ 38507 h 1487376"/>
              <a:gd name="connsiteX189" fmla="*/ 39692 w 1487376"/>
              <a:gd name="connsiteY189" fmla="*/ 48444 h 1487376"/>
              <a:gd name="connsiteX190" fmla="*/ 39692 w 1487376"/>
              <a:gd name="connsiteY190" fmla="*/ 362707 h 1487376"/>
              <a:gd name="connsiteX191" fmla="*/ 48374 w 1487376"/>
              <a:gd name="connsiteY191" fmla="*/ 371402 h 1487376"/>
              <a:gd name="connsiteX192" fmla="*/ 527154 w 1487376"/>
              <a:gd name="connsiteY192" fmla="*/ 371402 h 1487376"/>
              <a:gd name="connsiteX193" fmla="*/ 537076 w 1487376"/>
              <a:gd name="connsiteY193" fmla="*/ 362707 h 1487376"/>
              <a:gd name="connsiteX194" fmla="*/ 537076 w 1487376"/>
              <a:gd name="connsiteY194" fmla="*/ 48444 h 1487376"/>
              <a:gd name="connsiteX195" fmla="*/ 527154 w 1487376"/>
              <a:gd name="connsiteY195" fmla="*/ 38507 h 1487376"/>
              <a:gd name="connsiteX196" fmla="*/ 960222 w 1487376"/>
              <a:gd name="connsiteY196" fmla="*/ 0 h 1487376"/>
              <a:gd name="connsiteX197" fmla="*/ 1439002 w 1487376"/>
              <a:gd name="connsiteY197" fmla="*/ 0 h 1487376"/>
              <a:gd name="connsiteX198" fmla="*/ 1487376 w 1487376"/>
              <a:gd name="connsiteY198" fmla="*/ 48444 h 1487376"/>
              <a:gd name="connsiteX199" fmla="*/ 1487376 w 1487376"/>
              <a:gd name="connsiteY199" fmla="*/ 362707 h 1487376"/>
              <a:gd name="connsiteX200" fmla="*/ 1439002 w 1487376"/>
              <a:gd name="connsiteY200" fmla="*/ 409908 h 1487376"/>
              <a:gd name="connsiteX201" fmla="*/ 1218218 w 1487376"/>
              <a:gd name="connsiteY201" fmla="*/ 409908 h 1487376"/>
              <a:gd name="connsiteX202" fmla="*/ 1218218 w 1487376"/>
              <a:gd name="connsiteY202" fmla="*/ 454625 h 1487376"/>
              <a:gd name="connsiteX203" fmla="*/ 1343494 w 1487376"/>
              <a:gd name="connsiteY203" fmla="*/ 454625 h 1487376"/>
              <a:gd name="connsiteX204" fmla="*/ 1363340 w 1487376"/>
              <a:gd name="connsiteY204" fmla="*/ 474500 h 1487376"/>
              <a:gd name="connsiteX205" fmla="*/ 1343494 w 1487376"/>
              <a:gd name="connsiteY205" fmla="*/ 493132 h 1487376"/>
              <a:gd name="connsiteX206" fmla="*/ 1054490 w 1487376"/>
              <a:gd name="connsiteY206" fmla="*/ 493132 h 1487376"/>
              <a:gd name="connsiteX207" fmla="*/ 1035884 w 1487376"/>
              <a:gd name="connsiteY207" fmla="*/ 474500 h 1487376"/>
              <a:gd name="connsiteX208" fmla="*/ 1054490 w 1487376"/>
              <a:gd name="connsiteY208" fmla="*/ 454625 h 1487376"/>
              <a:gd name="connsiteX209" fmla="*/ 1179766 w 1487376"/>
              <a:gd name="connsiteY209" fmla="*/ 454625 h 1487376"/>
              <a:gd name="connsiteX210" fmla="*/ 1179766 w 1487376"/>
              <a:gd name="connsiteY210" fmla="*/ 409908 h 1487376"/>
              <a:gd name="connsiteX211" fmla="*/ 960222 w 1487376"/>
              <a:gd name="connsiteY211" fmla="*/ 409908 h 1487376"/>
              <a:gd name="connsiteX212" fmla="*/ 911848 w 1487376"/>
              <a:gd name="connsiteY212" fmla="*/ 362707 h 1487376"/>
              <a:gd name="connsiteX213" fmla="*/ 911848 w 1487376"/>
              <a:gd name="connsiteY213" fmla="*/ 48444 h 1487376"/>
              <a:gd name="connsiteX214" fmla="*/ 960222 w 1487376"/>
              <a:gd name="connsiteY214" fmla="*/ 0 h 1487376"/>
              <a:gd name="connsiteX215" fmla="*/ 48374 w 1487376"/>
              <a:gd name="connsiteY215" fmla="*/ 0 h 1487376"/>
              <a:gd name="connsiteX216" fmla="*/ 527154 w 1487376"/>
              <a:gd name="connsiteY216" fmla="*/ 0 h 1487376"/>
              <a:gd name="connsiteX217" fmla="*/ 575528 w 1487376"/>
              <a:gd name="connsiteY217" fmla="*/ 48444 h 1487376"/>
              <a:gd name="connsiteX218" fmla="*/ 575528 w 1487376"/>
              <a:gd name="connsiteY218" fmla="*/ 362707 h 1487376"/>
              <a:gd name="connsiteX219" fmla="*/ 527154 w 1487376"/>
              <a:gd name="connsiteY219" fmla="*/ 409908 h 1487376"/>
              <a:gd name="connsiteX220" fmla="*/ 307610 w 1487376"/>
              <a:gd name="connsiteY220" fmla="*/ 409908 h 1487376"/>
              <a:gd name="connsiteX221" fmla="*/ 307610 w 1487376"/>
              <a:gd name="connsiteY221" fmla="*/ 454625 h 1487376"/>
              <a:gd name="connsiteX222" fmla="*/ 432886 w 1487376"/>
              <a:gd name="connsiteY222" fmla="*/ 454625 h 1487376"/>
              <a:gd name="connsiteX223" fmla="*/ 451492 w 1487376"/>
              <a:gd name="connsiteY223" fmla="*/ 474500 h 1487376"/>
              <a:gd name="connsiteX224" fmla="*/ 432886 w 1487376"/>
              <a:gd name="connsiteY224" fmla="*/ 493132 h 1487376"/>
              <a:gd name="connsiteX225" fmla="*/ 143882 w 1487376"/>
              <a:gd name="connsiteY225" fmla="*/ 493132 h 1487376"/>
              <a:gd name="connsiteX226" fmla="*/ 124036 w 1487376"/>
              <a:gd name="connsiteY226" fmla="*/ 474500 h 1487376"/>
              <a:gd name="connsiteX227" fmla="*/ 143882 w 1487376"/>
              <a:gd name="connsiteY227" fmla="*/ 454625 h 1487376"/>
              <a:gd name="connsiteX228" fmla="*/ 269158 w 1487376"/>
              <a:gd name="connsiteY228" fmla="*/ 454625 h 1487376"/>
              <a:gd name="connsiteX229" fmla="*/ 269158 w 1487376"/>
              <a:gd name="connsiteY229" fmla="*/ 409908 h 1487376"/>
              <a:gd name="connsiteX230" fmla="*/ 48374 w 1487376"/>
              <a:gd name="connsiteY230" fmla="*/ 409908 h 1487376"/>
              <a:gd name="connsiteX231" fmla="*/ 0 w 1487376"/>
              <a:gd name="connsiteY231" fmla="*/ 362707 h 1487376"/>
              <a:gd name="connsiteX232" fmla="*/ 0 w 1487376"/>
              <a:gd name="connsiteY232" fmla="*/ 48444 h 1487376"/>
              <a:gd name="connsiteX233" fmla="*/ 48374 w 1487376"/>
              <a:gd name="connsiteY233" fmla="*/ 0 h 148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487376" h="1487376">
                <a:moveTo>
                  <a:pt x="674800" y="1138894"/>
                </a:moveTo>
                <a:cubicBezTo>
                  <a:pt x="679766" y="1138894"/>
                  <a:pt x="684730" y="1140725"/>
                  <a:pt x="688454" y="1144387"/>
                </a:cubicBezTo>
                <a:cubicBezTo>
                  <a:pt x="697142" y="1151711"/>
                  <a:pt x="697142" y="1163918"/>
                  <a:pt x="688454" y="1171242"/>
                </a:cubicBezTo>
                <a:lnTo>
                  <a:pt x="682248" y="1178566"/>
                </a:lnTo>
                <a:lnTo>
                  <a:pt x="813816" y="1178566"/>
                </a:lnTo>
                <a:lnTo>
                  <a:pt x="805126" y="1171242"/>
                </a:lnTo>
                <a:cubicBezTo>
                  <a:pt x="797680" y="1163918"/>
                  <a:pt x="797680" y="1151711"/>
                  <a:pt x="805126" y="1144387"/>
                </a:cubicBezTo>
                <a:cubicBezTo>
                  <a:pt x="813816" y="1137063"/>
                  <a:pt x="824986" y="1137063"/>
                  <a:pt x="833674" y="1144387"/>
                </a:cubicBezTo>
                <a:lnTo>
                  <a:pt x="862222" y="1173684"/>
                </a:lnTo>
                <a:cubicBezTo>
                  <a:pt x="868428" y="1178566"/>
                  <a:pt x="872152" y="1187111"/>
                  <a:pt x="872152" y="1195656"/>
                </a:cubicBezTo>
                <a:cubicBezTo>
                  <a:pt x="872152" y="1204201"/>
                  <a:pt x="868428" y="1212746"/>
                  <a:pt x="862222" y="1218849"/>
                </a:cubicBezTo>
                <a:lnTo>
                  <a:pt x="828710" y="1251808"/>
                </a:lnTo>
                <a:cubicBezTo>
                  <a:pt x="824986" y="1255470"/>
                  <a:pt x="820022" y="1256690"/>
                  <a:pt x="815056" y="1256690"/>
                </a:cubicBezTo>
                <a:cubicBezTo>
                  <a:pt x="810092" y="1256690"/>
                  <a:pt x="805126" y="1255470"/>
                  <a:pt x="801404" y="1251808"/>
                </a:cubicBezTo>
                <a:cubicBezTo>
                  <a:pt x="793956" y="1244483"/>
                  <a:pt x="793956" y="1231056"/>
                  <a:pt x="801404" y="1223732"/>
                </a:cubicBezTo>
                <a:lnTo>
                  <a:pt x="808850" y="1217628"/>
                </a:lnTo>
                <a:lnTo>
                  <a:pt x="677282" y="1217628"/>
                </a:lnTo>
                <a:lnTo>
                  <a:pt x="684730" y="1223732"/>
                </a:lnTo>
                <a:cubicBezTo>
                  <a:pt x="692176" y="1231056"/>
                  <a:pt x="692176" y="1244483"/>
                  <a:pt x="684730" y="1251808"/>
                </a:cubicBezTo>
                <a:cubicBezTo>
                  <a:pt x="681006" y="1255470"/>
                  <a:pt x="676042" y="1256690"/>
                  <a:pt x="671076" y="1256690"/>
                </a:cubicBezTo>
                <a:cubicBezTo>
                  <a:pt x="666112" y="1256690"/>
                  <a:pt x="661146" y="1255470"/>
                  <a:pt x="657424" y="1251808"/>
                </a:cubicBezTo>
                <a:lnTo>
                  <a:pt x="627634" y="1222511"/>
                </a:lnTo>
                <a:cubicBezTo>
                  <a:pt x="615222" y="1210304"/>
                  <a:pt x="615222" y="1190773"/>
                  <a:pt x="627634" y="1177346"/>
                </a:cubicBezTo>
                <a:lnTo>
                  <a:pt x="661146" y="1144387"/>
                </a:lnTo>
                <a:cubicBezTo>
                  <a:pt x="664870" y="1140725"/>
                  <a:pt x="669836" y="1138894"/>
                  <a:pt x="674800" y="1138894"/>
                </a:cubicBezTo>
                <a:close/>
                <a:moveTo>
                  <a:pt x="960222" y="1032751"/>
                </a:moveTo>
                <a:cubicBezTo>
                  <a:pt x="954020" y="1032751"/>
                  <a:pt x="950300" y="1036477"/>
                  <a:pt x="950300" y="1041446"/>
                </a:cubicBezTo>
                <a:lnTo>
                  <a:pt x="950300" y="1356951"/>
                </a:lnTo>
                <a:cubicBezTo>
                  <a:pt x="950300" y="1361919"/>
                  <a:pt x="954020" y="1365646"/>
                  <a:pt x="960222" y="1365646"/>
                </a:cubicBezTo>
                <a:lnTo>
                  <a:pt x="1439002" y="1365646"/>
                </a:lnTo>
                <a:cubicBezTo>
                  <a:pt x="1443964" y="1365646"/>
                  <a:pt x="1447684" y="1361919"/>
                  <a:pt x="1447684" y="1356951"/>
                </a:cubicBezTo>
                <a:lnTo>
                  <a:pt x="1447684" y="1041446"/>
                </a:lnTo>
                <a:cubicBezTo>
                  <a:pt x="1447684" y="1036477"/>
                  <a:pt x="1443964" y="1032751"/>
                  <a:pt x="1439002" y="1032751"/>
                </a:cubicBezTo>
                <a:close/>
                <a:moveTo>
                  <a:pt x="48374" y="1032751"/>
                </a:moveTo>
                <a:cubicBezTo>
                  <a:pt x="43412" y="1032751"/>
                  <a:pt x="39692" y="1036477"/>
                  <a:pt x="39692" y="1041446"/>
                </a:cubicBezTo>
                <a:lnTo>
                  <a:pt x="39692" y="1356951"/>
                </a:lnTo>
                <a:cubicBezTo>
                  <a:pt x="39692" y="1361919"/>
                  <a:pt x="43412" y="1365646"/>
                  <a:pt x="48374" y="1365646"/>
                </a:cubicBezTo>
                <a:lnTo>
                  <a:pt x="527154" y="1365646"/>
                </a:lnTo>
                <a:cubicBezTo>
                  <a:pt x="533356" y="1365646"/>
                  <a:pt x="537076" y="1361919"/>
                  <a:pt x="537076" y="1356951"/>
                </a:cubicBezTo>
                <a:lnTo>
                  <a:pt x="537076" y="1041446"/>
                </a:lnTo>
                <a:cubicBezTo>
                  <a:pt x="537076" y="1036477"/>
                  <a:pt x="533356" y="1032751"/>
                  <a:pt x="527154" y="1032751"/>
                </a:cubicBezTo>
                <a:close/>
                <a:moveTo>
                  <a:pt x="960222" y="994244"/>
                </a:moveTo>
                <a:lnTo>
                  <a:pt x="1439002" y="994244"/>
                </a:lnTo>
                <a:cubicBezTo>
                  <a:pt x="1465050" y="994244"/>
                  <a:pt x="1487376" y="1015360"/>
                  <a:pt x="1487376" y="1041446"/>
                </a:cubicBezTo>
                <a:lnTo>
                  <a:pt x="1487376" y="1356951"/>
                </a:lnTo>
                <a:cubicBezTo>
                  <a:pt x="1487376" y="1383036"/>
                  <a:pt x="1465050" y="1405394"/>
                  <a:pt x="1439002" y="1405394"/>
                </a:cubicBezTo>
                <a:lnTo>
                  <a:pt x="1218218" y="1405394"/>
                </a:lnTo>
                <a:lnTo>
                  <a:pt x="1218218" y="1448869"/>
                </a:lnTo>
                <a:lnTo>
                  <a:pt x="1343494" y="1448869"/>
                </a:lnTo>
                <a:cubicBezTo>
                  <a:pt x="1354656" y="1448869"/>
                  <a:pt x="1363340" y="1457564"/>
                  <a:pt x="1363340" y="1467502"/>
                </a:cubicBezTo>
                <a:cubicBezTo>
                  <a:pt x="1363340" y="1478681"/>
                  <a:pt x="1354656" y="1487376"/>
                  <a:pt x="1343494" y="1487376"/>
                </a:cubicBezTo>
                <a:lnTo>
                  <a:pt x="1054490" y="1487376"/>
                </a:lnTo>
                <a:cubicBezTo>
                  <a:pt x="1044566" y="1487376"/>
                  <a:pt x="1035884" y="1478681"/>
                  <a:pt x="1035884" y="1467502"/>
                </a:cubicBezTo>
                <a:cubicBezTo>
                  <a:pt x="1035884" y="1457564"/>
                  <a:pt x="1044566" y="1448869"/>
                  <a:pt x="1054490" y="1448869"/>
                </a:cubicBezTo>
                <a:lnTo>
                  <a:pt x="1179766" y="1448869"/>
                </a:lnTo>
                <a:lnTo>
                  <a:pt x="1179766" y="1405394"/>
                </a:lnTo>
                <a:lnTo>
                  <a:pt x="960222" y="1405394"/>
                </a:lnTo>
                <a:cubicBezTo>
                  <a:pt x="932934" y="1405394"/>
                  <a:pt x="911848" y="1383036"/>
                  <a:pt x="911848" y="1356951"/>
                </a:cubicBezTo>
                <a:lnTo>
                  <a:pt x="911848" y="1041446"/>
                </a:lnTo>
                <a:cubicBezTo>
                  <a:pt x="911848" y="1015360"/>
                  <a:pt x="932934" y="994244"/>
                  <a:pt x="960222" y="994244"/>
                </a:cubicBezTo>
                <a:close/>
                <a:moveTo>
                  <a:pt x="48374" y="994244"/>
                </a:moveTo>
                <a:lnTo>
                  <a:pt x="527154" y="994244"/>
                </a:lnTo>
                <a:cubicBezTo>
                  <a:pt x="554442" y="994244"/>
                  <a:pt x="575528" y="1015360"/>
                  <a:pt x="575528" y="1041446"/>
                </a:cubicBezTo>
                <a:lnTo>
                  <a:pt x="575528" y="1356951"/>
                </a:lnTo>
                <a:cubicBezTo>
                  <a:pt x="575528" y="1383036"/>
                  <a:pt x="554442" y="1405394"/>
                  <a:pt x="527154" y="1405394"/>
                </a:cubicBezTo>
                <a:lnTo>
                  <a:pt x="307610" y="1405394"/>
                </a:lnTo>
                <a:lnTo>
                  <a:pt x="307610" y="1448869"/>
                </a:lnTo>
                <a:lnTo>
                  <a:pt x="432886" y="1448869"/>
                </a:lnTo>
                <a:cubicBezTo>
                  <a:pt x="444050" y="1448869"/>
                  <a:pt x="451492" y="1457564"/>
                  <a:pt x="451492" y="1467502"/>
                </a:cubicBezTo>
                <a:cubicBezTo>
                  <a:pt x="451492" y="1478681"/>
                  <a:pt x="444050" y="1487376"/>
                  <a:pt x="432886" y="1487376"/>
                </a:cubicBezTo>
                <a:lnTo>
                  <a:pt x="143882" y="1487376"/>
                </a:lnTo>
                <a:cubicBezTo>
                  <a:pt x="132718" y="1487376"/>
                  <a:pt x="124036" y="1478681"/>
                  <a:pt x="124036" y="1467502"/>
                </a:cubicBezTo>
                <a:cubicBezTo>
                  <a:pt x="124036" y="1457564"/>
                  <a:pt x="132718" y="1448869"/>
                  <a:pt x="143882" y="1448869"/>
                </a:cubicBezTo>
                <a:lnTo>
                  <a:pt x="269158" y="1448869"/>
                </a:lnTo>
                <a:lnTo>
                  <a:pt x="269158" y="1405394"/>
                </a:lnTo>
                <a:lnTo>
                  <a:pt x="48374" y="1405394"/>
                </a:lnTo>
                <a:cubicBezTo>
                  <a:pt x="22326" y="1405394"/>
                  <a:pt x="0" y="1383036"/>
                  <a:pt x="0" y="1356951"/>
                </a:cubicBezTo>
                <a:lnTo>
                  <a:pt x="0" y="1041446"/>
                </a:lnTo>
                <a:cubicBezTo>
                  <a:pt x="0" y="1015360"/>
                  <a:pt x="22326" y="994244"/>
                  <a:pt x="48374" y="994244"/>
                </a:cubicBezTo>
                <a:close/>
                <a:moveTo>
                  <a:pt x="224962" y="618027"/>
                </a:moveTo>
                <a:cubicBezTo>
                  <a:pt x="233332" y="618027"/>
                  <a:pt x="241860" y="620834"/>
                  <a:pt x="248176" y="626446"/>
                </a:cubicBezTo>
                <a:lnTo>
                  <a:pt x="282286" y="661368"/>
                </a:lnTo>
                <a:cubicBezTo>
                  <a:pt x="289866" y="667604"/>
                  <a:pt x="289866" y="681324"/>
                  <a:pt x="282286" y="688807"/>
                </a:cubicBezTo>
                <a:cubicBezTo>
                  <a:pt x="278496" y="692549"/>
                  <a:pt x="273442" y="693796"/>
                  <a:pt x="268390" y="693796"/>
                </a:cubicBezTo>
                <a:cubicBezTo>
                  <a:pt x="263336" y="693796"/>
                  <a:pt x="258282" y="692549"/>
                  <a:pt x="254492" y="688807"/>
                </a:cubicBezTo>
                <a:lnTo>
                  <a:pt x="246912" y="681324"/>
                </a:lnTo>
                <a:lnTo>
                  <a:pt x="246912" y="813529"/>
                </a:lnTo>
                <a:lnTo>
                  <a:pt x="254492" y="806046"/>
                </a:lnTo>
                <a:cubicBezTo>
                  <a:pt x="262072" y="797315"/>
                  <a:pt x="274706" y="797315"/>
                  <a:pt x="282286" y="806046"/>
                </a:cubicBezTo>
                <a:cubicBezTo>
                  <a:pt x="289866" y="813529"/>
                  <a:pt x="289866" y="824754"/>
                  <a:pt x="282286" y="832238"/>
                </a:cubicBezTo>
                <a:lnTo>
                  <a:pt x="251966" y="862171"/>
                </a:lnTo>
                <a:cubicBezTo>
                  <a:pt x="246912" y="868407"/>
                  <a:pt x="238068" y="872149"/>
                  <a:pt x="229224" y="872149"/>
                </a:cubicBezTo>
                <a:cubicBezTo>
                  <a:pt x="220380" y="872149"/>
                  <a:pt x="212800" y="868407"/>
                  <a:pt x="206484" y="862171"/>
                </a:cubicBezTo>
                <a:lnTo>
                  <a:pt x="172372" y="828496"/>
                </a:lnTo>
                <a:cubicBezTo>
                  <a:pt x="164792" y="821013"/>
                  <a:pt x="164792" y="808540"/>
                  <a:pt x="172372" y="801057"/>
                </a:cubicBezTo>
                <a:cubicBezTo>
                  <a:pt x="179952" y="793574"/>
                  <a:pt x="192586" y="793574"/>
                  <a:pt x="200166" y="801057"/>
                </a:cubicBezTo>
                <a:lnTo>
                  <a:pt x="207746" y="808540"/>
                </a:lnTo>
                <a:lnTo>
                  <a:pt x="207746" y="676335"/>
                </a:lnTo>
                <a:lnTo>
                  <a:pt x="200166" y="683818"/>
                </a:lnTo>
                <a:cubicBezTo>
                  <a:pt x="192586" y="691302"/>
                  <a:pt x="179952" y="691302"/>
                  <a:pt x="172372" y="683818"/>
                </a:cubicBezTo>
                <a:cubicBezTo>
                  <a:pt x="164792" y="676335"/>
                  <a:pt x="164792" y="663863"/>
                  <a:pt x="172372" y="656379"/>
                </a:cubicBezTo>
                <a:lnTo>
                  <a:pt x="202694" y="626446"/>
                </a:lnTo>
                <a:cubicBezTo>
                  <a:pt x="208380" y="620834"/>
                  <a:pt x="216592" y="618027"/>
                  <a:pt x="224962" y="618027"/>
                </a:cubicBezTo>
                <a:close/>
                <a:moveTo>
                  <a:pt x="1263490" y="618027"/>
                </a:moveTo>
                <a:cubicBezTo>
                  <a:pt x="1271778" y="618027"/>
                  <a:pt x="1279908" y="620833"/>
                  <a:pt x="1285538" y="626446"/>
                </a:cubicBezTo>
                <a:lnTo>
                  <a:pt x="1320562" y="661368"/>
                </a:lnTo>
                <a:cubicBezTo>
                  <a:pt x="1328068" y="667604"/>
                  <a:pt x="1328068" y="681324"/>
                  <a:pt x="1320562" y="688807"/>
                </a:cubicBezTo>
                <a:cubicBezTo>
                  <a:pt x="1315558" y="692549"/>
                  <a:pt x="1310556" y="693796"/>
                  <a:pt x="1306802" y="693796"/>
                </a:cubicBezTo>
                <a:cubicBezTo>
                  <a:pt x="1300548" y="693796"/>
                  <a:pt x="1295544" y="692549"/>
                  <a:pt x="1293042" y="688807"/>
                </a:cubicBezTo>
                <a:lnTo>
                  <a:pt x="1284286" y="681324"/>
                </a:lnTo>
                <a:lnTo>
                  <a:pt x="1284286" y="813529"/>
                </a:lnTo>
                <a:lnTo>
                  <a:pt x="1293042" y="806046"/>
                </a:lnTo>
                <a:cubicBezTo>
                  <a:pt x="1300548" y="797315"/>
                  <a:pt x="1311806" y="797315"/>
                  <a:pt x="1320562" y="806046"/>
                </a:cubicBezTo>
                <a:cubicBezTo>
                  <a:pt x="1328068" y="813529"/>
                  <a:pt x="1328068" y="824754"/>
                  <a:pt x="1320562" y="832238"/>
                </a:cubicBezTo>
                <a:lnTo>
                  <a:pt x="1290540" y="862171"/>
                </a:lnTo>
                <a:cubicBezTo>
                  <a:pt x="1284286" y="868407"/>
                  <a:pt x="1276780" y="872149"/>
                  <a:pt x="1266774" y="872149"/>
                </a:cubicBezTo>
                <a:cubicBezTo>
                  <a:pt x="1258018" y="872149"/>
                  <a:pt x="1250512" y="868407"/>
                  <a:pt x="1244258" y="862171"/>
                </a:cubicBezTo>
                <a:lnTo>
                  <a:pt x="1210482" y="828496"/>
                </a:lnTo>
                <a:cubicBezTo>
                  <a:pt x="1202976" y="821013"/>
                  <a:pt x="1202976" y="808540"/>
                  <a:pt x="1210482" y="801057"/>
                </a:cubicBezTo>
                <a:cubicBezTo>
                  <a:pt x="1217988" y="793574"/>
                  <a:pt x="1230498" y="793574"/>
                  <a:pt x="1238002" y="801057"/>
                </a:cubicBezTo>
                <a:lnTo>
                  <a:pt x="1245508" y="808540"/>
                </a:lnTo>
                <a:lnTo>
                  <a:pt x="1245508" y="676335"/>
                </a:lnTo>
                <a:lnTo>
                  <a:pt x="1238002" y="683818"/>
                </a:lnTo>
                <a:cubicBezTo>
                  <a:pt x="1230498" y="691302"/>
                  <a:pt x="1217988" y="691302"/>
                  <a:pt x="1210482" y="683818"/>
                </a:cubicBezTo>
                <a:cubicBezTo>
                  <a:pt x="1202976" y="676335"/>
                  <a:pt x="1202976" y="663863"/>
                  <a:pt x="1210482" y="656379"/>
                </a:cubicBezTo>
                <a:lnTo>
                  <a:pt x="1240504" y="626446"/>
                </a:lnTo>
                <a:cubicBezTo>
                  <a:pt x="1246760" y="620833"/>
                  <a:pt x="1255202" y="618027"/>
                  <a:pt x="1263490" y="618027"/>
                </a:cubicBezTo>
                <a:close/>
                <a:moveTo>
                  <a:pt x="854084" y="544597"/>
                </a:moveTo>
                <a:cubicBezTo>
                  <a:pt x="816660" y="539627"/>
                  <a:pt x="779236" y="554537"/>
                  <a:pt x="755534" y="584356"/>
                </a:cubicBezTo>
                <a:cubicBezTo>
                  <a:pt x="744308" y="598024"/>
                  <a:pt x="724348" y="600509"/>
                  <a:pt x="710626" y="591811"/>
                </a:cubicBezTo>
                <a:cubicBezTo>
                  <a:pt x="693162" y="579386"/>
                  <a:pt x="671954" y="573174"/>
                  <a:pt x="651996" y="573174"/>
                </a:cubicBezTo>
                <a:cubicBezTo>
                  <a:pt x="590870" y="573174"/>
                  <a:pt x="540970" y="622873"/>
                  <a:pt x="540970" y="683754"/>
                </a:cubicBezTo>
                <a:lnTo>
                  <a:pt x="540970" y="686239"/>
                </a:lnTo>
                <a:cubicBezTo>
                  <a:pt x="540970" y="702392"/>
                  <a:pt x="529744" y="717301"/>
                  <a:pt x="513526" y="722271"/>
                </a:cubicBezTo>
                <a:cubicBezTo>
                  <a:pt x="479846" y="732211"/>
                  <a:pt x="456144" y="763273"/>
                  <a:pt x="456144" y="798062"/>
                </a:cubicBezTo>
                <a:cubicBezTo>
                  <a:pt x="456144" y="841549"/>
                  <a:pt x="492320" y="877581"/>
                  <a:pt x="535982" y="877581"/>
                </a:cubicBezTo>
                <a:lnTo>
                  <a:pt x="952634" y="877581"/>
                </a:lnTo>
                <a:cubicBezTo>
                  <a:pt x="996296" y="877581"/>
                  <a:pt x="1031224" y="841549"/>
                  <a:pt x="1031224" y="798062"/>
                </a:cubicBezTo>
                <a:cubicBezTo>
                  <a:pt x="1031224" y="762030"/>
                  <a:pt x="1006274" y="729726"/>
                  <a:pt x="970098" y="721029"/>
                </a:cubicBezTo>
                <a:cubicBezTo>
                  <a:pt x="961366" y="719786"/>
                  <a:pt x="955128" y="714816"/>
                  <a:pt x="950140" y="707362"/>
                </a:cubicBezTo>
                <a:cubicBezTo>
                  <a:pt x="946396" y="699907"/>
                  <a:pt x="945150" y="691209"/>
                  <a:pt x="947644" y="682512"/>
                </a:cubicBezTo>
                <a:cubicBezTo>
                  <a:pt x="952634" y="665117"/>
                  <a:pt x="952634" y="646480"/>
                  <a:pt x="947644" y="629086"/>
                </a:cubicBezTo>
                <a:cubicBezTo>
                  <a:pt x="938912" y="584356"/>
                  <a:pt x="898992" y="549567"/>
                  <a:pt x="854084" y="544597"/>
                </a:cubicBezTo>
                <a:close/>
                <a:moveTo>
                  <a:pt x="859074" y="506080"/>
                </a:moveTo>
                <a:cubicBezTo>
                  <a:pt x="921448" y="513535"/>
                  <a:pt x="972594" y="559507"/>
                  <a:pt x="986316" y="620388"/>
                </a:cubicBezTo>
                <a:cubicBezTo>
                  <a:pt x="991306" y="642753"/>
                  <a:pt x="991306" y="663875"/>
                  <a:pt x="986316" y="686239"/>
                </a:cubicBezTo>
                <a:cubicBezTo>
                  <a:pt x="1036214" y="701149"/>
                  <a:pt x="1069896" y="745878"/>
                  <a:pt x="1069896" y="798062"/>
                </a:cubicBezTo>
                <a:cubicBezTo>
                  <a:pt x="1069896" y="863914"/>
                  <a:pt x="1017502" y="916098"/>
                  <a:pt x="952634" y="916098"/>
                </a:cubicBezTo>
                <a:lnTo>
                  <a:pt x="535982" y="916098"/>
                </a:lnTo>
                <a:cubicBezTo>
                  <a:pt x="469866" y="916098"/>
                  <a:pt x="417472" y="863914"/>
                  <a:pt x="417472" y="798062"/>
                </a:cubicBezTo>
                <a:cubicBezTo>
                  <a:pt x="417472" y="745878"/>
                  <a:pt x="452400" y="699907"/>
                  <a:pt x="502300" y="686239"/>
                </a:cubicBezTo>
                <a:lnTo>
                  <a:pt x="502300" y="683754"/>
                </a:lnTo>
                <a:cubicBezTo>
                  <a:pt x="502300" y="601751"/>
                  <a:pt x="568416" y="534657"/>
                  <a:pt x="651996" y="534657"/>
                </a:cubicBezTo>
                <a:cubicBezTo>
                  <a:pt x="678192" y="534657"/>
                  <a:pt x="704388" y="543355"/>
                  <a:pt x="728090" y="557022"/>
                </a:cubicBezTo>
                <a:cubicBezTo>
                  <a:pt x="760524" y="519748"/>
                  <a:pt x="809176" y="499868"/>
                  <a:pt x="859074" y="506080"/>
                </a:cubicBezTo>
                <a:close/>
                <a:moveTo>
                  <a:pt x="674800" y="106201"/>
                </a:moveTo>
                <a:cubicBezTo>
                  <a:pt x="679766" y="106201"/>
                  <a:pt x="684730" y="108032"/>
                  <a:pt x="688454" y="111694"/>
                </a:cubicBezTo>
                <a:cubicBezTo>
                  <a:pt x="697142" y="119018"/>
                  <a:pt x="697142" y="131225"/>
                  <a:pt x="688454" y="138549"/>
                </a:cubicBezTo>
                <a:lnTo>
                  <a:pt x="682248" y="145873"/>
                </a:lnTo>
                <a:lnTo>
                  <a:pt x="813816" y="145873"/>
                </a:lnTo>
                <a:lnTo>
                  <a:pt x="805126" y="138549"/>
                </a:lnTo>
                <a:cubicBezTo>
                  <a:pt x="797680" y="131225"/>
                  <a:pt x="797680" y="119018"/>
                  <a:pt x="805126" y="111694"/>
                </a:cubicBezTo>
                <a:cubicBezTo>
                  <a:pt x="813816" y="104370"/>
                  <a:pt x="824986" y="104370"/>
                  <a:pt x="833674" y="111694"/>
                </a:cubicBezTo>
                <a:lnTo>
                  <a:pt x="862222" y="140991"/>
                </a:lnTo>
                <a:cubicBezTo>
                  <a:pt x="868428" y="147094"/>
                  <a:pt x="872152" y="154418"/>
                  <a:pt x="872152" y="162963"/>
                </a:cubicBezTo>
                <a:cubicBezTo>
                  <a:pt x="872152" y="171508"/>
                  <a:pt x="868428" y="180053"/>
                  <a:pt x="862222" y="184935"/>
                </a:cubicBezTo>
                <a:lnTo>
                  <a:pt x="828710" y="219115"/>
                </a:lnTo>
                <a:cubicBezTo>
                  <a:pt x="824986" y="222777"/>
                  <a:pt x="820022" y="223997"/>
                  <a:pt x="815056" y="223997"/>
                </a:cubicBezTo>
                <a:cubicBezTo>
                  <a:pt x="810092" y="223997"/>
                  <a:pt x="805126" y="222777"/>
                  <a:pt x="801404" y="219115"/>
                </a:cubicBezTo>
                <a:cubicBezTo>
                  <a:pt x="793956" y="210570"/>
                  <a:pt x="793956" y="199584"/>
                  <a:pt x="801404" y="192259"/>
                </a:cubicBezTo>
                <a:lnTo>
                  <a:pt x="808850" y="184935"/>
                </a:lnTo>
                <a:lnTo>
                  <a:pt x="677282" y="184935"/>
                </a:lnTo>
                <a:lnTo>
                  <a:pt x="684730" y="192259"/>
                </a:lnTo>
                <a:cubicBezTo>
                  <a:pt x="692176" y="199584"/>
                  <a:pt x="692176" y="210570"/>
                  <a:pt x="684730" y="219115"/>
                </a:cubicBezTo>
                <a:cubicBezTo>
                  <a:pt x="681006" y="222777"/>
                  <a:pt x="676042" y="223997"/>
                  <a:pt x="671076" y="223997"/>
                </a:cubicBezTo>
                <a:cubicBezTo>
                  <a:pt x="666112" y="223997"/>
                  <a:pt x="661146" y="222777"/>
                  <a:pt x="657424" y="219115"/>
                </a:cubicBezTo>
                <a:lnTo>
                  <a:pt x="627634" y="189818"/>
                </a:lnTo>
                <a:cubicBezTo>
                  <a:pt x="615222" y="177611"/>
                  <a:pt x="615222" y="156860"/>
                  <a:pt x="627634" y="145873"/>
                </a:cubicBezTo>
                <a:lnTo>
                  <a:pt x="661146" y="111694"/>
                </a:lnTo>
                <a:cubicBezTo>
                  <a:pt x="664870" y="108032"/>
                  <a:pt x="669836" y="106201"/>
                  <a:pt x="674800" y="106201"/>
                </a:cubicBezTo>
                <a:close/>
                <a:moveTo>
                  <a:pt x="960222" y="38507"/>
                </a:moveTo>
                <a:cubicBezTo>
                  <a:pt x="954020" y="38507"/>
                  <a:pt x="950300" y="42233"/>
                  <a:pt x="950300" y="48444"/>
                </a:cubicBezTo>
                <a:lnTo>
                  <a:pt x="950300" y="362707"/>
                </a:lnTo>
                <a:cubicBezTo>
                  <a:pt x="950300" y="367675"/>
                  <a:pt x="954020" y="371402"/>
                  <a:pt x="960222" y="371402"/>
                </a:cubicBezTo>
                <a:lnTo>
                  <a:pt x="1439002" y="371402"/>
                </a:lnTo>
                <a:cubicBezTo>
                  <a:pt x="1443964" y="371402"/>
                  <a:pt x="1447684" y="367675"/>
                  <a:pt x="1447684" y="362707"/>
                </a:cubicBezTo>
                <a:lnTo>
                  <a:pt x="1447684" y="48444"/>
                </a:lnTo>
                <a:cubicBezTo>
                  <a:pt x="1447684" y="42233"/>
                  <a:pt x="1443964" y="38507"/>
                  <a:pt x="1439002" y="38507"/>
                </a:cubicBezTo>
                <a:close/>
                <a:moveTo>
                  <a:pt x="48374" y="38507"/>
                </a:moveTo>
                <a:cubicBezTo>
                  <a:pt x="43412" y="38507"/>
                  <a:pt x="39692" y="42233"/>
                  <a:pt x="39692" y="48444"/>
                </a:cubicBezTo>
                <a:lnTo>
                  <a:pt x="39692" y="362707"/>
                </a:lnTo>
                <a:cubicBezTo>
                  <a:pt x="39692" y="367675"/>
                  <a:pt x="43412" y="371402"/>
                  <a:pt x="48374" y="371402"/>
                </a:cubicBezTo>
                <a:lnTo>
                  <a:pt x="527154" y="371402"/>
                </a:lnTo>
                <a:cubicBezTo>
                  <a:pt x="533356" y="371402"/>
                  <a:pt x="537076" y="367675"/>
                  <a:pt x="537076" y="362707"/>
                </a:cubicBezTo>
                <a:lnTo>
                  <a:pt x="537076" y="48444"/>
                </a:lnTo>
                <a:cubicBezTo>
                  <a:pt x="537076" y="42233"/>
                  <a:pt x="533356" y="38507"/>
                  <a:pt x="527154" y="38507"/>
                </a:cubicBezTo>
                <a:close/>
                <a:moveTo>
                  <a:pt x="960222" y="0"/>
                </a:moveTo>
                <a:lnTo>
                  <a:pt x="1439002" y="0"/>
                </a:lnTo>
                <a:cubicBezTo>
                  <a:pt x="1465050" y="0"/>
                  <a:pt x="1487376" y="21116"/>
                  <a:pt x="1487376" y="48444"/>
                </a:cubicBezTo>
                <a:lnTo>
                  <a:pt x="1487376" y="362707"/>
                </a:lnTo>
                <a:cubicBezTo>
                  <a:pt x="1487376" y="388792"/>
                  <a:pt x="1465050" y="409908"/>
                  <a:pt x="1439002" y="409908"/>
                </a:cubicBezTo>
                <a:lnTo>
                  <a:pt x="1218218" y="409908"/>
                </a:lnTo>
                <a:lnTo>
                  <a:pt x="1218218" y="454625"/>
                </a:lnTo>
                <a:lnTo>
                  <a:pt x="1343494" y="454625"/>
                </a:lnTo>
                <a:cubicBezTo>
                  <a:pt x="1354656" y="454625"/>
                  <a:pt x="1363340" y="463320"/>
                  <a:pt x="1363340" y="474500"/>
                </a:cubicBezTo>
                <a:cubicBezTo>
                  <a:pt x="1363340" y="484437"/>
                  <a:pt x="1354656" y="493132"/>
                  <a:pt x="1343494" y="493132"/>
                </a:cubicBezTo>
                <a:lnTo>
                  <a:pt x="1054490" y="493132"/>
                </a:lnTo>
                <a:cubicBezTo>
                  <a:pt x="1044566" y="493132"/>
                  <a:pt x="1035884" y="484437"/>
                  <a:pt x="1035884" y="474500"/>
                </a:cubicBezTo>
                <a:cubicBezTo>
                  <a:pt x="1035884" y="463320"/>
                  <a:pt x="1044566" y="454625"/>
                  <a:pt x="1054490" y="454625"/>
                </a:cubicBezTo>
                <a:lnTo>
                  <a:pt x="1179766" y="454625"/>
                </a:lnTo>
                <a:lnTo>
                  <a:pt x="1179766" y="409908"/>
                </a:lnTo>
                <a:lnTo>
                  <a:pt x="960222" y="409908"/>
                </a:lnTo>
                <a:cubicBezTo>
                  <a:pt x="932934" y="409908"/>
                  <a:pt x="911848" y="388792"/>
                  <a:pt x="911848" y="362707"/>
                </a:cubicBezTo>
                <a:lnTo>
                  <a:pt x="911848" y="48444"/>
                </a:lnTo>
                <a:cubicBezTo>
                  <a:pt x="911848" y="21116"/>
                  <a:pt x="932934" y="0"/>
                  <a:pt x="960222" y="0"/>
                </a:cubicBezTo>
                <a:close/>
                <a:moveTo>
                  <a:pt x="48374" y="0"/>
                </a:moveTo>
                <a:lnTo>
                  <a:pt x="527154" y="0"/>
                </a:lnTo>
                <a:cubicBezTo>
                  <a:pt x="554442" y="0"/>
                  <a:pt x="575528" y="21116"/>
                  <a:pt x="575528" y="48444"/>
                </a:cubicBezTo>
                <a:lnTo>
                  <a:pt x="575528" y="362707"/>
                </a:lnTo>
                <a:cubicBezTo>
                  <a:pt x="575528" y="388792"/>
                  <a:pt x="554442" y="409908"/>
                  <a:pt x="527154" y="409908"/>
                </a:cubicBezTo>
                <a:lnTo>
                  <a:pt x="307610" y="409908"/>
                </a:lnTo>
                <a:lnTo>
                  <a:pt x="307610" y="454625"/>
                </a:lnTo>
                <a:lnTo>
                  <a:pt x="432886" y="454625"/>
                </a:lnTo>
                <a:cubicBezTo>
                  <a:pt x="444050" y="454625"/>
                  <a:pt x="451492" y="463320"/>
                  <a:pt x="451492" y="474500"/>
                </a:cubicBezTo>
                <a:cubicBezTo>
                  <a:pt x="451492" y="484437"/>
                  <a:pt x="444050" y="493132"/>
                  <a:pt x="432886" y="493132"/>
                </a:cubicBezTo>
                <a:lnTo>
                  <a:pt x="143882" y="493132"/>
                </a:lnTo>
                <a:cubicBezTo>
                  <a:pt x="132718" y="493132"/>
                  <a:pt x="124036" y="484437"/>
                  <a:pt x="124036" y="474500"/>
                </a:cubicBezTo>
                <a:cubicBezTo>
                  <a:pt x="124036" y="463320"/>
                  <a:pt x="132718" y="454625"/>
                  <a:pt x="143882" y="454625"/>
                </a:cubicBezTo>
                <a:lnTo>
                  <a:pt x="269158" y="454625"/>
                </a:lnTo>
                <a:lnTo>
                  <a:pt x="269158" y="409908"/>
                </a:lnTo>
                <a:lnTo>
                  <a:pt x="48374" y="409908"/>
                </a:lnTo>
                <a:cubicBezTo>
                  <a:pt x="22326" y="409908"/>
                  <a:pt x="0" y="388792"/>
                  <a:pt x="0" y="362707"/>
                </a:cubicBezTo>
                <a:lnTo>
                  <a:pt x="0" y="48444"/>
                </a:lnTo>
                <a:cubicBezTo>
                  <a:pt x="0" y="21116"/>
                  <a:pt x="22326" y="0"/>
                  <a:pt x="48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BF737-CACC-984E-B4EC-94FFE3204999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E2C2E-B7DF-614C-9028-C56B87B9530D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99AF3-C435-804B-A35C-9449527791BC}"/>
              </a:ext>
            </a:extLst>
          </p:cNvPr>
          <p:cNvSpPr txBox="1"/>
          <p:nvPr/>
        </p:nvSpPr>
        <p:spPr>
          <a:xfrm>
            <a:off x="7311320" y="4041018"/>
            <a:ext cx="96965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TIME SERIES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C3AC7-BF5C-FE49-AE7C-2EDB7865CAF5}"/>
              </a:ext>
            </a:extLst>
          </p:cNvPr>
          <p:cNvSpPr txBox="1"/>
          <p:nvPr/>
        </p:nvSpPr>
        <p:spPr>
          <a:xfrm>
            <a:off x="7311320" y="4696769"/>
            <a:ext cx="969651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3C790-3FD7-DF4E-87D3-2BB275F98806}"/>
              </a:ext>
            </a:extLst>
          </p:cNvPr>
          <p:cNvSpPr txBox="1"/>
          <p:nvPr/>
        </p:nvSpPr>
        <p:spPr>
          <a:xfrm>
            <a:off x="4472004" y="4265213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C2DCC-789C-8149-8A7F-CC63A590B2E3}"/>
              </a:ext>
            </a:extLst>
          </p:cNvPr>
          <p:cNvSpPr txBox="1"/>
          <p:nvPr/>
        </p:nvSpPr>
        <p:spPr>
          <a:xfrm>
            <a:off x="7311320" y="7289333"/>
            <a:ext cx="96965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SIGNAL 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FA9EA-05B2-D645-BA34-28EAAF279E59}"/>
              </a:ext>
            </a:extLst>
          </p:cNvPr>
          <p:cNvSpPr txBox="1"/>
          <p:nvPr/>
        </p:nvSpPr>
        <p:spPr>
          <a:xfrm>
            <a:off x="7311320" y="7945084"/>
            <a:ext cx="969651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9C5E5F-26F8-A347-B5B9-F17E37091AF2}"/>
              </a:ext>
            </a:extLst>
          </p:cNvPr>
          <p:cNvSpPr txBox="1"/>
          <p:nvPr/>
        </p:nvSpPr>
        <p:spPr>
          <a:xfrm>
            <a:off x="4472004" y="7513528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5DC39-87F3-4044-A85B-8BB58264BB91}"/>
              </a:ext>
            </a:extLst>
          </p:cNvPr>
          <p:cNvSpPr txBox="1"/>
          <p:nvPr/>
        </p:nvSpPr>
        <p:spPr>
          <a:xfrm>
            <a:off x="7311320" y="10540480"/>
            <a:ext cx="96965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NATURAL LANGUAGE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60DF1-50C4-7D4B-BE3E-DD190BB0CBDE}"/>
              </a:ext>
            </a:extLst>
          </p:cNvPr>
          <p:cNvSpPr txBox="1"/>
          <p:nvPr/>
        </p:nvSpPr>
        <p:spPr>
          <a:xfrm>
            <a:off x="7311320" y="11196231"/>
            <a:ext cx="969651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53C15-998C-1545-BDA8-1085E1BF6BE1}"/>
              </a:ext>
            </a:extLst>
          </p:cNvPr>
          <p:cNvSpPr txBox="1"/>
          <p:nvPr/>
        </p:nvSpPr>
        <p:spPr>
          <a:xfrm>
            <a:off x="4472004" y="10764675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0007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7">
            <a:extLst>
              <a:ext uri="{FF2B5EF4-FFF2-40B4-BE49-F238E27FC236}">
                <a16:creationId xmlns:a16="http://schemas.microsoft.com/office/drawing/2014/main" id="{37C40243-F6EF-914A-9025-1128D2184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283" y="3556682"/>
            <a:ext cx="7827590" cy="878887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158">
            <a:extLst>
              <a:ext uri="{FF2B5EF4-FFF2-40B4-BE49-F238E27FC236}">
                <a16:creationId xmlns:a16="http://schemas.microsoft.com/office/drawing/2014/main" id="{6B0186C6-A5C9-A844-BDDE-A416BB520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1889" y="5451781"/>
            <a:ext cx="3142023" cy="3630905"/>
          </a:xfrm>
          <a:custGeom>
            <a:avLst/>
            <a:gdLst>
              <a:gd name="T0" fmla="*/ 2414 w 2524"/>
              <a:gd name="T1" fmla="*/ 1314 h 2913"/>
              <a:gd name="T2" fmla="*/ 245 w 2524"/>
              <a:gd name="T3" fmla="*/ 63 h 2913"/>
              <a:gd name="T4" fmla="*/ 245 w 2524"/>
              <a:gd name="T5" fmla="*/ 63 h 2913"/>
              <a:gd name="T6" fmla="*/ 0 w 2524"/>
              <a:gd name="T7" fmla="*/ 205 h 2913"/>
              <a:gd name="T8" fmla="*/ 0 w 2524"/>
              <a:gd name="T9" fmla="*/ 2707 h 2913"/>
              <a:gd name="T10" fmla="*/ 0 w 2524"/>
              <a:gd name="T11" fmla="*/ 2707 h 2913"/>
              <a:gd name="T12" fmla="*/ 245 w 2524"/>
              <a:gd name="T13" fmla="*/ 2849 h 2913"/>
              <a:gd name="T14" fmla="*/ 2414 w 2524"/>
              <a:gd name="T15" fmla="*/ 1597 h 2913"/>
              <a:gd name="T16" fmla="*/ 2414 w 2524"/>
              <a:gd name="T17" fmla="*/ 1597 h 2913"/>
              <a:gd name="T18" fmla="*/ 2414 w 2524"/>
              <a:gd name="T19" fmla="*/ 1314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24" h="2913">
                <a:moveTo>
                  <a:pt x="2414" y="1314"/>
                </a:moveTo>
                <a:lnTo>
                  <a:pt x="245" y="63"/>
                </a:lnTo>
                <a:lnTo>
                  <a:pt x="245" y="63"/>
                </a:lnTo>
                <a:cubicBezTo>
                  <a:pt x="137" y="0"/>
                  <a:pt x="0" y="79"/>
                  <a:pt x="0" y="205"/>
                </a:cubicBezTo>
                <a:lnTo>
                  <a:pt x="0" y="2707"/>
                </a:lnTo>
                <a:lnTo>
                  <a:pt x="0" y="2707"/>
                </a:lnTo>
                <a:cubicBezTo>
                  <a:pt x="0" y="2833"/>
                  <a:pt x="137" y="2912"/>
                  <a:pt x="245" y="2849"/>
                </a:cubicBezTo>
                <a:lnTo>
                  <a:pt x="2414" y="1597"/>
                </a:lnTo>
                <a:lnTo>
                  <a:pt x="2414" y="1597"/>
                </a:lnTo>
                <a:cubicBezTo>
                  <a:pt x="2523" y="1534"/>
                  <a:pt x="2523" y="1377"/>
                  <a:pt x="2414" y="131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159">
            <a:extLst>
              <a:ext uri="{FF2B5EF4-FFF2-40B4-BE49-F238E27FC236}">
                <a16:creationId xmlns:a16="http://schemas.microsoft.com/office/drawing/2014/main" id="{5D0A001E-3878-184F-976C-6009832A0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2015" y="6380107"/>
            <a:ext cx="1779747" cy="1779747"/>
          </a:xfrm>
          <a:custGeom>
            <a:avLst/>
            <a:gdLst>
              <a:gd name="T0" fmla="*/ 1428 w 1429"/>
              <a:gd name="T1" fmla="*/ 713 h 1427"/>
              <a:gd name="T2" fmla="*/ 1428 w 1429"/>
              <a:gd name="T3" fmla="*/ 713 h 1427"/>
              <a:gd name="T4" fmla="*/ 714 w 1429"/>
              <a:gd name="T5" fmla="*/ 1426 h 1427"/>
              <a:gd name="T6" fmla="*/ 714 w 1429"/>
              <a:gd name="T7" fmla="*/ 1426 h 1427"/>
              <a:gd name="T8" fmla="*/ 0 w 1429"/>
              <a:gd name="T9" fmla="*/ 713 h 1427"/>
              <a:gd name="T10" fmla="*/ 0 w 1429"/>
              <a:gd name="T11" fmla="*/ 713 h 1427"/>
              <a:gd name="T12" fmla="*/ 714 w 1429"/>
              <a:gd name="T13" fmla="*/ 0 h 1427"/>
              <a:gd name="T14" fmla="*/ 714 w 1429"/>
              <a:gd name="T15" fmla="*/ 0 h 1427"/>
              <a:gd name="T16" fmla="*/ 1428 w 1429"/>
              <a:gd name="T17" fmla="*/ 713 h 1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9" h="1427">
                <a:moveTo>
                  <a:pt x="1428" y="713"/>
                </a:moveTo>
                <a:lnTo>
                  <a:pt x="1428" y="713"/>
                </a:lnTo>
                <a:cubicBezTo>
                  <a:pt x="1428" y="1106"/>
                  <a:pt x="1109" y="1426"/>
                  <a:pt x="714" y="1426"/>
                </a:cubicBezTo>
                <a:lnTo>
                  <a:pt x="714" y="1426"/>
                </a:lnTo>
                <a:cubicBezTo>
                  <a:pt x="320" y="1426"/>
                  <a:pt x="0" y="1106"/>
                  <a:pt x="0" y="713"/>
                </a:cubicBezTo>
                <a:lnTo>
                  <a:pt x="0" y="713"/>
                </a:lnTo>
                <a:cubicBezTo>
                  <a:pt x="0" y="319"/>
                  <a:pt x="320" y="0"/>
                  <a:pt x="714" y="0"/>
                </a:cubicBezTo>
                <a:lnTo>
                  <a:pt x="714" y="0"/>
                </a:lnTo>
                <a:cubicBezTo>
                  <a:pt x="1109" y="0"/>
                  <a:pt x="1428" y="319"/>
                  <a:pt x="1428" y="7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638815D-679F-D24F-AF6F-085883DA5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4415" y="6786596"/>
            <a:ext cx="828204" cy="965525"/>
          </a:xfrm>
          <a:custGeom>
            <a:avLst/>
            <a:gdLst>
              <a:gd name="connsiteX0" fmla="*/ 78252 w 828204"/>
              <a:gd name="connsiteY0" fmla="*/ 840431 h 965525"/>
              <a:gd name="connsiteX1" fmla="*/ 233624 w 828204"/>
              <a:gd name="connsiteY1" fmla="*/ 840431 h 965525"/>
              <a:gd name="connsiteX2" fmla="*/ 245956 w 828204"/>
              <a:gd name="connsiteY2" fmla="*/ 853510 h 965525"/>
              <a:gd name="connsiteX3" fmla="*/ 233624 w 828204"/>
              <a:gd name="connsiteY3" fmla="*/ 866589 h 965525"/>
              <a:gd name="connsiteX4" fmla="*/ 78252 w 828204"/>
              <a:gd name="connsiteY4" fmla="*/ 866589 h 965525"/>
              <a:gd name="connsiteX5" fmla="*/ 65920 w 828204"/>
              <a:gd name="connsiteY5" fmla="*/ 853510 h 965525"/>
              <a:gd name="connsiteX6" fmla="*/ 78252 w 828204"/>
              <a:gd name="connsiteY6" fmla="*/ 840431 h 965525"/>
              <a:gd name="connsiteX7" fmla="*/ 24708 w 828204"/>
              <a:gd name="connsiteY7" fmla="*/ 775539 h 965525"/>
              <a:gd name="connsiteX8" fmla="*/ 24708 w 828204"/>
              <a:gd name="connsiteY8" fmla="*/ 939277 h 965525"/>
              <a:gd name="connsiteX9" fmla="*/ 281668 w 828204"/>
              <a:gd name="connsiteY9" fmla="*/ 939277 h 965525"/>
              <a:gd name="connsiteX10" fmla="*/ 281668 w 828204"/>
              <a:gd name="connsiteY10" fmla="*/ 775539 h 965525"/>
              <a:gd name="connsiteX11" fmla="*/ 24708 w 828204"/>
              <a:gd name="connsiteY11" fmla="*/ 515557 h 965525"/>
              <a:gd name="connsiteX12" fmla="*/ 24708 w 828204"/>
              <a:gd name="connsiteY12" fmla="*/ 750540 h 965525"/>
              <a:gd name="connsiteX13" fmla="*/ 281668 w 828204"/>
              <a:gd name="connsiteY13" fmla="*/ 750540 h 965525"/>
              <a:gd name="connsiteX14" fmla="*/ 281668 w 828204"/>
              <a:gd name="connsiteY14" fmla="*/ 515557 h 965525"/>
              <a:gd name="connsiteX15" fmla="*/ 236200 w 828204"/>
              <a:gd name="connsiteY15" fmla="*/ 395497 h 965525"/>
              <a:gd name="connsiteX16" fmla="*/ 256952 w 828204"/>
              <a:gd name="connsiteY16" fmla="*/ 416841 h 965525"/>
              <a:gd name="connsiteX17" fmla="*/ 236200 w 828204"/>
              <a:gd name="connsiteY17" fmla="*/ 438186 h 965525"/>
              <a:gd name="connsiteX18" fmla="*/ 214228 w 828204"/>
              <a:gd name="connsiteY18" fmla="*/ 416841 h 965525"/>
              <a:gd name="connsiteX19" fmla="*/ 236200 w 828204"/>
              <a:gd name="connsiteY19" fmla="*/ 395497 h 965525"/>
              <a:gd name="connsiteX20" fmla="*/ 170284 w 828204"/>
              <a:gd name="connsiteY20" fmla="*/ 395497 h 965525"/>
              <a:gd name="connsiteX21" fmla="*/ 191036 w 828204"/>
              <a:gd name="connsiteY21" fmla="*/ 416841 h 965525"/>
              <a:gd name="connsiteX22" fmla="*/ 170284 w 828204"/>
              <a:gd name="connsiteY22" fmla="*/ 438186 h 965525"/>
              <a:gd name="connsiteX23" fmla="*/ 148312 w 828204"/>
              <a:gd name="connsiteY23" fmla="*/ 416841 h 965525"/>
              <a:gd name="connsiteX24" fmla="*/ 170284 w 828204"/>
              <a:gd name="connsiteY24" fmla="*/ 395497 h 965525"/>
              <a:gd name="connsiteX25" fmla="*/ 24708 w 828204"/>
              <a:gd name="connsiteY25" fmla="*/ 365567 h 965525"/>
              <a:gd name="connsiteX26" fmla="*/ 24708 w 828204"/>
              <a:gd name="connsiteY26" fmla="*/ 489309 h 965525"/>
              <a:gd name="connsiteX27" fmla="*/ 281668 w 828204"/>
              <a:gd name="connsiteY27" fmla="*/ 489309 h 965525"/>
              <a:gd name="connsiteX28" fmla="*/ 281668 w 828204"/>
              <a:gd name="connsiteY28" fmla="*/ 365567 h 965525"/>
              <a:gd name="connsiteX29" fmla="*/ 12354 w 828204"/>
              <a:gd name="connsiteY29" fmla="*/ 340569 h 965525"/>
              <a:gd name="connsiteX30" fmla="*/ 292788 w 828204"/>
              <a:gd name="connsiteY30" fmla="*/ 340569 h 965525"/>
              <a:gd name="connsiteX31" fmla="*/ 306376 w 828204"/>
              <a:gd name="connsiteY31" fmla="*/ 353068 h 965525"/>
              <a:gd name="connsiteX32" fmla="*/ 306376 w 828204"/>
              <a:gd name="connsiteY32" fmla="*/ 953026 h 965525"/>
              <a:gd name="connsiteX33" fmla="*/ 292788 w 828204"/>
              <a:gd name="connsiteY33" fmla="*/ 965525 h 965525"/>
              <a:gd name="connsiteX34" fmla="*/ 12354 w 828204"/>
              <a:gd name="connsiteY34" fmla="*/ 965525 h 965525"/>
              <a:gd name="connsiteX35" fmla="*/ 0 w 828204"/>
              <a:gd name="connsiteY35" fmla="*/ 953026 h 965525"/>
              <a:gd name="connsiteX36" fmla="*/ 0 w 828204"/>
              <a:gd name="connsiteY36" fmla="*/ 353068 h 965525"/>
              <a:gd name="connsiteX37" fmla="*/ 12354 w 828204"/>
              <a:gd name="connsiteY37" fmla="*/ 340569 h 965525"/>
              <a:gd name="connsiteX38" fmla="*/ 681268 w 828204"/>
              <a:gd name="connsiteY38" fmla="*/ 95013 h 965525"/>
              <a:gd name="connsiteX39" fmla="*/ 663994 w 828204"/>
              <a:gd name="connsiteY39" fmla="*/ 99706 h 965525"/>
              <a:gd name="connsiteX40" fmla="*/ 558468 w 828204"/>
              <a:gd name="connsiteY40" fmla="*/ 172298 h 965525"/>
              <a:gd name="connsiteX41" fmla="*/ 528318 w 828204"/>
              <a:gd name="connsiteY41" fmla="*/ 169795 h 965525"/>
              <a:gd name="connsiteX42" fmla="*/ 520782 w 828204"/>
              <a:gd name="connsiteY42" fmla="*/ 162285 h 965525"/>
              <a:gd name="connsiteX43" fmla="*/ 504450 w 828204"/>
              <a:gd name="connsiteY43" fmla="*/ 154776 h 965525"/>
              <a:gd name="connsiteX44" fmla="*/ 503194 w 828204"/>
              <a:gd name="connsiteY44" fmla="*/ 156027 h 965525"/>
              <a:gd name="connsiteX45" fmla="*/ 485606 w 828204"/>
              <a:gd name="connsiteY45" fmla="*/ 163537 h 965525"/>
              <a:gd name="connsiteX46" fmla="*/ 488118 w 828204"/>
              <a:gd name="connsiteY46" fmla="*/ 197329 h 965525"/>
              <a:gd name="connsiteX47" fmla="*/ 523294 w 828204"/>
              <a:gd name="connsiteY47" fmla="*/ 231122 h 965525"/>
              <a:gd name="connsiteX48" fmla="*/ 553444 w 828204"/>
              <a:gd name="connsiteY48" fmla="*/ 233625 h 965525"/>
              <a:gd name="connsiteX49" fmla="*/ 691632 w 828204"/>
              <a:gd name="connsiteY49" fmla="*/ 137253 h 965525"/>
              <a:gd name="connsiteX50" fmla="*/ 701682 w 828204"/>
              <a:gd name="connsiteY50" fmla="*/ 120983 h 965525"/>
              <a:gd name="connsiteX51" fmla="*/ 696658 w 828204"/>
              <a:gd name="connsiteY51" fmla="*/ 103461 h 965525"/>
              <a:gd name="connsiteX52" fmla="*/ 681268 w 828204"/>
              <a:gd name="connsiteY52" fmla="*/ 95013 h 965525"/>
              <a:gd name="connsiteX53" fmla="*/ 684252 w 828204"/>
              <a:gd name="connsiteY53" fmla="*/ 71076 h 965525"/>
              <a:gd name="connsiteX54" fmla="*/ 715500 w 828204"/>
              <a:gd name="connsiteY54" fmla="*/ 87190 h 965525"/>
              <a:gd name="connsiteX55" fmla="*/ 726808 w 828204"/>
              <a:gd name="connsiteY55" fmla="*/ 124738 h 965525"/>
              <a:gd name="connsiteX56" fmla="*/ 706708 w 828204"/>
              <a:gd name="connsiteY56" fmla="*/ 157279 h 965525"/>
              <a:gd name="connsiteX57" fmla="*/ 567262 w 828204"/>
              <a:gd name="connsiteY57" fmla="*/ 254902 h 965525"/>
              <a:gd name="connsiteX58" fmla="*/ 539626 w 828204"/>
              <a:gd name="connsiteY58" fmla="*/ 262412 h 965525"/>
              <a:gd name="connsiteX59" fmla="*/ 505706 w 828204"/>
              <a:gd name="connsiteY59" fmla="*/ 248644 h 965525"/>
              <a:gd name="connsiteX60" fmla="*/ 470532 w 828204"/>
              <a:gd name="connsiteY60" fmla="*/ 214852 h 965525"/>
              <a:gd name="connsiteX61" fmla="*/ 466762 w 828204"/>
              <a:gd name="connsiteY61" fmla="*/ 148518 h 965525"/>
              <a:gd name="connsiteX62" fmla="*/ 501938 w 828204"/>
              <a:gd name="connsiteY62" fmla="*/ 130996 h 965525"/>
              <a:gd name="connsiteX63" fmla="*/ 539626 w 828204"/>
              <a:gd name="connsiteY63" fmla="*/ 143511 h 965525"/>
              <a:gd name="connsiteX64" fmla="*/ 544650 w 828204"/>
              <a:gd name="connsiteY64" fmla="*/ 151021 h 965525"/>
              <a:gd name="connsiteX65" fmla="*/ 650176 w 828204"/>
              <a:gd name="connsiteY65" fmla="*/ 78429 h 965525"/>
              <a:gd name="connsiteX66" fmla="*/ 684252 w 828204"/>
              <a:gd name="connsiteY66" fmla="*/ 71076 h 965525"/>
              <a:gd name="connsiteX67" fmla="*/ 391256 w 828204"/>
              <a:gd name="connsiteY67" fmla="*/ 24798 h 965525"/>
              <a:gd name="connsiteX68" fmla="*/ 360046 w 828204"/>
              <a:gd name="connsiteY68" fmla="*/ 55795 h 965525"/>
              <a:gd name="connsiteX69" fmla="*/ 360046 w 828204"/>
              <a:gd name="connsiteY69" fmla="*/ 265339 h 965525"/>
              <a:gd name="connsiteX70" fmla="*/ 391256 w 828204"/>
              <a:gd name="connsiteY70" fmla="*/ 295096 h 965525"/>
              <a:gd name="connsiteX71" fmla="*/ 398748 w 828204"/>
              <a:gd name="connsiteY71" fmla="*/ 295096 h 965525"/>
              <a:gd name="connsiteX72" fmla="*/ 423716 w 828204"/>
              <a:gd name="connsiteY72" fmla="*/ 308735 h 965525"/>
              <a:gd name="connsiteX73" fmla="*/ 429958 w 828204"/>
              <a:gd name="connsiteY73" fmla="*/ 337253 h 965525"/>
              <a:gd name="connsiteX74" fmla="*/ 397498 w 828204"/>
              <a:gd name="connsiteY74" fmla="*/ 440165 h 965525"/>
              <a:gd name="connsiteX75" fmla="*/ 567284 w 828204"/>
              <a:gd name="connsiteY75" fmla="*/ 302536 h 965525"/>
              <a:gd name="connsiteX76" fmla="*/ 588508 w 828204"/>
              <a:gd name="connsiteY76" fmla="*/ 295096 h 965525"/>
              <a:gd name="connsiteX77" fmla="*/ 772024 w 828204"/>
              <a:gd name="connsiteY77" fmla="*/ 295096 h 965525"/>
              <a:gd name="connsiteX78" fmla="*/ 803236 w 828204"/>
              <a:gd name="connsiteY78" fmla="*/ 265339 h 965525"/>
              <a:gd name="connsiteX79" fmla="*/ 803236 w 828204"/>
              <a:gd name="connsiteY79" fmla="*/ 55795 h 965525"/>
              <a:gd name="connsiteX80" fmla="*/ 772024 w 828204"/>
              <a:gd name="connsiteY80" fmla="*/ 24798 h 965525"/>
              <a:gd name="connsiteX81" fmla="*/ 391256 w 828204"/>
              <a:gd name="connsiteY81" fmla="*/ 0 h 965525"/>
              <a:gd name="connsiteX82" fmla="*/ 772024 w 828204"/>
              <a:gd name="connsiteY82" fmla="*/ 0 h 965525"/>
              <a:gd name="connsiteX83" fmla="*/ 828204 w 828204"/>
              <a:gd name="connsiteY83" fmla="*/ 55795 h 965525"/>
              <a:gd name="connsiteX84" fmla="*/ 828204 w 828204"/>
              <a:gd name="connsiteY84" fmla="*/ 265339 h 965525"/>
              <a:gd name="connsiteX85" fmla="*/ 772024 w 828204"/>
              <a:gd name="connsiteY85" fmla="*/ 321134 h 965525"/>
              <a:gd name="connsiteX86" fmla="*/ 588508 w 828204"/>
              <a:gd name="connsiteY86" fmla="*/ 321134 h 965525"/>
              <a:gd name="connsiteX87" fmla="*/ 583514 w 828204"/>
              <a:gd name="connsiteY87" fmla="*/ 322374 h 965525"/>
              <a:gd name="connsiteX88" fmla="*/ 406238 w 828204"/>
              <a:gd name="connsiteY88" fmla="*/ 466203 h 965525"/>
              <a:gd name="connsiteX89" fmla="*/ 391256 w 828204"/>
              <a:gd name="connsiteY89" fmla="*/ 471162 h 965525"/>
              <a:gd name="connsiteX90" fmla="*/ 378772 w 828204"/>
              <a:gd name="connsiteY90" fmla="*/ 466203 h 965525"/>
              <a:gd name="connsiteX91" fmla="*/ 371282 w 828204"/>
              <a:gd name="connsiteY91" fmla="*/ 442645 h 965525"/>
              <a:gd name="connsiteX92" fmla="*/ 404990 w 828204"/>
              <a:gd name="connsiteY92" fmla="*/ 329814 h 965525"/>
              <a:gd name="connsiteX93" fmla="*/ 403742 w 828204"/>
              <a:gd name="connsiteY93" fmla="*/ 323614 h 965525"/>
              <a:gd name="connsiteX94" fmla="*/ 398748 w 828204"/>
              <a:gd name="connsiteY94" fmla="*/ 321134 h 965525"/>
              <a:gd name="connsiteX95" fmla="*/ 391256 w 828204"/>
              <a:gd name="connsiteY95" fmla="*/ 321134 h 965525"/>
              <a:gd name="connsiteX96" fmla="*/ 335078 w 828204"/>
              <a:gd name="connsiteY96" fmla="*/ 265339 h 965525"/>
              <a:gd name="connsiteX97" fmla="*/ 335078 w 828204"/>
              <a:gd name="connsiteY97" fmla="*/ 55795 h 965525"/>
              <a:gd name="connsiteX98" fmla="*/ 391256 w 828204"/>
              <a:gd name="connsiteY98" fmla="*/ 0 h 96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28204" h="965525">
                <a:moveTo>
                  <a:pt x="78252" y="840431"/>
                </a:moveTo>
                <a:lnTo>
                  <a:pt x="233624" y="840431"/>
                </a:lnTo>
                <a:cubicBezTo>
                  <a:pt x="241024" y="840431"/>
                  <a:pt x="245956" y="846971"/>
                  <a:pt x="245956" y="853510"/>
                </a:cubicBezTo>
                <a:cubicBezTo>
                  <a:pt x="245956" y="861358"/>
                  <a:pt x="241024" y="866589"/>
                  <a:pt x="233624" y="866589"/>
                </a:cubicBezTo>
                <a:lnTo>
                  <a:pt x="78252" y="866589"/>
                </a:lnTo>
                <a:cubicBezTo>
                  <a:pt x="70852" y="866589"/>
                  <a:pt x="65920" y="861358"/>
                  <a:pt x="65920" y="853510"/>
                </a:cubicBezTo>
                <a:cubicBezTo>
                  <a:pt x="65920" y="846971"/>
                  <a:pt x="70852" y="840431"/>
                  <a:pt x="78252" y="840431"/>
                </a:cubicBezTo>
                <a:close/>
                <a:moveTo>
                  <a:pt x="24708" y="775539"/>
                </a:moveTo>
                <a:lnTo>
                  <a:pt x="24708" y="939277"/>
                </a:lnTo>
                <a:lnTo>
                  <a:pt x="281668" y="939277"/>
                </a:lnTo>
                <a:lnTo>
                  <a:pt x="281668" y="775539"/>
                </a:lnTo>
                <a:close/>
                <a:moveTo>
                  <a:pt x="24708" y="515557"/>
                </a:moveTo>
                <a:lnTo>
                  <a:pt x="24708" y="750540"/>
                </a:lnTo>
                <a:lnTo>
                  <a:pt x="281668" y="750540"/>
                </a:lnTo>
                <a:lnTo>
                  <a:pt x="281668" y="515557"/>
                </a:lnTo>
                <a:close/>
                <a:moveTo>
                  <a:pt x="236200" y="395497"/>
                </a:moveTo>
                <a:cubicBezTo>
                  <a:pt x="248406" y="395497"/>
                  <a:pt x="256952" y="404286"/>
                  <a:pt x="256952" y="416841"/>
                </a:cubicBezTo>
                <a:cubicBezTo>
                  <a:pt x="256952" y="429397"/>
                  <a:pt x="248406" y="438186"/>
                  <a:pt x="236200" y="438186"/>
                </a:cubicBezTo>
                <a:cubicBezTo>
                  <a:pt x="225214" y="438186"/>
                  <a:pt x="214228" y="429397"/>
                  <a:pt x="214228" y="416841"/>
                </a:cubicBezTo>
                <a:cubicBezTo>
                  <a:pt x="214228" y="404286"/>
                  <a:pt x="225214" y="395497"/>
                  <a:pt x="236200" y="395497"/>
                </a:cubicBezTo>
                <a:close/>
                <a:moveTo>
                  <a:pt x="170284" y="395497"/>
                </a:moveTo>
                <a:cubicBezTo>
                  <a:pt x="181272" y="395497"/>
                  <a:pt x="191036" y="404286"/>
                  <a:pt x="191036" y="416841"/>
                </a:cubicBezTo>
                <a:cubicBezTo>
                  <a:pt x="191036" y="429397"/>
                  <a:pt x="181272" y="438186"/>
                  <a:pt x="170284" y="438186"/>
                </a:cubicBezTo>
                <a:cubicBezTo>
                  <a:pt x="158078" y="438186"/>
                  <a:pt x="148312" y="429397"/>
                  <a:pt x="148312" y="416841"/>
                </a:cubicBezTo>
                <a:cubicBezTo>
                  <a:pt x="148312" y="404286"/>
                  <a:pt x="158078" y="395497"/>
                  <a:pt x="170284" y="395497"/>
                </a:cubicBezTo>
                <a:close/>
                <a:moveTo>
                  <a:pt x="24708" y="365567"/>
                </a:moveTo>
                <a:lnTo>
                  <a:pt x="24708" y="489309"/>
                </a:lnTo>
                <a:lnTo>
                  <a:pt x="281668" y="489309"/>
                </a:lnTo>
                <a:lnTo>
                  <a:pt x="281668" y="365567"/>
                </a:lnTo>
                <a:close/>
                <a:moveTo>
                  <a:pt x="12354" y="340569"/>
                </a:moveTo>
                <a:lnTo>
                  <a:pt x="292788" y="340569"/>
                </a:lnTo>
                <a:cubicBezTo>
                  <a:pt x="300200" y="340569"/>
                  <a:pt x="306376" y="345569"/>
                  <a:pt x="306376" y="353068"/>
                </a:cubicBezTo>
                <a:lnTo>
                  <a:pt x="306376" y="953026"/>
                </a:lnTo>
                <a:cubicBezTo>
                  <a:pt x="306376" y="960526"/>
                  <a:pt x="300200" y="965525"/>
                  <a:pt x="292788" y="965525"/>
                </a:cubicBezTo>
                <a:lnTo>
                  <a:pt x="12354" y="965525"/>
                </a:lnTo>
                <a:cubicBezTo>
                  <a:pt x="4942" y="965525"/>
                  <a:pt x="0" y="960526"/>
                  <a:pt x="0" y="953026"/>
                </a:cubicBezTo>
                <a:lnTo>
                  <a:pt x="0" y="353068"/>
                </a:lnTo>
                <a:cubicBezTo>
                  <a:pt x="0" y="345569"/>
                  <a:pt x="4942" y="340569"/>
                  <a:pt x="12354" y="340569"/>
                </a:cubicBezTo>
                <a:close/>
                <a:moveTo>
                  <a:pt x="681268" y="95013"/>
                </a:moveTo>
                <a:cubicBezTo>
                  <a:pt x="675300" y="94387"/>
                  <a:pt x="669020" y="95951"/>
                  <a:pt x="663994" y="99706"/>
                </a:cubicBezTo>
                <a:lnTo>
                  <a:pt x="558468" y="172298"/>
                </a:lnTo>
                <a:cubicBezTo>
                  <a:pt x="549676" y="178556"/>
                  <a:pt x="537112" y="177304"/>
                  <a:pt x="528318" y="169795"/>
                </a:cubicBezTo>
                <a:lnTo>
                  <a:pt x="520782" y="162285"/>
                </a:lnTo>
                <a:cubicBezTo>
                  <a:pt x="517012" y="157279"/>
                  <a:pt x="510732" y="154776"/>
                  <a:pt x="504450" y="154776"/>
                </a:cubicBezTo>
                <a:cubicBezTo>
                  <a:pt x="503194" y="154776"/>
                  <a:pt x="503194" y="154776"/>
                  <a:pt x="503194" y="156027"/>
                </a:cubicBezTo>
                <a:cubicBezTo>
                  <a:pt x="495656" y="156027"/>
                  <a:pt x="490632" y="158530"/>
                  <a:pt x="485606" y="163537"/>
                </a:cubicBezTo>
                <a:cubicBezTo>
                  <a:pt x="478068" y="173549"/>
                  <a:pt x="479324" y="187317"/>
                  <a:pt x="488118" y="197329"/>
                </a:cubicBezTo>
                <a:lnTo>
                  <a:pt x="523294" y="231122"/>
                </a:lnTo>
                <a:cubicBezTo>
                  <a:pt x="530832" y="238632"/>
                  <a:pt x="544650" y="239883"/>
                  <a:pt x="553444" y="233625"/>
                </a:cubicBezTo>
                <a:lnTo>
                  <a:pt x="691632" y="137253"/>
                </a:lnTo>
                <a:cubicBezTo>
                  <a:pt x="696658" y="133499"/>
                  <a:pt x="701682" y="128492"/>
                  <a:pt x="701682" y="120983"/>
                </a:cubicBezTo>
                <a:cubicBezTo>
                  <a:pt x="702938" y="114725"/>
                  <a:pt x="701682" y="108467"/>
                  <a:pt x="696658" y="103461"/>
                </a:cubicBezTo>
                <a:cubicBezTo>
                  <a:pt x="692888" y="98455"/>
                  <a:pt x="687236" y="95638"/>
                  <a:pt x="681268" y="95013"/>
                </a:cubicBezTo>
                <a:close/>
                <a:moveTo>
                  <a:pt x="684252" y="71076"/>
                </a:moveTo>
                <a:cubicBezTo>
                  <a:pt x="696028" y="72484"/>
                  <a:pt x="707334" y="77803"/>
                  <a:pt x="715500" y="87190"/>
                </a:cubicBezTo>
                <a:cubicBezTo>
                  <a:pt x="724294" y="97203"/>
                  <a:pt x="729320" y="110970"/>
                  <a:pt x="726808" y="124738"/>
                </a:cubicBezTo>
                <a:cubicBezTo>
                  <a:pt x="725550" y="138505"/>
                  <a:pt x="718014" y="149769"/>
                  <a:pt x="706708" y="157279"/>
                </a:cubicBezTo>
                <a:lnTo>
                  <a:pt x="567262" y="254902"/>
                </a:lnTo>
                <a:cubicBezTo>
                  <a:pt x="559726" y="259908"/>
                  <a:pt x="549676" y="262412"/>
                  <a:pt x="539626" y="262412"/>
                </a:cubicBezTo>
                <a:cubicBezTo>
                  <a:pt x="527062" y="262412"/>
                  <a:pt x="514500" y="258657"/>
                  <a:pt x="505706" y="248644"/>
                </a:cubicBezTo>
                <a:lnTo>
                  <a:pt x="470532" y="214852"/>
                </a:lnTo>
                <a:cubicBezTo>
                  <a:pt x="451688" y="196078"/>
                  <a:pt x="450432" y="167291"/>
                  <a:pt x="466762" y="148518"/>
                </a:cubicBezTo>
                <a:cubicBezTo>
                  <a:pt x="475556" y="137253"/>
                  <a:pt x="488118" y="130996"/>
                  <a:pt x="501938" y="130996"/>
                </a:cubicBezTo>
                <a:cubicBezTo>
                  <a:pt x="515756" y="129744"/>
                  <a:pt x="529576" y="134750"/>
                  <a:pt x="539626" y="143511"/>
                </a:cubicBezTo>
                <a:lnTo>
                  <a:pt x="544650" y="151021"/>
                </a:lnTo>
                <a:lnTo>
                  <a:pt x="650176" y="78429"/>
                </a:lnTo>
                <a:cubicBezTo>
                  <a:pt x="660226" y="72171"/>
                  <a:pt x="672474" y="69668"/>
                  <a:pt x="684252" y="71076"/>
                </a:cubicBezTo>
                <a:close/>
                <a:moveTo>
                  <a:pt x="391256" y="24798"/>
                </a:moveTo>
                <a:cubicBezTo>
                  <a:pt x="373778" y="24798"/>
                  <a:pt x="360046" y="38437"/>
                  <a:pt x="360046" y="55795"/>
                </a:cubicBezTo>
                <a:lnTo>
                  <a:pt x="360046" y="265339"/>
                </a:lnTo>
                <a:cubicBezTo>
                  <a:pt x="360046" y="281458"/>
                  <a:pt x="373778" y="295096"/>
                  <a:pt x="391256" y="295096"/>
                </a:cubicBezTo>
                <a:lnTo>
                  <a:pt x="398748" y="295096"/>
                </a:lnTo>
                <a:cubicBezTo>
                  <a:pt x="408734" y="295096"/>
                  <a:pt x="417474" y="300056"/>
                  <a:pt x="423716" y="308735"/>
                </a:cubicBezTo>
                <a:cubicBezTo>
                  <a:pt x="431206" y="316175"/>
                  <a:pt x="432454" y="327334"/>
                  <a:pt x="429958" y="337253"/>
                </a:cubicBezTo>
                <a:lnTo>
                  <a:pt x="397498" y="440165"/>
                </a:lnTo>
                <a:lnTo>
                  <a:pt x="567284" y="302536"/>
                </a:lnTo>
                <a:cubicBezTo>
                  <a:pt x="573526" y="297576"/>
                  <a:pt x="581016" y="295096"/>
                  <a:pt x="588508" y="295096"/>
                </a:cubicBezTo>
                <a:lnTo>
                  <a:pt x="772024" y="295096"/>
                </a:lnTo>
                <a:cubicBezTo>
                  <a:pt x="789502" y="295096"/>
                  <a:pt x="803236" y="281458"/>
                  <a:pt x="803236" y="265339"/>
                </a:cubicBezTo>
                <a:lnTo>
                  <a:pt x="803236" y="55795"/>
                </a:lnTo>
                <a:cubicBezTo>
                  <a:pt x="803236" y="38437"/>
                  <a:pt x="789502" y="24798"/>
                  <a:pt x="772024" y="24798"/>
                </a:cubicBezTo>
                <a:close/>
                <a:moveTo>
                  <a:pt x="391256" y="0"/>
                </a:moveTo>
                <a:lnTo>
                  <a:pt x="772024" y="0"/>
                </a:lnTo>
                <a:cubicBezTo>
                  <a:pt x="803236" y="0"/>
                  <a:pt x="828204" y="24798"/>
                  <a:pt x="828204" y="55795"/>
                </a:cubicBezTo>
                <a:lnTo>
                  <a:pt x="828204" y="265339"/>
                </a:lnTo>
                <a:cubicBezTo>
                  <a:pt x="828204" y="295096"/>
                  <a:pt x="803236" y="321134"/>
                  <a:pt x="772024" y="321134"/>
                </a:cubicBezTo>
                <a:lnTo>
                  <a:pt x="588508" y="321134"/>
                </a:lnTo>
                <a:cubicBezTo>
                  <a:pt x="587258" y="321134"/>
                  <a:pt x="586010" y="321134"/>
                  <a:pt x="583514" y="322374"/>
                </a:cubicBezTo>
                <a:lnTo>
                  <a:pt x="406238" y="466203"/>
                </a:lnTo>
                <a:cubicBezTo>
                  <a:pt x="401244" y="468683"/>
                  <a:pt x="396250" y="471162"/>
                  <a:pt x="391256" y="471162"/>
                </a:cubicBezTo>
                <a:cubicBezTo>
                  <a:pt x="387512" y="471162"/>
                  <a:pt x="382518" y="469922"/>
                  <a:pt x="378772" y="466203"/>
                </a:cubicBezTo>
                <a:cubicBezTo>
                  <a:pt x="371282" y="461243"/>
                  <a:pt x="367536" y="451324"/>
                  <a:pt x="371282" y="442645"/>
                </a:cubicBezTo>
                <a:lnTo>
                  <a:pt x="404990" y="329814"/>
                </a:lnTo>
                <a:cubicBezTo>
                  <a:pt x="407486" y="326094"/>
                  <a:pt x="404990" y="323614"/>
                  <a:pt x="403742" y="323614"/>
                </a:cubicBezTo>
                <a:cubicBezTo>
                  <a:pt x="403742" y="322374"/>
                  <a:pt x="401244" y="321134"/>
                  <a:pt x="398748" y="321134"/>
                </a:cubicBezTo>
                <a:lnTo>
                  <a:pt x="391256" y="321134"/>
                </a:lnTo>
                <a:cubicBezTo>
                  <a:pt x="360046" y="321134"/>
                  <a:pt x="335078" y="295096"/>
                  <a:pt x="335078" y="265339"/>
                </a:cubicBezTo>
                <a:lnTo>
                  <a:pt x="335078" y="55795"/>
                </a:lnTo>
                <a:cubicBezTo>
                  <a:pt x="335078" y="24798"/>
                  <a:pt x="360046" y="0"/>
                  <a:pt x="3912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236">
            <a:extLst>
              <a:ext uri="{FF2B5EF4-FFF2-40B4-BE49-F238E27FC236}">
                <a16:creationId xmlns:a16="http://schemas.microsoft.com/office/drawing/2014/main" id="{916138E0-23D9-604D-A0DC-0F998C45A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566" y="5451781"/>
            <a:ext cx="3142023" cy="3630905"/>
          </a:xfrm>
          <a:custGeom>
            <a:avLst/>
            <a:gdLst>
              <a:gd name="T0" fmla="*/ 2414 w 2523"/>
              <a:gd name="T1" fmla="*/ 1314 h 2913"/>
              <a:gd name="T2" fmla="*/ 245 w 2523"/>
              <a:gd name="T3" fmla="*/ 63 h 2913"/>
              <a:gd name="T4" fmla="*/ 245 w 2523"/>
              <a:gd name="T5" fmla="*/ 63 h 2913"/>
              <a:gd name="T6" fmla="*/ 0 w 2523"/>
              <a:gd name="T7" fmla="*/ 205 h 2913"/>
              <a:gd name="T8" fmla="*/ 0 w 2523"/>
              <a:gd name="T9" fmla="*/ 2707 h 2913"/>
              <a:gd name="T10" fmla="*/ 0 w 2523"/>
              <a:gd name="T11" fmla="*/ 2707 h 2913"/>
              <a:gd name="T12" fmla="*/ 245 w 2523"/>
              <a:gd name="T13" fmla="*/ 2849 h 2913"/>
              <a:gd name="T14" fmla="*/ 2414 w 2523"/>
              <a:gd name="T15" fmla="*/ 1597 h 2913"/>
              <a:gd name="T16" fmla="*/ 2414 w 2523"/>
              <a:gd name="T17" fmla="*/ 1597 h 2913"/>
              <a:gd name="T18" fmla="*/ 2414 w 2523"/>
              <a:gd name="T19" fmla="*/ 1314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23" h="2913">
                <a:moveTo>
                  <a:pt x="2414" y="1314"/>
                </a:moveTo>
                <a:lnTo>
                  <a:pt x="245" y="63"/>
                </a:lnTo>
                <a:lnTo>
                  <a:pt x="245" y="63"/>
                </a:lnTo>
                <a:cubicBezTo>
                  <a:pt x="136" y="0"/>
                  <a:pt x="0" y="79"/>
                  <a:pt x="0" y="205"/>
                </a:cubicBezTo>
                <a:lnTo>
                  <a:pt x="0" y="2707"/>
                </a:lnTo>
                <a:lnTo>
                  <a:pt x="0" y="2707"/>
                </a:lnTo>
                <a:cubicBezTo>
                  <a:pt x="0" y="2833"/>
                  <a:pt x="136" y="2912"/>
                  <a:pt x="245" y="2849"/>
                </a:cubicBezTo>
                <a:lnTo>
                  <a:pt x="2414" y="1597"/>
                </a:lnTo>
                <a:lnTo>
                  <a:pt x="2414" y="1597"/>
                </a:lnTo>
                <a:cubicBezTo>
                  <a:pt x="2522" y="1534"/>
                  <a:pt x="2522" y="1377"/>
                  <a:pt x="2414" y="131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237">
            <a:extLst>
              <a:ext uri="{FF2B5EF4-FFF2-40B4-BE49-F238E27FC236}">
                <a16:creationId xmlns:a16="http://schemas.microsoft.com/office/drawing/2014/main" id="{F5EF0960-D8AD-064F-95B8-CC87042ED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693" y="6380107"/>
            <a:ext cx="1779747" cy="1779747"/>
          </a:xfrm>
          <a:custGeom>
            <a:avLst/>
            <a:gdLst>
              <a:gd name="T0" fmla="*/ 1427 w 1428"/>
              <a:gd name="T1" fmla="*/ 713 h 1427"/>
              <a:gd name="T2" fmla="*/ 1427 w 1428"/>
              <a:gd name="T3" fmla="*/ 713 h 1427"/>
              <a:gd name="T4" fmla="*/ 713 w 1428"/>
              <a:gd name="T5" fmla="*/ 1426 h 1427"/>
              <a:gd name="T6" fmla="*/ 713 w 1428"/>
              <a:gd name="T7" fmla="*/ 1426 h 1427"/>
              <a:gd name="T8" fmla="*/ 0 w 1428"/>
              <a:gd name="T9" fmla="*/ 713 h 1427"/>
              <a:gd name="T10" fmla="*/ 0 w 1428"/>
              <a:gd name="T11" fmla="*/ 713 h 1427"/>
              <a:gd name="T12" fmla="*/ 713 w 1428"/>
              <a:gd name="T13" fmla="*/ 0 h 1427"/>
              <a:gd name="T14" fmla="*/ 713 w 1428"/>
              <a:gd name="T15" fmla="*/ 0 h 1427"/>
              <a:gd name="T16" fmla="*/ 1427 w 1428"/>
              <a:gd name="T17" fmla="*/ 713 h 1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8" h="1427">
                <a:moveTo>
                  <a:pt x="1427" y="713"/>
                </a:moveTo>
                <a:lnTo>
                  <a:pt x="1427" y="713"/>
                </a:lnTo>
                <a:cubicBezTo>
                  <a:pt x="1427" y="1106"/>
                  <a:pt x="1107" y="1426"/>
                  <a:pt x="713" y="1426"/>
                </a:cubicBezTo>
                <a:lnTo>
                  <a:pt x="713" y="1426"/>
                </a:lnTo>
                <a:cubicBezTo>
                  <a:pt x="319" y="1426"/>
                  <a:pt x="0" y="1106"/>
                  <a:pt x="0" y="713"/>
                </a:cubicBezTo>
                <a:lnTo>
                  <a:pt x="0" y="713"/>
                </a:lnTo>
                <a:cubicBezTo>
                  <a:pt x="0" y="319"/>
                  <a:pt x="319" y="0"/>
                  <a:pt x="713" y="0"/>
                </a:cubicBezTo>
                <a:lnTo>
                  <a:pt x="713" y="0"/>
                </a:lnTo>
                <a:cubicBezTo>
                  <a:pt x="1107" y="0"/>
                  <a:pt x="1427" y="319"/>
                  <a:pt x="1427" y="7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14">
            <a:extLst>
              <a:ext uri="{FF2B5EF4-FFF2-40B4-BE49-F238E27FC236}">
                <a16:creationId xmlns:a16="http://schemas.microsoft.com/office/drawing/2014/main" id="{55F712A3-0EDC-AB49-8159-164C188B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6453" y="5451781"/>
            <a:ext cx="3142023" cy="3630905"/>
          </a:xfrm>
          <a:custGeom>
            <a:avLst/>
            <a:gdLst>
              <a:gd name="T0" fmla="*/ 2414 w 2524"/>
              <a:gd name="T1" fmla="*/ 1314 h 2913"/>
              <a:gd name="T2" fmla="*/ 245 w 2524"/>
              <a:gd name="T3" fmla="*/ 63 h 2913"/>
              <a:gd name="T4" fmla="*/ 245 w 2524"/>
              <a:gd name="T5" fmla="*/ 63 h 2913"/>
              <a:gd name="T6" fmla="*/ 0 w 2524"/>
              <a:gd name="T7" fmla="*/ 205 h 2913"/>
              <a:gd name="T8" fmla="*/ 0 w 2524"/>
              <a:gd name="T9" fmla="*/ 2707 h 2913"/>
              <a:gd name="T10" fmla="*/ 0 w 2524"/>
              <a:gd name="T11" fmla="*/ 2707 h 2913"/>
              <a:gd name="T12" fmla="*/ 245 w 2524"/>
              <a:gd name="T13" fmla="*/ 2849 h 2913"/>
              <a:gd name="T14" fmla="*/ 2414 w 2524"/>
              <a:gd name="T15" fmla="*/ 1597 h 2913"/>
              <a:gd name="T16" fmla="*/ 2414 w 2524"/>
              <a:gd name="T17" fmla="*/ 1597 h 2913"/>
              <a:gd name="T18" fmla="*/ 2414 w 2524"/>
              <a:gd name="T19" fmla="*/ 1314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24" h="2913">
                <a:moveTo>
                  <a:pt x="2414" y="1314"/>
                </a:moveTo>
                <a:lnTo>
                  <a:pt x="245" y="63"/>
                </a:lnTo>
                <a:lnTo>
                  <a:pt x="245" y="63"/>
                </a:lnTo>
                <a:cubicBezTo>
                  <a:pt x="136" y="0"/>
                  <a:pt x="0" y="79"/>
                  <a:pt x="0" y="205"/>
                </a:cubicBezTo>
                <a:lnTo>
                  <a:pt x="0" y="2707"/>
                </a:lnTo>
                <a:lnTo>
                  <a:pt x="0" y="2707"/>
                </a:lnTo>
                <a:cubicBezTo>
                  <a:pt x="0" y="2833"/>
                  <a:pt x="136" y="2912"/>
                  <a:pt x="245" y="2849"/>
                </a:cubicBezTo>
                <a:lnTo>
                  <a:pt x="2414" y="1597"/>
                </a:lnTo>
                <a:lnTo>
                  <a:pt x="2414" y="1597"/>
                </a:lnTo>
                <a:cubicBezTo>
                  <a:pt x="2523" y="1534"/>
                  <a:pt x="2523" y="1377"/>
                  <a:pt x="2414" y="131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15">
            <a:extLst>
              <a:ext uri="{FF2B5EF4-FFF2-40B4-BE49-F238E27FC236}">
                <a16:creationId xmlns:a16="http://schemas.microsoft.com/office/drawing/2014/main" id="{A6F20FCE-D6FB-F94C-8D21-63FDCBC8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580" y="6380107"/>
            <a:ext cx="1779747" cy="1779747"/>
          </a:xfrm>
          <a:custGeom>
            <a:avLst/>
            <a:gdLst>
              <a:gd name="T0" fmla="*/ 1428 w 1429"/>
              <a:gd name="T1" fmla="*/ 713 h 1427"/>
              <a:gd name="T2" fmla="*/ 1428 w 1429"/>
              <a:gd name="T3" fmla="*/ 713 h 1427"/>
              <a:gd name="T4" fmla="*/ 714 w 1429"/>
              <a:gd name="T5" fmla="*/ 1426 h 1427"/>
              <a:gd name="T6" fmla="*/ 714 w 1429"/>
              <a:gd name="T7" fmla="*/ 1426 h 1427"/>
              <a:gd name="T8" fmla="*/ 0 w 1429"/>
              <a:gd name="T9" fmla="*/ 713 h 1427"/>
              <a:gd name="T10" fmla="*/ 0 w 1429"/>
              <a:gd name="T11" fmla="*/ 713 h 1427"/>
              <a:gd name="T12" fmla="*/ 714 w 1429"/>
              <a:gd name="T13" fmla="*/ 0 h 1427"/>
              <a:gd name="T14" fmla="*/ 714 w 1429"/>
              <a:gd name="T15" fmla="*/ 0 h 1427"/>
              <a:gd name="T16" fmla="*/ 1428 w 1429"/>
              <a:gd name="T17" fmla="*/ 713 h 1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9" h="1427">
                <a:moveTo>
                  <a:pt x="1428" y="713"/>
                </a:moveTo>
                <a:lnTo>
                  <a:pt x="1428" y="713"/>
                </a:lnTo>
                <a:cubicBezTo>
                  <a:pt x="1428" y="1106"/>
                  <a:pt x="1109" y="1426"/>
                  <a:pt x="714" y="1426"/>
                </a:cubicBezTo>
                <a:lnTo>
                  <a:pt x="714" y="1426"/>
                </a:lnTo>
                <a:cubicBezTo>
                  <a:pt x="320" y="1426"/>
                  <a:pt x="0" y="1106"/>
                  <a:pt x="0" y="713"/>
                </a:cubicBezTo>
                <a:lnTo>
                  <a:pt x="0" y="713"/>
                </a:lnTo>
                <a:cubicBezTo>
                  <a:pt x="0" y="319"/>
                  <a:pt x="320" y="0"/>
                  <a:pt x="714" y="0"/>
                </a:cubicBezTo>
                <a:lnTo>
                  <a:pt x="714" y="0"/>
                </a:lnTo>
                <a:cubicBezTo>
                  <a:pt x="1109" y="0"/>
                  <a:pt x="1428" y="319"/>
                  <a:pt x="1428" y="7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351569FE-B474-BD4E-A9CB-A1B88A845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2500" y="6841524"/>
            <a:ext cx="866664" cy="850181"/>
          </a:xfrm>
          <a:custGeom>
            <a:avLst/>
            <a:gdLst>
              <a:gd name="connsiteX0" fmla="*/ 400781 w 866664"/>
              <a:gd name="connsiteY0" fmla="*/ 744750 h 850181"/>
              <a:gd name="connsiteX1" fmla="*/ 361111 w 866664"/>
              <a:gd name="connsiteY1" fmla="*/ 784442 h 850181"/>
              <a:gd name="connsiteX2" fmla="*/ 400781 w 866664"/>
              <a:gd name="connsiteY2" fmla="*/ 825374 h 850181"/>
              <a:gd name="connsiteX3" fmla="*/ 441691 w 866664"/>
              <a:gd name="connsiteY3" fmla="*/ 784442 h 850181"/>
              <a:gd name="connsiteX4" fmla="*/ 400781 w 866664"/>
              <a:gd name="connsiteY4" fmla="*/ 744750 h 850181"/>
              <a:gd name="connsiteX5" fmla="*/ 190550 w 866664"/>
              <a:gd name="connsiteY5" fmla="*/ 744582 h 850181"/>
              <a:gd name="connsiteX6" fmla="*/ 149224 w 866664"/>
              <a:gd name="connsiteY6" fmla="*/ 784336 h 850181"/>
              <a:gd name="connsiteX7" fmla="*/ 190550 w 866664"/>
              <a:gd name="connsiteY7" fmla="*/ 825333 h 850181"/>
              <a:gd name="connsiteX8" fmla="*/ 230623 w 866664"/>
              <a:gd name="connsiteY8" fmla="*/ 784336 h 850181"/>
              <a:gd name="connsiteX9" fmla="*/ 190550 w 866664"/>
              <a:gd name="connsiteY9" fmla="*/ 744582 h 850181"/>
              <a:gd name="connsiteX10" fmla="*/ 697150 w 866664"/>
              <a:gd name="connsiteY10" fmla="*/ 744326 h 850181"/>
              <a:gd name="connsiteX11" fmla="*/ 656399 w 866664"/>
              <a:gd name="connsiteY11" fmla="*/ 784175 h 850181"/>
              <a:gd name="connsiteX12" fmla="*/ 697150 w 866664"/>
              <a:gd name="connsiteY12" fmla="*/ 825271 h 850181"/>
              <a:gd name="connsiteX13" fmla="*/ 737900 w 866664"/>
              <a:gd name="connsiteY13" fmla="*/ 784175 h 850181"/>
              <a:gd name="connsiteX14" fmla="*/ 697150 w 866664"/>
              <a:gd name="connsiteY14" fmla="*/ 744326 h 850181"/>
              <a:gd name="connsiteX15" fmla="*/ 159916 w 866664"/>
              <a:gd name="connsiteY15" fmla="*/ 556335 h 850181"/>
              <a:gd name="connsiteX16" fmla="*/ 118025 w 866664"/>
              <a:gd name="connsiteY16" fmla="*/ 597423 h 850181"/>
              <a:gd name="connsiteX17" fmla="*/ 159916 w 866664"/>
              <a:gd name="connsiteY17" fmla="*/ 638511 h 850181"/>
              <a:gd name="connsiteX18" fmla="*/ 199342 w 866664"/>
              <a:gd name="connsiteY18" fmla="*/ 597423 h 850181"/>
              <a:gd name="connsiteX19" fmla="*/ 159916 w 866664"/>
              <a:gd name="connsiteY19" fmla="*/ 556335 h 850181"/>
              <a:gd name="connsiteX20" fmla="*/ 587973 w 866664"/>
              <a:gd name="connsiteY20" fmla="*/ 530168 h 850181"/>
              <a:gd name="connsiteX21" fmla="*/ 547063 w 866664"/>
              <a:gd name="connsiteY21" fmla="*/ 571100 h 850181"/>
              <a:gd name="connsiteX22" fmla="*/ 587973 w 866664"/>
              <a:gd name="connsiteY22" fmla="*/ 610792 h 850181"/>
              <a:gd name="connsiteX23" fmla="*/ 627643 w 866664"/>
              <a:gd name="connsiteY23" fmla="*/ 571100 h 850181"/>
              <a:gd name="connsiteX24" fmla="*/ 587973 w 866664"/>
              <a:gd name="connsiteY24" fmla="*/ 530168 h 850181"/>
              <a:gd name="connsiteX25" fmla="*/ 587973 w 866664"/>
              <a:gd name="connsiteY25" fmla="*/ 505361 h 850181"/>
              <a:gd name="connsiteX26" fmla="*/ 652436 w 866664"/>
              <a:gd name="connsiteY26" fmla="*/ 571100 h 850181"/>
              <a:gd name="connsiteX27" fmla="*/ 599130 w 866664"/>
              <a:gd name="connsiteY27" fmla="*/ 635599 h 850181"/>
              <a:gd name="connsiteX28" fmla="*/ 599130 w 866664"/>
              <a:gd name="connsiteY28" fmla="*/ 640560 h 850181"/>
              <a:gd name="connsiteX29" fmla="*/ 549543 w 866664"/>
              <a:gd name="connsiteY29" fmla="*/ 690175 h 850181"/>
              <a:gd name="connsiteX30" fmla="*/ 437972 w 866664"/>
              <a:gd name="connsiteY30" fmla="*/ 690175 h 850181"/>
              <a:gd name="connsiteX31" fmla="*/ 413178 w 866664"/>
              <a:gd name="connsiteY31" fmla="*/ 714982 h 850181"/>
              <a:gd name="connsiteX32" fmla="*/ 413178 w 866664"/>
              <a:gd name="connsiteY32" fmla="*/ 719943 h 850181"/>
              <a:gd name="connsiteX33" fmla="*/ 466484 w 866664"/>
              <a:gd name="connsiteY33" fmla="*/ 784442 h 850181"/>
              <a:gd name="connsiteX34" fmla="*/ 400781 w 866664"/>
              <a:gd name="connsiteY34" fmla="*/ 850181 h 850181"/>
              <a:gd name="connsiteX35" fmla="*/ 335078 w 866664"/>
              <a:gd name="connsiteY35" fmla="*/ 784442 h 850181"/>
              <a:gd name="connsiteX36" fmla="*/ 388384 w 866664"/>
              <a:gd name="connsiteY36" fmla="*/ 719943 h 850181"/>
              <a:gd name="connsiteX37" fmla="*/ 388384 w 866664"/>
              <a:gd name="connsiteY37" fmla="*/ 714982 h 850181"/>
              <a:gd name="connsiteX38" fmla="*/ 437972 w 866664"/>
              <a:gd name="connsiteY38" fmla="*/ 665367 h 850181"/>
              <a:gd name="connsiteX39" fmla="*/ 549543 w 866664"/>
              <a:gd name="connsiteY39" fmla="*/ 665367 h 850181"/>
              <a:gd name="connsiteX40" fmla="*/ 574336 w 866664"/>
              <a:gd name="connsiteY40" fmla="*/ 640560 h 850181"/>
              <a:gd name="connsiteX41" fmla="*/ 574336 w 866664"/>
              <a:gd name="connsiteY41" fmla="*/ 635599 h 850181"/>
              <a:gd name="connsiteX42" fmla="*/ 521030 w 866664"/>
              <a:gd name="connsiteY42" fmla="*/ 571100 h 850181"/>
              <a:gd name="connsiteX43" fmla="*/ 587973 w 866664"/>
              <a:gd name="connsiteY43" fmla="*/ 505361 h 850181"/>
              <a:gd name="connsiteX44" fmla="*/ 776181 w 866664"/>
              <a:gd name="connsiteY44" fmla="*/ 450432 h 850181"/>
              <a:gd name="connsiteX45" fmla="*/ 789764 w 866664"/>
              <a:gd name="connsiteY45" fmla="*/ 462885 h 850181"/>
              <a:gd name="connsiteX46" fmla="*/ 789764 w 866664"/>
              <a:gd name="connsiteY46" fmla="*/ 586171 h 850181"/>
              <a:gd name="connsiteX47" fmla="*/ 740370 w 866664"/>
              <a:gd name="connsiteY47" fmla="*/ 635984 h 850181"/>
              <a:gd name="connsiteX48" fmla="*/ 734195 w 866664"/>
              <a:gd name="connsiteY48" fmla="*/ 635984 h 850181"/>
              <a:gd name="connsiteX49" fmla="*/ 709498 w 866664"/>
              <a:gd name="connsiteY49" fmla="*/ 660890 h 850181"/>
              <a:gd name="connsiteX50" fmla="*/ 709498 w 866664"/>
              <a:gd name="connsiteY50" fmla="*/ 719419 h 850181"/>
              <a:gd name="connsiteX51" fmla="*/ 762597 w 866664"/>
              <a:gd name="connsiteY51" fmla="*/ 784175 h 850181"/>
              <a:gd name="connsiteX52" fmla="*/ 697150 w 866664"/>
              <a:gd name="connsiteY52" fmla="*/ 850177 h 850181"/>
              <a:gd name="connsiteX53" fmla="*/ 631702 w 866664"/>
              <a:gd name="connsiteY53" fmla="*/ 784175 h 850181"/>
              <a:gd name="connsiteX54" fmla="*/ 684801 w 866664"/>
              <a:gd name="connsiteY54" fmla="*/ 719419 h 850181"/>
              <a:gd name="connsiteX55" fmla="*/ 684801 w 866664"/>
              <a:gd name="connsiteY55" fmla="*/ 660890 h 850181"/>
              <a:gd name="connsiteX56" fmla="*/ 734195 w 866664"/>
              <a:gd name="connsiteY56" fmla="*/ 611077 h 850181"/>
              <a:gd name="connsiteX57" fmla="*/ 740370 w 866664"/>
              <a:gd name="connsiteY57" fmla="*/ 611077 h 850181"/>
              <a:gd name="connsiteX58" fmla="*/ 765067 w 866664"/>
              <a:gd name="connsiteY58" fmla="*/ 586171 h 850181"/>
              <a:gd name="connsiteX59" fmla="*/ 765067 w 866664"/>
              <a:gd name="connsiteY59" fmla="*/ 462885 h 850181"/>
              <a:gd name="connsiteX60" fmla="*/ 776181 w 866664"/>
              <a:gd name="connsiteY60" fmla="*/ 450432 h 850181"/>
              <a:gd name="connsiteX61" fmla="*/ 615009 w 866664"/>
              <a:gd name="connsiteY61" fmla="*/ 342252 h 850181"/>
              <a:gd name="connsiteX62" fmla="*/ 574100 w 866664"/>
              <a:gd name="connsiteY62" fmla="*/ 384579 h 850181"/>
              <a:gd name="connsiteX63" fmla="*/ 615009 w 866664"/>
              <a:gd name="connsiteY63" fmla="*/ 425661 h 850181"/>
              <a:gd name="connsiteX64" fmla="*/ 655919 w 866664"/>
              <a:gd name="connsiteY64" fmla="*/ 384579 h 850181"/>
              <a:gd name="connsiteX65" fmla="*/ 615009 w 866664"/>
              <a:gd name="connsiteY65" fmla="*/ 342252 h 850181"/>
              <a:gd name="connsiteX66" fmla="*/ 615009 w 866664"/>
              <a:gd name="connsiteY66" fmla="*/ 318599 h 850181"/>
              <a:gd name="connsiteX67" fmla="*/ 679473 w 866664"/>
              <a:gd name="connsiteY67" fmla="*/ 372130 h 850181"/>
              <a:gd name="connsiteX68" fmla="*/ 817077 w 866664"/>
              <a:gd name="connsiteY68" fmla="*/ 372130 h 850181"/>
              <a:gd name="connsiteX69" fmla="*/ 866664 w 866664"/>
              <a:gd name="connsiteY69" fmla="*/ 420682 h 850181"/>
              <a:gd name="connsiteX70" fmla="*/ 866664 w 866664"/>
              <a:gd name="connsiteY70" fmla="*/ 837728 h 850181"/>
              <a:gd name="connsiteX71" fmla="*/ 854267 w 866664"/>
              <a:gd name="connsiteY71" fmla="*/ 850177 h 850181"/>
              <a:gd name="connsiteX72" fmla="*/ 841871 w 866664"/>
              <a:gd name="connsiteY72" fmla="*/ 837728 h 850181"/>
              <a:gd name="connsiteX73" fmla="*/ 841871 w 866664"/>
              <a:gd name="connsiteY73" fmla="*/ 420682 h 850181"/>
              <a:gd name="connsiteX74" fmla="*/ 817077 w 866664"/>
              <a:gd name="connsiteY74" fmla="*/ 397028 h 850181"/>
              <a:gd name="connsiteX75" fmla="*/ 679473 w 866664"/>
              <a:gd name="connsiteY75" fmla="*/ 397028 h 850181"/>
              <a:gd name="connsiteX76" fmla="*/ 615009 w 866664"/>
              <a:gd name="connsiteY76" fmla="*/ 450560 h 850181"/>
              <a:gd name="connsiteX77" fmla="*/ 549306 w 866664"/>
              <a:gd name="connsiteY77" fmla="*/ 384579 h 850181"/>
              <a:gd name="connsiteX78" fmla="*/ 615009 w 866664"/>
              <a:gd name="connsiteY78" fmla="*/ 318599 h 850181"/>
              <a:gd name="connsiteX79" fmla="*/ 404717 w 866664"/>
              <a:gd name="connsiteY79" fmla="*/ 315977 h 850181"/>
              <a:gd name="connsiteX80" fmla="*/ 364607 w 866664"/>
              <a:gd name="connsiteY80" fmla="*/ 356974 h 850181"/>
              <a:gd name="connsiteX81" fmla="*/ 404717 w 866664"/>
              <a:gd name="connsiteY81" fmla="*/ 397971 h 850181"/>
              <a:gd name="connsiteX82" fmla="*/ 446081 w 866664"/>
              <a:gd name="connsiteY82" fmla="*/ 356974 h 850181"/>
              <a:gd name="connsiteX83" fmla="*/ 404717 w 866664"/>
              <a:gd name="connsiteY83" fmla="*/ 315977 h 850181"/>
              <a:gd name="connsiteX84" fmla="*/ 404717 w 866664"/>
              <a:gd name="connsiteY84" fmla="*/ 291131 h 850181"/>
              <a:gd name="connsiteX85" fmla="*/ 471150 w 866664"/>
              <a:gd name="connsiteY85" fmla="*/ 356974 h 850181"/>
              <a:gd name="connsiteX86" fmla="*/ 417252 w 866664"/>
              <a:gd name="connsiteY86" fmla="*/ 421575 h 850181"/>
              <a:gd name="connsiteX87" fmla="*/ 417252 w 866664"/>
              <a:gd name="connsiteY87" fmla="*/ 506054 h 850181"/>
              <a:gd name="connsiteX88" fmla="*/ 368367 w 866664"/>
              <a:gd name="connsiteY88" fmla="*/ 555748 h 850181"/>
              <a:gd name="connsiteX89" fmla="*/ 335778 w 866664"/>
              <a:gd name="connsiteY89" fmla="*/ 555748 h 850181"/>
              <a:gd name="connsiteX90" fmla="*/ 309455 w 866664"/>
              <a:gd name="connsiteY90" fmla="*/ 580594 h 850181"/>
              <a:gd name="connsiteX91" fmla="*/ 309455 w 866664"/>
              <a:gd name="connsiteY91" fmla="*/ 838999 h 850181"/>
              <a:gd name="connsiteX92" fmla="*/ 296921 w 866664"/>
              <a:gd name="connsiteY92" fmla="*/ 850180 h 850181"/>
              <a:gd name="connsiteX93" fmla="*/ 285640 w 866664"/>
              <a:gd name="connsiteY93" fmla="*/ 838999 h 850181"/>
              <a:gd name="connsiteX94" fmla="*/ 285640 w 866664"/>
              <a:gd name="connsiteY94" fmla="*/ 580594 h 850181"/>
              <a:gd name="connsiteX95" fmla="*/ 335778 w 866664"/>
              <a:gd name="connsiteY95" fmla="*/ 530901 h 850181"/>
              <a:gd name="connsiteX96" fmla="*/ 368367 w 866664"/>
              <a:gd name="connsiteY96" fmla="*/ 530901 h 850181"/>
              <a:gd name="connsiteX97" fmla="*/ 392183 w 866664"/>
              <a:gd name="connsiteY97" fmla="*/ 506054 h 850181"/>
              <a:gd name="connsiteX98" fmla="*/ 392183 w 866664"/>
              <a:gd name="connsiteY98" fmla="*/ 421575 h 850181"/>
              <a:gd name="connsiteX99" fmla="*/ 338285 w 866664"/>
              <a:gd name="connsiteY99" fmla="*/ 356974 h 850181"/>
              <a:gd name="connsiteX100" fmla="*/ 404717 w 866664"/>
              <a:gd name="connsiteY100" fmla="*/ 291131 h 850181"/>
              <a:gd name="connsiteX101" fmla="*/ 29004 w 866664"/>
              <a:gd name="connsiteY101" fmla="*/ 291131 h 850181"/>
              <a:gd name="connsiteX102" fmla="*/ 41527 w 866664"/>
              <a:gd name="connsiteY102" fmla="*/ 303554 h 850181"/>
              <a:gd name="connsiteX103" fmla="*/ 41527 w 866664"/>
              <a:gd name="connsiteY103" fmla="*/ 747066 h 850181"/>
              <a:gd name="connsiteX104" fmla="*/ 66573 w 866664"/>
              <a:gd name="connsiteY104" fmla="*/ 770671 h 850181"/>
              <a:gd name="connsiteX105" fmla="*/ 125431 w 866664"/>
              <a:gd name="connsiteY105" fmla="*/ 770671 h 850181"/>
              <a:gd name="connsiteX106" fmla="*/ 190550 w 866664"/>
              <a:gd name="connsiteY106" fmla="*/ 719735 h 850181"/>
              <a:gd name="connsiteX107" fmla="*/ 256922 w 866664"/>
              <a:gd name="connsiteY107" fmla="*/ 784336 h 850181"/>
              <a:gd name="connsiteX108" fmla="*/ 190550 w 866664"/>
              <a:gd name="connsiteY108" fmla="*/ 850180 h 850181"/>
              <a:gd name="connsiteX109" fmla="*/ 124178 w 866664"/>
              <a:gd name="connsiteY109" fmla="*/ 796760 h 850181"/>
              <a:gd name="connsiteX110" fmla="*/ 66573 w 866664"/>
              <a:gd name="connsiteY110" fmla="*/ 796760 h 850181"/>
              <a:gd name="connsiteX111" fmla="*/ 16481 w 866664"/>
              <a:gd name="connsiteY111" fmla="*/ 747066 h 850181"/>
              <a:gd name="connsiteX112" fmla="*/ 16481 w 866664"/>
              <a:gd name="connsiteY112" fmla="*/ 303554 h 850181"/>
              <a:gd name="connsiteX113" fmla="*/ 29004 w 866664"/>
              <a:gd name="connsiteY113" fmla="*/ 291131 h 850181"/>
              <a:gd name="connsiteX114" fmla="*/ 159916 w 866664"/>
              <a:gd name="connsiteY114" fmla="*/ 291130 h 850181"/>
              <a:gd name="connsiteX115" fmla="*/ 171004 w 866664"/>
              <a:gd name="connsiteY115" fmla="*/ 303581 h 850181"/>
              <a:gd name="connsiteX116" fmla="*/ 171004 w 866664"/>
              <a:gd name="connsiteY116" fmla="*/ 532678 h 850181"/>
              <a:gd name="connsiteX117" fmla="*/ 223984 w 866664"/>
              <a:gd name="connsiteY117" fmla="*/ 597423 h 850181"/>
              <a:gd name="connsiteX118" fmla="*/ 159916 w 866664"/>
              <a:gd name="connsiteY118" fmla="*/ 663413 h 850181"/>
              <a:gd name="connsiteX119" fmla="*/ 93383 w 866664"/>
              <a:gd name="connsiteY119" fmla="*/ 597423 h 850181"/>
              <a:gd name="connsiteX120" fmla="*/ 146363 w 866664"/>
              <a:gd name="connsiteY120" fmla="*/ 532678 h 850181"/>
              <a:gd name="connsiteX121" fmla="*/ 146363 w 866664"/>
              <a:gd name="connsiteY121" fmla="*/ 303581 h 850181"/>
              <a:gd name="connsiteX122" fmla="*/ 159916 w 866664"/>
              <a:gd name="connsiteY122" fmla="*/ 291130 h 850181"/>
              <a:gd name="connsiteX123" fmla="*/ 509539 w 866664"/>
              <a:gd name="connsiteY123" fmla="*/ 132176 h 850181"/>
              <a:gd name="connsiteX124" fmla="*/ 468451 w 866664"/>
              <a:gd name="connsiteY124" fmla="*/ 173717 h 850181"/>
              <a:gd name="connsiteX125" fmla="*/ 509539 w 866664"/>
              <a:gd name="connsiteY125" fmla="*/ 215258 h 850181"/>
              <a:gd name="connsiteX126" fmla="*/ 550627 w 866664"/>
              <a:gd name="connsiteY126" fmla="*/ 173717 h 850181"/>
              <a:gd name="connsiteX127" fmla="*/ 509539 w 866664"/>
              <a:gd name="connsiteY127" fmla="*/ 132176 h 850181"/>
              <a:gd name="connsiteX128" fmla="*/ 65792 w 866664"/>
              <a:gd name="connsiteY128" fmla="*/ 74060 h 850181"/>
              <a:gd name="connsiteX129" fmla="*/ 24827 w 866664"/>
              <a:gd name="connsiteY129" fmla="*/ 114690 h 850181"/>
              <a:gd name="connsiteX130" fmla="*/ 65792 w 866664"/>
              <a:gd name="connsiteY130" fmla="*/ 155320 h 850181"/>
              <a:gd name="connsiteX131" fmla="*/ 106757 w 866664"/>
              <a:gd name="connsiteY131" fmla="*/ 114690 h 850181"/>
              <a:gd name="connsiteX132" fmla="*/ 65792 w 866664"/>
              <a:gd name="connsiteY132" fmla="*/ 74060 h 850181"/>
              <a:gd name="connsiteX133" fmla="*/ 65792 w 866664"/>
              <a:gd name="connsiteY133" fmla="*/ 49436 h 850181"/>
              <a:gd name="connsiteX134" fmla="*/ 131585 w 866664"/>
              <a:gd name="connsiteY134" fmla="*/ 114690 h 850181"/>
              <a:gd name="connsiteX135" fmla="*/ 78206 w 866664"/>
              <a:gd name="connsiteY135" fmla="*/ 178713 h 850181"/>
              <a:gd name="connsiteX136" fmla="*/ 78206 w 866664"/>
              <a:gd name="connsiteY136" fmla="*/ 213187 h 850181"/>
              <a:gd name="connsiteX137" fmla="*/ 103033 w 866664"/>
              <a:gd name="connsiteY137" fmla="*/ 237811 h 850181"/>
              <a:gd name="connsiteX138" fmla="*/ 424547 w 866664"/>
              <a:gd name="connsiteY138" fmla="*/ 237811 h 850181"/>
              <a:gd name="connsiteX139" fmla="*/ 438202 w 866664"/>
              <a:gd name="connsiteY139" fmla="*/ 250123 h 850181"/>
              <a:gd name="connsiteX140" fmla="*/ 424547 w 866664"/>
              <a:gd name="connsiteY140" fmla="*/ 262436 h 850181"/>
              <a:gd name="connsiteX141" fmla="*/ 103033 w 866664"/>
              <a:gd name="connsiteY141" fmla="*/ 262436 h 850181"/>
              <a:gd name="connsiteX142" fmla="*/ 53379 w 866664"/>
              <a:gd name="connsiteY142" fmla="*/ 213187 h 850181"/>
              <a:gd name="connsiteX143" fmla="*/ 53379 w 866664"/>
              <a:gd name="connsiteY143" fmla="*/ 178713 h 850181"/>
              <a:gd name="connsiteX144" fmla="*/ 0 w 866664"/>
              <a:gd name="connsiteY144" fmla="*/ 114690 h 850181"/>
              <a:gd name="connsiteX145" fmla="*/ 65792 w 866664"/>
              <a:gd name="connsiteY145" fmla="*/ 49436 h 850181"/>
              <a:gd name="connsiteX146" fmla="*/ 334902 w 866664"/>
              <a:gd name="connsiteY146" fmla="*/ 23917 h 850181"/>
              <a:gd name="connsiteX147" fmla="*/ 293970 w 866664"/>
              <a:gd name="connsiteY147" fmla="*/ 65458 h 850181"/>
              <a:gd name="connsiteX148" fmla="*/ 334902 w 866664"/>
              <a:gd name="connsiteY148" fmla="*/ 106999 h 850181"/>
              <a:gd name="connsiteX149" fmla="*/ 374594 w 866664"/>
              <a:gd name="connsiteY149" fmla="*/ 65458 h 850181"/>
              <a:gd name="connsiteX150" fmla="*/ 334902 w 866664"/>
              <a:gd name="connsiteY150" fmla="*/ 23917 h 850181"/>
              <a:gd name="connsiteX151" fmla="*/ 800666 w 866664"/>
              <a:gd name="connsiteY151" fmla="*/ 23584 h 850181"/>
              <a:gd name="connsiteX152" fmla="*/ 759578 w 866664"/>
              <a:gd name="connsiteY152" fmla="*/ 64546 h 850181"/>
              <a:gd name="connsiteX153" fmla="*/ 800666 w 866664"/>
              <a:gd name="connsiteY153" fmla="*/ 105508 h 850181"/>
              <a:gd name="connsiteX154" fmla="*/ 841754 w 866664"/>
              <a:gd name="connsiteY154" fmla="*/ 64546 h 850181"/>
              <a:gd name="connsiteX155" fmla="*/ 800666 w 866664"/>
              <a:gd name="connsiteY155" fmla="*/ 23584 h 850181"/>
              <a:gd name="connsiteX156" fmla="*/ 800666 w 866664"/>
              <a:gd name="connsiteY156" fmla="*/ 0 h 850181"/>
              <a:gd name="connsiteX157" fmla="*/ 866656 w 866664"/>
              <a:gd name="connsiteY157" fmla="*/ 64546 h 850181"/>
              <a:gd name="connsiteX158" fmla="*/ 813117 w 866664"/>
              <a:gd name="connsiteY158" fmla="*/ 129093 h 850181"/>
              <a:gd name="connsiteX159" fmla="*/ 813117 w 866664"/>
              <a:gd name="connsiteY159" fmla="*/ 240808 h 850181"/>
              <a:gd name="connsiteX160" fmla="*/ 763313 w 866664"/>
              <a:gd name="connsiteY160" fmla="*/ 290459 h 850181"/>
              <a:gd name="connsiteX161" fmla="*/ 544177 w 866664"/>
              <a:gd name="connsiteY161" fmla="*/ 290459 h 850181"/>
              <a:gd name="connsiteX162" fmla="*/ 519275 w 866664"/>
              <a:gd name="connsiteY162" fmla="*/ 314043 h 850181"/>
              <a:gd name="connsiteX163" fmla="*/ 519275 w 866664"/>
              <a:gd name="connsiteY163" fmla="*/ 464238 h 850181"/>
              <a:gd name="connsiteX164" fmla="*/ 506824 w 866664"/>
              <a:gd name="connsiteY164" fmla="*/ 476651 h 850181"/>
              <a:gd name="connsiteX165" fmla="*/ 494373 w 866664"/>
              <a:gd name="connsiteY165" fmla="*/ 464238 h 850181"/>
              <a:gd name="connsiteX166" fmla="*/ 494373 w 866664"/>
              <a:gd name="connsiteY166" fmla="*/ 314043 h 850181"/>
              <a:gd name="connsiteX167" fmla="*/ 544177 w 866664"/>
              <a:gd name="connsiteY167" fmla="*/ 264392 h 850181"/>
              <a:gd name="connsiteX168" fmla="*/ 763313 w 866664"/>
              <a:gd name="connsiteY168" fmla="*/ 264392 h 850181"/>
              <a:gd name="connsiteX169" fmla="*/ 788215 w 866664"/>
              <a:gd name="connsiteY169" fmla="*/ 240808 h 850181"/>
              <a:gd name="connsiteX170" fmla="*/ 788215 w 866664"/>
              <a:gd name="connsiteY170" fmla="*/ 129093 h 850181"/>
              <a:gd name="connsiteX171" fmla="*/ 734676 w 866664"/>
              <a:gd name="connsiteY171" fmla="*/ 64546 h 850181"/>
              <a:gd name="connsiteX172" fmla="*/ 800666 w 866664"/>
              <a:gd name="connsiteY172" fmla="*/ 0 h 850181"/>
              <a:gd name="connsiteX173" fmla="*/ 334902 w 866664"/>
              <a:gd name="connsiteY173" fmla="*/ 0 h 850181"/>
              <a:gd name="connsiteX174" fmla="*/ 399401 w 866664"/>
              <a:gd name="connsiteY174" fmla="*/ 52870 h 850181"/>
              <a:gd name="connsiteX175" fmla="*/ 602821 w 866664"/>
              <a:gd name="connsiteY175" fmla="*/ 52870 h 850181"/>
              <a:gd name="connsiteX176" fmla="*/ 652436 w 866664"/>
              <a:gd name="connsiteY176" fmla="*/ 103223 h 850181"/>
              <a:gd name="connsiteX177" fmla="*/ 652436 w 866664"/>
              <a:gd name="connsiteY177" fmla="*/ 227846 h 850181"/>
              <a:gd name="connsiteX178" fmla="*/ 640032 w 866664"/>
              <a:gd name="connsiteY178" fmla="*/ 240434 h 850181"/>
              <a:gd name="connsiteX179" fmla="*/ 627628 w 866664"/>
              <a:gd name="connsiteY179" fmla="*/ 227846 h 850181"/>
              <a:gd name="connsiteX180" fmla="*/ 627628 w 866664"/>
              <a:gd name="connsiteY180" fmla="*/ 103223 h 850181"/>
              <a:gd name="connsiteX181" fmla="*/ 602821 w 866664"/>
              <a:gd name="connsiteY181" fmla="*/ 78046 h 850181"/>
              <a:gd name="connsiteX182" fmla="*/ 399401 w 866664"/>
              <a:gd name="connsiteY182" fmla="*/ 78046 h 850181"/>
              <a:gd name="connsiteX183" fmla="*/ 334902 w 866664"/>
              <a:gd name="connsiteY183" fmla="*/ 132176 h 850181"/>
              <a:gd name="connsiteX184" fmla="*/ 269163 w 866664"/>
              <a:gd name="connsiteY184" fmla="*/ 65458 h 850181"/>
              <a:gd name="connsiteX185" fmla="*/ 334902 w 866664"/>
              <a:gd name="connsiteY185" fmla="*/ 0 h 850181"/>
              <a:gd name="connsiteX186" fmla="*/ 28934 w 866664"/>
              <a:gd name="connsiteY186" fmla="*/ 0 h 850181"/>
              <a:gd name="connsiteX187" fmla="*/ 178345 w 866664"/>
              <a:gd name="connsiteY187" fmla="*/ 0 h 850181"/>
              <a:gd name="connsiteX188" fmla="*/ 228148 w 866664"/>
              <a:gd name="connsiteY188" fmla="*/ 49094 h 850181"/>
              <a:gd name="connsiteX189" fmla="*/ 228148 w 866664"/>
              <a:gd name="connsiteY189" fmla="*/ 135952 h 850181"/>
              <a:gd name="connsiteX190" fmla="*/ 253050 w 866664"/>
              <a:gd name="connsiteY190" fmla="*/ 161128 h 850181"/>
              <a:gd name="connsiteX191" fmla="*/ 442304 w 866664"/>
              <a:gd name="connsiteY191" fmla="*/ 161128 h 850181"/>
              <a:gd name="connsiteX192" fmla="*/ 444794 w 866664"/>
              <a:gd name="connsiteY192" fmla="*/ 161128 h 850181"/>
              <a:gd name="connsiteX193" fmla="*/ 509539 w 866664"/>
              <a:gd name="connsiteY193" fmla="*/ 106999 h 850181"/>
              <a:gd name="connsiteX194" fmla="*/ 575529 w 866664"/>
              <a:gd name="connsiteY194" fmla="*/ 173717 h 850181"/>
              <a:gd name="connsiteX195" fmla="*/ 509539 w 866664"/>
              <a:gd name="connsiteY195" fmla="*/ 240434 h 850181"/>
              <a:gd name="connsiteX196" fmla="*/ 444794 w 866664"/>
              <a:gd name="connsiteY196" fmla="*/ 186305 h 850181"/>
              <a:gd name="connsiteX197" fmla="*/ 442304 w 866664"/>
              <a:gd name="connsiteY197" fmla="*/ 186305 h 850181"/>
              <a:gd name="connsiteX198" fmla="*/ 253050 w 866664"/>
              <a:gd name="connsiteY198" fmla="*/ 186305 h 850181"/>
              <a:gd name="connsiteX199" fmla="*/ 203247 w 866664"/>
              <a:gd name="connsiteY199" fmla="*/ 135952 h 850181"/>
              <a:gd name="connsiteX200" fmla="*/ 203247 w 866664"/>
              <a:gd name="connsiteY200" fmla="*/ 49094 h 850181"/>
              <a:gd name="connsiteX201" fmla="*/ 178345 w 866664"/>
              <a:gd name="connsiteY201" fmla="*/ 23917 h 850181"/>
              <a:gd name="connsiteX202" fmla="*/ 28934 w 866664"/>
              <a:gd name="connsiteY202" fmla="*/ 23917 h 850181"/>
              <a:gd name="connsiteX203" fmla="*/ 16483 w 866664"/>
              <a:gd name="connsiteY203" fmla="*/ 12588 h 850181"/>
              <a:gd name="connsiteX204" fmla="*/ 28934 w 866664"/>
              <a:gd name="connsiteY204" fmla="*/ 0 h 85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866664" h="850181">
                <a:moveTo>
                  <a:pt x="400781" y="744750"/>
                </a:moveTo>
                <a:cubicBezTo>
                  <a:pt x="378467" y="744750"/>
                  <a:pt x="361111" y="763356"/>
                  <a:pt x="361111" y="784442"/>
                </a:cubicBezTo>
                <a:cubicBezTo>
                  <a:pt x="361111" y="808009"/>
                  <a:pt x="378467" y="825374"/>
                  <a:pt x="400781" y="825374"/>
                </a:cubicBezTo>
                <a:cubicBezTo>
                  <a:pt x="423095" y="825374"/>
                  <a:pt x="441691" y="808009"/>
                  <a:pt x="441691" y="784442"/>
                </a:cubicBezTo>
                <a:cubicBezTo>
                  <a:pt x="441691" y="763356"/>
                  <a:pt x="423095" y="744750"/>
                  <a:pt x="400781" y="744750"/>
                </a:cubicBezTo>
                <a:close/>
                <a:moveTo>
                  <a:pt x="190550" y="744582"/>
                </a:moveTo>
                <a:cubicBezTo>
                  <a:pt x="166756" y="744582"/>
                  <a:pt x="149224" y="763217"/>
                  <a:pt x="149224" y="784336"/>
                </a:cubicBezTo>
                <a:cubicBezTo>
                  <a:pt x="149224" y="807941"/>
                  <a:pt x="166756" y="825333"/>
                  <a:pt x="190550" y="825333"/>
                </a:cubicBezTo>
                <a:cubicBezTo>
                  <a:pt x="213091" y="825333"/>
                  <a:pt x="230623" y="807941"/>
                  <a:pt x="230623" y="784336"/>
                </a:cubicBezTo>
                <a:cubicBezTo>
                  <a:pt x="230623" y="763217"/>
                  <a:pt x="213091" y="744582"/>
                  <a:pt x="190550" y="744582"/>
                </a:cubicBezTo>
                <a:close/>
                <a:moveTo>
                  <a:pt x="697150" y="744326"/>
                </a:moveTo>
                <a:cubicBezTo>
                  <a:pt x="674922" y="744326"/>
                  <a:pt x="656399" y="763005"/>
                  <a:pt x="656399" y="784175"/>
                </a:cubicBezTo>
                <a:cubicBezTo>
                  <a:pt x="656399" y="807836"/>
                  <a:pt x="674922" y="825271"/>
                  <a:pt x="697150" y="825271"/>
                </a:cubicBezTo>
                <a:cubicBezTo>
                  <a:pt x="720612" y="825271"/>
                  <a:pt x="737900" y="807836"/>
                  <a:pt x="737900" y="784175"/>
                </a:cubicBezTo>
                <a:cubicBezTo>
                  <a:pt x="737900" y="763005"/>
                  <a:pt x="720612" y="744326"/>
                  <a:pt x="697150" y="744326"/>
                </a:cubicBezTo>
                <a:close/>
                <a:moveTo>
                  <a:pt x="159916" y="556335"/>
                </a:moveTo>
                <a:cubicBezTo>
                  <a:pt x="136506" y="556335"/>
                  <a:pt x="118025" y="575012"/>
                  <a:pt x="118025" y="597423"/>
                </a:cubicBezTo>
                <a:cubicBezTo>
                  <a:pt x="118025" y="619835"/>
                  <a:pt x="136506" y="638511"/>
                  <a:pt x="159916" y="638511"/>
                </a:cubicBezTo>
                <a:cubicBezTo>
                  <a:pt x="180861" y="638511"/>
                  <a:pt x="199342" y="619835"/>
                  <a:pt x="199342" y="597423"/>
                </a:cubicBezTo>
                <a:cubicBezTo>
                  <a:pt x="199342" y="575012"/>
                  <a:pt x="180861" y="556335"/>
                  <a:pt x="159916" y="556335"/>
                </a:cubicBezTo>
                <a:close/>
                <a:moveTo>
                  <a:pt x="587973" y="530168"/>
                </a:moveTo>
                <a:cubicBezTo>
                  <a:pt x="564419" y="530168"/>
                  <a:pt x="547063" y="548774"/>
                  <a:pt x="547063" y="571100"/>
                </a:cubicBezTo>
                <a:cubicBezTo>
                  <a:pt x="547063" y="593427"/>
                  <a:pt x="564419" y="610792"/>
                  <a:pt x="587973" y="610792"/>
                </a:cubicBezTo>
                <a:cubicBezTo>
                  <a:pt x="609047" y="610792"/>
                  <a:pt x="627643" y="593427"/>
                  <a:pt x="627643" y="571100"/>
                </a:cubicBezTo>
                <a:cubicBezTo>
                  <a:pt x="627643" y="548774"/>
                  <a:pt x="609047" y="530168"/>
                  <a:pt x="587973" y="530168"/>
                </a:cubicBezTo>
                <a:close/>
                <a:moveTo>
                  <a:pt x="587973" y="505361"/>
                </a:moveTo>
                <a:cubicBezTo>
                  <a:pt x="622684" y="505361"/>
                  <a:pt x="652436" y="535130"/>
                  <a:pt x="652436" y="571100"/>
                </a:cubicBezTo>
                <a:cubicBezTo>
                  <a:pt x="652436" y="603350"/>
                  <a:pt x="630122" y="629397"/>
                  <a:pt x="599130" y="635599"/>
                </a:cubicBezTo>
                <a:lnTo>
                  <a:pt x="599130" y="640560"/>
                </a:lnTo>
                <a:cubicBezTo>
                  <a:pt x="599130" y="667848"/>
                  <a:pt x="576816" y="690175"/>
                  <a:pt x="549543" y="690175"/>
                </a:cubicBezTo>
                <a:lnTo>
                  <a:pt x="437972" y="690175"/>
                </a:lnTo>
                <a:cubicBezTo>
                  <a:pt x="424335" y="690175"/>
                  <a:pt x="413178" y="701338"/>
                  <a:pt x="413178" y="714982"/>
                </a:cubicBezTo>
                <a:lnTo>
                  <a:pt x="413178" y="719943"/>
                </a:lnTo>
                <a:cubicBezTo>
                  <a:pt x="444170" y="726145"/>
                  <a:pt x="466484" y="753433"/>
                  <a:pt x="466484" y="784442"/>
                </a:cubicBezTo>
                <a:cubicBezTo>
                  <a:pt x="466484" y="821653"/>
                  <a:pt x="436732" y="850181"/>
                  <a:pt x="400781" y="850181"/>
                </a:cubicBezTo>
                <a:cubicBezTo>
                  <a:pt x="364830" y="850181"/>
                  <a:pt x="335078" y="821653"/>
                  <a:pt x="335078" y="784442"/>
                </a:cubicBezTo>
                <a:cubicBezTo>
                  <a:pt x="335078" y="753433"/>
                  <a:pt x="358632" y="726145"/>
                  <a:pt x="388384" y="719943"/>
                </a:cubicBezTo>
                <a:lnTo>
                  <a:pt x="388384" y="714982"/>
                </a:lnTo>
                <a:cubicBezTo>
                  <a:pt x="388384" y="687694"/>
                  <a:pt x="410699" y="665367"/>
                  <a:pt x="437972" y="665367"/>
                </a:cubicBezTo>
                <a:lnTo>
                  <a:pt x="549543" y="665367"/>
                </a:lnTo>
                <a:cubicBezTo>
                  <a:pt x="563179" y="665367"/>
                  <a:pt x="574336" y="654204"/>
                  <a:pt x="574336" y="640560"/>
                </a:cubicBezTo>
                <a:lnTo>
                  <a:pt x="574336" y="635599"/>
                </a:lnTo>
                <a:cubicBezTo>
                  <a:pt x="544584" y="629397"/>
                  <a:pt x="521030" y="603350"/>
                  <a:pt x="521030" y="571100"/>
                </a:cubicBezTo>
                <a:cubicBezTo>
                  <a:pt x="521030" y="535130"/>
                  <a:pt x="550782" y="505361"/>
                  <a:pt x="587973" y="505361"/>
                </a:cubicBezTo>
                <a:close/>
                <a:moveTo>
                  <a:pt x="776181" y="450432"/>
                </a:moveTo>
                <a:cubicBezTo>
                  <a:pt x="783590" y="450432"/>
                  <a:pt x="789764" y="455413"/>
                  <a:pt x="789764" y="462885"/>
                </a:cubicBezTo>
                <a:lnTo>
                  <a:pt x="789764" y="586171"/>
                </a:lnTo>
                <a:cubicBezTo>
                  <a:pt x="789764" y="613568"/>
                  <a:pt x="767537" y="635984"/>
                  <a:pt x="740370" y="635984"/>
                </a:cubicBezTo>
                <a:lnTo>
                  <a:pt x="734195" y="635984"/>
                </a:lnTo>
                <a:cubicBezTo>
                  <a:pt x="720612" y="635984"/>
                  <a:pt x="709498" y="647191"/>
                  <a:pt x="709498" y="660890"/>
                </a:cubicBezTo>
                <a:lnTo>
                  <a:pt x="709498" y="719419"/>
                </a:lnTo>
                <a:cubicBezTo>
                  <a:pt x="739135" y="725646"/>
                  <a:pt x="762597" y="753043"/>
                  <a:pt x="762597" y="784175"/>
                </a:cubicBezTo>
                <a:cubicBezTo>
                  <a:pt x="762597" y="821535"/>
                  <a:pt x="734195" y="850177"/>
                  <a:pt x="697150" y="850177"/>
                </a:cubicBezTo>
                <a:cubicBezTo>
                  <a:pt x="661339" y="850177"/>
                  <a:pt x="631702" y="821535"/>
                  <a:pt x="631702" y="784175"/>
                </a:cubicBezTo>
                <a:cubicBezTo>
                  <a:pt x="631702" y="753043"/>
                  <a:pt x="655164" y="725646"/>
                  <a:pt x="684801" y="719419"/>
                </a:cubicBezTo>
                <a:lnTo>
                  <a:pt x="684801" y="660890"/>
                </a:lnTo>
                <a:cubicBezTo>
                  <a:pt x="684801" y="633493"/>
                  <a:pt x="707028" y="611077"/>
                  <a:pt x="734195" y="611077"/>
                </a:cubicBezTo>
                <a:lnTo>
                  <a:pt x="740370" y="611077"/>
                </a:lnTo>
                <a:cubicBezTo>
                  <a:pt x="752718" y="611077"/>
                  <a:pt x="765067" y="599870"/>
                  <a:pt x="765067" y="586171"/>
                </a:cubicBezTo>
                <a:lnTo>
                  <a:pt x="765067" y="462885"/>
                </a:lnTo>
                <a:cubicBezTo>
                  <a:pt x="765067" y="455413"/>
                  <a:pt x="770006" y="450432"/>
                  <a:pt x="776181" y="450432"/>
                </a:cubicBezTo>
                <a:close/>
                <a:moveTo>
                  <a:pt x="615009" y="342252"/>
                </a:moveTo>
                <a:cubicBezTo>
                  <a:pt x="592695" y="342252"/>
                  <a:pt x="574100" y="362171"/>
                  <a:pt x="574100" y="384579"/>
                </a:cubicBezTo>
                <a:cubicBezTo>
                  <a:pt x="574100" y="406988"/>
                  <a:pt x="592695" y="425661"/>
                  <a:pt x="615009" y="425661"/>
                </a:cubicBezTo>
                <a:cubicBezTo>
                  <a:pt x="637323" y="425661"/>
                  <a:pt x="655919" y="406988"/>
                  <a:pt x="655919" y="384579"/>
                </a:cubicBezTo>
                <a:cubicBezTo>
                  <a:pt x="655919" y="362171"/>
                  <a:pt x="637323" y="342252"/>
                  <a:pt x="615009" y="342252"/>
                </a:cubicBezTo>
                <a:close/>
                <a:moveTo>
                  <a:pt x="615009" y="318599"/>
                </a:moveTo>
                <a:cubicBezTo>
                  <a:pt x="647241" y="318599"/>
                  <a:pt x="673274" y="341007"/>
                  <a:pt x="679473" y="372130"/>
                </a:cubicBezTo>
                <a:lnTo>
                  <a:pt x="817077" y="372130"/>
                </a:lnTo>
                <a:cubicBezTo>
                  <a:pt x="844350" y="372130"/>
                  <a:pt x="866664" y="393294"/>
                  <a:pt x="866664" y="420682"/>
                </a:cubicBezTo>
                <a:lnTo>
                  <a:pt x="866664" y="837728"/>
                </a:lnTo>
                <a:cubicBezTo>
                  <a:pt x="866664" y="843953"/>
                  <a:pt x="861706" y="850177"/>
                  <a:pt x="854267" y="850177"/>
                </a:cubicBezTo>
                <a:cubicBezTo>
                  <a:pt x="846829" y="850177"/>
                  <a:pt x="841871" y="843953"/>
                  <a:pt x="841871" y="837728"/>
                </a:cubicBezTo>
                <a:lnTo>
                  <a:pt x="841871" y="420682"/>
                </a:lnTo>
                <a:cubicBezTo>
                  <a:pt x="841871" y="406988"/>
                  <a:pt x="830714" y="397028"/>
                  <a:pt x="817077" y="397028"/>
                </a:cubicBezTo>
                <a:lnTo>
                  <a:pt x="679473" y="397028"/>
                </a:lnTo>
                <a:cubicBezTo>
                  <a:pt x="673274" y="426906"/>
                  <a:pt x="647241" y="450560"/>
                  <a:pt x="615009" y="450560"/>
                </a:cubicBezTo>
                <a:cubicBezTo>
                  <a:pt x="577819" y="450560"/>
                  <a:pt x="549306" y="420682"/>
                  <a:pt x="549306" y="384579"/>
                </a:cubicBezTo>
                <a:cubicBezTo>
                  <a:pt x="549306" y="347232"/>
                  <a:pt x="577819" y="318599"/>
                  <a:pt x="615009" y="318599"/>
                </a:cubicBezTo>
                <a:close/>
                <a:moveTo>
                  <a:pt x="404717" y="315977"/>
                </a:moveTo>
                <a:cubicBezTo>
                  <a:pt x="382155" y="315977"/>
                  <a:pt x="364607" y="334612"/>
                  <a:pt x="364607" y="356974"/>
                </a:cubicBezTo>
                <a:cubicBezTo>
                  <a:pt x="364607" y="379336"/>
                  <a:pt x="382155" y="397971"/>
                  <a:pt x="404717" y="397971"/>
                </a:cubicBezTo>
                <a:cubicBezTo>
                  <a:pt x="427279" y="397971"/>
                  <a:pt x="446081" y="379336"/>
                  <a:pt x="446081" y="356974"/>
                </a:cubicBezTo>
                <a:cubicBezTo>
                  <a:pt x="446081" y="334612"/>
                  <a:pt x="427279" y="315977"/>
                  <a:pt x="404717" y="315977"/>
                </a:cubicBezTo>
                <a:close/>
                <a:moveTo>
                  <a:pt x="404717" y="291131"/>
                </a:moveTo>
                <a:cubicBezTo>
                  <a:pt x="441067" y="291131"/>
                  <a:pt x="471150" y="320947"/>
                  <a:pt x="471150" y="356974"/>
                </a:cubicBezTo>
                <a:cubicBezTo>
                  <a:pt x="471150" y="389275"/>
                  <a:pt x="448588" y="415364"/>
                  <a:pt x="417252" y="421575"/>
                </a:cubicBezTo>
                <a:lnTo>
                  <a:pt x="417252" y="506054"/>
                </a:lnTo>
                <a:cubicBezTo>
                  <a:pt x="417252" y="534628"/>
                  <a:pt x="395943" y="555748"/>
                  <a:pt x="368367" y="555748"/>
                </a:cubicBezTo>
                <a:lnTo>
                  <a:pt x="335778" y="555748"/>
                </a:lnTo>
                <a:cubicBezTo>
                  <a:pt x="321990" y="555748"/>
                  <a:pt x="309455" y="566929"/>
                  <a:pt x="309455" y="580594"/>
                </a:cubicBezTo>
                <a:lnTo>
                  <a:pt x="309455" y="838999"/>
                </a:lnTo>
                <a:cubicBezTo>
                  <a:pt x="309455" y="845211"/>
                  <a:pt x="304442" y="850180"/>
                  <a:pt x="296921" y="850180"/>
                </a:cubicBezTo>
                <a:cubicBezTo>
                  <a:pt x="290654" y="850180"/>
                  <a:pt x="285640" y="845211"/>
                  <a:pt x="285640" y="838999"/>
                </a:cubicBezTo>
                <a:lnTo>
                  <a:pt x="285640" y="580594"/>
                </a:lnTo>
                <a:cubicBezTo>
                  <a:pt x="285640" y="553263"/>
                  <a:pt x="308202" y="530901"/>
                  <a:pt x="335778" y="530901"/>
                </a:cubicBezTo>
                <a:lnTo>
                  <a:pt x="368367" y="530901"/>
                </a:lnTo>
                <a:cubicBezTo>
                  <a:pt x="380902" y="530901"/>
                  <a:pt x="392183" y="520962"/>
                  <a:pt x="392183" y="506054"/>
                </a:cubicBezTo>
                <a:lnTo>
                  <a:pt x="392183" y="421575"/>
                </a:lnTo>
                <a:cubicBezTo>
                  <a:pt x="362100" y="415364"/>
                  <a:pt x="338285" y="389275"/>
                  <a:pt x="338285" y="356974"/>
                </a:cubicBezTo>
                <a:cubicBezTo>
                  <a:pt x="338285" y="320947"/>
                  <a:pt x="368367" y="291131"/>
                  <a:pt x="404717" y="291131"/>
                </a:cubicBezTo>
                <a:close/>
                <a:moveTo>
                  <a:pt x="29004" y="291131"/>
                </a:moveTo>
                <a:cubicBezTo>
                  <a:pt x="35265" y="291131"/>
                  <a:pt x="41527" y="297342"/>
                  <a:pt x="41527" y="303554"/>
                </a:cubicBezTo>
                <a:lnTo>
                  <a:pt x="41527" y="747066"/>
                </a:lnTo>
                <a:cubicBezTo>
                  <a:pt x="41527" y="759490"/>
                  <a:pt x="52798" y="770671"/>
                  <a:pt x="66573" y="770671"/>
                </a:cubicBezTo>
                <a:lnTo>
                  <a:pt x="125431" y="770671"/>
                </a:lnTo>
                <a:cubicBezTo>
                  <a:pt x="131692" y="740855"/>
                  <a:pt x="157990" y="719735"/>
                  <a:pt x="190550" y="719735"/>
                </a:cubicBezTo>
                <a:cubicBezTo>
                  <a:pt x="226867" y="719735"/>
                  <a:pt x="256922" y="749551"/>
                  <a:pt x="256922" y="784336"/>
                </a:cubicBezTo>
                <a:cubicBezTo>
                  <a:pt x="256922" y="821606"/>
                  <a:pt x="226867" y="850180"/>
                  <a:pt x="190550" y="850180"/>
                </a:cubicBezTo>
                <a:cubicBezTo>
                  <a:pt x="157990" y="850180"/>
                  <a:pt x="129188" y="827818"/>
                  <a:pt x="124178" y="796760"/>
                </a:cubicBezTo>
                <a:lnTo>
                  <a:pt x="66573" y="796760"/>
                </a:lnTo>
                <a:cubicBezTo>
                  <a:pt x="39022" y="796760"/>
                  <a:pt x="16481" y="773155"/>
                  <a:pt x="16481" y="747066"/>
                </a:cubicBezTo>
                <a:lnTo>
                  <a:pt x="16481" y="303554"/>
                </a:lnTo>
                <a:cubicBezTo>
                  <a:pt x="16481" y="297342"/>
                  <a:pt x="21490" y="291131"/>
                  <a:pt x="29004" y="291131"/>
                </a:cubicBezTo>
                <a:close/>
                <a:moveTo>
                  <a:pt x="159916" y="291130"/>
                </a:moveTo>
                <a:cubicBezTo>
                  <a:pt x="166076" y="291130"/>
                  <a:pt x="171004" y="297355"/>
                  <a:pt x="171004" y="303581"/>
                </a:cubicBezTo>
                <a:lnTo>
                  <a:pt x="171004" y="532678"/>
                </a:lnTo>
                <a:cubicBezTo>
                  <a:pt x="201806" y="538904"/>
                  <a:pt x="223984" y="565051"/>
                  <a:pt x="223984" y="597423"/>
                </a:cubicBezTo>
                <a:cubicBezTo>
                  <a:pt x="223984" y="633531"/>
                  <a:pt x="194414" y="663413"/>
                  <a:pt x="159916" y="663413"/>
                </a:cubicBezTo>
                <a:cubicBezTo>
                  <a:pt x="122953" y="663413"/>
                  <a:pt x="93383" y="633531"/>
                  <a:pt x="93383" y="597423"/>
                </a:cubicBezTo>
                <a:cubicBezTo>
                  <a:pt x="93383" y="565051"/>
                  <a:pt x="116793" y="538904"/>
                  <a:pt x="146363" y="532678"/>
                </a:cubicBezTo>
                <a:lnTo>
                  <a:pt x="146363" y="303581"/>
                </a:lnTo>
                <a:cubicBezTo>
                  <a:pt x="146363" y="297355"/>
                  <a:pt x="152523" y="291130"/>
                  <a:pt x="159916" y="291130"/>
                </a:cubicBezTo>
                <a:close/>
                <a:moveTo>
                  <a:pt x="509539" y="132176"/>
                </a:moveTo>
                <a:cubicBezTo>
                  <a:pt x="487127" y="132176"/>
                  <a:pt x="468451" y="151058"/>
                  <a:pt x="468451" y="173717"/>
                </a:cubicBezTo>
                <a:cubicBezTo>
                  <a:pt x="468451" y="196375"/>
                  <a:pt x="487127" y="215258"/>
                  <a:pt x="509539" y="215258"/>
                </a:cubicBezTo>
                <a:cubicBezTo>
                  <a:pt x="531951" y="215258"/>
                  <a:pt x="550627" y="196375"/>
                  <a:pt x="550627" y="173717"/>
                </a:cubicBezTo>
                <a:cubicBezTo>
                  <a:pt x="550627" y="151058"/>
                  <a:pt x="531951" y="132176"/>
                  <a:pt x="509539" y="132176"/>
                </a:cubicBezTo>
                <a:close/>
                <a:moveTo>
                  <a:pt x="65792" y="74060"/>
                </a:moveTo>
                <a:cubicBezTo>
                  <a:pt x="43448" y="74060"/>
                  <a:pt x="24827" y="92528"/>
                  <a:pt x="24827" y="114690"/>
                </a:cubicBezTo>
                <a:cubicBezTo>
                  <a:pt x="24827" y="138083"/>
                  <a:pt x="43448" y="155320"/>
                  <a:pt x="65792" y="155320"/>
                </a:cubicBezTo>
                <a:cubicBezTo>
                  <a:pt x="88137" y="155320"/>
                  <a:pt x="106757" y="138083"/>
                  <a:pt x="106757" y="114690"/>
                </a:cubicBezTo>
                <a:cubicBezTo>
                  <a:pt x="106757" y="92528"/>
                  <a:pt x="88137" y="74060"/>
                  <a:pt x="65792" y="74060"/>
                </a:cubicBezTo>
                <a:close/>
                <a:moveTo>
                  <a:pt x="65792" y="49436"/>
                </a:moveTo>
                <a:cubicBezTo>
                  <a:pt x="103033" y="49436"/>
                  <a:pt x="131585" y="78985"/>
                  <a:pt x="131585" y="114690"/>
                </a:cubicBezTo>
                <a:cubicBezTo>
                  <a:pt x="131585" y="146702"/>
                  <a:pt x="109240" y="172557"/>
                  <a:pt x="78206" y="178713"/>
                </a:cubicBezTo>
                <a:lnTo>
                  <a:pt x="78206" y="213187"/>
                </a:lnTo>
                <a:cubicBezTo>
                  <a:pt x="78206" y="226730"/>
                  <a:pt x="89378" y="237811"/>
                  <a:pt x="103033" y="237811"/>
                </a:cubicBezTo>
                <a:lnTo>
                  <a:pt x="424547" y="237811"/>
                </a:lnTo>
                <a:cubicBezTo>
                  <a:pt x="431995" y="237811"/>
                  <a:pt x="438202" y="243967"/>
                  <a:pt x="438202" y="250123"/>
                </a:cubicBezTo>
                <a:cubicBezTo>
                  <a:pt x="438202" y="257511"/>
                  <a:pt x="431995" y="262436"/>
                  <a:pt x="424547" y="262436"/>
                </a:cubicBezTo>
                <a:lnTo>
                  <a:pt x="103033" y="262436"/>
                </a:lnTo>
                <a:cubicBezTo>
                  <a:pt x="75723" y="262436"/>
                  <a:pt x="53379" y="241505"/>
                  <a:pt x="53379" y="213187"/>
                </a:cubicBezTo>
                <a:lnTo>
                  <a:pt x="53379" y="178713"/>
                </a:lnTo>
                <a:cubicBezTo>
                  <a:pt x="22345" y="172557"/>
                  <a:pt x="0" y="146702"/>
                  <a:pt x="0" y="114690"/>
                </a:cubicBezTo>
                <a:cubicBezTo>
                  <a:pt x="0" y="78985"/>
                  <a:pt x="29793" y="49436"/>
                  <a:pt x="65792" y="49436"/>
                </a:cubicBezTo>
                <a:close/>
                <a:moveTo>
                  <a:pt x="334902" y="23917"/>
                </a:moveTo>
                <a:cubicBezTo>
                  <a:pt x="312576" y="23917"/>
                  <a:pt x="293970" y="42800"/>
                  <a:pt x="293970" y="65458"/>
                </a:cubicBezTo>
                <a:cubicBezTo>
                  <a:pt x="293970" y="88117"/>
                  <a:pt x="312576" y="106999"/>
                  <a:pt x="334902" y="106999"/>
                </a:cubicBezTo>
                <a:cubicBezTo>
                  <a:pt x="357229" y="106999"/>
                  <a:pt x="374594" y="88117"/>
                  <a:pt x="374594" y="65458"/>
                </a:cubicBezTo>
                <a:cubicBezTo>
                  <a:pt x="374594" y="42800"/>
                  <a:pt x="357229" y="23917"/>
                  <a:pt x="334902" y="23917"/>
                </a:cubicBezTo>
                <a:close/>
                <a:moveTo>
                  <a:pt x="800666" y="23584"/>
                </a:moveTo>
                <a:cubicBezTo>
                  <a:pt x="778254" y="23584"/>
                  <a:pt x="759578" y="42203"/>
                  <a:pt x="759578" y="64546"/>
                </a:cubicBezTo>
                <a:cubicBezTo>
                  <a:pt x="759578" y="86889"/>
                  <a:pt x="778254" y="105508"/>
                  <a:pt x="800666" y="105508"/>
                </a:cubicBezTo>
                <a:cubicBezTo>
                  <a:pt x="823078" y="105508"/>
                  <a:pt x="841754" y="86889"/>
                  <a:pt x="841754" y="64546"/>
                </a:cubicBezTo>
                <a:cubicBezTo>
                  <a:pt x="841754" y="42203"/>
                  <a:pt x="823078" y="23584"/>
                  <a:pt x="800666" y="23584"/>
                </a:cubicBezTo>
                <a:close/>
                <a:moveTo>
                  <a:pt x="800666" y="0"/>
                </a:moveTo>
                <a:cubicBezTo>
                  <a:pt x="836774" y="0"/>
                  <a:pt x="866656" y="28549"/>
                  <a:pt x="866656" y="64546"/>
                </a:cubicBezTo>
                <a:cubicBezTo>
                  <a:pt x="866656" y="96819"/>
                  <a:pt x="844244" y="124128"/>
                  <a:pt x="813117" y="129093"/>
                </a:cubicBezTo>
                <a:lnTo>
                  <a:pt x="813117" y="240808"/>
                </a:lnTo>
                <a:cubicBezTo>
                  <a:pt x="813117" y="268116"/>
                  <a:pt x="790705" y="290459"/>
                  <a:pt x="763313" y="290459"/>
                </a:cubicBezTo>
                <a:lnTo>
                  <a:pt x="544177" y="290459"/>
                </a:lnTo>
                <a:cubicBezTo>
                  <a:pt x="530481" y="290459"/>
                  <a:pt x="519275" y="301630"/>
                  <a:pt x="519275" y="314043"/>
                </a:cubicBezTo>
                <a:lnTo>
                  <a:pt x="519275" y="464238"/>
                </a:lnTo>
                <a:cubicBezTo>
                  <a:pt x="519275" y="470445"/>
                  <a:pt x="514294" y="476651"/>
                  <a:pt x="506824" y="476651"/>
                </a:cubicBezTo>
                <a:cubicBezTo>
                  <a:pt x="499353" y="476651"/>
                  <a:pt x="494373" y="470445"/>
                  <a:pt x="494373" y="464238"/>
                </a:cubicBezTo>
                <a:lnTo>
                  <a:pt x="494373" y="314043"/>
                </a:lnTo>
                <a:cubicBezTo>
                  <a:pt x="494373" y="287976"/>
                  <a:pt x="516785" y="264392"/>
                  <a:pt x="544177" y="264392"/>
                </a:cubicBezTo>
                <a:lnTo>
                  <a:pt x="763313" y="264392"/>
                </a:lnTo>
                <a:cubicBezTo>
                  <a:pt x="777009" y="264392"/>
                  <a:pt x="788215" y="254462"/>
                  <a:pt x="788215" y="240808"/>
                </a:cubicBezTo>
                <a:lnTo>
                  <a:pt x="788215" y="129093"/>
                </a:lnTo>
                <a:cubicBezTo>
                  <a:pt x="757088" y="124128"/>
                  <a:pt x="734676" y="96819"/>
                  <a:pt x="734676" y="64546"/>
                </a:cubicBezTo>
                <a:cubicBezTo>
                  <a:pt x="734676" y="28549"/>
                  <a:pt x="764558" y="0"/>
                  <a:pt x="800666" y="0"/>
                </a:cubicBezTo>
                <a:close/>
                <a:moveTo>
                  <a:pt x="334902" y="0"/>
                </a:moveTo>
                <a:cubicBezTo>
                  <a:pt x="367152" y="0"/>
                  <a:pt x="393199" y="22658"/>
                  <a:pt x="399401" y="52870"/>
                </a:cubicBezTo>
                <a:lnTo>
                  <a:pt x="602821" y="52870"/>
                </a:lnTo>
                <a:cubicBezTo>
                  <a:pt x="630109" y="52870"/>
                  <a:pt x="652436" y="75529"/>
                  <a:pt x="652436" y="103223"/>
                </a:cubicBezTo>
                <a:lnTo>
                  <a:pt x="652436" y="227846"/>
                </a:lnTo>
                <a:cubicBezTo>
                  <a:pt x="652436" y="234140"/>
                  <a:pt x="647474" y="240434"/>
                  <a:pt x="640032" y="240434"/>
                </a:cubicBezTo>
                <a:cubicBezTo>
                  <a:pt x="633830" y="240434"/>
                  <a:pt x="627628" y="234140"/>
                  <a:pt x="627628" y="227846"/>
                </a:cubicBezTo>
                <a:lnTo>
                  <a:pt x="627628" y="103223"/>
                </a:lnTo>
                <a:cubicBezTo>
                  <a:pt x="627628" y="89376"/>
                  <a:pt x="617705" y="78046"/>
                  <a:pt x="602821" y="78046"/>
                </a:cubicBezTo>
                <a:lnTo>
                  <a:pt x="399401" y="78046"/>
                </a:lnTo>
                <a:cubicBezTo>
                  <a:pt x="393199" y="109517"/>
                  <a:pt x="367152" y="132176"/>
                  <a:pt x="334902" y="132176"/>
                </a:cubicBezTo>
                <a:cubicBezTo>
                  <a:pt x="298932" y="132176"/>
                  <a:pt x="269163" y="101964"/>
                  <a:pt x="269163" y="65458"/>
                </a:cubicBezTo>
                <a:cubicBezTo>
                  <a:pt x="269163" y="28953"/>
                  <a:pt x="298932" y="0"/>
                  <a:pt x="334902" y="0"/>
                </a:cubicBezTo>
                <a:close/>
                <a:moveTo>
                  <a:pt x="28934" y="0"/>
                </a:moveTo>
                <a:lnTo>
                  <a:pt x="178345" y="0"/>
                </a:lnTo>
                <a:cubicBezTo>
                  <a:pt x="205737" y="0"/>
                  <a:pt x="228148" y="21400"/>
                  <a:pt x="228148" y="49094"/>
                </a:cubicBezTo>
                <a:lnTo>
                  <a:pt x="228148" y="135952"/>
                </a:lnTo>
                <a:cubicBezTo>
                  <a:pt x="228148" y="149799"/>
                  <a:pt x="239354" y="161128"/>
                  <a:pt x="253050" y="161128"/>
                </a:cubicBezTo>
                <a:lnTo>
                  <a:pt x="442304" y="161128"/>
                </a:lnTo>
                <a:cubicBezTo>
                  <a:pt x="443549" y="161128"/>
                  <a:pt x="444794" y="161128"/>
                  <a:pt x="444794" y="161128"/>
                </a:cubicBezTo>
                <a:cubicBezTo>
                  <a:pt x="451020" y="129658"/>
                  <a:pt x="477167" y="106999"/>
                  <a:pt x="509539" y="106999"/>
                </a:cubicBezTo>
                <a:cubicBezTo>
                  <a:pt x="545647" y="106999"/>
                  <a:pt x="575529" y="137211"/>
                  <a:pt x="575529" y="173717"/>
                </a:cubicBezTo>
                <a:cubicBezTo>
                  <a:pt x="575529" y="210222"/>
                  <a:pt x="545647" y="240434"/>
                  <a:pt x="509539" y="240434"/>
                </a:cubicBezTo>
                <a:cubicBezTo>
                  <a:pt x="477167" y="240434"/>
                  <a:pt x="451020" y="216516"/>
                  <a:pt x="444794" y="186305"/>
                </a:cubicBezTo>
                <a:cubicBezTo>
                  <a:pt x="444794" y="186305"/>
                  <a:pt x="443549" y="186305"/>
                  <a:pt x="442304" y="186305"/>
                </a:cubicBezTo>
                <a:lnTo>
                  <a:pt x="253050" y="186305"/>
                </a:lnTo>
                <a:cubicBezTo>
                  <a:pt x="225658" y="186305"/>
                  <a:pt x="203247" y="163646"/>
                  <a:pt x="203247" y="135952"/>
                </a:cubicBezTo>
                <a:lnTo>
                  <a:pt x="203247" y="49094"/>
                </a:lnTo>
                <a:cubicBezTo>
                  <a:pt x="203247" y="35247"/>
                  <a:pt x="192041" y="23917"/>
                  <a:pt x="178345" y="23917"/>
                </a:cubicBezTo>
                <a:lnTo>
                  <a:pt x="28934" y="23917"/>
                </a:lnTo>
                <a:cubicBezTo>
                  <a:pt x="21463" y="23917"/>
                  <a:pt x="16483" y="18882"/>
                  <a:pt x="16483" y="12588"/>
                </a:cubicBezTo>
                <a:cubicBezTo>
                  <a:pt x="16483" y="6294"/>
                  <a:pt x="21463" y="0"/>
                  <a:pt x="289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97">
            <a:extLst>
              <a:ext uri="{FF2B5EF4-FFF2-40B4-BE49-F238E27FC236}">
                <a16:creationId xmlns:a16="http://schemas.microsoft.com/office/drawing/2014/main" id="{7290D882-0E25-E140-B215-4DB348AB0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509" y="5451781"/>
            <a:ext cx="3142023" cy="3630905"/>
          </a:xfrm>
          <a:custGeom>
            <a:avLst/>
            <a:gdLst>
              <a:gd name="T0" fmla="*/ 2413 w 2523"/>
              <a:gd name="T1" fmla="*/ 1314 h 2913"/>
              <a:gd name="T2" fmla="*/ 244 w 2523"/>
              <a:gd name="T3" fmla="*/ 63 h 2913"/>
              <a:gd name="T4" fmla="*/ 244 w 2523"/>
              <a:gd name="T5" fmla="*/ 63 h 2913"/>
              <a:gd name="T6" fmla="*/ 0 w 2523"/>
              <a:gd name="T7" fmla="*/ 205 h 2913"/>
              <a:gd name="T8" fmla="*/ 0 w 2523"/>
              <a:gd name="T9" fmla="*/ 2707 h 2913"/>
              <a:gd name="T10" fmla="*/ 0 w 2523"/>
              <a:gd name="T11" fmla="*/ 2707 h 2913"/>
              <a:gd name="T12" fmla="*/ 244 w 2523"/>
              <a:gd name="T13" fmla="*/ 2849 h 2913"/>
              <a:gd name="T14" fmla="*/ 2413 w 2523"/>
              <a:gd name="T15" fmla="*/ 1597 h 2913"/>
              <a:gd name="T16" fmla="*/ 2413 w 2523"/>
              <a:gd name="T17" fmla="*/ 1597 h 2913"/>
              <a:gd name="T18" fmla="*/ 2413 w 2523"/>
              <a:gd name="T19" fmla="*/ 1314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23" h="2913">
                <a:moveTo>
                  <a:pt x="2413" y="1314"/>
                </a:moveTo>
                <a:lnTo>
                  <a:pt x="244" y="63"/>
                </a:lnTo>
                <a:lnTo>
                  <a:pt x="244" y="63"/>
                </a:lnTo>
                <a:cubicBezTo>
                  <a:pt x="135" y="0"/>
                  <a:pt x="0" y="79"/>
                  <a:pt x="0" y="205"/>
                </a:cubicBezTo>
                <a:lnTo>
                  <a:pt x="0" y="2707"/>
                </a:lnTo>
                <a:lnTo>
                  <a:pt x="0" y="2707"/>
                </a:lnTo>
                <a:cubicBezTo>
                  <a:pt x="0" y="2833"/>
                  <a:pt x="135" y="2912"/>
                  <a:pt x="244" y="2849"/>
                </a:cubicBezTo>
                <a:lnTo>
                  <a:pt x="2413" y="1597"/>
                </a:lnTo>
                <a:lnTo>
                  <a:pt x="2413" y="1597"/>
                </a:lnTo>
                <a:cubicBezTo>
                  <a:pt x="2522" y="1534"/>
                  <a:pt x="2522" y="1377"/>
                  <a:pt x="2413" y="131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98">
            <a:extLst>
              <a:ext uri="{FF2B5EF4-FFF2-40B4-BE49-F238E27FC236}">
                <a16:creationId xmlns:a16="http://schemas.microsoft.com/office/drawing/2014/main" id="{063F915B-8F71-E149-9CAA-CE8B26A23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130" y="6380107"/>
            <a:ext cx="1779747" cy="1779747"/>
          </a:xfrm>
          <a:custGeom>
            <a:avLst/>
            <a:gdLst>
              <a:gd name="T0" fmla="*/ 1427 w 1428"/>
              <a:gd name="T1" fmla="*/ 713 h 1427"/>
              <a:gd name="T2" fmla="*/ 1427 w 1428"/>
              <a:gd name="T3" fmla="*/ 713 h 1427"/>
              <a:gd name="T4" fmla="*/ 714 w 1428"/>
              <a:gd name="T5" fmla="*/ 1426 h 1427"/>
              <a:gd name="T6" fmla="*/ 714 w 1428"/>
              <a:gd name="T7" fmla="*/ 1426 h 1427"/>
              <a:gd name="T8" fmla="*/ 0 w 1428"/>
              <a:gd name="T9" fmla="*/ 713 h 1427"/>
              <a:gd name="T10" fmla="*/ 0 w 1428"/>
              <a:gd name="T11" fmla="*/ 713 h 1427"/>
              <a:gd name="T12" fmla="*/ 714 w 1428"/>
              <a:gd name="T13" fmla="*/ 0 h 1427"/>
              <a:gd name="T14" fmla="*/ 714 w 1428"/>
              <a:gd name="T15" fmla="*/ 0 h 1427"/>
              <a:gd name="T16" fmla="*/ 1427 w 1428"/>
              <a:gd name="T17" fmla="*/ 713 h 1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8" h="1427">
                <a:moveTo>
                  <a:pt x="1427" y="713"/>
                </a:moveTo>
                <a:lnTo>
                  <a:pt x="1427" y="713"/>
                </a:lnTo>
                <a:cubicBezTo>
                  <a:pt x="1427" y="1106"/>
                  <a:pt x="1107" y="1426"/>
                  <a:pt x="714" y="1426"/>
                </a:cubicBezTo>
                <a:lnTo>
                  <a:pt x="714" y="1426"/>
                </a:lnTo>
                <a:cubicBezTo>
                  <a:pt x="319" y="1426"/>
                  <a:pt x="0" y="1106"/>
                  <a:pt x="0" y="713"/>
                </a:cubicBezTo>
                <a:lnTo>
                  <a:pt x="0" y="713"/>
                </a:lnTo>
                <a:cubicBezTo>
                  <a:pt x="0" y="319"/>
                  <a:pt x="319" y="0"/>
                  <a:pt x="714" y="0"/>
                </a:cubicBezTo>
                <a:lnTo>
                  <a:pt x="714" y="0"/>
                </a:lnTo>
                <a:cubicBezTo>
                  <a:pt x="1107" y="0"/>
                  <a:pt x="1427" y="319"/>
                  <a:pt x="1427" y="7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99">
            <a:extLst>
              <a:ext uri="{FF2B5EF4-FFF2-40B4-BE49-F238E27FC236}">
                <a16:creationId xmlns:a16="http://schemas.microsoft.com/office/drawing/2014/main" id="{1E974F52-DDC2-3B42-8322-B3EB512A6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6079" y="6830537"/>
            <a:ext cx="906355" cy="873392"/>
          </a:xfrm>
          <a:custGeom>
            <a:avLst/>
            <a:gdLst>
              <a:gd name="T0" fmla="*/ 657 w 729"/>
              <a:gd name="T1" fmla="*/ 584 h 701"/>
              <a:gd name="T2" fmla="*/ 707 w 729"/>
              <a:gd name="T3" fmla="*/ 584 h 701"/>
              <a:gd name="T4" fmla="*/ 41 w 729"/>
              <a:gd name="T5" fmla="*/ 280 h 701"/>
              <a:gd name="T6" fmla="*/ 117 w 729"/>
              <a:gd name="T7" fmla="*/ 225 h 701"/>
              <a:gd name="T8" fmla="*/ 240 w 729"/>
              <a:gd name="T9" fmla="*/ 251 h 701"/>
              <a:gd name="T10" fmla="*/ 125 w 729"/>
              <a:gd name="T11" fmla="*/ 203 h 701"/>
              <a:gd name="T12" fmla="*/ 126 w 729"/>
              <a:gd name="T13" fmla="*/ 193 h 701"/>
              <a:gd name="T14" fmla="*/ 332 w 729"/>
              <a:gd name="T15" fmla="*/ 80 h 701"/>
              <a:gd name="T16" fmla="*/ 488 w 729"/>
              <a:gd name="T17" fmla="*/ 26 h 701"/>
              <a:gd name="T18" fmla="*/ 601 w 729"/>
              <a:gd name="T19" fmla="*/ 195 h 701"/>
              <a:gd name="T20" fmla="*/ 601 w 729"/>
              <a:gd name="T21" fmla="*/ 196 h 701"/>
              <a:gd name="T22" fmla="*/ 540 w 729"/>
              <a:gd name="T23" fmla="*/ 297 h 701"/>
              <a:gd name="T24" fmla="*/ 555 w 729"/>
              <a:gd name="T25" fmla="*/ 297 h 701"/>
              <a:gd name="T26" fmla="*/ 618 w 729"/>
              <a:gd name="T27" fmla="*/ 224 h 701"/>
              <a:gd name="T28" fmla="*/ 595 w 729"/>
              <a:gd name="T29" fmla="*/ 420 h 701"/>
              <a:gd name="T30" fmla="*/ 532 w 729"/>
              <a:gd name="T31" fmla="*/ 607 h 701"/>
              <a:gd name="T32" fmla="*/ 481 w 729"/>
              <a:gd name="T33" fmla="*/ 607 h 701"/>
              <a:gd name="T34" fmla="*/ 532 w 729"/>
              <a:gd name="T35" fmla="*/ 607 h 701"/>
              <a:gd name="T36" fmla="*/ 363 w 729"/>
              <a:gd name="T37" fmla="*/ 680 h 701"/>
              <a:gd name="T38" fmla="*/ 363 w 729"/>
              <a:gd name="T39" fmla="*/ 630 h 701"/>
              <a:gd name="T40" fmla="*/ 221 w 729"/>
              <a:gd name="T41" fmla="*/ 632 h 701"/>
              <a:gd name="T42" fmla="*/ 221 w 729"/>
              <a:gd name="T43" fmla="*/ 582 h 701"/>
              <a:gd name="T44" fmla="*/ 45 w 729"/>
              <a:gd name="T45" fmla="*/ 609 h 701"/>
              <a:gd name="T46" fmla="*/ 45 w 729"/>
              <a:gd name="T47" fmla="*/ 559 h 701"/>
              <a:gd name="T48" fmla="*/ 682 w 729"/>
              <a:gd name="T49" fmla="*/ 538 h 701"/>
              <a:gd name="T50" fmla="*/ 594 w 729"/>
              <a:gd name="T51" fmla="*/ 505 h 701"/>
              <a:gd name="T52" fmla="*/ 595 w 729"/>
              <a:gd name="T53" fmla="*/ 441 h 701"/>
              <a:gd name="T54" fmla="*/ 623 w 729"/>
              <a:gd name="T55" fmla="*/ 205 h 701"/>
              <a:gd name="T56" fmla="*/ 620 w 729"/>
              <a:gd name="T57" fmla="*/ 201 h 701"/>
              <a:gd name="T58" fmla="*/ 622 w 729"/>
              <a:gd name="T59" fmla="*/ 124 h 701"/>
              <a:gd name="T60" fmla="*/ 352 w 729"/>
              <a:gd name="T61" fmla="*/ 61 h 701"/>
              <a:gd name="T62" fmla="*/ 260 w 729"/>
              <a:gd name="T63" fmla="*/ 39 h 701"/>
              <a:gd name="T64" fmla="*/ 106 w 729"/>
              <a:gd name="T65" fmla="*/ 196 h 701"/>
              <a:gd name="T66" fmla="*/ 74 w 729"/>
              <a:gd name="T67" fmla="*/ 216 h 701"/>
              <a:gd name="T68" fmla="*/ 11 w 729"/>
              <a:gd name="T69" fmla="*/ 321 h 701"/>
              <a:gd name="T70" fmla="*/ 11 w 729"/>
              <a:gd name="T71" fmla="*/ 329 h 701"/>
              <a:gd name="T72" fmla="*/ 141 w 729"/>
              <a:gd name="T73" fmla="*/ 441 h 701"/>
              <a:gd name="T74" fmla="*/ 78 w 729"/>
              <a:gd name="T75" fmla="*/ 552 h 701"/>
              <a:gd name="T76" fmla="*/ 0 w 729"/>
              <a:gd name="T77" fmla="*/ 584 h 701"/>
              <a:gd name="T78" fmla="*/ 90 w 729"/>
              <a:gd name="T79" fmla="*/ 584 h 701"/>
              <a:gd name="T80" fmla="*/ 147 w 729"/>
              <a:gd name="T81" fmla="*/ 520 h 701"/>
              <a:gd name="T82" fmla="*/ 260 w 729"/>
              <a:gd name="T83" fmla="*/ 441 h 701"/>
              <a:gd name="T84" fmla="*/ 225 w 729"/>
              <a:gd name="T85" fmla="*/ 530 h 701"/>
              <a:gd name="T86" fmla="*/ 175 w 729"/>
              <a:gd name="T87" fmla="*/ 607 h 701"/>
              <a:gd name="T88" fmla="*/ 267 w 729"/>
              <a:gd name="T89" fmla="*/ 607 h 701"/>
              <a:gd name="T90" fmla="*/ 240 w 729"/>
              <a:gd name="T91" fmla="*/ 544 h 701"/>
              <a:gd name="T92" fmla="*/ 280 w 729"/>
              <a:gd name="T93" fmla="*/ 441 h 701"/>
              <a:gd name="T94" fmla="*/ 318 w 729"/>
              <a:gd name="T95" fmla="*/ 654 h 701"/>
              <a:gd name="T96" fmla="*/ 408 w 729"/>
              <a:gd name="T97" fmla="*/ 654 h 701"/>
              <a:gd name="T98" fmla="*/ 447 w 729"/>
              <a:gd name="T99" fmla="*/ 441 h 701"/>
              <a:gd name="T100" fmla="*/ 488 w 729"/>
              <a:gd name="T101" fmla="*/ 544 h 701"/>
              <a:gd name="T102" fmla="*/ 461 w 729"/>
              <a:gd name="T103" fmla="*/ 607 h 701"/>
              <a:gd name="T104" fmla="*/ 551 w 729"/>
              <a:gd name="T105" fmla="*/ 607 h 701"/>
              <a:gd name="T106" fmla="*/ 502 w 729"/>
              <a:gd name="T107" fmla="*/ 530 h 701"/>
              <a:gd name="T108" fmla="*/ 468 w 729"/>
              <a:gd name="T109" fmla="*/ 441 h 701"/>
              <a:gd name="T110" fmla="*/ 580 w 729"/>
              <a:gd name="T111" fmla="*/ 520 h 701"/>
              <a:gd name="T112" fmla="*/ 637 w 729"/>
              <a:gd name="T113" fmla="*/ 584 h 701"/>
              <a:gd name="T114" fmla="*/ 728 w 729"/>
              <a:gd name="T115" fmla="*/ 58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29" h="701">
                <a:moveTo>
                  <a:pt x="682" y="609"/>
                </a:moveTo>
                <a:lnTo>
                  <a:pt x="682" y="609"/>
                </a:lnTo>
                <a:cubicBezTo>
                  <a:pt x="668" y="609"/>
                  <a:pt x="657" y="598"/>
                  <a:pt x="657" y="584"/>
                </a:cubicBezTo>
                <a:lnTo>
                  <a:pt x="657" y="584"/>
                </a:lnTo>
                <a:cubicBezTo>
                  <a:pt x="657" y="570"/>
                  <a:pt x="668" y="559"/>
                  <a:pt x="682" y="559"/>
                </a:cubicBezTo>
                <a:lnTo>
                  <a:pt x="682" y="559"/>
                </a:lnTo>
                <a:cubicBezTo>
                  <a:pt x="696" y="559"/>
                  <a:pt x="707" y="570"/>
                  <a:pt x="707" y="584"/>
                </a:cubicBezTo>
                <a:lnTo>
                  <a:pt x="707" y="584"/>
                </a:lnTo>
                <a:cubicBezTo>
                  <a:pt x="707" y="598"/>
                  <a:pt x="696" y="609"/>
                  <a:pt x="682" y="609"/>
                </a:cubicBezTo>
                <a:close/>
                <a:moveTo>
                  <a:pt x="32" y="325"/>
                </a:moveTo>
                <a:lnTo>
                  <a:pt x="32" y="325"/>
                </a:lnTo>
                <a:cubicBezTo>
                  <a:pt x="32" y="318"/>
                  <a:pt x="33" y="299"/>
                  <a:pt x="41" y="280"/>
                </a:cubicBezTo>
                <a:lnTo>
                  <a:pt x="41" y="280"/>
                </a:lnTo>
                <a:cubicBezTo>
                  <a:pt x="49" y="261"/>
                  <a:pt x="64" y="244"/>
                  <a:pt x="83" y="234"/>
                </a:cubicBezTo>
                <a:lnTo>
                  <a:pt x="83" y="234"/>
                </a:lnTo>
                <a:cubicBezTo>
                  <a:pt x="92" y="229"/>
                  <a:pt x="104" y="226"/>
                  <a:pt x="117" y="225"/>
                </a:cubicBezTo>
                <a:lnTo>
                  <a:pt x="117" y="225"/>
                </a:lnTo>
                <a:cubicBezTo>
                  <a:pt x="193" y="216"/>
                  <a:pt x="225" y="248"/>
                  <a:pt x="226" y="250"/>
                </a:cubicBezTo>
                <a:lnTo>
                  <a:pt x="226" y="250"/>
                </a:lnTo>
                <a:cubicBezTo>
                  <a:pt x="230" y="254"/>
                  <a:pt x="236" y="255"/>
                  <a:pt x="240" y="251"/>
                </a:cubicBezTo>
                <a:lnTo>
                  <a:pt x="240" y="251"/>
                </a:lnTo>
                <a:cubicBezTo>
                  <a:pt x="245" y="247"/>
                  <a:pt x="245" y="240"/>
                  <a:pt x="241" y="236"/>
                </a:cubicBezTo>
                <a:lnTo>
                  <a:pt x="241" y="236"/>
                </a:lnTo>
                <a:cubicBezTo>
                  <a:pt x="240" y="235"/>
                  <a:pt x="204" y="198"/>
                  <a:pt x="125" y="203"/>
                </a:cubicBezTo>
                <a:lnTo>
                  <a:pt x="125" y="203"/>
                </a:lnTo>
                <a:cubicBezTo>
                  <a:pt x="126" y="201"/>
                  <a:pt x="126" y="199"/>
                  <a:pt x="126" y="196"/>
                </a:cubicBezTo>
                <a:lnTo>
                  <a:pt x="126" y="196"/>
                </a:lnTo>
                <a:cubicBezTo>
                  <a:pt x="126" y="195"/>
                  <a:pt x="126" y="194"/>
                  <a:pt x="126" y="193"/>
                </a:cubicBezTo>
                <a:lnTo>
                  <a:pt x="126" y="193"/>
                </a:lnTo>
                <a:cubicBezTo>
                  <a:pt x="126" y="119"/>
                  <a:pt x="186" y="59"/>
                  <a:pt x="260" y="59"/>
                </a:cubicBezTo>
                <a:lnTo>
                  <a:pt x="260" y="59"/>
                </a:lnTo>
                <a:cubicBezTo>
                  <a:pt x="286" y="59"/>
                  <a:pt x="310" y="66"/>
                  <a:pt x="332" y="80"/>
                </a:cubicBezTo>
                <a:lnTo>
                  <a:pt x="332" y="80"/>
                </a:lnTo>
                <a:cubicBezTo>
                  <a:pt x="344" y="87"/>
                  <a:pt x="359" y="85"/>
                  <a:pt x="367" y="74"/>
                </a:cubicBezTo>
                <a:lnTo>
                  <a:pt x="367" y="74"/>
                </a:lnTo>
                <a:cubicBezTo>
                  <a:pt x="397" y="39"/>
                  <a:pt x="441" y="21"/>
                  <a:pt x="488" y="26"/>
                </a:cubicBezTo>
                <a:lnTo>
                  <a:pt x="488" y="26"/>
                </a:lnTo>
                <a:cubicBezTo>
                  <a:pt x="544" y="33"/>
                  <a:pt x="590" y="74"/>
                  <a:pt x="602" y="129"/>
                </a:cubicBezTo>
                <a:lnTo>
                  <a:pt x="602" y="129"/>
                </a:lnTo>
                <a:cubicBezTo>
                  <a:pt x="607" y="151"/>
                  <a:pt x="607" y="173"/>
                  <a:pt x="601" y="195"/>
                </a:cubicBezTo>
                <a:lnTo>
                  <a:pt x="601" y="195"/>
                </a:lnTo>
                <a:cubicBezTo>
                  <a:pt x="601" y="195"/>
                  <a:pt x="601" y="195"/>
                  <a:pt x="601" y="196"/>
                </a:cubicBezTo>
                <a:lnTo>
                  <a:pt x="601" y="196"/>
                </a:lnTo>
                <a:lnTo>
                  <a:pt x="601" y="196"/>
                </a:lnTo>
                <a:lnTo>
                  <a:pt x="601" y="196"/>
                </a:lnTo>
                <a:cubicBezTo>
                  <a:pt x="601" y="196"/>
                  <a:pt x="597" y="228"/>
                  <a:pt x="540" y="283"/>
                </a:cubicBezTo>
                <a:lnTo>
                  <a:pt x="540" y="283"/>
                </a:lnTo>
                <a:cubicBezTo>
                  <a:pt x="536" y="287"/>
                  <a:pt x="536" y="293"/>
                  <a:pt x="540" y="297"/>
                </a:cubicBezTo>
                <a:lnTo>
                  <a:pt x="540" y="297"/>
                </a:lnTo>
                <a:cubicBezTo>
                  <a:pt x="542" y="299"/>
                  <a:pt x="545" y="301"/>
                  <a:pt x="547" y="301"/>
                </a:cubicBezTo>
                <a:lnTo>
                  <a:pt x="547" y="301"/>
                </a:lnTo>
                <a:cubicBezTo>
                  <a:pt x="550" y="301"/>
                  <a:pt x="553" y="299"/>
                  <a:pt x="555" y="297"/>
                </a:cubicBezTo>
                <a:lnTo>
                  <a:pt x="555" y="297"/>
                </a:lnTo>
                <a:cubicBezTo>
                  <a:pt x="588" y="264"/>
                  <a:pt x="605" y="239"/>
                  <a:pt x="613" y="222"/>
                </a:cubicBezTo>
                <a:lnTo>
                  <a:pt x="613" y="222"/>
                </a:lnTo>
                <a:cubicBezTo>
                  <a:pt x="614" y="223"/>
                  <a:pt x="616" y="223"/>
                  <a:pt x="618" y="224"/>
                </a:cubicBezTo>
                <a:lnTo>
                  <a:pt x="618" y="224"/>
                </a:lnTo>
                <a:cubicBezTo>
                  <a:pt x="664" y="235"/>
                  <a:pt x="694" y="275"/>
                  <a:pt x="694" y="321"/>
                </a:cubicBezTo>
                <a:lnTo>
                  <a:pt x="694" y="321"/>
                </a:lnTo>
                <a:cubicBezTo>
                  <a:pt x="694" y="376"/>
                  <a:pt x="650" y="420"/>
                  <a:pt x="595" y="420"/>
                </a:cubicBezTo>
                <a:lnTo>
                  <a:pt x="131" y="420"/>
                </a:lnTo>
                <a:lnTo>
                  <a:pt x="131" y="420"/>
                </a:lnTo>
                <a:cubicBezTo>
                  <a:pt x="78" y="420"/>
                  <a:pt x="34" y="378"/>
                  <a:pt x="32" y="325"/>
                </a:cubicBezTo>
                <a:close/>
                <a:moveTo>
                  <a:pt x="532" y="607"/>
                </a:moveTo>
                <a:lnTo>
                  <a:pt x="532" y="607"/>
                </a:lnTo>
                <a:cubicBezTo>
                  <a:pt x="532" y="621"/>
                  <a:pt x="520" y="632"/>
                  <a:pt x="506" y="632"/>
                </a:cubicBezTo>
                <a:lnTo>
                  <a:pt x="506" y="632"/>
                </a:lnTo>
                <a:cubicBezTo>
                  <a:pt x="492" y="632"/>
                  <a:pt x="481" y="621"/>
                  <a:pt x="481" y="607"/>
                </a:cubicBezTo>
                <a:lnTo>
                  <a:pt x="481" y="607"/>
                </a:lnTo>
                <a:cubicBezTo>
                  <a:pt x="481" y="593"/>
                  <a:pt x="492" y="582"/>
                  <a:pt x="506" y="582"/>
                </a:cubicBezTo>
                <a:lnTo>
                  <a:pt x="506" y="582"/>
                </a:lnTo>
                <a:cubicBezTo>
                  <a:pt x="520" y="582"/>
                  <a:pt x="532" y="593"/>
                  <a:pt x="532" y="607"/>
                </a:cubicBezTo>
                <a:close/>
                <a:moveTo>
                  <a:pt x="389" y="654"/>
                </a:moveTo>
                <a:lnTo>
                  <a:pt x="389" y="654"/>
                </a:lnTo>
                <a:cubicBezTo>
                  <a:pt x="389" y="669"/>
                  <a:pt x="377" y="680"/>
                  <a:pt x="363" y="680"/>
                </a:cubicBezTo>
                <a:lnTo>
                  <a:pt x="363" y="680"/>
                </a:lnTo>
                <a:cubicBezTo>
                  <a:pt x="349" y="680"/>
                  <a:pt x="338" y="669"/>
                  <a:pt x="338" y="654"/>
                </a:cubicBezTo>
                <a:lnTo>
                  <a:pt x="338" y="654"/>
                </a:lnTo>
                <a:cubicBezTo>
                  <a:pt x="338" y="641"/>
                  <a:pt x="349" y="630"/>
                  <a:pt x="363" y="630"/>
                </a:cubicBezTo>
                <a:lnTo>
                  <a:pt x="363" y="630"/>
                </a:lnTo>
                <a:cubicBezTo>
                  <a:pt x="377" y="630"/>
                  <a:pt x="389" y="641"/>
                  <a:pt x="389" y="654"/>
                </a:cubicBezTo>
                <a:close/>
                <a:moveTo>
                  <a:pt x="246" y="607"/>
                </a:moveTo>
                <a:lnTo>
                  <a:pt x="246" y="607"/>
                </a:lnTo>
                <a:cubicBezTo>
                  <a:pt x="246" y="621"/>
                  <a:pt x="235" y="632"/>
                  <a:pt x="221" y="632"/>
                </a:cubicBezTo>
                <a:lnTo>
                  <a:pt x="221" y="632"/>
                </a:lnTo>
                <a:cubicBezTo>
                  <a:pt x="207" y="632"/>
                  <a:pt x="195" y="621"/>
                  <a:pt x="195" y="607"/>
                </a:cubicBezTo>
                <a:lnTo>
                  <a:pt x="195" y="607"/>
                </a:lnTo>
                <a:cubicBezTo>
                  <a:pt x="195" y="593"/>
                  <a:pt x="207" y="582"/>
                  <a:pt x="221" y="582"/>
                </a:cubicBezTo>
                <a:lnTo>
                  <a:pt x="221" y="582"/>
                </a:lnTo>
                <a:cubicBezTo>
                  <a:pt x="235" y="582"/>
                  <a:pt x="246" y="593"/>
                  <a:pt x="246" y="607"/>
                </a:cubicBezTo>
                <a:close/>
                <a:moveTo>
                  <a:pt x="45" y="609"/>
                </a:moveTo>
                <a:lnTo>
                  <a:pt x="45" y="609"/>
                </a:lnTo>
                <a:cubicBezTo>
                  <a:pt x="31" y="609"/>
                  <a:pt x="20" y="598"/>
                  <a:pt x="20" y="584"/>
                </a:cubicBezTo>
                <a:lnTo>
                  <a:pt x="20" y="584"/>
                </a:lnTo>
                <a:cubicBezTo>
                  <a:pt x="20" y="570"/>
                  <a:pt x="31" y="559"/>
                  <a:pt x="45" y="559"/>
                </a:cubicBezTo>
                <a:lnTo>
                  <a:pt x="45" y="559"/>
                </a:lnTo>
                <a:cubicBezTo>
                  <a:pt x="59" y="559"/>
                  <a:pt x="70" y="570"/>
                  <a:pt x="70" y="584"/>
                </a:cubicBezTo>
                <a:lnTo>
                  <a:pt x="70" y="584"/>
                </a:lnTo>
                <a:cubicBezTo>
                  <a:pt x="70" y="598"/>
                  <a:pt x="59" y="609"/>
                  <a:pt x="45" y="609"/>
                </a:cubicBezTo>
                <a:close/>
                <a:moveTo>
                  <a:pt x="682" y="538"/>
                </a:moveTo>
                <a:lnTo>
                  <a:pt x="682" y="538"/>
                </a:lnTo>
                <a:cubicBezTo>
                  <a:pt x="671" y="538"/>
                  <a:pt x="661" y="543"/>
                  <a:pt x="653" y="549"/>
                </a:cubicBezTo>
                <a:lnTo>
                  <a:pt x="594" y="505"/>
                </a:lnTo>
                <a:lnTo>
                  <a:pt x="594" y="505"/>
                </a:lnTo>
                <a:cubicBezTo>
                  <a:pt x="589" y="500"/>
                  <a:pt x="586" y="493"/>
                  <a:pt x="586" y="486"/>
                </a:cubicBezTo>
                <a:lnTo>
                  <a:pt x="586" y="441"/>
                </a:lnTo>
                <a:lnTo>
                  <a:pt x="595" y="441"/>
                </a:lnTo>
                <a:lnTo>
                  <a:pt x="595" y="441"/>
                </a:lnTo>
                <a:cubicBezTo>
                  <a:pt x="661" y="441"/>
                  <a:pt x="715" y="387"/>
                  <a:pt x="715" y="321"/>
                </a:cubicBezTo>
                <a:lnTo>
                  <a:pt x="715" y="321"/>
                </a:lnTo>
                <a:cubicBezTo>
                  <a:pt x="715" y="265"/>
                  <a:pt x="677" y="217"/>
                  <a:pt x="623" y="205"/>
                </a:cubicBezTo>
                <a:lnTo>
                  <a:pt x="623" y="205"/>
                </a:lnTo>
                <a:cubicBezTo>
                  <a:pt x="622" y="205"/>
                  <a:pt x="621" y="204"/>
                  <a:pt x="620" y="203"/>
                </a:cubicBezTo>
                <a:lnTo>
                  <a:pt x="620" y="203"/>
                </a:lnTo>
                <a:lnTo>
                  <a:pt x="620" y="201"/>
                </a:lnTo>
                <a:lnTo>
                  <a:pt x="620" y="201"/>
                </a:lnTo>
                <a:cubicBezTo>
                  <a:pt x="620" y="200"/>
                  <a:pt x="620" y="200"/>
                  <a:pt x="620" y="199"/>
                </a:cubicBezTo>
                <a:lnTo>
                  <a:pt x="620" y="199"/>
                </a:lnTo>
                <a:cubicBezTo>
                  <a:pt x="627" y="175"/>
                  <a:pt x="627" y="149"/>
                  <a:pt x="622" y="124"/>
                </a:cubicBezTo>
                <a:lnTo>
                  <a:pt x="622" y="124"/>
                </a:lnTo>
                <a:cubicBezTo>
                  <a:pt x="608" y="61"/>
                  <a:pt x="555" y="15"/>
                  <a:pt x="490" y="7"/>
                </a:cubicBezTo>
                <a:lnTo>
                  <a:pt x="490" y="7"/>
                </a:lnTo>
                <a:cubicBezTo>
                  <a:pt x="437" y="0"/>
                  <a:pt x="386" y="21"/>
                  <a:pt x="352" y="61"/>
                </a:cubicBezTo>
                <a:lnTo>
                  <a:pt x="352" y="61"/>
                </a:lnTo>
                <a:cubicBezTo>
                  <a:pt x="350" y="64"/>
                  <a:pt x="346" y="65"/>
                  <a:pt x="343" y="63"/>
                </a:cubicBezTo>
                <a:lnTo>
                  <a:pt x="343" y="63"/>
                </a:lnTo>
                <a:cubicBezTo>
                  <a:pt x="319" y="47"/>
                  <a:pt x="290" y="39"/>
                  <a:pt x="260" y="39"/>
                </a:cubicBezTo>
                <a:lnTo>
                  <a:pt x="260" y="39"/>
                </a:lnTo>
                <a:cubicBezTo>
                  <a:pt x="175" y="39"/>
                  <a:pt x="106" y="108"/>
                  <a:pt x="106" y="193"/>
                </a:cubicBezTo>
                <a:lnTo>
                  <a:pt x="106" y="193"/>
                </a:lnTo>
                <a:cubicBezTo>
                  <a:pt x="106" y="194"/>
                  <a:pt x="106" y="195"/>
                  <a:pt x="106" y="196"/>
                </a:cubicBezTo>
                <a:lnTo>
                  <a:pt x="106" y="196"/>
                </a:lnTo>
                <a:cubicBezTo>
                  <a:pt x="106" y="201"/>
                  <a:pt x="103" y="205"/>
                  <a:pt x="99" y="206"/>
                </a:cubicBezTo>
                <a:lnTo>
                  <a:pt x="99" y="206"/>
                </a:lnTo>
                <a:cubicBezTo>
                  <a:pt x="90" y="208"/>
                  <a:pt x="82" y="212"/>
                  <a:pt x="74" y="216"/>
                </a:cubicBezTo>
                <a:lnTo>
                  <a:pt x="74" y="216"/>
                </a:lnTo>
                <a:cubicBezTo>
                  <a:pt x="51" y="227"/>
                  <a:pt x="37" y="244"/>
                  <a:pt x="27" y="262"/>
                </a:cubicBezTo>
                <a:lnTo>
                  <a:pt x="27" y="262"/>
                </a:lnTo>
                <a:cubicBezTo>
                  <a:pt x="17" y="280"/>
                  <a:pt x="11" y="300"/>
                  <a:pt x="11" y="321"/>
                </a:cubicBezTo>
                <a:lnTo>
                  <a:pt x="11" y="321"/>
                </a:lnTo>
                <a:cubicBezTo>
                  <a:pt x="11" y="322"/>
                  <a:pt x="11" y="324"/>
                  <a:pt x="11" y="326"/>
                </a:cubicBezTo>
                <a:lnTo>
                  <a:pt x="11" y="326"/>
                </a:lnTo>
                <a:cubicBezTo>
                  <a:pt x="11" y="328"/>
                  <a:pt x="11" y="329"/>
                  <a:pt x="11" y="329"/>
                </a:cubicBezTo>
                <a:lnTo>
                  <a:pt x="11" y="329"/>
                </a:lnTo>
                <a:cubicBezTo>
                  <a:pt x="12" y="330"/>
                  <a:pt x="12" y="331"/>
                  <a:pt x="12" y="331"/>
                </a:cubicBezTo>
                <a:lnTo>
                  <a:pt x="12" y="331"/>
                </a:lnTo>
                <a:cubicBezTo>
                  <a:pt x="17" y="392"/>
                  <a:pt x="68" y="441"/>
                  <a:pt x="131" y="441"/>
                </a:cubicBezTo>
                <a:lnTo>
                  <a:pt x="141" y="441"/>
                </a:lnTo>
                <a:lnTo>
                  <a:pt x="141" y="486"/>
                </a:lnTo>
                <a:lnTo>
                  <a:pt x="141" y="486"/>
                </a:lnTo>
                <a:cubicBezTo>
                  <a:pt x="141" y="493"/>
                  <a:pt x="139" y="500"/>
                  <a:pt x="133" y="505"/>
                </a:cubicBezTo>
                <a:lnTo>
                  <a:pt x="78" y="552"/>
                </a:lnTo>
                <a:lnTo>
                  <a:pt x="78" y="552"/>
                </a:lnTo>
                <a:cubicBezTo>
                  <a:pt x="69" y="544"/>
                  <a:pt x="58" y="538"/>
                  <a:pt x="45" y="538"/>
                </a:cubicBezTo>
                <a:lnTo>
                  <a:pt x="45" y="538"/>
                </a:lnTo>
                <a:cubicBezTo>
                  <a:pt x="20" y="538"/>
                  <a:pt x="0" y="559"/>
                  <a:pt x="0" y="584"/>
                </a:cubicBezTo>
                <a:lnTo>
                  <a:pt x="0" y="584"/>
                </a:lnTo>
                <a:cubicBezTo>
                  <a:pt x="0" y="609"/>
                  <a:pt x="20" y="630"/>
                  <a:pt x="45" y="630"/>
                </a:cubicBezTo>
                <a:lnTo>
                  <a:pt x="45" y="630"/>
                </a:lnTo>
                <a:cubicBezTo>
                  <a:pt x="70" y="630"/>
                  <a:pt x="90" y="609"/>
                  <a:pt x="90" y="584"/>
                </a:cubicBezTo>
                <a:lnTo>
                  <a:pt x="90" y="584"/>
                </a:lnTo>
                <a:cubicBezTo>
                  <a:pt x="90" y="579"/>
                  <a:pt x="90" y="574"/>
                  <a:pt x="88" y="569"/>
                </a:cubicBezTo>
                <a:lnTo>
                  <a:pt x="147" y="520"/>
                </a:lnTo>
                <a:lnTo>
                  <a:pt x="147" y="520"/>
                </a:lnTo>
                <a:lnTo>
                  <a:pt x="147" y="520"/>
                </a:lnTo>
                <a:cubicBezTo>
                  <a:pt x="156" y="510"/>
                  <a:pt x="161" y="499"/>
                  <a:pt x="161" y="486"/>
                </a:cubicBezTo>
                <a:lnTo>
                  <a:pt x="161" y="441"/>
                </a:lnTo>
                <a:lnTo>
                  <a:pt x="260" y="441"/>
                </a:lnTo>
                <a:lnTo>
                  <a:pt x="260" y="486"/>
                </a:lnTo>
                <a:lnTo>
                  <a:pt x="260" y="486"/>
                </a:lnTo>
                <a:cubicBezTo>
                  <a:pt x="260" y="493"/>
                  <a:pt x="257" y="500"/>
                  <a:pt x="251" y="505"/>
                </a:cubicBezTo>
                <a:lnTo>
                  <a:pt x="225" y="530"/>
                </a:lnTo>
                <a:lnTo>
                  <a:pt x="225" y="530"/>
                </a:lnTo>
                <a:cubicBezTo>
                  <a:pt x="216" y="539"/>
                  <a:pt x="211" y="551"/>
                  <a:pt x="211" y="563"/>
                </a:cubicBezTo>
                <a:lnTo>
                  <a:pt x="211" y="563"/>
                </a:lnTo>
                <a:cubicBezTo>
                  <a:pt x="191" y="568"/>
                  <a:pt x="175" y="586"/>
                  <a:pt x="175" y="607"/>
                </a:cubicBezTo>
                <a:lnTo>
                  <a:pt x="175" y="607"/>
                </a:lnTo>
                <a:cubicBezTo>
                  <a:pt x="175" y="632"/>
                  <a:pt x="196" y="653"/>
                  <a:pt x="221" y="653"/>
                </a:cubicBezTo>
                <a:lnTo>
                  <a:pt x="221" y="653"/>
                </a:lnTo>
                <a:cubicBezTo>
                  <a:pt x="246" y="653"/>
                  <a:pt x="267" y="632"/>
                  <a:pt x="267" y="607"/>
                </a:cubicBezTo>
                <a:lnTo>
                  <a:pt x="267" y="607"/>
                </a:lnTo>
                <a:cubicBezTo>
                  <a:pt x="267" y="586"/>
                  <a:pt x="251" y="568"/>
                  <a:pt x="231" y="563"/>
                </a:cubicBezTo>
                <a:lnTo>
                  <a:pt x="231" y="563"/>
                </a:lnTo>
                <a:cubicBezTo>
                  <a:pt x="232" y="556"/>
                  <a:pt x="234" y="549"/>
                  <a:pt x="240" y="544"/>
                </a:cubicBezTo>
                <a:lnTo>
                  <a:pt x="265" y="520"/>
                </a:lnTo>
                <a:lnTo>
                  <a:pt x="265" y="520"/>
                </a:lnTo>
                <a:cubicBezTo>
                  <a:pt x="274" y="511"/>
                  <a:pt x="280" y="499"/>
                  <a:pt x="280" y="486"/>
                </a:cubicBezTo>
                <a:lnTo>
                  <a:pt x="280" y="441"/>
                </a:lnTo>
                <a:lnTo>
                  <a:pt x="353" y="441"/>
                </a:lnTo>
                <a:lnTo>
                  <a:pt x="353" y="611"/>
                </a:lnTo>
                <a:lnTo>
                  <a:pt x="353" y="611"/>
                </a:lnTo>
                <a:cubicBezTo>
                  <a:pt x="333" y="615"/>
                  <a:pt x="318" y="633"/>
                  <a:pt x="318" y="654"/>
                </a:cubicBezTo>
                <a:lnTo>
                  <a:pt x="318" y="654"/>
                </a:lnTo>
                <a:cubicBezTo>
                  <a:pt x="318" y="680"/>
                  <a:pt x="338" y="700"/>
                  <a:pt x="363" y="700"/>
                </a:cubicBezTo>
                <a:lnTo>
                  <a:pt x="363" y="700"/>
                </a:lnTo>
                <a:cubicBezTo>
                  <a:pt x="388" y="700"/>
                  <a:pt x="408" y="680"/>
                  <a:pt x="408" y="654"/>
                </a:cubicBezTo>
                <a:lnTo>
                  <a:pt x="408" y="654"/>
                </a:lnTo>
                <a:cubicBezTo>
                  <a:pt x="408" y="633"/>
                  <a:pt x="394" y="615"/>
                  <a:pt x="373" y="611"/>
                </a:cubicBezTo>
                <a:lnTo>
                  <a:pt x="373" y="441"/>
                </a:lnTo>
                <a:lnTo>
                  <a:pt x="447" y="441"/>
                </a:lnTo>
                <a:lnTo>
                  <a:pt x="447" y="486"/>
                </a:lnTo>
                <a:lnTo>
                  <a:pt x="447" y="486"/>
                </a:lnTo>
                <a:cubicBezTo>
                  <a:pt x="447" y="499"/>
                  <a:pt x="452" y="511"/>
                  <a:pt x="462" y="520"/>
                </a:cubicBezTo>
                <a:lnTo>
                  <a:pt x="488" y="544"/>
                </a:lnTo>
                <a:lnTo>
                  <a:pt x="488" y="544"/>
                </a:lnTo>
                <a:cubicBezTo>
                  <a:pt x="493" y="549"/>
                  <a:pt x="496" y="556"/>
                  <a:pt x="497" y="563"/>
                </a:cubicBezTo>
                <a:lnTo>
                  <a:pt x="497" y="563"/>
                </a:lnTo>
                <a:cubicBezTo>
                  <a:pt x="476" y="568"/>
                  <a:pt x="461" y="586"/>
                  <a:pt x="461" y="607"/>
                </a:cubicBezTo>
                <a:lnTo>
                  <a:pt x="461" y="607"/>
                </a:lnTo>
                <a:cubicBezTo>
                  <a:pt x="461" y="632"/>
                  <a:pt x="481" y="653"/>
                  <a:pt x="506" y="653"/>
                </a:cubicBezTo>
                <a:lnTo>
                  <a:pt x="506" y="653"/>
                </a:lnTo>
                <a:cubicBezTo>
                  <a:pt x="531" y="653"/>
                  <a:pt x="551" y="632"/>
                  <a:pt x="551" y="607"/>
                </a:cubicBezTo>
                <a:lnTo>
                  <a:pt x="551" y="607"/>
                </a:lnTo>
                <a:cubicBezTo>
                  <a:pt x="551" y="586"/>
                  <a:pt x="537" y="568"/>
                  <a:pt x="517" y="563"/>
                </a:cubicBezTo>
                <a:lnTo>
                  <a:pt x="517" y="563"/>
                </a:lnTo>
                <a:cubicBezTo>
                  <a:pt x="516" y="551"/>
                  <a:pt x="511" y="539"/>
                  <a:pt x="502" y="530"/>
                </a:cubicBezTo>
                <a:lnTo>
                  <a:pt x="476" y="505"/>
                </a:lnTo>
                <a:lnTo>
                  <a:pt x="476" y="505"/>
                </a:lnTo>
                <a:cubicBezTo>
                  <a:pt x="471" y="500"/>
                  <a:pt x="468" y="493"/>
                  <a:pt x="468" y="486"/>
                </a:cubicBezTo>
                <a:lnTo>
                  <a:pt x="468" y="441"/>
                </a:lnTo>
                <a:lnTo>
                  <a:pt x="566" y="441"/>
                </a:lnTo>
                <a:lnTo>
                  <a:pt x="566" y="486"/>
                </a:lnTo>
                <a:lnTo>
                  <a:pt x="566" y="486"/>
                </a:lnTo>
                <a:cubicBezTo>
                  <a:pt x="566" y="499"/>
                  <a:pt x="571" y="510"/>
                  <a:pt x="580" y="520"/>
                </a:cubicBezTo>
                <a:lnTo>
                  <a:pt x="641" y="565"/>
                </a:lnTo>
                <a:lnTo>
                  <a:pt x="641" y="565"/>
                </a:lnTo>
                <a:cubicBezTo>
                  <a:pt x="638" y="571"/>
                  <a:pt x="637" y="577"/>
                  <a:pt x="637" y="584"/>
                </a:cubicBezTo>
                <a:lnTo>
                  <a:pt x="637" y="584"/>
                </a:lnTo>
                <a:cubicBezTo>
                  <a:pt x="637" y="609"/>
                  <a:pt x="657" y="630"/>
                  <a:pt x="682" y="630"/>
                </a:cubicBezTo>
                <a:lnTo>
                  <a:pt x="682" y="630"/>
                </a:lnTo>
                <a:cubicBezTo>
                  <a:pt x="707" y="630"/>
                  <a:pt x="728" y="609"/>
                  <a:pt x="728" y="584"/>
                </a:cubicBezTo>
                <a:lnTo>
                  <a:pt x="728" y="584"/>
                </a:lnTo>
                <a:cubicBezTo>
                  <a:pt x="728" y="559"/>
                  <a:pt x="707" y="538"/>
                  <a:pt x="682" y="5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CF25103-3F12-5F48-99BC-4FA70F52D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180" y="6786595"/>
            <a:ext cx="974813" cy="969543"/>
          </a:xfrm>
          <a:custGeom>
            <a:avLst/>
            <a:gdLst>
              <a:gd name="connsiteX0" fmla="*/ 776595 w 1434703"/>
              <a:gd name="connsiteY0" fmla="*/ 487164 h 1426947"/>
              <a:gd name="connsiteX1" fmla="*/ 756347 w 1434703"/>
              <a:gd name="connsiteY1" fmla="*/ 488527 h 1426947"/>
              <a:gd name="connsiteX2" fmla="*/ 727688 w 1434703"/>
              <a:gd name="connsiteY2" fmla="*/ 512206 h 1426947"/>
              <a:gd name="connsiteX3" fmla="*/ 722704 w 1434703"/>
              <a:gd name="connsiteY3" fmla="*/ 550839 h 1426947"/>
              <a:gd name="connsiteX4" fmla="*/ 839832 w 1434703"/>
              <a:gd name="connsiteY4" fmla="*/ 996994 h 1426947"/>
              <a:gd name="connsiteX5" fmla="*/ 862261 w 1434703"/>
              <a:gd name="connsiteY5" fmla="*/ 1080492 h 1426947"/>
              <a:gd name="connsiteX6" fmla="*/ 849800 w 1434703"/>
              <a:gd name="connsiteY6" fmla="*/ 1102924 h 1426947"/>
              <a:gd name="connsiteX7" fmla="*/ 827372 w 1434703"/>
              <a:gd name="connsiteY7" fmla="*/ 1089215 h 1426947"/>
              <a:gd name="connsiteX8" fmla="*/ 799959 w 1434703"/>
              <a:gd name="connsiteY8" fmla="*/ 989516 h 1426947"/>
              <a:gd name="connsiteX9" fmla="*/ 771300 w 1434703"/>
              <a:gd name="connsiteY9" fmla="*/ 952129 h 1426947"/>
              <a:gd name="connsiteX10" fmla="*/ 725196 w 1434703"/>
              <a:gd name="connsiteY10" fmla="*/ 945898 h 1426947"/>
              <a:gd name="connsiteX11" fmla="*/ 687815 w 1434703"/>
              <a:gd name="connsiteY11" fmla="*/ 974561 h 1426947"/>
              <a:gd name="connsiteX12" fmla="*/ 681585 w 1434703"/>
              <a:gd name="connsiteY12" fmla="*/ 1021918 h 1426947"/>
              <a:gd name="connsiteX13" fmla="*/ 710244 w 1434703"/>
              <a:gd name="connsiteY13" fmla="*/ 1125356 h 1426947"/>
              <a:gd name="connsiteX14" fmla="*/ 849800 w 1434703"/>
              <a:gd name="connsiteY14" fmla="*/ 1244996 h 1426947"/>
              <a:gd name="connsiteX15" fmla="*/ 970666 w 1434703"/>
              <a:gd name="connsiteY15" fmla="*/ 1257458 h 1426947"/>
              <a:gd name="connsiteX16" fmla="*/ 993095 w 1434703"/>
              <a:gd name="connsiteY16" fmla="*/ 1269920 h 1426947"/>
              <a:gd name="connsiteX17" fmla="*/ 1016770 w 1434703"/>
              <a:gd name="connsiteY17" fmla="*/ 1362142 h 1426947"/>
              <a:gd name="connsiteX18" fmla="*/ 1034215 w 1434703"/>
              <a:gd name="connsiteY18" fmla="*/ 1384575 h 1426947"/>
              <a:gd name="connsiteX19" fmla="*/ 1061627 w 1434703"/>
              <a:gd name="connsiteY19" fmla="*/ 1388313 h 1426947"/>
              <a:gd name="connsiteX20" fmla="*/ 1341987 w 1434703"/>
              <a:gd name="connsiteY20" fmla="*/ 1313539 h 1426947"/>
              <a:gd name="connsiteX21" fmla="*/ 1368154 w 1434703"/>
              <a:gd name="connsiteY21" fmla="*/ 1268674 h 1426947"/>
              <a:gd name="connsiteX22" fmla="*/ 1343233 w 1434703"/>
              <a:gd name="connsiteY22" fmla="*/ 1175206 h 1426947"/>
              <a:gd name="connsiteX23" fmla="*/ 1343233 w 1434703"/>
              <a:gd name="connsiteY23" fmla="*/ 1161497 h 1426947"/>
              <a:gd name="connsiteX24" fmla="*/ 1356939 w 1434703"/>
              <a:gd name="connsiteY24" fmla="*/ 1146543 h 1426947"/>
              <a:gd name="connsiteX25" fmla="*/ 1390582 w 1434703"/>
              <a:gd name="connsiteY25" fmla="*/ 1121618 h 1426947"/>
              <a:gd name="connsiteX26" fmla="*/ 1395567 w 1434703"/>
              <a:gd name="connsiteY26" fmla="*/ 1079246 h 1426947"/>
              <a:gd name="connsiteX27" fmla="*/ 1313328 w 1434703"/>
              <a:gd name="connsiteY27" fmla="*/ 768931 h 1426947"/>
              <a:gd name="connsiteX28" fmla="*/ 1289653 w 1434703"/>
              <a:gd name="connsiteY28" fmla="*/ 684187 h 1426947"/>
              <a:gd name="connsiteX29" fmla="*/ 1265978 w 1434703"/>
              <a:gd name="connsiteY29" fmla="*/ 654277 h 1426947"/>
              <a:gd name="connsiteX30" fmla="*/ 1228597 w 1434703"/>
              <a:gd name="connsiteY30" fmla="*/ 648046 h 1426947"/>
              <a:gd name="connsiteX31" fmla="*/ 1192462 w 1434703"/>
              <a:gd name="connsiteY31" fmla="*/ 710358 h 1426947"/>
              <a:gd name="connsiteX32" fmla="*/ 1214891 w 1434703"/>
              <a:gd name="connsiteY32" fmla="*/ 796349 h 1426947"/>
              <a:gd name="connsiteX33" fmla="*/ 1202430 w 1434703"/>
              <a:gd name="connsiteY33" fmla="*/ 818781 h 1426947"/>
              <a:gd name="connsiteX34" fmla="*/ 1197446 w 1434703"/>
              <a:gd name="connsiteY34" fmla="*/ 818781 h 1426947"/>
              <a:gd name="connsiteX35" fmla="*/ 1196200 w 1434703"/>
              <a:gd name="connsiteY35" fmla="*/ 818781 h 1426947"/>
              <a:gd name="connsiteX36" fmla="*/ 1191216 w 1434703"/>
              <a:gd name="connsiteY36" fmla="*/ 818781 h 1426947"/>
              <a:gd name="connsiteX37" fmla="*/ 1187478 w 1434703"/>
              <a:gd name="connsiteY37" fmla="*/ 816289 h 1426947"/>
              <a:gd name="connsiteX38" fmla="*/ 1186232 w 1434703"/>
              <a:gd name="connsiteY38" fmla="*/ 815042 h 1426947"/>
              <a:gd name="connsiteX39" fmla="*/ 1182493 w 1434703"/>
              <a:gd name="connsiteY39" fmla="*/ 811304 h 1426947"/>
              <a:gd name="connsiteX40" fmla="*/ 1181247 w 1434703"/>
              <a:gd name="connsiteY40" fmla="*/ 811304 h 1426947"/>
              <a:gd name="connsiteX41" fmla="*/ 1180001 w 1434703"/>
              <a:gd name="connsiteY41" fmla="*/ 805072 h 1426947"/>
              <a:gd name="connsiteX42" fmla="*/ 1156327 w 1434703"/>
              <a:gd name="connsiteY42" fmla="*/ 720328 h 1426947"/>
              <a:gd name="connsiteX43" fmla="*/ 1132652 w 1434703"/>
              <a:gd name="connsiteY43" fmla="*/ 689172 h 1426947"/>
              <a:gd name="connsiteX44" fmla="*/ 1095271 w 1434703"/>
              <a:gd name="connsiteY44" fmla="*/ 684187 h 1426947"/>
              <a:gd name="connsiteX45" fmla="*/ 1064119 w 1434703"/>
              <a:gd name="connsiteY45" fmla="*/ 707866 h 1426947"/>
              <a:gd name="connsiteX46" fmla="*/ 1059135 w 1434703"/>
              <a:gd name="connsiteY46" fmla="*/ 746499 h 1426947"/>
              <a:gd name="connsiteX47" fmla="*/ 1081564 w 1434703"/>
              <a:gd name="connsiteY47" fmla="*/ 831243 h 1426947"/>
              <a:gd name="connsiteX48" fmla="*/ 1069104 w 1434703"/>
              <a:gd name="connsiteY48" fmla="*/ 853676 h 1426947"/>
              <a:gd name="connsiteX49" fmla="*/ 1064119 w 1434703"/>
              <a:gd name="connsiteY49" fmla="*/ 854922 h 1426947"/>
              <a:gd name="connsiteX50" fmla="*/ 1057889 w 1434703"/>
              <a:gd name="connsiteY50" fmla="*/ 853676 h 1426947"/>
              <a:gd name="connsiteX51" fmla="*/ 1054151 w 1434703"/>
              <a:gd name="connsiteY51" fmla="*/ 851183 h 1426947"/>
              <a:gd name="connsiteX52" fmla="*/ 1052905 w 1434703"/>
              <a:gd name="connsiteY52" fmla="*/ 851183 h 1426947"/>
              <a:gd name="connsiteX53" fmla="*/ 1049167 w 1434703"/>
              <a:gd name="connsiteY53" fmla="*/ 847445 h 1426947"/>
              <a:gd name="connsiteX54" fmla="*/ 1047921 w 1434703"/>
              <a:gd name="connsiteY54" fmla="*/ 846198 h 1426947"/>
              <a:gd name="connsiteX55" fmla="*/ 1045429 w 1434703"/>
              <a:gd name="connsiteY55" fmla="*/ 841213 h 1426947"/>
              <a:gd name="connsiteX56" fmla="*/ 1023000 w 1434703"/>
              <a:gd name="connsiteY56" fmla="*/ 755223 h 1426947"/>
              <a:gd name="connsiteX57" fmla="*/ 999325 w 1434703"/>
              <a:gd name="connsiteY57" fmla="*/ 724067 h 1426947"/>
              <a:gd name="connsiteX58" fmla="*/ 961944 w 1434703"/>
              <a:gd name="connsiteY58" fmla="*/ 720328 h 1426947"/>
              <a:gd name="connsiteX59" fmla="*/ 925809 w 1434703"/>
              <a:gd name="connsiteY59" fmla="*/ 781394 h 1426947"/>
              <a:gd name="connsiteX60" fmla="*/ 948238 w 1434703"/>
              <a:gd name="connsiteY60" fmla="*/ 867384 h 1426947"/>
              <a:gd name="connsiteX61" fmla="*/ 935777 w 1434703"/>
              <a:gd name="connsiteY61" fmla="*/ 889817 h 1426947"/>
              <a:gd name="connsiteX62" fmla="*/ 930793 w 1434703"/>
              <a:gd name="connsiteY62" fmla="*/ 891063 h 1426947"/>
              <a:gd name="connsiteX63" fmla="*/ 924563 w 1434703"/>
              <a:gd name="connsiteY63" fmla="*/ 889817 h 1426947"/>
              <a:gd name="connsiteX64" fmla="*/ 920825 w 1434703"/>
              <a:gd name="connsiteY64" fmla="*/ 887324 h 1426947"/>
              <a:gd name="connsiteX65" fmla="*/ 919579 w 1434703"/>
              <a:gd name="connsiteY65" fmla="*/ 887324 h 1426947"/>
              <a:gd name="connsiteX66" fmla="*/ 915841 w 1434703"/>
              <a:gd name="connsiteY66" fmla="*/ 883586 h 1426947"/>
              <a:gd name="connsiteX67" fmla="*/ 914595 w 1434703"/>
              <a:gd name="connsiteY67" fmla="*/ 882339 h 1426947"/>
              <a:gd name="connsiteX68" fmla="*/ 913348 w 1434703"/>
              <a:gd name="connsiteY68" fmla="*/ 877354 h 1426947"/>
              <a:gd name="connsiteX69" fmla="*/ 818649 w 1434703"/>
              <a:gd name="connsiteY69" fmla="*/ 524668 h 1426947"/>
              <a:gd name="connsiteX70" fmla="*/ 776595 w 1434703"/>
              <a:gd name="connsiteY70" fmla="*/ 487164 h 1426947"/>
              <a:gd name="connsiteX71" fmla="*/ 745133 w 1434703"/>
              <a:gd name="connsiteY71" fmla="*/ 353933 h 1426947"/>
              <a:gd name="connsiteX72" fmla="*/ 549504 w 1434703"/>
              <a:gd name="connsiteY72" fmla="*/ 552085 h 1426947"/>
              <a:gd name="connsiteX73" fmla="*/ 736411 w 1434703"/>
              <a:gd name="connsiteY73" fmla="*/ 748991 h 1426947"/>
              <a:gd name="connsiteX74" fmla="*/ 686569 w 1434703"/>
              <a:gd name="connsiteY74" fmla="*/ 559563 h 1426947"/>
              <a:gd name="connsiteX75" fmla="*/ 695291 w 1434703"/>
              <a:gd name="connsiteY75" fmla="*/ 493512 h 1426947"/>
              <a:gd name="connsiteX76" fmla="*/ 747625 w 1434703"/>
              <a:gd name="connsiteY76" fmla="*/ 453632 h 1426947"/>
              <a:gd name="connsiteX77" fmla="*/ 853538 w 1434703"/>
              <a:gd name="connsiteY77" fmla="*/ 514698 h 1426947"/>
              <a:gd name="connsiteX78" fmla="*/ 898396 w 1434703"/>
              <a:gd name="connsiteY78" fmla="*/ 679202 h 1426947"/>
              <a:gd name="connsiteX79" fmla="*/ 944499 w 1434703"/>
              <a:gd name="connsiteY79" fmla="*/ 552085 h 1426947"/>
              <a:gd name="connsiteX80" fmla="*/ 745133 w 1434703"/>
              <a:gd name="connsiteY80" fmla="*/ 353933 h 1426947"/>
              <a:gd name="connsiteX81" fmla="*/ 166970 w 1434703"/>
              <a:gd name="connsiteY81" fmla="*/ 234294 h 1426947"/>
              <a:gd name="connsiteX82" fmla="*/ 154509 w 1434703"/>
              <a:gd name="connsiteY82" fmla="*/ 246756 h 1426947"/>
              <a:gd name="connsiteX83" fmla="*/ 154509 w 1434703"/>
              <a:gd name="connsiteY83" fmla="*/ 697896 h 1426947"/>
              <a:gd name="connsiteX84" fmla="*/ 166970 w 1434703"/>
              <a:gd name="connsiteY84" fmla="*/ 710358 h 1426947"/>
              <a:gd name="connsiteX85" fmla="*/ 574425 w 1434703"/>
              <a:gd name="connsiteY85" fmla="*/ 710358 h 1426947"/>
              <a:gd name="connsiteX86" fmla="*/ 510877 w 1434703"/>
              <a:gd name="connsiteY86" fmla="*/ 552085 h 1426947"/>
              <a:gd name="connsiteX87" fmla="*/ 669124 w 1434703"/>
              <a:gd name="connsiteY87" fmla="*/ 330254 h 1426947"/>
              <a:gd name="connsiteX88" fmla="*/ 669124 w 1434703"/>
              <a:gd name="connsiteY88" fmla="*/ 246756 h 1426947"/>
              <a:gd name="connsiteX89" fmla="*/ 657910 w 1434703"/>
              <a:gd name="connsiteY89" fmla="*/ 234294 h 1426947"/>
              <a:gd name="connsiteX90" fmla="*/ 1194739 w 1434703"/>
              <a:gd name="connsiteY90" fmla="*/ 120848 h 1426947"/>
              <a:gd name="connsiteX91" fmla="*/ 1212764 w 1434703"/>
              <a:gd name="connsiteY91" fmla="*/ 140073 h 1426947"/>
              <a:gd name="connsiteX92" fmla="*/ 1194739 w 1434703"/>
              <a:gd name="connsiteY92" fmla="*/ 158096 h 1426947"/>
              <a:gd name="connsiteX93" fmla="*/ 1175513 w 1434703"/>
              <a:gd name="connsiteY93" fmla="*/ 140073 h 1426947"/>
              <a:gd name="connsiteX94" fmla="*/ 1194739 w 1434703"/>
              <a:gd name="connsiteY94" fmla="*/ 120848 h 1426947"/>
              <a:gd name="connsiteX95" fmla="*/ 1117837 w 1434703"/>
              <a:gd name="connsiteY95" fmla="*/ 120848 h 1426947"/>
              <a:gd name="connsiteX96" fmla="*/ 1135861 w 1434703"/>
              <a:gd name="connsiteY96" fmla="*/ 140073 h 1426947"/>
              <a:gd name="connsiteX97" fmla="*/ 1117837 w 1434703"/>
              <a:gd name="connsiteY97" fmla="*/ 158096 h 1426947"/>
              <a:gd name="connsiteX98" fmla="*/ 1098610 w 1434703"/>
              <a:gd name="connsiteY98" fmla="*/ 140073 h 1426947"/>
              <a:gd name="connsiteX99" fmla="*/ 1117837 w 1434703"/>
              <a:gd name="connsiteY99" fmla="*/ 120848 h 1426947"/>
              <a:gd name="connsiteX100" fmla="*/ 1039731 w 1434703"/>
              <a:gd name="connsiteY100" fmla="*/ 120848 h 1426947"/>
              <a:gd name="connsiteX101" fmla="*/ 1058957 w 1434703"/>
              <a:gd name="connsiteY101" fmla="*/ 140073 h 1426947"/>
              <a:gd name="connsiteX102" fmla="*/ 1039731 w 1434703"/>
              <a:gd name="connsiteY102" fmla="*/ 158096 h 1426947"/>
              <a:gd name="connsiteX103" fmla="*/ 1021706 w 1434703"/>
              <a:gd name="connsiteY103" fmla="*/ 140073 h 1426947"/>
              <a:gd name="connsiteX104" fmla="*/ 1039731 w 1434703"/>
              <a:gd name="connsiteY104" fmla="*/ 120848 h 1426947"/>
              <a:gd name="connsiteX105" fmla="*/ 84731 w 1434703"/>
              <a:gd name="connsiteY105" fmla="*/ 37387 h 1426947"/>
              <a:gd name="connsiteX106" fmla="*/ 36135 w 1434703"/>
              <a:gd name="connsiteY106" fmla="*/ 84745 h 1426947"/>
              <a:gd name="connsiteX107" fmla="*/ 36135 w 1434703"/>
              <a:gd name="connsiteY107" fmla="*/ 781394 h 1426947"/>
              <a:gd name="connsiteX108" fmla="*/ 84731 w 1434703"/>
              <a:gd name="connsiteY108" fmla="*/ 828751 h 1426947"/>
              <a:gd name="connsiteX109" fmla="*/ 757593 w 1434703"/>
              <a:gd name="connsiteY109" fmla="*/ 828751 h 1426947"/>
              <a:gd name="connsiteX110" fmla="*/ 745133 w 1434703"/>
              <a:gd name="connsiteY110" fmla="*/ 786379 h 1426947"/>
              <a:gd name="connsiteX111" fmla="*/ 618037 w 1434703"/>
              <a:gd name="connsiteY111" fmla="*/ 747745 h 1426947"/>
              <a:gd name="connsiteX112" fmla="*/ 166970 w 1434703"/>
              <a:gd name="connsiteY112" fmla="*/ 747745 h 1426947"/>
              <a:gd name="connsiteX113" fmla="*/ 117128 w 1434703"/>
              <a:gd name="connsiteY113" fmla="*/ 697896 h 1426947"/>
              <a:gd name="connsiteX114" fmla="*/ 117128 w 1434703"/>
              <a:gd name="connsiteY114" fmla="*/ 246756 h 1426947"/>
              <a:gd name="connsiteX115" fmla="*/ 166970 w 1434703"/>
              <a:gd name="connsiteY115" fmla="*/ 198153 h 1426947"/>
              <a:gd name="connsiteX116" fmla="*/ 657910 w 1434703"/>
              <a:gd name="connsiteY116" fmla="*/ 198153 h 1426947"/>
              <a:gd name="connsiteX117" fmla="*/ 706506 w 1434703"/>
              <a:gd name="connsiteY117" fmla="*/ 246756 h 1426947"/>
              <a:gd name="connsiteX118" fmla="*/ 706506 w 1434703"/>
              <a:gd name="connsiteY118" fmla="*/ 319038 h 1426947"/>
              <a:gd name="connsiteX119" fmla="*/ 745133 w 1434703"/>
              <a:gd name="connsiteY119" fmla="*/ 316546 h 1426947"/>
              <a:gd name="connsiteX120" fmla="*/ 980635 w 1434703"/>
              <a:gd name="connsiteY120" fmla="*/ 552085 h 1426947"/>
              <a:gd name="connsiteX121" fmla="*/ 937023 w 1434703"/>
              <a:gd name="connsiteY121" fmla="*/ 689172 h 1426947"/>
              <a:gd name="connsiteX122" fmla="*/ 951976 w 1434703"/>
              <a:gd name="connsiteY122" fmla="*/ 684187 h 1426947"/>
              <a:gd name="connsiteX123" fmla="*/ 1018016 w 1434703"/>
              <a:gd name="connsiteY123" fmla="*/ 692911 h 1426947"/>
              <a:gd name="connsiteX124" fmla="*/ 1026738 w 1434703"/>
              <a:gd name="connsiteY124" fmla="*/ 697896 h 1426947"/>
              <a:gd name="connsiteX125" fmla="*/ 1031722 w 1434703"/>
              <a:gd name="connsiteY125" fmla="*/ 689172 h 1426947"/>
              <a:gd name="connsiteX126" fmla="*/ 1085302 w 1434703"/>
              <a:gd name="connsiteY126" fmla="*/ 648046 h 1426947"/>
              <a:gd name="connsiteX127" fmla="*/ 1151342 w 1434703"/>
              <a:gd name="connsiteY127" fmla="*/ 656770 h 1426947"/>
              <a:gd name="connsiteX128" fmla="*/ 1160065 w 1434703"/>
              <a:gd name="connsiteY128" fmla="*/ 663001 h 1426947"/>
              <a:gd name="connsiteX129" fmla="*/ 1218629 w 1434703"/>
              <a:gd name="connsiteY129" fmla="*/ 611905 h 1426947"/>
              <a:gd name="connsiteX130" fmla="*/ 1284669 w 1434703"/>
              <a:gd name="connsiteY130" fmla="*/ 621875 h 1426947"/>
              <a:gd name="connsiteX131" fmla="*/ 1299621 w 1434703"/>
              <a:gd name="connsiteY131" fmla="*/ 631845 h 1426947"/>
              <a:gd name="connsiteX132" fmla="*/ 1299621 w 1434703"/>
              <a:gd name="connsiteY132" fmla="*/ 84745 h 1426947"/>
              <a:gd name="connsiteX133" fmla="*/ 1252272 w 1434703"/>
              <a:gd name="connsiteY133" fmla="*/ 37387 h 1426947"/>
              <a:gd name="connsiteX134" fmla="*/ 84731 w 1434703"/>
              <a:gd name="connsiteY134" fmla="*/ 0 h 1426947"/>
              <a:gd name="connsiteX135" fmla="*/ 1252272 w 1434703"/>
              <a:gd name="connsiteY135" fmla="*/ 0 h 1426947"/>
              <a:gd name="connsiteX136" fmla="*/ 1337003 w 1434703"/>
              <a:gd name="connsiteY136" fmla="*/ 84745 h 1426947"/>
              <a:gd name="connsiteX137" fmla="*/ 1337003 w 1434703"/>
              <a:gd name="connsiteY137" fmla="*/ 714097 h 1426947"/>
              <a:gd name="connsiteX138" fmla="*/ 1348217 w 1434703"/>
              <a:gd name="connsiteY138" fmla="*/ 760208 h 1426947"/>
              <a:gd name="connsiteX139" fmla="*/ 1431702 w 1434703"/>
              <a:gd name="connsiteY139" fmla="*/ 1070522 h 1426947"/>
              <a:gd name="connsiteX140" fmla="*/ 1422979 w 1434703"/>
              <a:gd name="connsiteY140" fmla="*/ 1140311 h 1426947"/>
              <a:gd name="connsiteX141" fmla="*/ 1381860 w 1434703"/>
              <a:gd name="connsiteY141" fmla="*/ 1177699 h 1426947"/>
              <a:gd name="connsiteX142" fmla="*/ 1403043 w 1434703"/>
              <a:gd name="connsiteY142" fmla="*/ 1258704 h 1426947"/>
              <a:gd name="connsiteX143" fmla="*/ 1350709 w 1434703"/>
              <a:gd name="connsiteY143" fmla="*/ 1348434 h 1426947"/>
              <a:gd name="connsiteX144" fmla="*/ 1071596 w 1434703"/>
              <a:gd name="connsiteY144" fmla="*/ 1424454 h 1426947"/>
              <a:gd name="connsiteX145" fmla="*/ 1052905 w 1434703"/>
              <a:gd name="connsiteY145" fmla="*/ 1426947 h 1426947"/>
              <a:gd name="connsiteX146" fmla="*/ 1016770 w 1434703"/>
              <a:gd name="connsiteY146" fmla="*/ 1416977 h 1426947"/>
              <a:gd name="connsiteX147" fmla="*/ 981881 w 1434703"/>
              <a:gd name="connsiteY147" fmla="*/ 1370866 h 1426947"/>
              <a:gd name="connsiteX148" fmla="*/ 960698 w 1434703"/>
              <a:gd name="connsiteY148" fmla="*/ 1292353 h 1426947"/>
              <a:gd name="connsiteX149" fmla="*/ 846062 w 1434703"/>
              <a:gd name="connsiteY149" fmla="*/ 1281137 h 1426947"/>
              <a:gd name="connsiteX150" fmla="*/ 674109 w 1434703"/>
              <a:gd name="connsiteY150" fmla="*/ 1134080 h 1426947"/>
              <a:gd name="connsiteX151" fmla="*/ 646696 w 1434703"/>
              <a:gd name="connsiteY151" fmla="*/ 1031888 h 1426947"/>
              <a:gd name="connsiteX152" fmla="*/ 655418 w 1434703"/>
              <a:gd name="connsiteY152" fmla="*/ 955868 h 1426947"/>
              <a:gd name="connsiteX153" fmla="*/ 716474 w 1434703"/>
              <a:gd name="connsiteY153" fmla="*/ 911003 h 1426947"/>
              <a:gd name="connsiteX154" fmla="*/ 780022 w 1434703"/>
              <a:gd name="connsiteY154" fmla="*/ 914742 h 1426947"/>
              <a:gd name="connsiteX155" fmla="*/ 767562 w 1434703"/>
              <a:gd name="connsiteY155" fmla="*/ 864892 h 1426947"/>
              <a:gd name="connsiteX156" fmla="*/ 84731 w 1434703"/>
              <a:gd name="connsiteY156" fmla="*/ 864892 h 1426947"/>
              <a:gd name="connsiteX157" fmla="*/ 0 w 1434703"/>
              <a:gd name="connsiteY157" fmla="*/ 781394 h 1426947"/>
              <a:gd name="connsiteX158" fmla="*/ 0 w 1434703"/>
              <a:gd name="connsiteY158" fmla="*/ 84745 h 1426947"/>
              <a:gd name="connsiteX159" fmla="*/ 84731 w 1434703"/>
              <a:gd name="connsiteY159" fmla="*/ 0 h 142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434703" h="1426947">
                <a:moveTo>
                  <a:pt x="776595" y="487164"/>
                </a:moveTo>
                <a:cubicBezTo>
                  <a:pt x="770054" y="486268"/>
                  <a:pt x="763200" y="486658"/>
                  <a:pt x="756347" y="488527"/>
                </a:cubicBezTo>
                <a:cubicBezTo>
                  <a:pt x="743887" y="492266"/>
                  <a:pt x="732672" y="500989"/>
                  <a:pt x="727688" y="512206"/>
                </a:cubicBezTo>
                <a:cubicBezTo>
                  <a:pt x="720212" y="524668"/>
                  <a:pt x="718966" y="538377"/>
                  <a:pt x="722704" y="550839"/>
                </a:cubicBezTo>
                <a:lnTo>
                  <a:pt x="839832" y="996994"/>
                </a:lnTo>
                <a:lnTo>
                  <a:pt x="862261" y="1080492"/>
                </a:lnTo>
                <a:cubicBezTo>
                  <a:pt x="865999" y="1090462"/>
                  <a:pt x="859769" y="1100432"/>
                  <a:pt x="849800" y="1102924"/>
                </a:cubicBezTo>
                <a:cubicBezTo>
                  <a:pt x="839832" y="1105417"/>
                  <a:pt x="829864" y="1099185"/>
                  <a:pt x="827372" y="1089215"/>
                </a:cubicBezTo>
                <a:lnTo>
                  <a:pt x="799959" y="989516"/>
                </a:lnTo>
                <a:cubicBezTo>
                  <a:pt x="796221" y="973315"/>
                  <a:pt x="785006" y="960853"/>
                  <a:pt x="771300" y="952129"/>
                </a:cubicBezTo>
                <a:cubicBezTo>
                  <a:pt x="757593" y="943405"/>
                  <a:pt x="740149" y="942159"/>
                  <a:pt x="725196" y="945898"/>
                </a:cubicBezTo>
                <a:cubicBezTo>
                  <a:pt x="710244" y="949636"/>
                  <a:pt x="696537" y="960853"/>
                  <a:pt x="687815" y="974561"/>
                </a:cubicBezTo>
                <a:cubicBezTo>
                  <a:pt x="680339" y="989516"/>
                  <a:pt x="677847" y="1005717"/>
                  <a:pt x="681585" y="1021918"/>
                </a:cubicBezTo>
                <a:lnTo>
                  <a:pt x="710244" y="1125356"/>
                </a:lnTo>
                <a:cubicBezTo>
                  <a:pt x="727688" y="1190161"/>
                  <a:pt x="782514" y="1238764"/>
                  <a:pt x="849800" y="1244996"/>
                </a:cubicBezTo>
                <a:lnTo>
                  <a:pt x="970666" y="1257458"/>
                </a:lnTo>
                <a:cubicBezTo>
                  <a:pt x="980635" y="1254966"/>
                  <a:pt x="990603" y="1259951"/>
                  <a:pt x="993095" y="1269920"/>
                </a:cubicBezTo>
                <a:lnTo>
                  <a:pt x="1016770" y="1362142"/>
                </a:lnTo>
                <a:cubicBezTo>
                  <a:pt x="1020508" y="1370866"/>
                  <a:pt x="1026738" y="1379590"/>
                  <a:pt x="1034215" y="1384575"/>
                </a:cubicBezTo>
                <a:cubicBezTo>
                  <a:pt x="1042937" y="1389560"/>
                  <a:pt x="1052905" y="1390806"/>
                  <a:pt x="1061627" y="1388313"/>
                </a:cubicBezTo>
                <a:lnTo>
                  <a:pt x="1341987" y="1313539"/>
                </a:lnTo>
                <a:cubicBezTo>
                  <a:pt x="1360677" y="1308554"/>
                  <a:pt x="1373138" y="1287368"/>
                  <a:pt x="1368154" y="1268674"/>
                </a:cubicBezTo>
                <a:lnTo>
                  <a:pt x="1343233" y="1175206"/>
                </a:lnTo>
                <a:cubicBezTo>
                  <a:pt x="1340741" y="1170221"/>
                  <a:pt x="1341987" y="1166482"/>
                  <a:pt x="1343233" y="1161497"/>
                </a:cubicBezTo>
                <a:cubicBezTo>
                  <a:pt x="1344479" y="1155266"/>
                  <a:pt x="1349463" y="1149035"/>
                  <a:pt x="1356939" y="1146543"/>
                </a:cubicBezTo>
                <a:cubicBezTo>
                  <a:pt x="1371892" y="1142804"/>
                  <a:pt x="1383106" y="1134080"/>
                  <a:pt x="1390582" y="1121618"/>
                </a:cubicBezTo>
                <a:cubicBezTo>
                  <a:pt x="1398059" y="1107909"/>
                  <a:pt x="1399305" y="1094200"/>
                  <a:pt x="1395567" y="1079246"/>
                </a:cubicBezTo>
                <a:lnTo>
                  <a:pt x="1313328" y="768931"/>
                </a:lnTo>
                <a:lnTo>
                  <a:pt x="1289653" y="684187"/>
                </a:lnTo>
                <a:cubicBezTo>
                  <a:pt x="1285915" y="670478"/>
                  <a:pt x="1277193" y="659262"/>
                  <a:pt x="1265978" y="654277"/>
                </a:cubicBezTo>
                <a:cubicBezTo>
                  <a:pt x="1254764" y="646800"/>
                  <a:pt x="1241057" y="644307"/>
                  <a:pt x="1228597" y="648046"/>
                </a:cubicBezTo>
                <a:cubicBezTo>
                  <a:pt x="1201184" y="655523"/>
                  <a:pt x="1184985" y="682941"/>
                  <a:pt x="1192462" y="710358"/>
                </a:cubicBezTo>
                <a:lnTo>
                  <a:pt x="1214891" y="796349"/>
                </a:lnTo>
                <a:cubicBezTo>
                  <a:pt x="1217383" y="806319"/>
                  <a:pt x="1212398" y="816289"/>
                  <a:pt x="1202430" y="818781"/>
                </a:cubicBezTo>
                <a:cubicBezTo>
                  <a:pt x="1201184" y="818781"/>
                  <a:pt x="1199938" y="818781"/>
                  <a:pt x="1197446" y="818781"/>
                </a:cubicBezTo>
                <a:cubicBezTo>
                  <a:pt x="1196200" y="818781"/>
                  <a:pt x="1196200" y="818781"/>
                  <a:pt x="1196200" y="818781"/>
                </a:cubicBezTo>
                <a:cubicBezTo>
                  <a:pt x="1194954" y="818781"/>
                  <a:pt x="1193708" y="818781"/>
                  <a:pt x="1191216" y="818781"/>
                </a:cubicBezTo>
                <a:cubicBezTo>
                  <a:pt x="1189970" y="817535"/>
                  <a:pt x="1188724" y="816289"/>
                  <a:pt x="1187478" y="816289"/>
                </a:cubicBezTo>
                <a:cubicBezTo>
                  <a:pt x="1186232" y="815042"/>
                  <a:pt x="1186232" y="815042"/>
                  <a:pt x="1186232" y="815042"/>
                </a:cubicBezTo>
                <a:cubicBezTo>
                  <a:pt x="1184985" y="813796"/>
                  <a:pt x="1183739" y="812550"/>
                  <a:pt x="1182493" y="811304"/>
                </a:cubicBezTo>
                <a:lnTo>
                  <a:pt x="1181247" y="811304"/>
                </a:lnTo>
                <a:cubicBezTo>
                  <a:pt x="1181247" y="808811"/>
                  <a:pt x="1180001" y="807565"/>
                  <a:pt x="1180001" y="805072"/>
                </a:cubicBezTo>
                <a:lnTo>
                  <a:pt x="1156327" y="720328"/>
                </a:lnTo>
                <a:cubicBezTo>
                  <a:pt x="1152589" y="706619"/>
                  <a:pt x="1143866" y="695403"/>
                  <a:pt x="1132652" y="689172"/>
                </a:cubicBezTo>
                <a:cubicBezTo>
                  <a:pt x="1121437" y="682941"/>
                  <a:pt x="1107731" y="680448"/>
                  <a:pt x="1095271" y="684187"/>
                </a:cubicBezTo>
                <a:cubicBezTo>
                  <a:pt x="1081564" y="686679"/>
                  <a:pt x="1070350" y="695403"/>
                  <a:pt x="1064119" y="707866"/>
                </a:cubicBezTo>
                <a:cubicBezTo>
                  <a:pt x="1057889" y="719082"/>
                  <a:pt x="1055397" y="732790"/>
                  <a:pt x="1059135" y="746499"/>
                </a:cubicBezTo>
                <a:lnTo>
                  <a:pt x="1081564" y="831243"/>
                </a:lnTo>
                <a:cubicBezTo>
                  <a:pt x="1085302" y="841213"/>
                  <a:pt x="1079072" y="851183"/>
                  <a:pt x="1069104" y="853676"/>
                </a:cubicBezTo>
                <a:cubicBezTo>
                  <a:pt x="1067858" y="854922"/>
                  <a:pt x="1065365" y="854922"/>
                  <a:pt x="1064119" y="854922"/>
                </a:cubicBezTo>
                <a:cubicBezTo>
                  <a:pt x="1061627" y="854922"/>
                  <a:pt x="1059135" y="853676"/>
                  <a:pt x="1057889" y="853676"/>
                </a:cubicBezTo>
                <a:cubicBezTo>
                  <a:pt x="1056643" y="853676"/>
                  <a:pt x="1055397" y="852430"/>
                  <a:pt x="1054151" y="851183"/>
                </a:cubicBezTo>
                <a:cubicBezTo>
                  <a:pt x="1052905" y="851183"/>
                  <a:pt x="1052905" y="851183"/>
                  <a:pt x="1052905" y="851183"/>
                </a:cubicBezTo>
                <a:cubicBezTo>
                  <a:pt x="1051659" y="849937"/>
                  <a:pt x="1050413" y="848691"/>
                  <a:pt x="1049167" y="847445"/>
                </a:cubicBezTo>
                <a:cubicBezTo>
                  <a:pt x="1049167" y="846198"/>
                  <a:pt x="1049167" y="846198"/>
                  <a:pt x="1047921" y="846198"/>
                </a:cubicBezTo>
                <a:cubicBezTo>
                  <a:pt x="1047921" y="844952"/>
                  <a:pt x="1046675" y="843706"/>
                  <a:pt x="1045429" y="841213"/>
                </a:cubicBezTo>
                <a:lnTo>
                  <a:pt x="1023000" y="755223"/>
                </a:lnTo>
                <a:cubicBezTo>
                  <a:pt x="1020508" y="741514"/>
                  <a:pt x="1011786" y="731544"/>
                  <a:pt x="999325" y="724067"/>
                </a:cubicBezTo>
                <a:cubicBezTo>
                  <a:pt x="988111" y="717835"/>
                  <a:pt x="974405" y="716589"/>
                  <a:pt x="961944" y="720328"/>
                </a:cubicBezTo>
                <a:cubicBezTo>
                  <a:pt x="934531" y="726559"/>
                  <a:pt x="918333" y="755223"/>
                  <a:pt x="925809" y="781394"/>
                </a:cubicBezTo>
                <a:lnTo>
                  <a:pt x="948238" y="867384"/>
                </a:lnTo>
                <a:cubicBezTo>
                  <a:pt x="951976" y="877354"/>
                  <a:pt x="945746" y="887324"/>
                  <a:pt x="935777" y="889817"/>
                </a:cubicBezTo>
                <a:cubicBezTo>
                  <a:pt x="934531" y="891063"/>
                  <a:pt x="932039" y="891063"/>
                  <a:pt x="930793" y="891063"/>
                </a:cubicBezTo>
                <a:cubicBezTo>
                  <a:pt x="928301" y="891063"/>
                  <a:pt x="925809" y="889817"/>
                  <a:pt x="924563" y="889817"/>
                </a:cubicBezTo>
                <a:cubicBezTo>
                  <a:pt x="923317" y="889817"/>
                  <a:pt x="922071" y="888571"/>
                  <a:pt x="920825" y="887324"/>
                </a:cubicBezTo>
                <a:cubicBezTo>
                  <a:pt x="919579" y="887324"/>
                  <a:pt x="919579" y="887324"/>
                  <a:pt x="919579" y="887324"/>
                </a:cubicBezTo>
                <a:cubicBezTo>
                  <a:pt x="918333" y="884832"/>
                  <a:pt x="917087" y="884832"/>
                  <a:pt x="915841" y="883586"/>
                </a:cubicBezTo>
                <a:cubicBezTo>
                  <a:pt x="915841" y="882339"/>
                  <a:pt x="915841" y="882339"/>
                  <a:pt x="914595" y="882339"/>
                </a:cubicBezTo>
                <a:cubicBezTo>
                  <a:pt x="914595" y="881093"/>
                  <a:pt x="913348" y="878601"/>
                  <a:pt x="913348" y="877354"/>
                </a:cubicBezTo>
                <a:lnTo>
                  <a:pt x="818649" y="524668"/>
                </a:lnTo>
                <a:cubicBezTo>
                  <a:pt x="813042" y="504105"/>
                  <a:pt x="796220" y="489851"/>
                  <a:pt x="776595" y="487164"/>
                </a:cubicBezTo>
                <a:close/>
                <a:moveTo>
                  <a:pt x="745133" y="353933"/>
                </a:moveTo>
                <a:cubicBezTo>
                  <a:pt x="637973" y="353933"/>
                  <a:pt x="549504" y="441170"/>
                  <a:pt x="549504" y="552085"/>
                </a:cubicBezTo>
                <a:cubicBezTo>
                  <a:pt x="549504" y="656770"/>
                  <a:pt x="632989" y="744007"/>
                  <a:pt x="736411" y="748991"/>
                </a:cubicBezTo>
                <a:lnTo>
                  <a:pt x="686569" y="559563"/>
                </a:lnTo>
                <a:cubicBezTo>
                  <a:pt x="680339" y="538377"/>
                  <a:pt x="684077" y="513452"/>
                  <a:pt x="695291" y="493512"/>
                </a:cubicBezTo>
                <a:cubicBezTo>
                  <a:pt x="706506" y="473572"/>
                  <a:pt x="725196" y="459863"/>
                  <a:pt x="747625" y="453632"/>
                </a:cubicBezTo>
                <a:cubicBezTo>
                  <a:pt x="793729" y="439924"/>
                  <a:pt x="842324" y="468587"/>
                  <a:pt x="853538" y="514698"/>
                </a:cubicBezTo>
                <a:lnTo>
                  <a:pt x="898396" y="679202"/>
                </a:lnTo>
                <a:cubicBezTo>
                  <a:pt x="928301" y="643061"/>
                  <a:pt x="944499" y="598196"/>
                  <a:pt x="944499" y="552085"/>
                </a:cubicBezTo>
                <a:cubicBezTo>
                  <a:pt x="944499" y="441170"/>
                  <a:pt x="856031" y="353933"/>
                  <a:pt x="745133" y="353933"/>
                </a:cubicBezTo>
                <a:close/>
                <a:moveTo>
                  <a:pt x="166970" y="234294"/>
                </a:moveTo>
                <a:cubicBezTo>
                  <a:pt x="160739" y="234294"/>
                  <a:pt x="154509" y="239279"/>
                  <a:pt x="154509" y="246756"/>
                </a:cubicBezTo>
                <a:lnTo>
                  <a:pt x="154509" y="697896"/>
                </a:lnTo>
                <a:cubicBezTo>
                  <a:pt x="154509" y="704127"/>
                  <a:pt x="160739" y="710358"/>
                  <a:pt x="166970" y="710358"/>
                </a:cubicBezTo>
                <a:lnTo>
                  <a:pt x="574425" y="710358"/>
                </a:lnTo>
                <a:cubicBezTo>
                  <a:pt x="535798" y="667986"/>
                  <a:pt x="510877" y="611905"/>
                  <a:pt x="510877" y="552085"/>
                </a:cubicBezTo>
                <a:cubicBezTo>
                  <a:pt x="510877" y="448647"/>
                  <a:pt x="578163" y="361410"/>
                  <a:pt x="669124" y="330254"/>
                </a:cubicBezTo>
                <a:lnTo>
                  <a:pt x="669124" y="246756"/>
                </a:lnTo>
                <a:cubicBezTo>
                  <a:pt x="669124" y="239279"/>
                  <a:pt x="664140" y="234294"/>
                  <a:pt x="657910" y="234294"/>
                </a:cubicBezTo>
                <a:close/>
                <a:moveTo>
                  <a:pt x="1194739" y="120848"/>
                </a:moveTo>
                <a:cubicBezTo>
                  <a:pt x="1205554" y="120848"/>
                  <a:pt x="1212764" y="128057"/>
                  <a:pt x="1212764" y="140073"/>
                </a:cubicBezTo>
                <a:cubicBezTo>
                  <a:pt x="1212764" y="149685"/>
                  <a:pt x="1205554" y="158096"/>
                  <a:pt x="1194739" y="158096"/>
                </a:cubicBezTo>
                <a:cubicBezTo>
                  <a:pt x="1183925" y="158096"/>
                  <a:pt x="1175513" y="149685"/>
                  <a:pt x="1175513" y="140073"/>
                </a:cubicBezTo>
                <a:cubicBezTo>
                  <a:pt x="1175513" y="128057"/>
                  <a:pt x="1183925" y="120848"/>
                  <a:pt x="1194739" y="120848"/>
                </a:cubicBezTo>
                <a:close/>
                <a:moveTo>
                  <a:pt x="1117837" y="120848"/>
                </a:moveTo>
                <a:cubicBezTo>
                  <a:pt x="1127450" y="120848"/>
                  <a:pt x="1135861" y="128057"/>
                  <a:pt x="1135861" y="140073"/>
                </a:cubicBezTo>
                <a:cubicBezTo>
                  <a:pt x="1135861" y="149685"/>
                  <a:pt x="1127450" y="158096"/>
                  <a:pt x="1117837" y="158096"/>
                </a:cubicBezTo>
                <a:cubicBezTo>
                  <a:pt x="1107022" y="158096"/>
                  <a:pt x="1098610" y="149685"/>
                  <a:pt x="1098610" y="140073"/>
                </a:cubicBezTo>
                <a:cubicBezTo>
                  <a:pt x="1098610" y="128057"/>
                  <a:pt x="1107022" y="120848"/>
                  <a:pt x="1117837" y="120848"/>
                </a:cubicBezTo>
                <a:close/>
                <a:moveTo>
                  <a:pt x="1039731" y="120848"/>
                </a:moveTo>
                <a:cubicBezTo>
                  <a:pt x="1050546" y="120848"/>
                  <a:pt x="1058957" y="128057"/>
                  <a:pt x="1058957" y="140073"/>
                </a:cubicBezTo>
                <a:cubicBezTo>
                  <a:pt x="1058957" y="149685"/>
                  <a:pt x="1050546" y="158096"/>
                  <a:pt x="1039731" y="158096"/>
                </a:cubicBezTo>
                <a:cubicBezTo>
                  <a:pt x="1028916" y="158096"/>
                  <a:pt x="1021706" y="149685"/>
                  <a:pt x="1021706" y="140073"/>
                </a:cubicBezTo>
                <a:cubicBezTo>
                  <a:pt x="1021706" y="128057"/>
                  <a:pt x="1028916" y="120848"/>
                  <a:pt x="1039731" y="120848"/>
                </a:cubicBezTo>
                <a:close/>
                <a:moveTo>
                  <a:pt x="84731" y="37387"/>
                </a:moveTo>
                <a:cubicBezTo>
                  <a:pt x="57318" y="37387"/>
                  <a:pt x="36135" y="59820"/>
                  <a:pt x="36135" y="84745"/>
                </a:cubicBezTo>
                <a:lnTo>
                  <a:pt x="36135" y="781394"/>
                </a:lnTo>
                <a:cubicBezTo>
                  <a:pt x="36135" y="807565"/>
                  <a:pt x="57318" y="828751"/>
                  <a:pt x="84731" y="828751"/>
                </a:cubicBezTo>
                <a:lnTo>
                  <a:pt x="757593" y="828751"/>
                </a:lnTo>
                <a:lnTo>
                  <a:pt x="745133" y="786379"/>
                </a:lnTo>
                <a:cubicBezTo>
                  <a:pt x="699029" y="786379"/>
                  <a:pt x="654172" y="772670"/>
                  <a:pt x="618037" y="747745"/>
                </a:cubicBezTo>
                <a:lnTo>
                  <a:pt x="166970" y="747745"/>
                </a:lnTo>
                <a:cubicBezTo>
                  <a:pt x="139557" y="747745"/>
                  <a:pt x="117128" y="725313"/>
                  <a:pt x="117128" y="697896"/>
                </a:cubicBezTo>
                <a:lnTo>
                  <a:pt x="117128" y="246756"/>
                </a:lnTo>
                <a:cubicBezTo>
                  <a:pt x="117128" y="219339"/>
                  <a:pt x="139557" y="198153"/>
                  <a:pt x="166970" y="198153"/>
                </a:cubicBezTo>
                <a:lnTo>
                  <a:pt x="657910" y="198153"/>
                </a:lnTo>
                <a:cubicBezTo>
                  <a:pt x="684077" y="198153"/>
                  <a:pt x="706506" y="219339"/>
                  <a:pt x="706506" y="246756"/>
                </a:cubicBezTo>
                <a:lnTo>
                  <a:pt x="706506" y="319038"/>
                </a:lnTo>
                <a:cubicBezTo>
                  <a:pt x="718966" y="317792"/>
                  <a:pt x="731426" y="316546"/>
                  <a:pt x="745133" y="316546"/>
                </a:cubicBezTo>
                <a:cubicBezTo>
                  <a:pt x="875967" y="316546"/>
                  <a:pt x="980635" y="422476"/>
                  <a:pt x="980635" y="552085"/>
                </a:cubicBezTo>
                <a:cubicBezTo>
                  <a:pt x="980635" y="601935"/>
                  <a:pt x="965682" y="649292"/>
                  <a:pt x="937023" y="689172"/>
                </a:cubicBezTo>
                <a:cubicBezTo>
                  <a:pt x="942007" y="686679"/>
                  <a:pt x="945746" y="685433"/>
                  <a:pt x="951976" y="684187"/>
                </a:cubicBezTo>
                <a:cubicBezTo>
                  <a:pt x="974405" y="677956"/>
                  <a:pt x="998079" y="681694"/>
                  <a:pt x="1018016" y="692911"/>
                </a:cubicBezTo>
                <a:cubicBezTo>
                  <a:pt x="1021754" y="695403"/>
                  <a:pt x="1024246" y="696649"/>
                  <a:pt x="1026738" y="697896"/>
                </a:cubicBezTo>
                <a:cubicBezTo>
                  <a:pt x="1029230" y="695403"/>
                  <a:pt x="1030476" y="692911"/>
                  <a:pt x="1031722" y="689172"/>
                </a:cubicBezTo>
                <a:cubicBezTo>
                  <a:pt x="1044183" y="669232"/>
                  <a:pt x="1062873" y="654277"/>
                  <a:pt x="1085302" y="648046"/>
                </a:cubicBezTo>
                <a:cubicBezTo>
                  <a:pt x="1107731" y="641815"/>
                  <a:pt x="1131406" y="645553"/>
                  <a:pt x="1151342" y="656770"/>
                </a:cubicBezTo>
                <a:cubicBezTo>
                  <a:pt x="1155081" y="659262"/>
                  <a:pt x="1157573" y="661755"/>
                  <a:pt x="1160065" y="663001"/>
                </a:cubicBezTo>
                <a:cubicBezTo>
                  <a:pt x="1171279" y="639322"/>
                  <a:pt x="1191216" y="619382"/>
                  <a:pt x="1218629" y="611905"/>
                </a:cubicBezTo>
                <a:cubicBezTo>
                  <a:pt x="1241057" y="605674"/>
                  <a:pt x="1264732" y="609412"/>
                  <a:pt x="1284669" y="621875"/>
                </a:cubicBezTo>
                <a:cubicBezTo>
                  <a:pt x="1289653" y="624367"/>
                  <a:pt x="1294637" y="628106"/>
                  <a:pt x="1299621" y="631845"/>
                </a:cubicBezTo>
                <a:lnTo>
                  <a:pt x="1299621" y="84745"/>
                </a:lnTo>
                <a:cubicBezTo>
                  <a:pt x="1299621" y="59820"/>
                  <a:pt x="1277193" y="37387"/>
                  <a:pt x="1252272" y="37387"/>
                </a:cubicBezTo>
                <a:close/>
                <a:moveTo>
                  <a:pt x="84731" y="0"/>
                </a:moveTo>
                <a:lnTo>
                  <a:pt x="1252272" y="0"/>
                </a:lnTo>
                <a:cubicBezTo>
                  <a:pt x="1298375" y="0"/>
                  <a:pt x="1337003" y="38634"/>
                  <a:pt x="1337003" y="84745"/>
                </a:cubicBezTo>
                <a:lnTo>
                  <a:pt x="1337003" y="714097"/>
                </a:lnTo>
                <a:lnTo>
                  <a:pt x="1348217" y="760208"/>
                </a:lnTo>
                <a:lnTo>
                  <a:pt x="1431702" y="1070522"/>
                </a:lnTo>
                <a:cubicBezTo>
                  <a:pt x="1437932" y="1094200"/>
                  <a:pt x="1434194" y="1119125"/>
                  <a:pt x="1422979" y="1140311"/>
                </a:cubicBezTo>
                <a:cubicBezTo>
                  <a:pt x="1413011" y="1156512"/>
                  <a:pt x="1398059" y="1170221"/>
                  <a:pt x="1381860" y="1177699"/>
                </a:cubicBezTo>
                <a:lnTo>
                  <a:pt x="1403043" y="1258704"/>
                </a:lnTo>
                <a:cubicBezTo>
                  <a:pt x="1413011" y="1298584"/>
                  <a:pt x="1390582" y="1338464"/>
                  <a:pt x="1350709" y="1348434"/>
                </a:cubicBezTo>
                <a:lnTo>
                  <a:pt x="1071596" y="1424454"/>
                </a:lnTo>
                <a:cubicBezTo>
                  <a:pt x="1065365" y="1425701"/>
                  <a:pt x="1059135" y="1426947"/>
                  <a:pt x="1052905" y="1426947"/>
                </a:cubicBezTo>
                <a:cubicBezTo>
                  <a:pt x="1040445" y="1426947"/>
                  <a:pt x="1026738" y="1423208"/>
                  <a:pt x="1016770" y="1416977"/>
                </a:cubicBezTo>
                <a:cubicBezTo>
                  <a:pt x="999325" y="1407007"/>
                  <a:pt x="986865" y="1390806"/>
                  <a:pt x="981881" y="1370866"/>
                </a:cubicBezTo>
                <a:lnTo>
                  <a:pt x="960698" y="1292353"/>
                </a:lnTo>
                <a:lnTo>
                  <a:pt x="846062" y="1281137"/>
                </a:lnTo>
                <a:cubicBezTo>
                  <a:pt x="763823" y="1273659"/>
                  <a:pt x="695291" y="1213840"/>
                  <a:pt x="674109" y="1134080"/>
                </a:cubicBezTo>
                <a:lnTo>
                  <a:pt x="646696" y="1031888"/>
                </a:lnTo>
                <a:cubicBezTo>
                  <a:pt x="639219" y="1005717"/>
                  <a:pt x="642957" y="978300"/>
                  <a:pt x="655418" y="955868"/>
                </a:cubicBezTo>
                <a:cubicBezTo>
                  <a:pt x="669124" y="933435"/>
                  <a:pt x="690307" y="917234"/>
                  <a:pt x="716474" y="911003"/>
                </a:cubicBezTo>
                <a:cubicBezTo>
                  <a:pt x="737657" y="904772"/>
                  <a:pt x="760085" y="906018"/>
                  <a:pt x="780022" y="914742"/>
                </a:cubicBezTo>
                <a:lnTo>
                  <a:pt x="767562" y="864892"/>
                </a:lnTo>
                <a:lnTo>
                  <a:pt x="84731" y="864892"/>
                </a:lnTo>
                <a:cubicBezTo>
                  <a:pt x="37381" y="864892"/>
                  <a:pt x="0" y="827505"/>
                  <a:pt x="0" y="781394"/>
                </a:cubicBezTo>
                <a:lnTo>
                  <a:pt x="0" y="84745"/>
                </a:lnTo>
                <a:cubicBezTo>
                  <a:pt x="0" y="38634"/>
                  <a:pt x="37381" y="0"/>
                  <a:pt x="84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8FC41-00B4-5243-B2A2-C9EFF496EE7E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A3FE0-6780-BF4E-BCD0-ED6CE37722A1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2DB46-DC84-E642-BA33-22395A053EB4}"/>
              </a:ext>
            </a:extLst>
          </p:cNvPr>
          <p:cNvSpPr txBox="1"/>
          <p:nvPr/>
        </p:nvSpPr>
        <p:spPr>
          <a:xfrm>
            <a:off x="8583973" y="3695431"/>
            <a:ext cx="72097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FOUR PHASES OF BIG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CCF80-E434-494F-8045-C861D4A928E7}"/>
              </a:ext>
            </a:extLst>
          </p:cNvPr>
          <p:cNvSpPr txBox="1"/>
          <p:nvPr/>
        </p:nvSpPr>
        <p:spPr>
          <a:xfrm>
            <a:off x="2139550" y="9947024"/>
            <a:ext cx="45600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DECIDE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96121-17F2-AB4C-8538-B69FA68CDAAB}"/>
              </a:ext>
            </a:extLst>
          </p:cNvPr>
          <p:cNvSpPr txBox="1"/>
          <p:nvPr/>
        </p:nvSpPr>
        <p:spPr>
          <a:xfrm>
            <a:off x="2139550" y="10602775"/>
            <a:ext cx="456001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C19FE-9000-0845-8DA8-9637A6370BE4}"/>
              </a:ext>
            </a:extLst>
          </p:cNvPr>
          <p:cNvSpPr txBox="1"/>
          <p:nvPr/>
        </p:nvSpPr>
        <p:spPr>
          <a:xfrm>
            <a:off x="7318131" y="9947024"/>
            <a:ext cx="45600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DEPOSIT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7682F-558A-DA4A-BF90-40F85796AF6C}"/>
              </a:ext>
            </a:extLst>
          </p:cNvPr>
          <p:cNvSpPr txBox="1"/>
          <p:nvPr/>
        </p:nvSpPr>
        <p:spPr>
          <a:xfrm>
            <a:off x="7318131" y="10602775"/>
            <a:ext cx="456001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EAB78-E619-B74E-A454-FC07F2E28C5B}"/>
              </a:ext>
            </a:extLst>
          </p:cNvPr>
          <p:cNvSpPr txBox="1"/>
          <p:nvPr/>
        </p:nvSpPr>
        <p:spPr>
          <a:xfrm>
            <a:off x="12496711" y="9947024"/>
            <a:ext cx="45600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DISCOVER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E1B4B-4A66-CF4D-86A3-C6E166E94C99}"/>
              </a:ext>
            </a:extLst>
          </p:cNvPr>
          <p:cNvSpPr txBox="1"/>
          <p:nvPr/>
        </p:nvSpPr>
        <p:spPr>
          <a:xfrm>
            <a:off x="12496711" y="10602775"/>
            <a:ext cx="456001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35580-33E4-524E-8BA9-D79705E71508}"/>
              </a:ext>
            </a:extLst>
          </p:cNvPr>
          <p:cNvSpPr txBox="1"/>
          <p:nvPr/>
        </p:nvSpPr>
        <p:spPr>
          <a:xfrm>
            <a:off x="17678087" y="9947024"/>
            <a:ext cx="45600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E0A5B2-C111-1A4C-B008-F5CA6493D067}"/>
              </a:ext>
            </a:extLst>
          </p:cNvPr>
          <p:cNvSpPr txBox="1"/>
          <p:nvPr/>
        </p:nvSpPr>
        <p:spPr>
          <a:xfrm>
            <a:off x="17678087" y="10602775"/>
            <a:ext cx="456001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69279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8">
            <a:extLst>
              <a:ext uri="{FF2B5EF4-FFF2-40B4-BE49-F238E27FC236}">
                <a16:creationId xmlns:a16="http://schemas.microsoft.com/office/drawing/2014/main" id="{2B80CCF8-14DF-DC48-AB97-32A866349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184" y="3737951"/>
            <a:ext cx="3954994" cy="3339772"/>
          </a:xfrm>
          <a:custGeom>
            <a:avLst/>
            <a:gdLst>
              <a:gd name="T0" fmla="*/ 3032 w 3176"/>
              <a:gd name="T1" fmla="*/ 2149 h 2679"/>
              <a:gd name="T2" fmla="*/ 2582 w 3176"/>
              <a:gd name="T3" fmla="*/ 1841 h 2679"/>
              <a:gd name="T4" fmla="*/ 2582 w 3176"/>
              <a:gd name="T5" fmla="*/ 1841 h 2679"/>
              <a:gd name="T6" fmla="*/ 2680 w 3176"/>
              <a:gd name="T7" fmla="*/ 1339 h 2679"/>
              <a:gd name="T8" fmla="*/ 2680 w 3176"/>
              <a:gd name="T9" fmla="*/ 1339 h 2679"/>
              <a:gd name="T10" fmla="*/ 1340 w 3176"/>
              <a:gd name="T11" fmla="*/ 0 h 2679"/>
              <a:gd name="T12" fmla="*/ 1340 w 3176"/>
              <a:gd name="T13" fmla="*/ 0 h 2679"/>
              <a:gd name="T14" fmla="*/ 0 w 3176"/>
              <a:gd name="T15" fmla="*/ 1339 h 2679"/>
              <a:gd name="T16" fmla="*/ 0 w 3176"/>
              <a:gd name="T17" fmla="*/ 1339 h 2679"/>
              <a:gd name="T18" fmla="*/ 1340 w 3176"/>
              <a:gd name="T19" fmla="*/ 2678 h 2679"/>
              <a:gd name="T20" fmla="*/ 1340 w 3176"/>
              <a:gd name="T21" fmla="*/ 2678 h 2679"/>
              <a:gd name="T22" fmla="*/ 2312 w 3176"/>
              <a:gd name="T23" fmla="*/ 2261 h 2679"/>
              <a:gd name="T24" fmla="*/ 2751 w 3176"/>
              <a:gd name="T25" fmla="*/ 2560 h 2679"/>
              <a:gd name="T26" fmla="*/ 2751 w 3176"/>
              <a:gd name="T27" fmla="*/ 2560 h 2679"/>
              <a:gd name="T28" fmla="*/ 3097 w 3176"/>
              <a:gd name="T29" fmla="*/ 2495 h 2679"/>
              <a:gd name="T30" fmla="*/ 3097 w 3176"/>
              <a:gd name="T31" fmla="*/ 2495 h 2679"/>
              <a:gd name="T32" fmla="*/ 3032 w 3176"/>
              <a:gd name="T33" fmla="*/ 2149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76" h="2679">
                <a:moveTo>
                  <a:pt x="3032" y="2149"/>
                </a:moveTo>
                <a:lnTo>
                  <a:pt x="2582" y="1841"/>
                </a:lnTo>
                <a:lnTo>
                  <a:pt x="2582" y="1841"/>
                </a:lnTo>
                <a:cubicBezTo>
                  <a:pt x="2645" y="1686"/>
                  <a:pt x="2680" y="1517"/>
                  <a:pt x="2680" y="1339"/>
                </a:cubicBezTo>
                <a:lnTo>
                  <a:pt x="2680" y="1339"/>
                </a:lnTo>
                <a:cubicBezTo>
                  <a:pt x="2680" y="599"/>
                  <a:pt x="2080" y="0"/>
                  <a:pt x="1340" y="0"/>
                </a:cubicBezTo>
                <a:lnTo>
                  <a:pt x="1340" y="0"/>
                </a:lnTo>
                <a:cubicBezTo>
                  <a:pt x="600" y="0"/>
                  <a:pt x="0" y="599"/>
                  <a:pt x="0" y="1339"/>
                </a:cubicBezTo>
                <a:lnTo>
                  <a:pt x="0" y="1339"/>
                </a:lnTo>
                <a:cubicBezTo>
                  <a:pt x="0" y="2079"/>
                  <a:pt x="600" y="2678"/>
                  <a:pt x="1340" y="2678"/>
                </a:cubicBezTo>
                <a:lnTo>
                  <a:pt x="1340" y="2678"/>
                </a:lnTo>
                <a:cubicBezTo>
                  <a:pt x="1722" y="2678"/>
                  <a:pt x="2067" y="2518"/>
                  <a:pt x="2312" y="2261"/>
                </a:cubicBezTo>
                <a:lnTo>
                  <a:pt x="2751" y="2560"/>
                </a:lnTo>
                <a:lnTo>
                  <a:pt x="2751" y="2560"/>
                </a:lnTo>
                <a:cubicBezTo>
                  <a:pt x="2864" y="2637"/>
                  <a:pt x="3020" y="2608"/>
                  <a:pt x="3097" y="2495"/>
                </a:cubicBezTo>
                <a:lnTo>
                  <a:pt x="3097" y="2495"/>
                </a:lnTo>
                <a:cubicBezTo>
                  <a:pt x="3175" y="2382"/>
                  <a:pt x="3146" y="2226"/>
                  <a:pt x="3032" y="21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69">
            <a:extLst>
              <a:ext uri="{FF2B5EF4-FFF2-40B4-BE49-F238E27FC236}">
                <a16:creationId xmlns:a16="http://schemas.microsoft.com/office/drawing/2014/main" id="{D1B8766B-C76D-8846-B600-B865C13E4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4467" y="3737951"/>
            <a:ext cx="3954994" cy="3339772"/>
          </a:xfrm>
          <a:custGeom>
            <a:avLst/>
            <a:gdLst>
              <a:gd name="T0" fmla="*/ 143 w 3177"/>
              <a:gd name="T1" fmla="*/ 2149 h 2679"/>
              <a:gd name="T2" fmla="*/ 593 w 3177"/>
              <a:gd name="T3" fmla="*/ 1841 h 2679"/>
              <a:gd name="T4" fmla="*/ 593 w 3177"/>
              <a:gd name="T5" fmla="*/ 1841 h 2679"/>
              <a:gd name="T6" fmla="*/ 496 w 3177"/>
              <a:gd name="T7" fmla="*/ 1339 h 2679"/>
              <a:gd name="T8" fmla="*/ 496 w 3177"/>
              <a:gd name="T9" fmla="*/ 1339 h 2679"/>
              <a:gd name="T10" fmla="*/ 1835 w 3177"/>
              <a:gd name="T11" fmla="*/ 0 h 2679"/>
              <a:gd name="T12" fmla="*/ 1835 w 3177"/>
              <a:gd name="T13" fmla="*/ 0 h 2679"/>
              <a:gd name="T14" fmla="*/ 3176 w 3177"/>
              <a:gd name="T15" fmla="*/ 1339 h 2679"/>
              <a:gd name="T16" fmla="*/ 3176 w 3177"/>
              <a:gd name="T17" fmla="*/ 1339 h 2679"/>
              <a:gd name="T18" fmla="*/ 1835 w 3177"/>
              <a:gd name="T19" fmla="*/ 2678 h 2679"/>
              <a:gd name="T20" fmla="*/ 1835 w 3177"/>
              <a:gd name="T21" fmla="*/ 2678 h 2679"/>
              <a:gd name="T22" fmla="*/ 863 w 3177"/>
              <a:gd name="T23" fmla="*/ 2261 h 2679"/>
              <a:gd name="T24" fmla="*/ 425 w 3177"/>
              <a:gd name="T25" fmla="*/ 2560 h 2679"/>
              <a:gd name="T26" fmla="*/ 425 w 3177"/>
              <a:gd name="T27" fmla="*/ 2560 h 2679"/>
              <a:gd name="T28" fmla="*/ 78 w 3177"/>
              <a:gd name="T29" fmla="*/ 2495 h 2679"/>
              <a:gd name="T30" fmla="*/ 78 w 3177"/>
              <a:gd name="T31" fmla="*/ 2495 h 2679"/>
              <a:gd name="T32" fmla="*/ 143 w 3177"/>
              <a:gd name="T33" fmla="*/ 2149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77" h="2679">
                <a:moveTo>
                  <a:pt x="143" y="2149"/>
                </a:moveTo>
                <a:lnTo>
                  <a:pt x="593" y="1841"/>
                </a:lnTo>
                <a:lnTo>
                  <a:pt x="593" y="1841"/>
                </a:lnTo>
                <a:cubicBezTo>
                  <a:pt x="530" y="1686"/>
                  <a:pt x="496" y="1517"/>
                  <a:pt x="496" y="1339"/>
                </a:cubicBezTo>
                <a:lnTo>
                  <a:pt x="496" y="1339"/>
                </a:lnTo>
                <a:cubicBezTo>
                  <a:pt x="496" y="599"/>
                  <a:pt x="1095" y="0"/>
                  <a:pt x="1835" y="0"/>
                </a:cubicBezTo>
                <a:lnTo>
                  <a:pt x="1835" y="0"/>
                </a:lnTo>
                <a:cubicBezTo>
                  <a:pt x="2575" y="0"/>
                  <a:pt x="3176" y="599"/>
                  <a:pt x="3176" y="1339"/>
                </a:cubicBezTo>
                <a:lnTo>
                  <a:pt x="3176" y="1339"/>
                </a:lnTo>
                <a:cubicBezTo>
                  <a:pt x="3176" y="2079"/>
                  <a:pt x="2575" y="2678"/>
                  <a:pt x="1835" y="2678"/>
                </a:cubicBezTo>
                <a:lnTo>
                  <a:pt x="1835" y="2678"/>
                </a:lnTo>
                <a:cubicBezTo>
                  <a:pt x="1453" y="2678"/>
                  <a:pt x="1108" y="2518"/>
                  <a:pt x="863" y="2261"/>
                </a:cubicBezTo>
                <a:lnTo>
                  <a:pt x="425" y="2560"/>
                </a:lnTo>
                <a:lnTo>
                  <a:pt x="425" y="2560"/>
                </a:lnTo>
                <a:cubicBezTo>
                  <a:pt x="312" y="2637"/>
                  <a:pt x="156" y="2608"/>
                  <a:pt x="78" y="2495"/>
                </a:cubicBezTo>
                <a:lnTo>
                  <a:pt x="78" y="2495"/>
                </a:lnTo>
                <a:cubicBezTo>
                  <a:pt x="0" y="2382"/>
                  <a:pt x="30" y="2226"/>
                  <a:pt x="143" y="21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0">
            <a:extLst>
              <a:ext uri="{FF2B5EF4-FFF2-40B4-BE49-F238E27FC236}">
                <a16:creationId xmlns:a16="http://schemas.microsoft.com/office/drawing/2014/main" id="{999DF083-895E-2A4C-BA63-1D3326394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4467" y="9176066"/>
            <a:ext cx="3954994" cy="3339772"/>
          </a:xfrm>
          <a:custGeom>
            <a:avLst/>
            <a:gdLst>
              <a:gd name="T0" fmla="*/ 143 w 3177"/>
              <a:gd name="T1" fmla="*/ 531 h 2681"/>
              <a:gd name="T2" fmla="*/ 593 w 3177"/>
              <a:gd name="T3" fmla="*/ 838 h 2681"/>
              <a:gd name="T4" fmla="*/ 593 w 3177"/>
              <a:gd name="T5" fmla="*/ 838 h 2681"/>
              <a:gd name="T6" fmla="*/ 496 w 3177"/>
              <a:gd name="T7" fmla="*/ 1340 h 2681"/>
              <a:gd name="T8" fmla="*/ 496 w 3177"/>
              <a:gd name="T9" fmla="*/ 1340 h 2681"/>
              <a:gd name="T10" fmla="*/ 1835 w 3177"/>
              <a:gd name="T11" fmla="*/ 2680 h 2681"/>
              <a:gd name="T12" fmla="*/ 1835 w 3177"/>
              <a:gd name="T13" fmla="*/ 2680 h 2681"/>
              <a:gd name="T14" fmla="*/ 3176 w 3177"/>
              <a:gd name="T15" fmla="*/ 1340 h 2681"/>
              <a:gd name="T16" fmla="*/ 3176 w 3177"/>
              <a:gd name="T17" fmla="*/ 1340 h 2681"/>
              <a:gd name="T18" fmla="*/ 1835 w 3177"/>
              <a:gd name="T19" fmla="*/ 0 h 2681"/>
              <a:gd name="T20" fmla="*/ 1835 w 3177"/>
              <a:gd name="T21" fmla="*/ 0 h 2681"/>
              <a:gd name="T22" fmla="*/ 863 w 3177"/>
              <a:gd name="T23" fmla="*/ 418 h 2681"/>
              <a:gd name="T24" fmla="*/ 425 w 3177"/>
              <a:gd name="T25" fmla="*/ 119 h 2681"/>
              <a:gd name="T26" fmla="*/ 425 w 3177"/>
              <a:gd name="T27" fmla="*/ 119 h 2681"/>
              <a:gd name="T28" fmla="*/ 78 w 3177"/>
              <a:gd name="T29" fmla="*/ 184 h 2681"/>
              <a:gd name="T30" fmla="*/ 78 w 3177"/>
              <a:gd name="T31" fmla="*/ 184 h 2681"/>
              <a:gd name="T32" fmla="*/ 143 w 3177"/>
              <a:gd name="T33" fmla="*/ 531 h 2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77" h="2681">
                <a:moveTo>
                  <a:pt x="143" y="531"/>
                </a:moveTo>
                <a:lnTo>
                  <a:pt x="593" y="838"/>
                </a:lnTo>
                <a:lnTo>
                  <a:pt x="593" y="838"/>
                </a:lnTo>
                <a:cubicBezTo>
                  <a:pt x="530" y="994"/>
                  <a:pt x="496" y="1163"/>
                  <a:pt x="496" y="1340"/>
                </a:cubicBezTo>
                <a:lnTo>
                  <a:pt x="496" y="1340"/>
                </a:lnTo>
                <a:cubicBezTo>
                  <a:pt x="496" y="2080"/>
                  <a:pt x="1095" y="2680"/>
                  <a:pt x="1835" y="2680"/>
                </a:cubicBezTo>
                <a:lnTo>
                  <a:pt x="1835" y="2680"/>
                </a:lnTo>
                <a:cubicBezTo>
                  <a:pt x="2575" y="2680"/>
                  <a:pt x="3176" y="2080"/>
                  <a:pt x="3176" y="1340"/>
                </a:cubicBezTo>
                <a:lnTo>
                  <a:pt x="3176" y="1340"/>
                </a:lnTo>
                <a:cubicBezTo>
                  <a:pt x="3176" y="600"/>
                  <a:pt x="2575" y="0"/>
                  <a:pt x="1835" y="0"/>
                </a:cubicBezTo>
                <a:lnTo>
                  <a:pt x="1835" y="0"/>
                </a:lnTo>
                <a:cubicBezTo>
                  <a:pt x="1453" y="0"/>
                  <a:pt x="1108" y="161"/>
                  <a:pt x="863" y="418"/>
                </a:cubicBezTo>
                <a:lnTo>
                  <a:pt x="425" y="119"/>
                </a:lnTo>
                <a:lnTo>
                  <a:pt x="425" y="119"/>
                </a:lnTo>
                <a:cubicBezTo>
                  <a:pt x="312" y="41"/>
                  <a:pt x="156" y="71"/>
                  <a:pt x="78" y="184"/>
                </a:cubicBezTo>
                <a:lnTo>
                  <a:pt x="78" y="184"/>
                </a:lnTo>
                <a:cubicBezTo>
                  <a:pt x="0" y="297"/>
                  <a:pt x="30" y="454"/>
                  <a:pt x="143" y="5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1">
            <a:extLst>
              <a:ext uri="{FF2B5EF4-FFF2-40B4-BE49-F238E27FC236}">
                <a16:creationId xmlns:a16="http://schemas.microsoft.com/office/drawing/2014/main" id="{62065A15-BBAF-354A-BBBE-DEE9FD669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184" y="9176066"/>
            <a:ext cx="3954994" cy="3339772"/>
          </a:xfrm>
          <a:custGeom>
            <a:avLst/>
            <a:gdLst>
              <a:gd name="T0" fmla="*/ 3032 w 3176"/>
              <a:gd name="T1" fmla="*/ 531 h 2681"/>
              <a:gd name="T2" fmla="*/ 2582 w 3176"/>
              <a:gd name="T3" fmla="*/ 838 h 2681"/>
              <a:gd name="T4" fmla="*/ 2582 w 3176"/>
              <a:gd name="T5" fmla="*/ 838 h 2681"/>
              <a:gd name="T6" fmla="*/ 2680 w 3176"/>
              <a:gd name="T7" fmla="*/ 1340 h 2681"/>
              <a:gd name="T8" fmla="*/ 2680 w 3176"/>
              <a:gd name="T9" fmla="*/ 1340 h 2681"/>
              <a:gd name="T10" fmla="*/ 1340 w 3176"/>
              <a:gd name="T11" fmla="*/ 2680 h 2681"/>
              <a:gd name="T12" fmla="*/ 1340 w 3176"/>
              <a:gd name="T13" fmla="*/ 2680 h 2681"/>
              <a:gd name="T14" fmla="*/ 0 w 3176"/>
              <a:gd name="T15" fmla="*/ 1340 h 2681"/>
              <a:gd name="T16" fmla="*/ 0 w 3176"/>
              <a:gd name="T17" fmla="*/ 1340 h 2681"/>
              <a:gd name="T18" fmla="*/ 1340 w 3176"/>
              <a:gd name="T19" fmla="*/ 0 h 2681"/>
              <a:gd name="T20" fmla="*/ 1340 w 3176"/>
              <a:gd name="T21" fmla="*/ 0 h 2681"/>
              <a:gd name="T22" fmla="*/ 2312 w 3176"/>
              <a:gd name="T23" fmla="*/ 418 h 2681"/>
              <a:gd name="T24" fmla="*/ 2751 w 3176"/>
              <a:gd name="T25" fmla="*/ 119 h 2681"/>
              <a:gd name="T26" fmla="*/ 2751 w 3176"/>
              <a:gd name="T27" fmla="*/ 119 h 2681"/>
              <a:gd name="T28" fmla="*/ 3097 w 3176"/>
              <a:gd name="T29" fmla="*/ 184 h 2681"/>
              <a:gd name="T30" fmla="*/ 3097 w 3176"/>
              <a:gd name="T31" fmla="*/ 184 h 2681"/>
              <a:gd name="T32" fmla="*/ 3032 w 3176"/>
              <a:gd name="T33" fmla="*/ 531 h 2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76" h="2681">
                <a:moveTo>
                  <a:pt x="3032" y="531"/>
                </a:moveTo>
                <a:lnTo>
                  <a:pt x="2582" y="838"/>
                </a:lnTo>
                <a:lnTo>
                  <a:pt x="2582" y="838"/>
                </a:lnTo>
                <a:cubicBezTo>
                  <a:pt x="2645" y="994"/>
                  <a:pt x="2680" y="1163"/>
                  <a:pt x="2680" y="1340"/>
                </a:cubicBezTo>
                <a:lnTo>
                  <a:pt x="2680" y="1340"/>
                </a:lnTo>
                <a:cubicBezTo>
                  <a:pt x="2680" y="2080"/>
                  <a:pt x="2080" y="2680"/>
                  <a:pt x="1340" y="2680"/>
                </a:cubicBezTo>
                <a:lnTo>
                  <a:pt x="1340" y="2680"/>
                </a:lnTo>
                <a:cubicBezTo>
                  <a:pt x="600" y="2680"/>
                  <a:pt x="0" y="2080"/>
                  <a:pt x="0" y="1340"/>
                </a:cubicBezTo>
                <a:lnTo>
                  <a:pt x="0" y="1340"/>
                </a:lnTo>
                <a:cubicBezTo>
                  <a:pt x="0" y="600"/>
                  <a:pt x="600" y="0"/>
                  <a:pt x="1340" y="0"/>
                </a:cubicBezTo>
                <a:lnTo>
                  <a:pt x="1340" y="0"/>
                </a:lnTo>
                <a:cubicBezTo>
                  <a:pt x="1722" y="0"/>
                  <a:pt x="2067" y="161"/>
                  <a:pt x="2312" y="418"/>
                </a:cubicBezTo>
                <a:lnTo>
                  <a:pt x="2751" y="119"/>
                </a:lnTo>
                <a:lnTo>
                  <a:pt x="2751" y="119"/>
                </a:lnTo>
                <a:cubicBezTo>
                  <a:pt x="2864" y="41"/>
                  <a:pt x="3020" y="71"/>
                  <a:pt x="3097" y="184"/>
                </a:cubicBezTo>
                <a:lnTo>
                  <a:pt x="3097" y="184"/>
                </a:lnTo>
                <a:cubicBezTo>
                  <a:pt x="3175" y="297"/>
                  <a:pt x="3146" y="454"/>
                  <a:pt x="3032" y="5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74">
            <a:extLst>
              <a:ext uri="{FF2B5EF4-FFF2-40B4-BE49-F238E27FC236}">
                <a16:creationId xmlns:a16="http://schemas.microsoft.com/office/drawing/2014/main" id="{A427A293-7D8A-3A4C-B4C6-524902FC5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283" y="7687454"/>
            <a:ext cx="7827590" cy="878887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75">
            <a:extLst>
              <a:ext uri="{FF2B5EF4-FFF2-40B4-BE49-F238E27FC236}">
                <a16:creationId xmlns:a16="http://schemas.microsoft.com/office/drawing/2014/main" id="{E54D4AD1-33B6-534A-984A-3E4943FE8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64" y="4221340"/>
            <a:ext cx="2372997" cy="2372997"/>
          </a:xfrm>
          <a:custGeom>
            <a:avLst/>
            <a:gdLst>
              <a:gd name="T0" fmla="*/ 1903 w 1904"/>
              <a:gd name="T1" fmla="*/ 951 h 1904"/>
              <a:gd name="T2" fmla="*/ 1903 w 1904"/>
              <a:gd name="T3" fmla="*/ 951 h 1904"/>
              <a:gd name="T4" fmla="*/ 952 w 1904"/>
              <a:gd name="T5" fmla="*/ 1903 h 1904"/>
              <a:gd name="T6" fmla="*/ 952 w 1904"/>
              <a:gd name="T7" fmla="*/ 1903 h 1904"/>
              <a:gd name="T8" fmla="*/ 0 w 1904"/>
              <a:gd name="T9" fmla="*/ 951 h 1904"/>
              <a:gd name="T10" fmla="*/ 0 w 1904"/>
              <a:gd name="T11" fmla="*/ 951 h 1904"/>
              <a:gd name="T12" fmla="*/ 952 w 1904"/>
              <a:gd name="T13" fmla="*/ 0 h 1904"/>
              <a:gd name="T14" fmla="*/ 952 w 1904"/>
              <a:gd name="T15" fmla="*/ 0 h 1904"/>
              <a:gd name="T16" fmla="*/ 1903 w 1904"/>
              <a:gd name="T17" fmla="*/ 951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4" h="1904">
                <a:moveTo>
                  <a:pt x="1903" y="951"/>
                </a:moveTo>
                <a:lnTo>
                  <a:pt x="1903" y="951"/>
                </a:lnTo>
                <a:cubicBezTo>
                  <a:pt x="1903" y="1476"/>
                  <a:pt x="1477" y="1903"/>
                  <a:pt x="952" y="1903"/>
                </a:cubicBezTo>
                <a:lnTo>
                  <a:pt x="952" y="1903"/>
                </a:lnTo>
                <a:cubicBezTo>
                  <a:pt x="426" y="1903"/>
                  <a:pt x="0" y="1476"/>
                  <a:pt x="0" y="951"/>
                </a:cubicBezTo>
                <a:lnTo>
                  <a:pt x="0" y="951"/>
                </a:lnTo>
                <a:cubicBezTo>
                  <a:pt x="0" y="426"/>
                  <a:pt x="426" y="0"/>
                  <a:pt x="952" y="0"/>
                </a:cubicBezTo>
                <a:lnTo>
                  <a:pt x="952" y="0"/>
                </a:lnTo>
                <a:cubicBezTo>
                  <a:pt x="1477" y="0"/>
                  <a:pt x="1903" y="426"/>
                  <a:pt x="1903" y="9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376">
            <a:extLst>
              <a:ext uri="{FF2B5EF4-FFF2-40B4-BE49-F238E27FC236}">
                <a16:creationId xmlns:a16="http://schemas.microsoft.com/office/drawing/2014/main" id="{E8F58C28-1AB0-E545-B28A-D212D8833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8568" y="4221340"/>
            <a:ext cx="2372997" cy="2372997"/>
          </a:xfrm>
          <a:custGeom>
            <a:avLst/>
            <a:gdLst>
              <a:gd name="T0" fmla="*/ 1902 w 1903"/>
              <a:gd name="T1" fmla="*/ 951 h 1904"/>
              <a:gd name="T2" fmla="*/ 1902 w 1903"/>
              <a:gd name="T3" fmla="*/ 951 h 1904"/>
              <a:gd name="T4" fmla="*/ 951 w 1903"/>
              <a:gd name="T5" fmla="*/ 1903 h 1904"/>
              <a:gd name="T6" fmla="*/ 951 w 1903"/>
              <a:gd name="T7" fmla="*/ 1903 h 1904"/>
              <a:gd name="T8" fmla="*/ 0 w 1903"/>
              <a:gd name="T9" fmla="*/ 951 h 1904"/>
              <a:gd name="T10" fmla="*/ 0 w 1903"/>
              <a:gd name="T11" fmla="*/ 951 h 1904"/>
              <a:gd name="T12" fmla="*/ 951 w 1903"/>
              <a:gd name="T13" fmla="*/ 0 h 1904"/>
              <a:gd name="T14" fmla="*/ 951 w 1903"/>
              <a:gd name="T15" fmla="*/ 0 h 1904"/>
              <a:gd name="T16" fmla="*/ 1902 w 1903"/>
              <a:gd name="T17" fmla="*/ 951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3" h="1904">
                <a:moveTo>
                  <a:pt x="1902" y="951"/>
                </a:moveTo>
                <a:lnTo>
                  <a:pt x="1902" y="951"/>
                </a:lnTo>
                <a:cubicBezTo>
                  <a:pt x="1902" y="1476"/>
                  <a:pt x="1477" y="1903"/>
                  <a:pt x="951" y="1903"/>
                </a:cubicBezTo>
                <a:lnTo>
                  <a:pt x="951" y="1903"/>
                </a:lnTo>
                <a:cubicBezTo>
                  <a:pt x="426" y="1903"/>
                  <a:pt x="0" y="1476"/>
                  <a:pt x="0" y="951"/>
                </a:cubicBezTo>
                <a:lnTo>
                  <a:pt x="0" y="951"/>
                </a:lnTo>
                <a:cubicBezTo>
                  <a:pt x="0" y="426"/>
                  <a:pt x="426" y="0"/>
                  <a:pt x="951" y="0"/>
                </a:cubicBezTo>
                <a:lnTo>
                  <a:pt x="951" y="0"/>
                </a:lnTo>
                <a:cubicBezTo>
                  <a:pt x="1477" y="0"/>
                  <a:pt x="1902" y="426"/>
                  <a:pt x="1902" y="9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77">
            <a:extLst>
              <a:ext uri="{FF2B5EF4-FFF2-40B4-BE49-F238E27FC236}">
                <a16:creationId xmlns:a16="http://schemas.microsoft.com/office/drawing/2014/main" id="{B1513BA9-3BDB-DA4E-B1AD-B56305C2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558" y="9697907"/>
            <a:ext cx="2372997" cy="2372997"/>
          </a:xfrm>
          <a:custGeom>
            <a:avLst/>
            <a:gdLst>
              <a:gd name="T0" fmla="*/ 1903 w 1904"/>
              <a:gd name="T1" fmla="*/ 952 h 1904"/>
              <a:gd name="T2" fmla="*/ 1903 w 1904"/>
              <a:gd name="T3" fmla="*/ 952 h 1904"/>
              <a:gd name="T4" fmla="*/ 952 w 1904"/>
              <a:gd name="T5" fmla="*/ 1903 h 1904"/>
              <a:gd name="T6" fmla="*/ 952 w 1904"/>
              <a:gd name="T7" fmla="*/ 1903 h 1904"/>
              <a:gd name="T8" fmla="*/ 0 w 1904"/>
              <a:gd name="T9" fmla="*/ 952 h 1904"/>
              <a:gd name="T10" fmla="*/ 0 w 1904"/>
              <a:gd name="T11" fmla="*/ 952 h 1904"/>
              <a:gd name="T12" fmla="*/ 952 w 1904"/>
              <a:gd name="T13" fmla="*/ 0 h 1904"/>
              <a:gd name="T14" fmla="*/ 952 w 1904"/>
              <a:gd name="T15" fmla="*/ 0 h 1904"/>
              <a:gd name="T16" fmla="*/ 1903 w 1904"/>
              <a:gd name="T17" fmla="*/ 95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4" h="1904">
                <a:moveTo>
                  <a:pt x="1903" y="952"/>
                </a:moveTo>
                <a:lnTo>
                  <a:pt x="1903" y="952"/>
                </a:lnTo>
                <a:cubicBezTo>
                  <a:pt x="1903" y="1477"/>
                  <a:pt x="1477" y="1903"/>
                  <a:pt x="952" y="1903"/>
                </a:cubicBezTo>
                <a:lnTo>
                  <a:pt x="952" y="1903"/>
                </a:lnTo>
                <a:cubicBezTo>
                  <a:pt x="426" y="1903"/>
                  <a:pt x="0" y="1477"/>
                  <a:pt x="0" y="952"/>
                </a:cubicBezTo>
                <a:lnTo>
                  <a:pt x="0" y="952"/>
                </a:lnTo>
                <a:cubicBezTo>
                  <a:pt x="0" y="426"/>
                  <a:pt x="426" y="0"/>
                  <a:pt x="952" y="0"/>
                </a:cubicBezTo>
                <a:lnTo>
                  <a:pt x="952" y="0"/>
                </a:lnTo>
                <a:cubicBezTo>
                  <a:pt x="1477" y="0"/>
                  <a:pt x="1903" y="426"/>
                  <a:pt x="1903" y="9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78">
            <a:extLst>
              <a:ext uri="{FF2B5EF4-FFF2-40B4-BE49-F238E27FC236}">
                <a16:creationId xmlns:a16="http://schemas.microsoft.com/office/drawing/2014/main" id="{F206F065-3B7E-C74B-83AA-B1CBF418D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8568" y="9697907"/>
            <a:ext cx="2372997" cy="2372997"/>
          </a:xfrm>
          <a:custGeom>
            <a:avLst/>
            <a:gdLst>
              <a:gd name="T0" fmla="*/ 1903 w 1904"/>
              <a:gd name="T1" fmla="*/ 952 h 1904"/>
              <a:gd name="T2" fmla="*/ 1903 w 1904"/>
              <a:gd name="T3" fmla="*/ 952 h 1904"/>
              <a:gd name="T4" fmla="*/ 952 w 1904"/>
              <a:gd name="T5" fmla="*/ 1903 h 1904"/>
              <a:gd name="T6" fmla="*/ 952 w 1904"/>
              <a:gd name="T7" fmla="*/ 1903 h 1904"/>
              <a:gd name="T8" fmla="*/ 0 w 1904"/>
              <a:gd name="T9" fmla="*/ 952 h 1904"/>
              <a:gd name="T10" fmla="*/ 0 w 1904"/>
              <a:gd name="T11" fmla="*/ 952 h 1904"/>
              <a:gd name="T12" fmla="*/ 952 w 1904"/>
              <a:gd name="T13" fmla="*/ 0 h 1904"/>
              <a:gd name="T14" fmla="*/ 952 w 1904"/>
              <a:gd name="T15" fmla="*/ 0 h 1904"/>
              <a:gd name="T16" fmla="*/ 1903 w 1904"/>
              <a:gd name="T17" fmla="*/ 95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4" h="1904">
                <a:moveTo>
                  <a:pt x="1903" y="952"/>
                </a:moveTo>
                <a:lnTo>
                  <a:pt x="1903" y="952"/>
                </a:lnTo>
                <a:cubicBezTo>
                  <a:pt x="1903" y="1477"/>
                  <a:pt x="1477" y="1903"/>
                  <a:pt x="952" y="1903"/>
                </a:cubicBezTo>
                <a:lnTo>
                  <a:pt x="952" y="1903"/>
                </a:lnTo>
                <a:cubicBezTo>
                  <a:pt x="427" y="1903"/>
                  <a:pt x="0" y="1477"/>
                  <a:pt x="0" y="952"/>
                </a:cubicBezTo>
                <a:lnTo>
                  <a:pt x="0" y="952"/>
                </a:lnTo>
                <a:cubicBezTo>
                  <a:pt x="0" y="426"/>
                  <a:pt x="427" y="0"/>
                  <a:pt x="952" y="0"/>
                </a:cubicBezTo>
                <a:lnTo>
                  <a:pt x="952" y="0"/>
                </a:lnTo>
                <a:cubicBezTo>
                  <a:pt x="1477" y="0"/>
                  <a:pt x="1903" y="426"/>
                  <a:pt x="1903" y="9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C4A1868-9CB8-5F42-8C8A-3E6EF32E6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2664" y="10340593"/>
            <a:ext cx="943558" cy="1086375"/>
          </a:xfrm>
          <a:custGeom>
            <a:avLst/>
            <a:gdLst>
              <a:gd name="connsiteX0" fmla="*/ 86413 w 943558"/>
              <a:gd name="connsiteY0" fmla="*/ 950300 h 1086375"/>
              <a:gd name="connsiteX1" fmla="*/ 265150 w 943558"/>
              <a:gd name="connsiteY1" fmla="*/ 950300 h 1086375"/>
              <a:gd name="connsiteX2" fmla="*/ 278899 w 943558"/>
              <a:gd name="connsiteY2" fmla="*/ 964032 h 1086375"/>
              <a:gd name="connsiteX3" fmla="*/ 265150 w 943558"/>
              <a:gd name="connsiteY3" fmla="*/ 976620 h 1086375"/>
              <a:gd name="connsiteX4" fmla="*/ 86413 w 943558"/>
              <a:gd name="connsiteY4" fmla="*/ 976620 h 1086375"/>
              <a:gd name="connsiteX5" fmla="*/ 71414 w 943558"/>
              <a:gd name="connsiteY5" fmla="*/ 964032 h 1086375"/>
              <a:gd name="connsiteX6" fmla="*/ 86413 w 943558"/>
              <a:gd name="connsiteY6" fmla="*/ 950300 h 1086375"/>
              <a:gd name="connsiteX7" fmla="*/ 28775 w 943558"/>
              <a:gd name="connsiteY7" fmla="*/ 871799 h 1086375"/>
              <a:gd name="connsiteX8" fmla="*/ 28775 w 943558"/>
              <a:gd name="connsiteY8" fmla="*/ 1057682 h 1086375"/>
              <a:gd name="connsiteX9" fmla="*/ 322779 w 943558"/>
              <a:gd name="connsiteY9" fmla="*/ 1057682 h 1086375"/>
              <a:gd name="connsiteX10" fmla="*/ 322779 w 943558"/>
              <a:gd name="connsiteY10" fmla="*/ 871799 h 1086375"/>
              <a:gd name="connsiteX11" fmla="*/ 28775 w 943558"/>
              <a:gd name="connsiteY11" fmla="*/ 577380 h 1086375"/>
              <a:gd name="connsiteX12" fmla="*/ 28775 w 943558"/>
              <a:gd name="connsiteY12" fmla="*/ 843106 h 1086375"/>
              <a:gd name="connsiteX13" fmla="*/ 322779 w 943558"/>
              <a:gd name="connsiteY13" fmla="*/ 843106 h 1086375"/>
              <a:gd name="connsiteX14" fmla="*/ 322779 w 943558"/>
              <a:gd name="connsiteY14" fmla="*/ 577380 h 1086375"/>
              <a:gd name="connsiteX15" fmla="*/ 266414 w 943558"/>
              <a:gd name="connsiteY15" fmla="*/ 450428 h 1086375"/>
              <a:gd name="connsiteX16" fmla="*/ 289898 w 943558"/>
              <a:gd name="connsiteY16" fmla="*/ 475148 h 1086375"/>
              <a:gd name="connsiteX17" fmla="*/ 266414 w 943558"/>
              <a:gd name="connsiteY17" fmla="*/ 498632 h 1086375"/>
              <a:gd name="connsiteX18" fmla="*/ 241694 w 943558"/>
              <a:gd name="connsiteY18" fmla="*/ 475148 h 1086375"/>
              <a:gd name="connsiteX19" fmla="*/ 266414 w 943558"/>
              <a:gd name="connsiteY19" fmla="*/ 450428 h 1086375"/>
              <a:gd name="connsiteX20" fmla="*/ 193770 w 943558"/>
              <a:gd name="connsiteY20" fmla="*/ 450428 h 1086375"/>
              <a:gd name="connsiteX21" fmla="*/ 218488 w 943558"/>
              <a:gd name="connsiteY21" fmla="*/ 475148 h 1086375"/>
              <a:gd name="connsiteX22" fmla="*/ 193770 w 943558"/>
              <a:gd name="connsiteY22" fmla="*/ 498632 h 1086375"/>
              <a:gd name="connsiteX23" fmla="*/ 170288 w 943558"/>
              <a:gd name="connsiteY23" fmla="*/ 475148 h 1086375"/>
              <a:gd name="connsiteX24" fmla="*/ 193770 w 943558"/>
              <a:gd name="connsiteY24" fmla="*/ 450428 h 1086375"/>
              <a:gd name="connsiteX25" fmla="*/ 28775 w 943558"/>
              <a:gd name="connsiteY25" fmla="*/ 406468 h 1086375"/>
              <a:gd name="connsiteX26" fmla="*/ 28775 w 943558"/>
              <a:gd name="connsiteY26" fmla="*/ 548687 h 1086375"/>
              <a:gd name="connsiteX27" fmla="*/ 322779 w 943558"/>
              <a:gd name="connsiteY27" fmla="*/ 548687 h 1086375"/>
              <a:gd name="connsiteX28" fmla="*/ 322779 w 943558"/>
              <a:gd name="connsiteY28" fmla="*/ 406468 h 1086375"/>
              <a:gd name="connsiteX29" fmla="*/ 13762 w 943558"/>
              <a:gd name="connsiteY29" fmla="*/ 379022 h 1086375"/>
              <a:gd name="connsiteX30" fmla="*/ 336541 w 943558"/>
              <a:gd name="connsiteY30" fmla="*/ 379022 h 1086375"/>
              <a:gd name="connsiteX31" fmla="*/ 350303 w 943558"/>
              <a:gd name="connsiteY31" fmla="*/ 392745 h 1086375"/>
              <a:gd name="connsiteX32" fmla="*/ 350303 w 943558"/>
              <a:gd name="connsiteY32" fmla="*/ 1072653 h 1086375"/>
              <a:gd name="connsiteX33" fmla="*/ 336541 w 943558"/>
              <a:gd name="connsiteY33" fmla="*/ 1086375 h 1086375"/>
              <a:gd name="connsiteX34" fmla="*/ 13762 w 943558"/>
              <a:gd name="connsiteY34" fmla="*/ 1086375 h 1086375"/>
              <a:gd name="connsiteX35" fmla="*/ 0 w 943558"/>
              <a:gd name="connsiteY35" fmla="*/ 1072653 h 1086375"/>
              <a:gd name="connsiteX36" fmla="*/ 0 w 943558"/>
              <a:gd name="connsiteY36" fmla="*/ 392745 h 1086375"/>
              <a:gd name="connsiteX37" fmla="*/ 13762 w 943558"/>
              <a:gd name="connsiteY37" fmla="*/ 379022 h 1086375"/>
              <a:gd name="connsiteX38" fmla="*/ 764107 w 943558"/>
              <a:gd name="connsiteY38" fmla="*/ 106372 h 1086375"/>
              <a:gd name="connsiteX39" fmla="*/ 745160 w 943558"/>
              <a:gd name="connsiteY39" fmla="*/ 111012 h 1086375"/>
              <a:gd name="connsiteX40" fmla="*/ 627124 w 943558"/>
              <a:gd name="connsiteY40" fmla="*/ 192682 h 1086375"/>
              <a:gd name="connsiteX41" fmla="*/ 592335 w 943558"/>
              <a:gd name="connsiteY41" fmla="*/ 190207 h 1086375"/>
              <a:gd name="connsiteX42" fmla="*/ 584880 w 943558"/>
              <a:gd name="connsiteY42" fmla="*/ 181545 h 1086375"/>
              <a:gd name="connsiteX43" fmla="*/ 565000 w 943558"/>
              <a:gd name="connsiteY43" fmla="*/ 174121 h 1086375"/>
              <a:gd name="connsiteX44" fmla="*/ 545120 w 943558"/>
              <a:gd name="connsiteY44" fmla="*/ 184020 h 1086375"/>
              <a:gd name="connsiteX45" fmla="*/ 547605 w 943558"/>
              <a:gd name="connsiteY45" fmla="*/ 219905 h 1086375"/>
              <a:gd name="connsiteX46" fmla="*/ 586122 w 943558"/>
              <a:gd name="connsiteY46" fmla="*/ 258266 h 1086375"/>
              <a:gd name="connsiteX47" fmla="*/ 620912 w 943558"/>
              <a:gd name="connsiteY47" fmla="*/ 261978 h 1086375"/>
              <a:gd name="connsiteX48" fmla="*/ 776222 w 943558"/>
              <a:gd name="connsiteY48" fmla="*/ 154322 h 1086375"/>
              <a:gd name="connsiteX49" fmla="*/ 787404 w 943558"/>
              <a:gd name="connsiteY49" fmla="*/ 135760 h 1086375"/>
              <a:gd name="connsiteX50" fmla="*/ 781192 w 943558"/>
              <a:gd name="connsiteY50" fmla="*/ 114724 h 1086375"/>
              <a:gd name="connsiteX51" fmla="*/ 764107 w 943558"/>
              <a:gd name="connsiteY51" fmla="*/ 106372 h 1086375"/>
              <a:gd name="connsiteX52" fmla="*/ 768146 w 943558"/>
              <a:gd name="connsiteY52" fmla="*/ 78065 h 1086375"/>
              <a:gd name="connsiteX53" fmla="*/ 803556 w 943558"/>
              <a:gd name="connsiteY53" fmla="*/ 96163 h 1086375"/>
              <a:gd name="connsiteX54" fmla="*/ 815981 w 943558"/>
              <a:gd name="connsiteY54" fmla="*/ 139473 h 1086375"/>
              <a:gd name="connsiteX55" fmla="*/ 792374 w 943558"/>
              <a:gd name="connsiteY55" fmla="*/ 176595 h 1086375"/>
              <a:gd name="connsiteX56" fmla="*/ 637064 w 943558"/>
              <a:gd name="connsiteY56" fmla="*/ 285489 h 1086375"/>
              <a:gd name="connsiteX57" fmla="*/ 606002 w 943558"/>
              <a:gd name="connsiteY57" fmla="*/ 295389 h 1086375"/>
              <a:gd name="connsiteX58" fmla="*/ 566243 w 943558"/>
              <a:gd name="connsiteY58" fmla="*/ 278065 h 1086375"/>
              <a:gd name="connsiteX59" fmla="*/ 527726 w 943558"/>
              <a:gd name="connsiteY59" fmla="*/ 240942 h 1086375"/>
              <a:gd name="connsiteX60" fmla="*/ 523998 w 943558"/>
              <a:gd name="connsiteY60" fmla="*/ 165459 h 1086375"/>
              <a:gd name="connsiteX61" fmla="*/ 562515 w 943558"/>
              <a:gd name="connsiteY61" fmla="*/ 145660 h 1086375"/>
              <a:gd name="connsiteX62" fmla="*/ 604759 w 943558"/>
              <a:gd name="connsiteY62" fmla="*/ 161746 h 1086375"/>
              <a:gd name="connsiteX63" fmla="*/ 612214 w 943558"/>
              <a:gd name="connsiteY63" fmla="*/ 169171 h 1086375"/>
              <a:gd name="connsiteX64" fmla="*/ 729007 w 943558"/>
              <a:gd name="connsiteY64" fmla="*/ 88738 h 1086375"/>
              <a:gd name="connsiteX65" fmla="*/ 768146 w 943558"/>
              <a:gd name="connsiteY65" fmla="*/ 78065 h 1086375"/>
              <a:gd name="connsiteX66" fmla="*/ 448156 w 943558"/>
              <a:gd name="connsiteY66" fmla="*/ 28594 h 1086375"/>
              <a:gd name="connsiteX67" fmla="*/ 413216 w 943558"/>
              <a:gd name="connsiteY67" fmla="*/ 63405 h 1086375"/>
              <a:gd name="connsiteX68" fmla="*/ 413216 w 943558"/>
              <a:gd name="connsiteY68" fmla="*/ 302105 h 1086375"/>
              <a:gd name="connsiteX69" fmla="*/ 448156 w 943558"/>
              <a:gd name="connsiteY69" fmla="*/ 336916 h 1086375"/>
              <a:gd name="connsiteX70" fmla="*/ 455643 w 943558"/>
              <a:gd name="connsiteY70" fmla="*/ 336916 h 1086375"/>
              <a:gd name="connsiteX71" fmla="*/ 485592 w 943558"/>
              <a:gd name="connsiteY71" fmla="*/ 351834 h 1086375"/>
              <a:gd name="connsiteX72" fmla="*/ 491831 w 943558"/>
              <a:gd name="connsiteY72" fmla="*/ 384158 h 1086375"/>
              <a:gd name="connsiteX73" fmla="*/ 455643 w 943558"/>
              <a:gd name="connsiteY73" fmla="*/ 501022 h 1086375"/>
              <a:gd name="connsiteX74" fmla="*/ 649062 w 943558"/>
              <a:gd name="connsiteY74" fmla="*/ 345618 h 1086375"/>
              <a:gd name="connsiteX75" fmla="*/ 671524 w 943558"/>
              <a:gd name="connsiteY75" fmla="*/ 336916 h 1086375"/>
              <a:gd name="connsiteX76" fmla="*/ 879917 w 943558"/>
              <a:gd name="connsiteY76" fmla="*/ 336916 h 1086375"/>
              <a:gd name="connsiteX77" fmla="*/ 914857 w 943558"/>
              <a:gd name="connsiteY77" fmla="*/ 302105 h 1086375"/>
              <a:gd name="connsiteX78" fmla="*/ 914857 w 943558"/>
              <a:gd name="connsiteY78" fmla="*/ 63405 h 1086375"/>
              <a:gd name="connsiteX79" fmla="*/ 879917 w 943558"/>
              <a:gd name="connsiteY79" fmla="*/ 28594 h 1086375"/>
              <a:gd name="connsiteX80" fmla="*/ 448156 w 943558"/>
              <a:gd name="connsiteY80" fmla="*/ 0 h 1086375"/>
              <a:gd name="connsiteX81" fmla="*/ 879917 w 943558"/>
              <a:gd name="connsiteY81" fmla="*/ 0 h 1086375"/>
              <a:gd name="connsiteX82" fmla="*/ 943558 w 943558"/>
              <a:gd name="connsiteY82" fmla="*/ 63405 h 1086375"/>
              <a:gd name="connsiteX83" fmla="*/ 943558 w 943558"/>
              <a:gd name="connsiteY83" fmla="*/ 302105 h 1086375"/>
              <a:gd name="connsiteX84" fmla="*/ 879917 w 943558"/>
              <a:gd name="connsiteY84" fmla="*/ 365510 h 1086375"/>
              <a:gd name="connsiteX85" fmla="*/ 671524 w 943558"/>
              <a:gd name="connsiteY85" fmla="*/ 365510 h 1086375"/>
              <a:gd name="connsiteX86" fmla="*/ 666532 w 943558"/>
              <a:gd name="connsiteY86" fmla="*/ 367996 h 1086375"/>
              <a:gd name="connsiteX87" fmla="*/ 464378 w 943558"/>
              <a:gd name="connsiteY87" fmla="*/ 530860 h 1086375"/>
              <a:gd name="connsiteX88" fmla="*/ 448156 w 943558"/>
              <a:gd name="connsiteY88" fmla="*/ 537076 h 1086375"/>
              <a:gd name="connsiteX89" fmla="*/ 434430 w 943558"/>
              <a:gd name="connsiteY89" fmla="*/ 532103 h 1086375"/>
              <a:gd name="connsiteX90" fmla="*/ 424447 w 943558"/>
              <a:gd name="connsiteY90" fmla="*/ 503509 h 1086375"/>
              <a:gd name="connsiteX91" fmla="*/ 464378 w 943558"/>
              <a:gd name="connsiteY91" fmla="*/ 376699 h 1086375"/>
              <a:gd name="connsiteX92" fmla="*/ 463130 w 943558"/>
              <a:gd name="connsiteY92" fmla="*/ 369240 h 1086375"/>
              <a:gd name="connsiteX93" fmla="*/ 455643 w 943558"/>
              <a:gd name="connsiteY93" fmla="*/ 365510 h 1086375"/>
              <a:gd name="connsiteX94" fmla="*/ 448156 w 943558"/>
              <a:gd name="connsiteY94" fmla="*/ 365510 h 1086375"/>
              <a:gd name="connsiteX95" fmla="*/ 384515 w 943558"/>
              <a:gd name="connsiteY95" fmla="*/ 302105 h 1086375"/>
              <a:gd name="connsiteX96" fmla="*/ 384515 w 943558"/>
              <a:gd name="connsiteY96" fmla="*/ 63405 h 1086375"/>
              <a:gd name="connsiteX97" fmla="*/ 448156 w 943558"/>
              <a:gd name="connsiteY97" fmla="*/ 0 h 108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943558" h="1086375">
                <a:moveTo>
                  <a:pt x="86413" y="950300"/>
                </a:moveTo>
                <a:lnTo>
                  <a:pt x="265150" y="950300"/>
                </a:lnTo>
                <a:cubicBezTo>
                  <a:pt x="272650" y="950300"/>
                  <a:pt x="278899" y="956022"/>
                  <a:pt x="278899" y="964032"/>
                </a:cubicBezTo>
                <a:cubicBezTo>
                  <a:pt x="278899" y="970898"/>
                  <a:pt x="272650" y="976620"/>
                  <a:pt x="265150" y="976620"/>
                </a:cubicBezTo>
                <a:lnTo>
                  <a:pt x="86413" y="976620"/>
                </a:lnTo>
                <a:cubicBezTo>
                  <a:pt x="78913" y="976620"/>
                  <a:pt x="71414" y="970898"/>
                  <a:pt x="71414" y="964032"/>
                </a:cubicBezTo>
                <a:cubicBezTo>
                  <a:pt x="71414" y="956022"/>
                  <a:pt x="78913" y="950300"/>
                  <a:pt x="86413" y="950300"/>
                </a:cubicBezTo>
                <a:close/>
                <a:moveTo>
                  <a:pt x="28775" y="871799"/>
                </a:moveTo>
                <a:lnTo>
                  <a:pt x="28775" y="1057682"/>
                </a:lnTo>
                <a:lnTo>
                  <a:pt x="322779" y="1057682"/>
                </a:lnTo>
                <a:lnTo>
                  <a:pt x="322779" y="871799"/>
                </a:lnTo>
                <a:close/>
                <a:moveTo>
                  <a:pt x="28775" y="577380"/>
                </a:moveTo>
                <a:lnTo>
                  <a:pt x="28775" y="843106"/>
                </a:lnTo>
                <a:lnTo>
                  <a:pt x="322779" y="843106"/>
                </a:lnTo>
                <a:lnTo>
                  <a:pt x="322779" y="577380"/>
                </a:lnTo>
                <a:close/>
                <a:moveTo>
                  <a:pt x="266414" y="450428"/>
                </a:moveTo>
                <a:cubicBezTo>
                  <a:pt x="280010" y="450428"/>
                  <a:pt x="289898" y="461552"/>
                  <a:pt x="289898" y="475148"/>
                </a:cubicBezTo>
                <a:cubicBezTo>
                  <a:pt x="289898" y="488744"/>
                  <a:pt x="280010" y="498632"/>
                  <a:pt x="266414" y="498632"/>
                </a:cubicBezTo>
                <a:cubicBezTo>
                  <a:pt x="252818" y="498632"/>
                  <a:pt x="241694" y="488744"/>
                  <a:pt x="241694" y="475148"/>
                </a:cubicBezTo>
                <a:cubicBezTo>
                  <a:pt x="241694" y="461552"/>
                  <a:pt x="252818" y="450428"/>
                  <a:pt x="266414" y="450428"/>
                </a:cubicBezTo>
                <a:close/>
                <a:moveTo>
                  <a:pt x="193770" y="450428"/>
                </a:moveTo>
                <a:cubicBezTo>
                  <a:pt x="207365" y="450428"/>
                  <a:pt x="218488" y="461552"/>
                  <a:pt x="218488" y="475148"/>
                </a:cubicBezTo>
                <a:cubicBezTo>
                  <a:pt x="218488" y="488744"/>
                  <a:pt x="207365" y="498632"/>
                  <a:pt x="193770" y="498632"/>
                </a:cubicBezTo>
                <a:cubicBezTo>
                  <a:pt x="181411" y="498632"/>
                  <a:pt x="170288" y="488744"/>
                  <a:pt x="170288" y="475148"/>
                </a:cubicBezTo>
                <a:cubicBezTo>
                  <a:pt x="170288" y="461552"/>
                  <a:pt x="181411" y="450428"/>
                  <a:pt x="193770" y="450428"/>
                </a:cubicBezTo>
                <a:close/>
                <a:moveTo>
                  <a:pt x="28775" y="406468"/>
                </a:moveTo>
                <a:lnTo>
                  <a:pt x="28775" y="548687"/>
                </a:lnTo>
                <a:lnTo>
                  <a:pt x="322779" y="548687"/>
                </a:lnTo>
                <a:lnTo>
                  <a:pt x="322779" y="406468"/>
                </a:lnTo>
                <a:close/>
                <a:moveTo>
                  <a:pt x="13762" y="379022"/>
                </a:moveTo>
                <a:lnTo>
                  <a:pt x="336541" y="379022"/>
                </a:lnTo>
                <a:cubicBezTo>
                  <a:pt x="344047" y="379022"/>
                  <a:pt x="350303" y="385260"/>
                  <a:pt x="350303" y="392745"/>
                </a:cubicBezTo>
                <a:lnTo>
                  <a:pt x="350303" y="1072653"/>
                </a:lnTo>
                <a:cubicBezTo>
                  <a:pt x="350303" y="1080138"/>
                  <a:pt x="344047" y="1086375"/>
                  <a:pt x="336541" y="1086375"/>
                </a:cubicBezTo>
                <a:lnTo>
                  <a:pt x="13762" y="1086375"/>
                </a:lnTo>
                <a:cubicBezTo>
                  <a:pt x="6255" y="1086375"/>
                  <a:pt x="0" y="1080138"/>
                  <a:pt x="0" y="1072653"/>
                </a:cubicBezTo>
                <a:lnTo>
                  <a:pt x="0" y="392745"/>
                </a:lnTo>
                <a:cubicBezTo>
                  <a:pt x="0" y="385260"/>
                  <a:pt x="6255" y="379022"/>
                  <a:pt x="13762" y="379022"/>
                </a:cubicBezTo>
                <a:close/>
                <a:moveTo>
                  <a:pt x="764107" y="106372"/>
                </a:moveTo>
                <a:cubicBezTo>
                  <a:pt x="757584" y="105753"/>
                  <a:pt x="750751" y="107300"/>
                  <a:pt x="745160" y="111012"/>
                </a:cubicBezTo>
                <a:lnTo>
                  <a:pt x="627124" y="192682"/>
                </a:lnTo>
                <a:cubicBezTo>
                  <a:pt x="615942" y="200107"/>
                  <a:pt x="602274" y="198869"/>
                  <a:pt x="592335" y="190207"/>
                </a:cubicBezTo>
                <a:lnTo>
                  <a:pt x="584880" y="181545"/>
                </a:lnTo>
                <a:cubicBezTo>
                  <a:pt x="579910" y="176595"/>
                  <a:pt x="572455" y="174121"/>
                  <a:pt x="565000" y="174121"/>
                </a:cubicBezTo>
                <a:cubicBezTo>
                  <a:pt x="556303" y="174121"/>
                  <a:pt x="550090" y="177833"/>
                  <a:pt x="545120" y="184020"/>
                </a:cubicBezTo>
                <a:cubicBezTo>
                  <a:pt x="536423" y="193919"/>
                  <a:pt x="537665" y="210006"/>
                  <a:pt x="547605" y="219905"/>
                </a:cubicBezTo>
                <a:lnTo>
                  <a:pt x="586122" y="258266"/>
                </a:lnTo>
                <a:cubicBezTo>
                  <a:pt x="596062" y="268165"/>
                  <a:pt x="609729" y="269403"/>
                  <a:pt x="620912" y="261978"/>
                </a:cubicBezTo>
                <a:lnTo>
                  <a:pt x="776222" y="154322"/>
                </a:lnTo>
                <a:cubicBezTo>
                  <a:pt x="782434" y="149372"/>
                  <a:pt x="786162" y="143185"/>
                  <a:pt x="787404" y="135760"/>
                </a:cubicBezTo>
                <a:cubicBezTo>
                  <a:pt x="788646" y="128336"/>
                  <a:pt x="786162" y="120911"/>
                  <a:pt x="781192" y="114724"/>
                </a:cubicBezTo>
                <a:cubicBezTo>
                  <a:pt x="776843" y="109775"/>
                  <a:pt x="770631" y="106990"/>
                  <a:pt x="764107" y="106372"/>
                </a:cubicBezTo>
                <a:close/>
                <a:moveTo>
                  <a:pt x="768146" y="78065"/>
                </a:moveTo>
                <a:cubicBezTo>
                  <a:pt x="781502" y="79457"/>
                  <a:pt x="794238" y="85645"/>
                  <a:pt x="803556" y="96163"/>
                </a:cubicBezTo>
                <a:cubicBezTo>
                  <a:pt x="813496" y="108537"/>
                  <a:pt x="817224" y="123386"/>
                  <a:pt x="815981" y="139473"/>
                </a:cubicBezTo>
                <a:cubicBezTo>
                  <a:pt x="813496" y="154322"/>
                  <a:pt x="804799" y="169171"/>
                  <a:pt x="792374" y="176595"/>
                </a:cubicBezTo>
                <a:lnTo>
                  <a:pt x="637064" y="285489"/>
                </a:lnTo>
                <a:cubicBezTo>
                  <a:pt x="627124" y="291676"/>
                  <a:pt x="617184" y="295389"/>
                  <a:pt x="606002" y="295389"/>
                </a:cubicBezTo>
                <a:cubicBezTo>
                  <a:pt x="591092" y="295389"/>
                  <a:pt x="577425" y="289201"/>
                  <a:pt x="566243" y="278065"/>
                </a:cubicBezTo>
                <a:lnTo>
                  <a:pt x="527726" y="240942"/>
                </a:lnTo>
                <a:cubicBezTo>
                  <a:pt x="507846" y="219905"/>
                  <a:pt x="505361" y="186495"/>
                  <a:pt x="523998" y="165459"/>
                </a:cubicBezTo>
                <a:cubicBezTo>
                  <a:pt x="533938" y="153084"/>
                  <a:pt x="547605" y="146897"/>
                  <a:pt x="562515" y="145660"/>
                </a:cubicBezTo>
                <a:cubicBezTo>
                  <a:pt x="578667" y="145660"/>
                  <a:pt x="593577" y="150609"/>
                  <a:pt x="604759" y="161746"/>
                </a:cubicBezTo>
                <a:lnTo>
                  <a:pt x="612214" y="169171"/>
                </a:lnTo>
                <a:lnTo>
                  <a:pt x="729007" y="88738"/>
                </a:lnTo>
                <a:cubicBezTo>
                  <a:pt x="740811" y="80076"/>
                  <a:pt x="754789" y="76673"/>
                  <a:pt x="768146" y="78065"/>
                </a:cubicBezTo>
                <a:close/>
                <a:moveTo>
                  <a:pt x="448156" y="28594"/>
                </a:moveTo>
                <a:cubicBezTo>
                  <a:pt x="428190" y="28594"/>
                  <a:pt x="413216" y="43513"/>
                  <a:pt x="413216" y="63405"/>
                </a:cubicBezTo>
                <a:lnTo>
                  <a:pt x="413216" y="302105"/>
                </a:lnTo>
                <a:cubicBezTo>
                  <a:pt x="413216" y="321997"/>
                  <a:pt x="428190" y="336916"/>
                  <a:pt x="448156" y="336916"/>
                </a:cubicBezTo>
                <a:lnTo>
                  <a:pt x="455643" y="336916"/>
                </a:lnTo>
                <a:cubicBezTo>
                  <a:pt x="468122" y="336916"/>
                  <a:pt x="479353" y="343132"/>
                  <a:pt x="485592" y="351834"/>
                </a:cubicBezTo>
                <a:cubicBezTo>
                  <a:pt x="493079" y="361780"/>
                  <a:pt x="495575" y="374213"/>
                  <a:pt x="491831" y="384158"/>
                </a:cubicBezTo>
                <a:lnTo>
                  <a:pt x="455643" y="501022"/>
                </a:lnTo>
                <a:lnTo>
                  <a:pt x="649062" y="345618"/>
                </a:lnTo>
                <a:cubicBezTo>
                  <a:pt x="655302" y="340645"/>
                  <a:pt x="662789" y="336916"/>
                  <a:pt x="671524" y="336916"/>
                </a:cubicBezTo>
                <a:lnTo>
                  <a:pt x="879917" y="336916"/>
                </a:lnTo>
                <a:cubicBezTo>
                  <a:pt x="898635" y="336916"/>
                  <a:pt x="914857" y="321997"/>
                  <a:pt x="914857" y="302105"/>
                </a:cubicBezTo>
                <a:lnTo>
                  <a:pt x="914857" y="63405"/>
                </a:lnTo>
                <a:cubicBezTo>
                  <a:pt x="914857" y="43513"/>
                  <a:pt x="898635" y="28594"/>
                  <a:pt x="879917" y="28594"/>
                </a:cubicBezTo>
                <a:close/>
                <a:moveTo>
                  <a:pt x="448156" y="0"/>
                </a:moveTo>
                <a:lnTo>
                  <a:pt x="879917" y="0"/>
                </a:lnTo>
                <a:cubicBezTo>
                  <a:pt x="914857" y="0"/>
                  <a:pt x="943558" y="28594"/>
                  <a:pt x="943558" y="63405"/>
                </a:cubicBezTo>
                <a:lnTo>
                  <a:pt x="943558" y="302105"/>
                </a:lnTo>
                <a:cubicBezTo>
                  <a:pt x="943558" y="336916"/>
                  <a:pt x="914857" y="365510"/>
                  <a:pt x="879917" y="365510"/>
                </a:cubicBezTo>
                <a:lnTo>
                  <a:pt x="671524" y="365510"/>
                </a:lnTo>
                <a:cubicBezTo>
                  <a:pt x="670276" y="365510"/>
                  <a:pt x="667780" y="366753"/>
                  <a:pt x="666532" y="367996"/>
                </a:cubicBezTo>
                <a:lnTo>
                  <a:pt x="464378" y="530860"/>
                </a:lnTo>
                <a:cubicBezTo>
                  <a:pt x="460635" y="534589"/>
                  <a:pt x="454395" y="537076"/>
                  <a:pt x="448156" y="537076"/>
                </a:cubicBezTo>
                <a:cubicBezTo>
                  <a:pt x="444412" y="537076"/>
                  <a:pt x="439421" y="535833"/>
                  <a:pt x="434430" y="532103"/>
                </a:cubicBezTo>
                <a:cubicBezTo>
                  <a:pt x="425695" y="525887"/>
                  <a:pt x="421951" y="514698"/>
                  <a:pt x="424447" y="503509"/>
                </a:cubicBezTo>
                <a:lnTo>
                  <a:pt x="464378" y="376699"/>
                </a:lnTo>
                <a:cubicBezTo>
                  <a:pt x="465626" y="372969"/>
                  <a:pt x="464378" y="370483"/>
                  <a:pt x="463130" y="369240"/>
                </a:cubicBezTo>
                <a:cubicBezTo>
                  <a:pt x="461883" y="367996"/>
                  <a:pt x="460635" y="365510"/>
                  <a:pt x="455643" y="365510"/>
                </a:cubicBezTo>
                <a:lnTo>
                  <a:pt x="448156" y="365510"/>
                </a:lnTo>
                <a:cubicBezTo>
                  <a:pt x="413216" y="365510"/>
                  <a:pt x="384515" y="336916"/>
                  <a:pt x="384515" y="302105"/>
                </a:cubicBezTo>
                <a:lnTo>
                  <a:pt x="384515" y="63405"/>
                </a:lnTo>
                <a:cubicBezTo>
                  <a:pt x="384515" y="28594"/>
                  <a:pt x="413216" y="0"/>
                  <a:pt x="4481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1774838-4F6B-1F41-B0D3-03F5EC1E7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767" y="4858533"/>
            <a:ext cx="1106544" cy="1097361"/>
          </a:xfrm>
          <a:custGeom>
            <a:avLst/>
            <a:gdLst>
              <a:gd name="connsiteX0" fmla="*/ 584129 w 1106544"/>
              <a:gd name="connsiteY0" fmla="*/ 376595 h 1097361"/>
              <a:gd name="connsiteX1" fmla="*/ 560414 w 1106544"/>
              <a:gd name="connsiteY1" fmla="*/ 395300 h 1097361"/>
              <a:gd name="connsiteX2" fmla="*/ 556670 w 1106544"/>
              <a:gd name="connsiteY2" fmla="*/ 423981 h 1097361"/>
              <a:gd name="connsiteX3" fmla="*/ 649032 w 1106544"/>
              <a:gd name="connsiteY3" fmla="*/ 768153 h 1097361"/>
              <a:gd name="connsiteX4" fmla="*/ 666506 w 1106544"/>
              <a:gd name="connsiteY4" fmla="*/ 830503 h 1097361"/>
              <a:gd name="connsiteX5" fmla="*/ 656521 w 1106544"/>
              <a:gd name="connsiteY5" fmla="*/ 847961 h 1097361"/>
              <a:gd name="connsiteX6" fmla="*/ 639047 w 1106544"/>
              <a:gd name="connsiteY6" fmla="*/ 837985 h 1097361"/>
              <a:gd name="connsiteX7" fmla="*/ 617828 w 1106544"/>
              <a:gd name="connsiteY7" fmla="*/ 761918 h 1097361"/>
              <a:gd name="connsiteX8" fmla="*/ 596610 w 1106544"/>
              <a:gd name="connsiteY8" fmla="*/ 731990 h 1097361"/>
              <a:gd name="connsiteX9" fmla="*/ 560414 w 1106544"/>
              <a:gd name="connsiteY9" fmla="*/ 728249 h 1097361"/>
              <a:gd name="connsiteX10" fmla="*/ 531707 w 1106544"/>
              <a:gd name="connsiteY10" fmla="*/ 749448 h 1097361"/>
              <a:gd name="connsiteX11" fmla="*/ 526714 w 1106544"/>
              <a:gd name="connsiteY11" fmla="*/ 785611 h 1097361"/>
              <a:gd name="connsiteX12" fmla="*/ 546685 w 1106544"/>
              <a:gd name="connsiteY12" fmla="*/ 865419 h 1097361"/>
              <a:gd name="connsiteX13" fmla="*/ 656521 w 1106544"/>
              <a:gd name="connsiteY13" fmla="*/ 957697 h 1097361"/>
              <a:gd name="connsiteX14" fmla="*/ 748883 w 1106544"/>
              <a:gd name="connsiteY14" fmla="*/ 966426 h 1097361"/>
              <a:gd name="connsiteX15" fmla="*/ 766357 w 1106544"/>
              <a:gd name="connsiteY15" fmla="*/ 977649 h 1097361"/>
              <a:gd name="connsiteX16" fmla="*/ 785079 w 1106544"/>
              <a:gd name="connsiteY16" fmla="*/ 1048728 h 1097361"/>
              <a:gd name="connsiteX17" fmla="*/ 798809 w 1106544"/>
              <a:gd name="connsiteY17" fmla="*/ 1064939 h 1097361"/>
              <a:gd name="connsiteX18" fmla="*/ 820027 w 1106544"/>
              <a:gd name="connsiteY18" fmla="*/ 1068680 h 1097361"/>
              <a:gd name="connsiteX19" fmla="*/ 1034707 w 1106544"/>
              <a:gd name="connsiteY19" fmla="*/ 1010071 h 1097361"/>
              <a:gd name="connsiteX20" fmla="*/ 1054677 w 1106544"/>
              <a:gd name="connsiteY20" fmla="*/ 976402 h 1097361"/>
              <a:gd name="connsiteX21" fmla="*/ 1035955 w 1106544"/>
              <a:gd name="connsiteY21" fmla="*/ 904076 h 1097361"/>
              <a:gd name="connsiteX22" fmla="*/ 1035955 w 1106544"/>
              <a:gd name="connsiteY22" fmla="*/ 894100 h 1097361"/>
              <a:gd name="connsiteX23" fmla="*/ 1047188 w 1106544"/>
              <a:gd name="connsiteY23" fmla="*/ 882877 h 1097361"/>
              <a:gd name="connsiteX24" fmla="*/ 1073399 w 1106544"/>
              <a:gd name="connsiteY24" fmla="*/ 862925 h 1097361"/>
              <a:gd name="connsiteX25" fmla="*/ 1077143 w 1106544"/>
              <a:gd name="connsiteY25" fmla="*/ 830503 h 1097361"/>
              <a:gd name="connsiteX26" fmla="*/ 1013488 w 1106544"/>
              <a:gd name="connsiteY26" fmla="*/ 592326 h 1097361"/>
              <a:gd name="connsiteX27" fmla="*/ 994766 w 1106544"/>
              <a:gd name="connsiteY27" fmla="*/ 526235 h 1097361"/>
              <a:gd name="connsiteX28" fmla="*/ 977292 w 1106544"/>
              <a:gd name="connsiteY28" fmla="*/ 502542 h 1097361"/>
              <a:gd name="connsiteX29" fmla="*/ 948585 w 1106544"/>
              <a:gd name="connsiteY29" fmla="*/ 498801 h 1097361"/>
              <a:gd name="connsiteX30" fmla="*/ 919878 w 1106544"/>
              <a:gd name="connsiteY30" fmla="*/ 546187 h 1097361"/>
              <a:gd name="connsiteX31" fmla="*/ 937352 w 1106544"/>
              <a:gd name="connsiteY31" fmla="*/ 612278 h 1097361"/>
              <a:gd name="connsiteX32" fmla="*/ 928615 w 1106544"/>
              <a:gd name="connsiteY32" fmla="*/ 629736 h 1097361"/>
              <a:gd name="connsiteX33" fmla="*/ 923622 w 1106544"/>
              <a:gd name="connsiteY33" fmla="*/ 629736 h 1097361"/>
              <a:gd name="connsiteX34" fmla="*/ 919878 w 1106544"/>
              <a:gd name="connsiteY34" fmla="*/ 629736 h 1097361"/>
              <a:gd name="connsiteX35" fmla="*/ 916134 w 1106544"/>
              <a:gd name="connsiteY35" fmla="*/ 627242 h 1097361"/>
              <a:gd name="connsiteX36" fmla="*/ 914885 w 1106544"/>
              <a:gd name="connsiteY36" fmla="*/ 627242 h 1097361"/>
              <a:gd name="connsiteX37" fmla="*/ 912389 w 1106544"/>
              <a:gd name="connsiteY37" fmla="*/ 624748 h 1097361"/>
              <a:gd name="connsiteX38" fmla="*/ 912389 w 1106544"/>
              <a:gd name="connsiteY38" fmla="*/ 623501 h 1097361"/>
              <a:gd name="connsiteX39" fmla="*/ 909893 w 1106544"/>
              <a:gd name="connsiteY39" fmla="*/ 619760 h 1097361"/>
              <a:gd name="connsiteX40" fmla="*/ 892419 w 1106544"/>
              <a:gd name="connsiteY40" fmla="*/ 553669 h 1097361"/>
              <a:gd name="connsiteX41" fmla="*/ 874945 w 1106544"/>
              <a:gd name="connsiteY41" fmla="*/ 529976 h 1097361"/>
              <a:gd name="connsiteX42" fmla="*/ 844990 w 1106544"/>
              <a:gd name="connsiteY42" fmla="*/ 526235 h 1097361"/>
              <a:gd name="connsiteX43" fmla="*/ 821275 w 1106544"/>
              <a:gd name="connsiteY43" fmla="*/ 543693 h 1097361"/>
              <a:gd name="connsiteX44" fmla="*/ 817531 w 1106544"/>
              <a:gd name="connsiteY44" fmla="*/ 573621 h 1097361"/>
              <a:gd name="connsiteX45" fmla="*/ 835005 w 1106544"/>
              <a:gd name="connsiteY45" fmla="*/ 639712 h 1097361"/>
              <a:gd name="connsiteX46" fmla="*/ 825019 w 1106544"/>
              <a:gd name="connsiteY46" fmla="*/ 657170 h 1097361"/>
              <a:gd name="connsiteX47" fmla="*/ 821275 w 1106544"/>
              <a:gd name="connsiteY47" fmla="*/ 657170 h 1097361"/>
              <a:gd name="connsiteX48" fmla="*/ 817531 w 1106544"/>
              <a:gd name="connsiteY48" fmla="*/ 657170 h 1097361"/>
              <a:gd name="connsiteX49" fmla="*/ 816282 w 1106544"/>
              <a:gd name="connsiteY49" fmla="*/ 657170 h 1097361"/>
              <a:gd name="connsiteX50" fmla="*/ 813786 w 1106544"/>
              <a:gd name="connsiteY50" fmla="*/ 654676 h 1097361"/>
              <a:gd name="connsiteX51" fmla="*/ 812538 w 1106544"/>
              <a:gd name="connsiteY51" fmla="*/ 654676 h 1097361"/>
              <a:gd name="connsiteX52" fmla="*/ 810042 w 1106544"/>
              <a:gd name="connsiteY52" fmla="*/ 652182 h 1097361"/>
              <a:gd name="connsiteX53" fmla="*/ 810042 w 1106544"/>
              <a:gd name="connsiteY53" fmla="*/ 650935 h 1097361"/>
              <a:gd name="connsiteX54" fmla="*/ 807546 w 1106544"/>
              <a:gd name="connsiteY54" fmla="*/ 647194 h 1097361"/>
              <a:gd name="connsiteX55" fmla="*/ 790072 w 1106544"/>
              <a:gd name="connsiteY55" fmla="*/ 581103 h 1097361"/>
              <a:gd name="connsiteX56" fmla="*/ 771350 w 1106544"/>
              <a:gd name="connsiteY56" fmla="*/ 557410 h 1097361"/>
              <a:gd name="connsiteX57" fmla="*/ 742642 w 1106544"/>
              <a:gd name="connsiteY57" fmla="*/ 553669 h 1097361"/>
              <a:gd name="connsiteX58" fmla="*/ 715183 w 1106544"/>
              <a:gd name="connsiteY58" fmla="*/ 601055 h 1097361"/>
              <a:gd name="connsiteX59" fmla="*/ 732657 w 1106544"/>
              <a:gd name="connsiteY59" fmla="*/ 667146 h 1097361"/>
              <a:gd name="connsiteX60" fmla="*/ 722672 w 1106544"/>
              <a:gd name="connsiteY60" fmla="*/ 684604 h 1097361"/>
              <a:gd name="connsiteX61" fmla="*/ 718928 w 1106544"/>
              <a:gd name="connsiteY61" fmla="*/ 684604 h 1097361"/>
              <a:gd name="connsiteX62" fmla="*/ 717680 w 1106544"/>
              <a:gd name="connsiteY62" fmla="*/ 684604 h 1097361"/>
              <a:gd name="connsiteX63" fmla="*/ 713935 w 1106544"/>
              <a:gd name="connsiteY63" fmla="*/ 684604 h 1097361"/>
              <a:gd name="connsiteX64" fmla="*/ 710191 w 1106544"/>
              <a:gd name="connsiteY64" fmla="*/ 683357 h 1097361"/>
              <a:gd name="connsiteX65" fmla="*/ 710191 w 1106544"/>
              <a:gd name="connsiteY65" fmla="*/ 682110 h 1097361"/>
              <a:gd name="connsiteX66" fmla="*/ 707694 w 1106544"/>
              <a:gd name="connsiteY66" fmla="*/ 678369 h 1097361"/>
              <a:gd name="connsiteX67" fmla="*/ 706446 w 1106544"/>
              <a:gd name="connsiteY67" fmla="*/ 678369 h 1097361"/>
              <a:gd name="connsiteX68" fmla="*/ 705198 w 1106544"/>
              <a:gd name="connsiteY68" fmla="*/ 674628 h 1097361"/>
              <a:gd name="connsiteX69" fmla="*/ 632806 w 1106544"/>
              <a:gd name="connsiteY69" fmla="*/ 404029 h 1097361"/>
              <a:gd name="connsiteX70" fmla="*/ 584129 w 1106544"/>
              <a:gd name="connsiteY70" fmla="*/ 376595 h 1097361"/>
              <a:gd name="connsiteX71" fmla="*/ 576640 w 1106544"/>
              <a:gd name="connsiteY71" fmla="*/ 271846 h 1097361"/>
              <a:gd name="connsiteX72" fmla="*/ 424367 w 1106544"/>
              <a:gd name="connsiteY72" fmla="*/ 423981 h 1097361"/>
              <a:gd name="connsiteX73" fmla="*/ 569151 w 1106544"/>
              <a:gd name="connsiteY73" fmla="*/ 577362 h 1097361"/>
              <a:gd name="connsiteX74" fmla="*/ 529211 w 1106544"/>
              <a:gd name="connsiteY74" fmla="*/ 431463 h 1097361"/>
              <a:gd name="connsiteX75" fmla="*/ 536700 w 1106544"/>
              <a:gd name="connsiteY75" fmla="*/ 380336 h 1097361"/>
              <a:gd name="connsiteX76" fmla="*/ 577888 w 1106544"/>
              <a:gd name="connsiteY76" fmla="*/ 349161 h 1097361"/>
              <a:gd name="connsiteX77" fmla="*/ 660265 w 1106544"/>
              <a:gd name="connsiteY77" fmla="*/ 396547 h 1097361"/>
              <a:gd name="connsiteX78" fmla="*/ 693965 w 1106544"/>
              <a:gd name="connsiteY78" fmla="*/ 522494 h 1097361"/>
              <a:gd name="connsiteX79" fmla="*/ 728913 w 1106544"/>
              <a:gd name="connsiteY79" fmla="*/ 423981 h 1097361"/>
              <a:gd name="connsiteX80" fmla="*/ 576640 w 1106544"/>
              <a:gd name="connsiteY80" fmla="*/ 271846 h 1097361"/>
              <a:gd name="connsiteX81" fmla="*/ 129806 w 1106544"/>
              <a:gd name="connsiteY81" fmla="*/ 180815 h 1097361"/>
              <a:gd name="connsiteX82" fmla="*/ 119821 w 1106544"/>
              <a:gd name="connsiteY82" fmla="*/ 189544 h 1097361"/>
              <a:gd name="connsiteX83" fmla="*/ 119821 w 1106544"/>
              <a:gd name="connsiteY83" fmla="*/ 537458 h 1097361"/>
              <a:gd name="connsiteX84" fmla="*/ 129806 w 1106544"/>
              <a:gd name="connsiteY84" fmla="*/ 546187 h 1097361"/>
              <a:gd name="connsiteX85" fmla="*/ 443089 w 1106544"/>
              <a:gd name="connsiteY85" fmla="*/ 546187 h 1097361"/>
              <a:gd name="connsiteX86" fmla="*/ 395660 w 1106544"/>
              <a:gd name="connsiteY86" fmla="*/ 423981 h 1097361"/>
              <a:gd name="connsiteX87" fmla="*/ 516729 w 1106544"/>
              <a:gd name="connsiteY87" fmla="*/ 253141 h 1097361"/>
              <a:gd name="connsiteX88" fmla="*/ 516729 w 1106544"/>
              <a:gd name="connsiteY88" fmla="*/ 189544 h 1097361"/>
              <a:gd name="connsiteX89" fmla="*/ 506744 w 1106544"/>
              <a:gd name="connsiteY89" fmla="*/ 180815 h 1097361"/>
              <a:gd name="connsiteX90" fmla="*/ 928324 w 1106544"/>
              <a:gd name="connsiteY90" fmla="*/ 87889 h 1097361"/>
              <a:gd name="connsiteX91" fmla="*/ 943536 w 1106544"/>
              <a:gd name="connsiteY91" fmla="*/ 103710 h 1097361"/>
              <a:gd name="connsiteX92" fmla="*/ 928324 w 1106544"/>
              <a:gd name="connsiteY92" fmla="*/ 119530 h 1097361"/>
              <a:gd name="connsiteX93" fmla="*/ 911845 w 1106544"/>
              <a:gd name="connsiteY93" fmla="*/ 103710 h 1097361"/>
              <a:gd name="connsiteX94" fmla="*/ 928324 w 1106544"/>
              <a:gd name="connsiteY94" fmla="*/ 87889 h 1097361"/>
              <a:gd name="connsiteX95" fmla="*/ 867241 w 1106544"/>
              <a:gd name="connsiteY95" fmla="*/ 87889 h 1097361"/>
              <a:gd name="connsiteX96" fmla="*/ 883062 w 1106544"/>
              <a:gd name="connsiteY96" fmla="*/ 103710 h 1097361"/>
              <a:gd name="connsiteX97" fmla="*/ 867241 w 1106544"/>
              <a:gd name="connsiteY97" fmla="*/ 119530 h 1097361"/>
              <a:gd name="connsiteX98" fmla="*/ 851421 w 1106544"/>
              <a:gd name="connsiteY98" fmla="*/ 103710 h 1097361"/>
              <a:gd name="connsiteX99" fmla="*/ 867241 w 1106544"/>
              <a:gd name="connsiteY99" fmla="*/ 87889 h 1097361"/>
              <a:gd name="connsiteX100" fmla="*/ 807478 w 1106544"/>
              <a:gd name="connsiteY100" fmla="*/ 87889 h 1097361"/>
              <a:gd name="connsiteX101" fmla="*/ 822689 w 1106544"/>
              <a:gd name="connsiteY101" fmla="*/ 103710 h 1097361"/>
              <a:gd name="connsiteX102" fmla="*/ 807478 w 1106544"/>
              <a:gd name="connsiteY102" fmla="*/ 119530 h 1097361"/>
              <a:gd name="connsiteX103" fmla="*/ 790998 w 1106544"/>
              <a:gd name="connsiteY103" fmla="*/ 103710 h 1097361"/>
              <a:gd name="connsiteX104" fmla="*/ 807478 w 1106544"/>
              <a:gd name="connsiteY104" fmla="*/ 87889 h 1097361"/>
              <a:gd name="connsiteX105" fmla="*/ 66151 w 1106544"/>
              <a:gd name="connsiteY105" fmla="*/ 29928 h 1097361"/>
              <a:gd name="connsiteX106" fmla="*/ 29955 w 1106544"/>
              <a:gd name="connsiteY106" fmla="*/ 66091 h 1097361"/>
              <a:gd name="connsiteX107" fmla="*/ 29955 w 1106544"/>
              <a:gd name="connsiteY107" fmla="*/ 601055 h 1097361"/>
              <a:gd name="connsiteX108" fmla="*/ 66151 w 1106544"/>
              <a:gd name="connsiteY108" fmla="*/ 638465 h 1097361"/>
              <a:gd name="connsiteX109" fmla="*/ 585377 w 1106544"/>
              <a:gd name="connsiteY109" fmla="*/ 638465 h 1097361"/>
              <a:gd name="connsiteX110" fmla="*/ 576640 w 1106544"/>
              <a:gd name="connsiteY110" fmla="*/ 604796 h 1097361"/>
              <a:gd name="connsiteX111" fmla="*/ 476789 w 1106544"/>
              <a:gd name="connsiteY111" fmla="*/ 574868 h 1097361"/>
              <a:gd name="connsiteX112" fmla="*/ 129806 w 1106544"/>
              <a:gd name="connsiteY112" fmla="*/ 574868 h 1097361"/>
              <a:gd name="connsiteX113" fmla="*/ 92362 w 1106544"/>
              <a:gd name="connsiteY113" fmla="*/ 537458 h 1097361"/>
              <a:gd name="connsiteX114" fmla="*/ 92362 w 1106544"/>
              <a:gd name="connsiteY114" fmla="*/ 189544 h 1097361"/>
              <a:gd name="connsiteX115" fmla="*/ 129806 w 1106544"/>
              <a:gd name="connsiteY115" fmla="*/ 152134 h 1097361"/>
              <a:gd name="connsiteX116" fmla="*/ 506744 w 1106544"/>
              <a:gd name="connsiteY116" fmla="*/ 152134 h 1097361"/>
              <a:gd name="connsiteX117" fmla="*/ 545436 w 1106544"/>
              <a:gd name="connsiteY117" fmla="*/ 189544 h 1097361"/>
              <a:gd name="connsiteX118" fmla="*/ 545436 w 1106544"/>
              <a:gd name="connsiteY118" fmla="*/ 245659 h 1097361"/>
              <a:gd name="connsiteX119" fmla="*/ 576640 w 1106544"/>
              <a:gd name="connsiteY119" fmla="*/ 243165 h 1097361"/>
              <a:gd name="connsiteX120" fmla="*/ 757620 w 1106544"/>
              <a:gd name="connsiteY120" fmla="*/ 423981 h 1097361"/>
              <a:gd name="connsiteX121" fmla="*/ 723920 w 1106544"/>
              <a:gd name="connsiteY121" fmla="*/ 529976 h 1097361"/>
              <a:gd name="connsiteX122" fmla="*/ 735154 w 1106544"/>
              <a:gd name="connsiteY122" fmla="*/ 526235 h 1097361"/>
              <a:gd name="connsiteX123" fmla="*/ 786327 w 1106544"/>
              <a:gd name="connsiteY123" fmla="*/ 533717 h 1097361"/>
              <a:gd name="connsiteX124" fmla="*/ 792568 w 1106544"/>
              <a:gd name="connsiteY124" fmla="*/ 538705 h 1097361"/>
              <a:gd name="connsiteX125" fmla="*/ 796312 w 1106544"/>
              <a:gd name="connsiteY125" fmla="*/ 529976 h 1097361"/>
              <a:gd name="connsiteX126" fmla="*/ 837501 w 1106544"/>
              <a:gd name="connsiteY126" fmla="*/ 498801 h 1097361"/>
              <a:gd name="connsiteX127" fmla="*/ 888674 w 1106544"/>
              <a:gd name="connsiteY127" fmla="*/ 505036 h 1097361"/>
              <a:gd name="connsiteX128" fmla="*/ 896163 w 1106544"/>
              <a:gd name="connsiteY128" fmla="*/ 510024 h 1097361"/>
              <a:gd name="connsiteX129" fmla="*/ 939848 w 1106544"/>
              <a:gd name="connsiteY129" fmla="*/ 471367 h 1097361"/>
              <a:gd name="connsiteX130" fmla="*/ 991022 w 1106544"/>
              <a:gd name="connsiteY130" fmla="*/ 477602 h 1097361"/>
              <a:gd name="connsiteX131" fmla="*/ 1002255 w 1106544"/>
              <a:gd name="connsiteY131" fmla="*/ 486331 h 1097361"/>
              <a:gd name="connsiteX132" fmla="*/ 1002255 w 1106544"/>
              <a:gd name="connsiteY132" fmla="*/ 66091 h 1097361"/>
              <a:gd name="connsiteX133" fmla="*/ 966059 w 1106544"/>
              <a:gd name="connsiteY133" fmla="*/ 29928 h 1097361"/>
              <a:gd name="connsiteX134" fmla="*/ 66151 w 1106544"/>
              <a:gd name="connsiteY134" fmla="*/ 0 h 1097361"/>
              <a:gd name="connsiteX135" fmla="*/ 966059 w 1106544"/>
              <a:gd name="connsiteY135" fmla="*/ 0 h 1097361"/>
              <a:gd name="connsiteX136" fmla="*/ 1030962 w 1106544"/>
              <a:gd name="connsiteY136" fmla="*/ 66091 h 1097361"/>
              <a:gd name="connsiteX137" fmla="*/ 1030962 w 1106544"/>
              <a:gd name="connsiteY137" fmla="*/ 549928 h 1097361"/>
              <a:gd name="connsiteX138" fmla="*/ 1039699 w 1106544"/>
              <a:gd name="connsiteY138" fmla="*/ 584844 h 1097361"/>
              <a:gd name="connsiteX139" fmla="*/ 1104602 w 1106544"/>
              <a:gd name="connsiteY139" fmla="*/ 823021 h 1097361"/>
              <a:gd name="connsiteX140" fmla="*/ 1097114 w 1106544"/>
              <a:gd name="connsiteY140" fmla="*/ 876642 h 1097361"/>
              <a:gd name="connsiteX141" fmla="*/ 1065910 w 1106544"/>
              <a:gd name="connsiteY141" fmla="*/ 905323 h 1097361"/>
              <a:gd name="connsiteX142" fmla="*/ 1082136 w 1106544"/>
              <a:gd name="connsiteY142" fmla="*/ 968920 h 1097361"/>
              <a:gd name="connsiteX143" fmla="*/ 1042196 w 1106544"/>
              <a:gd name="connsiteY143" fmla="*/ 1037505 h 1097361"/>
              <a:gd name="connsiteX144" fmla="*/ 827516 w 1106544"/>
              <a:gd name="connsiteY144" fmla="*/ 1094867 h 1097361"/>
              <a:gd name="connsiteX145" fmla="*/ 812538 w 1106544"/>
              <a:gd name="connsiteY145" fmla="*/ 1097361 h 1097361"/>
              <a:gd name="connsiteX146" fmla="*/ 785079 w 1106544"/>
              <a:gd name="connsiteY146" fmla="*/ 1089879 h 1097361"/>
              <a:gd name="connsiteX147" fmla="*/ 757620 w 1106544"/>
              <a:gd name="connsiteY147" fmla="*/ 1054963 h 1097361"/>
              <a:gd name="connsiteX148" fmla="*/ 741394 w 1106544"/>
              <a:gd name="connsiteY148" fmla="*/ 995107 h 1097361"/>
              <a:gd name="connsiteX149" fmla="*/ 652776 w 1106544"/>
              <a:gd name="connsiteY149" fmla="*/ 986378 h 1097361"/>
              <a:gd name="connsiteX150" fmla="*/ 519226 w 1106544"/>
              <a:gd name="connsiteY150" fmla="*/ 872901 h 1097361"/>
              <a:gd name="connsiteX151" fmla="*/ 499255 w 1106544"/>
              <a:gd name="connsiteY151" fmla="*/ 793093 h 1097361"/>
              <a:gd name="connsiteX152" fmla="*/ 506744 w 1106544"/>
              <a:gd name="connsiteY152" fmla="*/ 735731 h 1097361"/>
              <a:gd name="connsiteX153" fmla="*/ 552925 w 1106544"/>
              <a:gd name="connsiteY153" fmla="*/ 700815 h 1097361"/>
              <a:gd name="connsiteX154" fmla="*/ 602851 w 1106544"/>
              <a:gd name="connsiteY154" fmla="*/ 704556 h 1097361"/>
              <a:gd name="connsiteX155" fmla="*/ 592866 w 1106544"/>
              <a:gd name="connsiteY155" fmla="*/ 665899 h 1097361"/>
              <a:gd name="connsiteX156" fmla="*/ 66151 w 1106544"/>
              <a:gd name="connsiteY156" fmla="*/ 665899 h 1097361"/>
              <a:gd name="connsiteX157" fmla="*/ 0 w 1106544"/>
              <a:gd name="connsiteY157" fmla="*/ 601055 h 1097361"/>
              <a:gd name="connsiteX158" fmla="*/ 0 w 1106544"/>
              <a:gd name="connsiteY158" fmla="*/ 66091 h 1097361"/>
              <a:gd name="connsiteX159" fmla="*/ 66151 w 1106544"/>
              <a:gd name="connsiteY159" fmla="*/ 0 h 109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106544" h="1097361">
                <a:moveTo>
                  <a:pt x="584129" y="376595"/>
                </a:moveTo>
                <a:cubicBezTo>
                  <a:pt x="574144" y="379089"/>
                  <a:pt x="566655" y="385324"/>
                  <a:pt x="560414" y="395300"/>
                </a:cubicBezTo>
                <a:cubicBezTo>
                  <a:pt x="556670" y="402782"/>
                  <a:pt x="555422" y="414005"/>
                  <a:pt x="556670" y="423981"/>
                </a:cubicBezTo>
                <a:lnTo>
                  <a:pt x="649032" y="768153"/>
                </a:lnTo>
                <a:lnTo>
                  <a:pt x="666506" y="830503"/>
                </a:lnTo>
                <a:cubicBezTo>
                  <a:pt x="669002" y="837985"/>
                  <a:pt x="664010" y="846714"/>
                  <a:pt x="656521" y="847961"/>
                </a:cubicBezTo>
                <a:cubicBezTo>
                  <a:pt x="649032" y="850455"/>
                  <a:pt x="641543" y="846714"/>
                  <a:pt x="639047" y="837985"/>
                </a:cubicBezTo>
                <a:lnTo>
                  <a:pt x="617828" y="761918"/>
                </a:lnTo>
                <a:cubicBezTo>
                  <a:pt x="615332" y="749448"/>
                  <a:pt x="607843" y="738225"/>
                  <a:pt x="596610" y="731990"/>
                </a:cubicBezTo>
                <a:cubicBezTo>
                  <a:pt x="585377" y="725755"/>
                  <a:pt x="571647" y="724508"/>
                  <a:pt x="560414" y="728249"/>
                </a:cubicBezTo>
                <a:cubicBezTo>
                  <a:pt x="547933" y="730743"/>
                  <a:pt x="536700" y="738225"/>
                  <a:pt x="531707" y="749448"/>
                </a:cubicBezTo>
                <a:cubicBezTo>
                  <a:pt x="524218" y="760671"/>
                  <a:pt x="522970" y="773141"/>
                  <a:pt x="526714" y="785611"/>
                </a:cubicBezTo>
                <a:lnTo>
                  <a:pt x="546685" y="865419"/>
                </a:lnTo>
                <a:cubicBezTo>
                  <a:pt x="560414" y="915299"/>
                  <a:pt x="604099" y="952709"/>
                  <a:pt x="656521" y="957697"/>
                </a:cubicBezTo>
                <a:lnTo>
                  <a:pt x="748883" y="966426"/>
                </a:lnTo>
                <a:cubicBezTo>
                  <a:pt x="756372" y="965179"/>
                  <a:pt x="765109" y="970167"/>
                  <a:pt x="766357" y="977649"/>
                </a:cubicBezTo>
                <a:lnTo>
                  <a:pt x="785079" y="1048728"/>
                </a:lnTo>
                <a:cubicBezTo>
                  <a:pt x="787575" y="1054963"/>
                  <a:pt x="792568" y="1061198"/>
                  <a:pt x="798809" y="1064939"/>
                </a:cubicBezTo>
                <a:cubicBezTo>
                  <a:pt x="805049" y="1068680"/>
                  <a:pt x="812538" y="1069927"/>
                  <a:pt x="820027" y="1068680"/>
                </a:cubicBezTo>
                <a:lnTo>
                  <a:pt x="1034707" y="1010071"/>
                </a:lnTo>
                <a:cubicBezTo>
                  <a:pt x="1049684" y="1006330"/>
                  <a:pt x="1059670" y="991366"/>
                  <a:pt x="1054677" y="976402"/>
                </a:cubicBezTo>
                <a:lnTo>
                  <a:pt x="1035955" y="904076"/>
                </a:lnTo>
                <a:cubicBezTo>
                  <a:pt x="1034707" y="900335"/>
                  <a:pt x="1034707" y="897841"/>
                  <a:pt x="1035955" y="894100"/>
                </a:cubicBezTo>
                <a:cubicBezTo>
                  <a:pt x="1037203" y="889112"/>
                  <a:pt x="1040947" y="884124"/>
                  <a:pt x="1047188" y="882877"/>
                </a:cubicBezTo>
                <a:cubicBezTo>
                  <a:pt x="1057173" y="879136"/>
                  <a:pt x="1067158" y="872901"/>
                  <a:pt x="1073399" y="862925"/>
                </a:cubicBezTo>
                <a:cubicBezTo>
                  <a:pt x="1078392" y="852949"/>
                  <a:pt x="1079640" y="841726"/>
                  <a:pt x="1077143" y="830503"/>
                </a:cubicBezTo>
                <a:lnTo>
                  <a:pt x="1013488" y="592326"/>
                </a:lnTo>
                <a:lnTo>
                  <a:pt x="994766" y="526235"/>
                </a:lnTo>
                <a:cubicBezTo>
                  <a:pt x="992270" y="516259"/>
                  <a:pt x="986029" y="508777"/>
                  <a:pt x="977292" y="502542"/>
                </a:cubicBezTo>
                <a:cubicBezTo>
                  <a:pt x="968555" y="497554"/>
                  <a:pt x="957322" y="496307"/>
                  <a:pt x="948585" y="498801"/>
                </a:cubicBezTo>
                <a:cubicBezTo>
                  <a:pt x="927367" y="505036"/>
                  <a:pt x="913637" y="526235"/>
                  <a:pt x="919878" y="546187"/>
                </a:cubicBezTo>
                <a:lnTo>
                  <a:pt x="937352" y="612278"/>
                </a:lnTo>
                <a:cubicBezTo>
                  <a:pt x="939848" y="619760"/>
                  <a:pt x="936104" y="627242"/>
                  <a:pt x="928615" y="629736"/>
                </a:cubicBezTo>
                <a:cubicBezTo>
                  <a:pt x="926119" y="629736"/>
                  <a:pt x="926119" y="629736"/>
                  <a:pt x="923622" y="629736"/>
                </a:cubicBezTo>
                <a:cubicBezTo>
                  <a:pt x="922374" y="629736"/>
                  <a:pt x="921126" y="629736"/>
                  <a:pt x="919878" y="629736"/>
                </a:cubicBezTo>
                <a:cubicBezTo>
                  <a:pt x="918630" y="628489"/>
                  <a:pt x="917382" y="628489"/>
                  <a:pt x="916134" y="627242"/>
                </a:cubicBezTo>
                <a:cubicBezTo>
                  <a:pt x="916134" y="627242"/>
                  <a:pt x="916134" y="627242"/>
                  <a:pt x="914885" y="627242"/>
                </a:cubicBezTo>
                <a:cubicBezTo>
                  <a:pt x="913637" y="625995"/>
                  <a:pt x="913637" y="625995"/>
                  <a:pt x="912389" y="624748"/>
                </a:cubicBezTo>
                <a:cubicBezTo>
                  <a:pt x="912389" y="624748"/>
                  <a:pt x="912389" y="624748"/>
                  <a:pt x="912389" y="623501"/>
                </a:cubicBezTo>
                <a:cubicBezTo>
                  <a:pt x="911141" y="622254"/>
                  <a:pt x="909893" y="621007"/>
                  <a:pt x="909893" y="619760"/>
                </a:cubicBezTo>
                <a:lnTo>
                  <a:pt x="892419" y="553669"/>
                </a:lnTo>
                <a:cubicBezTo>
                  <a:pt x="889923" y="543693"/>
                  <a:pt x="883682" y="534964"/>
                  <a:pt x="874945" y="529976"/>
                </a:cubicBezTo>
                <a:cubicBezTo>
                  <a:pt x="864960" y="524988"/>
                  <a:pt x="854975" y="523741"/>
                  <a:pt x="844990" y="526235"/>
                </a:cubicBezTo>
                <a:cubicBezTo>
                  <a:pt x="835005" y="528729"/>
                  <a:pt x="826268" y="534964"/>
                  <a:pt x="821275" y="543693"/>
                </a:cubicBezTo>
                <a:cubicBezTo>
                  <a:pt x="816282" y="553669"/>
                  <a:pt x="815034" y="563645"/>
                  <a:pt x="817531" y="573621"/>
                </a:cubicBezTo>
                <a:lnTo>
                  <a:pt x="835005" y="639712"/>
                </a:lnTo>
                <a:cubicBezTo>
                  <a:pt x="837501" y="647194"/>
                  <a:pt x="832508" y="655923"/>
                  <a:pt x="825019" y="657170"/>
                </a:cubicBezTo>
                <a:cubicBezTo>
                  <a:pt x="823771" y="657170"/>
                  <a:pt x="822523" y="657170"/>
                  <a:pt x="821275" y="657170"/>
                </a:cubicBezTo>
                <a:cubicBezTo>
                  <a:pt x="820027" y="657170"/>
                  <a:pt x="817531" y="657170"/>
                  <a:pt x="817531" y="657170"/>
                </a:cubicBezTo>
                <a:lnTo>
                  <a:pt x="816282" y="657170"/>
                </a:lnTo>
                <a:cubicBezTo>
                  <a:pt x="815034" y="655923"/>
                  <a:pt x="813786" y="655923"/>
                  <a:pt x="813786" y="654676"/>
                </a:cubicBezTo>
                <a:cubicBezTo>
                  <a:pt x="812538" y="654676"/>
                  <a:pt x="812538" y="654676"/>
                  <a:pt x="812538" y="654676"/>
                </a:cubicBezTo>
                <a:cubicBezTo>
                  <a:pt x="811290" y="653429"/>
                  <a:pt x="810042" y="653429"/>
                  <a:pt x="810042" y="652182"/>
                </a:cubicBezTo>
                <a:cubicBezTo>
                  <a:pt x="810042" y="652182"/>
                  <a:pt x="810042" y="652182"/>
                  <a:pt x="810042" y="650935"/>
                </a:cubicBezTo>
                <a:cubicBezTo>
                  <a:pt x="808794" y="649688"/>
                  <a:pt x="807546" y="648441"/>
                  <a:pt x="807546" y="647194"/>
                </a:cubicBezTo>
                <a:lnTo>
                  <a:pt x="790072" y="581103"/>
                </a:lnTo>
                <a:cubicBezTo>
                  <a:pt x="787575" y="571127"/>
                  <a:pt x="780086" y="563645"/>
                  <a:pt x="771350" y="557410"/>
                </a:cubicBezTo>
                <a:cubicBezTo>
                  <a:pt x="762613" y="552422"/>
                  <a:pt x="752627" y="551175"/>
                  <a:pt x="742642" y="553669"/>
                </a:cubicBezTo>
                <a:cubicBezTo>
                  <a:pt x="721424" y="559904"/>
                  <a:pt x="710191" y="581103"/>
                  <a:pt x="715183" y="601055"/>
                </a:cubicBezTo>
                <a:lnTo>
                  <a:pt x="732657" y="667146"/>
                </a:lnTo>
                <a:cubicBezTo>
                  <a:pt x="735154" y="675875"/>
                  <a:pt x="730161" y="683357"/>
                  <a:pt x="722672" y="684604"/>
                </a:cubicBezTo>
                <a:cubicBezTo>
                  <a:pt x="721424" y="684604"/>
                  <a:pt x="720176" y="684604"/>
                  <a:pt x="718928" y="684604"/>
                </a:cubicBezTo>
                <a:cubicBezTo>
                  <a:pt x="718928" y="684604"/>
                  <a:pt x="718928" y="684604"/>
                  <a:pt x="717680" y="684604"/>
                </a:cubicBezTo>
                <a:cubicBezTo>
                  <a:pt x="717680" y="684604"/>
                  <a:pt x="715183" y="684604"/>
                  <a:pt x="713935" y="684604"/>
                </a:cubicBezTo>
                <a:cubicBezTo>
                  <a:pt x="712687" y="683357"/>
                  <a:pt x="712687" y="683357"/>
                  <a:pt x="710191" y="683357"/>
                </a:cubicBezTo>
                <a:cubicBezTo>
                  <a:pt x="710191" y="682110"/>
                  <a:pt x="710191" y="682110"/>
                  <a:pt x="710191" y="682110"/>
                </a:cubicBezTo>
                <a:cubicBezTo>
                  <a:pt x="708943" y="680863"/>
                  <a:pt x="707694" y="680863"/>
                  <a:pt x="707694" y="678369"/>
                </a:cubicBezTo>
                <a:lnTo>
                  <a:pt x="706446" y="678369"/>
                </a:lnTo>
                <a:cubicBezTo>
                  <a:pt x="706446" y="677122"/>
                  <a:pt x="705198" y="675875"/>
                  <a:pt x="705198" y="674628"/>
                </a:cubicBezTo>
                <a:lnTo>
                  <a:pt x="632806" y="404029"/>
                </a:lnTo>
                <a:cubicBezTo>
                  <a:pt x="626565" y="382830"/>
                  <a:pt x="605347" y="370360"/>
                  <a:pt x="584129" y="376595"/>
                </a:cubicBezTo>
                <a:close/>
                <a:moveTo>
                  <a:pt x="576640" y="271846"/>
                </a:moveTo>
                <a:cubicBezTo>
                  <a:pt x="491766" y="271846"/>
                  <a:pt x="424367" y="340432"/>
                  <a:pt x="424367" y="423981"/>
                </a:cubicBezTo>
                <a:cubicBezTo>
                  <a:pt x="424367" y="506283"/>
                  <a:pt x="488022" y="572374"/>
                  <a:pt x="569151" y="577362"/>
                </a:cubicBezTo>
                <a:lnTo>
                  <a:pt x="529211" y="431463"/>
                </a:lnTo>
                <a:cubicBezTo>
                  <a:pt x="525466" y="414005"/>
                  <a:pt x="526714" y="395300"/>
                  <a:pt x="536700" y="380336"/>
                </a:cubicBezTo>
                <a:cubicBezTo>
                  <a:pt x="545436" y="365372"/>
                  <a:pt x="560414" y="352902"/>
                  <a:pt x="577888" y="349161"/>
                </a:cubicBezTo>
                <a:cubicBezTo>
                  <a:pt x="614084" y="339185"/>
                  <a:pt x="650280" y="360384"/>
                  <a:pt x="660265" y="396547"/>
                </a:cubicBezTo>
                <a:lnTo>
                  <a:pt x="693965" y="522494"/>
                </a:lnTo>
                <a:cubicBezTo>
                  <a:pt x="716431" y="495060"/>
                  <a:pt x="728913" y="461391"/>
                  <a:pt x="728913" y="423981"/>
                </a:cubicBezTo>
                <a:cubicBezTo>
                  <a:pt x="728913" y="340432"/>
                  <a:pt x="661513" y="271846"/>
                  <a:pt x="576640" y="271846"/>
                </a:cubicBezTo>
                <a:close/>
                <a:moveTo>
                  <a:pt x="129806" y="180815"/>
                </a:moveTo>
                <a:cubicBezTo>
                  <a:pt x="124814" y="180815"/>
                  <a:pt x="119821" y="184556"/>
                  <a:pt x="119821" y="189544"/>
                </a:cubicBezTo>
                <a:lnTo>
                  <a:pt x="119821" y="537458"/>
                </a:lnTo>
                <a:cubicBezTo>
                  <a:pt x="119821" y="542446"/>
                  <a:pt x="124814" y="546187"/>
                  <a:pt x="129806" y="546187"/>
                </a:cubicBezTo>
                <a:lnTo>
                  <a:pt x="443089" y="546187"/>
                </a:lnTo>
                <a:cubicBezTo>
                  <a:pt x="413134" y="513765"/>
                  <a:pt x="395660" y="471367"/>
                  <a:pt x="395660" y="423981"/>
                </a:cubicBezTo>
                <a:cubicBezTo>
                  <a:pt x="395660" y="345420"/>
                  <a:pt x="446834" y="278081"/>
                  <a:pt x="516729" y="253141"/>
                </a:cubicBezTo>
                <a:lnTo>
                  <a:pt x="516729" y="189544"/>
                </a:lnTo>
                <a:cubicBezTo>
                  <a:pt x="516729" y="184556"/>
                  <a:pt x="512985" y="180815"/>
                  <a:pt x="506744" y="180815"/>
                </a:cubicBezTo>
                <a:close/>
                <a:moveTo>
                  <a:pt x="928324" y="87889"/>
                </a:moveTo>
                <a:cubicBezTo>
                  <a:pt x="935930" y="87889"/>
                  <a:pt x="943536" y="94481"/>
                  <a:pt x="943536" y="103710"/>
                </a:cubicBezTo>
                <a:cubicBezTo>
                  <a:pt x="943536" y="111620"/>
                  <a:pt x="935930" y="119530"/>
                  <a:pt x="928324" y="119530"/>
                </a:cubicBezTo>
                <a:cubicBezTo>
                  <a:pt x="919451" y="119530"/>
                  <a:pt x="911845" y="111620"/>
                  <a:pt x="911845" y="103710"/>
                </a:cubicBezTo>
                <a:cubicBezTo>
                  <a:pt x="911845" y="94481"/>
                  <a:pt x="919451" y="87889"/>
                  <a:pt x="928324" y="87889"/>
                </a:cubicBezTo>
                <a:close/>
                <a:moveTo>
                  <a:pt x="867241" y="87889"/>
                </a:moveTo>
                <a:cubicBezTo>
                  <a:pt x="875151" y="87889"/>
                  <a:pt x="883062" y="94481"/>
                  <a:pt x="883062" y="103710"/>
                </a:cubicBezTo>
                <a:cubicBezTo>
                  <a:pt x="883062" y="111620"/>
                  <a:pt x="875151" y="119530"/>
                  <a:pt x="867241" y="119530"/>
                </a:cubicBezTo>
                <a:cubicBezTo>
                  <a:pt x="858013" y="119530"/>
                  <a:pt x="851421" y="111620"/>
                  <a:pt x="851421" y="103710"/>
                </a:cubicBezTo>
                <a:cubicBezTo>
                  <a:pt x="851421" y="94481"/>
                  <a:pt x="858013" y="87889"/>
                  <a:pt x="867241" y="87889"/>
                </a:cubicBezTo>
                <a:close/>
                <a:moveTo>
                  <a:pt x="807478" y="87889"/>
                </a:moveTo>
                <a:cubicBezTo>
                  <a:pt x="815083" y="87889"/>
                  <a:pt x="822689" y="94481"/>
                  <a:pt x="822689" y="103710"/>
                </a:cubicBezTo>
                <a:cubicBezTo>
                  <a:pt x="822689" y="111620"/>
                  <a:pt x="815083" y="119530"/>
                  <a:pt x="807478" y="119530"/>
                </a:cubicBezTo>
                <a:cubicBezTo>
                  <a:pt x="798604" y="119530"/>
                  <a:pt x="790998" y="111620"/>
                  <a:pt x="790998" y="103710"/>
                </a:cubicBezTo>
                <a:cubicBezTo>
                  <a:pt x="790998" y="94481"/>
                  <a:pt x="798604" y="87889"/>
                  <a:pt x="807478" y="87889"/>
                </a:cubicBezTo>
                <a:close/>
                <a:moveTo>
                  <a:pt x="66151" y="29928"/>
                </a:moveTo>
                <a:cubicBezTo>
                  <a:pt x="46181" y="29928"/>
                  <a:pt x="29955" y="44892"/>
                  <a:pt x="29955" y="66091"/>
                </a:cubicBezTo>
                <a:lnTo>
                  <a:pt x="29955" y="601055"/>
                </a:lnTo>
                <a:cubicBezTo>
                  <a:pt x="29955" y="621007"/>
                  <a:pt x="46181" y="638465"/>
                  <a:pt x="66151" y="638465"/>
                </a:cubicBezTo>
                <a:lnTo>
                  <a:pt x="585377" y="638465"/>
                </a:lnTo>
                <a:lnTo>
                  <a:pt x="576640" y="604796"/>
                </a:lnTo>
                <a:cubicBezTo>
                  <a:pt x="539196" y="604796"/>
                  <a:pt x="505496" y="594820"/>
                  <a:pt x="476789" y="574868"/>
                </a:cubicBezTo>
                <a:lnTo>
                  <a:pt x="129806" y="574868"/>
                </a:lnTo>
                <a:cubicBezTo>
                  <a:pt x="108588" y="574868"/>
                  <a:pt x="92362" y="557410"/>
                  <a:pt x="92362" y="537458"/>
                </a:cubicBezTo>
                <a:lnTo>
                  <a:pt x="92362" y="189544"/>
                </a:lnTo>
                <a:cubicBezTo>
                  <a:pt x="92362" y="169592"/>
                  <a:pt x="108588" y="152134"/>
                  <a:pt x="129806" y="152134"/>
                </a:cubicBezTo>
                <a:lnTo>
                  <a:pt x="506744" y="152134"/>
                </a:lnTo>
                <a:cubicBezTo>
                  <a:pt x="527962" y="152134"/>
                  <a:pt x="545436" y="169592"/>
                  <a:pt x="545436" y="189544"/>
                </a:cubicBezTo>
                <a:lnTo>
                  <a:pt x="545436" y="245659"/>
                </a:lnTo>
                <a:cubicBezTo>
                  <a:pt x="555422" y="244412"/>
                  <a:pt x="566655" y="243165"/>
                  <a:pt x="576640" y="243165"/>
                </a:cubicBezTo>
                <a:cubicBezTo>
                  <a:pt x="676491" y="243165"/>
                  <a:pt x="757620" y="324221"/>
                  <a:pt x="757620" y="423981"/>
                </a:cubicBezTo>
                <a:cubicBezTo>
                  <a:pt x="757620" y="462638"/>
                  <a:pt x="745139" y="500048"/>
                  <a:pt x="723920" y="529976"/>
                </a:cubicBezTo>
                <a:cubicBezTo>
                  <a:pt x="727665" y="528729"/>
                  <a:pt x="731409" y="527482"/>
                  <a:pt x="735154" y="526235"/>
                </a:cubicBezTo>
                <a:cubicBezTo>
                  <a:pt x="752627" y="522494"/>
                  <a:pt x="771350" y="524988"/>
                  <a:pt x="786327" y="533717"/>
                </a:cubicBezTo>
                <a:cubicBezTo>
                  <a:pt x="788823" y="533717"/>
                  <a:pt x="791320" y="534964"/>
                  <a:pt x="792568" y="538705"/>
                </a:cubicBezTo>
                <a:cubicBezTo>
                  <a:pt x="793816" y="534964"/>
                  <a:pt x="795064" y="532470"/>
                  <a:pt x="796312" y="529976"/>
                </a:cubicBezTo>
                <a:cubicBezTo>
                  <a:pt x="806297" y="513765"/>
                  <a:pt x="820027" y="503789"/>
                  <a:pt x="837501" y="498801"/>
                </a:cubicBezTo>
                <a:cubicBezTo>
                  <a:pt x="854975" y="495060"/>
                  <a:pt x="872449" y="496307"/>
                  <a:pt x="888674" y="505036"/>
                </a:cubicBezTo>
                <a:cubicBezTo>
                  <a:pt x="891171" y="506283"/>
                  <a:pt x="893667" y="508777"/>
                  <a:pt x="896163" y="510024"/>
                </a:cubicBezTo>
                <a:cubicBezTo>
                  <a:pt x="903652" y="491319"/>
                  <a:pt x="919878" y="476355"/>
                  <a:pt x="939848" y="471367"/>
                </a:cubicBezTo>
                <a:cubicBezTo>
                  <a:pt x="957322" y="467626"/>
                  <a:pt x="976044" y="468873"/>
                  <a:pt x="991022" y="477602"/>
                </a:cubicBezTo>
                <a:cubicBezTo>
                  <a:pt x="994766" y="481343"/>
                  <a:pt x="998511" y="482590"/>
                  <a:pt x="1002255" y="486331"/>
                </a:cubicBezTo>
                <a:lnTo>
                  <a:pt x="1002255" y="66091"/>
                </a:lnTo>
                <a:cubicBezTo>
                  <a:pt x="1002255" y="44892"/>
                  <a:pt x="986029" y="29928"/>
                  <a:pt x="966059" y="29928"/>
                </a:cubicBezTo>
                <a:close/>
                <a:moveTo>
                  <a:pt x="66151" y="0"/>
                </a:moveTo>
                <a:lnTo>
                  <a:pt x="966059" y="0"/>
                </a:lnTo>
                <a:cubicBezTo>
                  <a:pt x="1002255" y="0"/>
                  <a:pt x="1030962" y="29928"/>
                  <a:pt x="1030962" y="66091"/>
                </a:cubicBezTo>
                <a:lnTo>
                  <a:pt x="1030962" y="549928"/>
                </a:lnTo>
                <a:lnTo>
                  <a:pt x="1039699" y="584844"/>
                </a:lnTo>
                <a:lnTo>
                  <a:pt x="1104602" y="823021"/>
                </a:lnTo>
                <a:cubicBezTo>
                  <a:pt x="1108347" y="841726"/>
                  <a:pt x="1107099" y="860431"/>
                  <a:pt x="1097114" y="876642"/>
                </a:cubicBezTo>
                <a:cubicBezTo>
                  <a:pt x="1089625" y="889112"/>
                  <a:pt x="1079640" y="899088"/>
                  <a:pt x="1065910" y="905323"/>
                </a:cubicBezTo>
                <a:lnTo>
                  <a:pt x="1082136" y="968920"/>
                </a:lnTo>
                <a:cubicBezTo>
                  <a:pt x="1090873" y="998848"/>
                  <a:pt x="1072151" y="1030023"/>
                  <a:pt x="1042196" y="1037505"/>
                </a:cubicBezTo>
                <a:lnTo>
                  <a:pt x="827516" y="1094867"/>
                </a:lnTo>
                <a:cubicBezTo>
                  <a:pt x="822523" y="1096114"/>
                  <a:pt x="817531" y="1097361"/>
                  <a:pt x="812538" y="1097361"/>
                </a:cubicBezTo>
                <a:cubicBezTo>
                  <a:pt x="802553" y="1097361"/>
                  <a:pt x="792568" y="1094867"/>
                  <a:pt x="785079" y="1089879"/>
                </a:cubicBezTo>
                <a:cubicBezTo>
                  <a:pt x="771350" y="1081150"/>
                  <a:pt x="761364" y="1069927"/>
                  <a:pt x="757620" y="1054963"/>
                </a:cubicBezTo>
                <a:lnTo>
                  <a:pt x="741394" y="995107"/>
                </a:lnTo>
                <a:lnTo>
                  <a:pt x="652776" y="986378"/>
                </a:lnTo>
                <a:cubicBezTo>
                  <a:pt x="590369" y="978896"/>
                  <a:pt x="536700" y="934004"/>
                  <a:pt x="519226" y="872901"/>
                </a:cubicBezTo>
                <a:lnTo>
                  <a:pt x="499255" y="793093"/>
                </a:lnTo>
                <a:cubicBezTo>
                  <a:pt x="493015" y="773141"/>
                  <a:pt x="495511" y="753189"/>
                  <a:pt x="506744" y="735731"/>
                </a:cubicBezTo>
                <a:cubicBezTo>
                  <a:pt x="516729" y="718273"/>
                  <a:pt x="532955" y="705803"/>
                  <a:pt x="552925" y="700815"/>
                </a:cubicBezTo>
                <a:cubicBezTo>
                  <a:pt x="570399" y="695827"/>
                  <a:pt x="587873" y="697074"/>
                  <a:pt x="602851" y="704556"/>
                </a:cubicBezTo>
                <a:lnTo>
                  <a:pt x="592866" y="665899"/>
                </a:lnTo>
                <a:lnTo>
                  <a:pt x="66151" y="665899"/>
                </a:lnTo>
                <a:cubicBezTo>
                  <a:pt x="29955" y="665899"/>
                  <a:pt x="0" y="637218"/>
                  <a:pt x="0" y="601055"/>
                </a:cubicBezTo>
                <a:lnTo>
                  <a:pt x="0" y="66091"/>
                </a:lnTo>
                <a:cubicBezTo>
                  <a:pt x="0" y="29928"/>
                  <a:pt x="29955" y="0"/>
                  <a:pt x="661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3E51A6C-5CF9-E443-8608-5AECC5D7C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683" y="10395523"/>
            <a:ext cx="982011" cy="971026"/>
          </a:xfrm>
          <a:custGeom>
            <a:avLst/>
            <a:gdLst>
              <a:gd name="connsiteX0" fmla="*/ 784339 w 982011"/>
              <a:gd name="connsiteY0" fmla="*/ 850194 h 971026"/>
              <a:gd name="connsiteX1" fmla="*/ 738400 w 982011"/>
              <a:gd name="connsiteY1" fmla="*/ 896284 h 971026"/>
              <a:gd name="connsiteX2" fmla="*/ 784339 w 982011"/>
              <a:gd name="connsiteY2" fmla="*/ 943621 h 971026"/>
              <a:gd name="connsiteX3" fmla="*/ 830278 w 982011"/>
              <a:gd name="connsiteY3" fmla="*/ 896284 h 971026"/>
              <a:gd name="connsiteX4" fmla="*/ 784339 w 982011"/>
              <a:gd name="connsiteY4" fmla="*/ 850194 h 971026"/>
              <a:gd name="connsiteX5" fmla="*/ 211559 w 982011"/>
              <a:gd name="connsiteY5" fmla="*/ 850068 h 971026"/>
              <a:gd name="connsiteX6" fmla="*/ 164641 w 982011"/>
              <a:gd name="connsiteY6" fmla="*/ 896205 h 971026"/>
              <a:gd name="connsiteX7" fmla="*/ 211559 w 982011"/>
              <a:gd name="connsiteY7" fmla="*/ 943589 h 971026"/>
              <a:gd name="connsiteX8" fmla="*/ 257242 w 982011"/>
              <a:gd name="connsiteY8" fmla="*/ 896205 h 971026"/>
              <a:gd name="connsiteX9" fmla="*/ 211559 w 982011"/>
              <a:gd name="connsiteY9" fmla="*/ 850068 h 971026"/>
              <a:gd name="connsiteX10" fmla="*/ 453516 w 982011"/>
              <a:gd name="connsiteY10" fmla="*/ 850002 h 971026"/>
              <a:gd name="connsiteX11" fmla="*/ 407577 w 982011"/>
              <a:gd name="connsiteY11" fmla="*/ 896164 h 971026"/>
              <a:gd name="connsiteX12" fmla="*/ 453516 w 982011"/>
              <a:gd name="connsiteY12" fmla="*/ 943574 h 971026"/>
              <a:gd name="connsiteX13" fmla="*/ 499454 w 982011"/>
              <a:gd name="connsiteY13" fmla="*/ 896164 h 971026"/>
              <a:gd name="connsiteX14" fmla="*/ 453516 w 982011"/>
              <a:gd name="connsiteY14" fmla="*/ 850002 h 971026"/>
              <a:gd name="connsiteX15" fmla="*/ 177913 w 982011"/>
              <a:gd name="connsiteY15" fmla="*/ 635768 h 971026"/>
              <a:gd name="connsiteX16" fmla="*/ 132561 w 982011"/>
              <a:gd name="connsiteY16" fmla="*/ 681932 h 971026"/>
              <a:gd name="connsiteX17" fmla="*/ 177913 w 982011"/>
              <a:gd name="connsiteY17" fmla="*/ 729343 h 971026"/>
              <a:gd name="connsiteX18" fmla="*/ 223265 w 982011"/>
              <a:gd name="connsiteY18" fmla="*/ 681932 h 971026"/>
              <a:gd name="connsiteX19" fmla="*/ 177913 w 982011"/>
              <a:gd name="connsiteY19" fmla="*/ 635768 h 971026"/>
              <a:gd name="connsiteX20" fmla="*/ 665826 w 982011"/>
              <a:gd name="connsiteY20" fmla="*/ 605466 h 971026"/>
              <a:gd name="connsiteX21" fmla="*/ 618646 w 982011"/>
              <a:gd name="connsiteY21" fmla="*/ 651628 h 971026"/>
              <a:gd name="connsiteX22" fmla="*/ 665826 w 982011"/>
              <a:gd name="connsiteY22" fmla="*/ 697791 h 971026"/>
              <a:gd name="connsiteX23" fmla="*/ 710523 w 982011"/>
              <a:gd name="connsiteY23" fmla="*/ 651628 h 971026"/>
              <a:gd name="connsiteX24" fmla="*/ 665826 w 982011"/>
              <a:gd name="connsiteY24" fmla="*/ 605466 h 971026"/>
              <a:gd name="connsiteX25" fmla="*/ 665826 w 982011"/>
              <a:gd name="connsiteY25" fmla="*/ 576770 h 971026"/>
              <a:gd name="connsiteX26" fmla="*/ 740320 w 982011"/>
              <a:gd name="connsiteY26" fmla="*/ 651628 h 971026"/>
              <a:gd name="connsiteX27" fmla="*/ 679483 w 982011"/>
              <a:gd name="connsiteY27" fmla="*/ 723991 h 971026"/>
              <a:gd name="connsiteX28" fmla="*/ 679483 w 982011"/>
              <a:gd name="connsiteY28" fmla="*/ 731477 h 971026"/>
              <a:gd name="connsiteX29" fmla="*/ 622370 w 982011"/>
              <a:gd name="connsiteY29" fmla="*/ 787620 h 971026"/>
              <a:gd name="connsiteX30" fmla="*/ 495729 w 982011"/>
              <a:gd name="connsiteY30" fmla="*/ 787620 h 971026"/>
              <a:gd name="connsiteX31" fmla="*/ 468415 w 982011"/>
              <a:gd name="connsiteY31" fmla="*/ 815068 h 971026"/>
              <a:gd name="connsiteX32" fmla="*/ 468415 w 982011"/>
              <a:gd name="connsiteY32" fmla="*/ 822554 h 971026"/>
              <a:gd name="connsiteX33" fmla="*/ 528010 w 982011"/>
              <a:gd name="connsiteY33" fmla="*/ 896164 h 971026"/>
              <a:gd name="connsiteX34" fmla="*/ 453516 w 982011"/>
              <a:gd name="connsiteY34" fmla="*/ 971022 h 971026"/>
              <a:gd name="connsiteX35" fmla="*/ 379021 w 982011"/>
              <a:gd name="connsiteY35" fmla="*/ 896164 h 971026"/>
              <a:gd name="connsiteX36" fmla="*/ 439858 w 982011"/>
              <a:gd name="connsiteY36" fmla="*/ 822554 h 971026"/>
              <a:gd name="connsiteX37" fmla="*/ 439858 w 982011"/>
              <a:gd name="connsiteY37" fmla="*/ 815068 h 971026"/>
              <a:gd name="connsiteX38" fmla="*/ 495729 w 982011"/>
              <a:gd name="connsiteY38" fmla="*/ 760172 h 971026"/>
              <a:gd name="connsiteX39" fmla="*/ 622370 w 982011"/>
              <a:gd name="connsiteY39" fmla="*/ 760172 h 971026"/>
              <a:gd name="connsiteX40" fmla="*/ 650927 w 982011"/>
              <a:gd name="connsiteY40" fmla="*/ 731477 h 971026"/>
              <a:gd name="connsiteX41" fmla="*/ 650927 w 982011"/>
              <a:gd name="connsiteY41" fmla="*/ 723991 h 971026"/>
              <a:gd name="connsiteX42" fmla="*/ 590089 w 982011"/>
              <a:gd name="connsiteY42" fmla="*/ 651628 h 971026"/>
              <a:gd name="connsiteX43" fmla="*/ 665826 w 982011"/>
              <a:gd name="connsiteY43" fmla="*/ 576770 h 971026"/>
              <a:gd name="connsiteX44" fmla="*/ 874975 w 982011"/>
              <a:gd name="connsiteY44" fmla="*/ 516347 h 971026"/>
              <a:gd name="connsiteX45" fmla="*/ 888632 w 982011"/>
              <a:gd name="connsiteY45" fmla="*/ 531295 h 971026"/>
              <a:gd name="connsiteX46" fmla="*/ 888632 w 982011"/>
              <a:gd name="connsiteY46" fmla="*/ 672059 h 971026"/>
              <a:gd name="connsiteX47" fmla="*/ 832761 w 982011"/>
              <a:gd name="connsiteY47" fmla="*/ 728115 h 971026"/>
              <a:gd name="connsiteX48" fmla="*/ 825311 w 982011"/>
              <a:gd name="connsiteY48" fmla="*/ 728115 h 971026"/>
              <a:gd name="connsiteX49" fmla="*/ 797996 w 982011"/>
              <a:gd name="connsiteY49" fmla="*/ 755521 h 971026"/>
              <a:gd name="connsiteX50" fmla="*/ 797996 w 982011"/>
              <a:gd name="connsiteY50" fmla="*/ 822788 h 971026"/>
              <a:gd name="connsiteX51" fmla="*/ 858834 w 982011"/>
              <a:gd name="connsiteY51" fmla="*/ 896284 h 971026"/>
              <a:gd name="connsiteX52" fmla="*/ 784339 w 982011"/>
              <a:gd name="connsiteY52" fmla="*/ 971026 h 971026"/>
              <a:gd name="connsiteX53" fmla="*/ 708602 w 982011"/>
              <a:gd name="connsiteY53" fmla="*/ 896284 h 971026"/>
              <a:gd name="connsiteX54" fmla="*/ 769440 w 982011"/>
              <a:gd name="connsiteY54" fmla="*/ 822788 h 971026"/>
              <a:gd name="connsiteX55" fmla="*/ 769440 w 982011"/>
              <a:gd name="connsiteY55" fmla="*/ 755521 h 971026"/>
              <a:gd name="connsiteX56" fmla="*/ 825311 w 982011"/>
              <a:gd name="connsiteY56" fmla="*/ 699464 h 971026"/>
              <a:gd name="connsiteX57" fmla="*/ 832761 w 982011"/>
              <a:gd name="connsiteY57" fmla="*/ 699464 h 971026"/>
              <a:gd name="connsiteX58" fmla="*/ 860076 w 982011"/>
              <a:gd name="connsiteY58" fmla="*/ 672059 h 971026"/>
              <a:gd name="connsiteX59" fmla="*/ 860076 w 982011"/>
              <a:gd name="connsiteY59" fmla="*/ 531295 h 971026"/>
              <a:gd name="connsiteX60" fmla="*/ 874975 w 982011"/>
              <a:gd name="connsiteY60" fmla="*/ 516347 h 971026"/>
              <a:gd name="connsiteX61" fmla="*/ 695465 w 982011"/>
              <a:gd name="connsiteY61" fmla="*/ 396691 h 971026"/>
              <a:gd name="connsiteX62" fmla="*/ 648123 w 982011"/>
              <a:gd name="connsiteY62" fmla="*/ 442788 h 971026"/>
              <a:gd name="connsiteX63" fmla="*/ 695465 w 982011"/>
              <a:gd name="connsiteY63" fmla="*/ 488884 h 971026"/>
              <a:gd name="connsiteX64" fmla="*/ 741561 w 982011"/>
              <a:gd name="connsiteY64" fmla="*/ 442788 h 971026"/>
              <a:gd name="connsiteX65" fmla="*/ 695465 w 982011"/>
              <a:gd name="connsiteY65" fmla="*/ 396691 h 971026"/>
              <a:gd name="connsiteX66" fmla="*/ 695465 w 982011"/>
              <a:gd name="connsiteY66" fmla="*/ 368037 h 971026"/>
              <a:gd name="connsiteX67" fmla="*/ 768970 w 982011"/>
              <a:gd name="connsiteY67" fmla="*/ 427838 h 971026"/>
              <a:gd name="connsiteX68" fmla="*/ 925946 w 982011"/>
              <a:gd name="connsiteY68" fmla="*/ 427838 h 971026"/>
              <a:gd name="connsiteX69" fmla="*/ 982009 w 982011"/>
              <a:gd name="connsiteY69" fmla="*/ 483901 h 971026"/>
              <a:gd name="connsiteX70" fmla="*/ 982009 w 982011"/>
              <a:gd name="connsiteY70" fmla="*/ 957322 h 971026"/>
              <a:gd name="connsiteX71" fmla="*/ 968305 w 982011"/>
              <a:gd name="connsiteY71" fmla="*/ 971026 h 971026"/>
              <a:gd name="connsiteX72" fmla="*/ 954601 w 982011"/>
              <a:gd name="connsiteY72" fmla="*/ 957322 h 971026"/>
              <a:gd name="connsiteX73" fmla="*/ 954601 w 982011"/>
              <a:gd name="connsiteY73" fmla="*/ 483901 h 971026"/>
              <a:gd name="connsiteX74" fmla="*/ 925946 w 982011"/>
              <a:gd name="connsiteY74" fmla="*/ 456492 h 971026"/>
              <a:gd name="connsiteX75" fmla="*/ 768970 w 982011"/>
              <a:gd name="connsiteY75" fmla="*/ 456492 h 971026"/>
              <a:gd name="connsiteX76" fmla="*/ 695465 w 982011"/>
              <a:gd name="connsiteY76" fmla="*/ 517538 h 971026"/>
              <a:gd name="connsiteX77" fmla="*/ 620714 w 982011"/>
              <a:gd name="connsiteY77" fmla="*/ 442788 h 971026"/>
              <a:gd name="connsiteX78" fmla="*/ 695465 w 982011"/>
              <a:gd name="connsiteY78" fmla="*/ 368037 h 971026"/>
              <a:gd name="connsiteX79" fmla="*/ 455953 w 982011"/>
              <a:gd name="connsiteY79" fmla="*/ 362509 h 971026"/>
              <a:gd name="connsiteX80" fmla="*/ 409327 w 982011"/>
              <a:gd name="connsiteY80" fmla="*/ 408646 h 971026"/>
              <a:gd name="connsiteX81" fmla="*/ 455953 w 982011"/>
              <a:gd name="connsiteY81" fmla="*/ 456030 h 971026"/>
              <a:gd name="connsiteX82" fmla="*/ 502579 w 982011"/>
              <a:gd name="connsiteY82" fmla="*/ 408646 h 971026"/>
              <a:gd name="connsiteX83" fmla="*/ 455953 w 982011"/>
              <a:gd name="connsiteY83" fmla="*/ 362509 h 971026"/>
              <a:gd name="connsiteX84" fmla="*/ 177913 w 982011"/>
              <a:gd name="connsiteY84" fmla="*/ 335078 h 971026"/>
              <a:gd name="connsiteX85" fmla="*/ 192622 w 982011"/>
              <a:gd name="connsiteY85" fmla="*/ 348802 h 971026"/>
              <a:gd name="connsiteX86" fmla="*/ 192622 w 982011"/>
              <a:gd name="connsiteY86" fmla="*/ 608319 h 971026"/>
              <a:gd name="connsiteX87" fmla="*/ 251457 w 982011"/>
              <a:gd name="connsiteY87" fmla="*/ 681932 h 971026"/>
              <a:gd name="connsiteX88" fmla="*/ 177913 w 982011"/>
              <a:gd name="connsiteY88" fmla="*/ 756792 h 971026"/>
              <a:gd name="connsiteX89" fmla="*/ 104369 w 982011"/>
              <a:gd name="connsiteY89" fmla="*/ 681932 h 971026"/>
              <a:gd name="connsiteX90" fmla="*/ 164430 w 982011"/>
              <a:gd name="connsiteY90" fmla="*/ 608319 h 971026"/>
              <a:gd name="connsiteX91" fmla="*/ 164430 w 982011"/>
              <a:gd name="connsiteY91" fmla="*/ 348802 h 971026"/>
              <a:gd name="connsiteX92" fmla="*/ 177913 w 982011"/>
              <a:gd name="connsiteY92" fmla="*/ 335078 h 971026"/>
              <a:gd name="connsiteX93" fmla="*/ 455953 w 982011"/>
              <a:gd name="connsiteY93" fmla="*/ 335076 h 971026"/>
              <a:gd name="connsiteX94" fmla="*/ 531563 w 982011"/>
              <a:gd name="connsiteY94" fmla="*/ 408646 h 971026"/>
              <a:gd name="connsiteX95" fmla="*/ 471075 w 982011"/>
              <a:gd name="connsiteY95" fmla="*/ 482216 h 971026"/>
              <a:gd name="connsiteX96" fmla="*/ 471075 w 982011"/>
              <a:gd name="connsiteY96" fmla="*/ 579479 h 971026"/>
              <a:gd name="connsiteX97" fmla="*/ 414368 w 982011"/>
              <a:gd name="connsiteY97" fmla="*/ 635592 h 971026"/>
              <a:gd name="connsiteX98" fmla="*/ 376563 w 982011"/>
              <a:gd name="connsiteY98" fmla="*/ 635592 h 971026"/>
              <a:gd name="connsiteX99" fmla="*/ 348840 w 982011"/>
              <a:gd name="connsiteY99" fmla="*/ 663025 h 971026"/>
              <a:gd name="connsiteX100" fmla="*/ 348840 w 982011"/>
              <a:gd name="connsiteY100" fmla="*/ 957306 h 971026"/>
              <a:gd name="connsiteX101" fmla="*/ 333718 w 982011"/>
              <a:gd name="connsiteY101" fmla="*/ 971022 h 971026"/>
              <a:gd name="connsiteX102" fmla="*/ 318596 w 982011"/>
              <a:gd name="connsiteY102" fmla="*/ 957306 h 971026"/>
              <a:gd name="connsiteX103" fmla="*/ 318596 w 982011"/>
              <a:gd name="connsiteY103" fmla="*/ 663025 h 971026"/>
              <a:gd name="connsiteX104" fmla="*/ 376563 w 982011"/>
              <a:gd name="connsiteY104" fmla="*/ 606912 h 971026"/>
              <a:gd name="connsiteX105" fmla="*/ 414368 w 982011"/>
              <a:gd name="connsiteY105" fmla="*/ 606912 h 971026"/>
              <a:gd name="connsiteX106" fmla="*/ 442092 w 982011"/>
              <a:gd name="connsiteY106" fmla="*/ 579479 h 971026"/>
              <a:gd name="connsiteX107" fmla="*/ 442092 w 982011"/>
              <a:gd name="connsiteY107" fmla="*/ 482216 h 971026"/>
              <a:gd name="connsiteX108" fmla="*/ 380344 w 982011"/>
              <a:gd name="connsiteY108" fmla="*/ 408646 h 971026"/>
              <a:gd name="connsiteX109" fmla="*/ 455953 w 982011"/>
              <a:gd name="connsiteY109" fmla="*/ 335076 h 971026"/>
              <a:gd name="connsiteX110" fmla="*/ 30060 w 982011"/>
              <a:gd name="connsiteY110" fmla="*/ 335076 h 971026"/>
              <a:gd name="connsiteX111" fmla="*/ 44876 w 982011"/>
              <a:gd name="connsiteY111" fmla="*/ 348792 h 971026"/>
              <a:gd name="connsiteX112" fmla="*/ 44876 w 982011"/>
              <a:gd name="connsiteY112" fmla="*/ 852562 h 971026"/>
              <a:gd name="connsiteX113" fmla="*/ 72039 w 982011"/>
              <a:gd name="connsiteY113" fmla="*/ 879994 h 971026"/>
              <a:gd name="connsiteX114" fmla="*/ 138712 w 982011"/>
              <a:gd name="connsiteY114" fmla="*/ 879994 h 971026"/>
              <a:gd name="connsiteX115" fmla="*/ 211559 w 982011"/>
              <a:gd name="connsiteY115" fmla="*/ 821388 h 971026"/>
              <a:gd name="connsiteX116" fmla="*/ 284405 w 982011"/>
              <a:gd name="connsiteY116" fmla="*/ 896205 h 971026"/>
              <a:gd name="connsiteX117" fmla="*/ 211559 w 982011"/>
              <a:gd name="connsiteY117" fmla="*/ 971022 h 971026"/>
              <a:gd name="connsiteX118" fmla="*/ 137477 w 982011"/>
              <a:gd name="connsiteY118" fmla="*/ 908674 h 971026"/>
              <a:gd name="connsiteX119" fmla="*/ 72039 w 982011"/>
              <a:gd name="connsiteY119" fmla="*/ 908674 h 971026"/>
              <a:gd name="connsiteX120" fmla="*/ 16478 w 982011"/>
              <a:gd name="connsiteY120" fmla="*/ 852562 h 971026"/>
              <a:gd name="connsiteX121" fmla="*/ 16478 w 982011"/>
              <a:gd name="connsiteY121" fmla="*/ 348792 h 971026"/>
              <a:gd name="connsiteX122" fmla="*/ 30060 w 982011"/>
              <a:gd name="connsiteY122" fmla="*/ 335076 h 971026"/>
              <a:gd name="connsiteX123" fmla="*/ 577458 w 982011"/>
              <a:gd name="connsiteY123" fmla="*/ 151749 h 971026"/>
              <a:gd name="connsiteX124" fmla="*/ 531230 w 982011"/>
              <a:gd name="connsiteY124" fmla="*/ 198152 h 971026"/>
              <a:gd name="connsiteX125" fmla="*/ 577458 w 982011"/>
              <a:gd name="connsiteY125" fmla="*/ 244554 h 971026"/>
              <a:gd name="connsiteX126" fmla="*/ 624935 w 982011"/>
              <a:gd name="connsiteY126" fmla="*/ 198152 h 971026"/>
              <a:gd name="connsiteX127" fmla="*/ 577458 w 982011"/>
              <a:gd name="connsiteY127" fmla="*/ 151749 h 971026"/>
              <a:gd name="connsiteX128" fmla="*/ 74793 w 982011"/>
              <a:gd name="connsiteY128" fmla="*/ 89285 h 971026"/>
              <a:gd name="connsiteX129" fmla="*/ 28671 w 982011"/>
              <a:gd name="connsiteY129" fmla="*/ 135711 h 971026"/>
              <a:gd name="connsiteX130" fmla="*/ 74793 w 982011"/>
              <a:gd name="connsiteY130" fmla="*/ 183392 h 971026"/>
              <a:gd name="connsiteX131" fmla="*/ 120915 w 982011"/>
              <a:gd name="connsiteY131" fmla="*/ 135711 h 971026"/>
              <a:gd name="connsiteX132" fmla="*/ 74793 w 982011"/>
              <a:gd name="connsiteY132" fmla="*/ 89285 h 971026"/>
              <a:gd name="connsiteX133" fmla="*/ 74793 w 982011"/>
              <a:gd name="connsiteY133" fmla="*/ 60426 h 971026"/>
              <a:gd name="connsiteX134" fmla="*/ 149586 w 982011"/>
              <a:gd name="connsiteY134" fmla="*/ 135711 h 971026"/>
              <a:gd name="connsiteX135" fmla="*/ 89751 w 982011"/>
              <a:gd name="connsiteY135" fmla="*/ 209741 h 971026"/>
              <a:gd name="connsiteX136" fmla="*/ 89751 w 982011"/>
              <a:gd name="connsiteY136" fmla="*/ 249893 h 971026"/>
              <a:gd name="connsiteX137" fmla="*/ 117176 w 982011"/>
              <a:gd name="connsiteY137" fmla="*/ 277498 h 971026"/>
              <a:gd name="connsiteX138" fmla="*/ 484907 w 982011"/>
              <a:gd name="connsiteY138" fmla="*/ 277498 h 971026"/>
              <a:gd name="connsiteX139" fmla="*/ 498619 w 982011"/>
              <a:gd name="connsiteY139" fmla="*/ 292555 h 971026"/>
              <a:gd name="connsiteX140" fmla="*/ 484907 w 982011"/>
              <a:gd name="connsiteY140" fmla="*/ 306357 h 971026"/>
              <a:gd name="connsiteX141" fmla="*/ 117176 w 982011"/>
              <a:gd name="connsiteY141" fmla="*/ 306357 h 971026"/>
              <a:gd name="connsiteX142" fmla="*/ 61081 w 982011"/>
              <a:gd name="connsiteY142" fmla="*/ 249893 h 971026"/>
              <a:gd name="connsiteX143" fmla="*/ 61081 w 982011"/>
              <a:gd name="connsiteY143" fmla="*/ 209741 h 971026"/>
              <a:gd name="connsiteX144" fmla="*/ 0 w 982011"/>
              <a:gd name="connsiteY144" fmla="*/ 135711 h 971026"/>
              <a:gd name="connsiteX145" fmla="*/ 74793 w 982011"/>
              <a:gd name="connsiteY145" fmla="*/ 60426 h 971026"/>
              <a:gd name="connsiteX146" fmla="*/ 375774 w 982011"/>
              <a:gd name="connsiteY146" fmla="*/ 30100 h 971026"/>
              <a:gd name="connsiteX147" fmla="*/ 329582 w 982011"/>
              <a:gd name="connsiteY147" fmla="*/ 76502 h 971026"/>
              <a:gd name="connsiteX148" fmla="*/ 375774 w 982011"/>
              <a:gd name="connsiteY148" fmla="*/ 122905 h 971026"/>
              <a:gd name="connsiteX149" fmla="*/ 423214 w 982011"/>
              <a:gd name="connsiteY149" fmla="*/ 76502 h 971026"/>
              <a:gd name="connsiteX150" fmla="*/ 375774 w 982011"/>
              <a:gd name="connsiteY150" fmla="*/ 30100 h 971026"/>
              <a:gd name="connsiteX151" fmla="*/ 907371 w 982011"/>
              <a:gd name="connsiteY151" fmla="*/ 29798 h 971026"/>
              <a:gd name="connsiteX152" fmla="*/ 861342 w 982011"/>
              <a:gd name="connsiteY152" fmla="*/ 75737 h 971026"/>
              <a:gd name="connsiteX153" fmla="*/ 907371 w 982011"/>
              <a:gd name="connsiteY153" fmla="*/ 121675 h 971026"/>
              <a:gd name="connsiteX154" fmla="*/ 954643 w 982011"/>
              <a:gd name="connsiteY154" fmla="*/ 75737 h 971026"/>
              <a:gd name="connsiteX155" fmla="*/ 907371 w 982011"/>
              <a:gd name="connsiteY155" fmla="*/ 29798 h 971026"/>
              <a:gd name="connsiteX156" fmla="*/ 375774 w 982011"/>
              <a:gd name="connsiteY156" fmla="*/ 1 h 971026"/>
              <a:gd name="connsiteX157" fmla="*/ 449430 w 982011"/>
              <a:gd name="connsiteY157" fmla="*/ 62707 h 971026"/>
              <a:gd name="connsiteX158" fmla="*/ 682884 w 982011"/>
              <a:gd name="connsiteY158" fmla="*/ 62707 h 971026"/>
              <a:gd name="connsiteX159" fmla="*/ 740312 w 982011"/>
              <a:gd name="connsiteY159" fmla="*/ 119142 h 971026"/>
              <a:gd name="connsiteX160" fmla="*/ 740312 w 982011"/>
              <a:gd name="connsiteY160" fmla="*/ 259604 h 971026"/>
              <a:gd name="connsiteX161" fmla="*/ 725331 w 982011"/>
              <a:gd name="connsiteY161" fmla="*/ 273399 h 971026"/>
              <a:gd name="connsiteX162" fmla="*/ 710350 w 982011"/>
              <a:gd name="connsiteY162" fmla="*/ 259604 h 971026"/>
              <a:gd name="connsiteX163" fmla="*/ 710350 w 982011"/>
              <a:gd name="connsiteY163" fmla="*/ 119142 h 971026"/>
              <a:gd name="connsiteX164" fmla="*/ 682884 w 982011"/>
              <a:gd name="connsiteY164" fmla="*/ 90298 h 971026"/>
              <a:gd name="connsiteX165" fmla="*/ 449430 w 982011"/>
              <a:gd name="connsiteY165" fmla="*/ 90298 h 971026"/>
              <a:gd name="connsiteX166" fmla="*/ 375774 w 982011"/>
              <a:gd name="connsiteY166" fmla="*/ 151749 h 971026"/>
              <a:gd name="connsiteX167" fmla="*/ 302117 w 982011"/>
              <a:gd name="connsiteY167" fmla="*/ 76502 h 971026"/>
              <a:gd name="connsiteX168" fmla="*/ 375774 w 982011"/>
              <a:gd name="connsiteY168" fmla="*/ 1 h 971026"/>
              <a:gd name="connsiteX169" fmla="*/ 30221 w 982011"/>
              <a:gd name="connsiteY169" fmla="*/ 1 h 971026"/>
              <a:gd name="connsiteX170" fmla="*/ 201389 w 982011"/>
              <a:gd name="connsiteY170" fmla="*/ 1 h 971026"/>
              <a:gd name="connsiteX171" fmla="*/ 257612 w 982011"/>
              <a:gd name="connsiteY171" fmla="*/ 57690 h 971026"/>
              <a:gd name="connsiteX172" fmla="*/ 257612 w 982011"/>
              <a:gd name="connsiteY172" fmla="*/ 155512 h 971026"/>
              <a:gd name="connsiteX173" fmla="*/ 286348 w 982011"/>
              <a:gd name="connsiteY173" fmla="*/ 184356 h 971026"/>
              <a:gd name="connsiteX174" fmla="*/ 502494 w 982011"/>
              <a:gd name="connsiteY174" fmla="*/ 184356 h 971026"/>
              <a:gd name="connsiteX175" fmla="*/ 504993 w 982011"/>
              <a:gd name="connsiteY175" fmla="*/ 184356 h 971026"/>
              <a:gd name="connsiteX176" fmla="*/ 577458 w 982011"/>
              <a:gd name="connsiteY176" fmla="*/ 122905 h 971026"/>
              <a:gd name="connsiteX177" fmla="*/ 652422 w 982011"/>
              <a:gd name="connsiteY177" fmla="*/ 198152 h 971026"/>
              <a:gd name="connsiteX178" fmla="*/ 577458 w 982011"/>
              <a:gd name="connsiteY178" fmla="*/ 273399 h 971026"/>
              <a:gd name="connsiteX179" fmla="*/ 504993 w 982011"/>
              <a:gd name="connsiteY179" fmla="*/ 211947 h 971026"/>
              <a:gd name="connsiteX180" fmla="*/ 502494 w 982011"/>
              <a:gd name="connsiteY180" fmla="*/ 211947 h 971026"/>
              <a:gd name="connsiteX181" fmla="*/ 286348 w 982011"/>
              <a:gd name="connsiteY181" fmla="*/ 211947 h 971026"/>
              <a:gd name="connsiteX182" fmla="*/ 228876 w 982011"/>
              <a:gd name="connsiteY182" fmla="*/ 155512 h 971026"/>
              <a:gd name="connsiteX183" fmla="*/ 228876 w 982011"/>
              <a:gd name="connsiteY183" fmla="*/ 57690 h 971026"/>
              <a:gd name="connsiteX184" fmla="*/ 201389 w 982011"/>
              <a:gd name="connsiteY184" fmla="*/ 30100 h 971026"/>
              <a:gd name="connsiteX185" fmla="*/ 30221 w 982011"/>
              <a:gd name="connsiteY185" fmla="*/ 30100 h 971026"/>
              <a:gd name="connsiteX186" fmla="*/ 16478 w 982011"/>
              <a:gd name="connsiteY186" fmla="*/ 15050 h 971026"/>
              <a:gd name="connsiteX187" fmla="*/ 30221 w 982011"/>
              <a:gd name="connsiteY187" fmla="*/ 1 h 971026"/>
              <a:gd name="connsiteX188" fmla="*/ 907371 w 982011"/>
              <a:gd name="connsiteY188" fmla="*/ 0 h 971026"/>
              <a:gd name="connsiteX189" fmla="*/ 982011 w 982011"/>
              <a:gd name="connsiteY189" fmla="*/ 75737 h 971026"/>
              <a:gd name="connsiteX190" fmla="*/ 921055 w 982011"/>
              <a:gd name="connsiteY190" fmla="*/ 148990 h 971026"/>
              <a:gd name="connsiteX191" fmla="*/ 921055 w 982011"/>
              <a:gd name="connsiteY191" fmla="*/ 275632 h 971026"/>
              <a:gd name="connsiteX192" fmla="*/ 866318 w 982011"/>
              <a:gd name="connsiteY192" fmla="*/ 331503 h 971026"/>
              <a:gd name="connsiteX193" fmla="*/ 616273 w 982011"/>
              <a:gd name="connsiteY193" fmla="*/ 331503 h 971026"/>
              <a:gd name="connsiteX194" fmla="*/ 588905 w 982011"/>
              <a:gd name="connsiteY194" fmla="*/ 358818 h 971026"/>
              <a:gd name="connsiteX195" fmla="*/ 588905 w 982011"/>
              <a:gd name="connsiteY195" fmla="*/ 528915 h 971026"/>
              <a:gd name="connsiteX196" fmla="*/ 573977 w 982011"/>
              <a:gd name="connsiteY196" fmla="*/ 542572 h 971026"/>
              <a:gd name="connsiteX197" fmla="*/ 560293 w 982011"/>
              <a:gd name="connsiteY197" fmla="*/ 528915 h 971026"/>
              <a:gd name="connsiteX198" fmla="*/ 560293 w 982011"/>
              <a:gd name="connsiteY198" fmla="*/ 358818 h 971026"/>
              <a:gd name="connsiteX199" fmla="*/ 616273 w 982011"/>
              <a:gd name="connsiteY199" fmla="*/ 302947 h 971026"/>
              <a:gd name="connsiteX200" fmla="*/ 866318 w 982011"/>
              <a:gd name="connsiteY200" fmla="*/ 302947 h 971026"/>
              <a:gd name="connsiteX201" fmla="*/ 892443 w 982011"/>
              <a:gd name="connsiteY201" fmla="*/ 275632 h 971026"/>
              <a:gd name="connsiteX202" fmla="*/ 892443 w 982011"/>
              <a:gd name="connsiteY202" fmla="*/ 148990 h 971026"/>
              <a:gd name="connsiteX203" fmla="*/ 832730 w 982011"/>
              <a:gd name="connsiteY203" fmla="*/ 75737 h 971026"/>
              <a:gd name="connsiteX204" fmla="*/ 907371 w 982011"/>
              <a:gd name="connsiteY204" fmla="*/ 0 h 97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982011" h="971026">
                <a:moveTo>
                  <a:pt x="784339" y="850194"/>
                </a:moveTo>
                <a:cubicBezTo>
                  <a:pt x="758266" y="850194"/>
                  <a:pt x="738400" y="870125"/>
                  <a:pt x="738400" y="896284"/>
                </a:cubicBezTo>
                <a:cubicBezTo>
                  <a:pt x="738400" y="921198"/>
                  <a:pt x="758266" y="943621"/>
                  <a:pt x="784339" y="943621"/>
                </a:cubicBezTo>
                <a:cubicBezTo>
                  <a:pt x="809171" y="943621"/>
                  <a:pt x="830278" y="921198"/>
                  <a:pt x="830278" y="896284"/>
                </a:cubicBezTo>
                <a:cubicBezTo>
                  <a:pt x="830278" y="870125"/>
                  <a:pt x="809171" y="850194"/>
                  <a:pt x="784339" y="850194"/>
                </a:cubicBezTo>
                <a:close/>
                <a:moveTo>
                  <a:pt x="211559" y="850068"/>
                </a:moveTo>
                <a:cubicBezTo>
                  <a:pt x="185630" y="850068"/>
                  <a:pt x="164641" y="870019"/>
                  <a:pt x="164641" y="896205"/>
                </a:cubicBezTo>
                <a:cubicBezTo>
                  <a:pt x="164641" y="921144"/>
                  <a:pt x="185630" y="943589"/>
                  <a:pt x="211559" y="943589"/>
                </a:cubicBezTo>
                <a:cubicBezTo>
                  <a:pt x="236252" y="943589"/>
                  <a:pt x="257242" y="921144"/>
                  <a:pt x="257242" y="896205"/>
                </a:cubicBezTo>
                <a:cubicBezTo>
                  <a:pt x="257242" y="870019"/>
                  <a:pt x="236252" y="850068"/>
                  <a:pt x="211559" y="850068"/>
                </a:cubicBezTo>
                <a:close/>
                <a:moveTo>
                  <a:pt x="453516" y="850002"/>
                </a:moveTo>
                <a:cubicBezTo>
                  <a:pt x="428684" y="850002"/>
                  <a:pt x="407577" y="869964"/>
                  <a:pt x="407577" y="896164"/>
                </a:cubicBezTo>
                <a:cubicBezTo>
                  <a:pt x="407577" y="921117"/>
                  <a:pt x="428684" y="943574"/>
                  <a:pt x="453516" y="943574"/>
                </a:cubicBezTo>
                <a:cubicBezTo>
                  <a:pt x="479589" y="943574"/>
                  <a:pt x="499454" y="921117"/>
                  <a:pt x="499454" y="896164"/>
                </a:cubicBezTo>
                <a:cubicBezTo>
                  <a:pt x="499454" y="869964"/>
                  <a:pt x="479589" y="850002"/>
                  <a:pt x="453516" y="850002"/>
                </a:cubicBezTo>
                <a:close/>
                <a:moveTo>
                  <a:pt x="177913" y="635768"/>
                </a:moveTo>
                <a:cubicBezTo>
                  <a:pt x="153398" y="635768"/>
                  <a:pt x="132561" y="656978"/>
                  <a:pt x="132561" y="681932"/>
                </a:cubicBezTo>
                <a:cubicBezTo>
                  <a:pt x="132561" y="708133"/>
                  <a:pt x="153398" y="729343"/>
                  <a:pt x="177913" y="729343"/>
                </a:cubicBezTo>
                <a:cubicBezTo>
                  <a:pt x="203654" y="729343"/>
                  <a:pt x="223265" y="708133"/>
                  <a:pt x="223265" y="681932"/>
                </a:cubicBezTo>
                <a:cubicBezTo>
                  <a:pt x="223265" y="656978"/>
                  <a:pt x="203654" y="635768"/>
                  <a:pt x="177913" y="635768"/>
                </a:cubicBezTo>
                <a:close/>
                <a:moveTo>
                  <a:pt x="665826" y="605466"/>
                </a:moveTo>
                <a:cubicBezTo>
                  <a:pt x="639753" y="605466"/>
                  <a:pt x="618646" y="625428"/>
                  <a:pt x="618646" y="651628"/>
                </a:cubicBezTo>
                <a:cubicBezTo>
                  <a:pt x="618646" y="677828"/>
                  <a:pt x="639753" y="697791"/>
                  <a:pt x="665826" y="697791"/>
                </a:cubicBezTo>
                <a:cubicBezTo>
                  <a:pt x="690657" y="697791"/>
                  <a:pt x="710523" y="677828"/>
                  <a:pt x="710523" y="651628"/>
                </a:cubicBezTo>
                <a:cubicBezTo>
                  <a:pt x="710523" y="625428"/>
                  <a:pt x="690657" y="605466"/>
                  <a:pt x="665826" y="605466"/>
                </a:cubicBezTo>
                <a:close/>
                <a:moveTo>
                  <a:pt x="665826" y="576770"/>
                </a:moveTo>
                <a:cubicBezTo>
                  <a:pt x="706798" y="576770"/>
                  <a:pt x="740320" y="610456"/>
                  <a:pt x="740320" y="651628"/>
                </a:cubicBezTo>
                <a:cubicBezTo>
                  <a:pt x="740320" y="687809"/>
                  <a:pt x="713006" y="719000"/>
                  <a:pt x="679483" y="723991"/>
                </a:cubicBezTo>
                <a:lnTo>
                  <a:pt x="679483" y="731477"/>
                </a:lnTo>
                <a:cubicBezTo>
                  <a:pt x="679483" y="762667"/>
                  <a:pt x="654651" y="787620"/>
                  <a:pt x="622370" y="787620"/>
                </a:cubicBezTo>
                <a:lnTo>
                  <a:pt x="495729" y="787620"/>
                </a:lnTo>
                <a:cubicBezTo>
                  <a:pt x="479589" y="787620"/>
                  <a:pt x="468415" y="800096"/>
                  <a:pt x="468415" y="815068"/>
                </a:cubicBezTo>
                <a:lnTo>
                  <a:pt x="468415" y="822554"/>
                </a:lnTo>
                <a:cubicBezTo>
                  <a:pt x="501937" y="828792"/>
                  <a:pt x="528010" y="859983"/>
                  <a:pt x="528010" y="896164"/>
                </a:cubicBezTo>
                <a:cubicBezTo>
                  <a:pt x="528010" y="937336"/>
                  <a:pt x="494488" y="971022"/>
                  <a:pt x="453516" y="971022"/>
                </a:cubicBezTo>
                <a:cubicBezTo>
                  <a:pt x="412544" y="971022"/>
                  <a:pt x="379021" y="937336"/>
                  <a:pt x="379021" y="896164"/>
                </a:cubicBezTo>
                <a:cubicBezTo>
                  <a:pt x="379021" y="859983"/>
                  <a:pt x="405094" y="828792"/>
                  <a:pt x="439858" y="822554"/>
                </a:cubicBezTo>
                <a:lnTo>
                  <a:pt x="439858" y="815068"/>
                </a:lnTo>
                <a:cubicBezTo>
                  <a:pt x="439858" y="785125"/>
                  <a:pt x="464690" y="760172"/>
                  <a:pt x="495729" y="760172"/>
                </a:cubicBezTo>
                <a:lnTo>
                  <a:pt x="622370" y="760172"/>
                </a:lnTo>
                <a:cubicBezTo>
                  <a:pt x="638511" y="760172"/>
                  <a:pt x="650927" y="746448"/>
                  <a:pt x="650927" y="731477"/>
                </a:cubicBezTo>
                <a:lnTo>
                  <a:pt x="650927" y="723991"/>
                </a:lnTo>
                <a:cubicBezTo>
                  <a:pt x="617404" y="719000"/>
                  <a:pt x="590089" y="687809"/>
                  <a:pt x="590089" y="651628"/>
                </a:cubicBezTo>
                <a:cubicBezTo>
                  <a:pt x="590089" y="610456"/>
                  <a:pt x="623612" y="576770"/>
                  <a:pt x="665826" y="576770"/>
                </a:cubicBezTo>
                <a:close/>
                <a:moveTo>
                  <a:pt x="874975" y="516347"/>
                </a:moveTo>
                <a:cubicBezTo>
                  <a:pt x="882424" y="516347"/>
                  <a:pt x="888632" y="522575"/>
                  <a:pt x="888632" y="531295"/>
                </a:cubicBezTo>
                <a:lnTo>
                  <a:pt x="888632" y="672059"/>
                </a:lnTo>
                <a:cubicBezTo>
                  <a:pt x="888632" y="701956"/>
                  <a:pt x="863801" y="728115"/>
                  <a:pt x="832761" y="728115"/>
                </a:cubicBezTo>
                <a:lnTo>
                  <a:pt x="825311" y="728115"/>
                </a:lnTo>
                <a:cubicBezTo>
                  <a:pt x="810412" y="728115"/>
                  <a:pt x="797996" y="740572"/>
                  <a:pt x="797996" y="755521"/>
                </a:cubicBezTo>
                <a:lnTo>
                  <a:pt x="797996" y="822788"/>
                </a:lnTo>
                <a:cubicBezTo>
                  <a:pt x="832761" y="829017"/>
                  <a:pt x="858834" y="860159"/>
                  <a:pt x="858834" y="896284"/>
                </a:cubicBezTo>
                <a:cubicBezTo>
                  <a:pt x="858834" y="937392"/>
                  <a:pt x="825311" y="971026"/>
                  <a:pt x="784339" y="971026"/>
                </a:cubicBezTo>
                <a:cubicBezTo>
                  <a:pt x="742125" y="971026"/>
                  <a:pt x="708602" y="937392"/>
                  <a:pt x="708602" y="896284"/>
                </a:cubicBezTo>
                <a:cubicBezTo>
                  <a:pt x="708602" y="860159"/>
                  <a:pt x="735917" y="829017"/>
                  <a:pt x="769440" y="822788"/>
                </a:cubicBezTo>
                <a:lnTo>
                  <a:pt x="769440" y="755521"/>
                </a:lnTo>
                <a:cubicBezTo>
                  <a:pt x="769440" y="724378"/>
                  <a:pt x="795513" y="699464"/>
                  <a:pt x="825311" y="699464"/>
                </a:cubicBezTo>
                <a:lnTo>
                  <a:pt x="832761" y="699464"/>
                </a:lnTo>
                <a:cubicBezTo>
                  <a:pt x="847660" y="699464"/>
                  <a:pt x="860076" y="687007"/>
                  <a:pt x="860076" y="672059"/>
                </a:cubicBezTo>
                <a:lnTo>
                  <a:pt x="860076" y="531295"/>
                </a:lnTo>
                <a:cubicBezTo>
                  <a:pt x="860076" y="522575"/>
                  <a:pt x="867525" y="516347"/>
                  <a:pt x="874975" y="516347"/>
                </a:cubicBezTo>
                <a:close/>
                <a:moveTo>
                  <a:pt x="695465" y="396691"/>
                </a:moveTo>
                <a:cubicBezTo>
                  <a:pt x="669302" y="396691"/>
                  <a:pt x="648123" y="416625"/>
                  <a:pt x="648123" y="442788"/>
                </a:cubicBezTo>
                <a:cubicBezTo>
                  <a:pt x="648123" y="467705"/>
                  <a:pt x="669302" y="488884"/>
                  <a:pt x="695465" y="488884"/>
                </a:cubicBezTo>
                <a:cubicBezTo>
                  <a:pt x="720382" y="488884"/>
                  <a:pt x="741561" y="467705"/>
                  <a:pt x="741561" y="442788"/>
                </a:cubicBezTo>
                <a:cubicBezTo>
                  <a:pt x="741561" y="416625"/>
                  <a:pt x="720382" y="396691"/>
                  <a:pt x="695465" y="396691"/>
                </a:cubicBezTo>
                <a:close/>
                <a:moveTo>
                  <a:pt x="695465" y="368037"/>
                </a:moveTo>
                <a:cubicBezTo>
                  <a:pt x="731594" y="368037"/>
                  <a:pt x="761495" y="394200"/>
                  <a:pt x="768970" y="427838"/>
                </a:cubicBezTo>
                <a:lnTo>
                  <a:pt x="925946" y="427838"/>
                </a:lnTo>
                <a:cubicBezTo>
                  <a:pt x="957092" y="427838"/>
                  <a:pt x="982009" y="452754"/>
                  <a:pt x="982009" y="483901"/>
                </a:cubicBezTo>
                <a:lnTo>
                  <a:pt x="982009" y="957322"/>
                </a:lnTo>
                <a:cubicBezTo>
                  <a:pt x="982009" y="964797"/>
                  <a:pt x="975780" y="971026"/>
                  <a:pt x="968305" y="971026"/>
                </a:cubicBezTo>
                <a:cubicBezTo>
                  <a:pt x="960830" y="971026"/>
                  <a:pt x="954601" y="964797"/>
                  <a:pt x="954601" y="957322"/>
                </a:cubicBezTo>
                <a:lnTo>
                  <a:pt x="954601" y="483901"/>
                </a:lnTo>
                <a:cubicBezTo>
                  <a:pt x="954601" y="468950"/>
                  <a:pt x="940896" y="456492"/>
                  <a:pt x="925946" y="456492"/>
                </a:cubicBezTo>
                <a:lnTo>
                  <a:pt x="768970" y="456492"/>
                </a:lnTo>
                <a:cubicBezTo>
                  <a:pt x="761495" y="491376"/>
                  <a:pt x="731594" y="517538"/>
                  <a:pt x="695465" y="517538"/>
                </a:cubicBezTo>
                <a:cubicBezTo>
                  <a:pt x="654352" y="517538"/>
                  <a:pt x="620714" y="483901"/>
                  <a:pt x="620714" y="442788"/>
                </a:cubicBezTo>
                <a:cubicBezTo>
                  <a:pt x="620714" y="401675"/>
                  <a:pt x="654352" y="368037"/>
                  <a:pt x="695465" y="368037"/>
                </a:cubicBezTo>
                <a:close/>
                <a:moveTo>
                  <a:pt x="455953" y="362509"/>
                </a:moveTo>
                <a:cubicBezTo>
                  <a:pt x="430750" y="362509"/>
                  <a:pt x="409327" y="383707"/>
                  <a:pt x="409327" y="408646"/>
                </a:cubicBezTo>
                <a:cubicBezTo>
                  <a:pt x="409327" y="434832"/>
                  <a:pt x="430750" y="456030"/>
                  <a:pt x="455953" y="456030"/>
                </a:cubicBezTo>
                <a:cubicBezTo>
                  <a:pt x="482417" y="456030"/>
                  <a:pt x="502579" y="434832"/>
                  <a:pt x="502579" y="408646"/>
                </a:cubicBezTo>
                <a:cubicBezTo>
                  <a:pt x="502579" y="383707"/>
                  <a:pt x="482417" y="362509"/>
                  <a:pt x="455953" y="362509"/>
                </a:cubicBezTo>
                <a:close/>
                <a:moveTo>
                  <a:pt x="177913" y="335078"/>
                </a:moveTo>
                <a:cubicBezTo>
                  <a:pt x="186493" y="335078"/>
                  <a:pt x="192622" y="340069"/>
                  <a:pt x="192622" y="348802"/>
                </a:cubicBezTo>
                <a:lnTo>
                  <a:pt x="192622" y="608319"/>
                </a:lnTo>
                <a:cubicBezTo>
                  <a:pt x="225717" y="615805"/>
                  <a:pt x="251457" y="645749"/>
                  <a:pt x="251457" y="681932"/>
                </a:cubicBezTo>
                <a:cubicBezTo>
                  <a:pt x="251457" y="723105"/>
                  <a:pt x="218362" y="756792"/>
                  <a:pt x="177913" y="756792"/>
                </a:cubicBezTo>
                <a:cubicBezTo>
                  <a:pt x="137464" y="756792"/>
                  <a:pt x="104369" y="723105"/>
                  <a:pt x="104369" y="681932"/>
                </a:cubicBezTo>
                <a:cubicBezTo>
                  <a:pt x="104369" y="645749"/>
                  <a:pt x="130109" y="615805"/>
                  <a:pt x="164430" y="608319"/>
                </a:cubicBezTo>
                <a:lnTo>
                  <a:pt x="164430" y="348802"/>
                </a:lnTo>
                <a:cubicBezTo>
                  <a:pt x="164430" y="340069"/>
                  <a:pt x="170559" y="335078"/>
                  <a:pt x="177913" y="335078"/>
                </a:cubicBezTo>
                <a:close/>
                <a:moveTo>
                  <a:pt x="455953" y="335076"/>
                </a:moveTo>
                <a:cubicBezTo>
                  <a:pt x="497539" y="335076"/>
                  <a:pt x="531563" y="367497"/>
                  <a:pt x="531563" y="408646"/>
                </a:cubicBezTo>
                <a:cubicBezTo>
                  <a:pt x="531563" y="446055"/>
                  <a:pt x="505099" y="475982"/>
                  <a:pt x="471075" y="482216"/>
                </a:cubicBezTo>
                <a:lnTo>
                  <a:pt x="471075" y="579479"/>
                </a:lnTo>
                <a:cubicBezTo>
                  <a:pt x="471075" y="610653"/>
                  <a:pt x="444612" y="635592"/>
                  <a:pt x="414368" y="635592"/>
                </a:cubicBezTo>
                <a:lnTo>
                  <a:pt x="376563" y="635592"/>
                </a:lnTo>
                <a:cubicBezTo>
                  <a:pt x="360181" y="635592"/>
                  <a:pt x="348840" y="648061"/>
                  <a:pt x="348840" y="663025"/>
                </a:cubicBezTo>
                <a:lnTo>
                  <a:pt x="348840" y="957306"/>
                </a:lnTo>
                <a:cubicBezTo>
                  <a:pt x="348840" y="964787"/>
                  <a:pt x="341279" y="971022"/>
                  <a:pt x="333718" y="971022"/>
                </a:cubicBezTo>
                <a:cubicBezTo>
                  <a:pt x="326157" y="971022"/>
                  <a:pt x="318596" y="964787"/>
                  <a:pt x="318596" y="957306"/>
                </a:cubicBezTo>
                <a:lnTo>
                  <a:pt x="318596" y="663025"/>
                </a:lnTo>
                <a:cubicBezTo>
                  <a:pt x="318596" y="631851"/>
                  <a:pt x="345059" y="606912"/>
                  <a:pt x="376563" y="606912"/>
                </a:cubicBezTo>
                <a:lnTo>
                  <a:pt x="414368" y="606912"/>
                </a:lnTo>
                <a:cubicBezTo>
                  <a:pt x="429490" y="606912"/>
                  <a:pt x="442092" y="594442"/>
                  <a:pt x="442092" y="579479"/>
                </a:cubicBezTo>
                <a:lnTo>
                  <a:pt x="442092" y="482216"/>
                </a:lnTo>
                <a:cubicBezTo>
                  <a:pt x="406807" y="475982"/>
                  <a:pt x="380344" y="446055"/>
                  <a:pt x="380344" y="408646"/>
                </a:cubicBezTo>
                <a:cubicBezTo>
                  <a:pt x="380344" y="367497"/>
                  <a:pt x="414368" y="335076"/>
                  <a:pt x="455953" y="335076"/>
                </a:cubicBezTo>
                <a:close/>
                <a:moveTo>
                  <a:pt x="30060" y="335076"/>
                </a:moveTo>
                <a:cubicBezTo>
                  <a:pt x="38702" y="335076"/>
                  <a:pt x="44876" y="340064"/>
                  <a:pt x="44876" y="348792"/>
                </a:cubicBezTo>
                <a:lnTo>
                  <a:pt x="44876" y="852562"/>
                </a:lnTo>
                <a:cubicBezTo>
                  <a:pt x="44876" y="867525"/>
                  <a:pt x="57223" y="879994"/>
                  <a:pt x="72039" y="879994"/>
                </a:cubicBezTo>
                <a:lnTo>
                  <a:pt x="138712" y="879994"/>
                </a:lnTo>
                <a:cubicBezTo>
                  <a:pt x="146120" y="846327"/>
                  <a:pt x="175753" y="821388"/>
                  <a:pt x="211559" y="821388"/>
                </a:cubicBezTo>
                <a:cubicBezTo>
                  <a:pt x="252303" y="821388"/>
                  <a:pt x="284405" y="855055"/>
                  <a:pt x="284405" y="896205"/>
                </a:cubicBezTo>
                <a:cubicBezTo>
                  <a:pt x="284405" y="937354"/>
                  <a:pt x="252303" y="971022"/>
                  <a:pt x="211559" y="971022"/>
                </a:cubicBezTo>
                <a:cubicBezTo>
                  <a:pt x="174518" y="971022"/>
                  <a:pt x="143651" y="943589"/>
                  <a:pt x="137477" y="908674"/>
                </a:cubicBezTo>
                <a:lnTo>
                  <a:pt x="72039" y="908674"/>
                </a:lnTo>
                <a:cubicBezTo>
                  <a:pt x="42406" y="908674"/>
                  <a:pt x="16478" y="883735"/>
                  <a:pt x="16478" y="852562"/>
                </a:cubicBezTo>
                <a:lnTo>
                  <a:pt x="16478" y="348792"/>
                </a:lnTo>
                <a:cubicBezTo>
                  <a:pt x="16478" y="340064"/>
                  <a:pt x="22651" y="335076"/>
                  <a:pt x="30060" y="335076"/>
                </a:cubicBezTo>
                <a:close/>
                <a:moveTo>
                  <a:pt x="577458" y="151749"/>
                </a:moveTo>
                <a:cubicBezTo>
                  <a:pt x="552470" y="151749"/>
                  <a:pt x="531230" y="173069"/>
                  <a:pt x="531230" y="198152"/>
                </a:cubicBezTo>
                <a:cubicBezTo>
                  <a:pt x="531230" y="223234"/>
                  <a:pt x="552470" y="244554"/>
                  <a:pt x="577458" y="244554"/>
                </a:cubicBezTo>
                <a:cubicBezTo>
                  <a:pt x="603695" y="244554"/>
                  <a:pt x="624935" y="223234"/>
                  <a:pt x="624935" y="198152"/>
                </a:cubicBezTo>
                <a:cubicBezTo>
                  <a:pt x="624935" y="173069"/>
                  <a:pt x="603695" y="151749"/>
                  <a:pt x="577458" y="151749"/>
                </a:cubicBezTo>
                <a:close/>
                <a:moveTo>
                  <a:pt x="74793" y="89285"/>
                </a:moveTo>
                <a:cubicBezTo>
                  <a:pt x="48615" y="89285"/>
                  <a:pt x="28671" y="110616"/>
                  <a:pt x="28671" y="135711"/>
                </a:cubicBezTo>
                <a:cubicBezTo>
                  <a:pt x="28671" y="162061"/>
                  <a:pt x="48615" y="183392"/>
                  <a:pt x="74793" y="183392"/>
                </a:cubicBezTo>
                <a:cubicBezTo>
                  <a:pt x="100970" y="183392"/>
                  <a:pt x="120915" y="162061"/>
                  <a:pt x="120915" y="135711"/>
                </a:cubicBezTo>
                <a:cubicBezTo>
                  <a:pt x="120915" y="110616"/>
                  <a:pt x="100970" y="89285"/>
                  <a:pt x="74793" y="89285"/>
                </a:cubicBezTo>
                <a:close/>
                <a:moveTo>
                  <a:pt x="74793" y="60426"/>
                </a:moveTo>
                <a:cubicBezTo>
                  <a:pt x="115929" y="60426"/>
                  <a:pt x="149586" y="94304"/>
                  <a:pt x="149586" y="135711"/>
                </a:cubicBezTo>
                <a:cubicBezTo>
                  <a:pt x="149586" y="173354"/>
                  <a:pt x="123408" y="203468"/>
                  <a:pt x="89751" y="209741"/>
                </a:cubicBezTo>
                <a:lnTo>
                  <a:pt x="89751" y="249893"/>
                </a:lnTo>
                <a:cubicBezTo>
                  <a:pt x="89751" y="266205"/>
                  <a:pt x="102217" y="277498"/>
                  <a:pt x="117176" y="277498"/>
                </a:cubicBezTo>
                <a:lnTo>
                  <a:pt x="484907" y="277498"/>
                </a:lnTo>
                <a:cubicBezTo>
                  <a:pt x="492387" y="277498"/>
                  <a:pt x="498619" y="285026"/>
                  <a:pt x="498619" y="292555"/>
                </a:cubicBezTo>
                <a:cubicBezTo>
                  <a:pt x="498619" y="300084"/>
                  <a:pt x="492387" y="306357"/>
                  <a:pt x="484907" y="306357"/>
                </a:cubicBezTo>
                <a:lnTo>
                  <a:pt x="117176" y="306357"/>
                </a:lnTo>
                <a:cubicBezTo>
                  <a:pt x="86012" y="306357"/>
                  <a:pt x="61081" y="281262"/>
                  <a:pt x="61081" y="249893"/>
                </a:cubicBezTo>
                <a:lnTo>
                  <a:pt x="61081" y="209741"/>
                </a:lnTo>
                <a:cubicBezTo>
                  <a:pt x="26178" y="203468"/>
                  <a:pt x="0" y="173354"/>
                  <a:pt x="0" y="135711"/>
                </a:cubicBezTo>
                <a:cubicBezTo>
                  <a:pt x="0" y="94304"/>
                  <a:pt x="33657" y="60426"/>
                  <a:pt x="74793" y="60426"/>
                </a:cubicBezTo>
                <a:close/>
                <a:moveTo>
                  <a:pt x="375774" y="30100"/>
                </a:moveTo>
                <a:cubicBezTo>
                  <a:pt x="350805" y="30100"/>
                  <a:pt x="329582" y="50166"/>
                  <a:pt x="329582" y="76502"/>
                </a:cubicBezTo>
                <a:cubicBezTo>
                  <a:pt x="329582" y="101585"/>
                  <a:pt x="350805" y="122905"/>
                  <a:pt x="375774" y="122905"/>
                </a:cubicBezTo>
                <a:cubicBezTo>
                  <a:pt x="401990" y="122905"/>
                  <a:pt x="423214" y="101585"/>
                  <a:pt x="423214" y="76502"/>
                </a:cubicBezTo>
                <a:cubicBezTo>
                  <a:pt x="423214" y="50166"/>
                  <a:pt x="401990" y="30100"/>
                  <a:pt x="375774" y="30100"/>
                </a:cubicBezTo>
                <a:close/>
                <a:moveTo>
                  <a:pt x="907371" y="29798"/>
                </a:moveTo>
                <a:cubicBezTo>
                  <a:pt x="882491" y="29798"/>
                  <a:pt x="861342" y="49663"/>
                  <a:pt x="861342" y="75737"/>
                </a:cubicBezTo>
                <a:cubicBezTo>
                  <a:pt x="861342" y="100568"/>
                  <a:pt x="882491" y="121675"/>
                  <a:pt x="907371" y="121675"/>
                </a:cubicBezTo>
                <a:cubicBezTo>
                  <a:pt x="932251" y="121675"/>
                  <a:pt x="954643" y="100568"/>
                  <a:pt x="954643" y="75737"/>
                </a:cubicBezTo>
                <a:cubicBezTo>
                  <a:pt x="954643" y="49663"/>
                  <a:pt x="932251" y="29798"/>
                  <a:pt x="907371" y="29798"/>
                </a:cubicBezTo>
                <a:close/>
                <a:moveTo>
                  <a:pt x="375774" y="1"/>
                </a:moveTo>
                <a:cubicBezTo>
                  <a:pt x="411978" y="1"/>
                  <a:pt x="443188" y="27592"/>
                  <a:pt x="449430" y="62707"/>
                </a:cubicBezTo>
                <a:lnTo>
                  <a:pt x="682884" y="62707"/>
                </a:lnTo>
                <a:cubicBezTo>
                  <a:pt x="714095" y="62707"/>
                  <a:pt x="740312" y="87789"/>
                  <a:pt x="740312" y="119142"/>
                </a:cubicBezTo>
                <a:lnTo>
                  <a:pt x="740312" y="259604"/>
                </a:lnTo>
                <a:cubicBezTo>
                  <a:pt x="740312" y="267128"/>
                  <a:pt x="732821" y="273399"/>
                  <a:pt x="725331" y="273399"/>
                </a:cubicBezTo>
                <a:cubicBezTo>
                  <a:pt x="717840" y="273399"/>
                  <a:pt x="710350" y="267128"/>
                  <a:pt x="710350" y="259604"/>
                </a:cubicBezTo>
                <a:lnTo>
                  <a:pt x="710350" y="119142"/>
                </a:lnTo>
                <a:cubicBezTo>
                  <a:pt x="710350" y="102839"/>
                  <a:pt x="699114" y="90298"/>
                  <a:pt x="682884" y="90298"/>
                </a:cubicBezTo>
                <a:lnTo>
                  <a:pt x="449430" y="90298"/>
                </a:lnTo>
                <a:cubicBezTo>
                  <a:pt x="443188" y="125413"/>
                  <a:pt x="411978" y="151749"/>
                  <a:pt x="375774" y="151749"/>
                </a:cubicBezTo>
                <a:cubicBezTo>
                  <a:pt x="334576" y="151749"/>
                  <a:pt x="302117" y="117888"/>
                  <a:pt x="302117" y="76502"/>
                </a:cubicBezTo>
                <a:cubicBezTo>
                  <a:pt x="302117" y="35116"/>
                  <a:pt x="334576" y="1"/>
                  <a:pt x="375774" y="1"/>
                </a:cubicBezTo>
                <a:close/>
                <a:moveTo>
                  <a:pt x="30221" y="1"/>
                </a:moveTo>
                <a:lnTo>
                  <a:pt x="201389" y="1"/>
                </a:lnTo>
                <a:cubicBezTo>
                  <a:pt x="232624" y="1"/>
                  <a:pt x="257612" y="26337"/>
                  <a:pt x="257612" y="57690"/>
                </a:cubicBezTo>
                <a:lnTo>
                  <a:pt x="257612" y="155512"/>
                </a:lnTo>
                <a:cubicBezTo>
                  <a:pt x="257612" y="171815"/>
                  <a:pt x="271355" y="184356"/>
                  <a:pt x="286348" y="184356"/>
                </a:cubicBezTo>
                <a:lnTo>
                  <a:pt x="502494" y="184356"/>
                </a:lnTo>
                <a:cubicBezTo>
                  <a:pt x="502494" y="184356"/>
                  <a:pt x="503743" y="184356"/>
                  <a:pt x="504993" y="184356"/>
                </a:cubicBezTo>
                <a:cubicBezTo>
                  <a:pt x="509990" y="149241"/>
                  <a:pt x="541225" y="122905"/>
                  <a:pt x="577458" y="122905"/>
                </a:cubicBezTo>
                <a:cubicBezTo>
                  <a:pt x="618688" y="122905"/>
                  <a:pt x="652422" y="156766"/>
                  <a:pt x="652422" y="198152"/>
                </a:cubicBezTo>
                <a:cubicBezTo>
                  <a:pt x="652422" y="239538"/>
                  <a:pt x="618688" y="273399"/>
                  <a:pt x="577458" y="273399"/>
                </a:cubicBezTo>
                <a:cubicBezTo>
                  <a:pt x="541225" y="273399"/>
                  <a:pt x="509990" y="247062"/>
                  <a:pt x="504993" y="211947"/>
                </a:cubicBezTo>
                <a:cubicBezTo>
                  <a:pt x="503743" y="211947"/>
                  <a:pt x="502494" y="211947"/>
                  <a:pt x="502494" y="211947"/>
                </a:cubicBezTo>
                <a:lnTo>
                  <a:pt x="286348" y="211947"/>
                </a:lnTo>
                <a:cubicBezTo>
                  <a:pt x="255113" y="211947"/>
                  <a:pt x="228876" y="186865"/>
                  <a:pt x="228876" y="155512"/>
                </a:cubicBezTo>
                <a:lnTo>
                  <a:pt x="228876" y="57690"/>
                </a:lnTo>
                <a:cubicBezTo>
                  <a:pt x="228876" y="42641"/>
                  <a:pt x="217631" y="30100"/>
                  <a:pt x="201389" y="30100"/>
                </a:cubicBezTo>
                <a:lnTo>
                  <a:pt x="30221" y="30100"/>
                </a:lnTo>
                <a:cubicBezTo>
                  <a:pt x="22725" y="30100"/>
                  <a:pt x="16478" y="22575"/>
                  <a:pt x="16478" y="15050"/>
                </a:cubicBezTo>
                <a:cubicBezTo>
                  <a:pt x="16478" y="7526"/>
                  <a:pt x="22725" y="1"/>
                  <a:pt x="30221" y="1"/>
                </a:cubicBezTo>
                <a:close/>
                <a:moveTo>
                  <a:pt x="907371" y="0"/>
                </a:moveTo>
                <a:cubicBezTo>
                  <a:pt x="948423" y="0"/>
                  <a:pt x="982011" y="34764"/>
                  <a:pt x="982011" y="75737"/>
                </a:cubicBezTo>
                <a:cubicBezTo>
                  <a:pt x="982011" y="111743"/>
                  <a:pt x="955887" y="141541"/>
                  <a:pt x="921055" y="148990"/>
                </a:cubicBezTo>
                <a:lnTo>
                  <a:pt x="921055" y="275632"/>
                </a:lnTo>
                <a:cubicBezTo>
                  <a:pt x="921055" y="305430"/>
                  <a:pt x="896175" y="331503"/>
                  <a:pt x="866318" y="331503"/>
                </a:cubicBezTo>
                <a:lnTo>
                  <a:pt x="616273" y="331503"/>
                </a:lnTo>
                <a:cubicBezTo>
                  <a:pt x="601345" y="331503"/>
                  <a:pt x="588905" y="343919"/>
                  <a:pt x="588905" y="358818"/>
                </a:cubicBezTo>
                <a:lnTo>
                  <a:pt x="588905" y="528915"/>
                </a:lnTo>
                <a:cubicBezTo>
                  <a:pt x="588905" y="536364"/>
                  <a:pt x="582685" y="542572"/>
                  <a:pt x="573977" y="542572"/>
                </a:cubicBezTo>
                <a:cubicBezTo>
                  <a:pt x="566513" y="542572"/>
                  <a:pt x="560293" y="536364"/>
                  <a:pt x="560293" y="528915"/>
                </a:cubicBezTo>
                <a:lnTo>
                  <a:pt x="560293" y="358818"/>
                </a:lnTo>
                <a:cubicBezTo>
                  <a:pt x="560293" y="327778"/>
                  <a:pt x="585173" y="302947"/>
                  <a:pt x="616273" y="302947"/>
                </a:cubicBezTo>
                <a:lnTo>
                  <a:pt x="866318" y="302947"/>
                </a:lnTo>
                <a:cubicBezTo>
                  <a:pt x="881247" y="302947"/>
                  <a:pt x="892443" y="290531"/>
                  <a:pt x="892443" y="275632"/>
                </a:cubicBezTo>
                <a:lnTo>
                  <a:pt x="892443" y="148990"/>
                </a:lnTo>
                <a:cubicBezTo>
                  <a:pt x="858854" y="141541"/>
                  <a:pt x="832730" y="111743"/>
                  <a:pt x="832730" y="75737"/>
                </a:cubicBezTo>
                <a:cubicBezTo>
                  <a:pt x="832730" y="34764"/>
                  <a:pt x="866318" y="0"/>
                  <a:pt x="9073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99">
            <a:extLst>
              <a:ext uri="{FF2B5EF4-FFF2-40B4-BE49-F238E27FC236}">
                <a16:creationId xmlns:a16="http://schemas.microsoft.com/office/drawing/2014/main" id="{AEEF70C8-33EC-4A4B-9203-AEF1D3BDF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720" y="4907973"/>
            <a:ext cx="1032693" cy="994240"/>
          </a:xfrm>
          <a:custGeom>
            <a:avLst/>
            <a:gdLst>
              <a:gd name="T0" fmla="*/ 745 w 827"/>
              <a:gd name="T1" fmla="*/ 663 h 796"/>
              <a:gd name="T2" fmla="*/ 803 w 827"/>
              <a:gd name="T3" fmla="*/ 663 h 796"/>
              <a:gd name="T4" fmla="*/ 47 w 827"/>
              <a:gd name="T5" fmla="*/ 318 h 796"/>
              <a:gd name="T6" fmla="*/ 133 w 827"/>
              <a:gd name="T7" fmla="*/ 255 h 796"/>
              <a:gd name="T8" fmla="*/ 273 w 827"/>
              <a:gd name="T9" fmla="*/ 285 h 796"/>
              <a:gd name="T10" fmla="*/ 143 w 827"/>
              <a:gd name="T11" fmla="*/ 231 h 796"/>
              <a:gd name="T12" fmla="*/ 143 w 827"/>
              <a:gd name="T13" fmla="*/ 220 h 796"/>
              <a:gd name="T14" fmla="*/ 378 w 827"/>
              <a:gd name="T15" fmla="*/ 91 h 796"/>
              <a:gd name="T16" fmla="*/ 554 w 827"/>
              <a:gd name="T17" fmla="*/ 30 h 796"/>
              <a:gd name="T18" fmla="*/ 682 w 827"/>
              <a:gd name="T19" fmla="*/ 221 h 796"/>
              <a:gd name="T20" fmla="*/ 682 w 827"/>
              <a:gd name="T21" fmla="*/ 223 h 796"/>
              <a:gd name="T22" fmla="*/ 613 w 827"/>
              <a:gd name="T23" fmla="*/ 337 h 796"/>
              <a:gd name="T24" fmla="*/ 629 w 827"/>
              <a:gd name="T25" fmla="*/ 338 h 796"/>
              <a:gd name="T26" fmla="*/ 702 w 827"/>
              <a:gd name="T27" fmla="*/ 255 h 796"/>
              <a:gd name="T28" fmla="*/ 675 w 827"/>
              <a:gd name="T29" fmla="*/ 478 h 796"/>
              <a:gd name="T30" fmla="*/ 603 w 827"/>
              <a:gd name="T31" fmla="*/ 689 h 796"/>
              <a:gd name="T32" fmla="*/ 546 w 827"/>
              <a:gd name="T33" fmla="*/ 689 h 796"/>
              <a:gd name="T34" fmla="*/ 603 w 827"/>
              <a:gd name="T35" fmla="*/ 689 h 796"/>
              <a:gd name="T36" fmla="*/ 412 w 827"/>
              <a:gd name="T37" fmla="*/ 772 h 796"/>
              <a:gd name="T38" fmla="*/ 412 w 827"/>
              <a:gd name="T39" fmla="*/ 714 h 796"/>
              <a:gd name="T40" fmla="*/ 251 w 827"/>
              <a:gd name="T41" fmla="*/ 718 h 796"/>
              <a:gd name="T42" fmla="*/ 251 w 827"/>
              <a:gd name="T43" fmla="*/ 660 h 796"/>
              <a:gd name="T44" fmla="*/ 52 w 827"/>
              <a:gd name="T45" fmla="*/ 692 h 796"/>
              <a:gd name="T46" fmla="*/ 52 w 827"/>
              <a:gd name="T47" fmla="*/ 634 h 796"/>
              <a:gd name="T48" fmla="*/ 774 w 827"/>
              <a:gd name="T49" fmla="*/ 611 h 796"/>
              <a:gd name="T50" fmla="*/ 674 w 827"/>
              <a:gd name="T51" fmla="*/ 573 h 796"/>
              <a:gd name="T52" fmla="*/ 675 w 827"/>
              <a:gd name="T53" fmla="*/ 500 h 796"/>
              <a:gd name="T54" fmla="*/ 707 w 827"/>
              <a:gd name="T55" fmla="*/ 232 h 796"/>
              <a:gd name="T56" fmla="*/ 704 w 827"/>
              <a:gd name="T57" fmla="*/ 228 h 796"/>
              <a:gd name="T58" fmla="*/ 706 w 827"/>
              <a:gd name="T59" fmla="*/ 142 h 796"/>
              <a:gd name="T60" fmla="*/ 400 w 827"/>
              <a:gd name="T61" fmla="*/ 70 h 796"/>
              <a:gd name="T62" fmla="*/ 296 w 827"/>
              <a:gd name="T63" fmla="*/ 45 h 796"/>
              <a:gd name="T64" fmla="*/ 121 w 827"/>
              <a:gd name="T65" fmla="*/ 224 h 796"/>
              <a:gd name="T66" fmla="*/ 85 w 827"/>
              <a:gd name="T67" fmla="*/ 245 h 796"/>
              <a:gd name="T68" fmla="*/ 14 w 827"/>
              <a:gd name="T69" fmla="*/ 365 h 796"/>
              <a:gd name="T70" fmla="*/ 14 w 827"/>
              <a:gd name="T71" fmla="*/ 374 h 796"/>
              <a:gd name="T72" fmla="*/ 160 w 827"/>
              <a:gd name="T73" fmla="*/ 500 h 796"/>
              <a:gd name="T74" fmla="*/ 88 w 827"/>
              <a:gd name="T75" fmla="*/ 626 h 796"/>
              <a:gd name="T76" fmla="*/ 0 w 827"/>
              <a:gd name="T77" fmla="*/ 663 h 796"/>
              <a:gd name="T78" fmla="*/ 103 w 827"/>
              <a:gd name="T79" fmla="*/ 663 h 796"/>
              <a:gd name="T80" fmla="*/ 168 w 827"/>
              <a:gd name="T81" fmla="*/ 589 h 796"/>
              <a:gd name="T82" fmla="*/ 295 w 827"/>
              <a:gd name="T83" fmla="*/ 500 h 796"/>
              <a:gd name="T84" fmla="*/ 256 w 827"/>
              <a:gd name="T85" fmla="*/ 602 h 796"/>
              <a:gd name="T86" fmla="*/ 200 w 827"/>
              <a:gd name="T87" fmla="*/ 689 h 796"/>
              <a:gd name="T88" fmla="*/ 302 w 827"/>
              <a:gd name="T89" fmla="*/ 689 h 796"/>
              <a:gd name="T90" fmla="*/ 272 w 827"/>
              <a:gd name="T91" fmla="*/ 618 h 796"/>
              <a:gd name="T92" fmla="*/ 318 w 827"/>
              <a:gd name="T93" fmla="*/ 500 h 796"/>
              <a:gd name="T94" fmla="*/ 361 w 827"/>
              <a:gd name="T95" fmla="*/ 743 h 796"/>
              <a:gd name="T96" fmla="*/ 464 w 827"/>
              <a:gd name="T97" fmla="*/ 743 h 796"/>
              <a:gd name="T98" fmla="*/ 508 w 827"/>
              <a:gd name="T99" fmla="*/ 500 h 796"/>
              <a:gd name="T100" fmla="*/ 554 w 827"/>
              <a:gd name="T101" fmla="*/ 618 h 796"/>
              <a:gd name="T102" fmla="*/ 523 w 827"/>
              <a:gd name="T103" fmla="*/ 689 h 796"/>
              <a:gd name="T104" fmla="*/ 626 w 827"/>
              <a:gd name="T105" fmla="*/ 689 h 796"/>
              <a:gd name="T106" fmla="*/ 570 w 827"/>
              <a:gd name="T107" fmla="*/ 602 h 796"/>
              <a:gd name="T108" fmla="*/ 531 w 827"/>
              <a:gd name="T109" fmla="*/ 500 h 796"/>
              <a:gd name="T110" fmla="*/ 658 w 827"/>
              <a:gd name="T111" fmla="*/ 589 h 796"/>
              <a:gd name="T112" fmla="*/ 722 w 827"/>
              <a:gd name="T113" fmla="*/ 663 h 796"/>
              <a:gd name="T114" fmla="*/ 826 w 827"/>
              <a:gd name="T115" fmla="*/ 663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7" h="796">
                <a:moveTo>
                  <a:pt x="774" y="692"/>
                </a:moveTo>
                <a:lnTo>
                  <a:pt x="774" y="692"/>
                </a:lnTo>
                <a:cubicBezTo>
                  <a:pt x="759" y="692"/>
                  <a:pt x="745" y="679"/>
                  <a:pt x="745" y="663"/>
                </a:cubicBezTo>
                <a:lnTo>
                  <a:pt x="745" y="663"/>
                </a:lnTo>
                <a:cubicBezTo>
                  <a:pt x="745" y="647"/>
                  <a:pt x="759" y="634"/>
                  <a:pt x="774" y="634"/>
                </a:cubicBezTo>
                <a:lnTo>
                  <a:pt x="774" y="634"/>
                </a:lnTo>
                <a:cubicBezTo>
                  <a:pt x="790" y="634"/>
                  <a:pt x="803" y="647"/>
                  <a:pt x="803" y="663"/>
                </a:cubicBezTo>
                <a:lnTo>
                  <a:pt x="803" y="663"/>
                </a:lnTo>
                <a:cubicBezTo>
                  <a:pt x="803" y="679"/>
                  <a:pt x="790" y="692"/>
                  <a:pt x="774" y="692"/>
                </a:cubicBezTo>
                <a:close/>
                <a:moveTo>
                  <a:pt x="37" y="369"/>
                </a:moveTo>
                <a:lnTo>
                  <a:pt x="37" y="369"/>
                </a:lnTo>
                <a:cubicBezTo>
                  <a:pt x="37" y="361"/>
                  <a:pt x="38" y="340"/>
                  <a:pt x="47" y="318"/>
                </a:cubicBezTo>
                <a:lnTo>
                  <a:pt x="47" y="318"/>
                </a:lnTo>
                <a:cubicBezTo>
                  <a:pt x="56" y="296"/>
                  <a:pt x="73" y="278"/>
                  <a:pt x="95" y="266"/>
                </a:cubicBezTo>
                <a:lnTo>
                  <a:pt x="95" y="266"/>
                </a:lnTo>
                <a:cubicBezTo>
                  <a:pt x="106" y="261"/>
                  <a:pt x="118" y="257"/>
                  <a:pt x="133" y="255"/>
                </a:cubicBezTo>
                <a:lnTo>
                  <a:pt x="133" y="255"/>
                </a:lnTo>
                <a:cubicBezTo>
                  <a:pt x="219" y="245"/>
                  <a:pt x="255" y="283"/>
                  <a:pt x="257" y="284"/>
                </a:cubicBezTo>
                <a:lnTo>
                  <a:pt x="257" y="284"/>
                </a:lnTo>
                <a:cubicBezTo>
                  <a:pt x="261" y="289"/>
                  <a:pt x="269" y="289"/>
                  <a:pt x="273" y="285"/>
                </a:cubicBezTo>
                <a:lnTo>
                  <a:pt x="273" y="285"/>
                </a:lnTo>
                <a:cubicBezTo>
                  <a:pt x="278" y="281"/>
                  <a:pt x="278" y="273"/>
                  <a:pt x="274" y="268"/>
                </a:cubicBezTo>
                <a:lnTo>
                  <a:pt x="274" y="268"/>
                </a:lnTo>
                <a:cubicBezTo>
                  <a:pt x="272" y="267"/>
                  <a:pt x="232" y="225"/>
                  <a:pt x="143" y="231"/>
                </a:cubicBezTo>
                <a:lnTo>
                  <a:pt x="143" y="231"/>
                </a:lnTo>
                <a:cubicBezTo>
                  <a:pt x="143" y="229"/>
                  <a:pt x="143" y="226"/>
                  <a:pt x="143" y="223"/>
                </a:cubicBezTo>
                <a:lnTo>
                  <a:pt x="143" y="223"/>
                </a:lnTo>
                <a:cubicBezTo>
                  <a:pt x="143" y="222"/>
                  <a:pt x="143" y="221"/>
                  <a:pt x="143" y="220"/>
                </a:cubicBezTo>
                <a:lnTo>
                  <a:pt x="143" y="220"/>
                </a:lnTo>
                <a:cubicBezTo>
                  <a:pt x="143" y="136"/>
                  <a:pt x="212" y="67"/>
                  <a:pt x="296" y="67"/>
                </a:cubicBezTo>
                <a:lnTo>
                  <a:pt x="296" y="67"/>
                </a:lnTo>
                <a:cubicBezTo>
                  <a:pt x="325" y="67"/>
                  <a:pt x="353" y="76"/>
                  <a:pt x="378" y="91"/>
                </a:cubicBezTo>
                <a:lnTo>
                  <a:pt x="378" y="91"/>
                </a:lnTo>
                <a:cubicBezTo>
                  <a:pt x="390" y="100"/>
                  <a:pt x="408" y="97"/>
                  <a:pt x="417" y="85"/>
                </a:cubicBezTo>
                <a:lnTo>
                  <a:pt x="417" y="85"/>
                </a:lnTo>
                <a:cubicBezTo>
                  <a:pt x="450" y="44"/>
                  <a:pt x="501" y="24"/>
                  <a:pt x="554" y="30"/>
                </a:cubicBezTo>
                <a:lnTo>
                  <a:pt x="554" y="30"/>
                </a:lnTo>
                <a:cubicBezTo>
                  <a:pt x="617" y="37"/>
                  <a:pt x="669" y="84"/>
                  <a:pt x="683" y="147"/>
                </a:cubicBezTo>
                <a:lnTo>
                  <a:pt x="683" y="147"/>
                </a:lnTo>
                <a:cubicBezTo>
                  <a:pt x="689" y="172"/>
                  <a:pt x="689" y="197"/>
                  <a:pt x="682" y="221"/>
                </a:cubicBezTo>
                <a:lnTo>
                  <a:pt x="682" y="221"/>
                </a:lnTo>
                <a:cubicBezTo>
                  <a:pt x="682" y="222"/>
                  <a:pt x="682" y="222"/>
                  <a:pt x="682" y="222"/>
                </a:cubicBezTo>
                <a:lnTo>
                  <a:pt x="682" y="222"/>
                </a:lnTo>
                <a:cubicBezTo>
                  <a:pt x="682" y="223"/>
                  <a:pt x="682" y="223"/>
                  <a:pt x="682" y="223"/>
                </a:cubicBezTo>
                <a:lnTo>
                  <a:pt x="682" y="223"/>
                </a:lnTo>
                <a:cubicBezTo>
                  <a:pt x="682" y="224"/>
                  <a:pt x="677" y="259"/>
                  <a:pt x="613" y="322"/>
                </a:cubicBezTo>
                <a:lnTo>
                  <a:pt x="613" y="322"/>
                </a:lnTo>
                <a:cubicBezTo>
                  <a:pt x="609" y="326"/>
                  <a:pt x="609" y="333"/>
                  <a:pt x="613" y="337"/>
                </a:cubicBezTo>
                <a:lnTo>
                  <a:pt x="613" y="337"/>
                </a:lnTo>
                <a:cubicBezTo>
                  <a:pt x="616" y="340"/>
                  <a:pt x="618" y="341"/>
                  <a:pt x="621" y="341"/>
                </a:cubicBezTo>
                <a:lnTo>
                  <a:pt x="621" y="341"/>
                </a:lnTo>
                <a:cubicBezTo>
                  <a:pt x="624" y="341"/>
                  <a:pt x="627" y="340"/>
                  <a:pt x="629" y="338"/>
                </a:cubicBezTo>
                <a:lnTo>
                  <a:pt x="629" y="338"/>
                </a:lnTo>
                <a:cubicBezTo>
                  <a:pt x="668" y="300"/>
                  <a:pt x="686" y="272"/>
                  <a:pt x="696" y="252"/>
                </a:cubicBezTo>
                <a:lnTo>
                  <a:pt x="696" y="252"/>
                </a:lnTo>
                <a:cubicBezTo>
                  <a:pt x="698" y="253"/>
                  <a:pt x="699" y="255"/>
                  <a:pt x="702" y="255"/>
                </a:cubicBezTo>
                <a:lnTo>
                  <a:pt x="702" y="255"/>
                </a:lnTo>
                <a:cubicBezTo>
                  <a:pt x="753" y="267"/>
                  <a:pt x="789" y="312"/>
                  <a:pt x="789" y="365"/>
                </a:cubicBezTo>
                <a:lnTo>
                  <a:pt x="789" y="365"/>
                </a:lnTo>
                <a:cubicBezTo>
                  <a:pt x="789" y="427"/>
                  <a:pt x="738" y="478"/>
                  <a:pt x="675" y="478"/>
                </a:cubicBezTo>
                <a:lnTo>
                  <a:pt x="149" y="478"/>
                </a:lnTo>
                <a:lnTo>
                  <a:pt x="149" y="478"/>
                </a:lnTo>
                <a:cubicBezTo>
                  <a:pt x="88" y="478"/>
                  <a:pt x="39" y="429"/>
                  <a:pt x="37" y="369"/>
                </a:cubicBezTo>
                <a:close/>
                <a:moveTo>
                  <a:pt x="603" y="689"/>
                </a:moveTo>
                <a:lnTo>
                  <a:pt x="603" y="689"/>
                </a:lnTo>
                <a:cubicBezTo>
                  <a:pt x="603" y="705"/>
                  <a:pt x="590" y="718"/>
                  <a:pt x="575" y="718"/>
                </a:cubicBezTo>
                <a:lnTo>
                  <a:pt x="575" y="718"/>
                </a:lnTo>
                <a:cubicBezTo>
                  <a:pt x="559" y="718"/>
                  <a:pt x="546" y="705"/>
                  <a:pt x="546" y="689"/>
                </a:cubicBezTo>
                <a:lnTo>
                  <a:pt x="546" y="689"/>
                </a:lnTo>
                <a:cubicBezTo>
                  <a:pt x="546" y="673"/>
                  <a:pt x="559" y="660"/>
                  <a:pt x="575" y="660"/>
                </a:cubicBezTo>
                <a:lnTo>
                  <a:pt x="575" y="660"/>
                </a:lnTo>
                <a:cubicBezTo>
                  <a:pt x="590" y="660"/>
                  <a:pt x="603" y="673"/>
                  <a:pt x="603" y="689"/>
                </a:cubicBezTo>
                <a:close/>
                <a:moveTo>
                  <a:pt x="441" y="743"/>
                </a:moveTo>
                <a:lnTo>
                  <a:pt x="441" y="743"/>
                </a:lnTo>
                <a:cubicBezTo>
                  <a:pt x="441" y="759"/>
                  <a:pt x="428" y="772"/>
                  <a:pt x="412" y="772"/>
                </a:cubicBezTo>
                <a:lnTo>
                  <a:pt x="412" y="772"/>
                </a:lnTo>
                <a:cubicBezTo>
                  <a:pt x="397" y="772"/>
                  <a:pt x="384" y="759"/>
                  <a:pt x="384" y="743"/>
                </a:cubicBezTo>
                <a:lnTo>
                  <a:pt x="384" y="743"/>
                </a:lnTo>
                <a:cubicBezTo>
                  <a:pt x="384" y="727"/>
                  <a:pt x="397" y="714"/>
                  <a:pt x="412" y="714"/>
                </a:cubicBezTo>
                <a:lnTo>
                  <a:pt x="412" y="714"/>
                </a:lnTo>
                <a:cubicBezTo>
                  <a:pt x="428" y="714"/>
                  <a:pt x="441" y="727"/>
                  <a:pt x="441" y="743"/>
                </a:cubicBezTo>
                <a:close/>
                <a:moveTo>
                  <a:pt x="280" y="689"/>
                </a:moveTo>
                <a:lnTo>
                  <a:pt x="280" y="689"/>
                </a:lnTo>
                <a:cubicBezTo>
                  <a:pt x="280" y="705"/>
                  <a:pt x="267" y="718"/>
                  <a:pt x="251" y="718"/>
                </a:cubicBezTo>
                <a:lnTo>
                  <a:pt x="251" y="718"/>
                </a:lnTo>
                <a:cubicBezTo>
                  <a:pt x="235" y="718"/>
                  <a:pt x="222" y="705"/>
                  <a:pt x="222" y="689"/>
                </a:cubicBezTo>
                <a:lnTo>
                  <a:pt x="222" y="689"/>
                </a:lnTo>
                <a:cubicBezTo>
                  <a:pt x="222" y="673"/>
                  <a:pt x="235" y="660"/>
                  <a:pt x="251" y="660"/>
                </a:cubicBezTo>
                <a:lnTo>
                  <a:pt x="251" y="660"/>
                </a:lnTo>
                <a:cubicBezTo>
                  <a:pt x="267" y="660"/>
                  <a:pt x="280" y="673"/>
                  <a:pt x="280" y="689"/>
                </a:cubicBezTo>
                <a:close/>
                <a:moveTo>
                  <a:pt x="52" y="692"/>
                </a:moveTo>
                <a:lnTo>
                  <a:pt x="52" y="692"/>
                </a:lnTo>
                <a:cubicBezTo>
                  <a:pt x="36" y="692"/>
                  <a:pt x="23" y="679"/>
                  <a:pt x="23" y="663"/>
                </a:cubicBezTo>
                <a:lnTo>
                  <a:pt x="23" y="663"/>
                </a:lnTo>
                <a:cubicBezTo>
                  <a:pt x="23" y="647"/>
                  <a:pt x="36" y="634"/>
                  <a:pt x="52" y="634"/>
                </a:cubicBezTo>
                <a:lnTo>
                  <a:pt x="52" y="634"/>
                </a:lnTo>
                <a:cubicBezTo>
                  <a:pt x="67" y="634"/>
                  <a:pt x="80" y="647"/>
                  <a:pt x="80" y="663"/>
                </a:cubicBezTo>
                <a:lnTo>
                  <a:pt x="80" y="663"/>
                </a:lnTo>
                <a:cubicBezTo>
                  <a:pt x="80" y="679"/>
                  <a:pt x="67" y="692"/>
                  <a:pt x="52" y="692"/>
                </a:cubicBezTo>
                <a:close/>
                <a:moveTo>
                  <a:pt x="774" y="611"/>
                </a:moveTo>
                <a:lnTo>
                  <a:pt x="774" y="611"/>
                </a:lnTo>
                <a:cubicBezTo>
                  <a:pt x="762" y="611"/>
                  <a:pt x="750" y="616"/>
                  <a:pt x="741" y="623"/>
                </a:cubicBezTo>
                <a:lnTo>
                  <a:pt x="674" y="573"/>
                </a:lnTo>
                <a:lnTo>
                  <a:pt x="674" y="573"/>
                </a:lnTo>
                <a:cubicBezTo>
                  <a:pt x="668" y="567"/>
                  <a:pt x="665" y="560"/>
                  <a:pt x="665" y="552"/>
                </a:cubicBezTo>
                <a:lnTo>
                  <a:pt x="665" y="500"/>
                </a:lnTo>
                <a:lnTo>
                  <a:pt x="675" y="500"/>
                </a:lnTo>
                <a:lnTo>
                  <a:pt x="675" y="500"/>
                </a:lnTo>
                <a:cubicBezTo>
                  <a:pt x="750" y="500"/>
                  <a:pt x="811" y="440"/>
                  <a:pt x="811" y="365"/>
                </a:cubicBezTo>
                <a:lnTo>
                  <a:pt x="811" y="365"/>
                </a:lnTo>
                <a:cubicBezTo>
                  <a:pt x="811" y="301"/>
                  <a:pt x="768" y="247"/>
                  <a:pt x="707" y="232"/>
                </a:cubicBezTo>
                <a:lnTo>
                  <a:pt x="707" y="232"/>
                </a:lnTo>
                <a:cubicBezTo>
                  <a:pt x="706" y="232"/>
                  <a:pt x="705" y="232"/>
                  <a:pt x="704" y="231"/>
                </a:cubicBezTo>
                <a:lnTo>
                  <a:pt x="704" y="231"/>
                </a:lnTo>
                <a:cubicBezTo>
                  <a:pt x="704" y="230"/>
                  <a:pt x="704" y="229"/>
                  <a:pt x="704" y="228"/>
                </a:cubicBezTo>
                <a:lnTo>
                  <a:pt x="704" y="228"/>
                </a:lnTo>
                <a:cubicBezTo>
                  <a:pt x="704" y="227"/>
                  <a:pt x="704" y="227"/>
                  <a:pt x="704" y="226"/>
                </a:cubicBezTo>
                <a:lnTo>
                  <a:pt x="704" y="226"/>
                </a:lnTo>
                <a:cubicBezTo>
                  <a:pt x="711" y="199"/>
                  <a:pt x="712" y="170"/>
                  <a:pt x="706" y="142"/>
                </a:cubicBezTo>
                <a:lnTo>
                  <a:pt x="706" y="142"/>
                </a:lnTo>
                <a:cubicBezTo>
                  <a:pt x="690" y="70"/>
                  <a:pt x="630" y="16"/>
                  <a:pt x="556" y="7"/>
                </a:cubicBezTo>
                <a:lnTo>
                  <a:pt x="556" y="7"/>
                </a:lnTo>
                <a:cubicBezTo>
                  <a:pt x="496" y="0"/>
                  <a:pt x="438" y="24"/>
                  <a:pt x="400" y="70"/>
                </a:cubicBezTo>
                <a:lnTo>
                  <a:pt x="400" y="70"/>
                </a:lnTo>
                <a:cubicBezTo>
                  <a:pt x="397" y="73"/>
                  <a:pt x="393" y="74"/>
                  <a:pt x="390" y="72"/>
                </a:cubicBezTo>
                <a:lnTo>
                  <a:pt x="390" y="72"/>
                </a:lnTo>
                <a:cubicBezTo>
                  <a:pt x="362" y="54"/>
                  <a:pt x="329" y="45"/>
                  <a:pt x="296" y="45"/>
                </a:cubicBezTo>
                <a:lnTo>
                  <a:pt x="296" y="45"/>
                </a:lnTo>
                <a:cubicBezTo>
                  <a:pt x="199" y="45"/>
                  <a:pt x="121" y="123"/>
                  <a:pt x="121" y="220"/>
                </a:cubicBezTo>
                <a:lnTo>
                  <a:pt x="121" y="220"/>
                </a:lnTo>
                <a:cubicBezTo>
                  <a:pt x="121" y="221"/>
                  <a:pt x="121" y="222"/>
                  <a:pt x="121" y="224"/>
                </a:cubicBezTo>
                <a:lnTo>
                  <a:pt x="121" y="224"/>
                </a:lnTo>
                <a:cubicBezTo>
                  <a:pt x="121" y="229"/>
                  <a:pt x="118" y="232"/>
                  <a:pt x="113" y="234"/>
                </a:cubicBezTo>
                <a:lnTo>
                  <a:pt x="113" y="234"/>
                </a:lnTo>
                <a:cubicBezTo>
                  <a:pt x="103" y="237"/>
                  <a:pt x="94" y="240"/>
                  <a:pt x="85" y="245"/>
                </a:cubicBezTo>
                <a:lnTo>
                  <a:pt x="85" y="245"/>
                </a:lnTo>
                <a:cubicBezTo>
                  <a:pt x="58" y="257"/>
                  <a:pt x="42" y="278"/>
                  <a:pt x="32" y="298"/>
                </a:cubicBezTo>
                <a:lnTo>
                  <a:pt x="32" y="298"/>
                </a:lnTo>
                <a:cubicBezTo>
                  <a:pt x="20" y="318"/>
                  <a:pt x="14" y="341"/>
                  <a:pt x="14" y="365"/>
                </a:cubicBezTo>
                <a:lnTo>
                  <a:pt x="14" y="365"/>
                </a:lnTo>
                <a:cubicBezTo>
                  <a:pt x="14" y="366"/>
                  <a:pt x="14" y="368"/>
                  <a:pt x="14" y="371"/>
                </a:cubicBezTo>
                <a:lnTo>
                  <a:pt x="14" y="371"/>
                </a:lnTo>
                <a:cubicBezTo>
                  <a:pt x="14" y="372"/>
                  <a:pt x="14" y="374"/>
                  <a:pt x="14" y="374"/>
                </a:cubicBezTo>
                <a:lnTo>
                  <a:pt x="14" y="374"/>
                </a:lnTo>
                <a:cubicBezTo>
                  <a:pt x="14" y="374"/>
                  <a:pt x="14" y="375"/>
                  <a:pt x="14" y="376"/>
                </a:cubicBezTo>
                <a:lnTo>
                  <a:pt x="14" y="376"/>
                </a:lnTo>
                <a:cubicBezTo>
                  <a:pt x="20" y="445"/>
                  <a:pt x="78" y="500"/>
                  <a:pt x="149" y="500"/>
                </a:cubicBezTo>
                <a:lnTo>
                  <a:pt x="160" y="500"/>
                </a:lnTo>
                <a:lnTo>
                  <a:pt x="160" y="552"/>
                </a:lnTo>
                <a:lnTo>
                  <a:pt x="160" y="552"/>
                </a:lnTo>
                <a:cubicBezTo>
                  <a:pt x="160" y="560"/>
                  <a:pt x="158" y="567"/>
                  <a:pt x="152" y="573"/>
                </a:cubicBezTo>
                <a:lnTo>
                  <a:pt x="88" y="626"/>
                </a:lnTo>
                <a:lnTo>
                  <a:pt x="88" y="626"/>
                </a:lnTo>
                <a:cubicBezTo>
                  <a:pt x="79" y="617"/>
                  <a:pt x="66" y="611"/>
                  <a:pt x="52" y="611"/>
                </a:cubicBezTo>
                <a:lnTo>
                  <a:pt x="52" y="611"/>
                </a:lnTo>
                <a:cubicBezTo>
                  <a:pt x="24" y="611"/>
                  <a:pt x="0" y="634"/>
                  <a:pt x="0" y="663"/>
                </a:cubicBezTo>
                <a:lnTo>
                  <a:pt x="0" y="663"/>
                </a:lnTo>
                <a:cubicBezTo>
                  <a:pt x="0" y="691"/>
                  <a:pt x="24" y="714"/>
                  <a:pt x="52" y="714"/>
                </a:cubicBezTo>
                <a:lnTo>
                  <a:pt x="52" y="714"/>
                </a:lnTo>
                <a:cubicBezTo>
                  <a:pt x="80" y="714"/>
                  <a:pt x="103" y="691"/>
                  <a:pt x="103" y="663"/>
                </a:cubicBezTo>
                <a:lnTo>
                  <a:pt x="103" y="663"/>
                </a:lnTo>
                <a:cubicBezTo>
                  <a:pt x="103" y="657"/>
                  <a:pt x="102" y="651"/>
                  <a:pt x="101" y="646"/>
                </a:cubicBezTo>
                <a:lnTo>
                  <a:pt x="167" y="590"/>
                </a:lnTo>
                <a:lnTo>
                  <a:pt x="168" y="589"/>
                </a:lnTo>
                <a:lnTo>
                  <a:pt x="168" y="589"/>
                </a:lnTo>
                <a:cubicBezTo>
                  <a:pt x="178" y="580"/>
                  <a:pt x="183" y="566"/>
                  <a:pt x="183" y="552"/>
                </a:cubicBezTo>
                <a:lnTo>
                  <a:pt x="183" y="500"/>
                </a:lnTo>
                <a:lnTo>
                  <a:pt x="295" y="500"/>
                </a:lnTo>
                <a:lnTo>
                  <a:pt x="295" y="551"/>
                </a:lnTo>
                <a:lnTo>
                  <a:pt x="295" y="551"/>
                </a:lnTo>
                <a:cubicBezTo>
                  <a:pt x="295" y="560"/>
                  <a:pt x="291" y="567"/>
                  <a:pt x="286" y="574"/>
                </a:cubicBezTo>
                <a:lnTo>
                  <a:pt x="256" y="602"/>
                </a:lnTo>
                <a:lnTo>
                  <a:pt x="256" y="602"/>
                </a:lnTo>
                <a:cubicBezTo>
                  <a:pt x="246" y="612"/>
                  <a:pt x="240" y="625"/>
                  <a:pt x="240" y="639"/>
                </a:cubicBezTo>
                <a:lnTo>
                  <a:pt x="240" y="639"/>
                </a:lnTo>
                <a:cubicBezTo>
                  <a:pt x="217" y="645"/>
                  <a:pt x="200" y="665"/>
                  <a:pt x="200" y="689"/>
                </a:cubicBezTo>
                <a:lnTo>
                  <a:pt x="200" y="689"/>
                </a:lnTo>
                <a:cubicBezTo>
                  <a:pt x="200" y="718"/>
                  <a:pt x="223" y="741"/>
                  <a:pt x="251" y="741"/>
                </a:cubicBezTo>
                <a:lnTo>
                  <a:pt x="251" y="741"/>
                </a:lnTo>
                <a:cubicBezTo>
                  <a:pt x="280" y="741"/>
                  <a:pt x="302" y="718"/>
                  <a:pt x="302" y="689"/>
                </a:cubicBezTo>
                <a:lnTo>
                  <a:pt x="302" y="689"/>
                </a:lnTo>
                <a:cubicBezTo>
                  <a:pt x="302" y="665"/>
                  <a:pt x="285" y="645"/>
                  <a:pt x="263" y="639"/>
                </a:cubicBezTo>
                <a:lnTo>
                  <a:pt x="263" y="639"/>
                </a:lnTo>
                <a:cubicBezTo>
                  <a:pt x="263" y="632"/>
                  <a:pt x="266" y="624"/>
                  <a:pt x="272" y="618"/>
                </a:cubicBezTo>
                <a:lnTo>
                  <a:pt x="302" y="590"/>
                </a:lnTo>
                <a:lnTo>
                  <a:pt x="302" y="590"/>
                </a:lnTo>
                <a:cubicBezTo>
                  <a:pt x="312" y="580"/>
                  <a:pt x="318" y="566"/>
                  <a:pt x="318" y="551"/>
                </a:cubicBezTo>
                <a:lnTo>
                  <a:pt x="318" y="500"/>
                </a:lnTo>
                <a:lnTo>
                  <a:pt x="401" y="500"/>
                </a:lnTo>
                <a:lnTo>
                  <a:pt x="401" y="693"/>
                </a:lnTo>
                <a:lnTo>
                  <a:pt x="401" y="693"/>
                </a:lnTo>
                <a:cubicBezTo>
                  <a:pt x="378" y="698"/>
                  <a:pt x="361" y="719"/>
                  <a:pt x="361" y="743"/>
                </a:cubicBezTo>
                <a:lnTo>
                  <a:pt x="361" y="743"/>
                </a:lnTo>
                <a:cubicBezTo>
                  <a:pt x="361" y="771"/>
                  <a:pt x="384" y="795"/>
                  <a:pt x="412" y="795"/>
                </a:cubicBezTo>
                <a:lnTo>
                  <a:pt x="412" y="795"/>
                </a:lnTo>
                <a:cubicBezTo>
                  <a:pt x="441" y="795"/>
                  <a:pt x="464" y="771"/>
                  <a:pt x="464" y="743"/>
                </a:cubicBezTo>
                <a:lnTo>
                  <a:pt x="464" y="743"/>
                </a:lnTo>
                <a:cubicBezTo>
                  <a:pt x="464" y="719"/>
                  <a:pt x="447" y="698"/>
                  <a:pt x="424" y="693"/>
                </a:cubicBezTo>
                <a:lnTo>
                  <a:pt x="424" y="500"/>
                </a:lnTo>
                <a:lnTo>
                  <a:pt x="508" y="500"/>
                </a:lnTo>
                <a:lnTo>
                  <a:pt x="508" y="551"/>
                </a:lnTo>
                <a:lnTo>
                  <a:pt x="508" y="551"/>
                </a:lnTo>
                <a:cubicBezTo>
                  <a:pt x="508" y="566"/>
                  <a:pt x="514" y="580"/>
                  <a:pt x="525" y="590"/>
                </a:cubicBezTo>
                <a:lnTo>
                  <a:pt x="554" y="618"/>
                </a:lnTo>
                <a:lnTo>
                  <a:pt x="554" y="618"/>
                </a:lnTo>
                <a:cubicBezTo>
                  <a:pt x="560" y="624"/>
                  <a:pt x="563" y="632"/>
                  <a:pt x="563" y="639"/>
                </a:cubicBezTo>
                <a:lnTo>
                  <a:pt x="563" y="639"/>
                </a:lnTo>
                <a:cubicBezTo>
                  <a:pt x="540" y="645"/>
                  <a:pt x="523" y="665"/>
                  <a:pt x="523" y="689"/>
                </a:cubicBezTo>
                <a:lnTo>
                  <a:pt x="523" y="689"/>
                </a:lnTo>
                <a:cubicBezTo>
                  <a:pt x="523" y="718"/>
                  <a:pt x="546" y="741"/>
                  <a:pt x="575" y="741"/>
                </a:cubicBezTo>
                <a:lnTo>
                  <a:pt x="575" y="741"/>
                </a:lnTo>
                <a:cubicBezTo>
                  <a:pt x="603" y="741"/>
                  <a:pt x="626" y="718"/>
                  <a:pt x="626" y="689"/>
                </a:cubicBezTo>
                <a:lnTo>
                  <a:pt x="626" y="689"/>
                </a:lnTo>
                <a:cubicBezTo>
                  <a:pt x="626" y="665"/>
                  <a:pt x="609" y="645"/>
                  <a:pt x="586" y="639"/>
                </a:cubicBezTo>
                <a:lnTo>
                  <a:pt x="586" y="639"/>
                </a:lnTo>
                <a:cubicBezTo>
                  <a:pt x="585" y="625"/>
                  <a:pt x="580" y="612"/>
                  <a:pt x="570" y="602"/>
                </a:cubicBezTo>
                <a:lnTo>
                  <a:pt x="540" y="574"/>
                </a:lnTo>
                <a:lnTo>
                  <a:pt x="540" y="574"/>
                </a:lnTo>
                <a:cubicBezTo>
                  <a:pt x="534" y="567"/>
                  <a:pt x="531" y="560"/>
                  <a:pt x="531" y="551"/>
                </a:cubicBezTo>
                <a:lnTo>
                  <a:pt x="531" y="500"/>
                </a:lnTo>
                <a:lnTo>
                  <a:pt x="642" y="500"/>
                </a:lnTo>
                <a:lnTo>
                  <a:pt x="642" y="552"/>
                </a:lnTo>
                <a:lnTo>
                  <a:pt x="642" y="552"/>
                </a:lnTo>
                <a:cubicBezTo>
                  <a:pt x="642" y="566"/>
                  <a:pt x="648" y="580"/>
                  <a:pt x="658" y="589"/>
                </a:cubicBezTo>
                <a:lnTo>
                  <a:pt x="727" y="641"/>
                </a:lnTo>
                <a:lnTo>
                  <a:pt x="727" y="641"/>
                </a:lnTo>
                <a:cubicBezTo>
                  <a:pt x="724" y="648"/>
                  <a:pt x="722" y="655"/>
                  <a:pt x="722" y="663"/>
                </a:cubicBezTo>
                <a:lnTo>
                  <a:pt x="722" y="663"/>
                </a:lnTo>
                <a:cubicBezTo>
                  <a:pt x="722" y="691"/>
                  <a:pt x="746" y="714"/>
                  <a:pt x="774" y="714"/>
                </a:cubicBezTo>
                <a:lnTo>
                  <a:pt x="774" y="714"/>
                </a:lnTo>
                <a:cubicBezTo>
                  <a:pt x="803" y="714"/>
                  <a:pt x="826" y="691"/>
                  <a:pt x="826" y="663"/>
                </a:cubicBezTo>
                <a:lnTo>
                  <a:pt x="826" y="663"/>
                </a:lnTo>
                <a:cubicBezTo>
                  <a:pt x="826" y="634"/>
                  <a:pt x="803" y="611"/>
                  <a:pt x="774" y="6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2489C-9558-F245-8959-E7E71A5A5868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AB88C-1437-794F-9A9E-12E1A7E76F87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10258-B9E4-EF49-A1BC-2ECFE64D44D5}"/>
              </a:ext>
            </a:extLst>
          </p:cNvPr>
          <p:cNvSpPr txBox="1"/>
          <p:nvPr/>
        </p:nvSpPr>
        <p:spPr>
          <a:xfrm>
            <a:off x="8583973" y="7830622"/>
            <a:ext cx="72097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FOUR PHASES OF BIG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9187B-CA8B-DF44-8B8F-F38A774F238E}"/>
              </a:ext>
            </a:extLst>
          </p:cNvPr>
          <p:cNvSpPr txBox="1"/>
          <p:nvPr/>
        </p:nvSpPr>
        <p:spPr>
          <a:xfrm>
            <a:off x="2078178" y="4327627"/>
            <a:ext cx="436986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DECIDE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0A6F8-6F65-0C43-B812-00185A695254}"/>
              </a:ext>
            </a:extLst>
          </p:cNvPr>
          <p:cNvSpPr txBox="1"/>
          <p:nvPr/>
        </p:nvSpPr>
        <p:spPr>
          <a:xfrm>
            <a:off x="2078178" y="4983378"/>
            <a:ext cx="436986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54E63-31E4-7B4F-A58B-185F266031E8}"/>
              </a:ext>
            </a:extLst>
          </p:cNvPr>
          <p:cNvSpPr txBox="1"/>
          <p:nvPr/>
        </p:nvSpPr>
        <p:spPr>
          <a:xfrm>
            <a:off x="2078178" y="9767091"/>
            <a:ext cx="436986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DEPOSIT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2EC6E-96B8-1248-922F-32AC578BE153}"/>
              </a:ext>
            </a:extLst>
          </p:cNvPr>
          <p:cNvSpPr txBox="1"/>
          <p:nvPr/>
        </p:nvSpPr>
        <p:spPr>
          <a:xfrm>
            <a:off x="2078178" y="10422842"/>
            <a:ext cx="436986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D8BF2-3F88-7044-8B12-A5EB67D05937}"/>
              </a:ext>
            </a:extLst>
          </p:cNvPr>
          <p:cNvSpPr txBox="1"/>
          <p:nvPr/>
        </p:nvSpPr>
        <p:spPr>
          <a:xfrm>
            <a:off x="17929604" y="4327627"/>
            <a:ext cx="436986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D026C-2D6D-1448-AB4A-AF6A9AC488D5}"/>
              </a:ext>
            </a:extLst>
          </p:cNvPr>
          <p:cNvSpPr txBox="1"/>
          <p:nvPr/>
        </p:nvSpPr>
        <p:spPr>
          <a:xfrm>
            <a:off x="17929604" y="4983378"/>
            <a:ext cx="436986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CC98ED-26B1-AD44-B8D8-965854ECBECF}"/>
              </a:ext>
            </a:extLst>
          </p:cNvPr>
          <p:cNvSpPr txBox="1"/>
          <p:nvPr/>
        </p:nvSpPr>
        <p:spPr>
          <a:xfrm>
            <a:off x="17929604" y="9767091"/>
            <a:ext cx="436986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94B1B-7CA3-E34D-81A0-6BDD719F4803}"/>
              </a:ext>
            </a:extLst>
          </p:cNvPr>
          <p:cNvSpPr txBox="1"/>
          <p:nvPr/>
        </p:nvSpPr>
        <p:spPr>
          <a:xfrm>
            <a:off x="17929604" y="10422842"/>
            <a:ext cx="436986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86180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8">
            <a:extLst>
              <a:ext uri="{FF2B5EF4-FFF2-40B4-BE49-F238E27FC236}">
                <a16:creationId xmlns:a16="http://schemas.microsoft.com/office/drawing/2014/main" id="{5D97D694-8512-BD41-AC83-37BF283A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42" y="4567403"/>
            <a:ext cx="5273324" cy="6948702"/>
          </a:xfrm>
          <a:custGeom>
            <a:avLst/>
            <a:gdLst>
              <a:gd name="T0" fmla="*/ 4233 w 4234"/>
              <a:gd name="T1" fmla="*/ 0 h 5577"/>
              <a:gd name="T2" fmla="*/ 4232 w 4234"/>
              <a:gd name="T3" fmla="*/ 703 h 5577"/>
              <a:gd name="T4" fmla="*/ 4231 w 4234"/>
              <a:gd name="T5" fmla="*/ 922 h 5577"/>
              <a:gd name="T6" fmla="*/ 4230 w 4234"/>
              <a:gd name="T7" fmla="*/ 1903 h 5577"/>
              <a:gd name="T8" fmla="*/ 4229 w 4234"/>
              <a:gd name="T9" fmla="*/ 2078 h 5577"/>
              <a:gd name="T10" fmla="*/ 4228 w 4234"/>
              <a:gd name="T11" fmla="*/ 3060 h 5577"/>
              <a:gd name="T12" fmla="*/ 4228 w 4234"/>
              <a:gd name="T13" fmla="*/ 3279 h 5577"/>
              <a:gd name="T14" fmla="*/ 4226 w 4234"/>
              <a:gd name="T15" fmla="*/ 4437 h 5577"/>
              <a:gd name="T16" fmla="*/ 2112 w 4234"/>
              <a:gd name="T17" fmla="*/ 5122 h 5577"/>
              <a:gd name="T18" fmla="*/ 2 w 4234"/>
              <a:gd name="T19" fmla="*/ 4430 h 5577"/>
              <a:gd name="T20" fmla="*/ 0 w 4234"/>
              <a:gd name="T21" fmla="*/ 4884 h 5577"/>
              <a:gd name="T22" fmla="*/ 2111 w 4234"/>
              <a:gd name="T23" fmla="*/ 5576 h 5577"/>
              <a:gd name="T24" fmla="*/ 4224 w 4234"/>
              <a:gd name="T25" fmla="*/ 4892 h 5577"/>
              <a:gd name="T26" fmla="*/ 4227 w 4234"/>
              <a:gd name="T27" fmla="*/ 3734 h 5577"/>
              <a:gd name="T28" fmla="*/ 4227 w 4234"/>
              <a:gd name="T29" fmla="*/ 3514 h 5577"/>
              <a:gd name="T30" fmla="*/ 4229 w 4234"/>
              <a:gd name="T31" fmla="*/ 2533 h 5577"/>
              <a:gd name="T32" fmla="*/ 4229 w 4234"/>
              <a:gd name="T33" fmla="*/ 2357 h 5577"/>
              <a:gd name="T34" fmla="*/ 4230 w 4234"/>
              <a:gd name="T35" fmla="*/ 1377 h 5577"/>
              <a:gd name="T36" fmla="*/ 4231 w 4234"/>
              <a:gd name="T37" fmla="*/ 1157 h 5577"/>
              <a:gd name="T38" fmla="*/ 4233 w 4234"/>
              <a:gd name="T39" fmla="*/ 0 h 5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34" h="5577">
                <a:moveTo>
                  <a:pt x="4233" y="0"/>
                </a:moveTo>
                <a:lnTo>
                  <a:pt x="4232" y="703"/>
                </a:lnTo>
                <a:lnTo>
                  <a:pt x="4231" y="922"/>
                </a:lnTo>
                <a:lnTo>
                  <a:pt x="4230" y="1903"/>
                </a:lnTo>
                <a:lnTo>
                  <a:pt x="4229" y="2078"/>
                </a:lnTo>
                <a:lnTo>
                  <a:pt x="4228" y="3060"/>
                </a:lnTo>
                <a:lnTo>
                  <a:pt x="4228" y="3279"/>
                </a:lnTo>
                <a:lnTo>
                  <a:pt x="4226" y="4437"/>
                </a:lnTo>
                <a:lnTo>
                  <a:pt x="2112" y="5122"/>
                </a:lnTo>
                <a:lnTo>
                  <a:pt x="2" y="4430"/>
                </a:lnTo>
                <a:lnTo>
                  <a:pt x="0" y="4884"/>
                </a:lnTo>
                <a:lnTo>
                  <a:pt x="2111" y="5576"/>
                </a:lnTo>
                <a:lnTo>
                  <a:pt x="4224" y="4892"/>
                </a:lnTo>
                <a:lnTo>
                  <a:pt x="4227" y="3734"/>
                </a:lnTo>
                <a:lnTo>
                  <a:pt x="4227" y="3514"/>
                </a:lnTo>
                <a:lnTo>
                  <a:pt x="4229" y="2533"/>
                </a:lnTo>
                <a:lnTo>
                  <a:pt x="4229" y="2357"/>
                </a:lnTo>
                <a:lnTo>
                  <a:pt x="4230" y="1377"/>
                </a:lnTo>
                <a:lnTo>
                  <a:pt x="4231" y="1157"/>
                </a:lnTo>
                <a:lnTo>
                  <a:pt x="423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9">
            <a:extLst>
              <a:ext uri="{FF2B5EF4-FFF2-40B4-BE49-F238E27FC236}">
                <a16:creationId xmlns:a16="http://schemas.microsoft.com/office/drawing/2014/main" id="{51A26FD4-09B3-9345-A2E7-397D0E35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42" y="3468795"/>
            <a:ext cx="5273324" cy="7239835"/>
          </a:xfrm>
          <a:custGeom>
            <a:avLst/>
            <a:gdLst>
              <a:gd name="T0" fmla="*/ 4224 w 4232"/>
              <a:gd name="T1" fmla="*/ 5129 h 5814"/>
              <a:gd name="T2" fmla="*/ 4226 w 4232"/>
              <a:gd name="T3" fmla="*/ 3971 h 5814"/>
              <a:gd name="T4" fmla="*/ 4226 w 4232"/>
              <a:gd name="T5" fmla="*/ 3752 h 5814"/>
              <a:gd name="T6" fmla="*/ 4228 w 4232"/>
              <a:gd name="T7" fmla="*/ 2771 h 5814"/>
              <a:gd name="T8" fmla="*/ 4228 w 4232"/>
              <a:gd name="T9" fmla="*/ 2596 h 5814"/>
              <a:gd name="T10" fmla="*/ 4230 w 4232"/>
              <a:gd name="T11" fmla="*/ 1614 h 5814"/>
              <a:gd name="T12" fmla="*/ 4230 w 4232"/>
              <a:gd name="T13" fmla="*/ 1394 h 5814"/>
              <a:gd name="T14" fmla="*/ 4231 w 4232"/>
              <a:gd name="T15" fmla="*/ 692 h 5814"/>
              <a:gd name="T16" fmla="*/ 2120 w 4232"/>
              <a:gd name="T17" fmla="*/ 0 h 5814"/>
              <a:gd name="T18" fmla="*/ 7 w 4232"/>
              <a:gd name="T19" fmla="*/ 685 h 5814"/>
              <a:gd name="T20" fmla="*/ 5 w 4232"/>
              <a:gd name="T21" fmla="*/ 1842 h 5814"/>
              <a:gd name="T22" fmla="*/ 4 w 4232"/>
              <a:gd name="T23" fmla="*/ 2062 h 5814"/>
              <a:gd name="T24" fmla="*/ 3 w 4232"/>
              <a:gd name="T25" fmla="*/ 3042 h 5814"/>
              <a:gd name="T26" fmla="*/ 3 w 4232"/>
              <a:gd name="T27" fmla="*/ 3218 h 5814"/>
              <a:gd name="T28" fmla="*/ 1 w 4232"/>
              <a:gd name="T29" fmla="*/ 4199 h 5814"/>
              <a:gd name="T30" fmla="*/ 1 w 4232"/>
              <a:gd name="T31" fmla="*/ 4419 h 5814"/>
              <a:gd name="T32" fmla="*/ 0 w 4232"/>
              <a:gd name="T33" fmla="*/ 5122 h 5814"/>
              <a:gd name="T34" fmla="*/ 2111 w 4232"/>
              <a:gd name="T35" fmla="*/ 5813 h 5814"/>
              <a:gd name="T36" fmla="*/ 4224 w 4232"/>
              <a:gd name="T37" fmla="*/ 5129 h 5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232" h="5814">
                <a:moveTo>
                  <a:pt x="4224" y="5129"/>
                </a:moveTo>
                <a:lnTo>
                  <a:pt x="4226" y="3971"/>
                </a:lnTo>
                <a:lnTo>
                  <a:pt x="4226" y="3752"/>
                </a:lnTo>
                <a:lnTo>
                  <a:pt x="4228" y="2771"/>
                </a:lnTo>
                <a:lnTo>
                  <a:pt x="4228" y="2596"/>
                </a:lnTo>
                <a:lnTo>
                  <a:pt x="4230" y="1614"/>
                </a:lnTo>
                <a:lnTo>
                  <a:pt x="4230" y="1394"/>
                </a:lnTo>
                <a:lnTo>
                  <a:pt x="4231" y="692"/>
                </a:lnTo>
                <a:lnTo>
                  <a:pt x="2120" y="0"/>
                </a:lnTo>
                <a:lnTo>
                  <a:pt x="7" y="685"/>
                </a:lnTo>
                <a:lnTo>
                  <a:pt x="5" y="1842"/>
                </a:lnTo>
                <a:lnTo>
                  <a:pt x="4" y="2062"/>
                </a:lnTo>
                <a:lnTo>
                  <a:pt x="3" y="3042"/>
                </a:lnTo>
                <a:lnTo>
                  <a:pt x="3" y="3218"/>
                </a:lnTo>
                <a:lnTo>
                  <a:pt x="1" y="4199"/>
                </a:lnTo>
                <a:lnTo>
                  <a:pt x="1" y="4419"/>
                </a:lnTo>
                <a:lnTo>
                  <a:pt x="0" y="5122"/>
                </a:lnTo>
                <a:lnTo>
                  <a:pt x="2111" y="5813"/>
                </a:lnTo>
                <a:lnTo>
                  <a:pt x="4224" y="51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0">
            <a:extLst>
              <a:ext uri="{FF2B5EF4-FFF2-40B4-BE49-F238E27FC236}">
                <a16:creationId xmlns:a16="http://schemas.microsoft.com/office/drawing/2014/main" id="{4CA20307-0BC3-9947-AA1D-A80321D9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2159" y="4567403"/>
            <a:ext cx="5273324" cy="6948702"/>
          </a:xfrm>
          <a:custGeom>
            <a:avLst/>
            <a:gdLst>
              <a:gd name="T0" fmla="*/ 4231 w 4232"/>
              <a:gd name="T1" fmla="*/ 0 h 5577"/>
              <a:gd name="T2" fmla="*/ 4230 w 4232"/>
              <a:gd name="T3" fmla="*/ 703 h 5577"/>
              <a:gd name="T4" fmla="*/ 4229 w 4232"/>
              <a:gd name="T5" fmla="*/ 922 h 5577"/>
              <a:gd name="T6" fmla="*/ 4228 w 4232"/>
              <a:gd name="T7" fmla="*/ 1903 h 5577"/>
              <a:gd name="T8" fmla="*/ 4228 w 4232"/>
              <a:gd name="T9" fmla="*/ 2078 h 5577"/>
              <a:gd name="T10" fmla="*/ 4226 w 4232"/>
              <a:gd name="T11" fmla="*/ 3060 h 5577"/>
              <a:gd name="T12" fmla="*/ 4226 w 4232"/>
              <a:gd name="T13" fmla="*/ 3279 h 5577"/>
              <a:gd name="T14" fmla="*/ 4224 w 4232"/>
              <a:gd name="T15" fmla="*/ 4437 h 5577"/>
              <a:gd name="T16" fmla="*/ 2111 w 4232"/>
              <a:gd name="T17" fmla="*/ 5122 h 5577"/>
              <a:gd name="T18" fmla="*/ 1 w 4232"/>
              <a:gd name="T19" fmla="*/ 4430 h 5577"/>
              <a:gd name="T20" fmla="*/ 0 w 4232"/>
              <a:gd name="T21" fmla="*/ 4884 h 5577"/>
              <a:gd name="T22" fmla="*/ 2111 w 4232"/>
              <a:gd name="T23" fmla="*/ 5576 h 5577"/>
              <a:gd name="T24" fmla="*/ 4223 w 4232"/>
              <a:gd name="T25" fmla="*/ 4892 h 5577"/>
              <a:gd name="T26" fmla="*/ 4225 w 4232"/>
              <a:gd name="T27" fmla="*/ 3734 h 5577"/>
              <a:gd name="T28" fmla="*/ 4225 w 4232"/>
              <a:gd name="T29" fmla="*/ 3514 h 5577"/>
              <a:gd name="T30" fmla="*/ 4227 w 4232"/>
              <a:gd name="T31" fmla="*/ 2533 h 5577"/>
              <a:gd name="T32" fmla="*/ 4228 w 4232"/>
              <a:gd name="T33" fmla="*/ 2357 h 5577"/>
              <a:gd name="T34" fmla="*/ 4229 w 4232"/>
              <a:gd name="T35" fmla="*/ 1377 h 5577"/>
              <a:gd name="T36" fmla="*/ 4229 w 4232"/>
              <a:gd name="T37" fmla="*/ 1157 h 5577"/>
              <a:gd name="T38" fmla="*/ 4231 w 4232"/>
              <a:gd name="T39" fmla="*/ 0 h 5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32" h="5577">
                <a:moveTo>
                  <a:pt x="4231" y="0"/>
                </a:moveTo>
                <a:lnTo>
                  <a:pt x="4230" y="703"/>
                </a:lnTo>
                <a:lnTo>
                  <a:pt x="4229" y="922"/>
                </a:lnTo>
                <a:lnTo>
                  <a:pt x="4228" y="1903"/>
                </a:lnTo>
                <a:lnTo>
                  <a:pt x="4228" y="2078"/>
                </a:lnTo>
                <a:lnTo>
                  <a:pt x="4226" y="3060"/>
                </a:lnTo>
                <a:lnTo>
                  <a:pt x="4226" y="3279"/>
                </a:lnTo>
                <a:lnTo>
                  <a:pt x="4224" y="4437"/>
                </a:lnTo>
                <a:lnTo>
                  <a:pt x="2111" y="5122"/>
                </a:lnTo>
                <a:lnTo>
                  <a:pt x="1" y="4430"/>
                </a:lnTo>
                <a:lnTo>
                  <a:pt x="0" y="4884"/>
                </a:lnTo>
                <a:lnTo>
                  <a:pt x="2111" y="5576"/>
                </a:lnTo>
                <a:lnTo>
                  <a:pt x="4223" y="4892"/>
                </a:lnTo>
                <a:lnTo>
                  <a:pt x="4225" y="3734"/>
                </a:lnTo>
                <a:lnTo>
                  <a:pt x="4225" y="3514"/>
                </a:lnTo>
                <a:lnTo>
                  <a:pt x="4227" y="2533"/>
                </a:lnTo>
                <a:lnTo>
                  <a:pt x="4228" y="2357"/>
                </a:lnTo>
                <a:lnTo>
                  <a:pt x="4229" y="1377"/>
                </a:lnTo>
                <a:lnTo>
                  <a:pt x="4229" y="1157"/>
                </a:lnTo>
                <a:lnTo>
                  <a:pt x="423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1">
            <a:extLst>
              <a:ext uri="{FF2B5EF4-FFF2-40B4-BE49-F238E27FC236}">
                <a16:creationId xmlns:a16="http://schemas.microsoft.com/office/drawing/2014/main" id="{867EE140-8124-4042-B71B-3846045F8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2160" y="3468795"/>
            <a:ext cx="5267834" cy="7239835"/>
          </a:xfrm>
          <a:custGeom>
            <a:avLst/>
            <a:gdLst>
              <a:gd name="T0" fmla="*/ 4223 w 4231"/>
              <a:gd name="T1" fmla="*/ 5129 h 5814"/>
              <a:gd name="T2" fmla="*/ 4225 w 4231"/>
              <a:gd name="T3" fmla="*/ 3971 h 5814"/>
              <a:gd name="T4" fmla="*/ 4225 w 4231"/>
              <a:gd name="T5" fmla="*/ 3752 h 5814"/>
              <a:gd name="T6" fmla="*/ 4227 w 4231"/>
              <a:gd name="T7" fmla="*/ 2771 h 5814"/>
              <a:gd name="T8" fmla="*/ 4227 w 4231"/>
              <a:gd name="T9" fmla="*/ 2596 h 5814"/>
              <a:gd name="T10" fmla="*/ 4229 w 4231"/>
              <a:gd name="T11" fmla="*/ 1614 h 5814"/>
              <a:gd name="T12" fmla="*/ 4229 w 4231"/>
              <a:gd name="T13" fmla="*/ 1394 h 5814"/>
              <a:gd name="T14" fmla="*/ 4230 w 4231"/>
              <a:gd name="T15" fmla="*/ 692 h 5814"/>
              <a:gd name="T16" fmla="*/ 2121 w 4231"/>
              <a:gd name="T17" fmla="*/ 0 h 5814"/>
              <a:gd name="T18" fmla="*/ 7 w 4231"/>
              <a:gd name="T19" fmla="*/ 685 h 5814"/>
              <a:gd name="T20" fmla="*/ 5 w 4231"/>
              <a:gd name="T21" fmla="*/ 1842 h 5814"/>
              <a:gd name="T22" fmla="*/ 5 w 4231"/>
              <a:gd name="T23" fmla="*/ 2062 h 5814"/>
              <a:gd name="T24" fmla="*/ 3 w 4231"/>
              <a:gd name="T25" fmla="*/ 3042 h 5814"/>
              <a:gd name="T26" fmla="*/ 3 w 4231"/>
              <a:gd name="T27" fmla="*/ 3218 h 5814"/>
              <a:gd name="T28" fmla="*/ 2 w 4231"/>
              <a:gd name="T29" fmla="*/ 4199 h 5814"/>
              <a:gd name="T30" fmla="*/ 1 w 4231"/>
              <a:gd name="T31" fmla="*/ 4419 h 5814"/>
              <a:gd name="T32" fmla="*/ 0 w 4231"/>
              <a:gd name="T33" fmla="*/ 5122 h 5814"/>
              <a:gd name="T34" fmla="*/ 2111 w 4231"/>
              <a:gd name="T35" fmla="*/ 5813 h 5814"/>
              <a:gd name="T36" fmla="*/ 4223 w 4231"/>
              <a:gd name="T37" fmla="*/ 5129 h 5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231" h="5814">
                <a:moveTo>
                  <a:pt x="4223" y="5129"/>
                </a:moveTo>
                <a:lnTo>
                  <a:pt x="4225" y="3971"/>
                </a:lnTo>
                <a:lnTo>
                  <a:pt x="4225" y="3752"/>
                </a:lnTo>
                <a:lnTo>
                  <a:pt x="4227" y="2771"/>
                </a:lnTo>
                <a:lnTo>
                  <a:pt x="4227" y="2596"/>
                </a:lnTo>
                <a:lnTo>
                  <a:pt x="4229" y="1614"/>
                </a:lnTo>
                <a:lnTo>
                  <a:pt x="4229" y="1394"/>
                </a:lnTo>
                <a:lnTo>
                  <a:pt x="4230" y="692"/>
                </a:lnTo>
                <a:lnTo>
                  <a:pt x="2121" y="0"/>
                </a:lnTo>
                <a:lnTo>
                  <a:pt x="7" y="685"/>
                </a:lnTo>
                <a:lnTo>
                  <a:pt x="5" y="1842"/>
                </a:lnTo>
                <a:lnTo>
                  <a:pt x="5" y="2062"/>
                </a:lnTo>
                <a:lnTo>
                  <a:pt x="3" y="3042"/>
                </a:lnTo>
                <a:lnTo>
                  <a:pt x="3" y="3218"/>
                </a:lnTo>
                <a:lnTo>
                  <a:pt x="2" y="4199"/>
                </a:lnTo>
                <a:lnTo>
                  <a:pt x="1" y="4419"/>
                </a:lnTo>
                <a:lnTo>
                  <a:pt x="0" y="5122"/>
                </a:lnTo>
                <a:lnTo>
                  <a:pt x="2111" y="5813"/>
                </a:lnTo>
                <a:lnTo>
                  <a:pt x="4223" y="51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2">
            <a:extLst>
              <a:ext uri="{FF2B5EF4-FFF2-40B4-BE49-F238E27FC236}">
                <a16:creationId xmlns:a16="http://schemas.microsoft.com/office/drawing/2014/main" id="{CDF373B8-3563-D841-AF3C-654C61A2F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4381" y="4567403"/>
            <a:ext cx="5273324" cy="6948702"/>
          </a:xfrm>
          <a:custGeom>
            <a:avLst/>
            <a:gdLst>
              <a:gd name="T0" fmla="*/ 4232 w 4233"/>
              <a:gd name="T1" fmla="*/ 0 h 5577"/>
              <a:gd name="T2" fmla="*/ 4231 w 4233"/>
              <a:gd name="T3" fmla="*/ 703 h 5577"/>
              <a:gd name="T4" fmla="*/ 4231 w 4233"/>
              <a:gd name="T5" fmla="*/ 922 h 5577"/>
              <a:gd name="T6" fmla="*/ 4229 w 4233"/>
              <a:gd name="T7" fmla="*/ 1903 h 5577"/>
              <a:gd name="T8" fmla="*/ 4229 w 4233"/>
              <a:gd name="T9" fmla="*/ 2078 h 5577"/>
              <a:gd name="T10" fmla="*/ 4227 w 4233"/>
              <a:gd name="T11" fmla="*/ 3060 h 5577"/>
              <a:gd name="T12" fmla="*/ 4227 w 4233"/>
              <a:gd name="T13" fmla="*/ 3279 h 5577"/>
              <a:gd name="T14" fmla="*/ 4225 w 4233"/>
              <a:gd name="T15" fmla="*/ 4437 h 5577"/>
              <a:gd name="T16" fmla="*/ 2112 w 4233"/>
              <a:gd name="T17" fmla="*/ 5122 h 5577"/>
              <a:gd name="T18" fmla="*/ 1 w 4233"/>
              <a:gd name="T19" fmla="*/ 4430 h 5577"/>
              <a:gd name="T20" fmla="*/ 0 w 4233"/>
              <a:gd name="T21" fmla="*/ 4884 h 5577"/>
              <a:gd name="T22" fmla="*/ 2111 w 4233"/>
              <a:gd name="T23" fmla="*/ 5576 h 5577"/>
              <a:gd name="T24" fmla="*/ 4224 w 4233"/>
              <a:gd name="T25" fmla="*/ 4892 h 5577"/>
              <a:gd name="T26" fmla="*/ 4226 w 4233"/>
              <a:gd name="T27" fmla="*/ 3734 h 5577"/>
              <a:gd name="T28" fmla="*/ 4227 w 4233"/>
              <a:gd name="T29" fmla="*/ 3514 h 5577"/>
              <a:gd name="T30" fmla="*/ 4228 w 4233"/>
              <a:gd name="T31" fmla="*/ 2533 h 5577"/>
              <a:gd name="T32" fmla="*/ 4229 w 4233"/>
              <a:gd name="T33" fmla="*/ 2357 h 5577"/>
              <a:gd name="T34" fmla="*/ 4230 w 4233"/>
              <a:gd name="T35" fmla="*/ 1377 h 5577"/>
              <a:gd name="T36" fmla="*/ 4230 w 4233"/>
              <a:gd name="T37" fmla="*/ 1157 h 5577"/>
              <a:gd name="T38" fmla="*/ 4232 w 4233"/>
              <a:gd name="T39" fmla="*/ 0 h 5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33" h="5577">
                <a:moveTo>
                  <a:pt x="4232" y="0"/>
                </a:moveTo>
                <a:lnTo>
                  <a:pt x="4231" y="703"/>
                </a:lnTo>
                <a:lnTo>
                  <a:pt x="4231" y="922"/>
                </a:lnTo>
                <a:lnTo>
                  <a:pt x="4229" y="1903"/>
                </a:lnTo>
                <a:lnTo>
                  <a:pt x="4229" y="2078"/>
                </a:lnTo>
                <a:lnTo>
                  <a:pt x="4227" y="3060"/>
                </a:lnTo>
                <a:lnTo>
                  <a:pt x="4227" y="3279"/>
                </a:lnTo>
                <a:lnTo>
                  <a:pt x="4225" y="4437"/>
                </a:lnTo>
                <a:lnTo>
                  <a:pt x="2112" y="5122"/>
                </a:lnTo>
                <a:lnTo>
                  <a:pt x="1" y="4430"/>
                </a:lnTo>
                <a:lnTo>
                  <a:pt x="0" y="4884"/>
                </a:lnTo>
                <a:lnTo>
                  <a:pt x="2111" y="5576"/>
                </a:lnTo>
                <a:lnTo>
                  <a:pt x="4224" y="4892"/>
                </a:lnTo>
                <a:lnTo>
                  <a:pt x="4226" y="3734"/>
                </a:lnTo>
                <a:lnTo>
                  <a:pt x="4227" y="3514"/>
                </a:lnTo>
                <a:lnTo>
                  <a:pt x="4228" y="2533"/>
                </a:lnTo>
                <a:lnTo>
                  <a:pt x="4229" y="2357"/>
                </a:lnTo>
                <a:lnTo>
                  <a:pt x="4230" y="1377"/>
                </a:lnTo>
                <a:lnTo>
                  <a:pt x="4230" y="1157"/>
                </a:lnTo>
                <a:lnTo>
                  <a:pt x="423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3">
            <a:extLst>
              <a:ext uri="{FF2B5EF4-FFF2-40B4-BE49-F238E27FC236}">
                <a16:creationId xmlns:a16="http://schemas.microsoft.com/office/drawing/2014/main" id="{33E2BED4-E576-5146-A111-91FD8821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4381" y="3468795"/>
            <a:ext cx="5273324" cy="7239835"/>
          </a:xfrm>
          <a:custGeom>
            <a:avLst/>
            <a:gdLst>
              <a:gd name="T0" fmla="*/ 4224 w 4233"/>
              <a:gd name="T1" fmla="*/ 5129 h 5814"/>
              <a:gd name="T2" fmla="*/ 4226 w 4233"/>
              <a:gd name="T3" fmla="*/ 3971 h 5814"/>
              <a:gd name="T4" fmla="*/ 4226 w 4233"/>
              <a:gd name="T5" fmla="*/ 3752 h 5814"/>
              <a:gd name="T6" fmla="*/ 4228 w 4233"/>
              <a:gd name="T7" fmla="*/ 2771 h 5814"/>
              <a:gd name="T8" fmla="*/ 4229 w 4233"/>
              <a:gd name="T9" fmla="*/ 2596 h 5814"/>
              <a:gd name="T10" fmla="*/ 4230 w 4233"/>
              <a:gd name="T11" fmla="*/ 1614 h 5814"/>
              <a:gd name="T12" fmla="*/ 4231 w 4233"/>
              <a:gd name="T13" fmla="*/ 1394 h 5814"/>
              <a:gd name="T14" fmla="*/ 4232 w 4233"/>
              <a:gd name="T15" fmla="*/ 692 h 5814"/>
              <a:gd name="T16" fmla="*/ 2121 w 4233"/>
              <a:gd name="T17" fmla="*/ 0 h 5814"/>
              <a:gd name="T18" fmla="*/ 8 w 4233"/>
              <a:gd name="T19" fmla="*/ 685 h 5814"/>
              <a:gd name="T20" fmla="*/ 5 w 4233"/>
              <a:gd name="T21" fmla="*/ 1842 h 5814"/>
              <a:gd name="T22" fmla="*/ 5 w 4233"/>
              <a:gd name="T23" fmla="*/ 2062 h 5814"/>
              <a:gd name="T24" fmla="*/ 4 w 4233"/>
              <a:gd name="T25" fmla="*/ 3042 h 5814"/>
              <a:gd name="T26" fmla="*/ 4 w 4233"/>
              <a:gd name="T27" fmla="*/ 3218 h 5814"/>
              <a:gd name="T28" fmla="*/ 2 w 4233"/>
              <a:gd name="T29" fmla="*/ 4199 h 5814"/>
              <a:gd name="T30" fmla="*/ 1 w 4233"/>
              <a:gd name="T31" fmla="*/ 4419 h 5814"/>
              <a:gd name="T32" fmla="*/ 0 w 4233"/>
              <a:gd name="T33" fmla="*/ 5122 h 5814"/>
              <a:gd name="T34" fmla="*/ 2111 w 4233"/>
              <a:gd name="T35" fmla="*/ 5813 h 5814"/>
              <a:gd name="T36" fmla="*/ 4224 w 4233"/>
              <a:gd name="T37" fmla="*/ 5129 h 5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233" h="5814">
                <a:moveTo>
                  <a:pt x="4224" y="5129"/>
                </a:moveTo>
                <a:lnTo>
                  <a:pt x="4226" y="3971"/>
                </a:lnTo>
                <a:lnTo>
                  <a:pt x="4226" y="3752"/>
                </a:lnTo>
                <a:lnTo>
                  <a:pt x="4228" y="2771"/>
                </a:lnTo>
                <a:lnTo>
                  <a:pt x="4229" y="2596"/>
                </a:lnTo>
                <a:lnTo>
                  <a:pt x="4230" y="1614"/>
                </a:lnTo>
                <a:lnTo>
                  <a:pt x="4231" y="1394"/>
                </a:lnTo>
                <a:lnTo>
                  <a:pt x="4232" y="692"/>
                </a:lnTo>
                <a:lnTo>
                  <a:pt x="2121" y="0"/>
                </a:lnTo>
                <a:lnTo>
                  <a:pt x="8" y="685"/>
                </a:lnTo>
                <a:lnTo>
                  <a:pt x="5" y="1842"/>
                </a:lnTo>
                <a:lnTo>
                  <a:pt x="5" y="2062"/>
                </a:lnTo>
                <a:lnTo>
                  <a:pt x="4" y="3042"/>
                </a:lnTo>
                <a:lnTo>
                  <a:pt x="4" y="3218"/>
                </a:lnTo>
                <a:lnTo>
                  <a:pt x="2" y="4199"/>
                </a:lnTo>
                <a:lnTo>
                  <a:pt x="1" y="4419"/>
                </a:lnTo>
                <a:lnTo>
                  <a:pt x="0" y="5122"/>
                </a:lnTo>
                <a:lnTo>
                  <a:pt x="2111" y="5813"/>
                </a:lnTo>
                <a:lnTo>
                  <a:pt x="4224" y="51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4">
            <a:extLst>
              <a:ext uri="{FF2B5EF4-FFF2-40B4-BE49-F238E27FC236}">
                <a16:creationId xmlns:a16="http://schemas.microsoft.com/office/drawing/2014/main" id="{88DC94F6-8E55-6447-8E03-52FE3A605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122" y="12224708"/>
            <a:ext cx="17066895" cy="19225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5">
            <a:extLst>
              <a:ext uri="{FF2B5EF4-FFF2-40B4-BE49-F238E27FC236}">
                <a16:creationId xmlns:a16="http://schemas.microsoft.com/office/drawing/2014/main" id="{54282BF0-189F-914D-ADA9-8F84E594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191" y="11856673"/>
            <a:ext cx="928323" cy="928326"/>
          </a:xfrm>
          <a:custGeom>
            <a:avLst/>
            <a:gdLst>
              <a:gd name="T0" fmla="*/ 745 w 746"/>
              <a:gd name="T1" fmla="*/ 373 h 746"/>
              <a:gd name="T2" fmla="*/ 745 w 746"/>
              <a:gd name="T3" fmla="*/ 373 h 746"/>
              <a:gd name="T4" fmla="*/ 372 w 746"/>
              <a:gd name="T5" fmla="*/ 745 h 746"/>
              <a:gd name="T6" fmla="*/ 372 w 746"/>
              <a:gd name="T7" fmla="*/ 745 h 746"/>
              <a:gd name="T8" fmla="*/ 0 w 746"/>
              <a:gd name="T9" fmla="*/ 373 h 746"/>
              <a:gd name="T10" fmla="*/ 0 w 746"/>
              <a:gd name="T11" fmla="*/ 373 h 746"/>
              <a:gd name="T12" fmla="*/ 372 w 746"/>
              <a:gd name="T13" fmla="*/ 0 h 746"/>
              <a:gd name="T14" fmla="*/ 372 w 746"/>
              <a:gd name="T15" fmla="*/ 0 h 746"/>
              <a:gd name="T16" fmla="*/ 745 w 746"/>
              <a:gd name="T17" fmla="*/ 373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6" h="746">
                <a:moveTo>
                  <a:pt x="745" y="373"/>
                </a:moveTo>
                <a:lnTo>
                  <a:pt x="745" y="373"/>
                </a:lnTo>
                <a:cubicBezTo>
                  <a:pt x="745" y="578"/>
                  <a:pt x="578" y="745"/>
                  <a:pt x="372" y="745"/>
                </a:cubicBezTo>
                <a:lnTo>
                  <a:pt x="372" y="745"/>
                </a:lnTo>
                <a:cubicBezTo>
                  <a:pt x="166" y="745"/>
                  <a:pt x="0" y="578"/>
                  <a:pt x="0" y="373"/>
                </a:cubicBezTo>
                <a:lnTo>
                  <a:pt x="0" y="373"/>
                </a:lnTo>
                <a:cubicBezTo>
                  <a:pt x="0" y="167"/>
                  <a:pt x="166" y="0"/>
                  <a:pt x="372" y="0"/>
                </a:cubicBezTo>
                <a:lnTo>
                  <a:pt x="372" y="0"/>
                </a:lnTo>
                <a:cubicBezTo>
                  <a:pt x="578" y="0"/>
                  <a:pt x="745" y="167"/>
                  <a:pt x="745" y="37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6">
            <a:extLst>
              <a:ext uri="{FF2B5EF4-FFF2-40B4-BE49-F238E27FC236}">
                <a16:creationId xmlns:a16="http://schemas.microsoft.com/office/drawing/2014/main" id="{0D36A45B-DF4D-7B46-B5F5-5DA6F6F8B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952" y="12043436"/>
            <a:ext cx="549304" cy="549304"/>
          </a:xfrm>
          <a:custGeom>
            <a:avLst/>
            <a:gdLst>
              <a:gd name="T0" fmla="*/ 442 w 443"/>
              <a:gd name="T1" fmla="*/ 221 h 443"/>
              <a:gd name="T2" fmla="*/ 442 w 443"/>
              <a:gd name="T3" fmla="*/ 221 h 443"/>
              <a:gd name="T4" fmla="*/ 221 w 443"/>
              <a:gd name="T5" fmla="*/ 442 h 443"/>
              <a:gd name="T6" fmla="*/ 221 w 443"/>
              <a:gd name="T7" fmla="*/ 442 h 443"/>
              <a:gd name="T8" fmla="*/ 0 w 443"/>
              <a:gd name="T9" fmla="*/ 221 h 443"/>
              <a:gd name="T10" fmla="*/ 0 w 443"/>
              <a:gd name="T11" fmla="*/ 221 h 443"/>
              <a:gd name="T12" fmla="*/ 221 w 443"/>
              <a:gd name="T13" fmla="*/ 0 h 443"/>
              <a:gd name="T14" fmla="*/ 221 w 443"/>
              <a:gd name="T15" fmla="*/ 0 h 443"/>
              <a:gd name="T16" fmla="*/ 442 w 443"/>
              <a:gd name="T17" fmla="*/ 221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3" h="443">
                <a:moveTo>
                  <a:pt x="442" y="221"/>
                </a:moveTo>
                <a:lnTo>
                  <a:pt x="442" y="221"/>
                </a:lnTo>
                <a:cubicBezTo>
                  <a:pt x="442" y="342"/>
                  <a:pt x="343" y="442"/>
                  <a:pt x="221" y="442"/>
                </a:cubicBezTo>
                <a:lnTo>
                  <a:pt x="221" y="442"/>
                </a:lnTo>
                <a:cubicBezTo>
                  <a:pt x="99" y="442"/>
                  <a:pt x="0" y="342"/>
                  <a:pt x="0" y="221"/>
                </a:cubicBezTo>
                <a:lnTo>
                  <a:pt x="0" y="221"/>
                </a:lnTo>
                <a:cubicBezTo>
                  <a:pt x="0" y="98"/>
                  <a:pt x="99" y="0"/>
                  <a:pt x="221" y="0"/>
                </a:cubicBezTo>
                <a:lnTo>
                  <a:pt x="221" y="0"/>
                </a:lnTo>
                <a:cubicBezTo>
                  <a:pt x="343" y="0"/>
                  <a:pt x="442" y="98"/>
                  <a:pt x="442" y="2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7">
            <a:extLst>
              <a:ext uri="{FF2B5EF4-FFF2-40B4-BE49-F238E27FC236}">
                <a16:creationId xmlns:a16="http://schemas.microsoft.com/office/drawing/2014/main" id="{67715B4C-9C07-6444-82AA-E389990FB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7406" y="11856673"/>
            <a:ext cx="928327" cy="928326"/>
          </a:xfrm>
          <a:custGeom>
            <a:avLst/>
            <a:gdLst>
              <a:gd name="T0" fmla="*/ 744 w 745"/>
              <a:gd name="T1" fmla="*/ 373 h 746"/>
              <a:gd name="T2" fmla="*/ 744 w 745"/>
              <a:gd name="T3" fmla="*/ 373 h 746"/>
              <a:gd name="T4" fmla="*/ 373 w 745"/>
              <a:gd name="T5" fmla="*/ 745 h 746"/>
              <a:gd name="T6" fmla="*/ 373 w 745"/>
              <a:gd name="T7" fmla="*/ 745 h 746"/>
              <a:gd name="T8" fmla="*/ 0 w 745"/>
              <a:gd name="T9" fmla="*/ 373 h 746"/>
              <a:gd name="T10" fmla="*/ 0 w 745"/>
              <a:gd name="T11" fmla="*/ 373 h 746"/>
              <a:gd name="T12" fmla="*/ 373 w 745"/>
              <a:gd name="T13" fmla="*/ 0 h 746"/>
              <a:gd name="T14" fmla="*/ 373 w 745"/>
              <a:gd name="T15" fmla="*/ 0 h 746"/>
              <a:gd name="T16" fmla="*/ 744 w 745"/>
              <a:gd name="T17" fmla="*/ 373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5" h="746">
                <a:moveTo>
                  <a:pt x="744" y="373"/>
                </a:moveTo>
                <a:lnTo>
                  <a:pt x="744" y="373"/>
                </a:lnTo>
                <a:cubicBezTo>
                  <a:pt x="744" y="578"/>
                  <a:pt x="577" y="745"/>
                  <a:pt x="373" y="745"/>
                </a:cubicBezTo>
                <a:lnTo>
                  <a:pt x="373" y="745"/>
                </a:lnTo>
                <a:cubicBezTo>
                  <a:pt x="167" y="745"/>
                  <a:pt x="0" y="578"/>
                  <a:pt x="0" y="373"/>
                </a:cubicBezTo>
                <a:lnTo>
                  <a:pt x="0" y="373"/>
                </a:lnTo>
                <a:cubicBezTo>
                  <a:pt x="0" y="167"/>
                  <a:pt x="167" y="0"/>
                  <a:pt x="373" y="0"/>
                </a:cubicBezTo>
                <a:lnTo>
                  <a:pt x="373" y="0"/>
                </a:lnTo>
                <a:cubicBezTo>
                  <a:pt x="577" y="0"/>
                  <a:pt x="744" y="167"/>
                  <a:pt x="744" y="37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78">
            <a:extLst>
              <a:ext uri="{FF2B5EF4-FFF2-40B4-BE49-F238E27FC236}">
                <a16:creationId xmlns:a16="http://schemas.microsoft.com/office/drawing/2014/main" id="{AE8AE033-DEBB-0548-9FC9-DAC4178C7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169" y="12043436"/>
            <a:ext cx="549304" cy="549304"/>
          </a:xfrm>
          <a:custGeom>
            <a:avLst/>
            <a:gdLst>
              <a:gd name="T0" fmla="*/ 441 w 442"/>
              <a:gd name="T1" fmla="*/ 221 h 443"/>
              <a:gd name="T2" fmla="*/ 441 w 442"/>
              <a:gd name="T3" fmla="*/ 221 h 443"/>
              <a:gd name="T4" fmla="*/ 221 w 442"/>
              <a:gd name="T5" fmla="*/ 442 h 443"/>
              <a:gd name="T6" fmla="*/ 221 w 442"/>
              <a:gd name="T7" fmla="*/ 442 h 443"/>
              <a:gd name="T8" fmla="*/ 0 w 442"/>
              <a:gd name="T9" fmla="*/ 221 h 443"/>
              <a:gd name="T10" fmla="*/ 0 w 442"/>
              <a:gd name="T11" fmla="*/ 221 h 443"/>
              <a:gd name="T12" fmla="*/ 221 w 442"/>
              <a:gd name="T13" fmla="*/ 0 h 443"/>
              <a:gd name="T14" fmla="*/ 221 w 442"/>
              <a:gd name="T15" fmla="*/ 0 h 443"/>
              <a:gd name="T16" fmla="*/ 441 w 442"/>
              <a:gd name="T17" fmla="*/ 221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2" h="443">
                <a:moveTo>
                  <a:pt x="441" y="221"/>
                </a:moveTo>
                <a:lnTo>
                  <a:pt x="441" y="221"/>
                </a:lnTo>
                <a:cubicBezTo>
                  <a:pt x="441" y="342"/>
                  <a:pt x="341" y="442"/>
                  <a:pt x="221" y="442"/>
                </a:cubicBezTo>
                <a:lnTo>
                  <a:pt x="221" y="442"/>
                </a:lnTo>
                <a:cubicBezTo>
                  <a:pt x="99" y="442"/>
                  <a:pt x="0" y="342"/>
                  <a:pt x="0" y="221"/>
                </a:cubicBezTo>
                <a:lnTo>
                  <a:pt x="0" y="221"/>
                </a:lnTo>
                <a:cubicBezTo>
                  <a:pt x="0" y="98"/>
                  <a:pt x="99" y="0"/>
                  <a:pt x="221" y="0"/>
                </a:cubicBezTo>
                <a:lnTo>
                  <a:pt x="221" y="0"/>
                </a:lnTo>
                <a:cubicBezTo>
                  <a:pt x="341" y="0"/>
                  <a:pt x="441" y="98"/>
                  <a:pt x="441" y="2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79">
            <a:extLst>
              <a:ext uri="{FF2B5EF4-FFF2-40B4-BE49-F238E27FC236}">
                <a16:creationId xmlns:a16="http://schemas.microsoft.com/office/drawing/2014/main" id="{D0FCE8A3-1200-674E-A8C6-1045D5AEA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4131" y="11856673"/>
            <a:ext cx="928327" cy="928326"/>
          </a:xfrm>
          <a:custGeom>
            <a:avLst/>
            <a:gdLst>
              <a:gd name="T0" fmla="*/ 745 w 746"/>
              <a:gd name="T1" fmla="*/ 373 h 746"/>
              <a:gd name="T2" fmla="*/ 745 w 746"/>
              <a:gd name="T3" fmla="*/ 373 h 746"/>
              <a:gd name="T4" fmla="*/ 373 w 746"/>
              <a:gd name="T5" fmla="*/ 745 h 746"/>
              <a:gd name="T6" fmla="*/ 373 w 746"/>
              <a:gd name="T7" fmla="*/ 745 h 746"/>
              <a:gd name="T8" fmla="*/ 0 w 746"/>
              <a:gd name="T9" fmla="*/ 373 h 746"/>
              <a:gd name="T10" fmla="*/ 0 w 746"/>
              <a:gd name="T11" fmla="*/ 373 h 746"/>
              <a:gd name="T12" fmla="*/ 373 w 746"/>
              <a:gd name="T13" fmla="*/ 0 h 746"/>
              <a:gd name="T14" fmla="*/ 373 w 746"/>
              <a:gd name="T15" fmla="*/ 0 h 746"/>
              <a:gd name="T16" fmla="*/ 745 w 746"/>
              <a:gd name="T17" fmla="*/ 373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6" h="746">
                <a:moveTo>
                  <a:pt x="745" y="373"/>
                </a:moveTo>
                <a:lnTo>
                  <a:pt x="745" y="373"/>
                </a:lnTo>
                <a:cubicBezTo>
                  <a:pt x="745" y="578"/>
                  <a:pt x="579" y="745"/>
                  <a:pt x="373" y="745"/>
                </a:cubicBezTo>
                <a:lnTo>
                  <a:pt x="373" y="745"/>
                </a:lnTo>
                <a:cubicBezTo>
                  <a:pt x="167" y="745"/>
                  <a:pt x="0" y="578"/>
                  <a:pt x="0" y="373"/>
                </a:cubicBezTo>
                <a:lnTo>
                  <a:pt x="0" y="373"/>
                </a:lnTo>
                <a:cubicBezTo>
                  <a:pt x="0" y="167"/>
                  <a:pt x="167" y="0"/>
                  <a:pt x="373" y="0"/>
                </a:cubicBezTo>
                <a:lnTo>
                  <a:pt x="373" y="0"/>
                </a:lnTo>
                <a:cubicBezTo>
                  <a:pt x="579" y="0"/>
                  <a:pt x="745" y="167"/>
                  <a:pt x="745" y="37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80">
            <a:extLst>
              <a:ext uri="{FF2B5EF4-FFF2-40B4-BE49-F238E27FC236}">
                <a16:creationId xmlns:a16="http://schemas.microsoft.com/office/drawing/2014/main" id="{D152265E-1686-094C-A4F5-8C3092B4E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6391" y="12043436"/>
            <a:ext cx="549304" cy="549304"/>
          </a:xfrm>
          <a:custGeom>
            <a:avLst/>
            <a:gdLst>
              <a:gd name="T0" fmla="*/ 442 w 443"/>
              <a:gd name="T1" fmla="*/ 221 h 443"/>
              <a:gd name="T2" fmla="*/ 442 w 443"/>
              <a:gd name="T3" fmla="*/ 221 h 443"/>
              <a:gd name="T4" fmla="*/ 221 w 443"/>
              <a:gd name="T5" fmla="*/ 442 h 443"/>
              <a:gd name="T6" fmla="*/ 221 w 443"/>
              <a:gd name="T7" fmla="*/ 442 h 443"/>
              <a:gd name="T8" fmla="*/ 0 w 443"/>
              <a:gd name="T9" fmla="*/ 221 h 443"/>
              <a:gd name="T10" fmla="*/ 0 w 443"/>
              <a:gd name="T11" fmla="*/ 221 h 443"/>
              <a:gd name="T12" fmla="*/ 221 w 443"/>
              <a:gd name="T13" fmla="*/ 0 h 443"/>
              <a:gd name="T14" fmla="*/ 221 w 443"/>
              <a:gd name="T15" fmla="*/ 0 h 443"/>
              <a:gd name="T16" fmla="*/ 442 w 443"/>
              <a:gd name="T17" fmla="*/ 221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3" h="443">
                <a:moveTo>
                  <a:pt x="442" y="221"/>
                </a:moveTo>
                <a:lnTo>
                  <a:pt x="442" y="221"/>
                </a:lnTo>
                <a:cubicBezTo>
                  <a:pt x="442" y="342"/>
                  <a:pt x="343" y="442"/>
                  <a:pt x="221" y="442"/>
                </a:cubicBezTo>
                <a:lnTo>
                  <a:pt x="221" y="442"/>
                </a:lnTo>
                <a:cubicBezTo>
                  <a:pt x="99" y="442"/>
                  <a:pt x="0" y="342"/>
                  <a:pt x="0" y="221"/>
                </a:cubicBezTo>
                <a:lnTo>
                  <a:pt x="0" y="221"/>
                </a:lnTo>
                <a:cubicBezTo>
                  <a:pt x="0" y="98"/>
                  <a:pt x="99" y="0"/>
                  <a:pt x="221" y="0"/>
                </a:cubicBezTo>
                <a:lnTo>
                  <a:pt x="221" y="0"/>
                </a:lnTo>
                <a:cubicBezTo>
                  <a:pt x="343" y="0"/>
                  <a:pt x="442" y="98"/>
                  <a:pt x="442" y="2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10">
            <a:extLst>
              <a:ext uri="{FF2B5EF4-FFF2-40B4-BE49-F238E27FC236}">
                <a16:creationId xmlns:a16="http://schemas.microsoft.com/office/drawing/2014/main" id="{13028F98-0E2C-5C47-B9A9-339E6B96E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391" y="7423789"/>
            <a:ext cx="181272" cy="181269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2 w 146"/>
              <a:gd name="T5" fmla="*/ 145 h 146"/>
              <a:gd name="T6" fmla="*/ 72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2 w 146"/>
              <a:gd name="T13" fmla="*/ 0 h 146"/>
              <a:gd name="T14" fmla="*/ 72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2"/>
                  <a:pt x="113" y="145"/>
                  <a:pt x="72" y="145"/>
                </a:cubicBezTo>
                <a:lnTo>
                  <a:pt x="72" y="145"/>
                </a:lnTo>
                <a:cubicBezTo>
                  <a:pt x="32" y="145"/>
                  <a:pt x="0" y="112"/>
                  <a:pt x="0" y="72"/>
                </a:cubicBezTo>
                <a:lnTo>
                  <a:pt x="0" y="72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3" y="0"/>
                  <a:pt x="145" y="32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11">
            <a:extLst>
              <a:ext uri="{FF2B5EF4-FFF2-40B4-BE49-F238E27FC236}">
                <a16:creationId xmlns:a16="http://schemas.microsoft.com/office/drawing/2014/main" id="{DFCC2AA1-5983-B346-81E0-A0E90E7F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391" y="8225773"/>
            <a:ext cx="181272" cy="181269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2 w 146"/>
              <a:gd name="T5" fmla="*/ 145 h 146"/>
              <a:gd name="T6" fmla="*/ 72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2 w 146"/>
              <a:gd name="T13" fmla="*/ 0 h 146"/>
              <a:gd name="T14" fmla="*/ 72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2"/>
                  <a:pt x="113" y="145"/>
                  <a:pt x="72" y="145"/>
                </a:cubicBezTo>
                <a:lnTo>
                  <a:pt x="72" y="145"/>
                </a:lnTo>
                <a:cubicBezTo>
                  <a:pt x="32" y="145"/>
                  <a:pt x="0" y="112"/>
                  <a:pt x="0" y="72"/>
                </a:cubicBezTo>
                <a:lnTo>
                  <a:pt x="0" y="72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3" y="0"/>
                  <a:pt x="145" y="32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12">
            <a:extLst>
              <a:ext uri="{FF2B5EF4-FFF2-40B4-BE49-F238E27FC236}">
                <a16:creationId xmlns:a16="http://schemas.microsoft.com/office/drawing/2014/main" id="{C5081D38-51A7-0643-90A9-D153B82FA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391" y="9027758"/>
            <a:ext cx="181272" cy="181269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2 w 146"/>
              <a:gd name="T5" fmla="*/ 145 h 146"/>
              <a:gd name="T6" fmla="*/ 72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2 w 146"/>
              <a:gd name="T13" fmla="*/ 0 h 146"/>
              <a:gd name="T14" fmla="*/ 72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2"/>
                  <a:pt x="113" y="145"/>
                  <a:pt x="72" y="145"/>
                </a:cubicBezTo>
                <a:lnTo>
                  <a:pt x="72" y="145"/>
                </a:lnTo>
                <a:cubicBezTo>
                  <a:pt x="32" y="145"/>
                  <a:pt x="0" y="112"/>
                  <a:pt x="0" y="72"/>
                </a:cubicBezTo>
                <a:lnTo>
                  <a:pt x="0" y="72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3" y="0"/>
                  <a:pt x="145" y="32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39">
            <a:extLst>
              <a:ext uri="{FF2B5EF4-FFF2-40B4-BE49-F238E27FC236}">
                <a16:creationId xmlns:a16="http://schemas.microsoft.com/office/drawing/2014/main" id="{0AEB37C3-F0B8-1846-B030-EDB8A633A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1613" y="7423789"/>
            <a:ext cx="181269" cy="181269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3 w 146"/>
              <a:gd name="T5" fmla="*/ 145 h 146"/>
              <a:gd name="T6" fmla="*/ 73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3 w 146"/>
              <a:gd name="T13" fmla="*/ 0 h 146"/>
              <a:gd name="T14" fmla="*/ 73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2"/>
                  <a:pt x="113" y="145"/>
                  <a:pt x="73" y="145"/>
                </a:cubicBezTo>
                <a:lnTo>
                  <a:pt x="73" y="145"/>
                </a:lnTo>
                <a:cubicBezTo>
                  <a:pt x="33" y="145"/>
                  <a:pt x="0" y="112"/>
                  <a:pt x="0" y="72"/>
                </a:cubicBezTo>
                <a:lnTo>
                  <a:pt x="0" y="72"/>
                </a:lnTo>
                <a:cubicBezTo>
                  <a:pt x="0" y="32"/>
                  <a:pt x="33" y="0"/>
                  <a:pt x="73" y="0"/>
                </a:cubicBezTo>
                <a:lnTo>
                  <a:pt x="73" y="0"/>
                </a:lnTo>
                <a:cubicBezTo>
                  <a:pt x="113" y="0"/>
                  <a:pt x="145" y="32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40">
            <a:extLst>
              <a:ext uri="{FF2B5EF4-FFF2-40B4-BE49-F238E27FC236}">
                <a16:creationId xmlns:a16="http://schemas.microsoft.com/office/drawing/2014/main" id="{DDE69AAC-9368-2A45-96B8-B781E82DF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1613" y="8225773"/>
            <a:ext cx="181269" cy="181269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3 w 146"/>
              <a:gd name="T5" fmla="*/ 145 h 146"/>
              <a:gd name="T6" fmla="*/ 73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3 w 146"/>
              <a:gd name="T13" fmla="*/ 0 h 146"/>
              <a:gd name="T14" fmla="*/ 73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2"/>
                  <a:pt x="113" y="145"/>
                  <a:pt x="73" y="145"/>
                </a:cubicBezTo>
                <a:lnTo>
                  <a:pt x="73" y="145"/>
                </a:lnTo>
                <a:cubicBezTo>
                  <a:pt x="33" y="145"/>
                  <a:pt x="0" y="112"/>
                  <a:pt x="0" y="72"/>
                </a:cubicBezTo>
                <a:lnTo>
                  <a:pt x="0" y="72"/>
                </a:lnTo>
                <a:cubicBezTo>
                  <a:pt x="0" y="32"/>
                  <a:pt x="33" y="0"/>
                  <a:pt x="73" y="0"/>
                </a:cubicBezTo>
                <a:lnTo>
                  <a:pt x="73" y="0"/>
                </a:lnTo>
                <a:cubicBezTo>
                  <a:pt x="113" y="0"/>
                  <a:pt x="145" y="32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41">
            <a:extLst>
              <a:ext uri="{FF2B5EF4-FFF2-40B4-BE49-F238E27FC236}">
                <a16:creationId xmlns:a16="http://schemas.microsoft.com/office/drawing/2014/main" id="{B9398DF6-02FA-F04B-B973-7D577AC1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1613" y="9027758"/>
            <a:ext cx="181269" cy="181269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3 w 146"/>
              <a:gd name="T5" fmla="*/ 145 h 146"/>
              <a:gd name="T6" fmla="*/ 73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3 w 146"/>
              <a:gd name="T13" fmla="*/ 0 h 146"/>
              <a:gd name="T14" fmla="*/ 73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2"/>
                  <a:pt x="113" y="145"/>
                  <a:pt x="73" y="145"/>
                </a:cubicBezTo>
                <a:lnTo>
                  <a:pt x="73" y="145"/>
                </a:lnTo>
                <a:cubicBezTo>
                  <a:pt x="33" y="145"/>
                  <a:pt x="0" y="112"/>
                  <a:pt x="0" y="72"/>
                </a:cubicBezTo>
                <a:lnTo>
                  <a:pt x="0" y="72"/>
                </a:lnTo>
                <a:cubicBezTo>
                  <a:pt x="0" y="32"/>
                  <a:pt x="33" y="0"/>
                  <a:pt x="73" y="0"/>
                </a:cubicBezTo>
                <a:lnTo>
                  <a:pt x="73" y="0"/>
                </a:lnTo>
                <a:cubicBezTo>
                  <a:pt x="113" y="0"/>
                  <a:pt x="145" y="32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54">
            <a:extLst>
              <a:ext uri="{FF2B5EF4-FFF2-40B4-BE49-F238E27FC236}">
                <a16:creationId xmlns:a16="http://schemas.microsoft.com/office/drawing/2014/main" id="{2B3977B8-96FD-6B4A-951C-CB42C3D40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3828" y="7423789"/>
            <a:ext cx="181272" cy="181269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2 w 146"/>
              <a:gd name="T5" fmla="*/ 145 h 146"/>
              <a:gd name="T6" fmla="*/ 72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2 w 146"/>
              <a:gd name="T13" fmla="*/ 0 h 146"/>
              <a:gd name="T14" fmla="*/ 72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2"/>
                  <a:pt x="112" y="145"/>
                  <a:pt x="72" y="145"/>
                </a:cubicBezTo>
                <a:lnTo>
                  <a:pt x="72" y="145"/>
                </a:lnTo>
                <a:cubicBezTo>
                  <a:pt x="32" y="145"/>
                  <a:pt x="0" y="112"/>
                  <a:pt x="0" y="72"/>
                </a:cubicBezTo>
                <a:lnTo>
                  <a:pt x="0" y="72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2" y="0"/>
                  <a:pt x="145" y="32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355">
            <a:extLst>
              <a:ext uri="{FF2B5EF4-FFF2-40B4-BE49-F238E27FC236}">
                <a16:creationId xmlns:a16="http://schemas.microsoft.com/office/drawing/2014/main" id="{8768F825-C9DC-2D4C-9C7C-B348E07A1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3828" y="8225773"/>
            <a:ext cx="181272" cy="181269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2 w 146"/>
              <a:gd name="T5" fmla="*/ 145 h 146"/>
              <a:gd name="T6" fmla="*/ 72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2 w 146"/>
              <a:gd name="T13" fmla="*/ 0 h 146"/>
              <a:gd name="T14" fmla="*/ 72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2"/>
                  <a:pt x="112" y="145"/>
                  <a:pt x="72" y="145"/>
                </a:cubicBezTo>
                <a:lnTo>
                  <a:pt x="72" y="145"/>
                </a:lnTo>
                <a:cubicBezTo>
                  <a:pt x="32" y="145"/>
                  <a:pt x="0" y="112"/>
                  <a:pt x="0" y="72"/>
                </a:cubicBezTo>
                <a:lnTo>
                  <a:pt x="0" y="72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2" y="0"/>
                  <a:pt x="145" y="32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356">
            <a:extLst>
              <a:ext uri="{FF2B5EF4-FFF2-40B4-BE49-F238E27FC236}">
                <a16:creationId xmlns:a16="http://schemas.microsoft.com/office/drawing/2014/main" id="{2487BDE2-6CA7-4D4E-AF5D-375A8E00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3828" y="9027758"/>
            <a:ext cx="181272" cy="181269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2 w 146"/>
              <a:gd name="T5" fmla="*/ 145 h 146"/>
              <a:gd name="T6" fmla="*/ 72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2 w 146"/>
              <a:gd name="T13" fmla="*/ 0 h 146"/>
              <a:gd name="T14" fmla="*/ 72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2"/>
                  <a:pt x="112" y="145"/>
                  <a:pt x="72" y="145"/>
                </a:cubicBezTo>
                <a:lnTo>
                  <a:pt x="72" y="145"/>
                </a:lnTo>
                <a:cubicBezTo>
                  <a:pt x="32" y="145"/>
                  <a:pt x="0" y="112"/>
                  <a:pt x="0" y="72"/>
                </a:cubicBezTo>
                <a:lnTo>
                  <a:pt x="0" y="72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2" y="0"/>
                  <a:pt x="145" y="32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17319-388E-9640-B6C3-8429AE3D52B7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C14F7-E7B6-9B46-B94B-12DE94FA0348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2CADE-A6EB-3F49-B821-6EAC2473602B}"/>
              </a:ext>
            </a:extLst>
          </p:cNvPr>
          <p:cNvSpPr txBox="1"/>
          <p:nvPr/>
        </p:nvSpPr>
        <p:spPr>
          <a:xfrm>
            <a:off x="3402479" y="4748005"/>
            <a:ext cx="44874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UNSTRUCTURED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26332-D1E8-8B48-8B65-4A648DD5E69D}"/>
              </a:ext>
            </a:extLst>
          </p:cNvPr>
          <p:cNvSpPr txBox="1"/>
          <p:nvPr/>
        </p:nvSpPr>
        <p:spPr>
          <a:xfrm>
            <a:off x="3402480" y="5403756"/>
            <a:ext cx="448748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270B9-BEDD-2046-A3A8-751F084F4B01}"/>
              </a:ext>
            </a:extLst>
          </p:cNvPr>
          <p:cNvSpPr txBox="1"/>
          <p:nvPr/>
        </p:nvSpPr>
        <p:spPr>
          <a:xfrm>
            <a:off x="4267199" y="7228037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E8812-1CD5-964F-9BC2-2AB986FAC741}"/>
              </a:ext>
            </a:extLst>
          </p:cNvPr>
          <p:cNvSpPr txBox="1"/>
          <p:nvPr/>
        </p:nvSpPr>
        <p:spPr>
          <a:xfrm>
            <a:off x="4267199" y="8031592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WAREHOUSES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06572-CC97-BB47-9192-40528949CF61}"/>
              </a:ext>
            </a:extLst>
          </p:cNvPr>
          <p:cNvSpPr txBox="1"/>
          <p:nvPr/>
        </p:nvSpPr>
        <p:spPr>
          <a:xfrm>
            <a:off x="4267199" y="8835146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38953-E16E-5F47-9152-A4585C09BC68}"/>
              </a:ext>
            </a:extLst>
          </p:cNvPr>
          <p:cNvSpPr txBox="1"/>
          <p:nvPr/>
        </p:nvSpPr>
        <p:spPr>
          <a:xfrm>
            <a:off x="9945081" y="4748005"/>
            <a:ext cx="44874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STRUCTURED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183969-EBD3-2C46-B289-915BA053A545}"/>
              </a:ext>
            </a:extLst>
          </p:cNvPr>
          <p:cNvSpPr txBox="1"/>
          <p:nvPr/>
        </p:nvSpPr>
        <p:spPr>
          <a:xfrm>
            <a:off x="9945082" y="5403756"/>
            <a:ext cx="448748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C1A48-3B1D-C541-BCF1-5FA3DA3CBF8F}"/>
              </a:ext>
            </a:extLst>
          </p:cNvPr>
          <p:cNvSpPr txBox="1"/>
          <p:nvPr/>
        </p:nvSpPr>
        <p:spPr>
          <a:xfrm>
            <a:off x="10809801" y="7228037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XML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66848-48B2-D345-93B2-478A1D233E28}"/>
              </a:ext>
            </a:extLst>
          </p:cNvPr>
          <p:cNvSpPr txBox="1"/>
          <p:nvPr/>
        </p:nvSpPr>
        <p:spPr>
          <a:xfrm>
            <a:off x="10809801" y="8031592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E-MAIL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19479B-0AEB-1643-826F-2ABAE6E6C871}"/>
              </a:ext>
            </a:extLst>
          </p:cNvPr>
          <p:cNvSpPr txBox="1"/>
          <p:nvPr/>
        </p:nvSpPr>
        <p:spPr>
          <a:xfrm>
            <a:off x="10809801" y="8835146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EDI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47975-B780-774B-9B6E-42FACFBDBEBF}"/>
              </a:ext>
            </a:extLst>
          </p:cNvPr>
          <p:cNvSpPr txBox="1"/>
          <p:nvPr/>
        </p:nvSpPr>
        <p:spPr>
          <a:xfrm>
            <a:off x="16487683" y="4748005"/>
            <a:ext cx="44874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SEMI-STRUCTURED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5FE2D-5CB8-4740-B0F4-9C65E0206E27}"/>
              </a:ext>
            </a:extLst>
          </p:cNvPr>
          <p:cNvSpPr txBox="1"/>
          <p:nvPr/>
        </p:nvSpPr>
        <p:spPr>
          <a:xfrm>
            <a:off x="16487684" y="5403756"/>
            <a:ext cx="448748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173BE-2FCB-BC4E-AEE8-3750D697BA80}"/>
              </a:ext>
            </a:extLst>
          </p:cNvPr>
          <p:cNvSpPr txBox="1"/>
          <p:nvPr/>
        </p:nvSpPr>
        <p:spPr>
          <a:xfrm>
            <a:off x="17352403" y="7228037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ANALOG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473EE6-9BA1-A04C-A203-7AD7DB9B683D}"/>
              </a:ext>
            </a:extLst>
          </p:cNvPr>
          <p:cNvSpPr txBox="1"/>
          <p:nvPr/>
        </p:nvSpPr>
        <p:spPr>
          <a:xfrm>
            <a:off x="17352403" y="8031592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A60B87-CD86-8F44-8138-595F1737F174}"/>
              </a:ext>
            </a:extLst>
          </p:cNvPr>
          <p:cNvSpPr txBox="1"/>
          <p:nvPr/>
        </p:nvSpPr>
        <p:spPr>
          <a:xfrm>
            <a:off x="17352403" y="8835146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332783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8">
            <a:extLst>
              <a:ext uri="{FF2B5EF4-FFF2-40B4-BE49-F238E27FC236}">
                <a16:creationId xmlns:a16="http://schemas.microsoft.com/office/drawing/2014/main" id="{011F9239-804F-A94D-BC90-7AB3B5ABD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448" y="3342451"/>
            <a:ext cx="2510324" cy="2988218"/>
          </a:xfrm>
          <a:custGeom>
            <a:avLst/>
            <a:gdLst>
              <a:gd name="T0" fmla="*/ 1342 w 2014"/>
              <a:gd name="T1" fmla="*/ 0 h 2399"/>
              <a:gd name="T2" fmla="*/ 0 w 2014"/>
              <a:gd name="T3" fmla="*/ 0 h 2399"/>
              <a:gd name="T4" fmla="*/ 0 w 2014"/>
              <a:gd name="T5" fmla="*/ 2398 h 2399"/>
              <a:gd name="T6" fmla="*/ 1342 w 2014"/>
              <a:gd name="T7" fmla="*/ 2398 h 2399"/>
              <a:gd name="T8" fmla="*/ 2013 w 2014"/>
              <a:gd name="T9" fmla="*/ 1199 h 2399"/>
              <a:gd name="T10" fmla="*/ 1342 w 2014"/>
              <a:gd name="T11" fmla="*/ 0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4" h="2399">
                <a:moveTo>
                  <a:pt x="1342" y="0"/>
                </a:moveTo>
                <a:lnTo>
                  <a:pt x="0" y="0"/>
                </a:lnTo>
                <a:lnTo>
                  <a:pt x="0" y="2398"/>
                </a:lnTo>
                <a:lnTo>
                  <a:pt x="1342" y="2398"/>
                </a:lnTo>
                <a:lnTo>
                  <a:pt x="2013" y="1199"/>
                </a:lnTo>
                <a:lnTo>
                  <a:pt x="13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69">
            <a:extLst>
              <a:ext uri="{FF2B5EF4-FFF2-40B4-BE49-F238E27FC236}">
                <a16:creationId xmlns:a16="http://schemas.microsoft.com/office/drawing/2014/main" id="{248B86CF-C9FE-2C4B-8FBD-9A32EBE64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862" y="3342451"/>
            <a:ext cx="2510320" cy="2988218"/>
          </a:xfrm>
          <a:custGeom>
            <a:avLst/>
            <a:gdLst>
              <a:gd name="T0" fmla="*/ 671 w 2014"/>
              <a:gd name="T1" fmla="*/ 0 h 2399"/>
              <a:gd name="T2" fmla="*/ 2013 w 2014"/>
              <a:gd name="T3" fmla="*/ 0 h 2399"/>
              <a:gd name="T4" fmla="*/ 2013 w 2014"/>
              <a:gd name="T5" fmla="*/ 2398 h 2399"/>
              <a:gd name="T6" fmla="*/ 671 w 2014"/>
              <a:gd name="T7" fmla="*/ 2398 h 2399"/>
              <a:gd name="T8" fmla="*/ 0 w 2014"/>
              <a:gd name="T9" fmla="*/ 1199 h 2399"/>
              <a:gd name="T10" fmla="*/ 671 w 2014"/>
              <a:gd name="T11" fmla="*/ 0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4" h="2399">
                <a:moveTo>
                  <a:pt x="671" y="0"/>
                </a:moveTo>
                <a:lnTo>
                  <a:pt x="2013" y="0"/>
                </a:lnTo>
                <a:lnTo>
                  <a:pt x="2013" y="2398"/>
                </a:lnTo>
                <a:lnTo>
                  <a:pt x="671" y="2398"/>
                </a:lnTo>
                <a:lnTo>
                  <a:pt x="0" y="1199"/>
                </a:lnTo>
                <a:lnTo>
                  <a:pt x="67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67722F29-0771-AA4F-BF04-8F09AB8C6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772" y="3342451"/>
            <a:ext cx="14941088" cy="2988218"/>
          </a:xfrm>
          <a:custGeom>
            <a:avLst/>
            <a:gdLst>
              <a:gd name="T0" fmla="*/ 11324 w 11996"/>
              <a:gd name="T1" fmla="*/ 0 h 2399"/>
              <a:gd name="T2" fmla="*/ 10693 w 11996"/>
              <a:gd name="T3" fmla="*/ 0 h 2399"/>
              <a:gd name="T4" fmla="*/ 9982 w 11996"/>
              <a:gd name="T5" fmla="*/ 0 h 2399"/>
              <a:gd name="T6" fmla="*/ 9391 w 11996"/>
              <a:gd name="T7" fmla="*/ 0 h 2399"/>
              <a:gd name="T8" fmla="*/ 9351 w 11996"/>
              <a:gd name="T9" fmla="*/ 0 h 2399"/>
              <a:gd name="T10" fmla="*/ 9154 w 11996"/>
              <a:gd name="T11" fmla="*/ 0 h 2399"/>
              <a:gd name="T12" fmla="*/ 8523 w 11996"/>
              <a:gd name="T13" fmla="*/ 0 h 2399"/>
              <a:gd name="T14" fmla="*/ 8088 w 11996"/>
              <a:gd name="T15" fmla="*/ 0 h 2399"/>
              <a:gd name="T16" fmla="*/ 8049 w 11996"/>
              <a:gd name="T17" fmla="*/ 0 h 2399"/>
              <a:gd name="T18" fmla="*/ 7811 w 11996"/>
              <a:gd name="T19" fmla="*/ 0 h 2399"/>
              <a:gd name="T20" fmla="*/ 7221 w 11996"/>
              <a:gd name="T21" fmla="*/ 0 h 2399"/>
              <a:gd name="T22" fmla="*/ 7181 w 11996"/>
              <a:gd name="T23" fmla="*/ 0 h 2399"/>
              <a:gd name="T24" fmla="*/ 6786 w 11996"/>
              <a:gd name="T25" fmla="*/ 0 h 2399"/>
              <a:gd name="T26" fmla="*/ 6746 w 11996"/>
              <a:gd name="T27" fmla="*/ 0 h 2399"/>
              <a:gd name="T28" fmla="*/ 5920 w 11996"/>
              <a:gd name="T29" fmla="*/ 0 h 2399"/>
              <a:gd name="T30" fmla="*/ 5879 w 11996"/>
              <a:gd name="T31" fmla="*/ 0 h 2399"/>
              <a:gd name="T32" fmla="*/ 5485 w 11996"/>
              <a:gd name="T33" fmla="*/ 0 h 2399"/>
              <a:gd name="T34" fmla="*/ 5445 w 11996"/>
              <a:gd name="T35" fmla="*/ 0 h 2399"/>
              <a:gd name="T36" fmla="*/ 4617 w 11996"/>
              <a:gd name="T37" fmla="*/ 0 h 2399"/>
              <a:gd name="T38" fmla="*/ 4577 w 11996"/>
              <a:gd name="T39" fmla="*/ 0 h 2399"/>
              <a:gd name="T40" fmla="*/ 4183 w 11996"/>
              <a:gd name="T41" fmla="*/ 0 h 2399"/>
              <a:gd name="T42" fmla="*/ 4143 w 11996"/>
              <a:gd name="T43" fmla="*/ 0 h 2399"/>
              <a:gd name="T44" fmla="*/ 3315 w 11996"/>
              <a:gd name="T45" fmla="*/ 0 h 2399"/>
              <a:gd name="T46" fmla="*/ 3275 w 11996"/>
              <a:gd name="T47" fmla="*/ 0 h 2399"/>
              <a:gd name="T48" fmla="*/ 2841 w 11996"/>
              <a:gd name="T49" fmla="*/ 0 h 2399"/>
              <a:gd name="T50" fmla="*/ 2013 w 11996"/>
              <a:gd name="T51" fmla="*/ 0 h 2399"/>
              <a:gd name="T52" fmla="*/ 1973 w 11996"/>
              <a:gd name="T53" fmla="*/ 0 h 2399"/>
              <a:gd name="T54" fmla="*/ 671 w 11996"/>
              <a:gd name="T55" fmla="*/ 0 h 2399"/>
              <a:gd name="T56" fmla="*/ 0 w 11996"/>
              <a:gd name="T57" fmla="*/ 1199 h 2399"/>
              <a:gd name="T58" fmla="*/ 671 w 11996"/>
              <a:gd name="T59" fmla="*/ 2398 h 2399"/>
              <a:gd name="T60" fmla="*/ 1973 w 11996"/>
              <a:gd name="T61" fmla="*/ 2398 h 2399"/>
              <a:gd name="T62" fmla="*/ 2013 w 11996"/>
              <a:gd name="T63" fmla="*/ 2398 h 2399"/>
              <a:gd name="T64" fmla="*/ 2841 w 11996"/>
              <a:gd name="T65" fmla="*/ 2398 h 2399"/>
              <a:gd name="T66" fmla="*/ 3275 w 11996"/>
              <a:gd name="T67" fmla="*/ 2398 h 2399"/>
              <a:gd name="T68" fmla="*/ 3315 w 11996"/>
              <a:gd name="T69" fmla="*/ 2398 h 2399"/>
              <a:gd name="T70" fmla="*/ 4143 w 11996"/>
              <a:gd name="T71" fmla="*/ 2398 h 2399"/>
              <a:gd name="T72" fmla="*/ 4183 w 11996"/>
              <a:gd name="T73" fmla="*/ 2398 h 2399"/>
              <a:gd name="T74" fmla="*/ 4577 w 11996"/>
              <a:gd name="T75" fmla="*/ 2398 h 2399"/>
              <a:gd name="T76" fmla="*/ 4617 w 11996"/>
              <a:gd name="T77" fmla="*/ 2398 h 2399"/>
              <a:gd name="T78" fmla="*/ 5445 w 11996"/>
              <a:gd name="T79" fmla="*/ 2398 h 2399"/>
              <a:gd name="T80" fmla="*/ 5485 w 11996"/>
              <a:gd name="T81" fmla="*/ 2398 h 2399"/>
              <a:gd name="T82" fmla="*/ 5879 w 11996"/>
              <a:gd name="T83" fmla="*/ 2398 h 2399"/>
              <a:gd name="T84" fmla="*/ 5920 w 11996"/>
              <a:gd name="T85" fmla="*/ 2398 h 2399"/>
              <a:gd name="T86" fmla="*/ 6746 w 11996"/>
              <a:gd name="T87" fmla="*/ 2398 h 2399"/>
              <a:gd name="T88" fmla="*/ 6786 w 11996"/>
              <a:gd name="T89" fmla="*/ 2398 h 2399"/>
              <a:gd name="T90" fmla="*/ 7181 w 11996"/>
              <a:gd name="T91" fmla="*/ 2398 h 2399"/>
              <a:gd name="T92" fmla="*/ 7221 w 11996"/>
              <a:gd name="T93" fmla="*/ 2398 h 2399"/>
              <a:gd name="T94" fmla="*/ 7811 w 11996"/>
              <a:gd name="T95" fmla="*/ 2398 h 2399"/>
              <a:gd name="T96" fmla="*/ 8049 w 11996"/>
              <a:gd name="T97" fmla="*/ 2398 h 2399"/>
              <a:gd name="T98" fmla="*/ 8088 w 11996"/>
              <a:gd name="T99" fmla="*/ 2398 h 2399"/>
              <a:gd name="T100" fmla="*/ 8523 w 11996"/>
              <a:gd name="T101" fmla="*/ 2398 h 2399"/>
              <a:gd name="T102" fmla="*/ 9154 w 11996"/>
              <a:gd name="T103" fmla="*/ 2398 h 2399"/>
              <a:gd name="T104" fmla="*/ 9351 w 11996"/>
              <a:gd name="T105" fmla="*/ 2398 h 2399"/>
              <a:gd name="T106" fmla="*/ 9391 w 11996"/>
              <a:gd name="T107" fmla="*/ 2398 h 2399"/>
              <a:gd name="T108" fmla="*/ 9982 w 11996"/>
              <a:gd name="T109" fmla="*/ 2398 h 2399"/>
              <a:gd name="T110" fmla="*/ 10693 w 11996"/>
              <a:gd name="T111" fmla="*/ 2398 h 2399"/>
              <a:gd name="T112" fmla="*/ 11324 w 11996"/>
              <a:gd name="T113" fmla="*/ 2398 h 2399"/>
              <a:gd name="T114" fmla="*/ 11995 w 11996"/>
              <a:gd name="T115" fmla="*/ 1199 h 2399"/>
              <a:gd name="T116" fmla="*/ 11324 w 11996"/>
              <a:gd name="T117" fmla="*/ 0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996" h="2399">
                <a:moveTo>
                  <a:pt x="11324" y="0"/>
                </a:moveTo>
                <a:lnTo>
                  <a:pt x="10693" y="0"/>
                </a:lnTo>
                <a:lnTo>
                  <a:pt x="9982" y="0"/>
                </a:lnTo>
                <a:lnTo>
                  <a:pt x="9391" y="0"/>
                </a:lnTo>
                <a:lnTo>
                  <a:pt x="9351" y="0"/>
                </a:lnTo>
                <a:lnTo>
                  <a:pt x="9154" y="0"/>
                </a:lnTo>
                <a:lnTo>
                  <a:pt x="8523" y="0"/>
                </a:lnTo>
                <a:lnTo>
                  <a:pt x="8088" y="0"/>
                </a:lnTo>
                <a:lnTo>
                  <a:pt x="8049" y="0"/>
                </a:lnTo>
                <a:lnTo>
                  <a:pt x="7811" y="0"/>
                </a:lnTo>
                <a:lnTo>
                  <a:pt x="7221" y="0"/>
                </a:lnTo>
                <a:lnTo>
                  <a:pt x="7181" y="0"/>
                </a:lnTo>
                <a:lnTo>
                  <a:pt x="6786" y="0"/>
                </a:lnTo>
                <a:lnTo>
                  <a:pt x="6746" y="0"/>
                </a:lnTo>
                <a:lnTo>
                  <a:pt x="5920" y="0"/>
                </a:lnTo>
                <a:lnTo>
                  <a:pt x="5879" y="0"/>
                </a:lnTo>
                <a:lnTo>
                  <a:pt x="5485" y="0"/>
                </a:lnTo>
                <a:lnTo>
                  <a:pt x="5445" y="0"/>
                </a:lnTo>
                <a:lnTo>
                  <a:pt x="4617" y="0"/>
                </a:lnTo>
                <a:lnTo>
                  <a:pt x="4577" y="0"/>
                </a:lnTo>
                <a:lnTo>
                  <a:pt x="4183" y="0"/>
                </a:lnTo>
                <a:lnTo>
                  <a:pt x="4143" y="0"/>
                </a:lnTo>
                <a:lnTo>
                  <a:pt x="3315" y="0"/>
                </a:lnTo>
                <a:lnTo>
                  <a:pt x="3275" y="0"/>
                </a:lnTo>
                <a:lnTo>
                  <a:pt x="2841" y="0"/>
                </a:lnTo>
                <a:lnTo>
                  <a:pt x="2013" y="0"/>
                </a:lnTo>
                <a:lnTo>
                  <a:pt x="1973" y="0"/>
                </a:lnTo>
                <a:lnTo>
                  <a:pt x="671" y="0"/>
                </a:lnTo>
                <a:lnTo>
                  <a:pt x="0" y="1199"/>
                </a:lnTo>
                <a:lnTo>
                  <a:pt x="671" y="2398"/>
                </a:lnTo>
                <a:lnTo>
                  <a:pt x="1973" y="2398"/>
                </a:lnTo>
                <a:lnTo>
                  <a:pt x="2013" y="2398"/>
                </a:lnTo>
                <a:lnTo>
                  <a:pt x="2841" y="2398"/>
                </a:lnTo>
                <a:lnTo>
                  <a:pt x="3275" y="2398"/>
                </a:lnTo>
                <a:lnTo>
                  <a:pt x="3315" y="2398"/>
                </a:lnTo>
                <a:lnTo>
                  <a:pt x="4143" y="2398"/>
                </a:lnTo>
                <a:lnTo>
                  <a:pt x="4183" y="2398"/>
                </a:lnTo>
                <a:lnTo>
                  <a:pt x="4577" y="2398"/>
                </a:lnTo>
                <a:lnTo>
                  <a:pt x="4617" y="2398"/>
                </a:lnTo>
                <a:lnTo>
                  <a:pt x="5445" y="2398"/>
                </a:lnTo>
                <a:lnTo>
                  <a:pt x="5485" y="2398"/>
                </a:lnTo>
                <a:lnTo>
                  <a:pt x="5879" y="2398"/>
                </a:lnTo>
                <a:lnTo>
                  <a:pt x="5920" y="2398"/>
                </a:lnTo>
                <a:lnTo>
                  <a:pt x="6746" y="2398"/>
                </a:lnTo>
                <a:lnTo>
                  <a:pt x="6786" y="2398"/>
                </a:lnTo>
                <a:lnTo>
                  <a:pt x="7181" y="2398"/>
                </a:lnTo>
                <a:lnTo>
                  <a:pt x="7221" y="2398"/>
                </a:lnTo>
                <a:lnTo>
                  <a:pt x="7811" y="2398"/>
                </a:lnTo>
                <a:lnTo>
                  <a:pt x="8049" y="2398"/>
                </a:lnTo>
                <a:lnTo>
                  <a:pt x="8088" y="2398"/>
                </a:lnTo>
                <a:lnTo>
                  <a:pt x="8523" y="2398"/>
                </a:lnTo>
                <a:lnTo>
                  <a:pt x="9154" y="2398"/>
                </a:lnTo>
                <a:lnTo>
                  <a:pt x="9351" y="2398"/>
                </a:lnTo>
                <a:lnTo>
                  <a:pt x="9391" y="2398"/>
                </a:lnTo>
                <a:lnTo>
                  <a:pt x="9982" y="2398"/>
                </a:lnTo>
                <a:lnTo>
                  <a:pt x="10693" y="2398"/>
                </a:lnTo>
                <a:lnTo>
                  <a:pt x="11324" y="2398"/>
                </a:lnTo>
                <a:lnTo>
                  <a:pt x="11995" y="1199"/>
                </a:lnTo>
                <a:lnTo>
                  <a:pt x="1132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71">
            <a:extLst>
              <a:ext uri="{FF2B5EF4-FFF2-40B4-BE49-F238E27FC236}">
                <a16:creationId xmlns:a16="http://schemas.microsoft.com/office/drawing/2014/main" id="{661996D2-5E14-7142-8D82-7F0BD21A2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960" y="6632787"/>
            <a:ext cx="2510320" cy="2988218"/>
          </a:xfrm>
          <a:custGeom>
            <a:avLst/>
            <a:gdLst>
              <a:gd name="T0" fmla="*/ 1343 w 2015"/>
              <a:gd name="T1" fmla="*/ 0 h 2398"/>
              <a:gd name="T2" fmla="*/ 0 w 2015"/>
              <a:gd name="T3" fmla="*/ 0 h 2398"/>
              <a:gd name="T4" fmla="*/ 0 w 2015"/>
              <a:gd name="T5" fmla="*/ 2397 h 2398"/>
              <a:gd name="T6" fmla="*/ 1343 w 2015"/>
              <a:gd name="T7" fmla="*/ 2397 h 2398"/>
              <a:gd name="T8" fmla="*/ 2014 w 2015"/>
              <a:gd name="T9" fmla="*/ 1198 h 2398"/>
              <a:gd name="T10" fmla="*/ 1343 w 2015"/>
              <a:gd name="T11" fmla="*/ 0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5" h="2398">
                <a:moveTo>
                  <a:pt x="1343" y="0"/>
                </a:moveTo>
                <a:lnTo>
                  <a:pt x="0" y="0"/>
                </a:lnTo>
                <a:lnTo>
                  <a:pt x="0" y="2397"/>
                </a:lnTo>
                <a:lnTo>
                  <a:pt x="1343" y="2397"/>
                </a:lnTo>
                <a:lnTo>
                  <a:pt x="2014" y="1198"/>
                </a:lnTo>
                <a:lnTo>
                  <a:pt x="134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72">
            <a:extLst>
              <a:ext uri="{FF2B5EF4-FFF2-40B4-BE49-F238E27FC236}">
                <a16:creationId xmlns:a16="http://schemas.microsoft.com/office/drawing/2014/main" id="{093F5432-01D2-FC43-8FD3-DC614DD34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9366" y="6632787"/>
            <a:ext cx="2510324" cy="2988218"/>
          </a:xfrm>
          <a:custGeom>
            <a:avLst/>
            <a:gdLst>
              <a:gd name="T0" fmla="*/ 671 w 2014"/>
              <a:gd name="T1" fmla="*/ 0 h 2398"/>
              <a:gd name="T2" fmla="*/ 2013 w 2014"/>
              <a:gd name="T3" fmla="*/ 0 h 2398"/>
              <a:gd name="T4" fmla="*/ 2013 w 2014"/>
              <a:gd name="T5" fmla="*/ 2397 h 2398"/>
              <a:gd name="T6" fmla="*/ 671 w 2014"/>
              <a:gd name="T7" fmla="*/ 2397 h 2398"/>
              <a:gd name="T8" fmla="*/ 0 w 2014"/>
              <a:gd name="T9" fmla="*/ 1198 h 2398"/>
              <a:gd name="T10" fmla="*/ 671 w 2014"/>
              <a:gd name="T11" fmla="*/ 0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4" h="2398">
                <a:moveTo>
                  <a:pt x="671" y="0"/>
                </a:moveTo>
                <a:lnTo>
                  <a:pt x="2013" y="0"/>
                </a:lnTo>
                <a:lnTo>
                  <a:pt x="2013" y="2397"/>
                </a:lnTo>
                <a:lnTo>
                  <a:pt x="671" y="2397"/>
                </a:lnTo>
                <a:lnTo>
                  <a:pt x="0" y="1198"/>
                </a:lnTo>
                <a:lnTo>
                  <a:pt x="67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73">
            <a:extLst>
              <a:ext uri="{FF2B5EF4-FFF2-40B4-BE49-F238E27FC236}">
                <a16:creationId xmlns:a16="http://schemas.microsoft.com/office/drawing/2014/main" id="{E5B2F705-5FCD-554F-8BE3-7B1E05E36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278" y="6632787"/>
            <a:ext cx="14941088" cy="2988218"/>
          </a:xfrm>
          <a:custGeom>
            <a:avLst/>
            <a:gdLst>
              <a:gd name="T0" fmla="*/ 11324 w 11996"/>
              <a:gd name="T1" fmla="*/ 0 h 2398"/>
              <a:gd name="T2" fmla="*/ 10693 w 11996"/>
              <a:gd name="T3" fmla="*/ 0 h 2398"/>
              <a:gd name="T4" fmla="*/ 9982 w 11996"/>
              <a:gd name="T5" fmla="*/ 0 h 2398"/>
              <a:gd name="T6" fmla="*/ 9391 w 11996"/>
              <a:gd name="T7" fmla="*/ 0 h 2398"/>
              <a:gd name="T8" fmla="*/ 9351 w 11996"/>
              <a:gd name="T9" fmla="*/ 0 h 2398"/>
              <a:gd name="T10" fmla="*/ 9153 w 11996"/>
              <a:gd name="T11" fmla="*/ 0 h 2398"/>
              <a:gd name="T12" fmla="*/ 8523 w 11996"/>
              <a:gd name="T13" fmla="*/ 0 h 2398"/>
              <a:gd name="T14" fmla="*/ 8088 w 11996"/>
              <a:gd name="T15" fmla="*/ 0 h 2398"/>
              <a:gd name="T16" fmla="*/ 8049 w 11996"/>
              <a:gd name="T17" fmla="*/ 0 h 2398"/>
              <a:gd name="T18" fmla="*/ 7811 w 11996"/>
              <a:gd name="T19" fmla="*/ 0 h 2398"/>
              <a:gd name="T20" fmla="*/ 7220 w 11996"/>
              <a:gd name="T21" fmla="*/ 0 h 2398"/>
              <a:gd name="T22" fmla="*/ 7180 w 11996"/>
              <a:gd name="T23" fmla="*/ 0 h 2398"/>
              <a:gd name="T24" fmla="*/ 6786 w 11996"/>
              <a:gd name="T25" fmla="*/ 0 h 2398"/>
              <a:gd name="T26" fmla="*/ 6746 w 11996"/>
              <a:gd name="T27" fmla="*/ 0 h 2398"/>
              <a:gd name="T28" fmla="*/ 5919 w 11996"/>
              <a:gd name="T29" fmla="*/ 0 h 2398"/>
              <a:gd name="T30" fmla="*/ 5879 w 11996"/>
              <a:gd name="T31" fmla="*/ 0 h 2398"/>
              <a:gd name="T32" fmla="*/ 5485 w 11996"/>
              <a:gd name="T33" fmla="*/ 0 h 2398"/>
              <a:gd name="T34" fmla="*/ 5445 w 11996"/>
              <a:gd name="T35" fmla="*/ 0 h 2398"/>
              <a:gd name="T36" fmla="*/ 4617 w 11996"/>
              <a:gd name="T37" fmla="*/ 0 h 2398"/>
              <a:gd name="T38" fmla="*/ 4577 w 11996"/>
              <a:gd name="T39" fmla="*/ 0 h 2398"/>
              <a:gd name="T40" fmla="*/ 4183 w 11996"/>
              <a:gd name="T41" fmla="*/ 0 h 2398"/>
              <a:gd name="T42" fmla="*/ 4143 w 11996"/>
              <a:gd name="T43" fmla="*/ 0 h 2398"/>
              <a:gd name="T44" fmla="*/ 3315 w 11996"/>
              <a:gd name="T45" fmla="*/ 0 h 2398"/>
              <a:gd name="T46" fmla="*/ 3275 w 11996"/>
              <a:gd name="T47" fmla="*/ 0 h 2398"/>
              <a:gd name="T48" fmla="*/ 2841 w 11996"/>
              <a:gd name="T49" fmla="*/ 0 h 2398"/>
              <a:gd name="T50" fmla="*/ 2013 w 11996"/>
              <a:gd name="T51" fmla="*/ 0 h 2398"/>
              <a:gd name="T52" fmla="*/ 1973 w 11996"/>
              <a:gd name="T53" fmla="*/ 0 h 2398"/>
              <a:gd name="T54" fmla="*/ 671 w 11996"/>
              <a:gd name="T55" fmla="*/ 0 h 2398"/>
              <a:gd name="T56" fmla="*/ 0 w 11996"/>
              <a:gd name="T57" fmla="*/ 1198 h 2398"/>
              <a:gd name="T58" fmla="*/ 671 w 11996"/>
              <a:gd name="T59" fmla="*/ 2397 h 2398"/>
              <a:gd name="T60" fmla="*/ 1973 w 11996"/>
              <a:gd name="T61" fmla="*/ 2397 h 2398"/>
              <a:gd name="T62" fmla="*/ 2013 w 11996"/>
              <a:gd name="T63" fmla="*/ 2397 h 2398"/>
              <a:gd name="T64" fmla="*/ 2841 w 11996"/>
              <a:gd name="T65" fmla="*/ 2397 h 2398"/>
              <a:gd name="T66" fmla="*/ 3275 w 11996"/>
              <a:gd name="T67" fmla="*/ 2397 h 2398"/>
              <a:gd name="T68" fmla="*/ 3315 w 11996"/>
              <a:gd name="T69" fmla="*/ 2397 h 2398"/>
              <a:gd name="T70" fmla="*/ 4143 w 11996"/>
              <a:gd name="T71" fmla="*/ 2397 h 2398"/>
              <a:gd name="T72" fmla="*/ 4183 w 11996"/>
              <a:gd name="T73" fmla="*/ 2397 h 2398"/>
              <a:gd name="T74" fmla="*/ 4577 w 11996"/>
              <a:gd name="T75" fmla="*/ 2397 h 2398"/>
              <a:gd name="T76" fmla="*/ 4617 w 11996"/>
              <a:gd name="T77" fmla="*/ 2397 h 2398"/>
              <a:gd name="T78" fmla="*/ 5445 w 11996"/>
              <a:gd name="T79" fmla="*/ 2397 h 2398"/>
              <a:gd name="T80" fmla="*/ 5485 w 11996"/>
              <a:gd name="T81" fmla="*/ 2397 h 2398"/>
              <a:gd name="T82" fmla="*/ 5879 w 11996"/>
              <a:gd name="T83" fmla="*/ 2397 h 2398"/>
              <a:gd name="T84" fmla="*/ 5919 w 11996"/>
              <a:gd name="T85" fmla="*/ 2397 h 2398"/>
              <a:gd name="T86" fmla="*/ 6746 w 11996"/>
              <a:gd name="T87" fmla="*/ 2397 h 2398"/>
              <a:gd name="T88" fmla="*/ 6786 w 11996"/>
              <a:gd name="T89" fmla="*/ 2397 h 2398"/>
              <a:gd name="T90" fmla="*/ 7180 w 11996"/>
              <a:gd name="T91" fmla="*/ 2397 h 2398"/>
              <a:gd name="T92" fmla="*/ 7220 w 11996"/>
              <a:gd name="T93" fmla="*/ 2397 h 2398"/>
              <a:gd name="T94" fmla="*/ 7811 w 11996"/>
              <a:gd name="T95" fmla="*/ 2397 h 2398"/>
              <a:gd name="T96" fmla="*/ 8049 w 11996"/>
              <a:gd name="T97" fmla="*/ 2397 h 2398"/>
              <a:gd name="T98" fmla="*/ 8088 w 11996"/>
              <a:gd name="T99" fmla="*/ 2397 h 2398"/>
              <a:gd name="T100" fmla="*/ 8523 w 11996"/>
              <a:gd name="T101" fmla="*/ 2397 h 2398"/>
              <a:gd name="T102" fmla="*/ 9153 w 11996"/>
              <a:gd name="T103" fmla="*/ 2397 h 2398"/>
              <a:gd name="T104" fmla="*/ 9351 w 11996"/>
              <a:gd name="T105" fmla="*/ 2397 h 2398"/>
              <a:gd name="T106" fmla="*/ 9391 w 11996"/>
              <a:gd name="T107" fmla="*/ 2397 h 2398"/>
              <a:gd name="T108" fmla="*/ 9982 w 11996"/>
              <a:gd name="T109" fmla="*/ 2397 h 2398"/>
              <a:gd name="T110" fmla="*/ 10693 w 11996"/>
              <a:gd name="T111" fmla="*/ 2397 h 2398"/>
              <a:gd name="T112" fmla="*/ 11324 w 11996"/>
              <a:gd name="T113" fmla="*/ 2397 h 2398"/>
              <a:gd name="T114" fmla="*/ 11995 w 11996"/>
              <a:gd name="T115" fmla="*/ 1198 h 2398"/>
              <a:gd name="T116" fmla="*/ 11324 w 11996"/>
              <a:gd name="T117" fmla="*/ 0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996" h="2398">
                <a:moveTo>
                  <a:pt x="11324" y="0"/>
                </a:moveTo>
                <a:lnTo>
                  <a:pt x="10693" y="0"/>
                </a:lnTo>
                <a:lnTo>
                  <a:pt x="9982" y="0"/>
                </a:lnTo>
                <a:lnTo>
                  <a:pt x="9391" y="0"/>
                </a:lnTo>
                <a:lnTo>
                  <a:pt x="9351" y="0"/>
                </a:lnTo>
                <a:lnTo>
                  <a:pt x="9153" y="0"/>
                </a:lnTo>
                <a:lnTo>
                  <a:pt x="8523" y="0"/>
                </a:lnTo>
                <a:lnTo>
                  <a:pt x="8088" y="0"/>
                </a:lnTo>
                <a:lnTo>
                  <a:pt x="8049" y="0"/>
                </a:lnTo>
                <a:lnTo>
                  <a:pt x="7811" y="0"/>
                </a:lnTo>
                <a:lnTo>
                  <a:pt x="7220" y="0"/>
                </a:lnTo>
                <a:lnTo>
                  <a:pt x="7180" y="0"/>
                </a:lnTo>
                <a:lnTo>
                  <a:pt x="6786" y="0"/>
                </a:lnTo>
                <a:lnTo>
                  <a:pt x="6746" y="0"/>
                </a:lnTo>
                <a:lnTo>
                  <a:pt x="5919" y="0"/>
                </a:lnTo>
                <a:lnTo>
                  <a:pt x="5879" y="0"/>
                </a:lnTo>
                <a:lnTo>
                  <a:pt x="5485" y="0"/>
                </a:lnTo>
                <a:lnTo>
                  <a:pt x="5445" y="0"/>
                </a:lnTo>
                <a:lnTo>
                  <a:pt x="4617" y="0"/>
                </a:lnTo>
                <a:lnTo>
                  <a:pt x="4577" y="0"/>
                </a:lnTo>
                <a:lnTo>
                  <a:pt x="4183" y="0"/>
                </a:lnTo>
                <a:lnTo>
                  <a:pt x="4143" y="0"/>
                </a:lnTo>
                <a:lnTo>
                  <a:pt x="3315" y="0"/>
                </a:lnTo>
                <a:lnTo>
                  <a:pt x="3275" y="0"/>
                </a:lnTo>
                <a:lnTo>
                  <a:pt x="2841" y="0"/>
                </a:lnTo>
                <a:lnTo>
                  <a:pt x="2013" y="0"/>
                </a:lnTo>
                <a:lnTo>
                  <a:pt x="1973" y="0"/>
                </a:lnTo>
                <a:lnTo>
                  <a:pt x="671" y="0"/>
                </a:lnTo>
                <a:lnTo>
                  <a:pt x="0" y="1198"/>
                </a:lnTo>
                <a:lnTo>
                  <a:pt x="671" y="2397"/>
                </a:lnTo>
                <a:lnTo>
                  <a:pt x="1973" y="2397"/>
                </a:lnTo>
                <a:lnTo>
                  <a:pt x="2013" y="2397"/>
                </a:lnTo>
                <a:lnTo>
                  <a:pt x="2841" y="2397"/>
                </a:lnTo>
                <a:lnTo>
                  <a:pt x="3275" y="2397"/>
                </a:lnTo>
                <a:lnTo>
                  <a:pt x="3315" y="2397"/>
                </a:lnTo>
                <a:lnTo>
                  <a:pt x="4143" y="2397"/>
                </a:lnTo>
                <a:lnTo>
                  <a:pt x="4183" y="2397"/>
                </a:lnTo>
                <a:lnTo>
                  <a:pt x="4577" y="2397"/>
                </a:lnTo>
                <a:lnTo>
                  <a:pt x="4617" y="2397"/>
                </a:lnTo>
                <a:lnTo>
                  <a:pt x="5445" y="2397"/>
                </a:lnTo>
                <a:lnTo>
                  <a:pt x="5485" y="2397"/>
                </a:lnTo>
                <a:lnTo>
                  <a:pt x="5879" y="2397"/>
                </a:lnTo>
                <a:lnTo>
                  <a:pt x="5919" y="2397"/>
                </a:lnTo>
                <a:lnTo>
                  <a:pt x="6746" y="2397"/>
                </a:lnTo>
                <a:lnTo>
                  <a:pt x="6786" y="2397"/>
                </a:lnTo>
                <a:lnTo>
                  <a:pt x="7180" y="2397"/>
                </a:lnTo>
                <a:lnTo>
                  <a:pt x="7220" y="2397"/>
                </a:lnTo>
                <a:lnTo>
                  <a:pt x="7811" y="2397"/>
                </a:lnTo>
                <a:lnTo>
                  <a:pt x="8049" y="2397"/>
                </a:lnTo>
                <a:lnTo>
                  <a:pt x="8088" y="2397"/>
                </a:lnTo>
                <a:lnTo>
                  <a:pt x="8523" y="2397"/>
                </a:lnTo>
                <a:lnTo>
                  <a:pt x="9153" y="2397"/>
                </a:lnTo>
                <a:lnTo>
                  <a:pt x="9351" y="2397"/>
                </a:lnTo>
                <a:lnTo>
                  <a:pt x="9391" y="2397"/>
                </a:lnTo>
                <a:lnTo>
                  <a:pt x="9982" y="2397"/>
                </a:lnTo>
                <a:lnTo>
                  <a:pt x="10693" y="2397"/>
                </a:lnTo>
                <a:lnTo>
                  <a:pt x="11324" y="2397"/>
                </a:lnTo>
                <a:lnTo>
                  <a:pt x="11995" y="1198"/>
                </a:lnTo>
                <a:lnTo>
                  <a:pt x="1132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74">
            <a:extLst>
              <a:ext uri="{FF2B5EF4-FFF2-40B4-BE49-F238E27FC236}">
                <a16:creationId xmlns:a16="http://schemas.microsoft.com/office/drawing/2014/main" id="{907D5EE2-F025-284E-BB8B-24B0F4095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463" y="9923120"/>
            <a:ext cx="2510324" cy="2988218"/>
          </a:xfrm>
          <a:custGeom>
            <a:avLst/>
            <a:gdLst>
              <a:gd name="T0" fmla="*/ 1342 w 2015"/>
              <a:gd name="T1" fmla="*/ 0 h 2399"/>
              <a:gd name="T2" fmla="*/ 0 w 2015"/>
              <a:gd name="T3" fmla="*/ 0 h 2399"/>
              <a:gd name="T4" fmla="*/ 0 w 2015"/>
              <a:gd name="T5" fmla="*/ 2398 h 2399"/>
              <a:gd name="T6" fmla="*/ 1342 w 2015"/>
              <a:gd name="T7" fmla="*/ 2398 h 2399"/>
              <a:gd name="T8" fmla="*/ 2014 w 2015"/>
              <a:gd name="T9" fmla="*/ 1199 h 2399"/>
              <a:gd name="T10" fmla="*/ 1342 w 2015"/>
              <a:gd name="T11" fmla="*/ 0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5" h="2399">
                <a:moveTo>
                  <a:pt x="1342" y="0"/>
                </a:moveTo>
                <a:lnTo>
                  <a:pt x="0" y="0"/>
                </a:lnTo>
                <a:lnTo>
                  <a:pt x="0" y="2398"/>
                </a:lnTo>
                <a:lnTo>
                  <a:pt x="1342" y="2398"/>
                </a:lnTo>
                <a:lnTo>
                  <a:pt x="2014" y="1199"/>
                </a:lnTo>
                <a:lnTo>
                  <a:pt x="134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75">
            <a:extLst>
              <a:ext uri="{FF2B5EF4-FFF2-40B4-BE49-F238E27FC236}">
                <a16:creationId xmlns:a16="http://schemas.microsoft.com/office/drawing/2014/main" id="{2FDBBA5B-545E-6848-A281-1B829D7F5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875" y="9923120"/>
            <a:ext cx="2510320" cy="2988218"/>
          </a:xfrm>
          <a:custGeom>
            <a:avLst/>
            <a:gdLst>
              <a:gd name="T0" fmla="*/ 671 w 2014"/>
              <a:gd name="T1" fmla="*/ 0 h 2399"/>
              <a:gd name="T2" fmla="*/ 2013 w 2014"/>
              <a:gd name="T3" fmla="*/ 0 h 2399"/>
              <a:gd name="T4" fmla="*/ 2013 w 2014"/>
              <a:gd name="T5" fmla="*/ 2398 h 2399"/>
              <a:gd name="T6" fmla="*/ 671 w 2014"/>
              <a:gd name="T7" fmla="*/ 2398 h 2399"/>
              <a:gd name="T8" fmla="*/ 0 w 2014"/>
              <a:gd name="T9" fmla="*/ 1199 h 2399"/>
              <a:gd name="T10" fmla="*/ 671 w 2014"/>
              <a:gd name="T11" fmla="*/ 0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4" h="2399">
                <a:moveTo>
                  <a:pt x="671" y="0"/>
                </a:moveTo>
                <a:lnTo>
                  <a:pt x="2013" y="0"/>
                </a:lnTo>
                <a:lnTo>
                  <a:pt x="2013" y="2398"/>
                </a:lnTo>
                <a:lnTo>
                  <a:pt x="671" y="2398"/>
                </a:lnTo>
                <a:lnTo>
                  <a:pt x="0" y="1199"/>
                </a:lnTo>
                <a:lnTo>
                  <a:pt x="67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76">
            <a:extLst>
              <a:ext uri="{FF2B5EF4-FFF2-40B4-BE49-F238E27FC236}">
                <a16:creationId xmlns:a16="http://schemas.microsoft.com/office/drawing/2014/main" id="{71521175-AC2F-8D45-A708-3B7D3CECA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291" y="9923120"/>
            <a:ext cx="14941088" cy="2988218"/>
          </a:xfrm>
          <a:custGeom>
            <a:avLst/>
            <a:gdLst>
              <a:gd name="T0" fmla="*/ 11324 w 11996"/>
              <a:gd name="T1" fmla="*/ 0 h 2399"/>
              <a:gd name="T2" fmla="*/ 10693 w 11996"/>
              <a:gd name="T3" fmla="*/ 0 h 2399"/>
              <a:gd name="T4" fmla="*/ 9981 w 11996"/>
              <a:gd name="T5" fmla="*/ 0 h 2399"/>
              <a:gd name="T6" fmla="*/ 9391 w 11996"/>
              <a:gd name="T7" fmla="*/ 0 h 2399"/>
              <a:gd name="T8" fmla="*/ 9350 w 11996"/>
              <a:gd name="T9" fmla="*/ 0 h 2399"/>
              <a:gd name="T10" fmla="*/ 9153 w 11996"/>
              <a:gd name="T11" fmla="*/ 0 h 2399"/>
              <a:gd name="T12" fmla="*/ 8522 w 11996"/>
              <a:gd name="T13" fmla="*/ 0 h 2399"/>
              <a:gd name="T14" fmla="*/ 8088 w 11996"/>
              <a:gd name="T15" fmla="*/ 0 h 2399"/>
              <a:gd name="T16" fmla="*/ 8048 w 11996"/>
              <a:gd name="T17" fmla="*/ 0 h 2399"/>
              <a:gd name="T18" fmla="*/ 7812 w 11996"/>
              <a:gd name="T19" fmla="*/ 0 h 2399"/>
              <a:gd name="T20" fmla="*/ 7220 w 11996"/>
              <a:gd name="T21" fmla="*/ 0 h 2399"/>
              <a:gd name="T22" fmla="*/ 7180 w 11996"/>
              <a:gd name="T23" fmla="*/ 0 h 2399"/>
              <a:gd name="T24" fmla="*/ 6786 w 11996"/>
              <a:gd name="T25" fmla="*/ 0 h 2399"/>
              <a:gd name="T26" fmla="*/ 6746 w 11996"/>
              <a:gd name="T27" fmla="*/ 0 h 2399"/>
              <a:gd name="T28" fmla="*/ 5919 w 11996"/>
              <a:gd name="T29" fmla="*/ 0 h 2399"/>
              <a:gd name="T30" fmla="*/ 5879 w 11996"/>
              <a:gd name="T31" fmla="*/ 0 h 2399"/>
              <a:gd name="T32" fmla="*/ 5485 w 11996"/>
              <a:gd name="T33" fmla="*/ 0 h 2399"/>
              <a:gd name="T34" fmla="*/ 5445 w 11996"/>
              <a:gd name="T35" fmla="*/ 0 h 2399"/>
              <a:gd name="T36" fmla="*/ 4617 w 11996"/>
              <a:gd name="T37" fmla="*/ 0 h 2399"/>
              <a:gd name="T38" fmla="*/ 4577 w 11996"/>
              <a:gd name="T39" fmla="*/ 0 h 2399"/>
              <a:gd name="T40" fmla="*/ 4183 w 11996"/>
              <a:gd name="T41" fmla="*/ 0 h 2399"/>
              <a:gd name="T42" fmla="*/ 4143 w 11996"/>
              <a:gd name="T43" fmla="*/ 0 h 2399"/>
              <a:gd name="T44" fmla="*/ 3314 w 11996"/>
              <a:gd name="T45" fmla="*/ 0 h 2399"/>
              <a:gd name="T46" fmla="*/ 3275 w 11996"/>
              <a:gd name="T47" fmla="*/ 0 h 2399"/>
              <a:gd name="T48" fmla="*/ 2841 w 11996"/>
              <a:gd name="T49" fmla="*/ 0 h 2399"/>
              <a:gd name="T50" fmla="*/ 2012 w 11996"/>
              <a:gd name="T51" fmla="*/ 0 h 2399"/>
              <a:gd name="T52" fmla="*/ 1973 w 11996"/>
              <a:gd name="T53" fmla="*/ 0 h 2399"/>
              <a:gd name="T54" fmla="*/ 671 w 11996"/>
              <a:gd name="T55" fmla="*/ 0 h 2399"/>
              <a:gd name="T56" fmla="*/ 0 w 11996"/>
              <a:gd name="T57" fmla="*/ 1199 h 2399"/>
              <a:gd name="T58" fmla="*/ 671 w 11996"/>
              <a:gd name="T59" fmla="*/ 2398 h 2399"/>
              <a:gd name="T60" fmla="*/ 1973 w 11996"/>
              <a:gd name="T61" fmla="*/ 2398 h 2399"/>
              <a:gd name="T62" fmla="*/ 2012 w 11996"/>
              <a:gd name="T63" fmla="*/ 2398 h 2399"/>
              <a:gd name="T64" fmla="*/ 2841 w 11996"/>
              <a:gd name="T65" fmla="*/ 2398 h 2399"/>
              <a:gd name="T66" fmla="*/ 3275 w 11996"/>
              <a:gd name="T67" fmla="*/ 2398 h 2399"/>
              <a:gd name="T68" fmla="*/ 3314 w 11996"/>
              <a:gd name="T69" fmla="*/ 2398 h 2399"/>
              <a:gd name="T70" fmla="*/ 4143 w 11996"/>
              <a:gd name="T71" fmla="*/ 2398 h 2399"/>
              <a:gd name="T72" fmla="*/ 4183 w 11996"/>
              <a:gd name="T73" fmla="*/ 2398 h 2399"/>
              <a:gd name="T74" fmla="*/ 4577 w 11996"/>
              <a:gd name="T75" fmla="*/ 2398 h 2399"/>
              <a:gd name="T76" fmla="*/ 4617 w 11996"/>
              <a:gd name="T77" fmla="*/ 2398 h 2399"/>
              <a:gd name="T78" fmla="*/ 5445 w 11996"/>
              <a:gd name="T79" fmla="*/ 2398 h 2399"/>
              <a:gd name="T80" fmla="*/ 5485 w 11996"/>
              <a:gd name="T81" fmla="*/ 2398 h 2399"/>
              <a:gd name="T82" fmla="*/ 5879 w 11996"/>
              <a:gd name="T83" fmla="*/ 2398 h 2399"/>
              <a:gd name="T84" fmla="*/ 5919 w 11996"/>
              <a:gd name="T85" fmla="*/ 2398 h 2399"/>
              <a:gd name="T86" fmla="*/ 6746 w 11996"/>
              <a:gd name="T87" fmla="*/ 2398 h 2399"/>
              <a:gd name="T88" fmla="*/ 6786 w 11996"/>
              <a:gd name="T89" fmla="*/ 2398 h 2399"/>
              <a:gd name="T90" fmla="*/ 7180 w 11996"/>
              <a:gd name="T91" fmla="*/ 2398 h 2399"/>
              <a:gd name="T92" fmla="*/ 7220 w 11996"/>
              <a:gd name="T93" fmla="*/ 2398 h 2399"/>
              <a:gd name="T94" fmla="*/ 7812 w 11996"/>
              <a:gd name="T95" fmla="*/ 2398 h 2399"/>
              <a:gd name="T96" fmla="*/ 8048 w 11996"/>
              <a:gd name="T97" fmla="*/ 2398 h 2399"/>
              <a:gd name="T98" fmla="*/ 8088 w 11996"/>
              <a:gd name="T99" fmla="*/ 2398 h 2399"/>
              <a:gd name="T100" fmla="*/ 8522 w 11996"/>
              <a:gd name="T101" fmla="*/ 2398 h 2399"/>
              <a:gd name="T102" fmla="*/ 9153 w 11996"/>
              <a:gd name="T103" fmla="*/ 2398 h 2399"/>
              <a:gd name="T104" fmla="*/ 9350 w 11996"/>
              <a:gd name="T105" fmla="*/ 2398 h 2399"/>
              <a:gd name="T106" fmla="*/ 9391 w 11996"/>
              <a:gd name="T107" fmla="*/ 2398 h 2399"/>
              <a:gd name="T108" fmla="*/ 9981 w 11996"/>
              <a:gd name="T109" fmla="*/ 2398 h 2399"/>
              <a:gd name="T110" fmla="*/ 10693 w 11996"/>
              <a:gd name="T111" fmla="*/ 2398 h 2399"/>
              <a:gd name="T112" fmla="*/ 11324 w 11996"/>
              <a:gd name="T113" fmla="*/ 2398 h 2399"/>
              <a:gd name="T114" fmla="*/ 11995 w 11996"/>
              <a:gd name="T115" fmla="*/ 1199 h 2399"/>
              <a:gd name="T116" fmla="*/ 11324 w 11996"/>
              <a:gd name="T117" fmla="*/ 0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996" h="2399">
                <a:moveTo>
                  <a:pt x="11324" y="0"/>
                </a:moveTo>
                <a:lnTo>
                  <a:pt x="10693" y="0"/>
                </a:lnTo>
                <a:lnTo>
                  <a:pt x="9981" y="0"/>
                </a:lnTo>
                <a:lnTo>
                  <a:pt x="9391" y="0"/>
                </a:lnTo>
                <a:lnTo>
                  <a:pt x="9350" y="0"/>
                </a:lnTo>
                <a:lnTo>
                  <a:pt x="9153" y="0"/>
                </a:lnTo>
                <a:lnTo>
                  <a:pt x="8522" y="0"/>
                </a:lnTo>
                <a:lnTo>
                  <a:pt x="8088" y="0"/>
                </a:lnTo>
                <a:lnTo>
                  <a:pt x="8048" y="0"/>
                </a:lnTo>
                <a:lnTo>
                  <a:pt x="7812" y="0"/>
                </a:lnTo>
                <a:lnTo>
                  <a:pt x="7220" y="0"/>
                </a:lnTo>
                <a:lnTo>
                  <a:pt x="7180" y="0"/>
                </a:lnTo>
                <a:lnTo>
                  <a:pt x="6786" y="0"/>
                </a:lnTo>
                <a:lnTo>
                  <a:pt x="6746" y="0"/>
                </a:lnTo>
                <a:lnTo>
                  <a:pt x="5919" y="0"/>
                </a:lnTo>
                <a:lnTo>
                  <a:pt x="5879" y="0"/>
                </a:lnTo>
                <a:lnTo>
                  <a:pt x="5485" y="0"/>
                </a:lnTo>
                <a:lnTo>
                  <a:pt x="5445" y="0"/>
                </a:lnTo>
                <a:lnTo>
                  <a:pt x="4617" y="0"/>
                </a:lnTo>
                <a:lnTo>
                  <a:pt x="4577" y="0"/>
                </a:lnTo>
                <a:lnTo>
                  <a:pt x="4183" y="0"/>
                </a:lnTo>
                <a:lnTo>
                  <a:pt x="4143" y="0"/>
                </a:lnTo>
                <a:lnTo>
                  <a:pt x="3314" y="0"/>
                </a:lnTo>
                <a:lnTo>
                  <a:pt x="3275" y="0"/>
                </a:lnTo>
                <a:lnTo>
                  <a:pt x="2841" y="0"/>
                </a:lnTo>
                <a:lnTo>
                  <a:pt x="2012" y="0"/>
                </a:lnTo>
                <a:lnTo>
                  <a:pt x="1973" y="0"/>
                </a:lnTo>
                <a:lnTo>
                  <a:pt x="671" y="0"/>
                </a:lnTo>
                <a:lnTo>
                  <a:pt x="0" y="1199"/>
                </a:lnTo>
                <a:lnTo>
                  <a:pt x="671" y="2398"/>
                </a:lnTo>
                <a:lnTo>
                  <a:pt x="1973" y="2398"/>
                </a:lnTo>
                <a:lnTo>
                  <a:pt x="2012" y="2398"/>
                </a:lnTo>
                <a:lnTo>
                  <a:pt x="2841" y="2398"/>
                </a:lnTo>
                <a:lnTo>
                  <a:pt x="3275" y="2398"/>
                </a:lnTo>
                <a:lnTo>
                  <a:pt x="3314" y="2398"/>
                </a:lnTo>
                <a:lnTo>
                  <a:pt x="4143" y="2398"/>
                </a:lnTo>
                <a:lnTo>
                  <a:pt x="4183" y="2398"/>
                </a:lnTo>
                <a:lnTo>
                  <a:pt x="4577" y="2398"/>
                </a:lnTo>
                <a:lnTo>
                  <a:pt x="4617" y="2398"/>
                </a:lnTo>
                <a:lnTo>
                  <a:pt x="5445" y="2398"/>
                </a:lnTo>
                <a:lnTo>
                  <a:pt x="5485" y="2398"/>
                </a:lnTo>
                <a:lnTo>
                  <a:pt x="5879" y="2398"/>
                </a:lnTo>
                <a:lnTo>
                  <a:pt x="5919" y="2398"/>
                </a:lnTo>
                <a:lnTo>
                  <a:pt x="6746" y="2398"/>
                </a:lnTo>
                <a:lnTo>
                  <a:pt x="6786" y="2398"/>
                </a:lnTo>
                <a:lnTo>
                  <a:pt x="7180" y="2398"/>
                </a:lnTo>
                <a:lnTo>
                  <a:pt x="7220" y="2398"/>
                </a:lnTo>
                <a:lnTo>
                  <a:pt x="7812" y="2398"/>
                </a:lnTo>
                <a:lnTo>
                  <a:pt x="8048" y="2398"/>
                </a:lnTo>
                <a:lnTo>
                  <a:pt x="8088" y="2398"/>
                </a:lnTo>
                <a:lnTo>
                  <a:pt x="8522" y="2398"/>
                </a:lnTo>
                <a:lnTo>
                  <a:pt x="9153" y="2398"/>
                </a:lnTo>
                <a:lnTo>
                  <a:pt x="9350" y="2398"/>
                </a:lnTo>
                <a:lnTo>
                  <a:pt x="9391" y="2398"/>
                </a:lnTo>
                <a:lnTo>
                  <a:pt x="9981" y="2398"/>
                </a:lnTo>
                <a:lnTo>
                  <a:pt x="10693" y="2398"/>
                </a:lnTo>
                <a:lnTo>
                  <a:pt x="11324" y="2398"/>
                </a:lnTo>
                <a:lnTo>
                  <a:pt x="11995" y="1199"/>
                </a:lnTo>
                <a:lnTo>
                  <a:pt x="1132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06">
            <a:extLst>
              <a:ext uri="{FF2B5EF4-FFF2-40B4-BE49-F238E27FC236}">
                <a16:creationId xmlns:a16="http://schemas.microsoft.com/office/drawing/2014/main" id="{EB06CF40-EF69-6642-87CF-D7768DC65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412" y="3941197"/>
            <a:ext cx="181269" cy="181269"/>
          </a:xfrm>
          <a:custGeom>
            <a:avLst/>
            <a:gdLst>
              <a:gd name="T0" fmla="*/ 145 w 146"/>
              <a:gd name="T1" fmla="*/ 73 h 146"/>
              <a:gd name="T2" fmla="*/ 145 w 146"/>
              <a:gd name="T3" fmla="*/ 73 h 146"/>
              <a:gd name="T4" fmla="*/ 72 w 146"/>
              <a:gd name="T5" fmla="*/ 145 h 146"/>
              <a:gd name="T6" fmla="*/ 72 w 146"/>
              <a:gd name="T7" fmla="*/ 145 h 146"/>
              <a:gd name="T8" fmla="*/ 0 w 146"/>
              <a:gd name="T9" fmla="*/ 73 h 146"/>
              <a:gd name="T10" fmla="*/ 0 w 146"/>
              <a:gd name="T11" fmla="*/ 73 h 146"/>
              <a:gd name="T12" fmla="*/ 72 w 146"/>
              <a:gd name="T13" fmla="*/ 0 h 146"/>
              <a:gd name="T14" fmla="*/ 72 w 146"/>
              <a:gd name="T15" fmla="*/ 0 h 146"/>
              <a:gd name="T16" fmla="*/ 145 w 146"/>
              <a:gd name="T17" fmla="*/ 7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3"/>
                </a:moveTo>
                <a:lnTo>
                  <a:pt x="145" y="73"/>
                </a:lnTo>
                <a:cubicBezTo>
                  <a:pt x="145" y="112"/>
                  <a:pt x="112" y="145"/>
                  <a:pt x="72" y="145"/>
                </a:cubicBezTo>
                <a:lnTo>
                  <a:pt x="72" y="145"/>
                </a:lnTo>
                <a:cubicBezTo>
                  <a:pt x="32" y="145"/>
                  <a:pt x="0" y="112"/>
                  <a:pt x="0" y="73"/>
                </a:cubicBezTo>
                <a:lnTo>
                  <a:pt x="0" y="73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2" y="0"/>
                  <a:pt x="145" y="32"/>
                  <a:pt x="145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07">
            <a:extLst>
              <a:ext uri="{FF2B5EF4-FFF2-40B4-BE49-F238E27FC236}">
                <a16:creationId xmlns:a16="http://schemas.microsoft.com/office/drawing/2014/main" id="{A754A180-A63C-0C4E-9260-7036B08EE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412" y="4743181"/>
            <a:ext cx="181269" cy="181269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2 w 146"/>
              <a:gd name="T5" fmla="*/ 145 h 146"/>
              <a:gd name="T6" fmla="*/ 72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2 w 146"/>
              <a:gd name="T13" fmla="*/ 0 h 146"/>
              <a:gd name="T14" fmla="*/ 72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2"/>
                  <a:pt x="112" y="145"/>
                  <a:pt x="72" y="145"/>
                </a:cubicBezTo>
                <a:lnTo>
                  <a:pt x="72" y="145"/>
                </a:lnTo>
                <a:cubicBezTo>
                  <a:pt x="32" y="145"/>
                  <a:pt x="0" y="112"/>
                  <a:pt x="0" y="72"/>
                </a:cubicBezTo>
                <a:lnTo>
                  <a:pt x="0" y="72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2" y="0"/>
                  <a:pt x="145" y="32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08">
            <a:extLst>
              <a:ext uri="{FF2B5EF4-FFF2-40B4-BE49-F238E27FC236}">
                <a16:creationId xmlns:a16="http://schemas.microsoft.com/office/drawing/2014/main" id="{074E33DD-D521-1E4B-91A3-2B30652F8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412" y="5545166"/>
            <a:ext cx="181269" cy="181269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2 w 146"/>
              <a:gd name="T5" fmla="*/ 145 h 146"/>
              <a:gd name="T6" fmla="*/ 72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2 w 146"/>
              <a:gd name="T13" fmla="*/ 0 h 146"/>
              <a:gd name="T14" fmla="*/ 72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2"/>
                  <a:pt x="112" y="145"/>
                  <a:pt x="72" y="145"/>
                </a:cubicBezTo>
                <a:lnTo>
                  <a:pt x="72" y="145"/>
                </a:lnTo>
                <a:cubicBezTo>
                  <a:pt x="32" y="145"/>
                  <a:pt x="0" y="112"/>
                  <a:pt x="0" y="72"/>
                </a:cubicBezTo>
                <a:lnTo>
                  <a:pt x="0" y="72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2" y="0"/>
                  <a:pt x="145" y="32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335">
            <a:extLst>
              <a:ext uri="{FF2B5EF4-FFF2-40B4-BE49-F238E27FC236}">
                <a16:creationId xmlns:a16="http://schemas.microsoft.com/office/drawing/2014/main" id="{6B7695A8-3799-334F-A325-7EC7205D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412" y="7231528"/>
            <a:ext cx="181269" cy="181272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2 w 146"/>
              <a:gd name="T5" fmla="*/ 145 h 146"/>
              <a:gd name="T6" fmla="*/ 72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2 w 146"/>
              <a:gd name="T13" fmla="*/ 0 h 146"/>
              <a:gd name="T14" fmla="*/ 72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2"/>
                  <a:pt x="112" y="145"/>
                  <a:pt x="72" y="145"/>
                </a:cubicBezTo>
                <a:lnTo>
                  <a:pt x="72" y="145"/>
                </a:lnTo>
                <a:cubicBezTo>
                  <a:pt x="32" y="145"/>
                  <a:pt x="0" y="112"/>
                  <a:pt x="0" y="72"/>
                </a:cubicBezTo>
                <a:lnTo>
                  <a:pt x="0" y="72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2" y="0"/>
                  <a:pt x="145" y="32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336">
            <a:extLst>
              <a:ext uri="{FF2B5EF4-FFF2-40B4-BE49-F238E27FC236}">
                <a16:creationId xmlns:a16="http://schemas.microsoft.com/office/drawing/2014/main" id="{6A4A5A61-D778-1F47-BB3B-B4C781DF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412" y="8033514"/>
            <a:ext cx="181269" cy="181272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2 w 146"/>
              <a:gd name="T5" fmla="*/ 145 h 146"/>
              <a:gd name="T6" fmla="*/ 72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2 w 146"/>
              <a:gd name="T13" fmla="*/ 0 h 146"/>
              <a:gd name="T14" fmla="*/ 72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2"/>
                  <a:pt x="112" y="145"/>
                  <a:pt x="72" y="145"/>
                </a:cubicBezTo>
                <a:lnTo>
                  <a:pt x="72" y="145"/>
                </a:lnTo>
                <a:cubicBezTo>
                  <a:pt x="32" y="145"/>
                  <a:pt x="0" y="112"/>
                  <a:pt x="0" y="72"/>
                </a:cubicBezTo>
                <a:lnTo>
                  <a:pt x="0" y="72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2" y="0"/>
                  <a:pt x="145" y="32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337">
            <a:extLst>
              <a:ext uri="{FF2B5EF4-FFF2-40B4-BE49-F238E27FC236}">
                <a16:creationId xmlns:a16="http://schemas.microsoft.com/office/drawing/2014/main" id="{9D705753-3B59-FD45-8654-58483C6BD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412" y="8835498"/>
            <a:ext cx="181269" cy="181272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2 w 146"/>
              <a:gd name="T5" fmla="*/ 145 h 146"/>
              <a:gd name="T6" fmla="*/ 72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2 w 146"/>
              <a:gd name="T13" fmla="*/ 0 h 146"/>
              <a:gd name="T14" fmla="*/ 72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2"/>
                  <a:pt x="112" y="145"/>
                  <a:pt x="72" y="145"/>
                </a:cubicBezTo>
                <a:lnTo>
                  <a:pt x="72" y="145"/>
                </a:lnTo>
                <a:cubicBezTo>
                  <a:pt x="32" y="145"/>
                  <a:pt x="0" y="112"/>
                  <a:pt x="0" y="72"/>
                </a:cubicBezTo>
                <a:lnTo>
                  <a:pt x="0" y="72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2" y="0"/>
                  <a:pt x="145" y="32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350">
            <a:extLst>
              <a:ext uri="{FF2B5EF4-FFF2-40B4-BE49-F238E27FC236}">
                <a16:creationId xmlns:a16="http://schemas.microsoft.com/office/drawing/2014/main" id="{AB0E585E-345A-7447-B10A-F161D57DA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412" y="10587783"/>
            <a:ext cx="181269" cy="181269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2 w 146"/>
              <a:gd name="T5" fmla="*/ 145 h 146"/>
              <a:gd name="T6" fmla="*/ 72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2 w 146"/>
              <a:gd name="T13" fmla="*/ 0 h 146"/>
              <a:gd name="T14" fmla="*/ 72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3"/>
                  <a:pt x="112" y="145"/>
                  <a:pt x="72" y="145"/>
                </a:cubicBezTo>
                <a:lnTo>
                  <a:pt x="72" y="145"/>
                </a:lnTo>
                <a:cubicBezTo>
                  <a:pt x="32" y="145"/>
                  <a:pt x="0" y="113"/>
                  <a:pt x="0" y="72"/>
                </a:cubicBezTo>
                <a:lnTo>
                  <a:pt x="0" y="72"/>
                </a:lnTo>
                <a:cubicBezTo>
                  <a:pt x="0" y="33"/>
                  <a:pt x="32" y="0"/>
                  <a:pt x="72" y="0"/>
                </a:cubicBezTo>
                <a:lnTo>
                  <a:pt x="72" y="0"/>
                </a:lnTo>
                <a:cubicBezTo>
                  <a:pt x="112" y="0"/>
                  <a:pt x="145" y="33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351">
            <a:extLst>
              <a:ext uri="{FF2B5EF4-FFF2-40B4-BE49-F238E27FC236}">
                <a16:creationId xmlns:a16="http://schemas.microsoft.com/office/drawing/2014/main" id="{2D63A1DB-8091-1B4A-AA35-6AAA5AB5E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412" y="11389767"/>
            <a:ext cx="181269" cy="181269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2 w 146"/>
              <a:gd name="T5" fmla="*/ 145 h 146"/>
              <a:gd name="T6" fmla="*/ 72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2 w 146"/>
              <a:gd name="T13" fmla="*/ 0 h 146"/>
              <a:gd name="T14" fmla="*/ 72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3"/>
                  <a:pt x="112" y="145"/>
                  <a:pt x="72" y="145"/>
                </a:cubicBezTo>
                <a:lnTo>
                  <a:pt x="72" y="145"/>
                </a:lnTo>
                <a:cubicBezTo>
                  <a:pt x="32" y="145"/>
                  <a:pt x="0" y="113"/>
                  <a:pt x="0" y="72"/>
                </a:cubicBezTo>
                <a:lnTo>
                  <a:pt x="0" y="72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2" y="0"/>
                  <a:pt x="145" y="32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352">
            <a:extLst>
              <a:ext uri="{FF2B5EF4-FFF2-40B4-BE49-F238E27FC236}">
                <a16:creationId xmlns:a16="http://schemas.microsoft.com/office/drawing/2014/main" id="{182C011A-DDB9-1543-9127-81CD14C43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412" y="12191752"/>
            <a:ext cx="181269" cy="181269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2 w 146"/>
              <a:gd name="T5" fmla="*/ 145 h 146"/>
              <a:gd name="T6" fmla="*/ 72 w 146"/>
              <a:gd name="T7" fmla="*/ 145 h 146"/>
              <a:gd name="T8" fmla="*/ 0 w 146"/>
              <a:gd name="T9" fmla="*/ 72 h 146"/>
              <a:gd name="T10" fmla="*/ 0 w 146"/>
              <a:gd name="T11" fmla="*/ 72 h 146"/>
              <a:gd name="T12" fmla="*/ 72 w 146"/>
              <a:gd name="T13" fmla="*/ 0 h 146"/>
              <a:gd name="T14" fmla="*/ 72 w 146"/>
              <a:gd name="T15" fmla="*/ 0 h 146"/>
              <a:gd name="T16" fmla="*/ 145 w 146"/>
              <a:gd name="T17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13"/>
                  <a:pt x="112" y="145"/>
                  <a:pt x="72" y="145"/>
                </a:cubicBezTo>
                <a:lnTo>
                  <a:pt x="72" y="145"/>
                </a:lnTo>
                <a:cubicBezTo>
                  <a:pt x="32" y="145"/>
                  <a:pt x="0" y="113"/>
                  <a:pt x="0" y="72"/>
                </a:cubicBezTo>
                <a:lnTo>
                  <a:pt x="0" y="72"/>
                </a:lnTo>
                <a:cubicBezTo>
                  <a:pt x="0" y="33"/>
                  <a:pt x="32" y="0"/>
                  <a:pt x="72" y="0"/>
                </a:cubicBezTo>
                <a:lnTo>
                  <a:pt x="72" y="0"/>
                </a:lnTo>
                <a:cubicBezTo>
                  <a:pt x="112" y="0"/>
                  <a:pt x="145" y="33"/>
                  <a:pt x="1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0BBAC2FD-D99F-9946-9C3C-62C656D94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8817" y="10889899"/>
            <a:ext cx="1314197" cy="1306097"/>
          </a:xfrm>
          <a:custGeom>
            <a:avLst/>
            <a:gdLst>
              <a:gd name="connsiteX0" fmla="*/ 694646 w 1314197"/>
              <a:gd name="connsiteY0" fmla="*/ 446593 h 1306097"/>
              <a:gd name="connsiteX1" fmla="*/ 666012 w 1314197"/>
              <a:gd name="connsiteY1" fmla="*/ 467800 h 1306097"/>
              <a:gd name="connsiteX2" fmla="*/ 662278 w 1314197"/>
              <a:gd name="connsiteY2" fmla="*/ 503977 h 1306097"/>
              <a:gd name="connsiteX3" fmla="*/ 771828 w 1314197"/>
              <a:gd name="connsiteY3" fmla="*/ 913146 h 1306097"/>
              <a:gd name="connsiteX4" fmla="*/ 791746 w 1314197"/>
              <a:gd name="connsiteY4" fmla="*/ 989241 h 1306097"/>
              <a:gd name="connsiteX5" fmla="*/ 779298 w 1314197"/>
              <a:gd name="connsiteY5" fmla="*/ 1009201 h 1306097"/>
              <a:gd name="connsiteX6" fmla="*/ 758134 w 1314197"/>
              <a:gd name="connsiteY6" fmla="*/ 996726 h 1306097"/>
              <a:gd name="connsiteX7" fmla="*/ 734482 w 1314197"/>
              <a:gd name="connsiteY7" fmla="*/ 905661 h 1306097"/>
              <a:gd name="connsiteX8" fmla="*/ 707094 w 1314197"/>
              <a:gd name="connsiteY8" fmla="*/ 870732 h 1306097"/>
              <a:gd name="connsiteX9" fmla="*/ 664768 w 1314197"/>
              <a:gd name="connsiteY9" fmla="*/ 865742 h 1306097"/>
              <a:gd name="connsiteX10" fmla="*/ 629912 w 1314197"/>
              <a:gd name="connsiteY10" fmla="*/ 891939 h 1306097"/>
              <a:gd name="connsiteX11" fmla="*/ 624932 w 1314197"/>
              <a:gd name="connsiteY11" fmla="*/ 935600 h 1306097"/>
              <a:gd name="connsiteX12" fmla="*/ 649830 w 1314197"/>
              <a:gd name="connsiteY12" fmla="*/ 1030407 h 1306097"/>
              <a:gd name="connsiteX13" fmla="*/ 779298 w 1314197"/>
              <a:gd name="connsiteY13" fmla="*/ 1140185 h 1306097"/>
              <a:gd name="connsiteX14" fmla="*/ 890092 w 1314197"/>
              <a:gd name="connsiteY14" fmla="*/ 1150164 h 1306097"/>
              <a:gd name="connsiteX15" fmla="*/ 910010 w 1314197"/>
              <a:gd name="connsiteY15" fmla="*/ 1162639 h 1306097"/>
              <a:gd name="connsiteX16" fmla="*/ 932418 w 1314197"/>
              <a:gd name="connsiteY16" fmla="*/ 1247467 h 1306097"/>
              <a:gd name="connsiteX17" fmla="*/ 948602 w 1314197"/>
              <a:gd name="connsiteY17" fmla="*/ 1267426 h 1306097"/>
              <a:gd name="connsiteX18" fmla="*/ 973500 w 1314197"/>
              <a:gd name="connsiteY18" fmla="*/ 1271169 h 1306097"/>
              <a:gd name="connsiteX19" fmla="*/ 1228700 w 1314197"/>
              <a:gd name="connsiteY19" fmla="*/ 1202558 h 1306097"/>
              <a:gd name="connsiteX20" fmla="*/ 1252354 w 1314197"/>
              <a:gd name="connsiteY20" fmla="*/ 1161391 h 1306097"/>
              <a:gd name="connsiteX21" fmla="*/ 1229946 w 1314197"/>
              <a:gd name="connsiteY21" fmla="*/ 1075316 h 1306097"/>
              <a:gd name="connsiteX22" fmla="*/ 1231190 w 1314197"/>
              <a:gd name="connsiteY22" fmla="*/ 1064089 h 1306097"/>
              <a:gd name="connsiteX23" fmla="*/ 1243640 w 1314197"/>
              <a:gd name="connsiteY23" fmla="*/ 1049119 h 1306097"/>
              <a:gd name="connsiteX24" fmla="*/ 1273516 w 1314197"/>
              <a:gd name="connsiteY24" fmla="*/ 1026665 h 1306097"/>
              <a:gd name="connsiteX25" fmla="*/ 1279740 w 1314197"/>
              <a:gd name="connsiteY25" fmla="*/ 987994 h 1306097"/>
              <a:gd name="connsiteX26" fmla="*/ 1202558 w 1314197"/>
              <a:gd name="connsiteY26" fmla="*/ 703571 h 1306097"/>
              <a:gd name="connsiteX27" fmla="*/ 1181394 w 1314197"/>
              <a:gd name="connsiteY27" fmla="*/ 624981 h 1306097"/>
              <a:gd name="connsiteX28" fmla="*/ 1160232 w 1314197"/>
              <a:gd name="connsiteY28" fmla="*/ 597537 h 1306097"/>
              <a:gd name="connsiteX29" fmla="*/ 1125376 w 1314197"/>
              <a:gd name="connsiteY29" fmla="*/ 592547 h 1306097"/>
              <a:gd name="connsiteX30" fmla="*/ 1093008 w 1314197"/>
              <a:gd name="connsiteY30" fmla="*/ 648683 h 1306097"/>
              <a:gd name="connsiteX31" fmla="*/ 1112926 w 1314197"/>
              <a:gd name="connsiteY31" fmla="*/ 727273 h 1306097"/>
              <a:gd name="connsiteX32" fmla="*/ 1101722 w 1314197"/>
              <a:gd name="connsiteY32" fmla="*/ 748480 h 1306097"/>
              <a:gd name="connsiteX33" fmla="*/ 1097988 w 1314197"/>
              <a:gd name="connsiteY33" fmla="*/ 748480 h 1306097"/>
              <a:gd name="connsiteX34" fmla="*/ 1096742 w 1314197"/>
              <a:gd name="connsiteY34" fmla="*/ 748480 h 1306097"/>
              <a:gd name="connsiteX35" fmla="*/ 1091764 w 1314197"/>
              <a:gd name="connsiteY35" fmla="*/ 748480 h 1306097"/>
              <a:gd name="connsiteX36" fmla="*/ 1086784 w 1314197"/>
              <a:gd name="connsiteY36" fmla="*/ 745985 h 1306097"/>
              <a:gd name="connsiteX37" fmla="*/ 1084294 w 1314197"/>
              <a:gd name="connsiteY37" fmla="*/ 742243 h 1306097"/>
              <a:gd name="connsiteX38" fmla="*/ 1083048 w 1314197"/>
              <a:gd name="connsiteY38" fmla="*/ 740995 h 1306097"/>
              <a:gd name="connsiteX39" fmla="*/ 1081804 w 1314197"/>
              <a:gd name="connsiteY39" fmla="*/ 737253 h 1306097"/>
              <a:gd name="connsiteX40" fmla="*/ 1059396 w 1314197"/>
              <a:gd name="connsiteY40" fmla="*/ 658662 h 1306097"/>
              <a:gd name="connsiteX41" fmla="*/ 1038234 w 1314197"/>
              <a:gd name="connsiteY41" fmla="*/ 629971 h 1306097"/>
              <a:gd name="connsiteX42" fmla="*/ 1003376 w 1314197"/>
              <a:gd name="connsiteY42" fmla="*/ 624981 h 1306097"/>
              <a:gd name="connsiteX43" fmla="*/ 975988 w 1314197"/>
              <a:gd name="connsiteY43" fmla="*/ 647435 h 1306097"/>
              <a:gd name="connsiteX44" fmla="*/ 971010 w 1314197"/>
              <a:gd name="connsiteY44" fmla="*/ 682364 h 1306097"/>
              <a:gd name="connsiteX45" fmla="*/ 992172 w 1314197"/>
              <a:gd name="connsiteY45" fmla="*/ 760955 h 1306097"/>
              <a:gd name="connsiteX46" fmla="*/ 979724 w 1314197"/>
              <a:gd name="connsiteY46" fmla="*/ 780914 h 1306097"/>
              <a:gd name="connsiteX47" fmla="*/ 975988 w 1314197"/>
              <a:gd name="connsiteY47" fmla="*/ 782162 h 1306097"/>
              <a:gd name="connsiteX48" fmla="*/ 974744 w 1314197"/>
              <a:gd name="connsiteY48" fmla="*/ 782162 h 1306097"/>
              <a:gd name="connsiteX49" fmla="*/ 969764 w 1314197"/>
              <a:gd name="connsiteY49" fmla="*/ 780914 h 1306097"/>
              <a:gd name="connsiteX50" fmla="*/ 966030 w 1314197"/>
              <a:gd name="connsiteY50" fmla="*/ 778419 h 1306097"/>
              <a:gd name="connsiteX51" fmla="*/ 964784 w 1314197"/>
              <a:gd name="connsiteY51" fmla="*/ 778419 h 1306097"/>
              <a:gd name="connsiteX52" fmla="*/ 962296 w 1314197"/>
              <a:gd name="connsiteY52" fmla="*/ 774677 h 1306097"/>
              <a:gd name="connsiteX53" fmla="*/ 961050 w 1314197"/>
              <a:gd name="connsiteY53" fmla="*/ 774677 h 1306097"/>
              <a:gd name="connsiteX54" fmla="*/ 958560 w 1314197"/>
              <a:gd name="connsiteY54" fmla="*/ 769687 h 1306097"/>
              <a:gd name="connsiteX55" fmla="*/ 938642 w 1314197"/>
              <a:gd name="connsiteY55" fmla="*/ 691097 h 1306097"/>
              <a:gd name="connsiteX56" fmla="*/ 916234 w 1314197"/>
              <a:gd name="connsiteY56" fmla="*/ 662405 h 1306097"/>
              <a:gd name="connsiteX57" fmla="*/ 881378 w 1314197"/>
              <a:gd name="connsiteY57" fmla="*/ 658662 h 1306097"/>
              <a:gd name="connsiteX58" fmla="*/ 849010 w 1314197"/>
              <a:gd name="connsiteY58" fmla="*/ 714798 h 1306097"/>
              <a:gd name="connsiteX59" fmla="*/ 870174 w 1314197"/>
              <a:gd name="connsiteY59" fmla="*/ 793389 h 1306097"/>
              <a:gd name="connsiteX60" fmla="*/ 857724 w 1314197"/>
              <a:gd name="connsiteY60" fmla="*/ 813348 h 1306097"/>
              <a:gd name="connsiteX61" fmla="*/ 853990 w 1314197"/>
              <a:gd name="connsiteY61" fmla="*/ 814596 h 1306097"/>
              <a:gd name="connsiteX62" fmla="*/ 852746 w 1314197"/>
              <a:gd name="connsiteY62" fmla="*/ 814596 h 1306097"/>
              <a:gd name="connsiteX63" fmla="*/ 849010 w 1314197"/>
              <a:gd name="connsiteY63" fmla="*/ 813348 h 1306097"/>
              <a:gd name="connsiteX64" fmla="*/ 844032 w 1314197"/>
              <a:gd name="connsiteY64" fmla="*/ 812101 h 1306097"/>
              <a:gd name="connsiteX65" fmla="*/ 842786 w 1314197"/>
              <a:gd name="connsiteY65" fmla="*/ 810853 h 1306097"/>
              <a:gd name="connsiteX66" fmla="*/ 840296 w 1314197"/>
              <a:gd name="connsiteY66" fmla="*/ 808358 h 1306097"/>
              <a:gd name="connsiteX67" fmla="*/ 839052 w 1314197"/>
              <a:gd name="connsiteY67" fmla="*/ 807111 h 1306097"/>
              <a:gd name="connsiteX68" fmla="*/ 836562 w 1314197"/>
              <a:gd name="connsiteY68" fmla="*/ 803369 h 1306097"/>
              <a:gd name="connsiteX69" fmla="*/ 750664 w 1314197"/>
              <a:gd name="connsiteY69" fmla="*/ 479027 h 1306097"/>
              <a:gd name="connsiteX70" fmla="*/ 694646 w 1314197"/>
              <a:gd name="connsiteY70" fmla="*/ 446593 h 1306097"/>
              <a:gd name="connsiteX71" fmla="*/ 684686 w 1314197"/>
              <a:gd name="connsiteY71" fmla="*/ 321846 h 1306097"/>
              <a:gd name="connsiteX72" fmla="*/ 502934 w 1314197"/>
              <a:gd name="connsiteY72" fmla="*/ 503977 h 1306097"/>
              <a:gd name="connsiteX73" fmla="*/ 675972 w 1314197"/>
              <a:gd name="connsiteY73" fmla="*/ 684859 h 1306097"/>
              <a:gd name="connsiteX74" fmla="*/ 628666 w 1314197"/>
              <a:gd name="connsiteY74" fmla="*/ 511461 h 1306097"/>
              <a:gd name="connsiteX75" fmla="*/ 636136 w 1314197"/>
              <a:gd name="connsiteY75" fmla="*/ 451583 h 1306097"/>
              <a:gd name="connsiteX76" fmla="*/ 685932 w 1314197"/>
              <a:gd name="connsiteY76" fmla="*/ 414159 h 1306097"/>
              <a:gd name="connsiteX77" fmla="*/ 784276 w 1314197"/>
              <a:gd name="connsiteY77" fmla="*/ 470295 h 1306097"/>
              <a:gd name="connsiteX78" fmla="*/ 824114 w 1314197"/>
              <a:gd name="connsiteY78" fmla="*/ 621238 h 1306097"/>
              <a:gd name="connsiteX79" fmla="*/ 865194 w 1314197"/>
              <a:gd name="connsiteY79" fmla="*/ 503977 h 1306097"/>
              <a:gd name="connsiteX80" fmla="*/ 684686 w 1314197"/>
              <a:gd name="connsiteY80" fmla="*/ 321846 h 1306097"/>
              <a:gd name="connsiteX81" fmla="*/ 154366 w 1314197"/>
              <a:gd name="connsiteY81" fmla="*/ 213317 h 1306097"/>
              <a:gd name="connsiteX82" fmla="*/ 143162 w 1314197"/>
              <a:gd name="connsiteY82" fmla="*/ 224544 h 1306097"/>
              <a:gd name="connsiteX83" fmla="*/ 143162 w 1314197"/>
              <a:gd name="connsiteY83" fmla="*/ 638703 h 1306097"/>
              <a:gd name="connsiteX84" fmla="*/ 154366 w 1314197"/>
              <a:gd name="connsiteY84" fmla="*/ 649930 h 1306097"/>
              <a:gd name="connsiteX85" fmla="*/ 526586 w 1314197"/>
              <a:gd name="connsiteY85" fmla="*/ 649930 h 1306097"/>
              <a:gd name="connsiteX86" fmla="*/ 469322 w 1314197"/>
              <a:gd name="connsiteY86" fmla="*/ 503977 h 1306097"/>
              <a:gd name="connsiteX87" fmla="*/ 613728 w 1314197"/>
              <a:gd name="connsiteY87" fmla="*/ 300639 h 1306097"/>
              <a:gd name="connsiteX88" fmla="*/ 613728 w 1314197"/>
              <a:gd name="connsiteY88" fmla="*/ 224544 h 1306097"/>
              <a:gd name="connsiteX89" fmla="*/ 602524 w 1314197"/>
              <a:gd name="connsiteY89" fmla="*/ 213317 h 1306097"/>
              <a:gd name="connsiteX90" fmla="*/ 1100694 w 1314197"/>
              <a:gd name="connsiteY90" fmla="*/ 109861 h 1306097"/>
              <a:gd name="connsiteX91" fmla="*/ 1119258 w 1314197"/>
              <a:gd name="connsiteY91" fmla="*/ 127806 h 1306097"/>
              <a:gd name="connsiteX92" fmla="*/ 1100694 w 1314197"/>
              <a:gd name="connsiteY92" fmla="*/ 147032 h 1306097"/>
              <a:gd name="connsiteX93" fmla="*/ 1082132 w 1314197"/>
              <a:gd name="connsiteY93" fmla="*/ 127806 h 1306097"/>
              <a:gd name="connsiteX94" fmla="*/ 1100694 w 1314197"/>
              <a:gd name="connsiteY94" fmla="*/ 109861 h 1306097"/>
              <a:gd name="connsiteX95" fmla="*/ 1029326 w 1314197"/>
              <a:gd name="connsiteY95" fmla="*/ 109861 h 1306097"/>
              <a:gd name="connsiteX96" fmla="*/ 1047930 w 1314197"/>
              <a:gd name="connsiteY96" fmla="*/ 127806 h 1306097"/>
              <a:gd name="connsiteX97" fmla="*/ 1029326 w 1314197"/>
              <a:gd name="connsiteY97" fmla="*/ 147032 h 1306097"/>
              <a:gd name="connsiteX98" fmla="*/ 1010722 w 1314197"/>
              <a:gd name="connsiteY98" fmla="*/ 127806 h 1306097"/>
              <a:gd name="connsiteX99" fmla="*/ 1029326 w 1314197"/>
              <a:gd name="connsiteY99" fmla="*/ 109861 h 1306097"/>
              <a:gd name="connsiteX100" fmla="*/ 957256 w 1314197"/>
              <a:gd name="connsiteY100" fmla="*/ 109861 h 1306097"/>
              <a:gd name="connsiteX101" fmla="*/ 976484 w 1314197"/>
              <a:gd name="connsiteY101" fmla="*/ 127806 h 1306097"/>
              <a:gd name="connsiteX102" fmla="*/ 957256 w 1314197"/>
              <a:gd name="connsiteY102" fmla="*/ 147032 h 1306097"/>
              <a:gd name="connsiteX103" fmla="*/ 939312 w 1314197"/>
              <a:gd name="connsiteY103" fmla="*/ 127806 h 1306097"/>
              <a:gd name="connsiteX104" fmla="*/ 957256 w 1314197"/>
              <a:gd name="connsiteY104" fmla="*/ 109861 h 1306097"/>
              <a:gd name="connsiteX105" fmla="*/ 78428 w 1314197"/>
              <a:gd name="connsiteY105" fmla="*/ 33682 h 1306097"/>
              <a:gd name="connsiteX106" fmla="*/ 34856 w 1314197"/>
              <a:gd name="connsiteY106" fmla="*/ 77343 h 1306097"/>
              <a:gd name="connsiteX107" fmla="*/ 34856 w 1314197"/>
              <a:gd name="connsiteY107" fmla="*/ 714798 h 1306097"/>
              <a:gd name="connsiteX108" fmla="*/ 78428 w 1314197"/>
              <a:gd name="connsiteY108" fmla="*/ 758460 h 1306097"/>
              <a:gd name="connsiteX109" fmla="*/ 694646 w 1314197"/>
              <a:gd name="connsiteY109" fmla="*/ 758460 h 1306097"/>
              <a:gd name="connsiteX110" fmla="*/ 684686 w 1314197"/>
              <a:gd name="connsiteY110" fmla="*/ 719788 h 1306097"/>
              <a:gd name="connsiteX111" fmla="*/ 565178 w 1314197"/>
              <a:gd name="connsiteY111" fmla="*/ 683612 h 1306097"/>
              <a:gd name="connsiteX112" fmla="*/ 154366 w 1314197"/>
              <a:gd name="connsiteY112" fmla="*/ 683612 h 1306097"/>
              <a:gd name="connsiteX113" fmla="*/ 109550 w 1314197"/>
              <a:gd name="connsiteY113" fmla="*/ 638703 h 1306097"/>
              <a:gd name="connsiteX114" fmla="*/ 109550 w 1314197"/>
              <a:gd name="connsiteY114" fmla="*/ 224544 h 1306097"/>
              <a:gd name="connsiteX115" fmla="*/ 154366 w 1314197"/>
              <a:gd name="connsiteY115" fmla="*/ 179635 h 1306097"/>
              <a:gd name="connsiteX116" fmla="*/ 602524 w 1314197"/>
              <a:gd name="connsiteY116" fmla="*/ 179635 h 1306097"/>
              <a:gd name="connsiteX117" fmla="*/ 647340 w 1314197"/>
              <a:gd name="connsiteY117" fmla="*/ 224544 h 1306097"/>
              <a:gd name="connsiteX118" fmla="*/ 647340 w 1314197"/>
              <a:gd name="connsiteY118" fmla="*/ 291907 h 1306097"/>
              <a:gd name="connsiteX119" fmla="*/ 684686 w 1314197"/>
              <a:gd name="connsiteY119" fmla="*/ 288165 h 1306097"/>
              <a:gd name="connsiteX120" fmla="*/ 900052 w 1314197"/>
              <a:gd name="connsiteY120" fmla="*/ 503977 h 1306097"/>
              <a:gd name="connsiteX121" fmla="*/ 858970 w 1314197"/>
              <a:gd name="connsiteY121" fmla="*/ 631218 h 1306097"/>
              <a:gd name="connsiteX122" fmla="*/ 872664 w 1314197"/>
              <a:gd name="connsiteY122" fmla="*/ 624981 h 1306097"/>
              <a:gd name="connsiteX123" fmla="*/ 933662 w 1314197"/>
              <a:gd name="connsiteY123" fmla="*/ 633713 h 1306097"/>
              <a:gd name="connsiteX124" fmla="*/ 942378 w 1314197"/>
              <a:gd name="connsiteY124" fmla="*/ 639950 h 1306097"/>
              <a:gd name="connsiteX125" fmla="*/ 946112 w 1314197"/>
              <a:gd name="connsiteY125" fmla="*/ 629971 h 1306097"/>
              <a:gd name="connsiteX126" fmla="*/ 994662 w 1314197"/>
              <a:gd name="connsiteY126" fmla="*/ 592547 h 1306097"/>
              <a:gd name="connsiteX127" fmla="*/ 1055662 w 1314197"/>
              <a:gd name="connsiteY127" fmla="*/ 601279 h 1306097"/>
              <a:gd name="connsiteX128" fmla="*/ 1064376 w 1314197"/>
              <a:gd name="connsiteY128" fmla="*/ 606269 h 1306097"/>
              <a:gd name="connsiteX129" fmla="*/ 1116660 w 1314197"/>
              <a:gd name="connsiteY129" fmla="*/ 560113 h 1306097"/>
              <a:gd name="connsiteX130" fmla="*/ 1177660 w 1314197"/>
              <a:gd name="connsiteY130" fmla="*/ 568845 h 1306097"/>
              <a:gd name="connsiteX131" fmla="*/ 1191354 w 1314197"/>
              <a:gd name="connsiteY131" fmla="*/ 577577 h 1306097"/>
              <a:gd name="connsiteX132" fmla="*/ 1191354 w 1314197"/>
              <a:gd name="connsiteY132" fmla="*/ 77343 h 1306097"/>
              <a:gd name="connsiteX133" fmla="*/ 1146538 w 1314197"/>
              <a:gd name="connsiteY133" fmla="*/ 33682 h 1306097"/>
              <a:gd name="connsiteX134" fmla="*/ 78428 w 1314197"/>
              <a:gd name="connsiteY134" fmla="*/ 0 h 1306097"/>
              <a:gd name="connsiteX135" fmla="*/ 1146538 w 1314197"/>
              <a:gd name="connsiteY135" fmla="*/ 0 h 1306097"/>
              <a:gd name="connsiteX136" fmla="*/ 1224966 w 1314197"/>
              <a:gd name="connsiteY136" fmla="*/ 77343 h 1306097"/>
              <a:gd name="connsiteX137" fmla="*/ 1224966 w 1314197"/>
              <a:gd name="connsiteY137" fmla="*/ 653673 h 1306097"/>
              <a:gd name="connsiteX138" fmla="*/ 1236170 w 1314197"/>
              <a:gd name="connsiteY138" fmla="*/ 694839 h 1306097"/>
              <a:gd name="connsiteX139" fmla="*/ 1310862 w 1314197"/>
              <a:gd name="connsiteY139" fmla="*/ 979261 h 1306097"/>
              <a:gd name="connsiteX140" fmla="*/ 1303394 w 1314197"/>
              <a:gd name="connsiteY140" fmla="*/ 1044130 h 1306097"/>
              <a:gd name="connsiteX141" fmla="*/ 1266046 w 1314197"/>
              <a:gd name="connsiteY141" fmla="*/ 1077811 h 1306097"/>
              <a:gd name="connsiteX142" fmla="*/ 1285964 w 1314197"/>
              <a:gd name="connsiteY142" fmla="*/ 1152659 h 1306097"/>
              <a:gd name="connsiteX143" fmla="*/ 1238660 w 1314197"/>
              <a:gd name="connsiteY143" fmla="*/ 1234992 h 1306097"/>
              <a:gd name="connsiteX144" fmla="*/ 982214 w 1314197"/>
              <a:gd name="connsiteY144" fmla="*/ 1303603 h 1306097"/>
              <a:gd name="connsiteX145" fmla="*/ 964784 w 1314197"/>
              <a:gd name="connsiteY145" fmla="*/ 1306097 h 1306097"/>
              <a:gd name="connsiteX146" fmla="*/ 931174 w 1314197"/>
              <a:gd name="connsiteY146" fmla="*/ 1297365 h 1306097"/>
              <a:gd name="connsiteX147" fmla="*/ 900052 w 1314197"/>
              <a:gd name="connsiteY147" fmla="*/ 1256199 h 1306097"/>
              <a:gd name="connsiteX148" fmla="*/ 881378 w 1314197"/>
              <a:gd name="connsiteY148" fmla="*/ 1183846 h 1306097"/>
              <a:gd name="connsiteX149" fmla="*/ 776808 w 1314197"/>
              <a:gd name="connsiteY149" fmla="*/ 1173866 h 1306097"/>
              <a:gd name="connsiteX150" fmla="*/ 617462 w 1314197"/>
              <a:gd name="connsiteY150" fmla="*/ 1037892 h 1306097"/>
              <a:gd name="connsiteX151" fmla="*/ 591320 w 1314197"/>
              <a:gd name="connsiteY151" fmla="*/ 944332 h 1306097"/>
              <a:gd name="connsiteX152" fmla="*/ 601278 w 1314197"/>
              <a:gd name="connsiteY152" fmla="*/ 875722 h 1306097"/>
              <a:gd name="connsiteX153" fmla="*/ 656054 w 1314197"/>
              <a:gd name="connsiteY153" fmla="*/ 833308 h 1306097"/>
              <a:gd name="connsiteX154" fmla="*/ 715808 w 1314197"/>
              <a:gd name="connsiteY154" fmla="*/ 838298 h 1306097"/>
              <a:gd name="connsiteX155" fmla="*/ 703360 w 1314197"/>
              <a:gd name="connsiteY155" fmla="*/ 792141 h 1306097"/>
              <a:gd name="connsiteX156" fmla="*/ 78428 w 1314197"/>
              <a:gd name="connsiteY156" fmla="*/ 792141 h 1306097"/>
              <a:gd name="connsiteX157" fmla="*/ 0 w 1314197"/>
              <a:gd name="connsiteY157" fmla="*/ 714798 h 1306097"/>
              <a:gd name="connsiteX158" fmla="*/ 0 w 1314197"/>
              <a:gd name="connsiteY158" fmla="*/ 77343 h 1306097"/>
              <a:gd name="connsiteX159" fmla="*/ 78428 w 1314197"/>
              <a:gd name="connsiteY159" fmla="*/ 0 h 130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314197" h="1306097">
                <a:moveTo>
                  <a:pt x="694646" y="446593"/>
                </a:moveTo>
                <a:cubicBezTo>
                  <a:pt x="682196" y="450335"/>
                  <a:pt x="672238" y="457820"/>
                  <a:pt x="666012" y="467800"/>
                </a:cubicBezTo>
                <a:cubicBezTo>
                  <a:pt x="659788" y="479027"/>
                  <a:pt x="658544" y="491502"/>
                  <a:pt x="662278" y="503977"/>
                </a:cubicBezTo>
                <a:lnTo>
                  <a:pt x="771828" y="913146"/>
                </a:lnTo>
                <a:lnTo>
                  <a:pt x="791746" y="989241"/>
                </a:lnTo>
                <a:cubicBezTo>
                  <a:pt x="792992" y="997973"/>
                  <a:pt x="788012" y="1006706"/>
                  <a:pt x="779298" y="1009201"/>
                </a:cubicBezTo>
                <a:cubicBezTo>
                  <a:pt x="770584" y="1011695"/>
                  <a:pt x="760624" y="1006706"/>
                  <a:pt x="758134" y="996726"/>
                </a:cubicBezTo>
                <a:lnTo>
                  <a:pt x="734482" y="905661"/>
                </a:lnTo>
                <a:cubicBezTo>
                  <a:pt x="730746" y="890691"/>
                  <a:pt x="720788" y="878217"/>
                  <a:pt x="707094" y="870732"/>
                </a:cubicBezTo>
                <a:cubicBezTo>
                  <a:pt x="694646" y="863247"/>
                  <a:pt x="679706" y="860752"/>
                  <a:pt x="664768" y="865742"/>
                </a:cubicBezTo>
                <a:cubicBezTo>
                  <a:pt x="649830" y="869484"/>
                  <a:pt x="638626" y="878217"/>
                  <a:pt x="629912" y="891939"/>
                </a:cubicBezTo>
                <a:cubicBezTo>
                  <a:pt x="622442" y="905661"/>
                  <a:pt x="621198" y="920630"/>
                  <a:pt x="624932" y="935600"/>
                </a:cubicBezTo>
                <a:lnTo>
                  <a:pt x="649830" y="1030407"/>
                </a:lnTo>
                <a:cubicBezTo>
                  <a:pt x="666012" y="1089038"/>
                  <a:pt x="718298" y="1133947"/>
                  <a:pt x="779298" y="1140185"/>
                </a:cubicBezTo>
                <a:lnTo>
                  <a:pt x="890092" y="1150164"/>
                </a:lnTo>
                <a:cubicBezTo>
                  <a:pt x="898806" y="1147669"/>
                  <a:pt x="907520" y="1153907"/>
                  <a:pt x="910010" y="1162639"/>
                </a:cubicBezTo>
                <a:lnTo>
                  <a:pt x="932418" y="1247467"/>
                </a:lnTo>
                <a:cubicBezTo>
                  <a:pt x="934908" y="1256199"/>
                  <a:pt x="941132" y="1262436"/>
                  <a:pt x="948602" y="1267426"/>
                </a:cubicBezTo>
                <a:cubicBezTo>
                  <a:pt x="956070" y="1271169"/>
                  <a:pt x="964784" y="1273663"/>
                  <a:pt x="973500" y="1271169"/>
                </a:cubicBezTo>
                <a:lnTo>
                  <a:pt x="1228700" y="1202558"/>
                </a:lnTo>
                <a:cubicBezTo>
                  <a:pt x="1247374" y="1197568"/>
                  <a:pt x="1257332" y="1178856"/>
                  <a:pt x="1252354" y="1161391"/>
                </a:cubicBezTo>
                <a:lnTo>
                  <a:pt x="1229946" y="1075316"/>
                </a:lnTo>
                <a:cubicBezTo>
                  <a:pt x="1228700" y="1071574"/>
                  <a:pt x="1228700" y="1067831"/>
                  <a:pt x="1231190" y="1064089"/>
                </a:cubicBezTo>
                <a:cubicBezTo>
                  <a:pt x="1232436" y="1057852"/>
                  <a:pt x="1236170" y="1051614"/>
                  <a:pt x="1243640" y="1049119"/>
                </a:cubicBezTo>
                <a:cubicBezTo>
                  <a:pt x="1256088" y="1046625"/>
                  <a:pt x="1267292" y="1037892"/>
                  <a:pt x="1273516" y="1026665"/>
                </a:cubicBezTo>
                <a:cubicBezTo>
                  <a:pt x="1280986" y="1014190"/>
                  <a:pt x="1282230" y="1000468"/>
                  <a:pt x="1279740" y="987994"/>
                </a:cubicBezTo>
                <a:lnTo>
                  <a:pt x="1202558" y="703571"/>
                </a:lnTo>
                <a:lnTo>
                  <a:pt x="1181394" y="624981"/>
                </a:lnTo>
                <a:cubicBezTo>
                  <a:pt x="1178904" y="613754"/>
                  <a:pt x="1171436" y="603774"/>
                  <a:pt x="1160232" y="597537"/>
                </a:cubicBezTo>
                <a:cubicBezTo>
                  <a:pt x="1150272" y="591299"/>
                  <a:pt x="1136580" y="590052"/>
                  <a:pt x="1125376" y="592547"/>
                </a:cubicBezTo>
                <a:cubicBezTo>
                  <a:pt x="1100478" y="600031"/>
                  <a:pt x="1085538" y="624981"/>
                  <a:pt x="1093008" y="648683"/>
                </a:cubicBezTo>
                <a:lnTo>
                  <a:pt x="1112926" y="727273"/>
                </a:lnTo>
                <a:cubicBezTo>
                  <a:pt x="1116660" y="737253"/>
                  <a:pt x="1111682" y="745985"/>
                  <a:pt x="1101722" y="748480"/>
                </a:cubicBezTo>
                <a:cubicBezTo>
                  <a:pt x="1100478" y="748480"/>
                  <a:pt x="1099232" y="748480"/>
                  <a:pt x="1097988" y="748480"/>
                </a:cubicBezTo>
                <a:cubicBezTo>
                  <a:pt x="1097988" y="748480"/>
                  <a:pt x="1097988" y="748480"/>
                  <a:pt x="1096742" y="748480"/>
                </a:cubicBezTo>
                <a:cubicBezTo>
                  <a:pt x="1095498" y="748480"/>
                  <a:pt x="1093008" y="748480"/>
                  <a:pt x="1091764" y="748480"/>
                </a:cubicBezTo>
                <a:cubicBezTo>
                  <a:pt x="1090518" y="747233"/>
                  <a:pt x="1089274" y="747233"/>
                  <a:pt x="1086784" y="745985"/>
                </a:cubicBezTo>
                <a:cubicBezTo>
                  <a:pt x="1085538" y="744738"/>
                  <a:pt x="1084294" y="743490"/>
                  <a:pt x="1084294" y="742243"/>
                </a:cubicBezTo>
                <a:cubicBezTo>
                  <a:pt x="1084294" y="742243"/>
                  <a:pt x="1084294" y="740995"/>
                  <a:pt x="1083048" y="740995"/>
                </a:cubicBezTo>
                <a:cubicBezTo>
                  <a:pt x="1081804" y="739748"/>
                  <a:pt x="1081804" y="738500"/>
                  <a:pt x="1081804" y="737253"/>
                </a:cubicBezTo>
                <a:lnTo>
                  <a:pt x="1059396" y="658662"/>
                </a:lnTo>
                <a:cubicBezTo>
                  <a:pt x="1056906" y="646188"/>
                  <a:pt x="1049438" y="636208"/>
                  <a:pt x="1038234" y="629971"/>
                </a:cubicBezTo>
                <a:cubicBezTo>
                  <a:pt x="1028274" y="623733"/>
                  <a:pt x="1014580" y="622486"/>
                  <a:pt x="1003376" y="624981"/>
                </a:cubicBezTo>
                <a:cubicBezTo>
                  <a:pt x="992172" y="628723"/>
                  <a:pt x="980968" y="636208"/>
                  <a:pt x="975988" y="647435"/>
                </a:cubicBezTo>
                <a:cubicBezTo>
                  <a:pt x="969764" y="657415"/>
                  <a:pt x="968520" y="671137"/>
                  <a:pt x="971010" y="682364"/>
                </a:cubicBezTo>
                <a:lnTo>
                  <a:pt x="992172" y="760955"/>
                </a:lnTo>
                <a:cubicBezTo>
                  <a:pt x="994662" y="769687"/>
                  <a:pt x="989682" y="778419"/>
                  <a:pt x="979724" y="780914"/>
                </a:cubicBezTo>
                <a:cubicBezTo>
                  <a:pt x="978478" y="782162"/>
                  <a:pt x="977234" y="782162"/>
                  <a:pt x="975988" y="782162"/>
                </a:cubicBezTo>
                <a:lnTo>
                  <a:pt x="974744" y="782162"/>
                </a:lnTo>
                <a:cubicBezTo>
                  <a:pt x="973500" y="782162"/>
                  <a:pt x="972254" y="782162"/>
                  <a:pt x="969764" y="780914"/>
                </a:cubicBezTo>
                <a:cubicBezTo>
                  <a:pt x="968520" y="780914"/>
                  <a:pt x="967274" y="779667"/>
                  <a:pt x="966030" y="778419"/>
                </a:cubicBezTo>
                <a:lnTo>
                  <a:pt x="964784" y="778419"/>
                </a:lnTo>
                <a:cubicBezTo>
                  <a:pt x="963540" y="777172"/>
                  <a:pt x="962296" y="777172"/>
                  <a:pt x="962296" y="774677"/>
                </a:cubicBezTo>
                <a:lnTo>
                  <a:pt x="961050" y="774677"/>
                </a:lnTo>
                <a:cubicBezTo>
                  <a:pt x="959806" y="773429"/>
                  <a:pt x="959806" y="770934"/>
                  <a:pt x="958560" y="769687"/>
                </a:cubicBezTo>
                <a:lnTo>
                  <a:pt x="938642" y="691097"/>
                </a:lnTo>
                <a:cubicBezTo>
                  <a:pt x="934908" y="678622"/>
                  <a:pt x="927438" y="668642"/>
                  <a:pt x="916234" y="662405"/>
                </a:cubicBezTo>
                <a:cubicBezTo>
                  <a:pt x="906276" y="657415"/>
                  <a:pt x="893826" y="654920"/>
                  <a:pt x="881378" y="658662"/>
                </a:cubicBezTo>
                <a:cubicBezTo>
                  <a:pt x="856480" y="664900"/>
                  <a:pt x="842786" y="689849"/>
                  <a:pt x="849010" y="714798"/>
                </a:cubicBezTo>
                <a:lnTo>
                  <a:pt x="870174" y="793389"/>
                </a:lnTo>
                <a:cubicBezTo>
                  <a:pt x="871418" y="803369"/>
                  <a:pt x="866440" y="812101"/>
                  <a:pt x="857724" y="813348"/>
                </a:cubicBezTo>
                <a:cubicBezTo>
                  <a:pt x="856480" y="814596"/>
                  <a:pt x="855236" y="814596"/>
                  <a:pt x="853990" y="814596"/>
                </a:cubicBezTo>
                <a:lnTo>
                  <a:pt x="852746" y="814596"/>
                </a:lnTo>
                <a:cubicBezTo>
                  <a:pt x="851500" y="814596"/>
                  <a:pt x="850256" y="814596"/>
                  <a:pt x="849010" y="813348"/>
                </a:cubicBezTo>
                <a:cubicBezTo>
                  <a:pt x="846520" y="813348"/>
                  <a:pt x="845276" y="812101"/>
                  <a:pt x="844032" y="812101"/>
                </a:cubicBezTo>
                <a:cubicBezTo>
                  <a:pt x="844032" y="812101"/>
                  <a:pt x="842786" y="812101"/>
                  <a:pt x="842786" y="810853"/>
                </a:cubicBezTo>
                <a:cubicBezTo>
                  <a:pt x="841542" y="810853"/>
                  <a:pt x="841542" y="808358"/>
                  <a:pt x="840296" y="808358"/>
                </a:cubicBezTo>
                <a:cubicBezTo>
                  <a:pt x="840296" y="807111"/>
                  <a:pt x="839052" y="807111"/>
                  <a:pt x="839052" y="807111"/>
                </a:cubicBezTo>
                <a:cubicBezTo>
                  <a:pt x="837806" y="805863"/>
                  <a:pt x="837806" y="804616"/>
                  <a:pt x="836562" y="803369"/>
                </a:cubicBezTo>
                <a:lnTo>
                  <a:pt x="750664" y="479027"/>
                </a:lnTo>
                <a:cubicBezTo>
                  <a:pt x="744440" y="454078"/>
                  <a:pt x="719542" y="440356"/>
                  <a:pt x="694646" y="446593"/>
                </a:cubicBezTo>
                <a:close/>
                <a:moveTo>
                  <a:pt x="684686" y="321846"/>
                </a:moveTo>
                <a:cubicBezTo>
                  <a:pt x="585096" y="321846"/>
                  <a:pt x="502934" y="402932"/>
                  <a:pt x="502934" y="503977"/>
                </a:cubicBezTo>
                <a:cubicBezTo>
                  <a:pt x="502934" y="601279"/>
                  <a:pt x="580116" y="681117"/>
                  <a:pt x="675972" y="684859"/>
                </a:cubicBezTo>
                <a:lnTo>
                  <a:pt x="628666" y="511461"/>
                </a:lnTo>
                <a:cubicBezTo>
                  <a:pt x="623686" y="491502"/>
                  <a:pt x="626176" y="470295"/>
                  <a:pt x="636136" y="451583"/>
                </a:cubicBezTo>
                <a:cubicBezTo>
                  <a:pt x="647340" y="432871"/>
                  <a:pt x="664768" y="419149"/>
                  <a:pt x="685932" y="414159"/>
                </a:cubicBezTo>
                <a:cubicBezTo>
                  <a:pt x="728258" y="402932"/>
                  <a:pt x="771828" y="427881"/>
                  <a:pt x="784276" y="470295"/>
                </a:cubicBezTo>
                <a:lnTo>
                  <a:pt x="824114" y="621238"/>
                </a:lnTo>
                <a:cubicBezTo>
                  <a:pt x="850256" y="588804"/>
                  <a:pt x="865194" y="546390"/>
                  <a:pt x="865194" y="503977"/>
                </a:cubicBezTo>
                <a:cubicBezTo>
                  <a:pt x="865194" y="402932"/>
                  <a:pt x="784276" y="321846"/>
                  <a:pt x="684686" y="321846"/>
                </a:cubicBezTo>
                <a:close/>
                <a:moveTo>
                  <a:pt x="154366" y="213317"/>
                </a:moveTo>
                <a:cubicBezTo>
                  <a:pt x="148142" y="213317"/>
                  <a:pt x="143162" y="218307"/>
                  <a:pt x="143162" y="224544"/>
                </a:cubicBezTo>
                <a:lnTo>
                  <a:pt x="143162" y="638703"/>
                </a:lnTo>
                <a:cubicBezTo>
                  <a:pt x="143162" y="644940"/>
                  <a:pt x="148142" y="649930"/>
                  <a:pt x="154366" y="649930"/>
                </a:cubicBezTo>
                <a:lnTo>
                  <a:pt x="526586" y="649930"/>
                </a:lnTo>
                <a:cubicBezTo>
                  <a:pt x="491730" y="611259"/>
                  <a:pt x="469322" y="560113"/>
                  <a:pt x="469322" y="503977"/>
                </a:cubicBezTo>
                <a:cubicBezTo>
                  <a:pt x="469322" y="410417"/>
                  <a:pt x="530320" y="330579"/>
                  <a:pt x="613728" y="300639"/>
                </a:cubicBezTo>
                <a:lnTo>
                  <a:pt x="613728" y="224544"/>
                </a:lnTo>
                <a:cubicBezTo>
                  <a:pt x="613728" y="218307"/>
                  <a:pt x="608748" y="213317"/>
                  <a:pt x="602524" y="213317"/>
                </a:cubicBezTo>
                <a:close/>
                <a:moveTo>
                  <a:pt x="1100694" y="109861"/>
                </a:moveTo>
                <a:cubicBezTo>
                  <a:pt x="1111302" y="109861"/>
                  <a:pt x="1119258" y="117552"/>
                  <a:pt x="1119258" y="127806"/>
                </a:cubicBezTo>
                <a:cubicBezTo>
                  <a:pt x="1119258" y="138060"/>
                  <a:pt x="1111302" y="147032"/>
                  <a:pt x="1100694" y="147032"/>
                </a:cubicBezTo>
                <a:cubicBezTo>
                  <a:pt x="1090086" y="147032"/>
                  <a:pt x="1082132" y="138060"/>
                  <a:pt x="1082132" y="127806"/>
                </a:cubicBezTo>
                <a:cubicBezTo>
                  <a:pt x="1082132" y="117552"/>
                  <a:pt x="1090086" y="109861"/>
                  <a:pt x="1100694" y="109861"/>
                </a:cubicBezTo>
                <a:close/>
                <a:moveTo>
                  <a:pt x="1029326" y="109861"/>
                </a:moveTo>
                <a:cubicBezTo>
                  <a:pt x="1039248" y="109861"/>
                  <a:pt x="1047930" y="117552"/>
                  <a:pt x="1047930" y="127806"/>
                </a:cubicBezTo>
                <a:cubicBezTo>
                  <a:pt x="1047930" y="138060"/>
                  <a:pt x="1039248" y="147032"/>
                  <a:pt x="1029326" y="147032"/>
                </a:cubicBezTo>
                <a:cubicBezTo>
                  <a:pt x="1019404" y="147032"/>
                  <a:pt x="1010722" y="138060"/>
                  <a:pt x="1010722" y="127806"/>
                </a:cubicBezTo>
                <a:cubicBezTo>
                  <a:pt x="1010722" y="117552"/>
                  <a:pt x="1019404" y="109861"/>
                  <a:pt x="1029326" y="109861"/>
                </a:cubicBezTo>
                <a:close/>
                <a:moveTo>
                  <a:pt x="957256" y="109861"/>
                </a:moveTo>
                <a:cubicBezTo>
                  <a:pt x="967510" y="109861"/>
                  <a:pt x="976484" y="117552"/>
                  <a:pt x="976484" y="127806"/>
                </a:cubicBezTo>
                <a:cubicBezTo>
                  <a:pt x="976484" y="138060"/>
                  <a:pt x="967510" y="147032"/>
                  <a:pt x="957256" y="147032"/>
                </a:cubicBezTo>
                <a:cubicBezTo>
                  <a:pt x="947002" y="147032"/>
                  <a:pt x="939312" y="138060"/>
                  <a:pt x="939312" y="127806"/>
                </a:cubicBezTo>
                <a:cubicBezTo>
                  <a:pt x="939312" y="117552"/>
                  <a:pt x="947002" y="109861"/>
                  <a:pt x="957256" y="109861"/>
                </a:cubicBezTo>
                <a:close/>
                <a:moveTo>
                  <a:pt x="78428" y="33682"/>
                </a:moveTo>
                <a:cubicBezTo>
                  <a:pt x="54774" y="33682"/>
                  <a:pt x="34856" y="52394"/>
                  <a:pt x="34856" y="77343"/>
                </a:cubicBezTo>
                <a:lnTo>
                  <a:pt x="34856" y="714798"/>
                </a:lnTo>
                <a:cubicBezTo>
                  <a:pt x="34856" y="738500"/>
                  <a:pt x="54774" y="758460"/>
                  <a:pt x="78428" y="758460"/>
                </a:cubicBezTo>
                <a:lnTo>
                  <a:pt x="694646" y="758460"/>
                </a:lnTo>
                <a:lnTo>
                  <a:pt x="684686" y="719788"/>
                </a:lnTo>
                <a:cubicBezTo>
                  <a:pt x="641116" y="719788"/>
                  <a:pt x="600034" y="706066"/>
                  <a:pt x="565178" y="683612"/>
                </a:cubicBezTo>
                <a:lnTo>
                  <a:pt x="154366" y="683612"/>
                </a:lnTo>
                <a:cubicBezTo>
                  <a:pt x="129468" y="683612"/>
                  <a:pt x="109550" y="663652"/>
                  <a:pt x="109550" y="638703"/>
                </a:cubicBezTo>
                <a:lnTo>
                  <a:pt x="109550" y="224544"/>
                </a:lnTo>
                <a:cubicBezTo>
                  <a:pt x="109550" y="199595"/>
                  <a:pt x="129468" y="179635"/>
                  <a:pt x="154366" y="179635"/>
                </a:cubicBezTo>
                <a:lnTo>
                  <a:pt x="602524" y="179635"/>
                </a:lnTo>
                <a:cubicBezTo>
                  <a:pt x="627422" y="179635"/>
                  <a:pt x="647340" y="199595"/>
                  <a:pt x="647340" y="224544"/>
                </a:cubicBezTo>
                <a:lnTo>
                  <a:pt x="647340" y="291907"/>
                </a:lnTo>
                <a:cubicBezTo>
                  <a:pt x="659788" y="289412"/>
                  <a:pt x="672238" y="288165"/>
                  <a:pt x="684686" y="288165"/>
                </a:cubicBezTo>
                <a:cubicBezTo>
                  <a:pt x="802950" y="288165"/>
                  <a:pt x="900052" y="385467"/>
                  <a:pt x="900052" y="503977"/>
                </a:cubicBezTo>
                <a:cubicBezTo>
                  <a:pt x="900052" y="550133"/>
                  <a:pt x="885112" y="595042"/>
                  <a:pt x="858970" y="631218"/>
                </a:cubicBezTo>
                <a:cubicBezTo>
                  <a:pt x="862704" y="628723"/>
                  <a:pt x="867684" y="627476"/>
                  <a:pt x="872664" y="624981"/>
                </a:cubicBezTo>
                <a:cubicBezTo>
                  <a:pt x="893826" y="619991"/>
                  <a:pt x="914990" y="622486"/>
                  <a:pt x="933662" y="633713"/>
                </a:cubicBezTo>
                <a:cubicBezTo>
                  <a:pt x="936152" y="634961"/>
                  <a:pt x="938642" y="637455"/>
                  <a:pt x="942378" y="639950"/>
                </a:cubicBezTo>
                <a:cubicBezTo>
                  <a:pt x="942378" y="636208"/>
                  <a:pt x="943622" y="633713"/>
                  <a:pt x="946112" y="629971"/>
                </a:cubicBezTo>
                <a:cubicBezTo>
                  <a:pt x="956070" y="611259"/>
                  <a:pt x="973500" y="597537"/>
                  <a:pt x="994662" y="592547"/>
                </a:cubicBezTo>
                <a:cubicBezTo>
                  <a:pt x="1014580" y="587557"/>
                  <a:pt x="1036988" y="590052"/>
                  <a:pt x="1055662" y="601279"/>
                </a:cubicBezTo>
                <a:cubicBezTo>
                  <a:pt x="1058152" y="602526"/>
                  <a:pt x="1060640" y="603774"/>
                  <a:pt x="1064376" y="606269"/>
                </a:cubicBezTo>
                <a:cubicBezTo>
                  <a:pt x="1073090" y="583814"/>
                  <a:pt x="1091764" y="566350"/>
                  <a:pt x="1116660" y="560113"/>
                </a:cubicBezTo>
                <a:cubicBezTo>
                  <a:pt x="1136580" y="555123"/>
                  <a:pt x="1158986" y="557618"/>
                  <a:pt x="1177660" y="568845"/>
                </a:cubicBezTo>
                <a:cubicBezTo>
                  <a:pt x="1181394" y="570092"/>
                  <a:pt x="1186374" y="575082"/>
                  <a:pt x="1191354" y="577577"/>
                </a:cubicBezTo>
                <a:lnTo>
                  <a:pt x="1191354" y="77343"/>
                </a:lnTo>
                <a:cubicBezTo>
                  <a:pt x="1191354" y="52394"/>
                  <a:pt x="1171436" y="33682"/>
                  <a:pt x="1146538" y="33682"/>
                </a:cubicBezTo>
                <a:close/>
                <a:moveTo>
                  <a:pt x="78428" y="0"/>
                </a:moveTo>
                <a:lnTo>
                  <a:pt x="1146538" y="0"/>
                </a:lnTo>
                <a:cubicBezTo>
                  <a:pt x="1188864" y="0"/>
                  <a:pt x="1224966" y="34929"/>
                  <a:pt x="1224966" y="77343"/>
                </a:cubicBezTo>
                <a:lnTo>
                  <a:pt x="1224966" y="653673"/>
                </a:lnTo>
                <a:lnTo>
                  <a:pt x="1236170" y="694839"/>
                </a:lnTo>
                <a:lnTo>
                  <a:pt x="1310862" y="979261"/>
                </a:lnTo>
                <a:cubicBezTo>
                  <a:pt x="1317088" y="1000468"/>
                  <a:pt x="1314598" y="1024170"/>
                  <a:pt x="1303394" y="1044130"/>
                </a:cubicBezTo>
                <a:cubicBezTo>
                  <a:pt x="1294680" y="1059099"/>
                  <a:pt x="1280986" y="1070326"/>
                  <a:pt x="1266046" y="1077811"/>
                </a:cubicBezTo>
                <a:lnTo>
                  <a:pt x="1285964" y="1152659"/>
                </a:lnTo>
                <a:cubicBezTo>
                  <a:pt x="1294680" y="1188836"/>
                  <a:pt x="1273516" y="1225012"/>
                  <a:pt x="1238660" y="1234992"/>
                </a:cubicBezTo>
                <a:lnTo>
                  <a:pt x="982214" y="1303603"/>
                </a:lnTo>
                <a:cubicBezTo>
                  <a:pt x="975988" y="1304850"/>
                  <a:pt x="971010" y="1306097"/>
                  <a:pt x="964784" y="1306097"/>
                </a:cubicBezTo>
                <a:cubicBezTo>
                  <a:pt x="953580" y="1306097"/>
                  <a:pt x="942378" y="1303603"/>
                  <a:pt x="931174" y="1297365"/>
                </a:cubicBezTo>
                <a:cubicBezTo>
                  <a:pt x="916234" y="1287385"/>
                  <a:pt x="905030" y="1273663"/>
                  <a:pt x="900052" y="1256199"/>
                </a:cubicBezTo>
                <a:lnTo>
                  <a:pt x="881378" y="1183846"/>
                </a:lnTo>
                <a:lnTo>
                  <a:pt x="776808" y="1173866"/>
                </a:lnTo>
                <a:cubicBezTo>
                  <a:pt x="700870" y="1165134"/>
                  <a:pt x="636136" y="1111493"/>
                  <a:pt x="617462" y="1037892"/>
                </a:cubicBezTo>
                <a:lnTo>
                  <a:pt x="591320" y="944332"/>
                </a:lnTo>
                <a:cubicBezTo>
                  <a:pt x="585096" y="920630"/>
                  <a:pt x="588830" y="896929"/>
                  <a:pt x="601278" y="875722"/>
                </a:cubicBezTo>
                <a:cubicBezTo>
                  <a:pt x="613728" y="854515"/>
                  <a:pt x="633646" y="839545"/>
                  <a:pt x="656054" y="833308"/>
                </a:cubicBezTo>
                <a:cubicBezTo>
                  <a:pt x="677216" y="827070"/>
                  <a:pt x="698380" y="829565"/>
                  <a:pt x="715808" y="838298"/>
                </a:cubicBezTo>
                <a:lnTo>
                  <a:pt x="703360" y="792141"/>
                </a:lnTo>
                <a:lnTo>
                  <a:pt x="78428" y="792141"/>
                </a:lnTo>
                <a:cubicBezTo>
                  <a:pt x="34856" y="792141"/>
                  <a:pt x="0" y="757212"/>
                  <a:pt x="0" y="714798"/>
                </a:cubicBezTo>
                <a:lnTo>
                  <a:pt x="0" y="77343"/>
                </a:lnTo>
                <a:cubicBezTo>
                  <a:pt x="0" y="34929"/>
                  <a:pt x="34856" y="0"/>
                  <a:pt x="784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4C3A4795-84BE-5243-933B-B1386D243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803" y="7511676"/>
            <a:ext cx="1295114" cy="1223707"/>
          </a:xfrm>
          <a:custGeom>
            <a:avLst/>
            <a:gdLst>
              <a:gd name="connsiteX0" fmla="*/ 1040872 w 1295114"/>
              <a:gd name="connsiteY0" fmla="*/ 1121949 h 1223707"/>
              <a:gd name="connsiteX1" fmla="*/ 1005886 w 1295114"/>
              <a:gd name="connsiteY1" fmla="*/ 1156695 h 1223707"/>
              <a:gd name="connsiteX2" fmla="*/ 1040872 w 1295114"/>
              <a:gd name="connsiteY2" fmla="*/ 1190201 h 1223707"/>
              <a:gd name="connsiteX3" fmla="*/ 1074608 w 1295114"/>
              <a:gd name="connsiteY3" fmla="*/ 1156695 h 1223707"/>
              <a:gd name="connsiteX4" fmla="*/ 1040872 w 1295114"/>
              <a:gd name="connsiteY4" fmla="*/ 1121949 h 1223707"/>
              <a:gd name="connsiteX5" fmla="*/ 254236 w 1295114"/>
              <a:gd name="connsiteY5" fmla="*/ 1121949 h 1223707"/>
              <a:gd name="connsiteX6" fmla="*/ 219250 w 1295114"/>
              <a:gd name="connsiteY6" fmla="*/ 1156695 h 1223707"/>
              <a:gd name="connsiteX7" fmla="*/ 254236 w 1295114"/>
              <a:gd name="connsiteY7" fmla="*/ 1190201 h 1223707"/>
              <a:gd name="connsiteX8" fmla="*/ 289222 w 1295114"/>
              <a:gd name="connsiteY8" fmla="*/ 1156695 h 1223707"/>
              <a:gd name="connsiteX9" fmla="*/ 254236 w 1295114"/>
              <a:gd name="connsiteY9" fmla="*/ 1121949 h 1223707"/>
              <a:gd name="connsiteX10" fmla="*/ 649678 w 1295114"/>
              <a:gd name="connsiteY10" fmla="*/ 1121580 h 1223707"/>
              <a:gd name="connsiteX11" fmla="*/ 614722 w 1295114"/>
              <a:gd name="connsiteY11" fmla="*/ 1155205 h 1223707"/>
              <a:gd name="connsiteX12" fmla="*/ 649678 w 1295114"/>
              <a:gd name="connsiteY12" fmla="*/ 1190076 h 1223707"/>
              <a:gd name="connsiteX13" fmla="*/ 684634 w 1295114"/>
              <a:gd name="connsiteY13" fmla="*/ 1155205 h 1223707"/>
              <a:gd name="connsiteX14" fmla="*/ 649678 w 1295114"/>
              <a:gd name="connsiteY14" fmla="*/ 1121580 h 1223707"/>
              <a:gd name="connsiteX15" fmla="*/ 649678 w 1295114"/>
              <a:gd name="connsiteY15" fmla="*/ 917336 h 1223707"/>
              <a:gd name="connsiteX16" fmla="*/ 667156 w 1295114"/>
              <a:gd name="connsiteY16" fmla="*/ 933526 h 1223707"/>
              <a:gd name="connsiteX17" fmla="*/ 667156 w 1295114"/>
              <a:gd name="connsiteY17" fmla="*/ 1087954 h 1223707"/>
              <a:gd name="connsiteX18" fmla="*/ 665908 w 1295114"/>
              <a:gd name="connsiteY18" fmla="*/ 1090445 h 1223707"/>
              <a:gd name="connsiteX19" fmla="*/ 718340 w 1295114"/>
              <a:gd name="connsiteY19" fmla="*/ 1155205 h 1223707"/>
              <a:gd name="connsiteX20" fmla="*/ 649678 w 1295114"/>
              <a:gd name="connsiteY20" fmla="*/ 1223702 h 1223707"/>
              <a:gd name="connsiteX21" fmla="*/ 582264 w 1295114"/>
              <a:gd name="connsiteY21" fmla="*/ 1155205 h 1223707"/>
              <a:gd name="connsiteX22" fmla="*/ 633448 w 1295114"/>
              <a:gd name="connsiteY22" fmla="*/ 1090445 h 1223707"/>
              <a:gd name="connsiteX23" fmla="*/ 633448 w 1295114"/>
              <a:gd name="connsiteY23" fmla="*/ 1087954 h 1223707"/>
              <a:gd name="connsiteX24" fmla="*/ 633448 w 1295114"/>
              <a:gd name="connsiteY24" fmla="*/ 933526 h 1223707"/>
              <a:gd name="connsiteX25" fmla="*/ 649678 w 1295114"/>
              <a:gd name="connsiteY25" fmla="*/ 917336 h 1223707"/>
              <a:gd name="connsiteX26" fmla="*/ 834704 w 1295114"/>
              <a:gd name="connsiteY26" fmla="*/ 851420 h 1223707"/>
              <a:gd name="connsiteX27" fmla="*/ 875938 w 1295114"/>
              <a:gd name="connsiteY27" fmla="*/ 851420 h 1223707"/>
              <a:gd name="connsiteX28" fmla="*/ 937164 w 1295114"/>
              <a:gd name="connsiteY28" fmla="*/ 876239 h 1223707"/>
              <a:gd name="connsiteX29" fmla="*/ 1032126 w 1295114"/>
              <a:gd name="connsiteY29" fmla="*/ 969311 h 1223707"/>
              <a:gd name="connsiteX30" fmla="*/ 1057116 w 1295114"/>
              <a:gd name="connsiteY30" fmla="*/ 1030118 h 1223707"/>
              <a:gd name="connsiteX31" fmla="*/ 1057116 w 1295114"/>
              <a:gd name="connsiteY31" fmla="*/ 1090925 h 1223707"/>
              <a:gd name="connsiteX32" fmla="*/ 1108344 w 1295114"/>
              <a:gd name="connsiteY32" fmla="*/ 1156695 h 1223707"/>
              <a:gd name="connsiteX33" fmla="*/ 1040872 w 1295114"/>
              <a:gd name="connsiteY33" fmla="*/ 1223707 h 1223707"/>
              <a:gd name="connsiteX34" fmla="*/ 970900 w 1295114"/>
              <a:gd name="connsiteY34" fmla="*/ 1156695 h 1223707"/>
              <a:gd name="connsiteX35" fmla="*/ 1023378 w 1295114"/>
              <a:gd name="connsiteY35" fmla="*/ 1090925 h 1223707"/>
              <a:gd name="connsiteX36" fmla="*/ 1023378 w 1295114"/>
              <a:gd name="connsiteY36" fmla="*/ 1030118 h 1223707"/>
              <a:gd name="connsiteX37" fmla="*/ 1007136 w 1295114"/>
              <a:gd name="connsiteY37" fmla="*/ 994130 h 1223707"/>
              <a:gd name="connsiteX38" fmla="*/ 913422 w 1295114"/>
              <a:gd name="connsiteY38" fmla="*/ 899817 h 1223707"/>
              <a:gd name="connsiteX39" fmla="*/ 875938 w 1295114"/>
              <a:gd name="connsiteY39" fmla="*/ 883685 h 1223707"/>
              <a:gd name="connsiteX40" fmla="*/ 834704 w 1295114"/>
              <a:gd name="connsiteY40" fmla="*/ 883685 h 1223707"/>
              <a:gd name="connsiteX41" fmla="*/ 818460 w 1295114"/>
              <a:gd name="connsiteY41" fmla="*/ 867553 h 1223707"/>
              <a:gd name="connsiteX42" fmla="*/ 834704 w 1295114"/>
              <a:gd name="connsiteY42" fmla="*/ 851420 h 1223707"/>
              <a:gd name="connsiteX43" fmla="*/ 417918 w 1295114"/>
              <a:gd name="connsiteY43" fmla="*/ 851420 h 1223707"/>
              <a:gd name="connsiteX44" fmla="*/ 460402 w 1295114"/>
              <a:gd name="connsiteY44" fmla="*/ 851420 h 1223707"/>
              <a:gd name="connsiteX45" fmla="*/ 476644 w 1295114"/>
              <a:gd name="connsiteY45" fmla="*/ 867553 h 1223707"/>
              <a:gd name="connsiteX46" fmla="*/ 460402 w 1295114"/>
              <a:gd name="connsiteY46" fmla="*/ 883685 h 1223707"/>
              <a:gd name="connsiteX47" fmla="*/ 417918 w 1295114"/>
              <a:gd name="connsiteY47" fmla="*/ 883685 h 1223707"/>
              <a:gd name="connsiteX48" fmla="*/ 381684 w 1295114"/>
              <a:gd name="connsiteY48" fmla="*/ 899817 h 1223707"/>
              <a:gd name="connsiteX49" fmla="*/ 286722 w 1295114"/>
              <a:gd name="connsiteY49" fmla="*/ 994130 h 1223707"/>
              <a:gd name="connsiteX50" fmla="*/ 271728 w 1295114"/>
              <a:gd name="connsiteY50" fmla="*/ 1030118 h 1223707"/>
              <a:gd name="connsiteX51" fmla="*/ 271728 w 1295114"/>
              <a:gd name="connsiteY51" fmla="*/ 1090925 h 1223707"/>
              <a:gd name="connsiteX52" fmla="*/ 322958 w 1295114"/>
              <a:gd name="connsiteY52" fmla="*/ 1156695 h 1223707"/>
              <a:gd name="connsiteX53" fmla="*/ 254236 w 1295114"/>
              <a:gd name="connsiteY53" fmla="*/ 1223707 h 1223707"/>
              <a:gd name="connsiteX54" fmla="*/ 186764 w 1295114"/>
              <a:gd name="connsiteY54" fmla="*/ 1156695 h 1223707"/>
              <a:gd name="connsiteX55" fmla="*/ 237992 w 1295114"/>
              <a:gd name="connsiteY55" fmla="*/ 1090925 h 1223707"/>
              <a:gd name="connsiteX56" fmla="*/ 237992 w 1295114"/>
              <a:gd name="connsiteY56" fmla="*/ 1030118 h 1223707"/>
              <a:gd name="connsiteX57" fmla="*/ 262982 w 1295114"/>
              <a:gd name="connsiteY57" fmla="*/ 969311 h 1223707"/>
              <a:gd name="connsiteX58" fmla="*/ 357944 w 1295114"/>
              <a:gd name="connsiteY58" fmla="*/ 876239 h 1223707"/>
              <a:gd name="connsiteX59" fmla="*/ 417918 w 1295114"/>
              <a:gd name="connsiteY59" fmla="*/ 851420 h 1223707"/>
              <a:gd name="connsiteX60" fmla="*/ 1226666 w 1295114"/>
              <a:gd name="connsiteY60" fmla="*/ 835288 h 1223707"/>
              <a:gd name="connsiteX61" fmla="*/ 1191820 w 1295114"/>
              <a:gd name="connsiteY61" fmla="*/ 869126 h 1223707"/>
              <a:gd name="connsiteX62" fmla="*/ 1226666 w 1295114"/>
              <a:gd name="connsiteY62" fmla="*/ 904217 h 1223707"/>
              <a:gd name="connsiteX63" fmla="*/ 1261512 w 1295114"/>
              <a:gd name="connsiteY63" fmla="*/ 869126 h 1223707"/>
              <a:gd name="connsiteX64" fmla="*/ 1226666 w 1295114"/>
              <a:gd name="connsiteY64" fmla="*/ 835288 h 1223707"/>
              <a:gd name="connsiteX65" fmla="*/ 69510 w 1295114"/>
              <a:gd name="connsiteY65" fmla="*/ 835288 h 1223707"/>
              <a:gd name="connsiteX66" fmla="*/ 34754 w 1295114"/>
              <a:gd name="connsiteY66" fmla="*/ 869126 h 1223707"/>
              <a:gd name="connsiteX67" fmla="*/ 69510 w 1295114"/>
              <a:gd name="connsiteY67" fmla="*/ 904217 h 1223707"/>
              <a:gd name="connsiteX68" fmla="*/ 103026 w 1295114"/>
              <a:gd name="connsiteY68" fmla="*/ 869126 h 1223707"/>
              <a:gd name="connsiteX69" fmla="*/ 69510 w 1295114"/>
              <a:gd name="connsiteY69" fmla="*/ 835288 h 1223707"/>
              <a:gd name="connsiteX70" fmla="*/ 544714 w 1295114"/>
              <a:gd name="connsiteY70" fmla="*/ 786018 h 1223707"/>
              <a:gd name="connsiteX71" fmla="*/ 544714 w 1295114"/>
              <a:gd name="connsiteY71" fmla="*/ 848582 h 1223707"/>
              <a:gd name="connsiteX72" fmla="*/ 552238 w 1295114"/>
              <a:gd name="connsiteY72" fmla="*/ 854838 h 1223707"/>
              <a:gd name="connsiteX73" fmla="*/ 631248 w 1295114"/>
              <a:gd name="connsiteY73" fmla="*/ 854838 h 1223707"/>
              <a:gd name="connsiteX74" fmla="*/ 631248 w 1295114"/>
              <a:gd name="connsiteY74" fmla="*/ 786018 h 1223707"/>
              <a:gd name="connsiteX75" fmla="*/ 834642 w 1295114"/>
              <a:gd name="connsiteY75" fmla="*/ 681137 h 1223707"/>
              <a:gd name="connsiteX76" fmla="*/ 918024 w 1295114"/>
              <a:gd name="connsiteY76" fmla="*/ 681137 h 1223707"/>
              <a:gd name="connsiteX77" fmla="*/ 962828 w 1295114"/>
              <a:gd name="connsiteY77" fmla="*/ 698683 h 1223707"/>
              <a:gd name="connsiteX78" fmla="*/ 1108436 w 1295114"/>
              <a:gd name="connsiteY78" fmla="*/ 844061 h 1223707"/>
              <a:gd name="connsiteX79" fmla="*/ 1129594 w 1295114"/>
              <a:gd name="connsiteY79" fmla="*/ 852833 h 1223707"/>
              <a:gd name="connsiteX80" fmla="*/ 1160706 w 1295114"/>
              <a:gd name="connsiteY80" fmla="*/ 852833 h 1223707"/>
              <a:gd name="connsiteX81" fmla="*/ 1226666 w 1295114"/>
              <a:gd name="connsiteY81" fmla="*/ 801450 h 1223707"/>
              <a:gd name="connsiteX82" fmla="*/ 1295114 w 1295114"/>
              <a:gd name="connsiteY82" fmla="*/ 869126 h 1223707"/>
              <a:gd name="connsiteX83" fmla="*/ 1226666 w 1295114"/>
              <a:gd name="connsiteY83" fmla="*/ 938055 h 1223707"/>
              <a:gd name="connsiteX84" fmla="*/ 1160706 w 1295114"/>
              <a:gd name="connsiteY84" fmla="*/ 886671 h 1223707"/>
              <a:gd name="connsiteX85" fmla="*/ 1129594 w 1295114"/>
              <a:gd name="connsiteY85" fmla="*/ 886671 h 1223707"/>
              <a:gd name="connsiteX86" fmla="*/ 1084790 w 1295114"/>
              <a:gd name="connsiteY86" fmla="*/ 869126 h 1223707"/>
              <a:gd name="connsiteX87" fmla="*/ 937936 w 1295114"/>
              <a:gd name="connsiteY87" fmla="*/ 723748 h 1223707"/>
              <a:gd name="connsiteX88" fmla="*/ 918024 w 1295114"/>
              <a:gd name="connsiteY88" fmla="*/ 714975 h 1223707"/>
              <a:gd name="connsiteX89" fmla="*/ 834642 w 1295114"/>
              <a:gd name="connsiteY89" fmla="*/ 714975 h 1223707"/>
              <a:gd name="connsiteX90" fmla="*/ 818464 w 1295114"/>
              <a:gd name="connsiteY90" fmla="*/ 697430 h 1223707"/>
              <a:gd name="connsiteX91" fmla="*/ 834642 w 1295114"/>
              <a:gd name="connsiteY91" fmla="*/ 681137 h 1223707"/>
              <a:gd name="connsiteX92" fmla="*/ 377348 w 1295114"/>
              <a:gd name="connsiteY92" fmla="*/ 681137 h 1223707"/>
              <a:gd name="connsiteX93" fmla="*/ 460514 w 1295114"/>
              <a:gd name="connsiteY93" fmla="*/ 681137 h 1223707"/>
              <a:gd name="connsiteX94" fmla="*/ 476650 w 1295114"/>
              <a:gd name="connsiteY94" fmla="*/ 697430 h 1223707"/>
              <a:gd name="connsiteX95" fmla="*/ 460514 w 1295114"/>
              <a:gd name="connsiteY95" fmla="*/ 714975 h 1223707"/>
              <a:gd name="connsiteX96" fmla="*/ 377348 w 1295114"/>
              <a:gd name="connsiteY96" fmla="*/ 714975 h 1223707"/>
              <a:gd name="connsiteX97" fmla="*/ 356246 w 1295114"/>
              <a:gd name="connsiteY97" fmla="*/ 723748 h 1223707"/>
              <a:gd name="connsiteX98" fmla="*/ 209776 w 1295114"/>
              <a:gd name="connsiteY98" fmla="*/ 869126 h 1223707"/>
              <a:gd name="connsiteX99" fmla="*/ 166330 w 1295114"/>
              <a:gd name="connsiteY99" fmla="*/ 886671 h 1223707"/>
              <a:gd name="connsiteX100" fmla="*/ 134058 w 1295114"/>
              <a:gd name="connsiteY100" fmla="*/ 886671 h 1223707"/>
              <a:gd name="connsiteX101" fmla="*/ 69510 w 1295114"/>
              <a:gd name="connsiteY101" fmla="*/ 938055 h 1223707"/>
              <a:gd name="connsiteX102" fmla="*/ 0 w 1295114"/>
              <a:gd name="connsiteY102" fmla="*/ 869126 h 1223707"/>
              <a:gd name="connsiteX103" fmla="*/ 69510 w 1295114"/>
              <a:gd name="connsiteY103" fmla="*/ 801450 h 1223707"/>
              <a:gd name="connsiteX104" fmla="*/ 134058 w 1295114"/>
              <a:gd name="connsiteY104" fmla="*/ 852833 h 1223707"/>
              <a:gd name="connsiteX105" fmla="*/ 166330 w 1295114"/>
              <a:gd name="connsiteY105" fmla="*/ 852833 h 1223707"/>
              <a:gd name="connsiteX106" fmla="*/ 186192 w 1295114"/>
              <a:gd name="connsiteY106" fmla="*/ 844061 h 1223707"/>
              <a:gd name="connsiteX107" fmla="*/ 332662 w 1295114"/>
              <a:gd name="connsiteY107" fmla="*/ 698683 h 1223707"/>
              <a:gd name="connsiteX108" fmla="*/ 377348 w 1295114"/>
              <a:gd name="connsiteY108" fmla="*/ 681137 h 1223707"/>
              <a:gd name="connsiteX109" fmla="*/ 840064 w 1295114"/>
              <a:gd name="connsiteY109" fmla="*/ 593249 h 1223707"/>
              <a:gd name="connsiteX110" fmla="*/ 1174638 w 1295114"/>
              <a:gd name="connsiteY110" fmla="*/ 593249 h 1223707"/>
              <a:gd name="connsiteX111" fmla="*/ 1190748 w 1295114"/>
              <a:gd name="connsiteY111" fmla="*/ 611811 h 1223707"/>
              <a:gd name="connsiteX112" fmla="*/ 1174638 w 1295114"/>
              <a:gd name="connsiteY112" fmla="*/ 630372 h 1223707"/>
              <a:gd name="connsiteX113" fmla="*/ 840064 w 1295114"/>
              <a:gd name="connsiteY113" fmla="*/ 630372 h 1223707"/>
              <a:gd name="connsiteX114" fmla="*/ 823956 w 1295114"/>
              <a:gd name="connsiteY114" fmla="*/ 611811 h 1223707"/>
              <a:gd name="connsiteX115" fmla="*/ 840064 w 1295114"/>
              <a:gd name="connsiteY115" fmla="*/ 593249 h 1223707"/>
              <a:gd name="connsiteX116" fmla="*/ 121914 w 1295114"/>
              <a:gd name="connsiteY116" fmla="*/ 593249 h 1223707"/>
              <a:gd name="connsiteX117" fmla="*/ 459092 w 1295114"/>
              <a:gd name="connsiteY117" fmla="*/ 593249 h 1223707"/>
              <a:gd name="connsiteX118" fmla="*/ 476640 w 1295114"/>
              <a:gd name="connsiteY118" fmla="*/ 611811 h 1223707"/>
              <a:gd name="connsiteX119" fmla="*/ 459092 w 1295114"/>
              <a:gd name="connsiteY119" fmla="*/ 630372 h 1223707"/>
              <a:gd name="connsiteX120" fmla="*/ 121914 w 1295114"/>
              <a:gd name="connsiteY120" fmla="*/ 630372 h 1223707"/>
              <a:gd name="connsiteX121" fmla="*/ 104366 w 1295114"/>
              <a:gd name="connsiteY121" fmla="*/ 611811 h 1223707"/>
              <a:gd name="connsiteX122" fmla="*/ 121914 w 1295114"/>
              <a:gd name="connsiteY122" fmla="*/ 593249 h 1223707"/>
              <a:gd name="connsiteX123" fmla="*/ 665108 w 1295114"/>
              <a:gd name="connsiteY123" fmla="*/ 374353 h 1223707"/>
              <a:gd name="connsiteX124" fmla="*/ 665108 w 1295114"/>
              <a:gd name="connsiteY124" fmla="*/ 854838 h 1223707"/>
              <a:gd name="connsiteX125" fmla="*/ 744118 w 1295114"/>
              <a:gd name="connsiteY125" fmla="*/ 854838 h 1223707"/>
              <a:gd name="connsiteX126" fmla="*/ 751642 w 1295114"/>
              <a:gd name="connsiteY126" fmla="*/ 848582 h 1223707"/>
              <a:gd name="connsiteX127" fmla="*/ 751642 w 1295114"/>
              <a:gd name="connsiteY127" fmla="*/ 380610 h 1223707"/>
              <a:gd name="connsiteX128" fmla="*/ 744118 w 1295114"/>
              <a:gd name="connsiteY128" fmla="*/ 374353 h 1223707"/>
              <a:gd name="connsiteX129" fmla="*/ 552238 w 1295114"/>
              <a:gd name="connsiteY129" fmla="*/ 374353 h 1223707"/>
              <a:gd name="connsiteX130" fmla="*/ 544714 w 1295114"/>
              <a:gd name="connsiteY130" fmla="*/ 380610 h 1223707"/>
              <a:gd name="connsiteX131" fmla="*/ 544714 w 1295114"/>
              <a:gd name="connsiteY131" fmla="*/ 752234 h 1223707"/>
              <a:gd name="connsiteX132" fmla="*/ 631248 w 1295114"/>
              <a:gd name="connsiteY132" fmla="*/ 752234 h 1223707"/>
              <a:gd name="connsiteX133" fmla="*/ 631248 w 1295114"/>
              <a:gd name="connsiteY133" fmla="*/ 374353 h 1223707"/>
              <a:gd name="connsiteX134" fmla="*/ 552238 w 1295114"/>
              <a:gd name="connsiteY134" fmla="*/ 340569 h 1223707"/>
              <a:gd name="connsiteX135" fmla="*/ 744118 w 1295114"/>
              <a:gd name="connsiteY135" fmla="*/ 340569 h 1223707"/>
              <a:gd name="connsiteX136" fmla="*/ 784250 w 1295114"/>
              <a:gd name="connsiteY136" fmla="*/ 380610 h 1223707"/>
              <a:gd name="connsiteX137" fmla="*/ 784250 w 1295114"/>
              <a:gd name="connsiteY137" fmla="*/ 848582 h 1223707"/>
              <a:gd name="connsiteX138" fmla="*/ 744118 w 1295114"/>
              <a:gd name="connsiteY138" fmla="*/ 888622 h 1223707"/>
              <a:gd name="connsiteX139" fmla="*/ 650060 w 1295114"/>
              <a:gd name="connsiteY139" fmla="*/ 888622 h 1223707"/>
              <a:gd name="connsiteX140" fmla="*/ 647550 w 1295114"/>
              <a:gd name="connsiteY140" fmla="*/ 888622 h 1223707"/>
              <a:gd name="connsiteX141" fmla="*/ 645042 w 1295114"/>
              <a:gd name="connsiteY141" fmla="*/ 888622 h 1223707"/>
              <a:gd name="connsiteX142" fmla="*/ 552238 w 1295114"/>
              <a:gd name="connsiteY142" fmla="*/ 888622 h 1223707"/>
              <a:gd name="connsiteX143" fmla="*/ 510852 w 1295114"/>
              <a:gd name="connsiteY143" fmla="*/ 848582 h 1223707"/>
              <a:gd name="connsiteX144" fmla="*/ 510852 w 1295114"/>
              <a:gd name="connsiteY144" fmla="*/ 380610 h 1223707"/>
              <a:gd name="connsiteX145" fmla="*/ 552238 w 1295114"/>
              <a:gd name="connsiteY145" fmla="*/ 340569 h 1223707"/>
              <a:gd name="connsiteX146" fmla="*/ 1226666 w 1295114"/>
              <a:gd name="connsiteY146" fmla="*/ 319314 h 1223707"/>
              <a:gd name="connsiteX147" fmla="*/ 1191820 w 1295114"/>
              <a:gd name="connsiteY147" fmla="*/ 352988 h 1223707"/>
              <a:gd name="connsiteX148" fmla="*/ 1226666 w 1295114"/>
              <a:gd name="connsiteY148" fmla="*/ 387910 h 1223707"/>
              <a:gd name="connsiteX149" fmla="*/ 1261512 w 1295114"/>
              <a:gd name="connsiteY149" fmla="*/ 352988 h 1223707"/>
              <a:gd name="connsiteX150" fmla="*/ 1226666 w 1295114"/>
              <a:gd name="connsiteY150" fmla="*/ 319314 h 1223707"/>
              <a:gd name="connsiteX151" fmla="*/ 69510 w 1295114"/>
              <a:gd name="connsiteY151" fmla="*/ 319314 h 1223707"/>
              <a:gd name="connsiteX152" fmla="*/ 34754 w 1295114"/>
              <a:gd name="connsiteY152" fmla="*/ 352988 h 1223707"/>
              <a:gd name="connsiteX153" fmla="*/ 69510 w 1295114"/>
              <a:gd name="connsiteY153" fmla="*/ 387910 h 1223707"/>
              <a:gd name="connsiteX154" fmla="*/ 103026 w 1295114"/>
              <a:gd name="connsiteY154" fmla="*/ 352988 h 1223707"/>
              <a:gd name="connsiteX155" fmla="*/ 69510 w 1295114"/>
              <a:gd name="connsiteY155" fmla="*/ 319314 h 1223707"/>
              <a:gd name="connsiteX156" fmla="*/ 1226666 w 1295114"/>
              <a:gd name="connsiteY156" fmla="*/ 285639 h 1223707"/>
              <a:gd name="connsiteX157" fmla="*/ 1295114 w 1295114"/>
              <a:gd name="connsiteY157" fmla="*/ 352988 h 1223707"/>
              <a:gd name="connsiteX158" fmla="*/ 1226666 w 1295114"/>
              <a:gd name="connsiteY158" fmla="*/ 421584 h 1223707"/>
              <a:gd name="connsiteX159" fmla="*/ 1160706 w 1295114"/>
              <a:gd name="connsiteY159" fmla="*/ 370449 h 1223707"/>
              <a:gd name="connsiteX160" fmla="*/ 1129594 w 1295114"/>
              <a:gd name="connsiteY160" fmla="*/ 370449 h 1223707"/>
              <a:gd name="connsiteX161" fmla="*/ 1108436 w 1295114"/>
              <a:gd name="connsiteY161" fmla="*/ 379179 h 1223707"/>
              <a:gd name="connsiteX162" fmla="*/ 962828 w 1295114"/>
              <a:gd name="connsiteY162" fmla="*/ 523855 h 1223707"/>
              <a:gd name="connsiteX163" fmla="*/ 918024 w 1295114"/>
              <a:gd name="connsiteY163" fmla="*/ 542563 h 1223707"/>
              <a:gd name="connsiteX164" fmla="*/ 834642 w 1295114"/>
              <a:gd name="connsiteY164" fmla="*/ 542563 h 1223707"/>
              <a:gd name="connsiteX165" fmla="*/ 818464 w 1295114"/>
              <a:gd name="connsiteY165" fmla="*/ 523855 h 1223707"/>
              <a:gd name="connsiteX166" fmla="*/ 834642 w 1295114"/>
              <a:gd name="connsiteY166" fmla="*/ 507641 h 1223707"/>
              <a:gd name="connsiteX167" fmla="*/ 918024 w 1295114"/>
              <a:gd name="connsiteY167" fmla="*/ 507641 h 1223707"/>
              <a:gd name="connsiteX168" fmla="*/ 937936 w 1295114"/>
              <a:gd name="connsiteY168" fmla="*/ 498911 h 1223707"/>
              <a:gd name="connsiteX169" fmla="*/ 1084790 w 1295114"/>
              <a:gd name="connsiteY169" fmla="*/ 355483 h 1223707"/>
              <a:gd name="connsiteX170" fmla="*/ 1129594 w 1295114"/>
              <a:gd name="connsiteY170" fmla="*/ 336775 h 1223707"/>
              <a:gd name="connsiteX171" fmla="*/ 1160706 w 1295114"/>
              <a:gd name="connsiteY171" fmla="*/ 336775 h 1223707"/>
              <a:gd name="connsiteX172" fmla="*/ 1226666 w 1295114"/>
              <a:gd name="connsiteY172" fmla="*/ 285639 h 1223707"/>
              <a:gd name="connsiteX173" fmla="*/ 69510 w 1295114"/>
              <a:gd name="connsiteY173" fmla="*/ 285639 h 1223707"/>
              <a:gd name="connsiteX174" fmla="*/ 134058 w 1295114"/>
              <a:gd name="connsiteY174" fmla="*/ 336775 h 1223707"/>
              <a:gd name="connsiteX175" fmla="*/ 166330 w 1295114"/>
              <a:gd name="connsiteY175" fmla="*/ 336775 h 1223707"/>
              <a:gd name="connsiteX176" fmla="*/ 209776 w 1295114"/>
              <a:gd name="connsiteY176" fmla="*/ 355483 h 1223707"/>
              <a:gd name="connsiteX177" fmla="*/ 356246 w 1295114"/>
              <a:gd name="connsiteY177" fmla="*/ 498911 h 1223707"/>
              <a:gd name="connsiteX178" fmla="*/ 377348 w 1295114"/>
              <a:gd name="connsiteY178" fmla="*/ 507641 h 1223707"/>
              <a:gd name="connsiteX179" fmla="*/ 460514 w 1295114"/>
              <a:gd name="connsiteY179" fmla="*/ 507641 h 1223707"/>
              <a:gd name="connsiteX180" fmla="*/ 476650 w 1295114"/>
              <a:gd name="connsiteY180" fmla="*/ 523855 h 1223707"/>
              <a:gd name="connsiteX181" fmla="*/ 460514 w 1295114"/>
              <a:gd name="connsiteY181" fmla="*/ 542563 h 1223707"/>
              <a:gd name="connsiteX182" fmla="*/ 377348 w 1295114"/>
              <a:gd name="connsiteY182" fmla="*/ 542563 h 1223707"/>
              <a:gd name="connsiteX183" fmla="*/ 332662 w 1295114"/>
              <a:gd name="connsiteY183" fmla="*/ 523855 h 1223707"/>
              <a:gd name="connsiteX184" fmla="*/ 186192 w 1295114"/>
              <a:gd name="connsiteY184" fmla="*/ 379179 h 1223707"/>
              <a:gd name="connsiteX185" fmla="*/ 166330 w 1295114"/>
              <a:gd name="connsiteY185" fmla="*/ 370449 h 1223707"/>
              <a:gd name="connsiteX186" fmla="*/ 134058 w 1295114"/>
              <a:gd name="connsiteY186" fmla="*/ 370449 h 1223707"/>
              <a:gd name="connsiteX187" fmla="*/ 69510 w 1295114"/>
              <a:gd name="connsiteY187" fmla="*/ 421584 h 1223707"/>
              <a:gd name="connsiteX188" fmla="*/ 0 w 1295114"/>
              <a:gd name="connsiteY188" fmla="*/ 352988 h 1223707"/>
              <a:gd name="connsiteX189" fmla="*/ 69510 w 1295114"/>
              <a:gd name="connsiteY189" fmla="*/ 285639 h 1223707"/>
              <a:gd name="connsiteX190" fmla="*/ 649678 w 1295114"/>
              <a:gd name="connsiteY190" fmla="*/ 33625 h 1223707"/>
              <a:gd name="connsiteX191" fmla="*/ 614722 w 1295114"/>
              <a:gd name="connsiteY191" fmla="*/ 68496 h 1223707"/>
              <a:gd name="connsiteX192" fmla="*/ 649678 w 1295114"/>
              <a:gd name="connsiteY192" fmla="*/ 103367 h 1223707"/>
              <a:gd name="connsiteX193" fmla="*/ 684634 w 1295114"/>
              <a:gd name="connsiteY193" fmla="*/ 68496 h 1223707"/>
              <a:gd name="connsiteX194" fmla="*/ 649678 w 1295114"/>
              <a:gd name="connsiteY194" fmla="*/ 33625 h 1223707"/>
              <a:gd name="connsiteX195" fmla="*/ 1040872 w 1295114"/>
              <a:gd name="connsiteY195" fmla="*/ 33395 h 1223707"/>
              <a:gd name="connsiteX196" fmla="*/ 1005886 w 1295114"/>
              <a:gd name="connsiteY196" fmla="*/ 68026 h 1223707"/>
              <a:gd name="connsiteX197" fmla="*/ 1040872 w 1295114"/>
              <a:gd name="connsiteY197" fmla="*/ 102658 h 1223707"/>
              <a:gd name="connsiteX198" fmla="*/ 1074608 w 1295114"/>
              <a:gd name="connsiteY198" fmla="*/ 68026 h 1223707"/>
              <a:gd name="connsiteX199" fmla="*/ 1040872 w 1295114"/>
              <a:gd name="connsiteY199" fmla="*/ 33395 h 1223707"/>
              <a:gd name="connsiteX200" fmla="*/ 254236 w 1295114"/>
              <a:gd name="connsiteY200" fmla="*/ 33395 h 1223707"/>
              <a:gd name="connsiteX201" fmla="*/ 219250 w 1295114"/>
              <a:gd name="connsiteY201" fmla="*/ 68026 h 1223707"/>
              <a:gd name="connsiteX202" fmla="*/ 254236 w 1295114"/>
              <a:gd name="connsiteY202" fmla="*/ 102658 h 1223707"/>
              <a:gd name="connsiteX203" fmla="*/ 289222 w 1295114"/>
              <a:gd name="connsiteY203" fmla="*/ 68026 h 1223707"/>
              <a:gd name="connsiteX204" fmla="*/ 254236 w 1295114"/>
              <a:gd name="connsiteY204" fmla="*/ 33395 h 1223707"/>
              <a:gd name="connsiteX205" fmla="*/ 1040872 w 1295114"/>
              <a:gd name="connsiteY205" fmla="*/ 0 h 1223707"/>
              <a:gd name="connsiteX206" fmla="*/ 1108344 w 1295114"/>
              <a:gd name="connsiteY206" fmla="*/ 68026 h 1223707"/>
              <a:gd name="connsiteX207" fmla="*/ 1057116 w 1295114"/>
              <a:gd name="connsiteY207" fmla="*/ 132342 h 1223707"/>
              <a:gd name="connsiteX208" fmla="*/ 1057116 w 1295114"/>
              <a:gd name="connsiteY208" fmla="*/ 194185 h 1223707"/>
              <a:gd name="connsiteX209" fmla="*/ 1032126 w 1295114"/>
              <a:gd name="connsiteY209" fmla="*/ 253554 h 1223707"/>
              <a:gd name="connsiteX210" fmla="*/ 937164 w 1295114"/>
              <a:gd name="connsiteY210" fmla="*/ 347554 h 1223707"/>
              <a:gd name="connsiteX211" fmla="*/ 875938 w 1295114"/>
              <a:gd name="connsiteY211" fmla="*/ 372291 h 1223707"/>
              <a:gd name="connsiteX212" fmla="*/ 834704 w 1295114"/>
              <a:gd name="connsiteY212" fmla="*/ 372291 h 1223707"/>
              <a:gd name="connsiteX213" fmla="*/ 818460 w 1295114"/>
              <a:gd name="connsiteY213" fmla="*/ 354976 h 1223707"/>
              <a:gd name="connsiteX214" fmla="*/ 834704 w 1295114"/>
              <a:gd name="connsiteY214" fmla="*/ 338896 h 1223707"/>
              <a:gd name="connsiteX215" fmla="*/ 875938 w 1295114"/>
              <a:gd name="connsiteY215" fmla="*/ 338896 h 1223707"/>
              <a:gd name="connsiteX216" fmla="*/ 913422 w 1295114"/>
              <a:gd name="connsiteY216" fmla="*/ 324054 h 1223707"/>
              <a:gd name="connsiteX217" fmla="*/ 1007136 w 1295114"/>
              <a:gd name="connsiteY217" fmla="*/ 231290 h 1223707"/>
              <a:gd name="connsiteX218" fmla="*/ 1023378 w 1295114"/>
              <a:gd name="connsiteY218" fmla="*/ 194185 h 1223707"/>
              <a:gd name="connsiteX219" fmla="*/ 1023378 w 1295114"/>
              <a:gd name="connsiteY219" fmla="*/ 132342 h 1223707"/>
              <a:gd name="connsiteX220" fmla="*/ 970900 w 1295114"/>
              <a:gd name="connsiteY220" fmla="*/ 68026 h 1223707"/>
              <a:gd name="connsiteX221" fmla="*/ 1040872 w 1295114"/>
              <a:gd name="connsiteY221" fmla="*/ 0 h 1223707"/>
              <a:gd name="connsiteX222" fmla="*/ 649678 w 1295114"/>
              <a:gd name="connsiteY222" fmla="*/ 0 h 1223707"/>
              <a:gd name="connsiteX223" fmla="*/ 718340 w 1295114"/>
              <a:gd name="connsiteY223" fmla="*/ 68496 h 1223707"/>
              <a:gd name="connsiteX224" fmla="*/ 665908 w 1295114"/>
              <a:gd name="connsiteY224" fmla="*/ 133256 h 1223707"/>
              <a:gd name="connsiteX225" fmla="*/ 667156 w 1295114"/>
              <a:gd name="connsiteY225" fmla="*/ 135747 h 1223707"/>
              <a:gd name="connsiteX226" fmla="*/ 667156 w 1295114"/>
              <a:gd name="connsiteY226" fmla="*/ 290176 h 1223707"/>
              <a:gd name="connsiteX227" fmla="*/ 649678 w 1295114"/>
              <a:gd name="connsiteY227" fmla="*/ 306366 h 1223707"/>
              <a:gd name="connsiteX228" fmla="*/ 633448 w 1295114"/>
              <a:gd name="connsiteY228" fmla="*/ 290176 h 1223707"/>
              <a:gd name="connsiteX229" fmla="*/ 633448 w 1295114"/>
              <a:gd name="connsiteY229" fmla="*/ 135747 h 1223707"/>
              <a:gd name="connsiteX230" fmla="*/ 633448 w 1295114"/>
              <a:gd name="connsiteY230" fmla="*/ 133256 h 1223707"/>
              <a:gd name="connsiteX231" fmla="*/ 582264 w 1295114"/>
              <a:gd name="connsiteY231" fmla="*/ 68496 h 1223707"/>
              <a:gd name="connsiteX232" fmla="*/ 649678 w 1295114"/>
              <a:gd name="connsiteY232" fmla="*/ 0 h 1223707"/>
              <a:gd name="connsiteX233" fmla="*/ 254236 w 1295114"/>
              <a:gd name="connsiteY233" fmla="*/ 0 h 1223707"/>
              <a:gd name="connsiteX234" fmla="*/ 322958 w 1295114"/>
              <a:gd name="connsiteY234" fmla="*/ 68026 h 1223707"/>
              <a:gd name="connsiteX235" fmla="*/ 271728 w 1295114"/>
              <a:gd name="connsiteY235" fmla="*/ 132342 h 1223707"/>
              <a:gd name="connsiteX236" fmla="*/ 271728 w 1295114"/>
              <a:gd name="connsiteY236" fmla="*/ 194185 h 1223707"/>
              <a:gd name="connsiteX237" fmla="*/ 286722 w 1295114"/>
              <a:gd name="connsiteY237" fmla="*/ 231290 h 1223707"/>
              <a:gd name="connsiteX238" fmla="*/ 381684 w 1295114"/>
              <a:gd name="connsiteY238" fmla="*/ 324054 h 1223707"/>
              <a:gd name="connsiteX239" fmla="*/ 417918 w 1295114"/>
              <a:gd name="connsiteY239" fmla="*/ 338896 h 1223707"/>
              <a:gd name="connsiteX240" fmla="*/ 460402 w 1295114"/>
              <a:gd name="connsiteY240" fmla="*/ 338896 h 1223707"/>
              <a:gd name="connsiteX241" fmla="*/ 476644 w 1295114"/>
              <a:gd name="connsiteY241" fmla="*/ 354976 h 1223707"/>
              <a:gd name="connsiteX242" fmla="*/ 460402 w 1295114"/>
              <a:gd name="connsiteY242" fmla="*/ 372291 h 1223707"/>
              <a:gd name="connsiteX243" fmla="*/ 417918 w 1295114"/>
              <a:gd name="connsiteY243" fmla="*/ 372291 h 1223707"/>
              <a:gd name="connsiteX244" fmla="*/ 357944 w 1295114"/>
              <a:gd name="connsiteY244" fmla="*/ 347554 h 1223707"/>
              <a:gd name="connsiteX245" fmla="*/ 262982 w 1295114"/>
              <a:gd name="connsiteY245" fmla="*/ 253554 h 1223707"/>
              <a:gd name="connsiteX246" fmla="*/ 237992 w 1295114"/>
              <a:gd name="connsiteY246" fmla="*/ 194185 h 1223707"/>
              <a:gd name="connsiteX247" fmla="*/ 237992 w 1295114"/>
              <a:gd name="connsiteY247" fmla="*/ 132342 h 1223707"/>
              <a:gd name="connsiteX248" fmla="*/ 186764 w 1295114"/>
              <a:gd name="connsiteY248" fmla="*/ 68026 h 1223707"/>
              <a:gd name="connsiteX249" fmla="*/ 254236 w 1295114"/>
              <a:gd name="connsiteY249" fmla="*/ 0 h 1223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95114" h="1223707">
                <a:moveTo>
                  <a:pt x="1040872" y="1121949"/>
                </a:moveTo>
                <a:cubicBezTo>
                  <a:pt x="1020880" y="1121949"/>
                  <a:pt x="1005886" y="1138081"/>
                  <a:pt x="1005886" y="1156695"/>
                </a:cubicBezTo>
                <a:cubicBezTo>
                  <a:pt x="1005886" y="1175310"/>
                  <a:pt x="1020880" y="1190201"/>
                  <a:pt x="1040872" y="1190201"/>
                </a:cubicBezTo>
                <a:cubicBezTo>
                  <a:pt x="1058364" y="1190201"/>
                  <a:pt x="1074608" y="1175310"/>
                  <a:pt x="1074608" y="1156695"/>
                </a:cubicBezTo>
                <a:cubicBezTo>
                  <a:pt x="1074608" y="1138081"/>
                  <a:pt x="1058364" y="1121949"/>
                  <a:pt x="1040872" y="1121949"/>
                </a:cubicBezTo>
                <a:close/>
                <a:moveTo>
                  <a:pt x="254236" y="1121949"/>
                </a:moveTo>
                <a:cubicBezTo>
                  <a:pt x="235494" y="1121949"/>
                  <a:pt x="219250" y="1138081"/>
                  <a:pt x="219250" y="1156695"/>
                </a:cubicBezTo>
                <a:cubicBezTo>
                  <a:pt x="219250" y="1175310"/>
                  <a:pt x="235494" y="1190201"/>
                  <a:pt x="254236" y="1190201"/>
                </a:cubicBezTo>
                <a:cubicBezTo>
                  <a:pt x="272978" y="1190201"/>
                  <a:pt x="289222" y="1175310"/>
                  <a:pt x="289222" y="1156695"/>
                </a:cubicBezTo>
                <a:cubicBezTo>
                  <a:pt x="289222" y="1138081"/>
                  <a:pt x="272978" y="1121949"/>
                  <a:pt x="254236" y="1121949"/>
                </a:cubicBezTo>
                <a:close/>
                <a:moveTo>
                  <a:pt x="649678" y="1121580"/>
                </a:moveTo>
                <a:cubicBezTo>
                  <a:pt x="630952" y="1121580"/>
                  <a:pt x="614722" y="1137770"/>
                  <a:pt x="614722" y="1155205"/>
                </a:cubicBezTo>
                <a:cubicBezTo>
                  <a:pt x="614722" y="1175131"/>
                  <a:pt x="630952" y="1190076"/>
                  <a:pt x="649678" y="1190076"/>
                </a:cubicBezTo>
                <a:cubicBezTo>
                  <a:pt x="668404" y="1190076"/>
                  <a:pt x="684634" y="1175131"/>
                  <a:pt x="684634" y="1155205"/>
                </a:cubicBezTo>
                <a:cubicBezTo>
                  <a:pt x="684634" y="1137770"/>
                  <a:pt x="668404" y="1121580"/>
                  <a:pt x="649678" y="1121580"/>
                </a:cubicBezTo>
                <a:close/>
                <a:moveTo>
                  <a:pt x="649678" y="917336"/>
                </a:moveTo>
                <a:cubicBezTo>
                  <a:pt x="659666" y="917336"/>
                  <a:pt x="667156" y="924808"/>
                  <a:pt x="667156" y="933526"/>
                </a:cubicBezTo>
                <a:lnTo>
                  <a:pt x="667156" y="1087954"/>
                </a:lnTo>
                <a:cubicBezTo>
                  <a:pt x="667156" y="1087954"/>
                  <a:pt x="665908" y="1089200"/>
                  <a:pt x="665908" y="1090445"/>
                </a:cubicBezTo>
                <a:cubicBezTo>
                  <a:pt x="695870" y="1097917"/>
                  <a:pt x="718340" y="1124071"/>
                  <a:pt x="718340" y="1155205"/>
                </a:cubicBezTo>
                <a:cubicBezTo>
                  <a:pt x="718340" y="1193812"/>
                  <a:pt x="687130" y="1223702"/>
                  <a:pt x="649678" y="1223702"/>
                </a:cubicBezTo>
                <a:cubicBezTo>
                  <a:pt x="612226" y="1223702"/>
                  <a:pt x="582264" y="1193812"/>
                  <a:pt x="582264" y="1155205"/>
                </a:cubicBezTo>
                <a:cubicBezTo>
                  <a:pt x="582264" y="1124071"/>
                  <a:pt x="603486" y="1097917"/>
                  <a:pt x="633448" y="1090445"/>
                </a:cubicBezTo>
                <a:cubicBezTo>
                  <a:pt x="633448" y="1089200"/>
                  <a:pt x="633448" y="1087954"/>
                  <a:pt x="633448" y="1087954"/>
                </a:cubicBezTo>
                <a:lnTo>
                  <a:pt x="633448" y="933526"/>
                </a:lnTo>
                <a:cubicBezTo>
                  <a:pt x="633448" y="924808"/>
                  <a:pt x="640940" y="917336"/>
                  <a:pt x="649678" y="917336"/>
                </a:cubicBezTo>
                <a:close/>
                <a:moveTo>
                  <a:pt x="834704" y="851420"/>
                </a:moveTo>
                <a:lnTo>
                  <a:pt x="875938" y="851420"/>
                </a:lnTo>
                <a:cubicBezTo>
                  <a:pt x="898428" y="851420"/>
                  <a:pt x="920920" y="858866"/>
                  <a:pt x="937164" y="876239"/>
                </a:cubicBezTo>
                <a:lnTo>
                  <a:pt x="1032126" y="969311"/>
                </a:lnTo>
                <a:cubicBezTo>
                  <a:pt x="1048368" y="985443"/>
                  <a:pt x="1057116" y="1007781"/>
                  <a:pt x="1057116" y="1030118"/>
                </a:cubicBezTo>
                <a:lnTo>
                  <a:pt x="1057116" y="1090925"/>
                </a:lnTo>
                <a:cubicBezTo>
                  <a:pt x="1085854" y="1098370"/>
                  <a:pt x="1108344" y="1124430"/>
                  <a:pt x="1108344" y="1156695"/>
                </a:cubicBezTo>
                <a:cubicBezTo>
                  <a:pt x="1108344" y="1193924"/>
                  <a:pt x="1077108" y="1223707"/>
                  <a:pt x="1040872" y="1223707"/>
                </a:cubicBezTo>
                <a:cubicBezTo>
                  <a:pt x="1002138" y="1223707"/>
                  <a:pt x="970900" y="1193924"/>
                  <a:pt x="970900" y="1156695"/>
                </a:cubicBezTo>
                <a:cubicBezTo>
                  <a:pt x="970900" y="1124430"/>
                  <a:pt x="993390" y="1098370"/>
                  <a:pt x="1023378" y="1090925"/>
                </a:cubicBezTo>
                <a:lnTo>
                  <a:pt x="1023378" y="1030118"/>
                </a:lnTo>
                <a:cubicBezTo>
                  <a:pt x="1023378" y="1016467"/>
                  <a:pt x="1017132" y="1002817"/>
                  <a:pt x="1007136" y="994130"/>
                </a:cubicBezTo>
                <a:lnTo>
                  <a:pt x="913422" y="899817"/>
                </a:lnTo>
                <a:cubicBezTo>
                  <a:pt x="903426" y="889890"/>
                  <a:pt x="890932" y="883685"/>
                  <a:pt x="875938" y="883685"/>
                </a:cubicBezTo>
                <a:lnTo>
                  <a:pt x="834704" y="883685"/>
                </a:lnTo>
                <a:cubicBezTo>
                  <a:pt x="825958" y="883685"/>
                  <a:pt x="818460" y="876239"/>
                  <a:pt x="818460" y="867553"/>
                </a:cubicBezTo>
                <a:cubicBezTo>
                  <a:pt x="818460" y="858866"/>
                  <a:pt x="825958" y="851420"/>
                  <a:pt x="834704" y="851420"/>
                </a:cubicBezTo>
                <a:close/>
                <a:moveTo>
                  <a:pt x="417918" y="851420"/>
                </a:moveTo>
                <a:lnTo>
                  <a:pt x="460402" y="851420"/>
                </a:lnTo>
                <a:cubicBezTo>
                  <a:pt x="469148" y="851420"/>
                  <a:pt x="476644" y="858866"/>
                  <a:pt x="476644" y="867553"/>
                </a:cubicBezTo>
                <a:cubicBezTo>
                  <a:pt x="476644" y="876239"/>
                  <a:pt x="469148" y="883685"/>
                  <a:pt x="460402" y="883685"/>
                </a:cubicBezTo>
                <a:lnTo>
                  <a:pt x="417918" y="883685"/>
                </a:lnTo>
                <a:cubicBezTo>
                  <a:pt x="404174" y="883685"/>
                  <a:pt x="390430" y="889890"/>
                  <a:pt x="381684" y="899817"/>
                </a:cubicBezTo>
                <a:lnTo>
                  <a:pt x="286722" y="994130"/>
                </a:lnTo>
                <a:cubicBezTo>
                  <a:pt x="276726" y="1002817"/>
                  <a:pt x="271728" y="1016467"/>
                  <a:pt x="271728" y="1030118"/>
                </a:cubicBezTo>
                <a:lnTo>
                  <a:pt x="271728" y="1090925"/>
                </a:lnTo>
                <a:cubicBezTo>
                  <a:pt x="300468" y="1098370"/>
                  <a:pt x="322958" y="1124430"/>
                  <a:pt x="322958" y="1156695"/>
                </a:cubicBezTo>
                <a:cubicBezTo>
                  <a:pt x="322958" y="1193924"/>
                  <a:pt x="291720" y="1223707"/>
                  <a:pt x="254236" y="1223707"/>
                </a:cubicBezTo>
                <a:cubicBezTo>
                  <a:pt x="216752" y="1223707"/>
                  <a:pt x="186764" y="1193924"/>
                  <a:pt x="186764" y="1156695"/>
                </a:cubicBezTo>
                <a:cubicBezTo>
                  <a:pt x="186764" y="1124430"/>
                  <a:pt x="208006" y="1098370"/>
                  <a:pt x="237992" y="1090925"/>
                </a:cubicBezTo>
                <a:lnTo>
                  <a:pt x="237992" y="1030118"/>
                </a:lnTo>
                <a:cubicBezTo>
                  <a:pt x="237992" y="1007781"/>
                  <a:pt x="246740" y="985443"/>
                  <a:pt x="262982" y="969311"/>
                </a:cubicBezTo>
                <a:lnTo>
                  <a:pt x="357944" y="876239"/>
                </a:lnTo>
                <a:cubicBezTo>
                  <a:pt x="374186" y="858866"/>
                  <a:pt x="395428" y="851420"/>
                  <a:pt x="417918" y="851420"/>
                </a:cubicBezTo>
                <a:close/>
                <a:moveTo>
                  <a:pt x="1226666" y="835288"/>
                </a:moveTo>
                <a:cubicBezTo>
                  <a:pt x="1207998" y="835288"/>
                  <a:pt x="1191820" y="851580"/>
                  <a:pt x="1191820" y="869126"/>
                </a:cubicBezTo>
                <a:cubicBezTo>
                  <a:pt x="1191820" y="889178"/>
                  <a:pt x="1207998" y="904217"/>
                  <a:pt x="1226666" y="904217"/>
                </a:cubicBezTo>
                <a:cubicBezTo>
                  <a:pt x="1245334" y="904217"/>
                  <a:pt x="1261512" y="889178"/>
                  <a:pt x="1261512" y="869126"/>
                </a:cubicBezTo>
                <a:cubicBezTo>
                  <a:pt x="1261512" y="851580"/>
                  <a:pt x="1245334" y="835288"/>
                  <a:pt x="1226666" y="835288"/>
                </a:cubicBezTo>
                <a:close/>
                <a:moveTo>
                  <a:pt x="69510" y="835288"/>
                </a:moveTo>
                <a:cubicBezTo>
                  <a:pt x="49650" y="835288"/>
                  <a:pt x="34754" y="851580"/>
                  <a:pt x="34754" y="869126"/>
                </a:cubicBezTo>
                <a:cubicBezTo>
                  <a:pt x="34754" y="889178"/>
                  <a:pt x="49650" y="904217"/>
                  <a:pt x="69510" y="904217"/>
                </a:cubicBezTo>
                <a:cubicBezTo>
                  <a:pt x="86888" y="904217"/>
                  <a:pt x="103026" y="889178"/>
                  <a:pt x="103026" y="869126"/>
                </a:cubicBezTo>
                <a:cubicBezTo>
                  <a:pt x="103026" y="851580"/>
                  <a:pt x="86888" y="835288"/>
                  <a:pt x="69510" y="835288"/>
                </a:cubicBezTo>
                <a:close/>
                <a:moveTo>
                  <a:pt x="544714" y="786018"/>
                </a:moveTo>
                <a:lnTo>
                  <a:pt x="544714" y="848582"/>
                </a:lnTo>
                <a:cubicBezTo>
                  <a:pt x="544714" y="851084"/>
                  <a:pt x="547222" y="854838"/>
                  <a:pt x="552238" y="854838"/>
                </a:cubicBezTo>
                <a:lnTo>
                  <a:pt x="631248" y="854838"/>
                </a:lnTo>
                <a:lnTo>
                  <a:pt x="631248" y="786018"/>
                </a:lnTo>
                <a:close/>
                <a:moveTo>
                  <a:pt x="834642" y="681137"/>
                </a:moveTo>
                <a:lnTo>
                  <a:pt x="918024" y="681137"/>
                </a:lnTo>
                <a:cubicBezTo>
                  <a:pt x="934204" y="681137"/>
                  <a:pt x="950382" y="688657"/>
                  <a:pt x="962828" y="698683"/>
                </a:cubicBezTo>
                <a:lnTo>
                  <a:pt x="1108436" y="844061"/>
                </a:lnTo>
                <a:cubicBezTo>
                  <a:pt x="1113414" y="849074"/>
                  <a:pt x="1122126" y="852833"/>
                  <a:pt x="1129594" y="852833"/>
                </a:cubicBezTo>
                <a:lnTo>
                  <a:pt x="1160706" y="852833"/>
                </a:lnTo>
                <a:cubicBezTo>
                  <a:pt x="1168174" y="824009"/>
                  <a:pt x="1194308" y="801450"/>
                  <a:pt x="1226666" y="801450"/>
                </a:cubicBezTo>
                <a:cubicBezTo>
                  <a:pt x="1264002" y="801450"/>
                  <a:pt x="1295114" y="831528"/>
                  <a:pt x="1295114" y="869126"/>
                </a:cubicBezTo>
                <a:cubicBezTo>
                  <a:pt x="1295114" y="907977"/>
                  <a:pt x="1264002" y="938055"/>
                  <a:pt x="1226666" y="938055"/>
                </a:cubicBezTo>
                <a:cubicBezTo>
                  <a:pt x="1194308" y="938055"/>
                  <a:pt x="1168174" y="916749"/>
                  <a:pt x="1160706" y="886671"/>
                </a:cubicBezTo>
                <a:lnTo>
                  <a:pt x="1129594" y="886671"/>
                </a:lnTo>
                <a:cubicBezTo>
                  <a:pt x="1112170" y="886671"/>
                  <a:pt x="1095992" y="880405"/>
                  <a:pt x="1084790" y="869126"/>
                </a:cubicBezTo>
                <a:lnTo>
                  <a:pt x="937936" y="723748"/>
                </a:lnTo>
                <a:cubicBezTo>
                  <a:pt x="932958" y="718735"/>
                  <a:pt x="925492" y="714975"/>
                  <a:pt x="918024" y="714975"/>
                </a:cubicBezTo>
                <a:lnTo>
                  <a:pt x="834642" y="714975"/>
                </a:lnTo>
                <a:cubicBezTo>
                  <a:pt x="825930" y="714975"/>
                  <a:pt x="818464" y="707456"/>
                  <a:pt x="818464" y="697430"/>
                </a:cubicBezTo>
                <a:cubicBezTo>
                  <a:pt x="818464" y="688657"/>
                  <a:pt x="825930" y="681137"/>
                  <a:pt x="834642" y="681137"/>
                </a:cubicBezTo>
                <a:close/>
                <a:moveTo>
                  <a:pt x="377348" y="681137"/>
                </a:moveTo>
                <a:lnTo>
                  <a:pt x="460514" y="681137"/>
                </a:lnTo>
                <a:cubicBezTo>
                  <a:pt x="469204" y="681137"/>
                  <a:pt x="476650" y="688657"/>
                  <a:pt x="476650" y="697430"/>
                </a:cubicBezTo>
                <a:cubicBezTo>
                  <a:pt x="476650" y="707456"/>
                  <a:pt x="469204" y="714975"/>
                  <a:pt x="460514" y="714975"/>
                </a:cubicBezTo>
                <a:lnTo>
                  <a:pt x="377348" y="714975"/>
                </a:lnTo>
                <a:cubicBezTo>
                  <a:pt x="368660" y="714975"/>
                  <a:pt x="362452" y="718735"/>
                  <a:pt x="356246" y="723748"/>
                </a:cubicBezTo>
                <a:lnTo>
                  <a:pt x="209776" y="869126"/>
                </a:lnTo>
                <a:cubicBezTo>
                  <a:pt x="198604" y="880405"/>
                  <a:pt x="182468" y="886671"/>
                  <a:pt x="166330" y="886671"/>
                </a:cubicBezTo>
                <a:lnTo>
                  <a:pt x="134058" y="886671"/>
                </a:lnTo>
                <a:cubicBezTo>
                  <a:pt x="126610" y="916749"/>
                  <a:pt x="100542" y="938055"/>
                  <a:pt x="69510" y="938055"/>
                </a:cubicBezTo>
                <a:cubicBezTo>
                  <a:pt x="31032" y="938055"/>
                  <a:pt x="0" y="907977"/>
                  <a:pt x="0" y="869126"/>
                </a:cubicBezTo>
                <a:cubicBezTo>
                  <a:pt x="0" y="831528"/>
                  <a:pt x="31032" y="801450"/>
                  <a:pt x="69510" y="801450"/>
                </a:cubicBezTo>
                <a:cubicBezTo>
                  <a:pt x="100542" y="801450"/>
                  <a:pt x="126610" y="824009"/>
                  <a:pt x="134058" y="852833"/>
                </a:cubicBezTo>
                <a:lnTo>
                  <a:pt x="166330" y="852833"/>
                </a:lnTo>
                <a:cubicBezTo>
                  <a:pt x="173778" y="852833"/>
                  <a:pt x="181226" y="849074"/>
                  <a:pt x="186192" y="844061"/>
                </a:cubicBezTo>
                <a:lnTo>
                  <a:pt x="332662" y="698683"/>
                </a:lnTo>
                <a:cubicBezTo>
                  <a:pt x="345076" y="688657"/>
                  <a:pt x="359970" y="681137"/>
                  <a:pt x="377348" y="681137"/>
                </a:cubicBezTo>
                <a:close/>
                <a:moveTo>
                  <a:pt x="840064" y="593249"/>
                </a:moveTo>
                <a:lnTo>
                  <a:pt x="1174638" y="593249"/>
                </a:lnTo>
                <a:cubicBezTo>
                  <a:pt x="1183312" y="593249"/>
                  <a:pt x="1190748" y="602530"/>
                  <a:pt x="1190748" y="611811"/>
                </a:cubicBezTo>
                <a:cubicBezTo>
                  <a:pt x="1190748" y="622417"/>
                  <a:pt x="1183312" y="630372"/>
                  <a:pt x="1174638" y="630372"/>
                </a:cubicBezTo>
                <a:lnTo>
                  <a:pt x="840064" y="630372"/>
                </a:lnTo>
                <a:cubicBezTo>
                  <a:pt x="831390" y="630372"/>
                  <a:pt x="823956" y="622417"/>
                  <a:pt x="823956" y="611811"/>
                </a:cubicBezTo>
                <a:cubicBezTo>
                  <a:pt x="823956" y="602530"/>
                  <a:pt x="831390" y="593249"/>
                  <a:pt x="840064" y="593249"/>
                </a:cubicBezTo>
                <a:close/>
                <a:moveTo>
                  <a:pt x="121914" y="593249"/>
                </a:moveTo>
                <a:lnTo>
                  <a:pt x="459092" y="593249"/>
                </a:lnTo>
                <a:cubicBezTo>
                  <a:pt x="469120" y="593249"/>
                  <a:pt x="476640" y="602530"/>
                  <a:pt x="476640" y="611811"/>
                </a:cubicBezTo>
                <a:cubicBezTo>
                  <a:pt x="476640" y="622417"/>
                  <a:pt x="469120" y="630372"/>
                  <a:pt x="459092" y="630372"/>
                </a:cubicBezTo>
                <a:lnTo>
                  <a:pt x="121914" y="630372"/>
                </a:lnTo>
                <a:cubicBezTo>
                  <a:pt x="111886" y="630372"/>
                  <a:pt x="104366" y="622417"/>
                  <a:pt x="104366" y="611811"/>
                </a:cubicBezTo>
                <a:cubicBezTo>
                  <a:pt x="104366" y="602530"/>
                  <a:pt x="111886" y="593249"/>
                  <a:pt x="121914" y="593249"/>
                </a:cubicBezTo>
                <a:close/>
                <a:moveTo>
                  <a:pt x="665108" y="374353"/>
                </a:moveTo>
                <a:lnTo>
                  <a:pt x="665108" y="854838"/>
                </a:lnTo>
                <a:lnTo>
                  <a:pt x="744118" y="854838"/>
                </a:lnTo>
                <a:cubicBezTo>
                  <a:pt x="747880" y="854838"/>
                  <a:pt x="751642" y="851084"/>
                  <a:pt x="751642" y="848582"/>
                </a:cubicBezTo>
                <a:lnTo>
                  <a:pt x="751642" y="380610"/>
                </a:lnTo>
                <a:cubicBezTo>
                  <a:pt x="751642" y="378107"/>
                  <a:pt x="747880" y="374353"/>
                  <a:pt x="744118" y="374353"/>
                </a:cubicBezTo>
                <a:close/>
                <a:moveTo>
                  <a:pt x="552238" y="374353"/>
                </a:moveTo>
                <a:cubicBezTo>
                  <a:pt x="547222" y="374353"/>
                  <a:pt x="544714" y="378107"/>
                  <a:pt x="544714" y="380610"/>
                </a:cubicBezTo>
                <a:lnTo>
                  <a:pt x="544714" y="752234"/>
                </a:lnTo>
                <a:lnTo>
                  <a:pt x="631248" y="752234"/>
                </a:lnTo>
                <a:lnTo>
                  <a:pt x="631248" y="374353"/>
                </a:lnTo>
                <a:close/>
                <a:moveTo>
                  <a:pt x="552238" y="340569"/>
                </a:moveTo>
                <a:lnTo>
                  <a:pt x="744118" y="340569"/>
                </a:lnTo>
                <a:cubicBezTo>
                  <a:pt x="766692" y="340569"/>
                  <a:pt x="784250" y="359338"/>
                  <a:pt x="784250" y="380610"/>
                </a:cubicBezTo>
                <a:lnTo>
                  <a:pt x="784250" y="848582"/>
                </a:lnTo>
                <a:cubicBezTo>
                  <a:pt x="784250" y="871104"/>
                  <a:pt x="766692" y="888622"/>
                  <a:pt x="744118" y="888622"/>
                </a:cubicBezTo>
                <a:lnTo>
                  <a:pt x="650060" y="888622"/>
                </a:lnTo>
                <a:cubicBezTo>
                  <a:pt x="648806" y="888622"/>
                  <a:pt x="648806" y="888622"/>
                  <a:pt x="647550" y="888622"/>
                </a:cubicBezTo>
                <a:cubicBezTo>
                  <a:pt x="646296" y="888622"/>
                  <a:pt x="646296" y="888622"/>
                  <a:pt x="645042" y="888622"/>
                </a:cubicBezTo>
                <a:lnTo>
                  <a:pt x="552238" y="888622"/>
                </a:lnTo>
                <a:cubicBezTo>
                  <a:pt x="528410" y="888622"/>
                  <a:pt x="510852" y="871104"/>
                  <a:pt x="510852" y="848582"/>
                </a:cubicBezTo>
                <a:lnTo>
                  <a:pt x="510852" y="380610"/>
                </a:lnTo>
                <a:cubicBezTo>
                  <a:pt x="510852" y="359338"/>
                  <a:pt x="528410" y="340569"/>
                  <a:pt x="552238" y="340569"/>
                </a:cubicBezTo>
                <a:close/>
                <a:moveTo>
                  <a:pt x="1226666" y="319314"/>
                </a:moveTo>
                <a:cubicBezTo>
                  <a:pt x="1207998" y="319314"/>
                  <a:pt x="1191820" y="335527"/>
                  <a:pt x="1191820" y="352988"/>
                </a:cubicBezTo>
                <a:cubicBezTo>
                  <a:pt x="1191820" y="372943"/>
                  <a:pt x="1207998" y="387910"/>
                  <a:pt x="1226666" y="387910"/>
                </a:cubicBezTo>
                <a:cubicBezTo>
                  <a:pt x="1245334" y="387910"/>
                  <a:pt x="1261512" y="372943"/>
                  <a:pt x="1261512" y="352988"/>
                </a:cubicBezTo>
                <a:cubicBezTo>
                  <a:pt x="1261512" y="335527"/>
                  <a:pt x="1245334" y="319314"/>
                  <a:pt x="1226666" y="319314"/>
                </a:cubicBezTo>
                <a:close/>
                <a:moveTo>
                  <a:pt x="69510" y="319314"/>
                </a:moveTo>
                <a:cubicBezTo>
                  <a:pt x="49650" y="319314"/>
                  <a:pt x="34754" y="335527"/>
                  <a:pt x="34754" y="352988"/>
                </a:cubicBezTo>
                <a:cubicBezTo>
                  <a:pt x="34754" y="372943"/>
                  <a:pt x="49650" y="387910"/>
                  <a:pt x="69510" y="387910"/>
                </a:cubicBezTo>
                <a:cubicBezTo>
                  <a:pt x="86888" y="387910"/>
                  <a:pt x="103026" y="372943"/>
                  <a:pt x="103026" y="352988"/>
                </a:cubicBezTo>
                <a:cubicBezTo>
                  <a:pt x="103026" y="335527"/>
                  <a:pt x="86888" y="319314"/>
                  <a:pt x="69510" y="319314"/>
                </a:cubicBezTo>
                <a:close/>
                <a:moveTo>
                  <a:pt x="1226666" y="285639"/>
                </a:moveTo>
                <a:cubicBezTo>
                  <a:pt x="1264002" y="285639"/>
                  <a:pt x="1295114" y="315572"/>
                  <a:pt x="1295114" y="352988"/>
                </a:cubicBezTo>
                <a:cubicBezTo>
                  <a:pt x="1295114" y="391651"/>
                  <a:pt x="1264002" y="421584"/>
                  <a:pt x="1226666" y="421584"/>
                </a:cubicBezTo>
                <a:cubicBezTo>
                  <a:pt x="1194308" y="421584"/>
                  <a:pt x="1168174" y="400382"/>
                  <a:pt x="1160706" y="370449"/>
                </a:cubicBezTo>
                <a:lnTo>
                  <a:pt x="1129594" y="370449"/>
                </a:lnTo>
                <a:cubicBezTo>
                  <a:pt x="1122126" y="370449"/>
                  <a:pt x="1113414" y="374191"/>
                  <a:pt x="1108436" y="379179"/>
                </a:cubicBezTo>
                <a:lnTo>
                  <a:pt x="962828" y="523855"/>
                </a:lnTo>
                <a:cubicBezTo>
                  <a:pt x="950382" y="535080"/>
                  <a:pt x="934204" y="542563"/>
                  <a:pt x="918024" y="542563"/>
                </a:cubicBezTo>
                <a:lnTo>
                  <a:pt x="834642" y="542563"/>
                </a:lnTo>
                <a:cubicBezTo>
                  <a:pt x="825930" y="542563"/>
                  <a:pt x="818464" y="533833"/>
                  <a:pt x="818464" y="523855"/>
                </a:cubicBezTo>
                <a:cubicBezTo>
                  <a:pt x="818464" y="515125"/>
                  <a:pt x="825930" y="507641"/>
                  <a:pt x="834642" y="507641"/>
                </a:cubicBezTo>
                <a:lnTo>
                  <a:pt x="918024" y="507641"/>
                </a:lnTo>
                <a:cubicBezTo>
                  <a:pt x="925492" y="507641"/>
                  <a:pt x="932958" y="503900"/>
                  <a:pt x="937936" y="498911"/>
                </a:cubicBezTo>
                <a:lnTo>
                  <a:pt x="1084790" y="355483"/>
                </a:lnTo>
                <a:cubicBezTo>
                  <a:pt x="1095992" y="343011"/>
                  <a:pt x="1112170" y="336775"/>
                  <a:pt x="1129594" y="336775"/>
                </a:cubicBezTo>
                <a:lnTo>
                  <a:pt x="1160706" y="336775"/>
                </a:lnTo>
                <a:cubicBezTo>
                  <a:pt x="1168174" y="308089"/>
                  <a:pt x="1194308" y="285639"/>
                  <a:pt x="1226666" y="285639"/>
                </a:cubicBezTo>
                <a:close/>
                <a:moveTo>
                  <a:pt x="69510" y="285639"/>
                </a:moveTo>
                <a:cubicBezTo>
                  <a:pt x="100542" y="285639"/>
                  <a:pt x="126610" y="308089"/>
                  <a:pt x="134058" y="336775"/>
                </a:cubicBezTo>
                <a:lnTo>
                  <a:pt x="166330" y="336775"/>
                </a:lnTo>
                <a:cubicBezTo>
                  <a:pt x="182468" y="336775"/>
                  <a:pt x="198604" y="343011"/>
                  <a:pt x="209776" y="355483"/>
                </a:cubicBezTo>
                <a:lnTo>
                  <a:pt x="356246" y="498911"/>
                </a:lnTo>
                <a:cubicBezTo>
                  <a:pt x="362452" y="503900"/>
                  <a:pt x="368660" y="507641"/>
                  <a:pt x="377348" y="507641"/>
                </a:cubicBezTo>
                <a:lnTo>
                  <a:pt x="460514" y="507641"/>
                </a:lnTo>
                <a:cubicBezTo>
                  <a:pt x="469204" y="507641"/>
                  <a:pt x="476650" y="515125"/>
                  <a:pt x="476650" y="523855"/>
                </a:cubicBezTo>
                <a:cubicBezTo>
                  <a:pt x="476650" y="533833"/>
                  <a:pt x="469204" y="542563"/>
                  <a:pt x="460514" y="542563"/>
                </a:cubicBezTo>
                <a:lnTo>
                  <a:pt x="377348" y="542563"/>
                </a:lnTo>
                <a:cubicBezTo>
                  <a:pt x="359970" y="542563"/>
                  <a:pt x="345076" y="535080"/>
                  <a:pt x="332662" y="523855"/>
                </a:cubicBezTo>
                <a:lnTo>
                  <a:pt x="186192" y="379179"/>
                </a:lnTo>
                <a:cubicBezTo>
                  <a:pt x="181226" y="374191"/>
                  <a:pt x="173778" y="370449"/>
                  <a:pt x="166330" y="370449"/>
                </a:cubicBezTo>
                <a:lnTo>
                  <a:pt x="134058" y="370449"/>
                </a:lnTo>
                <a:cubicBezTo>
                  <a:pt x="126610" y="400382"/>
                  <a:pt x="100542" y="421584"/>
                  <a:pt x="69510" y="421584"/>
                </a:cubicBezTo>
                <a:cubicBezTo>
                  <a:pt x="31032" y="421584"/>
                  <a:pt x="0" y="391651"/>
                  <a:pt x="0" y="352988"/>
                </a:cubicBezTo>
                <a:cubicBezTo>
                  <a:pt x="0" y="315572"/>
                  <a:pt x="31032" y="285639"/>
                  <a:pt x="69510" y="285639"/>
                </a:cubicBezTo>
                <a:close/>
                <a:moveTo>
                  <a:pt x="649678" y="33625"/>
                </a:moveTo>
                <a:cubicBezTo>
                  <a:pt x="630952" y="33625"/>
                  <a:pt x="614722" y="49815"/>
                  <a:pt x="614722" y="68496"/>
                </a:cubicBezTo>
                <a:cubicBezTo>
                  <a:pt x="614722" y="87177"/>
                  <a:pt x="630952" y="103367"/>
                  <a:pt x="649678" y="103367"/>
                </a:cubicBezTo>
                <a:cubicBezTo>
                  <a:pt x="668404" y="103367"/>
                  <a:pt x="684634" y="87177"/>
                  <a:pt x="684634" y="68496"/>
                </a:cubicBezTo>
                <a:cubicBezTo>
                  <a:pt x="684634" y="49815"/>
                  <a:pt x="668404" y="33625"/>
                  <a:pt x="649678" y="33625"/>
                </a:cubicBezTo>
                <a:close/>
                <a:moveTo>
                  <a:pt x="1040872" y="33395"/>
                </a:moveTo>
                <a:cubicBezTo>
                  <a:pt x="1020880" y="33395"/>
                  <a:pt x="1005886" y="49474"/>
                  <a:pt x="1005886" y="68026"/>
                </a:cubicBezTo>
                <a:cubicBezTo>
                  <a:pt x="1005886" y="86579"/>
                  <a:pt x="1020880" y="102658"/>
                  <a:pt x="1040872" y="102658"/>
                </a:cubicBezTo>
                <a:cubicBezTo>
                  <a:pt x="1058364" y="102658"/>
                  <a:pt x="1074608" y="86579"/>
                  <a:pt x="1074608" y="68026"/>
                </a:cubicBezTo>
                <a:cubicBezTo>
                  <a:pt x="1074608" y="49474"/>
                  <a:pt x="1058364" y="33395"/>
                  <a:pt x="1040872" y="33395"/>
                </a:cubicBezTo>
                <a:close/>
                <a:moveTo>
                  <a:pt x="254236" y="33395"/>
                </a:moveTo>
                <a:cubicBezTo>
                  <a:pt x="235494" y="33395"/>
                  <a:pt x="219250" y="49474"/>
                  <a:pt x="219250" y="68026"/>
                </a:cubicBezTo>
                <a:cubicBezTo>
                  <a:pt x="219250" y="86579"/>
                  <a:pt x="235494" y="102658"/>
                  <a:pt x="254236" y="102658"/>
                </a:cubicBezTo>
                <a:cubicBezTo>
                  <a:pt x="272978" y="102658"/>
                  <a:pt x="289222" y="86579"/>
                  <a:pt x="289222" y="68026"/>
                </a:cubicBezTo>
                <a:cubicBezTo>
                  <a:pt x="289222" y="49474"/>
                  <a:pt x="272978" y="33395"/>
                  <a:pt x="254236" y="33395"/>
                </a:cubicBezTo>
                <a:close/>
                <a:moveTo>
                  <a:pt x="1040872" y="0"/>
                </a:moveTo>
                <a:cubicBezTo>
                  <a:pt x="1077108" y="0"/>
                  <a:pt x="1108344" y="30921"/>
                  <a:pt x="1108344" y="68026"/>
                </a:cubicBezTo>
                <a:cubicBezTo>
                  <a:pt x="1108344" y="98948"/>
                  <a:pt x="1085854" y="124921"/>
                  <a:pt x="1057116" y="132342"/>
                </a:cubicBezTo>
                <a:lnTo>
                  <a:pt x="1057116" y="194185"/>
                </a:lnTo>
                <a:cubicBezTo>
                  <a:pt x="1057116" y="216448"/>
                  <a:pt x="1048368" y="238711"/>
                  <a:pt x="1032126" y="253554"/>
                </a:cubicBezTo>
                <a:lnTo>
                  <a:pt x="937164" y="347554"/>
                </a:lnTo>
                <a:cubicBezTo>
                  <a:pt x="920920" y="363633"/>
                  <a:pt x="898428" y="372291"/>
                  <a:pt x="875938" y="372291"/>
                </a:cubicBezTo>
                <a:lnTo>
                  <a:pt x="834704" y="372291"/>
                </a:lnTo>
                <a:cubicBezTo>
                  <a:pt x="825958" y="372291"/>
                  <a:pt x="818460" y="364870"/>
                  <a:pt x="818460" y="354976"/>
                </a:cubicBezTo>
                <a:cubicBezTo>
                  <a:pt x="818460" y="346318"/>
                  <a:pt x="825958" y="338896"/>
                  <a:pt x="834704" y="338896"/>
                </a:cubicBezTo>
                <a:lnTo>
                  <a:pt x="875938" y="338896"/>
                </a:lnTo>
                <a:cubicBezTo>
                  <a:pt x="890932" y="338896"/>
                  <a:pt x="903426" y="333949"/>
                  <a:pt x="913422" y="324054"/>
                </a:cubicBezTo>
                <a:lnTo>
                  <a:pt x="1007136" y="231290"/>
                </a:lnTo>
                <a:cubicBezTo>
                  <a:pt x="1017132" y="221395"/>
                  <a:pt x="1023378" y="207790"/>
                  <a:pt x="1023378" y="194185"/>
                </a:cubicBezTo>
                <a:lnTo>
                  <a:pt x="1023378" y="132342"/>
                </a:lnTo>
                <a:cubicBezTo>
                  <a:pt x="993390" y="124921"/>
                  <a:pt x="970900" y="98948"/>
                  <a:pt x="970900" y="68026"/>
                </a:cubicBezTo>
                <a:cubicBezTo>
                  <a:pt x="970900" y="30921"/>
                  <a:pt x="1002138" y="0"/>
                  <a:pt x="1040872" y="0"/>
                </a:cubicBezTo>
                <a:close/>
                <a:moveTo>
                  <a:pt x="649678" y="0"/>
                </a:moveTo>
                <a:cubicBezTo>
                  <a:pt x="687130" y="0"/>
                  <a:pt x="718340" y="31134"/>
                  <a:pt x="718340" y="68496"/>
                </a:cubicBezTo>
                <a:cubicBezTo>
                  <a:pt x="718340" y="99631"/>
                  <a:pt x="695870" y="125784"/>
                  <a:pt x="665908" y="133256"/>
                </a:cubicBezTo>
                <a:cubicBezTo>
                  <a:pt x="665908" y="134502"/>
                  <a:pt x="667156" y="135747"/>
                  <a:pt x="667156" y="135747"/>
                </a:cubicBezTo>
                <a:lnTo>
                  <a:pt x="667156" y="290176"/>
                </a:lnTo>
                <a:cubicBezTo>
                  <a:pt x="667156" y="298894"/>
                  <a:pt x="659666" y="306366"/>
                  <a:pt x="649678" y="306366"/>
                </a:cubicBezTo>
                <a:cubicBezTo>
                  <a:pt x="640940" y="306366"/>
                  <a:pt x="633448" y="298894"/>
                  <a:pt x="633448" y="290176"/>
                </a:cubicBezTo>
                <a:lnTo>
                  <a:pt x="633448" y="135747"/>
                </a:lnTo>
                <a:cubicBezTo>
                  <a:pt x="633448" y="135747"/>
                  <a:pt x="633448" y="134502"/>
                  <a:pt x="633448" y="133256"/>
                </a:cubicBezTo>
                <a:cubicBezTo>
                  <a:pt x="603486" y="125784"/>
                  <a:pt x="582264" y="99631"/>
                  <a:pt x="582264" y="68496"/>
                </a:cubicBezTo>
                <a:cubicBezTo>
                  <a:pt x="582264" y="31134"/>
                  <a:pt x="612226" y="0"/>
                  <a:pt x="649678" y="0"/>
                </a:cubicBezTo>
                <a:close/>
                <a:moveTo>
                  <a:pt x="254236" y="0"/>
                </a:moveTo>
                <a:cubicBezTo>
                  <a:pt x="291720" y="0"/>
                  <a:pt x="322958" y="30921"/>
                  <a:pt x="322958" y="68026"/>
                </a:cubicBezTo>
                <a:cubicBezTo>
                  <a:pt x="322958" y="98948"/>
                  <a:pt x="300468" y="124921"/>
                  <a:pt x="271728" y="132342"/>
                </a:cubicBezTo>
                <a:lnTo>
                  <a:pt x="271728" y="194185"/>
                </a:lnTo>
                <a:cubicBezTo>
                  <a:pt x="271728" y="207790"/>
                  <a:pt x="276726" y="221395"/>
                  <a:pt x="286722" y="231290"/>
                </a:cubicBezTo>
                <a:lnTo>
                  <a:pt x="381684" y="324054"/>
                </a:lnTo>
                <a:cubicBezTo>
                  <a:pt x="390430" y="333949"/>
                  <a:pt x="404174" y="338896"/>
                  <a:pt x="417918" y="338896"/>
                </a:cubicBezTo>
                <a:lnTo>
                  <a:pt x="460402" y="338896"/>
                </a:lnTo>
                <a:cubicBezTo>
                  <a:pt x="469148" y="338896"/>
                  <a:pt x="476644" y="346318"/>
                  <a:pt x="476644" y="354976"/>
                </a:cubicBezTo>
                <a:cubicBezTo>
                  <a:pt x="476644" y="364870"/>
                  <a:pt x="469148" y="372291"/>
                  <a:pt x="460402" y="372291"/>
                </a:cubicBezTo>
                <a:lnTo>
                  <a:pt x="417918" y="372291"/>
                </a:lnTo>
                <a:cubicBezTo>
                  <a:pt x="395428" y="372291"/>
                  <a:pt x="374186" y="363633"/>
                  <a:pt x="357944" y="347554"/>
                </a:cubicBezTo>
                <a:lnTo>
                  <a:pt x="262982" y="253554"/>
                </a:lnTo>
                <a:cubicBezTo>
                  <a:pt x="246740" y="238711"/>
                  <a:pt x="237992" y="216448"/>
                  <a:pt x="237992" y="194185"/>
                </a:cubicBezTo>
                <a:lnTo>
                  <a:pt x="237992" y="132342"/>
                </a:lnTo>
                <a:cubicBezTo>
                  <a:pt x="208006" y="124921"/>
                  <a:pt x="186764" y="98948"/>
                  <a:pt x="186764" y="68026"/>
                </a:cubicBezTo>
                <a:cubicBezTo>
                  <a:pt x="186764" y="30921"/>
                  <a:pt x="216752" y="0"/>
                  <a:pt x="2542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388">
            <a:extLst>
              <a:ext uri="{FF2B5EF4-FFF2-40B4-BE49-F238E27FC236}">
                <a16:creationId xmlns:a16="http://schemas.microsoft.com/office/drawing/2014/main" id="{FEA1089D-5933-B049-B18C-8F20E5226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6846" y="4298244"/>
            <a:ext cx="1367766" cy="1065652"/>
          </a:xfrm>
          <a:custGeom>
            <a:avLst/>
            <a:gdLst>
              <a:gd name="T0" fmla="*/ 449 w 1100"/>
              <a:gd name="T1" fmla="*/ 829 h 857"/>
              <a:gd name="T2" fmla="*/ 419 w 1100"/>
              <a:gd name="T3" fmla="*/ 617 h 857"/>
              <a:gd name="T4" fmla="*/ 445 w 1100"/>
              <a:gd name="T5" fmla="*/ 582 h 857"/>
              <a:gd name="T6" fmla="*/ 592 w 1100"/>
              <a:gd name="T7" fmla="*/ 432 h 857"/>
              <a:gd name="T8" fmla="*/ 670 w 1100"/>
              <a:gd name="T9" fmla="*/ 455 h 857"/>
              <a:gd name="T10" fmla="*/ 844 w 1100"/>
              <a:gd name="T11" fmla="*/ 396 h 857"/>
              <a:gd name="T12" fmla="*/ 969 w 1100"/>
              <a:gd name="T13" fmla="*/ 508 h 857"/>
              <a:gd name="T14" fmla="*/ 967 w 1100"/>
              <a:gd name="T15" fmla="*/ 580 h 857"/>
              <a:gd name="T16" fmla="*/ 989 w 1100"/>
              <a:gd name="T17" fmla="*/ 616 h 857"/>
              <a:gd name="T18" fmla="*/ 1071 w 1100"/>
              <a:gd name="T19" fmla="*/ 721 h 857"/>
              <a:gd name="T20" fmla="*/ 241 w 1100"/>
              <a:gd name="T21" fmla="*/ 559 h 857"/>
              <a:gd name="T22" fmla="*/ 353 w 1100"/>
              <a:gd name="T23" fmla="*/ 626 h 857"/>
              <a:gd name="T24" fmla="*/ 241 w 1100"/>
              <a:gd name="T25" fmla="*/ 559 h 857"/>
              <a:gd name="T26" fmla="*/ 213 w 1100"/>
              <a:gd name="T27" fmla="*/ 565 h 857"/>
              <a:gd name="T28" fmla="*/ 286 w 1100"/>
              <a:gd name="T29" fmla="*/ 696 h 857"/>
              <a:gd name="T30" fmla="*/ 98 w 1100"/>
              <a:gd name="T31" fmla="*/ 574 h 857"/>
              <a:gd name="T32" fmla="*/ 186 w 1100"/>
              <a:gd name="T33" fmla="*/ 380 h 857"/>
              <a:gd name="T34" fmla="*/ 98 w 1100"/>
              <a:gd name="T35" fmla="*/ 574 h 857"/>
              <a:gd name="T36" fmla="*/ 206 w 1100"/>
              <a:gd name="T37" fmla="*/ 196 h 857"/>
              <a:gd name="T38" fmla="*/ 27 w 1100"/>
              <a:gd name="T39" fmla="*/ 353 h 857"/>
              <a:gd name="T40" fmla="*/ 286 w 1100"/>
              <a:gd name="T41" fmla="*/ 37 h 857"/>
              <a:gd name="T42" fmla="*/ 213 w 1100"/>
              <a:gd name="T43" fmla="*/ 169 h 857"/>
              <a:gd name="T44" fmla="*/ 286 w 1100"/>
              <a:gd name="T45" fmla="*/ 37 h 857"/>
              <a:gd name="T46" fmla="*/ 353 w 1100"/>
              <a:gd name="T47" fmla="*/ 186 h 857"/>
              <a:gd name="T48" fmla="*/ 353 w 1100"/>
              <a:gd name="T49" fmla="*/ 29 h 857"/>
              <a:gd name="T50" fmla="*/ 233 w 1100"/>
              <a:gd name="T51" fmla="*/ 201 h 857"/>
              <a:gd name="T52" fmla="*/ 353 w 1100"/>
              <a:gd name="T53" fmla="*/ 353 h 857"/>
              <a:gd name="T54" fmla="*/ 353 w 1100"/>
              <a:gd name="T55" fmla="*/ 521 h 857"/>
              <a:gd name="T56" fmla="*/ 233 w 1100"/>
              <a:gd name="T57" fmla="*/ 533 h 857"/>
              <a:gd name="T58" fmla="*/ 421 w 1100"/>
              <a:gd name="T59" fmla="*/ 550 h 857"/>
              <a:gd name="T60" fmla="*/ 418 w 1100"/>
              <a:gd name="T61" fmla="*/ 579 h 857"/>
              <a:gd name="T62" fmla="*/ 412 w 1100"/>
              <a:gd name="T63" fmla="*/ 591 h 857"/>
              <a:gd name="T64" fmla="*/ 380 w 1100"/>
              <a:gd name="T65" fmla="*/ 548 h 857"/>
              <a:gd name="T66" fmla="*/ 380 w 1100"/>
              <a:gd name="T67" fmla="*/ 380 h 857"/>
              <a:gd name="T68" fmla="*/ 517 w 1100"/>
              <a:gd name="T69" fmla="*/ 422 h 857"/>
              <a:gd name="T70" fmla="*/ 427 w 1100"/>
              <a:gd name="T71" fmla="*/ 523 h 857"/>
              <a:gd name="T72" fmla="*/ 380 w 1100"/>
              <a:gd name="T73" fmla="*/ 213 h 857"/>
              <a:gd name="T74" fmla="*/ 499 w 1100"/>
              <a:gd name="T75" fmla="*/ 201 h 857"/>
              <a:gd name="T76" fmla="*/ 380 w 1100"/>
              <a:gd name="T77" fmla="*/ 213 h 857"/>
              <a:gd name="T78" fmla="*/ 492 w 1100"/>
              <a:gd name="T79" fmla="*/ 175 h 857"/>
              <a:gd name="T80" fmla="*/ 380 w 1100"/>
              <a:gd name="T81" fmla="*/ 29 h 857"/>
              <a:gd name="T82" fmla="*/ 519 w 1100"/>
              <a:gd name="T83" fmla="*/ 169 h 857"/>
              <a:gd name="T84" fmla="*/ 446 w 1100"/>
              <a:gd name="T85" fmla="*/ 37 h 857"/>
              <a:gd name="T86" fmla="*/ 635 w 1100"/>
              <a:gd name="T87" fmla="*/ 160 h 857"/>
              <a:gd name="T88" fmla="*/ 547 w 1100"/>
              <a:gd name="T89" fmla="*/ 353 h 857"/>
              <a:gd name="T90" fmla="*/ 635 w 1100"/>
              <a:gd name="T91" fmla="*/ 160 h 857"/>
              <a:gd name="T92" fmla="*/ 692 w 1100"/>
              <a:gd name="T93" fmla="*/ 431 h 857"/>
              <a:gd name="T94" fmla="*/ 685 w 1100"/>
              <a:gd name="T95" fmla="*/ 432 h 857"/>
              <a:gd name="T96" fmla="*/ 545 w 1100"/>
              <a:gd name="T97" fmla="*/ 411 h 857"/>
              <a:gd name="T98" fmla="*/ 705 w 1100"/>
              <a:gd name="T99" fmla="*/ 380 h 857"/>
              <a:gd name="T100" fmla="*/ 995 w 1100"/>
              <a:gd name="T101" fmla="*/ 589 h 857"/>
              <a:gd name="T102" fmla="*/ 994 w 1100"/>
              <a:gd name="T103" fmla="*/ 588 h 857"/>
              <a:gd name="T104" fmla="*/ 996 w 1100"/>
              <a:gd name="T105" fmla="*/ 502 h 857"/>
              <a:gd name="T106" fmla="*/ 847 w 1100"/>
              <a:gd name="T107" fmla="*/ 369 h 857"/>
              <a:gd name="T108" fmla="*/ 732 w 1100"/>
              <a:gd name="T109" fmla="*/ 367 h 857"/>
              <a:gd name="T110" fmla="*/ 366 w 1100"/>
              <a:gd name="T111" fmla="*/ 0 h 857"/>
              <a:gd name="T112" fmla="*/ 314 w 1100"/>
              <a:gd name="T113" fmla="*/ 729 h 857"/>
              <a:gd name="T114" fmla="*/ 963 w 1100"/>
              <a:gd name="T115" fmla="*/ 856 h 857"/>
              <a:gd name="T116" fmla="*/ 1099 w 1100"/>
              <a:gd name="T117" fmla="*/ 721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00" h="857">
                <a:moveTo>
                  <a:pt x="963" y="829"/>
                </a:moveTo>
                <a:lnTo>
                  <a:pt x="449" y="829"/>
                </a:lnTo>
                <a:lnTo>
                  <a:pt x="449" y="829"/>
                </a:lnTo>
                <a:cubicBezTo>
                  <a:pt x="389" y="829"/>
                  <a:pt x="341" y="780"/>
                  <a:pt x="341" y="721"/>
                </a:cubicBezTo>
                <a:lnTo>
                  <a:pt x="341" y="721"/>
                </a:lnTo>
                <a:cubicBezTo>
                  <a:pt x="341" y="673"/>
                  <a:pt x="373" y="630"/>
                  <a:pt x="419" y="617"/>
                </a:cubicBezTo>
                <a:lnTo>
                  <a:pt x="419" y="617"/>
                </a:lnTo>
                <a:cubicBezTo>
                  <a:pt x="435" y="612"/>
                  <a:pt x="446" y="598"/>
                  <a:pt x="445" y="582"/>
                </a:cubicBezTo>
                <a:lnTo>
                  <a:pt x="445" y="582"/>
                </a:lnTo>
                <a:cubicBezTo>
                  <a:pt x="445" y="581"/>
                  <a:pt x="445" y="580"/>
                  <a:pt x="445" y="579"/>
                </a:cubicBezTo>
                <a:lnTo>
                  <a:pt x="445" y="579"/>
                </a:lnTo>
                <a:cubicBezTo>
                  <a:pt x="445" y="498"/>
                  <a:pt x="511" y="432"/>
                  <a:pt x="592" y="432"/>
                </a:cubicBezTo>
                <a:lnTo>
                  <a:pt x="592" y="432"/>
                </a:lnTo>
                <a:cubicBezTo>
                  <a:pt x="619" y="432"/>
                  <a:pt x="647" y="440"/>
                  <a:pt x="670" y="455"/>
                </a:cubicBezTo>
                <a:lnTo>
                  <a:pt x="670" y="455"/>
                </a:lnTo>
                <a:cubicBezTo>
                  <a:pt x="684" y="464"/>
                  <a:pt x="702" y="461"/>
                  <a:pt x="712" y="449"/>
                </a:cubicBezTo>
                <a:lnTo>
                  <a:pt x="712" y="449"/>
                </a:lnTo>
                <a:cubicBezTo>
                  <a:pt x="744" y="409"/>
                  <a:pt x="794" y="390"/>
                  <a:pt x="844" y="396"/>
                </a:cubicBezTo>
                <a:lnTo>
                  <a:pt x="844" y="396"/>
                </a:lnTo>
                <a:cubicBezTo>
                  <a:pt x="905" y="403"/>
                  <a:pt x="955" y="448"/>
                  <a:pt x="969" y="508"/>
                </a:cubicBezTo>
                <a:lnTo>
                  <a:pt x="969" y="508"/>
                </a:lnTo>
                <a:cubicBezTo>
                  <a:pt x="974" y="533"/>
                  <a:pt x="974" y="556"/>
                  <a:pt x="967" y="580"/>
                </a:cubicBezTo>
                <a:lnTo>
                  <a:pt x="967" y="580"/>
                </a:lnTo>
                <a:lnTo>
                  <a:pt x="967" y="580"/>
                </a:lnTo>
                <a:cubicBezTo>
                  <a:pt x="966" y="587"/>
                  <a:pt x="966" y="596"/>
                  <a:pt x="970" y="602"/>
                </a:cubicBezTo>
                <a:lnTo>
                  <a:pt x="970" y="602"/>
                </a:lnTo>
                <a:cubicBezTo>
                  <a:pt x="974" y="609"/>
                  <a:pt x="981" y="614"/>
                  <a:pt x="989" y="616"/>
                </a:cubicBezTo>
                <a:lnTo>
                  <a:pt x="989" y="616"/>
                </a:lnTo>
                <a:cubicBezTo>
                  <a:pt x="1038" y="627"/>
                  <a:pt x="1071" y="670"/>
                  <a:pt x="1071" y="721"/>
                </a:cubicBezTo>
                <a:lnTo>
                  <a:pt x="1071" y="721"/>
                </a:lnTo>
                <a:cubicBezTo>
                  <a:pt x="1071" y="780"/>
                  <a:pt x="1023" y="829"/>
                  <a:pt x="963" y="829"/>
                </a:cubicBezTo>
                <a:close/>
                <a:moveTo>
                  <a:pt x="241" y="559"/>
                </a:moveTo>
                <a:lnTo>
                  <a:pt x="241" y="559"/>
                </a:lnTo>
                <a:cubicBezTo>
                  <a:pt x="277" y="553"/>
                  <a:pt x="315" y="548"/>
                  <a:pt x="353" y="548"/>
                </a:cubicBezTo>
                <a:lnTo>
                  <a:pt x="353" y="626"/>
                </a:lnTo>
                <a:lnTo>
                  <a:pt x="353" y="626"/>
                </a:lnTo>
                <a:cubicBezTo>
                  <a:pt x="336" y="643"/>
                  <a:pt x="323" y="664"/>
                  <a:pt x="317" y="688"/>
                </a:cubicBezTo>
                <a:lnTo>
                  <a:pt x="317" y="688"/>
                </a:lnTo>
                <a:cubicBezTo>
                  <a:pt x="286" y="663"/>
                  <a:pt x="259" y="618"/>
                  <a:pt x="241" y="559"/>
                </a:cubicBezTo>
                <a:close/>
                <a:moveTo>
                  <a:pt x="116" y="596"/>
                </a:moveTo>
                <a:lnTo>
                  <a:pt x="116" y="596"/>
                </a:lnTo>
                <a:cubicBezTo>
                  <a:pt x="147" y="583"/>
                  <a:pt x="180" y="572"/>
                  <a:pt x="213" y="565"/>
                </a:cubicBezTo>
                <a:lnTo>
                  <a:pt x="213" y="565"/>
                </a:lnTo>
                <a:cubicBezTo>
                  <a:pt x="231" y="621"/>
                  <a:pt x="256" y="667"/>
                  <a:pt x="286" y="696"/>
                </a:cubicBezTo>
                <a:lnTo>
                  <a:pt x="286" y="696"/>
                </a:lnTo>
                <a:cubicBezTo>
                  <a:pt x="219" y="680"/>
                  <a:pt x="161" y="644"/>
                  <a:pt x="116" y="596"/>
                </a:cubicBezTo>
                <a:close/>
                <a:moveTo>
                  <a:pt x="98" y="574"/>
                </a:moveTo>
                <a:lnTo>
                  <a:pt x="98" y="574"/>
                </a:lnTo>
                <a:cubicBezTo>
                  <a:pt x="56" y="520"/>
                  <a:pt x="31" y="453"/>
                  <a:pt x="27" y="380"/>
                </a:cubicBezTo>
                <a:lnTo>
                  <a:pt x="186" y="380"/>
                </a:lnTo>
                <a:lnTo>
                  <a:pt x="186" y="380"/>
                </a:lnTo>
                <a:cubicBezTo>
                  <a:pt x="187" y="438"/>
                  <a:pt x="194" y="491"/>
                  <a:pt x="206" y="539"/>
                </a:cubicBezTo>
                <a:lnTo>
                  <a:pt x="206" y="539"/>
                </a:lnTo>
                <a:cubicBezTo>
                  <a:pt x="168" y="547"/>
                  <a:pt x="132" y="559"/>
                  <a:pt x="98" y="574"/>
                </a:cubicBezTo>
                <a:close/>
                <a:moveTo>
                  <a:pt x="98" y="160"/>
                </a:moveTo>
                <a:lnTo>
                  <a:pt x="98" y="160"/>
                </a:lnTo>
                <a:cubicBezTo>
                  <a:pt x="132" y="175"/>
                  <a:pt x="168" y="186"/>
                  <a:pt x="206" y="196"/>
                </a:cubicBezTo>
                <a:lnTo>
                  <a:pt x="206" y="196"/>
                </a:lnTo>
                <a:cubicBezTo>
                  <a:pt x="194" y="243"/>
                  <a:pt x="187" y="296"/>
                  <a:pt x="186" y="353"/>
                </a:cubicBezTo>
                <a:lnTo>
                  <a:pt x="27" y="353"/>
                </a:lnTo>
                <a:lnTo>
                  <a:pt x="27" y="353"/>
                </a:lnTo>
                <a:cubicBezTo>
                  <a:pt x="31" y="281"/>
                  <a:pt x="56" y="214"/>
                  <a:pt x="98" y="160"/>
                </a:cubicBezTo>
                <a:close/>
                <a:moveTo>
                  <a:pt x="286" y="37"/>
                </a:moveTo>
                <a:lnTo>
                  <a:pt x="286" y="37"/>
                </a:lnTo>
                <a:cubicBezTo>
                  <a:pt x="256" y="66"/>
                  <a:pt x="231" y="112"/>
                  <a:pt x="213" y="169"/>
                </a:cubicBezTo>
                <a:lnTo>
                  <a:pt x="213" y="169"/>
                </a:lnTo>
                <a:cubicBezTo>
                  <a:pt x="180" y="161"/>
                  <a:pt x="147" y="151"/>
                  <a:pt x="116" y="138"/>
                </a:cubicBezTo>
                <a:lnTo>
                  <a:pt x="116" y="138"/>
                </a:lnTo>
                <a:cubicBezTo>
                  <a:pt x="161" y="89"/>
                  <a:pt x="219" y="53"/>
                  <a:pt x="286" y="37"/>
                </a:cubicBezTo>
                <a:close/>
                <a:moveTo>
                  <a:pt x="353" y="29"/>
                </a:moveTo>
                <a:lnTo>
                  <a:pt x="353" y="186"/>
                </a:lnTo>
                <a:lnTo>
                  <a:pt x="353" y="186"/>
                </a:lnTo>
                <a:cubicBezTo>
                  <a:pt x="315" y="185"/>
                  <a:pt x="277" y="181"/>
                  <a:pt x="241" y="175"/>
                </a:cubicBezTo>
                <a:lnTo>
                  <a:pt x="241" y="175"/>
                </a:lnTo>
                <a:cubicBezTo>
                  <a:pt x="267" y="95"/>
                  <a:pt x="307" y="38"/>
                  <a:pt x="353" y="29"/>
                </a:cubicBezTo>
                <a:close/>
                <a:moveTo>
                  <a:pt x="213" y="353"/>
                </a:moveTo>
                <a:lnTo>
                  <a:pt x="213" y="353"/>
                </a:lnTo>
                <a:cubicBezTo>
                  <a:pt x="214" y="298"/>
                  <a:pt x="221" y="247"/>
                  <a:pt x="233" y="201"/>
                </a:cubicBezTo>
                <a:lnTo>
                  <a:pt x="233" y="201"/>
                </a:lnTo>
                <a:cubicBezTo>
                  <a:pt x="272" y="208"/>
                  <a:pt x="312" y="212"/>
                  <a:pt x="353" y="213"/>
                </a:cubicBezTo>
                <a:lnTo>
                  <a:pt x="353" y="353"/>
                </a:lnTo>
                <a:lnTo>
                  <a:pt x="213" y="353"/>
                </a:lnTo>
                <a:close/>
                <a:moveTo>
                  <a:pt x="353" y="380"/>
                </a:moveTo>
                <a:lnTo>
                  <a:pt x="353" y="521"/>
                </a:lnTo>
                <a:lnTo>
                  <a:pt x="353" y="521"/>
                </a:lnTo>
                <a:cubicBezTo>
                  <a:pt x="312" y="522"/>
                  <a:pt x="272" y="526"/>
                  <a:pt x="233" y="533"/>
                </a:cubicBezTo>
                <a:lnTo>
                  <a:pt x="233" y="533"/>
                </a:lnTo>
                <a:cubicBezTo>
                  <a:pt x="221" y="487"/>
                  <a:pt x="214" y="435"/>
                  <a:pt x="213" y="380"/>
                </a:cubicBezTo>
                <a:lnTo>
                  <a:pt x="353" y="380"/>
                </a:lnTo>
                <a:close/>
                <a:moveTo>
                  <a:pt x="421" y="550"/>
                </a:moveTo>
                <a:lnTo>
                  <a:pt x="421" y="550"/>
                </a:lnTo>
                <a:cubicBezTo>
                  <a:pt x="419" y="559"/>
                  <a:pt x="418" y="569"/>
                  <a:pt x="418" y="579"/>
                </a:cubicBezTo>
                <a:lnTo>
                  <a:pt x="418" y="579"/>
                </a:lnTo>
                <a:cubicBezTo>
                  <a:pt x="418" y="580"/>
                  <a:pt x="418" y="581"/>
                  <a:pt x="418" y="583"/>
                </a:cubicBezTo>
                <a:lnTo>
                  <a:pt x="418" y="583"/>
                </a:lnTo>
                <a:cubicBezTo>
                  <a:pt x="418" y="587"/>
                  <a:pt x="415" y="589"/>
                  <a:pt x="412" y="591"/>
                </a:cubicBezTo>
                <a:lnTo>
                  <a:pt x="412" y="591"/>
                </a:lnTo>
                <a:cubicBezTo>
                  <a:pt x="400" y="594"/>
                  <a:pt x="390" y="598"/>
                  <a:pt x="380" y="604"/>
                </a:cubicBezTo>
                <a:lnTo>
                  <a:pt x="380" y="548"/>
                </a:lnTo>
                <a:lnTo>
                  <a:pt x="380" y="548"/>
                </a:lnTo>
                <a:cubicBezTo>
                  <a:pt x="394" y="548"/>
                  <a:pt x="407" y="549"/>
                  <a:pt x="421" y="550"/>
                </a:cubicBezTo>
                <a:close/>
                <a:moveTo>
                  <a:pt x="380" y="380"/>
                </a:moveTo>
                <a:lnTo>
                  <a:pt x="520" y="380"/>
                </a:lnTo>
                <a:lnTo>
                  <a:pt x="520" y="380"/>
                </a:lnTo>
                <a:cubicBezTo>
                  <a:pt x="519" y="394"/>
                  <a:pt x="519" y="408"/>
                  <a:pt x="517" y="422"/>
                </a:cubicBezTo>
                <a:lnTo>
                  <a:pt x="517" y="422"/>
                </a:lnTo>
                <a:cubicBezTo>
                  <a:pt x="475" y="442"/>
                  <a:pt x="442" y="479"/>
                  <a:pt x="427" y="523"/>
                </a:cubicBezTo>
                <a:lnTo>
                  <a:pt x="427" y="523"/>
                </a:lnTo>
                <a:cubicBezTo>
                  <a:pt x="411" y="522"/>
                  <a:pt x="395" y="521"/>
                  <a:pt x="380" y="521"/>
                </a:cubicBezTo>
                <a:lnTo>
                  <a:pt x="380" y="380"/>
                </a:lnTo>
                <a:close/>
                <a:moveTo>
                  <a:pt x="380" y="213"/>
                </a:moveTo>
                <a:lnTo>
                  <a:pt x="380" y="213"/>
                </a:lnTo>
                <a:cubicBezTo>
                  <a:pt x="421" y="212"/>
                  <a:pt x="460" y="208"/>
                  <a:pt x="499" y="201"/>
                </a:cubicBezTo>
                <a:lnTo>
                  <a:pt x="499" y="201"/>
                </a:lnTo>
                <a:cubicBezTo>
                  <a:pt x="511" y="247"/>
                  <a:pt x="519" y="298"/>
                  <a:pt x="520" y="353"/>
                </a:cubicBezTo>
                <a:lnTo>
                  <a:pt x="380" y="353"/>
                </a:lnTo>
                <a:lnTo>
                  <a:pt x="380" y="213"/>
                </a:lnTo>
                <a:close/>
                <a:moveTo>
                  <a:pt x="380" y="29"/>
                </a:moveTo>
                <a:lnTo>
                  <a:pt x="380" y="29"/>
                </a:lnTo>
                <a:cubicBezTo>
                  <a:pt x="425" y="38"/>
                  <a:pt x="467" y="95"/>
                  <a:pt x="492" y="175"/>
                </a:cubicBezTo>
                <a:lnTo>
                  <a:pt x="492" y="175"/>
                </a:lnTo>
                <a:cubicBezTo>
                  <a:pt x="456" y="181"/>
                  <a:pt x="418" y="185"/>
                  <a:pt x="380" y="186"/>
                </a:cubicBezTo>
                <a:lnTo>
                  <a:pt x="380" y="29"/>
                </a:lnTo>
                <a:close/>
                <a:moveTo>
                  <a:pt x="617" y="138"/>
                </a:moveTo>
                <a:lnTo>
                  <a:pt x="617" y="138"/>
                </a:lnTo>
                <a:cubicBezTo>
                  <a:pt x="586" y="151"/>
                  <a:pt x="553" y="161"/>
                  <a:pt x="519" y="169"/>
                </a:cubicBezTo>
                <a:lnTo>
                  <a:pt x="519" y="169"/>
                </a:lnTo>
                <a:cubicBezTo>
                  <a:pt x="501" y="112"/>
                  <a:pt x="476" y="66"/>
                  <a:pt x="446" y="37"/>
                </a:cubicBezTo>
                <a:lnTo>
                  <a:pt x="446" y="37"/>
                </a:lnTo>
                <a:cubicBezTo>
                  <a:pt x="513" y="53"/>
                  <a:pt x="572" y="89"/>
                  <a:pt x="617" y="138"/>
                </a:cubicBezTo>
                <a:close/>
                <a:moveTo>
                  <a:pt x="635" y="160"/>
                </a:moveTo>
                <a:lnTo>
                  <a:pt x="635" y="160"/>
                </a:lnTo>
                <a:cubicBezTo>
                  <a:pt x="677" y="214"/>
                  <a:pt x="703" y="281"/>
                  <a:pt x="705" y="353"/>
                </a:cubicBezTo>
                <a:lnTo>
                  <a:pt x="547" y="353"/>
                </a:lnTo>
                <a:lnTo>
                  <a:pt x="547" y="353"/>
                </a:lnTo>
                <a:cubicBezTo>
                  <a:pt x="546" y="296"/>
                  <a:pt x="538" y="243"/>
                  <a:pt x="526" y="196"/>
                </a:cubicBezTo>
                <a:lnTo>
                  <a:pt x="526" y="196"/>
                </a:lnTo>
                <a:cubicBezTo>
                  <a:pt x="564" y="186"/>
                  <a:pt x="601" y="175"/>
                  <a:pt x="635" y="160"/>
                </a:cubicBezTo>
                <a:close/>
                <a:moveTo>
                  <a:pt x="701" y="420"/>
                </a:moveTo>
                <a:lnTo>
                  <a:pt x="701" y="420"/>
                </a:lnTo>
                <a:cubicBezTo>
                  <a:pt x="698" y="424"/>
                  <a:pt x="694" y="427"/>
                  <a:pt x="692" y="431"/>
                </a:cubicBezTo>
                <a:lnTo>
                  <a:pt x="692" y="431"/>
                </a:lnTo>
                <a:cubicBezTo>
                  <a:pt x="690" y="433"/>
                  <a:pt x="687" y="433"/>
                  <a:pt x="685" y="432"/>
                </a:cubicBezTo>
                <a:lnTo>
                  <a:pt x="685" y="432"/>
                </a:lnTo>
                <a:cubicBezTo>
                  <a:pt x="657" y="414"/>
                  <a:pt x="625" y="405"/>
                  <a:pt x="592" y="405"/>
                </a:cubicBezTo>
                <a:lnTo>
                  <a:pt x="592" y="405"/>
                </a:lnTo>
                <a:cubicBezTo>
                  <a:pt x="576" y="405"/>
                  <a:pt x="560" y="407"/>
                  <a:pt x="545" y="411"/>
                </a:cubicBezTo>
                <a:lnTo>
                  <a:pt x="545" y="411"/>
                </a:lnTo>
                <a:cubicBezTo>
                  <a:pt x="546" y="401"/>
                  <a:pt x="547" y="391"/>
                  <a:pt x="547" y="380"/>
                </a:cubicBezTo>
                <a:lnTo>
                  <a:pt x="705" y="380"/>
                </a:lnTo>
                <a:lnTo>
                  <a:pt x="705" y="380"/>
                </a:lnTo>
                <a:cubicBezTo>
                  <a:pt x="705" y="394"/>
                  <a:pt x="703" y="407"/>
                  <a:pt x="701" y="420"/>
                </a:cubicBezTo>
                <a:close/>
                <a:moveTo>
                  <a:pt x="995" y="589"/>
                </a:moveTo>
                <a:lnTo>
                  <a:pt x="995" y="589"/>
                </a:lnTo>
                <a:cubicBezTo>
                  <a:pt x="994" y="589"/>
                  <a:pt x="994" y="589"/>
                  <a:pt x="994" y="588"/>
                </a:cubicBezTo>
                <a:lnTo>
                  <a:pt x="994" y="588"/>
                </a:lnTo>
                <a:lnTo>
                  <a:pt x="994" y="587"/>
                </a:lnTo>
                <a:lnTo>
                  <a:pt x="994" y="587"/>
                </a:lnTo>
                <a:cubicBezTo>
                  <a:pt x="1001" y="559"/>
                  <a:pt x="1002" y="531"/>
                  <a:pt x="996" y="502"/>
                </a:cubicBezTo>
                <a:lnTo>
                  <a:pt x="996" y="502"/>
                </a:lnTo>
                <a:cubicBezTo>
                  <a:pt x="980" y="431"/>
                  <a:pt x="920" y="377"/>
                  <a:pt x="847" y="369"/>
                </a:cubicBezTo>
                <a:lnTo>
                  <a:pt x="847" y="369"/>
                </a:lnTo>
                <a:cubicBezTo>
                  <a:pt x="806" y="364"/>
                  <a:pt x="765" y="374"/>
                  <a:pt x="731" y="396"/>
                </a:cubicBezTo>
                <a:lnTo>
                  <a:pt x="731" y="396"/>
                </a:lnTo>
                <a:cubicBezTo>
                  <a:pt x="732" y="386"/>
                  <a:pt x="732" y="377"/>
                  <a:pt x="732" y="367"/>
                </a:cubicBezTo>
                <a:lnTo>
                  <a:pt x="732" y="367"/>
                </a:lnTo>
                <a:cubicBezTo>
                  <a:pt x="732" y="165"/>
                  <a:pt x="569" y="0"/>
                  <a:pt x="366" y="0"/>
                </a:cubicBezTo>
                <a:lnTo>
                  <a:pt x="366" y="0"/>
                </a:lnTo>
                <a:cubicBezTo>
                  <a:pt x="164" y="0"/>
                  <a:pt x="0" y="165"/>
                  <a:pt x="0" y="367"/>
                </a:cubicBezTo>
                <a:lnTo>
                  <a:pt x="0" y="367"/>
                </a:lnTo>
                <a:cubicBezTo>
                  <a:pt x="0" y="551"/>
                  <a:pt x="136" y="704"/>
                  <a:pt x="314" y="729"/>
                </a:cubicBezTo>
                <a:lnTo>
                  <a:pt x="314" y="729"/>
                </a:lnTo>
                <a:cubicBezTo>
                  <a:pt x="318" y="800"/>
                  <a:pt x="377" y="856"/>
                  <a:pt x="449" y="856"/>
                </a:cubicBezTo>
                <a:lnTo>
                  <a:pt x="963" y="856"/>
                </a:lnTo>
                <a:lnTo>
                  <a:pt x="963" y="856"/>
                </a:lnTo>
                <a:cubicBezTo>
                  <a:pt x="1038" y="856"/>
                  <a:pt x="1099" y="795"/>
                  <a:pt x="1099" y="721"/>
                </a:cubicBezTo>
                <a:lnTo>
                  <a:pt x="1099" y="721"/>
                </a:lnTo>
                <a:cubicBezTo>
                  <a:pt x="1099" y="658"/>
                  <a:pt x="1056" y="603"/>
                  <a:pt x="995" y="5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476A8-1F56-7346-8B39-951AEE318262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226BD-8E0A-9D44-9500-2E10C689F9A2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6D6C2-5B03-6C46-828B-D1AF437712D2}"/>
              </a:ext>
            </a:extLst>
          </p:cNvPr>
          <p:cNvSpPr txBox="1"/>
          <p:nvPr/>
        </p:nvSpPr>
        <p:spPr>
          <a:xfrm>
            <a:off x="2504468" y="4202153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3DDF9-7B2E-E04D-932C-E4855DAFBFC8}"/>
              </a:ext>
            </a:extLst>
          </p:cNvPr>
          <p:cNvSpPr txBox="1"/>
          <p:nvPr/>
        </p:nvSpPr>
        <p:spPr>
          <a:xfrm>
            <a:off x="6922427" y="3713811"/>
            <a:ext cx="44874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UNSTRUCTURED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88A98-CDF2-EE49-ACEF-B5ABB4954046}"/>
              </a:ext>
            </a:extLst>
          </p:cNvPr>
          <p:cNvSpPr txBox="1"/>
          <p:nvPr/>
        </p:nvSpPr>
        <p:spPr>
          <a:xfrm>
            <a:off x="6922428" y="4369562"/>
            <a:ext cx="448748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154DF-E115-7344-AA86-53F7B9EA9E91}"/>
              </a:ext>
            </a:extLst>
          </p:cNvPr>
          <p:cNvSpPr txBox="1"/>
          <p:nvPr/>
        </p:nvSpPr>
        <p:spPr>
          <a:xfrm>
            <a:off x="14122332" y="3746575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B276CF-E152-1941-8293-09B92750472E}"/>
              </a:ext>
            </a:extLst>
          </p:cNvPr>
          <p:cNvSpPr txBox="1"/>
          <p:nvPr/>
        </p:nvSpPr>
        <p:spPr>
          <a:xfrm>
            <a:off x="14122332" y="4550130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WAREHOUSES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01202-82BF-CE46-80C9-F9E374811242}"/>
              </a:ext>
            </a:extLst>
          </p:cNvPr>
          <p:cNvSpPr txBox="1"/>
          <p:nvPr/>
        </p:nvSpPr>
        <p:spPr>
          <a:xfrm>
            <a:off x="14122332" y="5353684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SYSTEMS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83C8F3-3F0F-E847-A489-2C82554C6DB4}"/>
              </a:ext>
            </a:extLst>
          </p:cNvPr>
          <p:cNvSpPr txBox="1"/>
          <p:nvPr/>
        </p:nvSpPr>
        <p:spPr>
          <a:xfrm>
            <a:off x="2504468" y="7539145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E5235-86C8-C742-9207-5DFF9EC88BD2}"/>
              </a:ext>
            </a:extLst>
          </p:cNvPr>
          <p:cNvSpPr txBox="1"/>
          <p:nvPr/>
        </p:nvSpPr>
        <p:spPr>
          <a:xfrm>
            <a:off x="6922427" y="6997013"/>
            <a:ext cx="44874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STRUCTURED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919C6-D440-7E47-815A-ADCC2EB445E3}"/>
              </a:ext>
            </a:extLst>
          </p:cNvPr>
          <p:cNvSpPr txBox="1"/>
          <p:nvPr/>
        </p:nvSpPr>
        <p:spPr>
          <a:xfrm>
            <a:off x="6922428" y="7652764"/>
            <a:ext cx="448748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0A2648-9EC7-1645-B2C6-DA5A2EE8CAED}"/>
              </a:ext>
            </a:extLst>
          </p:cNvPr>
          <p:cNvSpPr txBox="1"/>
          <p:nvPr/>
        </p:nvSpPr>
        <p:spPr>
          <a:xfrm>
            <a:off x="14122332" y="7040535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DD32D9-7C5D-2748-9C56-5FC24F0FED11}"/>
              </a:ext>
            </a:extLst>
          </p:cNvPr>
          <p:cNvSpPr txBox="1"/>
          <p:nvPr/>
        </p:nvSpPr>
        <p:spPr>
          <a:xfrm>
            <a:off x="14122332" y="7844090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E-MAIL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A352A-8C6B-C140-9006-551CA1E9BDCF}"/>
              </a:ext>
            </a:extLst>
          </p:cNvPr>
          <p:cNvSpPr txBox="1"/>
          <p:nvPr/>
        </p:nvSpPr>
        <p:spPr>
          <a:xfrm>
            <a:off x="14122332" y="8647644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EDI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CE5680-7E59-1F45-B7EB-5BEF2E363D49}"/>
              </a:ext>
            </a:extLst>
          </p:cNvPr>
          <p:cNvSpPr txBox="1"/>
          <p:nvPr/>
        </p:nvSpPr>
        <p:spPr>
          <a:xfrm>
            <a:off x="2504468" y="10882545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83C479-82C7-1948-813B-BD9ECFB5F1B5}"/>
              </a:ext>
            </a:extLst>
          </p:cNvPr>
          <p:cNvSpPr txBox="1"/>
          <p:nvPr/>
        </p:nvSpPr>
        <p:spPr>
          <a:xfrm>
            <a:off x="6922427" y="10286626"/>
            <a:ext cx="44874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SEMI-STRUCTURED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7722FA-0279-D443-AC74-184BD8596D18}"/>
              </a:ext>
            </a:extLst>
          </p:cNvPr>
          <p:cNvSpPr txBox="1"/>
          <p:nvPr/>
        </p:nvSpPr>
        <p:spPr>
          <a:xfrm>
            <a:off x="6922428" y="10942377"/>
            <a:ext cx="448748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0F8904-AA6E-624E-9405-3508C2F38CCD}"/>
              </a:ext>
            </a:extLst>
          </p:cNvPr>
          <p:cNvSpPr txBox="1"/>
          <p:nvPr/>
        </p:nvSpPr>
        <p:spPr>
          <a:xfrm>
            <a:off x="14122332" y="10394694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ANALOG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23E27C-D3D9-D348-8A70-0155FEF697AD}"/>
              </a:ext>
            </a:extLst>
          </p:cNvPr>
          <p:cNvSpPr txBox="1"/>
          <p:nvPr/>
        </p:nvSpPr>
        <p:spPr>
          <a:xfrm>
            <a:off x="14122332" y="11198249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092509-5EBE-6848-AA8D-00D4E925B244}"/>
              </a:ext>
            </a:extLst>
          </p:cNvPr>
          <p:cNvSpPr txBox="1"/>
          <p:nvPr/>
        </p:nvSpPr>
        <p:spPr>
          <a:xfrm>
            <a:off x="14122332" y="12001803"/>
            <a:ext cx="362276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339295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">
            <a:extLst>
              <a:ext uri="{FF2B5EF4-FFF2-40B4-BE49-F238E27FC236}">
                <a16:creationId xmlns:a16="http://schemas.microsoft.com/office/drawing/2014/main" id="{CCE01AFB-E6B7-EE48-B70E-3B8BAC90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671" y="3485271"/>
            <a:ext cx="10041290" cy="9277757"/>
          </a:xfrm>
          <a:custGeom>
            <a:avLst/>
            <a:gdLst>
              <a:gd name="T0" fmla="*/ 6096 w 8062"/>
              <a:gd name="T1" fmla="*/ 2656 h 7447"/>
              <a:gd name="T2" fmla="*/ 7943 w 8062"/>
              <a:gd name="T3" fmla="*/ 2656 h 7447"/>
              <a:gd name="T4" fmla="*/ 7943 w 8062"/>
              <a:gd name="T5" fmla="*/ 2656 h 7447"/>
              <a:gd name="T6" fmla="*/ 8061 w 8062"/>
              <a:gd name="T7" fmla="*/ 2538 h 7447"/>
              <a:gd name="T8" fmla="*/ 8061 w 8062"/>
              <a:gd name="T9" fmla="*/ 118 h 7447"/>
              <a:gd name="T10" fmla="*/ 8061 w 8062"/>
              <a:gd name="T11" fmla="*/ 118 h 7447"/>
              <a:gd name="T12" fmla="*/ 7943 w 8062"/>
              <a:gd name="T13" fmla="*/ 0 h 7447"/>
              <a:gd name="T14" fmla="*/ 5462 w 8062"/>
              <a:gd name="T15" fmla="*/ 0 h 7447"/>
              <a:gd name="T16" fmla="*/ 5462 w 8062"/>
              <a:gd name="T17" fmla="*/ 0 h 7447"/>
              <a:gd name="T18" fmla="*/ 5344 w 8062"/>
              <a:gd name="T19" fmla="*/ 118 h 7447"/>
              <a:gd name="T20" fmla="*/ 5344 w 8062"/>
              <a:gd name="T21" fmla="*/ 1916 h 7447"/>
              <a:gd name="T22" fmla="*/ 4119 w 8062"/>
              <a:gd name="T23" fmla="*/ 3034 h 7447"/>
              <a:gd name="T24" fmla="*/ 2717 w 8062"/>
              <a:gd name="T25" fmla="*/ 1756 h 7447"/>
              <a:gd name="T26" fmla="*/ 2717 w 8062"/>
              <a:gd name="T27" fmla="*/ 118 h 7447"/>
              <a:gd name="T28" fmla="*/ 2717 w 8062"/>
              <a:gd name="T29" fmla="*/ 118 h 7447"/>
              <a:gd name="T30" fmla="*/ 2599 w 8062"/>
              <a:gd name="T31" fmla="*/ 0 h 7447"/>
              <a:gd name="T32" fmla="*/ 118 w 8062"/>
              <a:gd name="T33" fmla="*/ 0 h 7447"/>
              <a:gd name="T34" fmla="*/ 118 w 8062"/>
              <a:gd name="T35" fmla="*/ 0 h 7447"/>
              <a:gd name="T36" fmla="*/ 0 w 8062"/>
              <a:gd name="T37" fmla="*/ 118 h 7447"/>
              <a:gd name="T38" fmla="*/ 0 w 8062"/>
              <a:gd name="T39" fmla="*/ 2538 h 7447"/>
              <a:gd name="T40" fmla="*/ 0 w 8062"/>
              <a:gd name="T41" fmla="*/ 2538 h 7447"/>
              <a:gd name="T42" fmla="*/ 118 w 8062"/>
              <a:gd name="T43" fmla="*/ 2656 h 7447"/>
              <a:gd name="T44" fmla="*/ 2142 w 8062"/>
              <a:gd name="T45" fmla="*/ 2656 h 7447"/>
              <a:gd name="T46" fmla="*/ 3338 w 8062"/>
              <a:gd name="T47" fmla="*/ 3746 h 7447"/>
              <a:gd name="T48" fmla="*/ 2195 w 8062"/>
              <a:gd name="T49" fmla="*/ 4789 h 7447"/>
              <a:gd name="T50" fmla="*/ 118 w 8062"/>
              <a:gd name="T51" fmla="*/ 4789 h 7447"/>
              <a:gd name="T52" fmla="*/ 118 w 8062"/>
              <a:gd name="T53" fmla="*/ 4789 h 7447"/>
              <a:gd name="T54" fmla="*/ 0 w 8062"/>
              <a:gd name="T55" fmla="*/ 4907 h 7447"/>
              <a:gd name="T56" fmla="*/ 0 w 8062"/>
              <a:gd name="T57" fmla="*/ 7328 h 7447"/>
              <a:gd name="T58" fmla="*/ 0 w 8062"/>
              <a:gd name="T59" fmla="*/ 7328 h 7447"/>
              <a:gd name="T60" fmla="*/ 118 w 8062"/>
              <a:gd name="T61" fmla="*/ 7446 h 7447"/>
              <a:gd name="T62" fmla="*/ 2599 w 8062"/>
              <a:gd name="T63" fmla="*/ 7446 h 7447"/>
              <a:gd name="T64" fmla="*/ 2599 w 8062"/>
              <a:gd name="T65" fmla="*/ 7446 h 7447"/>
              <a:gd name="T66" fmla="*/ 2717 w 8062"/>
              <a:gd name="T67" fmla="*/ 7328 h 7447"/>
              <a:gd name="T68" fmla="*/ 2717 w 8062"/>
              <a:gd name="T69" fmla="*/ 5738 h 7447"/>
              <a:gd name="T70" fmla="*/ 4119 w 8062"/>
              <a:gd name="T71" fmla="*/ 4459 h 7447"/>
              <a:gd name="T72" fmla="*/ 5344 w 8062"/>
              <a:gd name="T73" fmla="*/ 5577 h 7447"/>
              <a:gd name="T74" fmla="*/ 5344 w 8062"/>
              <a:gd name="T75" fmla="*/ 7328 h 7447"/>
              <a:gd name="T76" fmla="*/ 5344 w 8062"/>
              <a:gd name="T77" fmla="*/ 7328 h 7447"/>
              <a:gd name="T78" fmla="*/ 5462 w 8062"/>
              <a:gd name="T79" fmla="*/ 7446 h 7447"/>
              <a:gd name="T80" fmla="*/ 7943 w 8062"/>
              <a:gd name="T81" fmla="*/ 7446 h 7447"/>
              <a:gd name="T82" fmla="*/ 7943 w 8062"/>
              <a:gd name="T83" fmla="*/ 7446 h 7447"/>
              <a:gd name="T84" fmla="*/ 8061 w 8062"/>
              <a:gd name="T85" fmla="*/ 7328 h 7447"/>
              <a:gd name="T86" fmla="*/ 8061 w 8062"/>
              <a:gd name="T87" fmla="*/ 4907 h 7447"/>
              <a:gd name="T88" fmla="*/ 8061 w 8062"/>
              <a:gd name="T89" fmla="*/ 4907 h 7447"/>
              <a:gd name="T90" fmla="*/ 7943 w 8062"/>
              <a:gd name="T91" fmla="*/ 4789 h 7447"/>
              <a:gd name="T92" fmla="*/ 6043 w 8062"/>
              <a:gd name="T93" fmla="*/ 4789 h 7447"/>
              <a:gd name="T94" fmla="*/ 4900 w 8062"/>
              <a:gd name="T95" fmla="*/ 3746 h 7447"/>
              <a:gd name="T96" fmla="*/ 6096 w 8062"/>
              <a:gd name="T97" fmla="*/ 2656 h 7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062" h="7447">
                <a:moveTo>
                  <a:pt x="6096" y="2656"/>
                </a:moveTo>
                <a:lnTo>
                  <a:pt x="7943" y="2656"/>
                </a:lnTo>
                <a:lnTo>
                  <a:pt x="7943" y="2656"/>
                </a:lnTo>
                <a:cubicBezTo>
                  <a:pt x="8008" y="2656"/>
                  <a:pt x="8061" y="2603"/>
                  <a:pt x="8061" y="2538"/>
                </a:cubicBezTo>
                <a:lnTo>
                  <a:pt x="8061" y="118"/>
                </a:lnTo>
                <a:lnTo>
                  <a:pt x="8061" y="118"/>
                </a:lnTo>
                <a:cubicBezTo>
                  <a:pt x="8061" y="53"/>
                  <a:pt x="8008" y="0"/>
                  <a:pt x="7943" y="0"/>
                </a:cubicBezTo>
                <a:lnTo>
                  <a:pt x="5462" y="0"/>
                </a:lnTo>
                <a:lnTo>
                  <a:pt x="5462" y="0"/>
                </a:lnTo>
                <a:cubicBezTo>
                  <a:pt x="5397" y="0"/>
                  <a:pt x="5344" y="53"/>
                  <a:pt x="5344" y="118"/>
                </a:cubicBezTo>
                <a:lnTo>
                  <a:pt x="5344" y="1916"/>
                </a:lnTo>
                <a:lnTo>
                  <a:pt x="4119" y="3034"/>
                </a:lnTo>
                <a:lnTo>
                  <a:pt x="2717" y="1756"/>
                </a:lnTo>
                <a:lnTo>
                  <a:pt x="2717" y="118"/>
                </a:lnTo>
                <a:lnTo>
                  <a:pt x="2717" y="118"/>
                </a:lnTo>
                <a:cubicBezTo>
                  <a:pt x="2717" y="53"/>
                  <a:pt x="2664" y="0"/>
                  <a:pt x="2599" y="0"/>
                </a:cubicBezTo>
                <a:lnTo>
                  <a:pt x="118" y="0"/>
                </a:lnTo>
                <a:lnTo>
                  <a:pt x="118" y="0"/>
                </a:lnTo>
                <a:cubicBezTo>
                  <a:pt x="53" y="0"/>
                  <a:pt x="0" y="53"/>
                  <a:pt x="0" y="118"/>
                </a:cubicBezTo>
                <a:lnTo>
                  <a:pt x="0" y="2538"/>
                </a:lnTo>
                <a:lnTo>
                  <a:pt x="0" y="2538"/>
                </a:lnTo>
                <a:cubicBezTo>
                  <a:pt x="0" y="2603"/>
                  <a:pt x="53" y="2656"/>
                  <a:pt x="118" y="2656"/>
                </a:cubicBezTo>
                <a:lnTo>
                  <a:pt x="2142" y="2656"/>
                </a:lnTo>
                <a:lnTo>
                  <a:pt x="3338" y="3746"/>
                </a:lnTo>
                <a:lnTo>
                  <a:pt x="2195" y="4789"/>
                </a:lnTo>
                <a:lnTo>
                  <a:pt x="118" y="4789"/>
                </a:lnTo>
                <a:lnTo>
                  <a:pt x="118" y="4789"/>
                </a:lnTo>
                <a:cubicBezTo>
                  <a:pt x="53" y="4789"/>
                  <a:pt x="0" y="4842"/>
                  <a:pt x="0" y="4907"/>
                </a:cubicBezTo>
                <a:lnTo>
                  <a:pt x="0" y="7328"/>
                </a:lnTo>
                <a:lnTo>
                  <a:pt x="0" y="7328"/>
                </a:lnTo>
                <a:cubicBezTo>
                  <a:pt x="0" y="7392"/>
                  <a:pt x="53" y="7446"/>
                  <a:pt x="118" y="7446"/>
                </a:cubicBezTo>
                <a:lnTo>
                  <a:pt x="2599" y="7446"/>
                </a:lnTo>
                <a:lnTo>
                  <a:pt x="2599" y="7446"/>
                </a:lnTo>
                <a:cubicBezTo>
                  <a:pt x="2664" y="7446"/>
                  <a:pt x="2717" y="7392"/>
                  <a:pt x="2717" y="7328"/>
                </a:cubicBezTo>
                <a:lnTo>
                  <a:pt x="2717" y="5738"/>
                </a:lnTo>
                <a:lnTo>
                  <a:pt x="4119" y="4459"/>
                </a:lnTo>
                <a:lnTo>
                  <a:pt x="5344" y="5577"/>
                </a:lnTo>
                <a:lnTo>
                  <a:pt x="5344" y="7328"/>
                </a:lnTo>
                <a:lnTo>
                  <a:pt x="5344" y="7328"/>
                </a:lnTo>
                <a:cubicBezTo>
                  <a:pt x="5344" y="7392"/>
                  <a:pt x="5397" y="7446"/>
                  <a:pt x="5462" y="7446"/>
                </a:cubicBezTo>
                <a:lnTo>
                  <a:pt x="7943" y="7446"/>
                </a:lnTo>
                <a:lnTo>
                  <a:pt x="7943" y="7446"/>
                </a:lnTo>
                <a:cubicBezTo>
                  <a:pt x="8008" y="7446"/>
                  <a:pt x="8061" y="7392"/>
                  <a:pt x="8061" y="7328"/>
                </a:cubicBezTo>
                <a:lnTo>
                  <a:pt x="8061" y="4907"/>
                </a:lnTo>
                <a:lnTo>
                  <a:pt x="8061" y="4907"/>
                </a:lnTo>
                <a:cubicBezTo>
                  <a:pt x="8061" y="4842"/>
                  <a:pt x="8008" y="4789"/>
                  <a:pt x="7943" y="4789"/>
                </a:cubicBezTo>
                <a:lnTo>
                  <a:pt x="6043" y="4789"/>
                </a:lnTo>
                <a:lnTo>
                  <a:pt x="4900" y="3746"/>
                </a:lnTo>
                <a:lnTo>
                  <a:pt x="6096" y="265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375">
            <a:extLst>
              <a:ext uri="{FF2B5EF4-FFF2-40B4-BE49-F238E27FC236}">
                <a16:creationId xmlns:a16="http://schemas.microsoft.com/office/drawing/2014/main" id="{5F587C35-69B7-2E41-A2DA-3B728C235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393" y="3699504"/>
            <a:ext cx="2944273" cy="2883848"/>
          </a:xfrm>
          <a:custGeom>
            <a:avLst/>
            <a:gdLst>
              <a:gd name="T0" fmla="*/ 2261 w 2365"/>
              <a:gd name="T1" fmla="*/ 2312 h 2313"/>
              <a:gd name="T2" fmla="*/ 103 w 2365"/>
              <a:gd name="T3" fmla="*/ 2312 h 2313"/>
              <a:gd name="T4" fmla="*/ 103 w 2365"/>
              <a:gd name="T5" fmla="*/ 2312 h 2313"/>
              <a:gd name="T6" fmla="*/ 0 w 2365"/>
              <a:gd name="T7" fmla="*/ 2209 h 2313"/>
              <a:gd name="T8" fmla="*/ 0 w 2365"/>
              <a:gd name="T9" fmla="*/ 103 h 2313"/>
              <a:gd name="T10" fmla="*/ 0 w 2365"/>
              <a:gd name="T11" fmla="*/ 103 h 2313"/>
              <a:gd name="T12" fmla="*/ 103 w 2365"/>
              <a:gd name="T13" fmla="*/ 0 h 2313"/>
              <a:gd name="T14" fmla="*/ 2261 w 2365"/>
              <a:gd name="T15" fmla="*/ 0 h 2313"/>
              <a:gd name="T16" fmla="*/ 2261 w 2365"/>
              <a:gd name="T17" fmla="*/ 0 h 2313"/>
              <a:gd name="T18" fmla="*/ 2364 w 2365"/>
              <a:gd name="T19" fmla="*/ 103 h 2313"/>
              <a:gd name="T20" fmla="*/ 2364 w 2365"/>
              <a:gd name="T21" fmla="*/ 2209 h 2313"/>
              <a:gd name="T22" fmla="*/ 2364 w 2365"/>
              <a:gd name="T23" fmla="*/ 2209 h 2313"/>
              <a:gd name="T24" fmla="*/ 2261 w 2365"/>
              <a:gd name="T25" fmla="*/ 2312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5" h="2313">
                <a:moveTo>
                  <a:pt x="2261" y="2312"/>
                </a:moveTo>
                <a:lnTo>
                  <a:pt x="103" y="2312"/>
                </a:lnTo>
                <a:lnTo>
                  <a:pt x="103" y="2312"/>
                </a:lnTo>
                <a:cubicBezTo>
                  <a:pt x="46" y="2312"/>
                  <a:pt x="0" y="2265"/>
                  <a:pt x="0" y="2209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6"/>
                  <a:pt x="46" y="0"/>
                  <a:pt x="103" y="0"/>
                </a:cubicBezTo>
                <a:lnTo>
                  <a:pt x="2261" y="0"/>
                </a:lnTo>
                <a:lnTo>
                  <a:pt x="2261" y="0"/>
                </a:lnTo>
                <a:cubicBezTo>
                  <a:pt x="2318" y="0"/>
                  <a:pt x="2364" y="46"/>
                  <a:pt x="2364" y="103"/>
                </a:cubicBezTo>
                <a:lnTo>
                  <a:pt x="2364" y="2209"/>
                </a:lnTo>
                <a:lnTo>
                  <a:pt x="2364" y="2209"/>
                </a:lnTo>
                <a:cubicBezTo>
                  <a:pt x="2364" y="2265"/>
                  <a:pt x="2318" y="2312"/>
                  <a:pt x="2261" y="23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376">
            <a:extLst>
              <a:ext uri="{FF2B5EF4-FFF2-40B4-BE49-F238E27FC236}">
                <a16:creationId xmlns:a16="http://schemas.microsoft.com/office/drawing/2014/main" id="{85317ACF-DAD1-2347-B9FB-59EFCD416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0968" y="3699504"/>
            <a:ext cx="2949763" cy="2883848"/>
          </a:xfrm>
          <a:custGeom>
            <a:avLst/>
            <a:gdLst>
              <a:gd name="T0" fmla="*/ 2262 w 2366"/>
              <a:gd name="T1" fmla="*/ 2312 h 2313"/>
              <a:gd name="T2" fmla="*/ 103 w 2366"/>
              <a:gd name="T3" fmla="*/ 2312 h 2313"/>
              <a:gd name="T4" fmla="*/ 103 w 2366"/>
              <a:gd name="T5" fmla="*/ 2312 h 2313"/>
              <a:gd name="T6" fmla="*/ 0 w 2366"/>
              <a:gd name="T7" fmla="*/ 2209 h 2313"/>
              <a:gd name="T8" fmla="*/ 0 w 2366"/>
              <a:gd name="T9" fmla="*/ 103 h 2313"/>
              <a:gd name="T10" fmla="*/ 0 w 2366"/>
              <a:gd name="T11" fmla="*/ 103 h 2313"/>
              <a:gd name="T12" fmla="*/ 103 w 2366"/>
              <a:gd name="T13" fmla="*/ 0 h 2313"/>
              <a:gd name="T14" fmla="*/ 2262 w 2366"/>
              <a:gd name="T15" fmla="*/ 0 h 2313"/>
              <a:gd name="T16" fmla="*/ 2262 w 2366"/>
              <a:gd name="T17" fmla="*/ 0 h 2313"/>
              <a:gd name="T18" fmla="*/ 2365 w 2366"/>
              <a:gd name="T19" fmla="*/ 103 h 2313"/>
              <a:gd name="T20" fmla="*/ 2365 w 2366"/>
              <a:gd name="T21" fmla="*/ 2209 h 2313"/>
              <a:gd name="T22" fmla="*/ 2365 w 2366"/>
              <a:gd name="T23" fmla="*/ 2209 h 2313"/>
              <a:gd name="T24" fmla="*/ 2262 w 2366"/>
              <a:gd name="T25" fmla="*/ 2312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6" h="2313">
                <a:moveTo>
                  <a:pt x="2262" y="2312"/>
                </a:moveTo>
                <a:lnTo>
                  <a:pt x="103" y="2312"/>
                </a:lnTo>
                <a:lnTo>
                  <a:pt x="103" y="2312"/>
                </a:lnTo>
                <a:cubicBezTo>
                  <a:pt x="47" y="2312"/>
                  <a:pt x="0" y="2265"/>
                  <a:pt x="0" y="2209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6"/>
                  <a:pt x="47" y="0"/>
                  <a:pt x="103" y="0"/>
                </a:cubicBezTo>
                <a:lnTo>
                  <a:pt x="2262" y="0"/>
                </a:lnTo>
                <a:lnTo>
                  <a:pt x="2262" y="0"/>
                </a:lnTo>
                <a:cubicBezTo>
                  <a:pt x="2318" y="0"/>
                  <a:pt x="2365" y="46"/>
                  <a:pt x="2365" y="103"/>
                </a:cubicBezTo>
                <a:lnTo>
                  <a:pt x="2365" y="2209"/>
                </a:lnTo>
                <a:lnTo>
                  <a:pt x="2365" y="2209"/>
                </a:lnTo>
                <a:cubicBezTo>
                  <a:pt x="2365" y="2265"/>
                  <a:pt x="2318" y="2312"/>
                  <a:pt x="2262" y="23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377">
            <a:extLst>
              <a:ext uri="{FF2B5EF4-FFF2-40B4-BE49-F238E27FC236}">
                <a16:creationId xmlns:a16="http://schemas.microsoft.com/office/drawing/2014/main" id="{283630AA-D853-9B47-9607-08401590F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408" y="9664951"/>
            <a:ext cx="2944273" cy="2883848"/>
          </a:xfrm>
          <a:custGeom>
            <a:avLst/>
            <a:gdLst>
              <a:gd name="T0" fmla="*/ 2262 w 2365"/>
              <a:gd name="T1" fmla="*/ 2312 h 2313"/>
              <a:gd name="T2" fmla="*/ 103 w 2365"/>
              <a:gd name="T3" fmla="*/ 2312 h 2313"/>
              <a:gd name="T4" fmla="*/ 103 w 2365"/>
              <a:gd name="T5" fmla="*/ 2312 h 2313"/>
              <a:gd name="T6" fmla="*/ 0 w 2365"/>
              <a:gd name="T7" fmla="*/ 2209 h 2313"/>
              <a:gd name="T8" fmla="*/ 0 w 2365"/>
              <a:gd name="T9" fmla="*/ 103 h 2313"/>
              <a:gd name="T10" fmla="*/ 0 w 2365"/>
              <a:gd name="T11" fmla="*/ 103 h 2313"/>
              <a:gd name="T12" fmla="*/ 103 w 2365"/>
              <a:gd name="T13" fmla="*/ 0 h 2313"/>
              <a:gd name="T14" fmla="*/ 2262 w 2365"/>
              <a:gd name="T15" fmla="*/ 0 h 2313"/>
              <a:gd name="T16" fmla="*/ 2262 w 2365"/>
              <a:gd name="T17" fmla="*/ 0 h 2313"/>
              <a:gd name="T18" fmla="*/ 2364 w 2365"/>
              <a:gd name="T19" fmla="*/ 103 h 2313"/>
              <a:gd name="T20" fmla="*/ 2364 w 2365"/>
              <a:gd name="T21" fmla="*/ 2209 h 2313"/>
              <a:gd name="T22" fmla="*/ 2364 w 2365"/>
              <a:gd name="T23" fmla="*/ 2209 h 2313"/>
              <a:gd name="T24" fmla="*/ 2262 w 2365"/>
              <a:gd name="T25" fmla="*/ 2312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5" h="2313">
                <a:moveTo>
                  <a:pt x="2262" y="2312"/>
                </a:moveTo>
                <a:lnTo>
                  <a:pt x="103" y="2312"/>
                </a:lnTo>
                <a:lnTo>
                  <a:pt x="103" y="2312"/>
                </a:lnTo>
                <a:cubicBezTo>
                  <a:pt x="46" y="2312"/>
                  <a:pt x="0" y="2266"/>
                  <a:pt x="0" y="2209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7"/>
                  <a:pt x="46" y="0"/>
                  <a:pt x="103" y="0"/>
                </a:cubicBezTo>
                <a:lnTo>
                  <a:pt x="2262" y="0"/>
                </a:lnTo>
                <a:lnTo>
                  <a:pt x="2262" y="0"/>
                </a:lnTo>
                <a:cubicBezTo>
                  <a:pt x="2318" y="0"/>
                  <a:pt x="2364" y="47"/>
                  <a:pt x="2364" y="103"/>
                </a:cubicBezTo>
                <a:lnTo>
                  <a:pt x="2364" y="2209"/>
                </a:lnTo>
                <a:lnTo>
                  <a:pt x="2364" y="2209"/>
                </a:lnTo>
                <a:cubicBezTo>
                  <a:pt x="2364" y="2266"/>
                  <a:pt x="2318" y="2312"/>
                  <a:pt x="2262" y="23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78">
            <a:extLst>
              <a:ext uri="{FF2B5EF4-FFF2-40B4-BE49-F238E27FC236}">
                <a16:creationId xmlns:a16="http://schemas.microsoft.com/office/drawing/2014/main" id="{D991A45B-A95B-8D43-A44D-E5781BF1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472" y="9664951"/>
            <a:ext cx="2944273" cy="2883848"/>
          </a:xfrm>
          <a:custGeom>
            <a:avLst/>
            <a:gdLst>
              <a:gd name="T0" fmla="*/ 2262 w 2365"/>
              <a:gd name="T1" fmla="*/ 2312 h 2313"/>
              <a:gd name="T2" fmla="*/ 103 w 2365"/>
              <a:gd name="T3" fmla="*/ 2312 h 2313"/>
              <a:gd name="T4" fmla="*/ 103 w 2365"/>
              <a:gd name="T5" fmla="*/ 2312 h 2313"/>
              <a:gd name="T6" fmla="*/ 0 w 2365"/>
              <a:gd name="T7" fmla="*/ 2209 h 2313"/>
              <a:gd name="T8" fmla="*/ 0 w 2365"/>
              <a:gd name="T9" fmla="*/ 103 h 2313"/>
              <a:gd name="T10" fmla="*/ 0 w 2365"/>
              <a:gd name="T11" fmla="*/ 103 h 2313"/>
              <a:gd name="T12" fmla="*/ 103 w 2365"/>
              <a:gd name="T13" fmla="*/ 0 h 2313"/>
              <a:gd name="T14" fmla="*/ 2262 w 2365"/>
              <a:gd name="T15" fmla="*/ 0 h 2313"/>
              <a:gd name="T16" fmla="*/ 2262 w 2365"/>
              <a:gd name="T17" fmla="*/ 0 h 2313"/>
              <a:gd name="T18" fmla="*/ 2364 w 2365"/>
              <a:gd name="T19" fmla="*/ 103 h 2313"/>
              <a:gd name="T20" fmla="*/ 2364 w 2365"/>
              <a:gd name="T21" fmla="*/ 2209 h 2313"/>
              <a:gd name="T22" fmla="*/ 2364 w 2365"/>
              <a:gd name="T23" fmla="*/ 2209 h 2313"/>
              <a:gd name="T24" fmla="*/ 2262 w 2365"/>
              <a:gd name="T25" fmla="*/ 2312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5" h="2313">
                <a:moveTo>
                  <a:pt x="2262" y="2312"/>
                </a:moveTo>
                <a:lnTo>
                  <a:pt x="103" y="2312"/>
                </a:lnTo>
                <a:lnTo>
                  <a:pt x="103" y="2312"/>
                </a:lnTo>
                <a:cubicBezTo>
                  <a:pt x="46" y="2312"/>
                  <a:pt x="0" y="2266"/>
                  <a:pt x="0" y="2209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7"/>
                  <a:pt x="46" y="0"/>
                  <a:pt x="103" y="0"/>
                </a:cubicBezTo>
                <a:lnTo>
                  <a:pt x="2262" y="0"/>
                </a:lnTo>
                <a:lnTo>
                  <a:pt x="2262" y="0"/>
                </a:lnTo>
                <a:cubicBezTo>
                  <a:pt x="2318" y="0"/>
                  <a:pt x="2364" y="47"/>
                  <a:pt x="2364" y="103"/>
                </a:cubicBezTo>
                <a:lnTo>
                  <a:pt x="2364" y="2209"/>
                </a:lnTo>
                <a:lnTo>
                  <a:pt x="2364" y="2209"/>
                </a:lnTo>
                <a:cubicBezTo>
                  <a:pt x="2364" y="2266"/>
                  <a:pt x="2318" y="2312"/>
                  <a:pt x="2262" y="23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379">
            <a:extLst>
              <a:ext uri="{FF2B5EF4-FFF2-40B4-BE49-F238E27FC236}">
                <a16:creationId xmlns:a16="http://schemas.microsoft.com/office/drawing/2014/main" id="{3EB48387-D348-924F-A0C2-39455FC74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049" y="6369122"/>
            <a:ext cx="3510058" cy="3510054"/>
          </a:xfrm>
          <a:custGeom>
            <a:avLst/>
            <a:gdLst>
              <a:gd name="T0" fmla="*/ 2816 w 2817"/>
              <a:gd name="T1" fmla="*/ 1408 h 2818"/>
              <a:gd name="T2" fmla="*/ 2816 w 2817"/>
              <a:gd name="T3" fmla="*/ 1408 h 2818"/>
              <a:gd name="T4" fmla="*/ 1409 w 2817"/>
              <a:gd name="T5" fmla="*/ 2817 h 2818"/>
              <a:gd name="T6" fmla="*/ 1409 w 2817"/>
              <a:gd name="T7" fmla="*/ 2817 h 2818"/>
              <a:gd name="T8" fmla="*/ 0 w 2817"/>
              <a:gd name="T9" fmla="*/ 1408 h 2818"/>
              <a:gd name="T10" fmla="*/ 0 w 2817"/>
              <a:gd name="T11" fmla="*/ 1408 h 2818"/>
              <a:gd name="T12" fmla="*/ 1409 w 2817"/>
              <a:gd name="T13" fmla="*/ 0 h 2818"/>
              <a:gd name="T14" fmla="*/ 1409 w 2817"/>
              <a:gd name="T15" fmla="*/ 0 h 2818"/>
              <a:gd name="T16" fmla="*/ 2816 w 2817"/>
              <a:gd name="T17" fmla="*/ 1408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17" h="2818">
                <a:moveTo>
                  <a:pt x="2816" y="1408"/>
                </a:moveTo>
                <a:lnTo>
                  <a:pt x="2816" y="1408"/>
                </a:lnTo>
                <a:cubicBezTo>
                  <a:pt x="2816" y="2186"/>
                  <a:pt x="2186" y="2817"/>
                  <a:pt x="1409" y="2817"/>
                </a:cubicBezTo>
                <a:lnTo>
                  <a:pt x="1409" y="2817"/>
                </a:lnTo>
                <a:cubicBezTo>
                  <a:pt x="630" y="2817"/>
                  <a:pt x="0" y="2186"/>
                  <a:pt x="0" y="1408"/>
                </a:cubicBezTo>
                <a:lnTo>
                  <a:pt x="0" y="1408"/>
                </a:lnTo>
                <a:cubicBezTo>
                  <a:pt x="0" y="630"/>
                  <a:pt x="630" y="0"/>
                  <a:pt x="1409" y="0"/>
                </a:cubicBezTo>
                <a:lnTo>
                  <a:pt x="1409" y="0"/>
                </a:lnTo>
                <a:cubicBezTo>
                  <a:pt x="2186" y="0"/>
                  <a:pt x="2816" y="630"/>
                  <a:pt x="2816" y="14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80">
            <a:extLst>
              <a:ext uri="{FF2B5EF4-FFF2-40B4-BE49-F238E27FC236}">
                <a16:creationId xmlns:a16="http://schemas.microsoft.com/office/drawing/2014/main" id="{9E83A38E-A53D-314F-910D-7BC51EAAF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5278" y="6583351"/>
            <a:ext cx="3087092" cy="3087092"/>
          </a:xfrm>
          <a:custGeom>
            <a:avLst/>
            <a:gdLst>
              <a:gd name="T0" fmla="*/ 2478 w 2479"/>
              <a:gd name="T1" fmla="*/ 1238 h 2478"/>
              <a:gd name="T2" fmla="*/ 2478 w 2479"/>
              <a:gd name="T3" fmla="*/ 1238 h 2478"/>
              <a:gd name="T4" fmla="*/ 1240 w 2479"/>
              <a:gd name="T5" fmla="*/ 2477 h 2478"/>
              <a:gd name="T6" fmla="*/ 1240 w 2479"/>
              <a:gd name="T7" fmla="*/ 2477 h 2478"/>
              <a:gd name="T8" fmla="*/ 0 w 2479"/>
              <a:gd name="T9" fmla="*/ 1238 h 2478"/>
              <a:gd name="T10" fmla="*/ 0 w 2479"/>
              <a:gd name="T11" fmla="*/ 1238 h 2478"/>
              <a:gd name="T12" fmla="*/ 1240 w 2479"/>
              <a:gd name="T13" fmla="*/ 0 h 2478"/>
              <a:gd name="T14" fmla="*/ 1240 w 2479"/>
              <a:gd name="T15" fmla="*/ 0 h 2478"/>
              <a:gd name="T16" fmla="*/ 2478 w 2479"/>
              <a:gd name="T17" fmla="*/ 1238 h 2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9" h="2478">
                <a:moveTo>
                  <a:pt x="2478" y="1238"/>
                </a:moveTo>
                <a:lnTo>
                  <a:pt x="2478" y="1238"/>
                </a:lnTo>
                <a:cubicBezTo>
                  <a:pt x="2478" y="1923"/>
                  <a:pt x="1923" y="2477"/>
                  <a:pt x="1240" y="2477"/>
                </a:cubicBezTo>
                <a:lnTo>
                  <a:pt x="1240" y="2477"/>
                </a:lnTo>
                <a:cubicBezTo>
                  <a:pt x="555" y="2477"/>
                  <a:pt x="0" y="1923"/>
                  <a:pt x="0" y="1238"/>
                </a:cubicBezTo>
                <a:lnTo>
                  <a:pt x="0" y="1238"/>
                </a:lnTo>
                <a:cubicBezTo>
                  <a:pt x="0" y="553"/>
                  <a:pt x="555" y="0"/>
                  <a:pt x="1240" y="0"/>
                </a:cubicBezTo>
                <a:lnTo>
                  <a:pt x="1240" y="0"/>
                </a:lnTo>
                <a:cubicBezTo>
                  <a:pt x="1923" y="0"/>
                  <a:pt x="2478" y="553"/>
                  <a:pt x="2478" y="12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13E4F7E-BC53-D846-A393-9DC7186A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5772" y="10417497"/>
            <a:ext cx="1276645" cy="1377514"/>
          </a:xfrm>
          <a:custGeom>
            <a:avLst/>
            <a:gdLst>
              <a:gd name="connsiteX0" fmla="*/ 455922 w 1276645"/>
              <a:gd name="connsiteY0" fmla="*/ 1197482 h 1377514"/>
              <a:gd name="connsiteX1" fmla="*/ 504091 w 1276645"/>
              <a:gd name="connsiteY1" fmla="*/ 1244173 h 1377514"/>
              <a:gd name="connsiteX2" fmla="*/ 455922 w 1276645"/>
              <a:gd name="connsiteY2" fmla="*/ 1289636 h 1377514"/>
              <a:gd name="connsiteX3" fmla="*/ 406485 w 1276645"/>
              <a:gd name="connsiteY3" fmla="*/ 1244173 h 1377514"/>
              <a:gd name="connsiteX4" fmla="*/ 455922 w 1276645"/>
              <a:gd name="connsiteY4" fmla="*/ 1197482 h 1377514"/>
              <a:gd name="connsiteX5" fmla="*/ 38648 w 1276645"/>
              <a:gd name="connsiteY5" fmla="*/ 1145027 h 1377514"/>
              <a:gd name="connsiteX6" fmla="*/ 38648 w 1276645"/>
              <a:gd name="connsiteY6" fmla="*/ 1269352 h 1377514"/>
              <a:gd name="connsiteX7" fmla="*/ 108465 w 1276645"/>
              <a:gd name="connsiteY7" fmla="*/ 1340217 h 1377514"/>
              <a:gd name="connsiteX8" fmla="*/ 805384 w 1276645"/>
              <a:gd name="connsiteY8" fmla="*/ 1340217 h 1377514"/>
              <a:gd name="connsiteX9" fmla="*/ 876447 w 1276645"/>
              <a:gd name="connsiteY9" fmla="*/ 1269352 h 1377514"/>
              <a:gd name="connsiteX10" fmla="*/ 876447 w 1276645"/>
              <a:gd name="connsiteY10" fmla="*/ 1145027 h 1377514"/>
              <a:gd name="connsiteX11" fmla="*/ 1188128 w 1276645"/>
              <a:gd name="connsiteY11" fmla="*/ 278487 h 1377514"/>
              <a:gd name="connsiteX12" fmla="*/ 1161947 w 1276645"/>
              <a:gd name="connsiteY12" fmla="*/ 289676 h 1377514"/>
              <a:gd name="connsiteX13" fmla="*/ 578480 w 1276645"/>
              <a:gd name="connsiteY13" fmla="*/ 871514 h 1377514"/>
              <a:gd name="connsiteX14" fmla="*/ 569753 w 1276645"/>
              <a:gd name="connsiteY14" fmla="*/ 883946 h 1377514"/>
              <a:gd name="connsiteX15" fmla="*/ 543572 w 1276645"/>
              <a:gd name="connsiteY15" fmla="*/ 963514 h 1377514"/>
              <a:gd name="connsiteX16" fmla="*/ 544819 w 1276645"/>
              <a:gd name="connsiteY16" fmla="*/ 968487 h 1377514"/>
              <a:gd name="connsiteX17" fmla="*/ 551052 w 1276645"/>
              <a:gd name="connsiteY17" fmla="*/ 970973 h 1377514"/>
              <a:gd name="connsiteX18" fmla="*/ 629596 w 1276645"/>
              <a:gd name="connsiteY18" fmla="*/ 944865 h 1377514"/>
              <a:gd name="connsiteX19" fmla="*/ 643310 w 1276645"/>
              <a:gd name="connsiteY19" fmla="*/ 936162 h 1377514"/>
              <a:gd name="connsiteX20" fmla="*/ 1226777 w 1276645"/>
              <a:gd name="connsiteY20" fmla="*/ 354324 h 1377514"/>
              <a:gd name="connsiteX21" fmla="*/ 1226777 w 1276645"/>
              <a:gd name="connsiteY21" fmla="*/ 300865 h 1377514"/>
              <a:gd name="connsiteX22" fmla="*/ 1215556 w 1276645"/>
              <a:gd name="connsiteY22" fmla="*/ 289676 h 1377514"/>
              <a:gd name="connsiteX23" fmla="*/ 1188128 w 1276645"/>
              <a:gd name="connsiteY23" fmla="*/ 278487 h 1377514"/>
              <a:gd name="connsiteX24" fmla="*/ 108465 w 1276645"/>
              <a:gd name="connsiteY24" fmla="*/ 38541 h 1377514"/>
              <a:gd name="connsiteX25" fmla="*/ 38648 w 1276645"/>
              <a:gd name="connsiteY25" fmla="*/ 109405 h 1377514"/>
              <a:gd name="connsiteX26" fmla="*/ 38648 w 1276645"/>
              <a:gd name="connsiteY26" fmla="*/ 1107730 h 1377514"/>
              <a:gd name="connsiteX27" fmla="*/ 876447 w 1276645"/>
              <a:gd name="connsiteY27" fmla="*/ 1107730 h 1377514"/>
              <a:gd name="connsiteX28" fmla="*/ 876447 w 1276645"/>
              <a:gd name="connsiteY28" fmla="*/ 758379 h 1377514"/>
              <a:gd name="connsiteX29" fmla="*/ 669491 w 1276645"/>
              <a:gd name="connsiteY29" fmla="*/ 962270 h 1377514"/>
              <a:gd name="connsiteX30" fmla="*/ 642063 w 1276645"/>
              <a:gd name="connsiteY30" fmla="*/ 980919 h 1377514"/>
              <a:gd name="connsiteX31" fmla="*/ 562273 w 1276645"/>
              <a:gd name="connsiteY31" fmla="*/ 1007027 h 1377514"/>
              <a:gd name="connsiteX32" fmla="*/ 548559 w 1276645"/>
              <a:gd name="connsiteY32" fmla="*/ 1009514 h 1377514"/>
              <a:gd name="connsiteX33" fmla="*/ 517391 w 1276645"/>
              <a:gd name="connsiteY33" fmla="*/ 995838 h 1377514"/>
              <a:gd name="connsiteX34" fmla="*/ 507417 w 1276645"/>
              <a:gd name="connsiteY34" fmla="*/ 951081 h 1377514"/>
              <a:gd name="connsiteX35" fmla="*/ 533598 w 1276645"/>
              <a:gd name="connsiteY35" fmla="*/ 872757 h 1377514"/>
              <a:gd name="connsiteX36" fmla="*/ 551052 w 1276645"/>
              <a:gd name="connsiteY36" fmla="*/ 844162 h 1377514"/>
              <a:gd name="connsiteX37" fmla="*/ 876447 w 1276645"/>
              <a:gd name="connsiteY37" fmla="*/ 520919 h 1377514"/>
              <a:gd name="connsiteX38" fmla="*/ 876447 w 1276645"/>
              <a:gd name="connsiteY38" fmla="*/ 109405 h 1377514"/>
              <a:gd name="connsiteX39" fmla="*/ 805384 w 1276645"/>
              <a:gd name="connsiteY39" fmla="*/ 38541 h 1377514"/>
              <a:gd name="connsiteX40" fmla="*/ 108465 w 1276645"/>
              <a:gd name="connsiteY40" fmla="*/ 0 h 1377514"/>
              <a:gd name="connsiteX41" fmla="*/ 805384 w 1276645"/>
              <a:gd name="connsiteY41" fmla="*/ 0 h 1377514"/>
              <a:gd name="connsiteX42" fmla="*/ 913849 w 1276645"/>
              <a:gd name="connsiteY42" fmla="*/ 109405 h 1377514"/>
              <a:gd name="connsiteX43" fmla="*/ 913849 w 1276645"/>
              <a:gd name="connsiteY43" fmla="*/ 482378 h 1377514"/>
              <a:gd name="connsiteX44" fmla="*/ 1134519 w 1276645"/>
              <a:gd name="connsiteY44" fmla="*/ 262324 h 1377514"/>
              <a:gd name="connsiteX45" fmla="*/ 1241738 w 1276645"/>
              <a:gd name="connsiteY45" fmla="*/ 262324 h 1377514"/>
              <a:gd name="connsiteX46" fmla="*/ 1254205 w 1276645"/>
              <a:gd name="connsiteY46" fmla="*/ 273514 h 1377514"/>
              <a:gd name="connsiteX47" fmla="*/ 1254205 w 1276645"/>
              <a:gd name="connsiteY47" fmla="*/ 380433 h 1377514"/>
              <a:gd name="connsiteX48" fmla="*/ 913849 w 1276645"/>
              <a:gd name="connsiteY48" fmla="*/ 719838 h 1377514"/>
              <a:gd name="connsiteX49" fmla="*/ 913849 w 1276645"/>
              <a:gd name="connsiteY49" fmla="*/ 1269352 h 1377514"/>
              <a:gd name="connsiteX50" fmla="*/ 805384 w 1276645"/>
              <a:gd name="connsiteY50" fmla="*/ 1377514 h 1377514"/>
              <a:gd name="connsiteX51" fmla="*/ 108465 w 1276645"/>
              <a:gd name="connsiteY51" fmla="*/ 1377514 h 1377514"/>
              <a:gd name="connsiteX52" fmla="*/ 0 w 1276645"/>
              <a:gd name="connsiteY52" fmla="*/ 1269352 h 1377514"/>
              <a:gd name="connsiteX53" fmla="*/ 0 w 1276645"/>
              <a:gd name="connsiteY53" fmla="*/ 109405 h 1377514"/>
              <a:gd name="connsiteX54" fmla="*/ 108465 w 1276645"/>
              <a:gd name="connsiteY54" fmla="*/ 0 h 137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276645" h="1377514">
                <a:moveTo>
                  <a:pt x="455922" y="1197482"/>
                </a:moveTo>
                <a:cubicBezTo>
                  <a:pt x="482542" y="1197482"/>
                  <a:pt x="504091" y="1218370"/>
                  <a:pt x="504091" y="1244173"/>
                </a:cubicBezTo>
                <a:cubicBezTo>
                  <a:pt x="504091" y="1268748"/>
                  <a:pt x="482542" y="1289636"/>
                  <a:pt x="455922" y="1289636"/>
                </a:cubicBezTo>
                <a:cubicBezTo>
                  <a:pt x="429302" y="1289636"/>
                  <a:pt x="406485" y="1268748"/>
                  <a:pt x="406485" y="1244173"/>
                </a:cubicBezTo>
                <a:cubicBezTo>
                  <a:pt x="406485" y="1218370"/>
                  <a:pt x="429302" y="1197482"/>
                  <a:pt x="455922" y="1197482"/>
                </a:cubicBezTo>
                <a:close/>
                <a:moveTo>
                  <a:pt x="38648" y="1145027"/>
                </a:moveTo>
                <a:lnTo>
                  <a:pt x="38648" y="1269352"/>
                </a:lnTo>
                <a:cubicBezTo>
                  <a:pt x="38648" y="1307892"/>
                  <a:pt x="69817" y="1340217"/>
                  <a:pt x="108465" y="1340217"/>
                </a:cubicBezTo>
                <a:lnTo>
                  <a:pt x="805384" y="1340217"/>
                </a:lnTo>
                <a:cubicBezTo>
                  <a:pt x="845279" y="1340217"/>
                  <a:pt x="876447" y="1307892"/>
                  <a:pt x="876447" y="1269352"/>
                </a:cubicBezTo>
                <a:lnTo>
                  <a:pt x="876447" y="1145027"/>
                </a:lnTo>
                <a:close/>
                <a:moveTo>
                  <a:pt x="1188128" y="278487"/>
                </a:moveTo>
                <a:cubicBezTo>
                  <a:pt x="1178155" y="278487"/>
                  <a:pt x="1169428" y="280973"/>
                  <a:pt x="1161947" y="289676"/>
                </a:cubicBezTo>
                <a:lnTo>
                  <a:pt x="578480" y="871514"/>
                </a:lnTo>
                <a:cubicBezTo>
                  <a:pt x="573493" y="875243"/>
                  <a:pt x="572247" y="880216"/>
                  <a:pt x="569753" y="883946"/>
                </a:cubicBezTo>
                <a:lnTo>
                  <a:pt x="543572" y="963514"/>
                </a:lnTo>
                <a:cubicBezTo>
                  <a:pt x="542325" y="966000"/>
                  <a:pt x="543572" y="968487"/>
                  <a:pt x="544819" y="968487"/>
                </a:cubicBezTo>
                <a:cubicBezTo>
                  <a:pt x="546065" y="970973"/>
                  <a:pt x="548559" y="970973"/>
                  <a:pt x="551052" y="970973"/>
                </a:cubicBezTo>
                <a:lnTo>
                  <a:pt x="629596" y="944865"/>
                </a:lnTo>
                <a:cubicBezTo>
                  <a:pt x="634583" y="942379"/>
                  <a:pt x="639570" y="939892"/>
                  <a:pt x="643310" y="936162"/>
                </a:cubicBezTo>
                <a:lnTo>
                  <a:pt x="1226777" y="354324"/>
                </a:lnTo>
                <a:cubicBezTo>
                  <a:pt x="1241738" y="339405"/>
                  <a:pt x="1241738" y="315784"/>
                  <a:pt x="1226777" y="300865"/>
                </a:cubicBezTo>
                <a:lnTo>
                  <a:pt x="1215556" y="289676"/>
                </a:lnTo>
                <a:cubicBezTo>
                  <a:pt x="1208076" y="280973"/>
                  <a:pt x="1198102" y="278487"/>
                  <a:pt x="1188128" y="278487"/>
                </a:cubicBezTo>
                <a:close/>
                <a:moveTo>
                  <a:pt x="108465" y="38541"/>
                </a:moveTo>
                <a:cubicBezTo>
                  <a:pt x="69817" y="38541"/>
                  <a:pt x="38648" y="70865"/>
                  <a:pt x="38648" y="109405"/>
                </a:cubicBezTo>
                <a:lnTo>
                  <a:pt x="38648" y="1107730"/>
                </a:lnTo>
                <a:lnTo>
                  <a:pt x="876447" y="1107730"/>
                </a:lnTo>
                <a:lnTo>
                  <a:pt x="876447" y="758379"/>
                </a:lnTo>
                <a:lnTo>
                  <a:pt x="669491" y="962270"/>
                </a:lnTo>
                <a:cubicBezTo>
                  <a:pt x="662011" y="970973"/>
                  <a:pt x="653284" y="977189"/>
                  <a:pt x="642063" y="980919"/>
                </a:cubicBezTo>
                <a:lnTo>
                  <a:pt x="562273" y="1007027"/>
                </a:lnTo>
                <a:cubicBezTo>
                  <a:pt x="558533" y="1008270"/>
                  <a:pt x="553546" y="1009514"/>
                  <a:pt x="548559" y="1009514"/>
                </a:cubicBezTo>
                <a:cubicBezTo>
                  <a:pt x="537338" y="1009514"/>
                  <a:pt x="526118" y="1004541"/>
                  <a:pt x="517391" y="995838"/>
                </a:cubicBezTo>
                <a:cubicBezTo>
                  <a:pt x="506170" y="984649"/>
                  <a:pt x="502430" y="967243"/>
                  <a:pt x="507417" y="951081"/>
                </a:cubicBezTo>
                <a:lnTo>
                  <a:pt x="533598" y="872757"/>
                </a:lnTo>
                <a:cubicBezTo>
                  <a:pt x="537338" y="861568"/>
                  <a:pt x="542325" y="852865"/>
                  <a:pt x="551052" y="844162"/>
                </a:cubicBezTo>
                <a:lnTo>
                  <a:pt x="876447" y="520919"/>
                </a:lnTo>
                <a:lnTo>
                  <a:pt x="876447" y="109405"/>
                </a:lnTo>
                <a:cubicBezTo>
                  <a:pt x="876447" y="70865"/>
                  <a:pt x="845279" y="38541"/>
                  <a:pt x="805384" y="38541"/>
                </a:cubicBezTo>
                <a:close/>
                <a:moveTo>
                  <a:pt x="108465" y="0"/>
                </a:moveTo>
                <a:lnTo>
                  <a:pt x="805384" y="0"/>
                </a:lnTo>
                <a:cubicBezTo>
                  <a:pt x="865227" y="0"/>
                  <a:pt x="913849" y="48486"/>
                  <a:pt x="913849" y="109405"/>
                </a:cubicBezTo>
                <a:lnTo>
                  <a:pt x="913849" y="482378"/>
                </a:lnTo>
                <a:lnTo>
                  <a:pt x="1134519" y="262324"/>
                </a:lnTo>
                <a:cubicBezTo>
                  <a:pt x="1164441" y="232487"/>
                  <a:pt x="1211816" y="232487"/>
                  <a:pt x="1241738" y="262324"/>
                </a:cubicBezTo>
                <a:lnTo>
                  <a:pt x="1254205" y="273514"/>
                </a:lnTo>
                <a:cubicBezTo>
                  <a:pt x="1284126" y="303351"/>
                  <a:pt x="1284126" y="351838"/>
                  <a:pt x="1254205" y="380433"/>
                </a:cubicBezTo>
                <a:lnTo>
                  <a:pt x="913849" y="719838"/>
                </a:lnTo>
                <a:lnTo>
                  <a:pt x="913849" y="1269352"/>
                </a:lnTo>
                <a:cubicBezTo>
                  <a:pt x="913849" y="1329027"/>
                  <a:pt x="865227" y="1377514"/>
                  <a:pt x="805384" y="1377514"/>
                </a:cubicBezTo>
                <a:lnTo>
                  <a:pt x="108465" y="1377514"/>
                </a:lnTo>
                <a:cubicBezTo>
                  <a:pt x="48622" y="1377514"/>
                  <a:pt x="0" y="1329027"/>
                  <a:pt x="0" y="1269352"/>
                </a:cubicBezTo>
                <a:lnTo>
                  <a:pt x="0" y="109405"/>
                </a:lnTo>
                <a:cubicBezTo>
                  <a:pt x="0" y="48486"/>
                  <a:pt x="48622" y="0"/>
                  <a:pt x="1084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54BC567-9E78-2C42-B850-B769CA1B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582" y="4408105"/>
            <a:ext cx="1542303" cy="1465405"/>
          </a:xfrm>
          <a:custGeom>
            <a:avLst/>
            <a:gdLst>
              <a:gd name="connsiteX0" fmla="*/ 633921 w 1542303"/>
              <a:gd name="connsiteY0" fmla="*/ 1428192 h 1465405"/>
              <a:gd name="connsiteX1" fmla="*/ 919371 w 1542303"/>
              <a:gd name="connsiteY1" fmla="*/ 1428192 h 1465405"/>
              <a:gd name="connsiteX2" fmla="*/ 938069 w 1542303"/>
              <a:gd name="connsiteY2" fmla="*/ 1446799 h 1465405"/>
              <a:gd name="connsiteX3" fmla="*/ 919371 w 1542303"/>
              <a:gd name="connsiteY3" fmla="*/ 1465405 h 1465405"/>
              <a:gd name="connsiteX4" fmla="*/ 633921 w 1542303"/>
              <a:gd name="connsiteY4" fmla="*/ 1465405 h 1465405"/>
              <a:gd name="connsiteX5" fmla="*/ 615223 w 1542303"/>
              <a:gd name="connsiteY5" fmla="*/ 1446799 h 1465405"/>
              <a:gd name="connsiteX6" fmla="*/ 633921 w 1542303"/>
              <a:gd name="connsiteY6" fmla="*/ 1428192 h 1465405"/>
              <a:gd name="connsiteX7" fmla="*/ 959993 w 1542303"/>
              <a:gd name="connsiteY7" fmla="*/ 1285373 h 1465405"/>
              <a:gd name="connsiteX8" fmla="*/ 981965 w 1542303"/>
              <a:gd name="connsiteY8" fmla="*/ 1304017 h 1465405"/>
              <a:gd name="connsiteX9" fmla="*/ 959993 w 1542303"/>
              <a:gd name="connsiteY9" fmla="*/ 1322661 h 1465405"/>
              <a:gd name="connsiteX10" fmla="*/ 939313 w 1542303"/>
              <a:gd name="connsiteY10" fmla="*/ 1304017 h 1465405"/>
              <a:gd name="connsiteX11" fmla="*/ 959993 w 1542303"/>
              <a:gd name="connsiteY11" fmla="*/ 1285373 h 1465405"/>
              <a:gd name="connsiteX12" fmla="*/ 536031 w 1542303"/>
              <a:gd name="connsiteY12" fmla="*/ 1015169 h 1465405"/>
              <a:gd name="connsiteX13" fmla="*/ 527346 w 1542303"/>
              <a:gd name="connsiteY13" fmla="*/ 1025144 h 1465405"/>
              <a:gd name="connsiteX14" fmla="*/ 527346 w 1542303"/>
              <a:gd name="connsiteY14" fmla="*/ 1334372 h 1465405"/>
              <a:gd name="connsiteX15" fmla="*/ 536031 w 1542303"/>
              <a:gd name="connsiteY15" fmla="*/ 1344347 h 1465405"/>
              <a:gd name="connsiteX16" fmla="*/ 1006276 w 1542303"/>
              <a:gd name="connsiteY16" fmla="*/ 1344347 h 1465405"/>
              <a:gd name="connsiteX17" fmla="*/ 1016202 w 1542303"/>
              <a:gd name="connsiteY17" fmla="*/ 1334372 h 1465405"/>
              <a:gd name="connsiteX18" fmla="*/ 1016202 w 1542303"/>
              <a:gd name="connsiteY18" fmla="*/ 1025144 h 1465405"/>
              <a:gd name="connsiteX19" fmla="*/ 1006276 w 1542303"/>
              <a:gd name="connsiteY19" fmla="*/ 1015169 h 1465405"/>
              <a:gd name="connsiteX20" fmla="*/ 536031 w 1542303"/>
              <a:gd name="connsiteY20" fmla="*/ 977762 h 1465405"/>
              <a:gd name="connsiteX21" fmla="*/ 1006276 w 1542303"/>
              <a:gd name="connsiteY21" fmla="*/ 977762 h 1465405"/>
              <a:gd name="connsiteX22" fmla="*/ 1053424 w 1542303"/>
              <a:gd name="connsiteY22" fmla="*/ 1025144 h 1465405"/>
              <a:gd name="connsiteX23" fmla="*/ 1053424 w 1542303"/>
              <a:gd name="connsiteY23" fmla="*/ 1334372 h 1465405"/>
              <a:gd name="connsiteX24" fmla="*/ 1006276 w 1542303"/>
              <a:gd name="connsiteY24" fmla="*/ 1383000 h 1465405"/>
              <a:gd name="connsiteX25" fmla="*/ 536031 w 1542303"/>
              <a:gd name="connsiteY25" fmla="*/ 1383000 h 1465405"/>
              <a:gd name="connsiteX26" fmla="*/ 488883 w 1542303"/>
              <a:gd name="connsiteY26" fmla="*/ 1334372 h 1465405"/>
              <a:gd name="connsiteX27" fmla="*/ 488883 w 1542303"/>
              <a:gd name="connsiteY27" fmla="*/ 1025144 h 1465405"/>
              <a:gd name="connsiteX28" fmla="*/ 536031 w 1542303"/>
              <a:gd name="connsiteY28" fmla="*/ 977762 h 1465405"/>
              <a:gd name="connsiteX29" fmla="*/ 1218656 w 1542303"/>
              <a:gd name="connsiteY29" fmla="*/ 693675 h 1465405"/>
              <a:gd name="connsiteX30" fmla="*/ 1176333 w 1542303"/>
              <a:gd name="connsiteY30" fmla="*/ 736069 h 1465405"/>
              <a:gd name="connsiteX31" fmla="*/ 1218656 w 1542303"/>
              <a:gd name="connsiteY31" fmla="*/ 777216 h 1465405"/>
              <a:gd name="connsiteX32" fmla="*/ 1260979 w 1542303"/>
              <a:gd name="connsiteY32" fmla="*/ 736069 h 1465405"/>
              <a:gd name="connsiteX33" fmla="*/ 1218656 w 1542303"/>
              <a:gd name="connsiteY33" fmla="*/ 693675 h 1465405"/>
              <a:gd name="connsiteX34" fmla="*/ 770529 w 1542303"/>
              <a:gd name="connsiteY34" fmla="*/ 693675 h 1465405"/>
              <a:gd name="connsiteX35" fmla="*/ 729451 w 1542303"/>
              <a:gd name="connsiteY35" fmla="*/ 736069 h 1465405"/>
              <a:gd name="connsiteX36" fmla="*/ 770529 w 1542303"/>
              <a:gd name="connsiteY36" fmla="*/ 777216 h 1465405"/>
              <a:gd name="connsiteX37" fmla="*/ 812852 w 1542303"/>
              <a:gd name="connsiteY37" fmla="*/ 736069 h 1465405"/>
              <a:gd name="connsiteX38" fmla="*/ 770529 w 1542303"/>
              <a:gd name="connsiteY38" fmla="*/ 693675 h 1465405"/>
              <a:gd name="connsiteX39" fmla="*/ 324892 w 1542303"/>
              <a:gd name="connsiteY39" fmla="*/ 693675 h 1465405"/>
              <a:gd name="connsiteX40" fmla="*/ 282569 w 1542303"/>
              <a:gd name="connsiteY40" fmla="*/ 736069 h 1465405"/>
              <a:gd name="connsiteX41" fmla="*/ 324892 w 1542303"/>
              <a:gd name="connsiteY41" fmla="*/ 777216 h 1465405"/>
              <a:gd name="connsiteX42" fmla="*/ 365970 w 1542303"/>
              <a:gd name="connsiteY42" fmla="*/ 736069 h 1465405"/>
              <a:gd name="connsiteX43" fmla="*/ 324892 w 1542303"/>
              <a:gd name="connsiteY43" fmla="*/ 693675 h 1465405"/>
              <a:gd name="connsiteX44" fmla="*/ 324892 w 1542303"/>
              <a:gd name="connsiteY44" fmla="*/ 532826 h 1465405"/>
              <a:gd name="connsiteX45" fmla="*/ 343564 w 1542303"/>
              <a:gd name="connsiteY45" fmla="*/ 552776 h 1465405"/>
              <a:gd name="connsiteX46" fmla="*/ 343564 w 1542303"/>
              <a:gd name="connsiteY46" fmla="*/ 658762 h 1465405"/>
              <a:gd name="connsiteX47" fmla="*/ 402069 w 1542303"/>
              <a:gd name="connsiteY47" fmla="*/ 717365 h 1465405"/>
              <a:gd name="connsiteX48" fmla="*/ 693352 w 1542303"/>
              <a:gd name="connsiteY48" fmla="*/ 717365 h 1465405"/>
              <a:gd name="connsiteX49" fmla="*/ 770529 w 1542303"/>
              <a:gd name="connsiteY49" fmla="*/ 656268 h 1465405"/>
              <a:gd name="connsiteX50" fmla="*/ 848951 w 1542303"/>
              <a:gd name="connsiteY50" fmla="*/ 717365 h 1465405"/>
              <a:gd name="connsiteX51" fmla="*/ 1141479 w 1542303"/>
              <a:gd name="connsiteY51" fmla="*/ 717365 h 1465405"/>
              <a:gd name="connsiteX52" fmla="*/ 1199984 w 1542303"/>
              <a:gd name="connsiteY52" fmla="*/ 658762 h 1465405"/>
              <a:gd name="connsiteX53" fmla="*/ 1199984 w 1542303"/>
              <a:gd name="connsiteY53" fmla="*/ 552776 h 1465405"/>
              <a:gd name="connsiteX54" fmla="*/ 1218656 w 1542303"/>
              <a:gd name="connsiteY54" fmla="*/ 532826 h 1465405"/>
              <a:gd name="connsiteX55" fmla="*/ 1238573 w 1542303"/>
              <a:gd name="connsiteY55" fmla="*/ 552776 h 1465405"/>
              <a:gd name="connsiteX56" fmla="*/ 1238573 w 1542303"/>
              <a:gd name="connsiteY56" fmla="*/ 658762 h 1465405"/>
              <a:gd name="connsiteX57" fmla="*/ 1297078 w 1542303"/>
              <a:gd name="connsiteY57" fmla="*/ 717365 h 1465405"/>
              <a:gd name="connsiteX58" fmla="*/ 1504959 w 1542303"/>
              <a:gd name="connsiteY58" fmla="*/ 717365 h 1465405"/>
              <a:gd name="connsiteX59" fmla="*/ 1504959 w 1542303"/>
              <a:gd name="connsiteY59" fmla="*/ 674971 h 1465405"/>
              <a:gd name="connsiteX60" fmla="*/ 1523631 w 1542303"/>
              <a:gd name="connsiteY60" fmla="*/ 656268 h 1465405"/>
              <a:gd name="connsiteX61" fmla="*/ 1542303 w 1542303"/>
              <a:gd name="connsiteY61" fmla="*/ 674971 h 1465405"/>
              <a:gd name="connsiteX62" fmla="*/ 1542303 w 1542303"/>
              <a:gd name="connsiteY62" fmla="*/ 797166 h 1465405"/>
              <a:gd name="connsiteX63" fmla="*/ 1523631 w 1542303"/>
              <a:gd name="connsiteY63" fmla="*/ 815869 h 1465405"/>
              <a:gd name="connsiteX64" fmla="*/ 1504959 w 1542303"/>
              <a:gd name="connsiteY64" fmla="*/ 797166 h 1465405"/>
              <a:gd name="connsiteX65" fmla="*/ 1504959 w 1542303"/>
              <a:gd name="connsiteY65" fmla="*/ 754772 h 1465405"/>
              <a:gd name="connsiteX66" fmla="*/ 1297078 w 1542303"/>
              <a:gd name="connsiteY66" fmla="*/ 754772 h 1465405"/>
              <a:gd name="connsiteX67" fmla="*/ 1218656 w 1542303"/>
              <a:gd name="connsiteY67" fmla="*/ 815869 h 1465405"/>
              <a:gd name="connsiteX68" fmla="*/ 1141479 w 1542303"/>
              <a:gd name="connsiteY68" fmla="*/ 754772 h 1465405"/>
              <a:gd name="connsiteX69" fmla="*/ 848951 w 1542303"/>
              <a:gd name="connsiteY69" fmla="*/ 754772 h 1465405"/>
              <a:gd name="connsiteX70" fmla="*/ 790446 w 1542303"/>
              <a:gd name="connsiteY70" fmla="*/ 813376 h 1465405"/>
              <a:gd name="connsiteX71" fmla="*/ 790446 w 1542303"/>
              <a:gd name="connsiteY71" fmla="*/ 919361 h 1465405"/>
              <a:gd name="connsiteX72" fmla="*/ 770529 w 1542303"/>
              <a:gd name="connsiteY72" fmla="*/ 938064 h 1465405"/>
              <a:gd name="connsiteX73" fmla="*/ 751857 w 1542303"/>
              <a:gd name="connsiteY73" fmla="*/ 919361 h 1465405"/>
              <a:gd name="connsiteX74" fmla="*/ 751857 w 1542303"/>
              <a:gd name="connsiteY74" fmla="*/ 813376 h 1465405"/>
              <a:gd name="connsiteX75" fmla="*/ 693352 w 1542303"/>
              <a:gd name="connsiteY75" fmla="*/ 754772 h 1465405"/>
              <a:gd name="connsiteX76" fmla="*/ 402069 w 1542303"/>
              <a:gd name="connsiteY76" fmla="*/ 754772 h 1465405"/>
              <a:gd name="connsiteX77" fmla="*/ 324892 w 1542303"/>
              <a:gd name="connsiteY77" fmla="*/ 815869 h 1465405"/>
              <a:gd name="connsiteX78" fmla="*/ 246470 w 1542303"/>
              <a:gd name="connsiteY78" fmla="*/ 754772 h 1465405"/>
              <a:gd name="connsiteX79" fmla="*/ 38589 w 1542303"/>
              <a:gd name="connsiteY79" fmla="*/ 754772 h 1465405"/>
              <a:gd name="connsiteX80" fmla="*/ 38589 w 1542303"/>
              <a:gd name="connsiteY80" fmla="*/ 797166 h 1465405"/>
              <a:gd name="connsiteX81" fmla="*/ 18672 w 1542303"/>
              <a:gd name="connsiteY81" fmla="*/ 815869 h 1465405"/>
              <a:gd name="connsiteX82" fmla="*/ 0 w 1542303"/>
              <a:gd name="connsiteY82" fmla="*/ 797166 h 1465405"/>
              <a:gd name="connsiteX83" fmla="*/ 0 w 1542303"/>
              <a:gd name="connsiteY83" fmla="*/ 674971 h 1465405"/>
              <a:gd name="connsiteX84" fmla="*/ 18672 w 1542303"/>
              <a:gd name="connsiteY84" fmla="*/ 656268 h 1465405"/>
              <a:gd name="connsiteX85" fmla="*/ 38589 w 1542303"/>
              <a:gd name="connsiteY85" fmla="*/ 674971 h 1465405"/>
              <a:gd name="connsiteX86" fmla="*/ 38589 w 1542303"/>
              <a:gd name="connsiteY86" fmla="*/ 717365 h 1465405"/>
              <a:gd name="connsiteX87" fmla="*/ 246470 w 1542303"/>
              <a:gd name="connsiteY87" fmla="*/ 717365 h 1465405"/>
              <a:gd name="connsiteX88" fmla="*/ 304975 w 1542303"/>
              <a:gd name="connsiteY88" fmla="*/ 658762 h 1465405"/>
              <a:gd name="connsiteX89" fmla="*/ 304975 w 1542303"/>
              <a:gd name="connsiteY89" fmla="*/ 552776 h 1465405"/>
              <a:gd name="connsiteX90" fmla="*/ 324892 w 1542303"/>
              <a:gd name="connsiteY90" fmla="*/ 532826 h 1465405"/>
              <a:gd name="connsiteX91" fmla="*/ 1080105 w 1542303"/>
              <a:gd name="connsiteY91" fmla="*/ 450430 h 1465405"/>
              <a:gd name="connsiteX92" fmla="*/ 1364305 w 1542303"/>
              <a:gd name="connsiteY92" fmla="*/ 450430 h 1465405"/>
              <a:gd name="connsiteX93" fmla="*/ 1383003 w 1542303"/>
              <a:gd name="connsiteY93" fmla="*/ 469036 h 1465405"/>
              <a:gd name="connsiteX94" fmla="*/ 1364305 w 1542303"/>
              <a:gd name="connsiteY94" fmla="*/ 487642 h 1465405"/>
              <a:gd name="connsiteX95" fmla="*/ 1080105 w 1542303"/>
              <a:gd name="connsiteY95" fmla="*/ 487642 h 1465405"/>
              <a:gd name="connsiteX96" fmla="*/ 1060161 w 1542303"/>
              <a:gd name="connsiteY96" fmla="*/ 469036 h 1465405"/>
              <a:gd name="connsiteX97" fmla="*/ 1080105 w 1542303"/>
              <a:gd name="connsiteY97" fmla="*/ 450430 h 1465405"/>
              <a:gd name="connsiteX98" fmla="*/ 183491 w 1542303"/>
              <a:gd name="connsiteY98" fmla="*/ 450430 h 1465405"/>
              <a:gd name="connsiteX99" fmla="*/ 468941 w 1542303"/>
              <a:gd name="connsiteY99" fmla="*/ 450430 h 1465405"/>
              <a:gd name="connsiteX100" fmla="*/ 487639 w 1542303"/>
              <a:gd name="connsiteY100" fmla="*/ 469036 h 1465405"/>
              <a:gd name="connsiteX101" fmla="*/ 468941 w 1542303"/>
              <a:gd name="connsiteY101" fmla="*/ 487642 h 1465405"/>
              <a:gd name="connsiteX102" fmla="*/ 183491 w 1542303"/>
              <a:gd name="connsiteY102" fmla="*/ 487642 h 1465405"/>
              <a:gd name="connsiteX103" fmla="*/ 164793 w 1542303"/>
              <a:gd name="connsiteY103" fmla="*/ 469036 h 1465405"/>
              <a:gd name="connsiteX104" fmla="*/ 183491 w 1542303"/>
              <a:gd name="connsiteY104" fmla="*/ 450430 h 1465405"/>
              <a:gd name="connsiteX105" fmla="*/ 1402895 w 1542303"/>
              <a:gd name="connsiteY105" fmla="*/ 302118 h 1465405"/>
              <a:gd name="connsiteX106" fmla="*/ 1421539 w 1542303"/>
              <a:gd name="connsiteY106" fmla="*/ 322797 h 1465405"/>
              <a:gd name="connsiteX107" fmla="*/ 1402895 w 1542303"/>
              <a:gd name="connsiteY107" fmla="*/ 344769 h 1465405"/>
              <a:gd name="connsiteX108" fmla="*/ 1384251 w 1542303"/>
              <a:gd name="connsiteY108" fmla="*/ 322797 h 1465405"/>
              <a:gd name="connsiteX109" fmla="*/ 1402895 w 1542303"/>
              <a:gd name="connsiteY109" fmla="*/ 302118 h 1465405"/>
              <a:gd name="connsiteX110" fmla="*/ 509563 w 1542303"/>
              <a:gd name="connsiteY110" fmla="*/ 302118 h 1465405"/>
              <a:gd name="connsiteX111" fmla="*/ 531535 w 1542303"/>
              <a:gd name="connsiteY111" fmla="*/ 322797 h 1465405"/>
              <a:gd name="connsiteX112" fmla="*/ 509563 w 1542303"/>
              <a:gd name="connsiteY112" fmla="*/ 344769 h 1465405"/>
              <a:gd name="connsiteX113" fmla="*/ 488883 w 1542303"/>
              <a:gd name="connsiteY113" fmla="*/ 322797 h 1465405"/>
              <a:gd name="connsiteX114" fmla="*/ 509563 w 1542303"/>
              <a:gd name="connsiteY114" fmla="*/ 302118 h 1465405"/>
              <a:gd name="connsiteX115" fmla="*/ 988065 w 1542303"/>
              <a:gd name="connsiteY115" fmla="*/ 37406 h 1465405"/>
              <a:gd name="connsiteX116" fmla="*/ 978065 w 1542303"/>
              <a:gd name="connsiteY116" fmla="*/ 47381 h 1465405"/>
              <a:gd name="connsiteX117" fmla="*/ 978065 w 1542303"/>
              <a:gd name="connsiteY117" fmla="*/ 356609 h 1465405"/>
              <a:gd name="connsiteX118" fmla="*/ 988065 w 1542303"/>
              <a:gd name="connsiteY118" fmla="*/ 366584 h 1465405"/>
              <a:gd name="connsiteX119" fmla="*/ 1460587 w 1542303"/>
              <a:gd name="connsiteY119" fmla="*/ 366584 h 1465405"/>
              <a:gd name="connsiteX120" fmla="*/ 1470587 w 1542303"/>
              <a:gd name="connsiteY120" fmla="*/ 356609 h 1465405"/>
              <a:gd name="connsiteX121" fmla="*/ 1470587 w 1542303"/>
              <a:gd name="connsiteY121" fmla="*/ 47381 h 1465405"/>
              <a:gd name="connsiteX122" fmla="*/ 1460587 w 1542303"/>
              <a:gd name="connsiteY122" fmla="*/ 37406 h 1465405"/>
              <a:gd name="connsiteX123" fmla="*/ 91096 w 1542303"/>
              <a:gd name="connsiteY123" fmla="*/ 37406 h 1465405"/>
              <a:gd name="connsiteX124" fmla="*/ 82410 w 1542303"/>
              <a:gd name="connsiteY124" fmla="*/ 47381 h 1465405"/>
              <a:gd name="connsiteX125" fmla="*/ 82410 w 1542303"/>
              <a:gd name="connsiteY125" fmla="*/ 356609 h 1465405"/>
              <a:gd name="connsiteX126" fmla="*/ 91096 w 1542303"/>
              <a:gd name="connsiteY126" fmla="*/ 366584 h 1465405"/>
              <a:gd name="connsiteX127" fmla="*/ 561343 w 1542303"/>
              <a:gd name="connsiteY127" fmla="*/ 366584 h 1465405"/>
              <a:gd name="connsiteX128" fmla="*/ 570028 w 1542303"/>
              <a:gd name="connsiteY128" fmla="*/ 356609 h 1465405"/>
              <a:gd name="connsiteX129" fmla="*/ 570028 w 1542303"/>
              <a:gd name="connsiteY129" fmla="*/ 47381 h 1465405"/>
              <a:gd name="connsiteX130" fmla="*/ 561343 w 1542303"/>
              <a:gd name="connsiteY130" fmla="*/ 37406 h 1465405"/>
              <a:gd name="connsiteX131" fmla="*/ 988065 w 1542303"/>
              <a:gd name="connsiteY131" fmla="*/ 0 h 1465405"/>
              <a:gd name="connsiteX132" fmla="*/ 1460587 w 1542303"/>
              <a:gd name="connsiteY132" fmla="*/ 0 h 1465405"/>
              <a:gd name="connsiteX133" fmla="*/ 1509339 w 1542303"/>
              <a:gd name="connsiteY133" fmla="*/ 47381 h 1465405"/>
              <a:gd name="connsiteX134" fmla="*/ 1509339 w 1542303"/>
              <a:gd name="connsiteY134" fmla="*/ 356609 h 1465405"/>
              <a:gd name="connsiteX135" fmla="*/ 1460587 w 1542303"/>
              <a:gd name="connsiteY135" fmla="*/ 405238 h 1465405"/>
              <a:gd name="connsiteX136" fmla="*/ 988065 w 1542303"/>
              <a:gd name="connsiteY136" fmla="*/ 405238 h 1465405"/>
              <a:gd name="connsiteX137" fmla="*/ 939313 w 1542303"/>
              <a:gd name="connsiteY137" fmla="*/ 356609 h 1465405"/>
              <a:gd name="connsiteX138" fmla="*/ 939313 w 1542303"/>
              <a:gd name="connsiteY138" fmla="*/ 47381 h 1465405"/>
              <a:gd name="connsiteX139" fmla="*/ 988065 w 1542303"/>
              <a:gd name="connsiteY139" fmla="*/ 0 h 1465405"/>
              <a:gd name="connsiteX140" fmla="*/ 91096 w 1542303"/>
              <a:gd name="connsiteY140" fmla="*/ 0 h 1465405"/>
              <a:gd name="connsiteX141" fmla="*/ 561343 w 1542303"/>
              <a:gd name="connsiteY141" fmla="*/ 0 h 1465405"/>
              <a:gd name="connsiteX142" fmla="*/ 608491 w 1542303"/>
              <a:gd name="connsiteY142" fmla="*/ 47381 h 1465405"/>
              <a:gd name="connsiteX143" fmla="*/ 608491 w 1542303"/>
              <a:gd name="connsiteY143" fmla="*/ 356609 h 1465405"/>
              <a:gd name="connsiteX144" fmla="*/ 561343 w 1542303"/>
              <a:gd name="connsiteY144" fmla="*/ 405238 h 1465405"/>
              <a:gd name="connsiteX145" fmla="*/ 91096 w 1542303"/>
              <a:gd name="connsiteY145" fmla="*/ 405238 h 1465405"/>
              <a:gd name="connsiteX146" fmla="*/ 43947 w 1542303"/>
              <a:gd name="connsiteY146" fmla="*/ 356609 h 1465405"/>
              <a:gd name="connsiteX147" fmla="*/ 43947 w 1542303"/>
              <a:gd name="connsiteY147" fmla="*/ 47381 h 1465405"/>
              <a:gd name="connsiteX148" fmla="*/ 91096 w 1542303"/>
              <a:gd name="connsiteY148" fmla="*/ 0 h 146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1542303" h="1465405">
                <a:moveTo>
                  <a:pt x="633921" y="1428192"/>
                </a:moveTo>
                <a:lnTo>
                  <a:pt x="919371" y="1428192"/>
                </a:lnTo>
                <a:cubicBezTo>
                  <a:pt x="930589" y="1428192"/>
                  <a:pt x="938069" y="1436875"/>
                  <a:pt x="938069" y="1446799"/>
                </a:cubicBezTo>
                <a:cubicBezTo>
                  <a:pt x="938069" y="1457962"/>
                  <a:pt x="930589" y="1465405"/>
                  <a:pt x="919371" y="1465405"/>
                </a:cubicBezTo>
                <a:lnTo>
                  <a:pt x="633921" y="1465405"/>
                </a:lnTo>
                <a:cubicBezTo>
                  <a:pt x="623949" y="1465405"/>
                  <a:pt x="615223" y="1457962"/>
                  <a:pt x="615223" y="1446799"/>
                </a:cubicBezTo>
                <a:cubicBezTo>
                  <a:pt x="615223" y="1436875"/>
                  <a:pt x="623949" y="1428192"/>
                  <a:pt x="633921" y="1428192"/>
                </a:cubicBezTo>
                <a:close/>
                <a:moveTo>
                  <a:pt x="959993" y="1285373"/>
                </a:moveTo>
                <a:cubicBezTo>
                  <a:pt x="972917" y="1285373"/>
                  <a:pt x="981965" y="1293530"/>
                  <a:pt x="981965" y="1304017"/>
                </a:cubicBezTo>
                <a:cubicBezTo>
                  <a:pt x="981965" y="1314504"/>
                  <a:pt x="972917" y="1322661"/>
                  <a:pt x="959993" y="1322661"/>
                </a:cubicBezTo>
                <a:cubicBezTo>
                  <a:pt x="949653" y="1322661"/>
                  <a:pt x="939313" y="1314504"/>
                  <a:pt x="939313" y="1304017"/>
                </a:cubicBezTo>
                <a:cubicBezTo>
                  <a:pt x="939313" y="1293530"/>
                  <a:pt x="949653" y="1285373"/>
                  <a:pt x="959993" y="1285373"/>
                </a:cubicBezTo>
                <a:close/>
                <a:moveTo>
                  <a:pt x="536031" y="1015169"/>
                </a:moveTo>
                <a:cubicBezTo>
                  <a:pt x="531069" y="1015169"/>
                  <a:pt x="527346" y="1020156"/>
                  <a:pt x="527346" y="1025144"/>
                </a:cubicBezTo>
                <a:lnTo>
                  <a:pt x="527346" y="1334372"/>
                </a:lnTo>
                <a:cubicBezTo>
                  <a:pt x="527346" y="1339359"/>
                  <a:pt x="531069" y="1344347"/>
                  <a:pt x="536031" y="1344347"/>
                </a:cubicBezTo>
                <a:lnTo>
                  <a:pt x="1006276" y="1344347"/>
                </a:lnTo>
                <a:cubicBezTo>
                  <a:pt x="1011239" y="1344347"/>
                  <a:pt x="1016202" y="1339359"/>
                  <a:pt x="1016202" y="1334372"/>
                </a:cubicBezTo>
                <a:lnTo>
                  <a:pt x="1016202" y="1025144"/>
                </a:lnTo>
                <a:cubicBezTo>
                  <a:pt x="1016202" y="1020156"/>
                  <a:pt x="1011239" y="1015169"/>
                  <a:pt x="1006276" y="1015169"/>
                </a:cubicBezTo>
                <a:close/>
                <a:moveTo>
                  <a:pt x="536031" y="977762"/>
                </a:moveTo>
                <a:lnTo>
                  <a:pt x="1006276" y="977762"/>
                </a:lnTo>
                <a:cubicBezTo>
                  <a:pt x="1032331" y="977762"/>
                  <a:pt x="1053424" y="998959"/>
                  <a:pt x="1053424" y="1025144"/>
                </a:cubicBezTo>
                <a:lnTo>
                  <a:pt x="1053424" y="1334372"/>
                </a:lnTo>
                <a:cubicBezTo>
                  <a:pt x="1053424" y="1360556"/>
                  <a:pt x="1032331" y="1383000"/>
                  <a:pt x="1006276" y="1383000"/>
                </a:cubicBezTo>
                <a:lnTo>
                  <a:pt x="536031" y="1383000"/>
                </a:lnTo>
                <a:cubicBezTo>
                  <a:pt x="509976" y="1383000"/>
                  <a:pt x="488883" y="1360556"/>
                  <a:pt x="488883" y="1334372"/>
                </a:cubicBezTo>
                <a:lnTo>
                  <a:pt x="488883" y="1025144"/>
                </a:lnTo>
                <a:cubicBezTo>
                  <a:pt x="488883" y="998959"/>
                  <a:pt x="509976" y="977762"/>
                  <a:pt x="536031" y="977762"/>
                </a:cubicBezTo>
                <a:close/>
                <a:moveTo>
                  <a:pt x="1218656" y="693675"/>
                </a:moveTo>
                <a:cubicBezTo>
                  <a:pt x="1195005" y="693675"/>
                  <a:pt x="1176333" y="712378"/>
                  <a:pt x="1176333" y="736069"/>
                </a:cubicBezTo>
                <a:cubicBezTo>
                  <a:pt x="1176333" y="758513"/>
                  <a:pt x="1195005" y="777216"/>
                  <a:pt x="1218656" y="777216"/>
                </a:cubicBezTo>
                <a:cubicBezTo>
                  <a:pt x="1241062" y="777216"/>
                  <a:pt x="1260979" y="758513"/>
                  <a:pt x="1260979" y="736069"/>
                </a:cubicBezTo>
                <a:cubicBezTo>
                  <a:pt x="1260979" y="712378"/>
                  <a:pt x="1241062" y="693675"/>
                  <a:pt x="1218656" y="693675"/>
                </a:cubicBezTo>
                <a:close/>
                <a:moveTo>
                  <a:pt x="770529" y="693675"/>
                </a:moveTo>
                <a:cubicBezTo>
                  <a:pt x="748123" y="693675"/>
                  <a:pt x="729451" y="712378"/>
                  <a:pt x="729451" y="736069"/>
                </a:cubicBezTo>
                <a:cubicBezTo>
                  <a:pt x="729451" y="758513"/>
                  <a:pt x="748123" y="777216"/>
                  <a:pt x="770529" y="777216"/>
                </a:cubicBezTo>
                <a:cubicBezTo>
                  <a:pt x="795425" y="777216"/>
                  <a:pt x="812852" y="758513"/>
                  <a:pt x="812852" y="736069"/>
                </a:cubicBezTo>
                <a:cubicBezTo>
                  <a:pt x="812852" y="712378"/>
                  <a:pt x="795425" y="693675"/>
                  <a:pt x="770529" y="693675"/>
                </a:cubicBezTo>
                <a:close/>
                <a:moveTo>
                  <a:pt x="324892" y="693675"/>
                </a:moveTo>
                <a:cubicBezTo>
                  <a:pt x="301241" y="693675"/>
                  <a:pt x="282569" y="712378"/>
                  <a:pt x="282569" y="736069"/>
                </a:cubicBezTo>
                <a:cubicBezTo>
                  <a:pt x="282569" y="758513"/>
                  <a:pt x="301241" y="777216"/>
                  <a:pt x="324892" y="777216"/>
                </a:cubicBezTo>
                <a:cubicBezTo>
                  <a:pt x="347298" y="777216"/>
                  <a:pt x="365970" y="758513"/>
                  <a:pt x="365970" y="736069"/>
                </a:cubicBezTo>
                <a:cubicBezTo>
                  <a:pt x="365970" y="712378"/>
                  <a:pt x="347298" y="693675"/>
                  <a:pt x="324892" y="693675"/>
                </a:cubicBezTo>
                <a:close/>
                <a:moveTo>
                  <a:pt x="324892" y="532826"/>
                </a:moveTo>
                <a:cubicBezTo>
                  <a:pt x="334850" y="532826"/>
                  <a:pt x="343564" y="542801"/>
                  <a:pt x="343564" y="552776"/>
                </a:cubicBezTo>
                <a:lnTo>
                  <a:pt x="343564" y="658762"/>
                </a:lnTo>
                <a:cubicBezTo>
                  <a:pt x="372194" y="664996"/>
                  <a:pt x="394601" y="688687"/>
                  <a:pt x="402069" y="717365"/>
                </a:cubicBezTo>
                <a:lnTo>
                  <a:pt x="693352" y="717365"/>
                </a:lnTo>
                <a:cubicBezTo>
                  <a:pt x="702065" y="682453"/>
                  <a:pt x="734430" y="656268"/>
                  <a:pt x="770529" y="656268"/>
                </a:cubicBezTo>
                <a:cubicBezTo>
                  <a:pt x="809118" y="656268"/>
                  <a:pt x="840238" y="682453"/>
                  <a:pt x="848951" y="717365"/>
                </a:cubicBezTo>
                <a:lnTo>
                  <a:pt x="1141479" y="717365"/>
                </a:lnTo>
                <a:cubicBezTo>
                  <a:pt x="1147703" y="688687"/>
                  <a:pt x="1170109" y="664996"/>
                  <a:pt x="1199984" y="658762"/>
                </a:cubicBezTo>
                <a:lnTo>
                  <a:pt x="1199984" y="552776"/>
                </a:lnTo>
                <a:cubicBezTo>
                  <a:pt x="1199984" y="542801"/>
                  <a:pt x="1208698" y="532826"/>
                  <a:pt x="1218656" y="532826"/>
                </a:cubicBezTo>
                <a:cubicBezTo>
                  <a:pt x="1228614" y="532826"/>
                  <a:pt x="1238573" y="542801"/>
                  <a:pt x="1238573" y="552776"/>
                </a:cubicBezTo>
                <a:lnTo>
                  <a:pt x="1238573" y="658762"/>
                </a:lnTo>
                <a:cubicBezTo>
                  <a:pt x="1265958" y="664996"/>
                  <a:pt x="1289609" y="688687"/>
                  <a:pt x="1297078" y="717365"/>
                </a:cubicBezTo>
                <a:lnTo>
                  <a:pt x="1504959" y="717365"/>
                </a:lnTo>
                <a:lnTo>
                  <a:pt x="1504959" y="674971"/>
                </a:lnTo>
                <a:cubicBezTo>
                  <a:pt x="1504959" y="663749"/>
                  <a:pt x="1512428" y="656268"/>
                  <a:pt x="1523631" y="656268"/>
                </a:cubicBezTo>
                <a:cubicBezTo>
                  <a:pt x="1533590" y="656268"/>
                  <a:pt x="1542303" y="663749"/>
                  <a:pt x="1542303" y="674971"/>
                </a:cubicBezTo>
                <a:lnTo>
                  <a:pt x="1542303" y="797166"/>
                </a:lnTo>
                <a:cubicBezTo>
                  <a:pt x="1542303" y="807141"/>
                  <a:pt x="1533590" y="815869"/>
                  <a:pt x="1523631" y="815869"/>
                </a:cubicBezTo>
                <a:cubicBezTo>
                  <a:pt x="1512428" y="815869"/>
                  <a:pt x="1504959" y="807141"/>
                  <a:pt x="1504959" y="797166"/>
                </a:cubicBezTo>
                <a:lnTo>
                  <a:pt x="1504959" y="754772"/>
                </a:lnTo>
                <a:lnTo>
                  <a:pt x="1297078" y="754772"/>
                </a:lnTo>
                <a:cubicBezTo>
                  <a:pt x="1287120" y="789685"/>
                  <a:pt x="1256000" y="815869"/>
                  <a:pt x="1218656" y="815869"/>
                </a:cubicBezTo>
                <a:cubicBezTo>
                  <a:pt x="1181312" y="815869"/>
                  <a:pt x="1148947" y="789685"/>
                  <a:pt x="1141479" y="754772"/>
                </a:cubicBezTo>
                <a:lnTo>
                  <a:pt x="848951" y="754772"/>
                </a:lnTo>
                <a:cubicBezTo>
                  <a:pt x="841483" y="783450"/>
                  <a:pt x="819076" y="807141"/>
                  <a:pt x="790446" y="813376"/>
                </a:cubicBezTo>
                <a:lnTo>
                  <a:pt x="790446" y="919361"/>
                </a:lnTo>
                <a:cubicBezTo>
                  <a:pt x="790446" y="929336"/>
                  <a:pt x="781732" y="938064"/>
                  <a:pt x="770529" y="938064"/>
                </a:cubicBezTo>
                <a:cubicBezTo>
                  <a:pt x="760571" y="938064"/>
                  <a:pt x="751857" y="929336"/>
                  <a:pt x="751857" y="919361"/>
                </a:cubicBezTo>
                <a:lnTo>
                  <a:pt x="751857" y="813376"/>
                </a:lnTo>
                <a:cubicBezTo>
                  <a:pt x="723227" y="807141"/>
                  <a:pt x="700821" y="783450"/>
                  <a:pt x="693352" y="754772"/>
                </a:cubicBezTo>
                <a:lnTo>
                  <a:pt x="402069" y="754772"/>
                </a:lnTo>
                <a:cubicBezTo>
                  <a:pt x="393356" y="789685"/>
                  <a:pt x="362236" y="815869"/>
                  <a:pt x="324892" y="815869"/>
                </a:cubicBezTo>
                <a:cubicBezTo>
                  <a:pt x="286303" y="815869"/>
                  <a:pt x="255183" y="789685"/>
                  <a:pt x="246470" y="754772"/>
                </a:cubicBezTo>
                <a:lnTo>
                  <a:pt x="38589" y="754772"/>
                </a:lnTo>
                <a:lnTo>
                  <a:pt x="38589" y="797166"/>
                </a:lnTo>
                <a:cubicBezTo>
                  <a:pt x="38589" y="807141"/>
                  <a:pt x="29875" y="815869"/>
                  <a:pt x="18672" y="815869"/>
                </a:cubicBezTo>
                <a:cubicBezTo>
                  <a:pt x="8714" y="815869"/>
                  <a:pt x="0" y="807141"/>
                  <a:pt x="0" y="797166"/>
                </a:cubicBezTo>
                <a:lnTo>
                  <a:pt x="0" y="674971"/>
                </a:lnTo>
                <a:cubicBezTo>
                  <a:pt x="0" y="663749"/>
                  <a:pt x="8714" y="656268"/>
                  <a:pt x="18672" y="656268"/>
                </a:cubicBezTo>
                <a:cubicBezTo>
                  <a:pt x="29875" y="656268"/>
                  <a:pt x="38589" y="663749"/>
                  <a:pt x="38589" y="674971"/>
                </a:cubicBezTo>
                <a:lnTo>
                  <a:pt x="38589" y="717365"/>
                </a:lnTo>
                <a:lnTo>
                  <a:pt x="246470" y="717365"/>
                </a:lnTo>
                <a:cubicBezTo>
                  <a:pt x="253939" y="688687"/>
                  <a:pt x="276345" y="664996"/>
                  <a:pt x="304975" y="658762"/>
                </a:cubicBezTo>
                <a:lnTo>
                  <a:pt x="304975" y="552776"/>
                </a:lnTo>
                <a:cubicBezTo>
                  <a:pt x="304975" y="542801"/>
                  <a:pt x="313689" y="532826"/>
                  <a:pt x="324892" y="532826"/>
                </a:cubicBezTo>
                <a:close/>
                <a:moveTo>
                  <a:pt x="1080105" y="450430"/>
                </a:moveTo>
                <a:lnTo>
                  <a:pt x="1364305" y="450430"/>
                </a:lnTo>
                <a:cubicBezTo>
                  <a:pt x="1374277" y="450430"/>
                  <a:pt x="1383003" y="457872"/>
                  <a:pt x="1383003" y="469036"/>
                </a:cubicBezTo>
                <a:cubicBezTo>
                  <a:pt x="1383003" y="478959"/>
                  <a:pt x="1374277" y="487642"/>
                  <a:pt x="1364305" y="487642"/>
                </a:cubicBezTo>
                <a:lnTo>
                  <a:pt x="1080105" y="487642"/>
                </a:lnTo>
                <a:cubicBezTo>
                  <a:pt x="1068886" y="487642"/>
                  <a:pt x="1060161" y="478959"/>
                  <a:pt x="1060161" y="469036"/>
                </a:cubicBezTo>
                <a:cubicBezTo>
                  <a:pt x="1060161" y="457872"/>
                  <a:pt x="1068886" y="450430"/>
                  <a:pt x="1080105" y="450430"/>
                </a:cubicBezTo>
                <a:close/>
                <a:moveTo>
                  <a:pt x="183491" y="450430"/>
                </a:moveTo>
                <a:lnTo>
                  <a:pt x="468941" y="450430"/>
                </a:lnTo>
                <a:cubicBezTo>
                  <a:pt x="478913" y="450430"/>
                  <a:pt x="487639" y="457872"/>
                  <a:pt x="487639" y="469036"/>
                </a:cubicBezTo>
                <a:cubicBezTo>
                  <a:pt x="487639" y="478959"/>
                  <a:pt x="478913" y="487642"/>
                  <a:pt x="468941" y="487642"/>
                </a:cubicBezTo>
                <a:lnTo>
                  <a:pt x="183491" y="487642"/>
                </a:lnTo>
                <a:cubicBezTo>
                  <a:pt x="173519" y="487642"/>
                  <a:pt x="164793" y="478959"/>
                  <a:pt x="164793" y="469036"/>
                </a:cubicBezTo>
                <a:cubicBezTo>
                  <a:pt x="164793" y="457872"/>
                  <a:pt x="173519" y="450430"/>
                  <a:pt x="183491" y="450430"/>
                </a:cubicBezTo>
                <a:close/>
                <a:moveTo>
                  <a:pt x="1402895" y="302118"/>
                </a:moveTo>
                <a:cubicBezTo>
                  <a:pt x="1413382" y="302118"/>
                  <a:pt x="1421539" y="312458"/>
                  <a:pt x="1421539" y="322797"/>
                </a:cubicBezTo>
                <a:cubicBezTo>
                  <a:pt x="1421539" y="335722"/>
                  <a:pt x="1413382" y="344769"/>
                  <a:pt x="1402895" y="344769"/>
                </a:cubicBezTo>
                <a:cubicBezTo>
                  <a:pt x="1392408" y="344769"/>
                  <a:pt x="1384251" y="335722"/>
                  <a:pt x="1384251" y="322797"/>
                </a:cubicBezTo>
                <a:cubicBezTo>
                  <a:pt x="1384251" y="312458"/>
                  <a:pt x="1392408" y="302118"/>
                  <a:pt x="1402895" y="302118"/>
                </a:cubicBezTo>
                <a:close/>
                <a:moveTo>
                  <a:pt x="509563" y="302118"/>
                </a:moveTo>
                <a:cubicBezTo>
                  <a:pt x="522487" y="302118"/>
                  <a:pt x="531535" y="312458"/>
                  <a:pt x="531535" y="322797"/>
                </a:cubicBezTo>
                <a:cubicBezTo>
                  <a:pt x="531535" y="335722"/>
                  <a:pt x="522487" y="344769"/>
                  <a:pt x="509563" y="344769"/>
                </a:cubicBezTo>
                <a:cubicBezTo>
                  <a:pt x="497930" y="344769"/>
                  <a:pt x="488883" y="335722"/>
                  <a:pt x="488883" y="322797"/>
                </a:cubicBezTo>
                <a:cubicBezTo>
                  <a:pt x="488883" y="312458"/>
                  <a:pt x="497930" y="302118"/>
                  <a:pt x="509563" y="302118"/>
                </a:cubicBezTo>
                <a:close/>
                <a:moveTo>
                  <a:pt x="988065" y="37406"/>
                </a:moveTo>
                <a:cubicBezTo>
                  <a:pt x="981815" y="37406"/>
                  <a:pt x="978065" y="42394"/>
                  <a:pt x="978065" y="47381"/>
                </a:cubicBezTo>
                <a:lnTo>
                  <a:pt x="978065" y="356609"/>
                </a:lnTo>
                <a:cubicBezTo>
                  <a:pt x="978065" y="361597"/>
                  <a:pt x="981815" y="366584"/>
                  <a:pt x="988065" y="366584"/>
                </a:cubicBezTo>
                <a:lnTo>
                  <a:pt x="1460587" y="366584"/>
                </a:lnTo>
                <a:cubicBezTo>
                  <a:pt x="1466837" y="366584"/>
                  <a:pt x="1470587" y="361597"/>
                  <a:pt x="1470587" y="356609"/>
                </a:cubicBezTo>
                <a:lnTo>
                  <a:pt x="1470587" y="47381"/>
                </a:lnTo>
                <a:cubicBezTo>
                  <a:pt x="1470587" y="42394"/>
                  <a:pt x="1466837" y="37406"/>
                  <a:pt x="1460587" y="37406"/>
                </a:cubicBezTo>
                <a:close/>
                <a:moveTo>
                  <a:pt x="91096" y="37406"/>
                </a:moveTo>
                <a:cubicBezTo>
                  <a:pt x="86133" y="37406"/>
                  <a:pt x="82410" y="42394"/>
                  <a:pt x="82410" y="47381"/>
                </a:cubicBezTo>
                <a:lnTo>
                  <a:pt x="82410" y="356609"/>
                </a:lnTo>
                <a:cubicBezTo>
                  <a:pt x="82410" y="361597"/>
                  <a:pt x="86133" y="366584"/>
                  <a:pt x="91096" y="366584"/>
                </a:cubicBezTo>
                <a:lnTo>
                  <a:pt x="561343" y="366584"/>
                </a:lnTo>
                <a:cubicBezTo>
                  <a:pt x="566306" y="366584"/>
                  <a:pt x="570028" y="361597"/>
                  <a:pt x="570028" y="356609"/>
                </a:cubicBezTo>
                <a:lnTo>
                  <a:pt x="570028" y="47381"/>
                </a:lnTo>
                <a:cubicBezTo>
                  <a:pt x="570028" y="42394"/>
                  <a:pt x="566306" y="37406"/>
                  <a:pt x="561343" y="37406"/>
                </a:cubicBezTo>
                <a:close/>
                <a:moveTo>
                  <a:pt x="988065" y="0"/>
                </a:moveTo>
                <a:lnTo>
                  <a:pt x="1460587" y="0"/>
                </a:lnTo>
                <a:cubicBezTo>
                  <a:pt x="1488088" y="0"/>
                  <a:pt x="1509339" y="21197"/>
                  <a:pt x="1509339" y="47381"/>
                </a:cubicBezTo>
                <a:lnTo>
                  <a:pt x="1509339" y="356609"/>
                </a:lnTo>
                <a:cubicBezTo>
                  <a:pt x="1509339" y="384041"/>
                  <a:pt x="1488088" y="405238"/>
                  <a:pt x="1460587" y="405238"/>
                </a:cubicBezTo>
                <a:lnTo>
                  <a:pt x="988065" y="405238"/>
                </a:lnTo>
                <a:cubicBezTo>
                  <a:pt x="960564" y="405238"/>
                  <a:pt x="939313" y="384041"/>
                  <a:pt x="939313" y="356609"/>
                </a:cubicBezTo>
                <a:lnTo>
                  <a:pt x="939313" y="47381"/>
                </a:lnTo>
                <a:cubicBezTo>
                  <a:pt x="939313" y="21197"/>
                  <a:pt x="960564" y="0"/>
                  <a:pt x="988065" y="0"/>
                </a:cubicBezTo>
                <a:close/>
                <a:moveTo>
                  <a:pt x="91096" y="0"/>
                </a:moveTo>
                <a:lnTo>
                  <a:pt x="561343" y="0"/>
                </a:lnTo>
                <a:cubicBezTo>
                  <a:pt x="587398" y="0"/>
                  <a:pt x="608491" y="21197"/>
                  <a:pt x="608491" y="47381"/>
                </a:cubicBezTo>
                <a:lnTo>
                  <a:pt x="608491" y="356609"/>
                </a:lnTo>
                <a:cubicBezTo>
                  <a:pt x="608491" y="384041"/>
                  <a:pt x="587398" y="405238"/>
                  <a:pt x="561343" y="405238"/>
                </a:cubicBezTo>
                <a:lnTo>
                  <a:pt x="91096" y="405238"/>
                </a:lnTo>
                <a:cubicBezTo>
                  <a:pt x="65040" y="405238"/>
                  <a:pt x="43947" y="384041"/>
                  <a:pt x="43947" y="356609"/>
                </a:cubicBezTo>
                <a:lnTo>
                  <a:pt x="43947" y="47381"/>
                </a:lnTo>
                <a:cubicBezTo>
                  <a:pt x="43947" y="21197"/>
                  <a:pt x="65040" y="0"/>
                  <a:pt x="910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68ED60F5-1A14-7F4D-AA0E-29F53B6D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378" y="10455949"/>
            <a:ext cx="1322572" cy="1306096"/>
          </a:xfrm>
          <a:custGeom>
            <a:avLst/>
            <a:gdLst>
              <a:gd name="connsiteX0" fmla="*/ 283053 w 1322572"/>
              <a:gd name="connsiteY0" fmla="*/ 1142696 h 1306096"/>
              <a:gd name="connsiteX1" fmla="*/ 221186 w 1322572"/>
              <a:gd name="connsiteY1" fmla="*/ 1205062 h 1306096"/>
              <a:gd name="connsiteX2" fmla="*/ 283053 w 1322572"/>
              <a:gd name="connsiteY2" fmla="*/ 1268676 h 1306096"/>
              <a:gd name="connsiteX3" fmla="*/ 344920 w 1322572"/>
              <a:gd name="connsiteY3" fmla="*/ 1205062 h 1306096"/>
              <a:gd name="connsiteX4" fmla="*/ 283053 w 1322572"/>
              <a:gd name="connsiteY4" fmla="*/ 1142696 h 1306096"/>
              <a:gd name="connsiteX5" fmla="*/ 611870 w 1322572"/>
              <a:gd name="connsiteY5" fmla="*/ 1142243 h 1306096"/>
              <a:gd name="connsiteX6" fmla="*/ 549513 w 1322572"/>
              <a:gd name="connsiteY6" fmla="*/ 1204781 h 1306096"/>
              <a:gd name="connsiteX7" fmla="*/ 611870 w 1322572"/>
              <a:gd name="connsiteY7" fmla="*/ 1267319 h 1306096"/>
              <a:gd name="connsiteX8" fmla="*/ 674228 w 1322572"/>
              <a:gd name="connsiteY8" fmla="*/ 1204781 h 1306096"/>
              <a:gd name="connsiteX9" fmla="*/ 611870 w 1322572"/>
              <a:gd name="connsiteY9" fmla="*/ 1142243 h 1306096"/>
              <a:gd name="connsiteX10" fmla="*/ 1056185 w 1322572"/>
              <a:gd name="connsiteY10" fmla="*/ 1137931 h 1306096"/>
              <a:gd name="connsiteX11" fmla="*/ 994212 w 1322572"/>
              <a:gd name="connsiteY11" fmla="*/ 1200021 h 1306096"/>
              <a:gd name="connsiteX12" fmla="*/ 1056185 w 1322572"/>
              <a:gd name="connsiteY12" fmla="*/ 1263353 h 1306096"/>
              <a:gd name="connsiteX13" fmla="*/ 1116918 w 1322572"/>
              <a:gd name="connsiteY13" fmla="*/ 1200021 h 1306096"/>
              <a:gd name="connsiteX14" fmla="*/ 1056185 w 1322572"/>
              <a:gd name="connsiteY14" fmla="*/ 1137931 h 1306096"/>
              <a:gd name="connsiteX15" fmla="*/ 244440 w 1322572"/>
              <a:gd name="connsiteY15" fmla="*/ 853672 h 1306096"/>
              <a:gd name="connsiteX16" fmla="*/ 180457 w 1322572"/>
              <a:gd name="connsiteY16" fmla="*/ 915709 h 1306096"/>
              <a:gd name="connsiteX17" fmla="*/ 244440 w 1322572"/>
              <a:gd name="connsiteY17" fmla="*/ 977747 h 1306096"/>
              <a:gd name="connsiteX18" fmla="*/ 305914 w 1322572"/>
              <a:gd name="connsiteY18" fmla="*/ 915709 h 1306096"/>
              <a:gd name="connsiteX19" fmla="*/ 244440 w 1322572"/>
              <a:gd name="connsiteY19" fmla="*/ 853672 h 1306096"/>
              <a:gd name="connsiteX20" fmla="*/ 897468 w 1322572"/>
              <a:gd name="connsiteY20" fmla="*/ 813291 h 1306096"/>
              <a:gd name="connsiteX21" fmla="*/ 835110 w 1322572"/>
              <a:gd name="connsiteY21" fmla="*/ 875829 h 1306096"/>
              <a:gd name="connsiteX22" fmla="*/ 897468 w 1322572"/>
              <a:gd name="connsiteY22" fmla="*/ 938368 h 1306096"/>
              <a:gd name="connsiteX23" fmla="*/ 959825 w 1322572"/>
              <a:gd name="connsiteY23" fmla="*/ 875829 h 1306096"/>
              <a:gd name="connsiteX24" fmla="*/ 897468 w 1322572"/>
              <a:gd name="connsiteY24" fmla="*/ 813291 h 1306096"/>
              <a:gd name="connsiteX25" fmla="*/ 897468 w 1322572"/>
              <a:gd name="connsiteY25" fmla="*/ 774517 h 1306096"/>
              <a:gd name="connsiteX26" fmla="*/ 998487 w 1322572"/>
              <a:gd name="connsiteY26" fmla="*/ 875829 h 1306096"/>
              <a:gd name="connsiteX27" fmla="*/ 916175 w 1322572"/>
              <a:gd name="connsiteY27" fmla="*/ 974640 h 1306096"/>
              <a:gd name="connsiteX28" fmla="*/ 916175 w 1322572"/>
              <a:gd name="connsiteY28" fmla="*/ 983395 h 1306096"/>
              <a:gd name="connsiteX29" fmla="*/ 841346 w 1322572"/>
              <a:gd name="connsiteY29" fmla="*/ 1059692 h 1306096"/>
              <a:gd name="connsiteX30" fmla="*/ 669239 w 1322572"/>
              <a:gd name="connsiteY30" fmla="*/ 1059692 h 1306096"/>
              <a:gd name="connsiteX31" fmla="*/ 630577 w 1322572"/>
              <a:gd name="connsiteY31" fmla="*/ 1097215 h 1306096"/>
              <a:gd name="connsiteX32" fmla="*/ 630577 w 1322572"/>
              <a:gd name="connsiteY32" fmla="*/ 1105970 h 1306096"/>
              <a:gd name="connsiteX33" fmla="*/ 712889 w 1322572"/>
              <a:gd name="connsiteY33" fmla="*/ 1204781 h 1306096"/>
              <a:gd name="connsiteX34" fmla="*/ 611870 w 1322572"/>
              <a:gd name="connsiteY34" fmla="*/ 1306093 h 1306096"/>
              <a:gd name="connsiteX35" fmla="*/ 510851 w 1322572"/>
              <a:gd name="connsiteY35" fmla="*/ 1204781 h 1306096"/>
              <a:gd name="connsiteX36" fmla="*/ 593163 w 1322572"/>
              <a:gd name="connsiteY36" fmla="*/ 1105970 h 1306096"/>
              <a:gd name="connsiteX37" fmla="*/ 593163 w 1322572"/>
              <a:gd name="connsiteY37" fmla="*/ 1097215 h 1306096"/>
              <a:gd name="connsiteX38" fmla="*/ 669239 w 1322572"/>
              <a:gd name="connsiteY38" fmla="*/ 1020918 h 1306096"/>
              <a:gd name="connsiteX39" fmla="*/ 841346 w 1322572"/>
              <a:gd name="connsiteY39" fmla="*/ 1020918 h 1306096"/>
              <a:gd name="connsiteX40" fmla="*/ 878760 w 1322572"/>
              <a:gd name="connsiteY40" fmla="*/ 983395 h 1306096"/>
              <a:gd name="connsiteX41" fmla="*/ 878760 w 1322572"/>
              <a:gd name="connsiteY41" fmla="*/ 974640 h 1306096"/>
              <a:gd name="connsiteX42" fmla="*/ 796448 w 1322572"/>
              <a:gd name="connsiteY42" fmla="*/ 875829 h 1306096"/>
              <a:gd name="connsiteX43" fmla="*/ 897468 w 1322572"/>
              <a:gd name="connsiteY43" fmla="*/ 774517 h 1306096"/>
              <a:gd name="connsiteX44" fmla="*/ 1177651 w 1322572"/>
              <a:gd name="connsiteY44" fmla="*/ 692122 h 1306096"/>
              <a:gd name="connsiteX45" fmla="*/ 1196243 w 1322572"/>
              <a:gd name="connsiteY45" fmla="*/ 711991 h 1306096"/>
              <a:gd name="connsiteX46" fmla="*/ 1196243 w 1322572"/>
              <a:gd name="connsiteY46" fmla="*/ 899504 h 1306096"/>
              <a:gd name="connsiteX47" fmla="*/ 1120636 w 1322572"/>
              <a:gd name="connsiteY47" fmla="*/ 975254 h 1306096"/>
              <a:gd name="connsiteX48" fmla="*/ 1111960 w 1322572"/>
              <a:gd name="connsiteY48" fmla="*/ 975254 h 1306096"/>
              <a:gd name="connsiteX49" fmla="*/ 1074776 w 1322572"/>
              <a:gd name="connsiteY49" fmla="*/ 1012508 h 1306096"/>
              <a:gd name="connsiteX50" fmla="*/ 1074776 w 1322572"/>
              <a:gd name="connsiteY50" fmla="*/ 1101918 h 1306096"/>
              <a:gd name="connsiteX51" fmla="*/ 1156580 w 1322572"/>
              <a:gd name="connsiteY51" fmla="*/ 1200021 h 1306096"/>
              <a:gd name="connsiteX52" fmla="*/ 1056185 w 1322572"/>
              <a:gd name="connsiteY52" fmla="*/ 1300607 h 1306096"/>
              <a:gd name="connsiteX53" fmla="*/ 955789 w 1322572"/>
              <a:gd name="connsiteY53" fmla="*/ 1200021 h 1306096"/>
              <a:gd name="connsiteX54" fmla="*/ 1037593 w 1322572"/>
              <a:gd name="connsiteY54" fmla="*/ 1101918 h 1306096"/>
              <a:gd name="connsiteX55" fmla="*/ 1037593 w 1322572"/>
              <a:gd name="connsiteY55" fmla="*/ 1012508 h 1306096"/>
              <a:gd name="connsiteX56" fmla="*/ 1111960 w 1322572"/>
              <a:gd name="connsiteY56" fmla="*/ 936758 h 1306096"/>
              <a:gd name="connsiteX57" fmla="*/ 1120636 w 1322572"/>
              <a:gd name="connsiteY57" fmla="*/ 936758 h 1306096"/>
              <a:gd name="connsiteX58" fmla="*/ 1157820 w 1322572"/>
              <a:gd name="connsiteY58" fmla="*/ 899504 h 1306096"/>
              <a:gd name="connsiteX59" fmla="*/ 1157820 w 1322572"/>
              <a:gd name="connsiteY59" fmla="*/ 711991 h 1306096"/>
              <a:gd name="connsiteX60" fmla="*/ 1177651 w 1322572"/>
              <a:gd name="connsiteY60" fmla="*/ 692122 h 1306096"/>
              <a:gd name="connsiteX61" fmla="*/ 934969 w 1322572"/>
              <a:gd name="connsiteY61" fmla="*/ 527532 h 1306096"/>
              <a:gd name="connsiteX62" fmla="*/ 873703 w 1322572"/>
              <a:gd name="connsiteY62" fmla="*/ 588629 h 1306096"/>
              <a:gd name="connsiteX63" fmla="*/ 934969 w 1322572"/>
              <a:gd name="connsiteY63" fmla="*/ 650973 h 1306096"/>
              <a:gd name="connsiteX64" fmla="*/ 997486 w 1322572"/>
              <a:gd name="connsiteY64" fmla="*/ 588629 h 1306096"/>
              <a:gd name="connsiteX65" fmla="*/ 934969 w 1322572"/>
              <a:gd name="connsiteY65" fmla="*/ 527532 h 1306096"/>
              <a:gd name="connsiteX66" fmla="*/ 607404 w 1322572"/>
              <a:gd name="connsiteY66" fmla="*/ 489095 h 1306096"/>
              <a:gd name="connsiteX67" fmla="*/ 545698 w 1322572"/>
              <a:gd name="connsiteY67" fmla="*/ 551462 h 1306096"/>
              <a:gd name="connsiteX68" fmla="*/ 607404 w 1322572"/>
              <a:gd name="connsiteY68" fmla="*/ 613828 h 1306096"/>
              <a:gd name="connsiteX69" fmla="*/ 669110 w 1322572"/>
              <a:gd name="connsiteY69" fmla="*/ 551462 h 1306096"/>
              <a:gd name="connsiteX70" fmla="*/ 607404 w 1322572"/>
              <a:gd name="connsiteY70" fmla="*/ 489095 h 1306096"/>
              <a:gd name="connsiteX71" fmla="*/ 934969 w 1322572"/>
              <a:gd name="connsiteY71" fmla="*/ 488878 h 1306096"/>
              <a:gd name="connsiteX72" fmla="*/ 1034996 w 1322572"/>
              <a:gd name="connsiteY72" fmla="*/ 569926 h 1306096"/>
              <a:gd name="connsiteX73" fmla="*/ 1246302 w 1322572"/>
              <a:gd name="connsiteY73" fmla="*/ 569926 h 1306096"/>
              <a:gd name="connsiteX74" fmla="*/ 1322572 w 1322572"/>
              <a:gd name="connsiteY74" fmla="*/ 644739 h 1306096"/>
              <a:gd name="connsiteX75" fmla="*/ 1322572 w 1322572"/>
              <a:gd name="connsiteY75" fmla="*/ 1280652 h 1306096"/>
              <a:gd name="connsiteX76" fmla="*/ 1302566 w 1322572"/>
              <a:gd name="connsiteY76" fmla="*/ 1300602 h 1306096"/>
              <a:gd name="connsiteX77" fmla="*/ 1283811 w 1322572"/>
              <a:gd name="connsiteY77" fmla="*/ 1280652 h 1306096"/>
              <a:gd name="connsiteX78" fmla="*/ 1283811 w 1322572"/>
              <a:gd name="connsiteY78" fmla="*/ 644739 h 1306096"/>
              <a:gd name="connsiteX79" fmla="*/ 1246302 w 1322572"/>
              <a:gd name="connsiteY79" fmla="*/ 607332 h 1306096"/>
              <a:gd name="connsiteX80" fmla="*/ 1034996 w 1322572"/>
              <a:gd name="connsiteY80" fmla="*/ 607332 h 1306096"/>
              <a:gd name="connsiteX81" fmla="*/ 934969 w 1322572"/>
              <a:gd name="connsiteY81" fmla="*/ 689627 h 1306096"/>
              <a:gd name="connsiteX82" fmla="*/ 834943 w 1322572"/>
              <a:gd name="connsiteY82" fmla="*/ 588629 h 1306096"/>
              <a:gd name="connsiteX83" fmla="*/ 934969 w 1322572"/>
              <a:gd name="connsiteY83" fmla="*/ 488878 h 1306096"/>
              <a:gd name="connsiteX84" fmla="*/ 607404 w 1322572"/>
              <a:gd name="connsiteY84" fmla="*/ 450428 h 1306096"/>
              <a:gd name="connsiteX85" fmla="*/ 707368 w 1322572"/>
              <a:gd name="connsiteY85" fmla="*/ 551462 h 1306096"/>
              <a:gd name="connsiteX86" fmla="*/ 625916 w 1322572"/>
              <a:gd name="connsiteY86" fmla="*/ 650001 h 1306096"/>
              <a:gd name="connsiteX87" fmla="*/ 625916 w 1322572"/>
              <a:gd name="connsiteY87" fmla="*/ 779723 h 1306096"/>
              <a:gd name="connsiteX88" fmla="*/ 551869 w 1322572"/>
              <a:gd name="connsiteY88" fmla="*/ 855810 h 1306096"/>
              <a:gd name="connsiteX89" fmla="*/ 502504 w 1322572"/>
              <a:gd name="connsiteY89" fmla="*/ 855810 h 1306096"/>
              <a:gd name="connsiteX90" fmla="*/ 465481 w 1322572"/>
              <a:gd name="connsiteY90" fmla="*/ 893230 h 1306096"/>
              <a:gd name="connsiteX91" fmla="*/ 465481 w 1322572"/>
              <a:gd name="connsiteY91" fmla="*/ 1287386 h 1306096"/>
              <a:gd name="connsiteX92" fmla="*/ 446969 w 1322572"/>
              <a:gd name="connsiteY92" fmla="*/ 1306096 h 1306096"/>
              <a:gd name="connsiteX93" fmla="*/ 428457 w 1322572"/>
              <a:gd name="connsiteY93" fmla="*/ 1287386 h 1306096"/>
              <a:gd name="connsiteX94" fmla="*/ 428457 w 1322572"/>
              <a:gd name="connsiteY94" fmla="*/ 893230 h 1306096"/>
              <a:gd name="connsiteX95" fmla="*/ 502504 w 1322572"/>
              <a:gd name="connsiteY95" fmla="*/ 817143 h 1306096"/>
              <a:gd name="connsiteX96" fmla="*/ 551869 w 1322572"/>
              <a:gd name="connsiteY96" fmla="*/ 817143 h 1306096"/>
              <a:gd name="connsiteX97" fmla="*/ 588892 w 1322572"/>
              <a:gd name="connsiteY97" fmla="*/ 779723 h 1306096"/>
              <a:gd name="connsiteX98" fmla="*/ 588892 w 1322572"/>
              <a:gd name="connsiteY98" fmla="*/ 650001 h 1306096"/>
              <a:gd name="connsiteX99" fmla="*/ 507441 w 1322572"/>
              <a:gd name="connsiteY99" fmla="*/ 551462 h 1306096"/>
              <a:gd name="connsiteX100" fmla="*/ 607404 w 1322572"/>
              <a:gd name="connsiteY100" fmla="*/ 450428 h 1306096"/>
              <a:gd name="connsiteX101" fmla="*/ 244440 w 1322572"/>
              <a:gd name="connsiteY101" fmla="*/ 450428 h 1306096"/>
              <a:gd name="connsiteX102" fmla="*/ 263259 w 1322572"/>
              <a:gd name="connsiteY102" fmla="*/ 469039 h 1306096"/>
              <a:gd name="connsiteX103" fmla="*/ 263259 w 1322572"/>
              <a:gd name="connsiteY103" fmla="*/ 816449 h 1306096"/>
              <a:gd name="connsiteX104" fmla="*/ 344805 w 1322572"/>
              <a:gd name="connsiteY104" fmla="*/ 915709 h 1306096"/>
              <a:gd name="connsiteX105" fmla="*/ 244440 w 1322572"/>
              <a:gd name="connsiteY105" fmla="*/ 1014969 h 1306096"/>
              <a:gd name="connsiteX106" fmla="*/ 142820 w 1322572"/>
              <a:gd name="connsiteY106" fmla="*/ 915709 h 1306096"/>
              <a:gd name="connsiteX107" fmla="*/ 224367 w 1322572"/>
              <a:gd name="connsiteY107" fmla="*/ 816449 h 1306096"/>
              <a:gd name="connsiteX108" fmla="*/ 224367 w 1322572"/>
              <a:gd name="connsiteY108" fmla="*/ 469039 h 1306096"/>
              <a:gd name="connsiteX109" fmla="*/ 244440 w 1322572"/>
              <a:gd name="connsiteY109" fmla="*/ 450428 h 1306096"/>
              <a:gd name="connsiteX110" fmla="*/ 40534 w 1322572"/>
              <a:gd name="connsiteY110" fmla="*/ 450428 h 1306096"/>
              <a:gd name="connsiteX111" fmla="*/ 60331 w 1322572"/>
              <a:gd name="connsiteY111" fmla="*/ 469138 h 1306096"/>
              <a:gd name="connsiteX112" fmla="*/ 60331 w 1322572"/>
              <a:gd name="connsiteY112" fmla="*/ 1146438 h 1306096"/>
              <a:gd name="connsiteX113" fmla="*/ 96214 w 1322572"/>
              <a:gd name="connsiteY113" fmla="*/ 1183857 h 1306096"/>
              <a:gd name="connsiteX114" fmla="*/ 185303 w 1322572"/>
              <a:gd name="connsiteY114" fmla="*/ 1183857 h 1306096"/>
              <a:gd name="connsiteX115" fmla="*/ 283053 w 1322572"/>
              <a:gd name="connsiteY115" fmla="*/ 1105276 h 1306096"/>
              <a:gd name="connsiteX116" fmla="*/ 383278 w 1322572"/>
              <a:gd name="connsiteY116" fmla="*/ 1205062 h 1306096"/>
              <a:gd name="connsiteX117" fmla="*/ 283053 w 1322572"/>
              <a:gd name="connsiteY117" fmla="*/ 1306096 h 1306096"/>
              <a:gd name="connsiteX118" fmla="*/ 185303 w 1322572"/>
              <a:gd name="connsiteY118" fmla="*/ 1221277 h 1306096"/>
              <a:gd name="connsiteX119" fmla="*/ 96214 w 1322572"/>
              <a:gd name="connsiteY119" fmla="*/ 1221277 h 1306096"/>
              <a:gd name="connsiteX120" fmla="*/ 21974 w 1322572"/>
              <a:gd name="connsiteY120" fmla="*/ 1146438 h 1306096"/>
              <a:gd name="connsiteX121" fmla="*/ 21974 w 1322572"/>
              <a:gd name="connsiteY121" fmla="*/ 469138 h 1306096"/>
              <a:gd name="connsiteX122" fmla="*/ 40534 w 1322572"/>
              <a:gd name="connsiteY122" fmla="*/ 450428 h 1306096"/>
              <a:gd name="connsiteX123" fmla="*/ 771471 w 1322572"/>
              <a:gd name="connsiteY123" fmla="*/ 199212 h 1306096"/>
              <a:gd name="connsiteX124" fmla="*/ 709324 w 1322572"/>
              <a:gd name="connsiteY124" fmla="*/ 261079 h 1306096"/>
              <a:gd name="connsiteX125" fmla="*/ 771471 w 1322572"/>
              <a:gd name="connsiteY125" fmla="*/ 322946 h 1306096"/>
              <a:gd name="connsiteX126" fmla="*/ 833619 w 1322572"/>
              <a:gd name="connsiteY126" fmla="*/ 261079 h 1306096"/>
              <a:gd name="connsiteX127" fmla="*/ 771471 w 1322572"/>
              <a:gd name="connsiteY127" fmla="*/ 199212 h 1306096"/>
              <a:gd name="connsiteX128" fmla="*/ 99836 w 1322572"/>
              <a:gd name="connsiteY128" fmla="*/ 115601 h 1306096"/>
              <a:gd name="connsiteX129" fmla="*/ 37438 w 1322572"/>
              <a:gd name="connsiteY129" fmla="*/ 178022 h 1306096"/>
              <a:gd name="connsiteX130" fmla="*/ 99836 w 1322572"/>
              <a:gd name="connsiteY130" fmla="*/ 240443 h 1306096"/>
              <a:gd name="connsiteX131" fmla="*/ 162234 w 1322572"/>
              <a:gd name="connsiteY131" fmla="*/ 178022 h 1306096"/>
              <a:gd name="connsiteX132" fmla="*/ 99836 w 1322572"/>
              <a:gd name="connsiteY132" fmla="*/ 115601 h 1306096"/>
              <a:gd name="connsiteX133" fmla="*/ 99836 w 1322572"/>
              <a:gd name="connsiteY133" fmla="*/ 76900 h 1306096"/>
              <a:gd name="connsiteX134" fmla="*/ 200921 w 1322572"/>
              <a:gd name="connsiteY134" fmla="*/ 178022 h 1306096"/>
              <a:gd name="connsiteX135" fmla="*/ 118556 w 1322572"/>
              <a:gd name="connsiteY135" fmla="*/ 276647 h 1306096"/>
              <a:gd name="connsiteX136" fmla="*/ 118556 w 1322572"/>
              <a:gd name="connsiteY136" fmla="*/ 330329 h 1306096"/>
              <a:gd name="connsiteX137" fmla="*/ 157242 w 1322572"/>
              <a:gd name="connsiteY137" fmla="*/ 366533 h 1306096"/>
              <a:gd name="connsiteX138" fmla="*/ 650185 w 1322572"/>
              <a:gd name="connsiteY138" fmla="*/ 366533 h 1306096"/>
              <a:gd name="connsiteX139" fmla="*/ 668904 w 1322572"/>
              <a:gd name="connsiteY139" fmla="*/ 386507 h 1306096"/>
              <a:gd name="connsiteX140" fmla="*/ 650185 w 1322572"/>
              <a:gd name="connsiteY140" fmla="*/ 405234 h 1306096"/>
              <a:gd name="connsiteX141" fmla="*/ 157242 w 1322572"/>
              <a:gd name="connsiteY141" fmla="*/ 405234 h 1306096"/>
              <a:gd name="connsiteX142" fmla="*/ 81117 w 1322572"/>
              <a:gd name="connsiteY142" fmla="*/ 330329 h 1306096"/>
              <a:gd name="connsiteX143" fmla="*/ 81117 w 1322572"/>
              <a:gd name="connsiteY143" fmla="*/ 276647 h 1306096"/>
              <a:gd name="connsiteX144" fmla="*/ 0 w 1322572"/>
              <a:gd name="connsiteY144" fmla="*/ 178022 h 1306096"/>
              <a:gd name="connsiteX145" fmla="*/ 99836 w 1322572"/>
              <a:gd name="connsiteY145" fmla="*/ 76900 h 1306096"/>
              <a:gd name="connsiteX146" fmla="*/ 1216590 w 1322572"/>
              <a:gd name="connsiteY146" fmla="*/ 38582 h 1306096"/>
              <a:gd name="connsiteX147" fmla="*/ 1155793 w 1322572"/>
              <a:gd name="connsiteY147" fmla="*/ 100812 h 1306096"/>
              <a:gd name="connsiteX148" fmla="*/ 1216590 w 1322572"/>
              <a:gd name="connsiteY148" fmla="*/ 161796 h 1306096"/>
              <a:gd name="connsiteX149" fmla="*/ 1278628 w 1322572"/>
              <a:gd name="connsiteY149" fmla="*/ 100812 h 1306096"/>
              <a:gd name="connsiteX150" fmla="*/ 1216590 w 1322572"/>
              <a:gd name="connsiteY150" fmla="*/ 38582 h 1306096"/>
              <a:gd name="connsiteX151" fmla="*/ 507136 w 1322572"/>
              <a:gd name="connsiteY151" fmla="*/ 38358 h 1306096"/>
              <a:gd name="connsiteX152" fmla="*/ 445006 w 1322572"/>
              <a:gd name="connsiteY152" fmla="*/ 100225 h 1306096"/>
              <a:gd name="connsiteX153" fmla="*/ 507136 w 1322572"/>
              <a:gd name="connsiteY153" fmla="*/ 160854 h 1306096"/>
              <a:gd name="connsiteX154" fmla="*/ 569266 w 1322572"/>
              <a:gd name="connsiteY154" fmla="*/ 100225 h 1306096"/>
              <a:gd name="connsiteX155" fmla="*/ 507136 w 1322572"/>
              <a:gd name="connsiteY155" fmla="*/ 38358 h 1306096"/>
              <a:gd name="connsiteX156" fmla="*/ 1216590 w 1322572"/>
              <a:gd name="connsiteY156" fmla="*/ 0 h 1306096"/>
              <a:gd name="connsiteX157" fmla="*/ 1317091 w 1322572"/>
              <a:gd name="connsiteY157" fmla="*/ 100812 h 1306096"/>
              <a:gd name="connsiteX158" fmla="*/ 1235201 w 1322572"/>
              <a:gd name="connsiteY158" fmla="*/ 199134 h 1306096"/>
              <a:gd name="connsiteX159" fmla="*/ 1235201 w 1322572"/>
              <a:gd name="connsiteY159" fmla="*/ 369643 h 1306096"/>
              <a:gd name="connsiteX160" fmla="*/ 1160756 w 1322572"/>
              <a:gd name="connsiteY160" fmla="*/ 444318 h 1306096"/>
              <a:gd name="connsiteX161" fmla="*/ 826992 w 1322572"/>
              <a:gd name="connsiteY161" fmla="*/ 444318 h 1306096"/>
              <a:gd name="connsiteX162" fmla="*/ 789770 w 1322572"/>
              <a:gd name="connsiteY162" fmla="*/ 481655 h 1306096"/>
              <a:gd name="connsiteX163" fmla="*/ 789770 w 1322572"/>
              <a:gd name="connsiteY163" fmla="*/ 710660 h 1306096"/>
              <a:gd name="connsiteX164" fmla="*/ 771158 w 1322572"/>
              <a:gd name="connsiteY164" fmla="*/ 729328 h 1306096"/>
              <a:gd name="connsiteX165" fmla="*/ 752547 w 1322572"/>
              <a:gd name="connsiteY165" fmla="*/ 710660 h 1306096"/>
              <a:gd name="connsiteX166" fmla="*/ 752547 w 1322572"/>
              <a:gd name="connsiteY166" fmla="*/ 481655 h 1306096"/>
              <a:gd name="connsiteX167" fmla="*/ 826992 w 1322572"/>
              <a:gd name="connsiteY167" fmla="*/ 406980 h 1306096"/>
              <a:gd name="connsiteX168" fmla="*/ 1160756 w 1322572"/>
              <a:gd name="connsiteY168" fmla="*/ 406980 h 1306096"/>
              <a:gd name="connsiteX169" fmla="*/ 1197979 w 1322572"/>
              <a:gd name="connsiteY169" fmla="*/ 369643 h 1306096"/>
              <a:gd name="connsiteX170" fmla="*/ 1197979 w 1322572"/>
              <a:gd name="connsiteY170" fmla="*/ 199134 h 1306096"/>
              <a:gd name="connsiteX171" fmla="*/ 1116089 w 1322572"/>
              <a:gd name="connsiteY171" fmla="*/ 100812 h 1306096"/>
              <a:gd name="connsiteX172" fmla="*/ 1216590 w 1322572"/>
              <a:gd name="connsiteY172" fmla="*/ 0 h 1306096"/>
              <a:gd name="connsiteX173" fmla="*/ 507136 w 1322572"/>
              <a:gd name="connsiteY173" fmla="*/ 0 h 1306096"/>
              <a:gd name="connsiteX174" fmla="*/ 605302 w 1322572"/>
              <a:gd name="connsiteY174" fmla="*/ 81665 h 1306096"/>
              <a:gd name="connsiteX175" fmla="*/ 917196 w 1322572"/>
              <a:gd name="connsiteY175" fmla="*/ 81665 h 1306096"/>
              <a:gd name="connsiteX176" fmla="*/ 992995 w 1322572"/>
              <a:gd name="connsiteY176" fmla="*/ 155905 h 1306096"/>
              <a:gd name="connsiteX177" fmla="*/ 992995 w 1322572"/>
              <a:gd name="connsiteY177" fmla="*/ 341506 h 1306096"/>
              <a:gd name="connsiteX178" fmla="*/ 973114 w 1322572"/>
              <a:gd name="connsiteY178" fmla="*/ 361304 h 1306096"/>
              <a:gd name="connsiteX179" fmla="*/ 954475 w 1322572"/>
              <a:gd name="connsiteY179" fmla="*/ 341506 h 1306096"/>
              <a:gd name="connsiteX180" fmla="*/ 954475 w 1322572"/>
              <a:gd name="connsiteY180" fmla="*/ 155905 h 1306096"/>
              <a:gd name="connsiteX181" fmla="*/ 917196 w 1322572"/>
              <a:gd name="connsiteY181" fmla="*/ 118785 h 1306096"/>
              <a:gd name="connsiteX182" fmla="*/ 605302 w 1322572"/>
              <a:gd name="connsiteY182" fmla="*/ 118785 h 1306096"/>
              <a:gd name="connsiteX183" fmla="*/ 507136 w 1322572"/>
              <a:gd name="connsiteY183" fmla="*/ 199212 h 1306096"/>
              <a:gd name="connsiteX184" fmla="*/ 406485 w 1322572"/>
              <a:gd name="connsiteY184" fmla="*/ 100225 h 1306096"/>
              <a:gd name="connsiteX185" fmla="*/ 507136 w 1322572"/>
              <a:gd name="connsiteY185" fmla="*/ 0 h 1306096"/>
              <a:gd name="connsiteX186" fmla="*/ 40616 w 1322572"/>
              <a:gd name="connsiteY186" fmla="*/ 0 h 1306096"/>
              <a:gd name="connsiteX187" fmla="*/ 269319 w 1322572"/>
              <a:gd name="connsiteY187" fmla="*/ 0 h 1306096"/>
              <a:gd name="connsiteX188" fmla="*/ 343896 w 1322572"/>
              <a:gd name="connsiteY188" fmla="*/ 75478 h 1306096"/>
              <a:gd name="connsiteX189" fmla="*/ 343896 w 1322572"/>
              <a:gd name="connsiteY189" fmla="*/ 205399 h 1306096"/>
              <a:gd name="connsiteX190" fmla="*/ 381185 w 1322572"/>
              <a:gd name="connsiteY190" fmla="*/ 242519 h 1306096"/>
              <a:gd name="connsiteX191" fmla="*/ 669549 w 1322572"/>
              <a:gd name="connsiteY191" fmla="*/ 242519 h 1306096"/>
              <a:gd name="connsiteX192" fmla="*/ 673278 w 1322572"/>
              <a:gd name="connsiteY192" fmla="*/ 242519 h 1306096"/>
              <a:gd name="connsiteX193" fmla="*/ 771471 w 1322572"/>
              <a:gd name="connsiteY193" fmla="*/ 160854 h 1306096"/>
              <a:gd name="connsiteX194" fmla="*/ 872150 w 1322572"/>
              <a:gd name="connsiteY194" fmla="*/ 261079 h 1306096"/>
              <a:gd name="connsiteX195" fmla="*/ 771471 w 1322572"/>
              <a:gd name="connsiteY195" fmla="*/ 361304 h 1306096"/>
              <a:gd name="connsiteX196" fmla="*/ 673278 w 1322572"/>
              <a:gd name="connsiteY196" fmla="*/ 279639 h 1306096"/>
              <a:gd name="connsiteX197" fmla="*/ 669549 w 1322572"/>
              <a:gd name="connsiteY197" fmla="*/ 279639 h 1306096"/>
              <a:gd name="connsiteX198" fmla="*/ 381185 w 1322572"/>
              <a:gd name="connsiteY198" fmla="*/ 279639 h 1306096"/>
              <a:gd name="connsiteX199" fmla="*/ 305365 w 1322572"/>
              <a:gd name="connsiteY199" fmla="*/ 205399 h 1306096"/>
              <a:gd name="connsiteX200" fmla="*/ 305365 w 1322572"/>
              <a:gd name="connsiteY200" fmla="*/ 75478 h 1306096"/>
              <a:gd name="connsiteX201" fmla="*/ 269319 w 1322572"/>
              <a:gd name="connsiteY201" fmla="*/ 38358 h 1306096"/>
              <a:gd name="connsiteX202" fmla="*/ 40616 w 1322572"/>
              <a:gd name="connsiteY202" fmla="*/ 38358 h 1306096"/>
              <a:gd name="connsiteX203" fmla="*/ 21972 w 1322572"/>
              <a:gd name="connsiteY203" fmla="*/ 18560 h 1306096"/>
              <a:gd name="connsiteX204" fmla="*/ 40616 w 1322572"/>
              <a:gd name="connsiteY204" fmla="*/ 0 h 130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322572" h="1306096">
                <a:moveTo>
                  <a:pt x="283053" y="1142696"/>
                </a:moveTo>
                <a:cubicBezTo>
                  <a:pt x="249645" y="1142696"/>
                  <a:pt x="221186" y="1171384"/>
                  <a:pt x="221186" y="1205062"/>
                </a:cubicBezTo>
                <a:cubicBezTo>
                  <a:pt x="221186" y="1239987"/>
                  <a:pt x="249645" y="1268676"/>
                  <a:pt x="283053" y="1268676"/>
                </a:cubicBezTo>
                <a:cubicBezTo>
                  <a:pt x="316461" y="1268676"/>
                  <a:pt x="344920" y="1239987"/>
                  <a:pt x="344920" y="1205062"/>
                </a:cubicBezTo>
                <a:cubicBezTo>
                  <a:pt x="344920" y="1171384"/>
                  <a:pt x="316461" y="1142696"/>
                  <a:pt x="283053" y="1142696"/>
                </a:cubicBezTo>
                <a:close/>
                <a:moveTo>
                  <a:pt x="611870" y="1142243"/>
                </a:moveTo>
                <a:cubicBezTo>
                  <a:pt x="578197" y="1142243"/>
                  <a:pt x="549513" y="1171010"/>
                  <a:pt x="549513" y="1204781"/>
                </a:cubicBezTo>
                <a:cubicBezTo>
                  <a:pt x="549513" y="1239803"/>
                  <a:pt x="578197" y="1267319"/>
                  <a:pt x="611870" y="1267319"/>
                </a:cubicBezTo>
                <a:cubicBezTo>
                  <a:pt x="646790" y="1267319"/>
                  <a:pt x="674228" y="1239803"/>
                  <a:pt x="674228" y="1204781"/>
                </a:cubicBezTo>
                <a:cubicBezTo>
                  <a:pt x="674228" y="1171010"/>
                  <a:pt x="646790" y="1142243"/>
                  <a:pt x="611870" y="1142243"/>
                </a:cubicBezTo>
                <a:close/>
                <a:moveTo>
                  <a:pt x="1056185" y="1137931"/>
                </a:moveTo>
                <a:cubicBezTo>
                  <a:pt x="1021480" y="1137931"/>
                  <a:pt x="994212" y="1166492"/>
                  <a:pt x="994212" y="1200021"/>
                </a:cubicBezTo>
                <a:cubicBezTo>
                  <a:pt x="994212" y="1234791"/>
                  <a:pt x="1021480" y="1263353"/>
                  <a:pt x="1056185" y="1263353"/>
                </a:cubicBezTo>
                <a:cubicBezTo>
                  <a:pt x="1089650" y="1263353"/>
                  <a:pt x="1116918" y="1234791"/>
                  <a:pt x="1116918" y="1200021"/>
                </a:cubicBezTo>
                <a:cubicBezTo>
                  <a:pt x="1116918" y="1166492"/>
                  <a:pt x="1089650" y="1137931"/>
                  <a:pt x="1056185" y="1137931"/>
                </a:cubicBezTo>
                <a:close/>
                <a:moveTo>
                  <a:pt x="244440" y="853672"/>
                </a:moveTo>
                <a:cubicBezTo>
                  <a:pt x="209312" y="853672"/>
                  <a:pt x="180457" y="880968"/>
                  <a:pt x="180457" y="915709"/>
                </a:cubicBezTo>
                <a:cubicBezTo>
                  <a:pt x="180457" y="950450"/>
                  <a:pt x="209312" y="977747"/>
                  <a:pt x="244440" y="977747"/>
                </a:cubicBezTo>
                <a:cubicBezTo>
                  <a:pt x="278313" y="977747"/>
                  <a:pt x="305914" y="950450"/>
                  <a:pt x="305914" y="915709"/>
                </a:cubicBezTo>
                <a:cubicBezTo>
                  <a:pt x="305914" y="880968"/>
                  <a:pt x="278313" y="853672"/>
                  <a:pt x="244440" y="853672"/>
                </a:cubicBezTo>
                <a:close/>
                <a:moveTo>
                  <a:pt x="897468" y="813291"/>
                </a:moveTo>
                <a:cubicBezTo>
                  <a:pt x="862547" y="813291"/>
                  <a:pt x="835110" y="840808"/>
                  <a:pt x="835110" y="875829"/>
                </a:cubicBezTo>
                <a:cubicBezTo>
                  <a:pt x="835110" y="909600"/>
                  <a:pt x="862547" y="938368"/>
                  <a:pt x="897468" y="938368"/>
                </a:cubicBezTo>
                <a:cubicBezTo>
                  <a:pt x="931141" y="938368"/>
                  <a:pt x="959825" y="909600"/>
                  <a:pt x="959825" y="875829"/>
                </a:cubicBezTo>
                <a:cubicBezTo>
                  <a:pt x="959825" y="840808"/>
                  <a:pt x="931141" y="813291"/>
                  <a:pt x="897468" y="813291"/>
                </a:cubicBezTo>
                <a:close/>
                <a:moveTo>
                  <a:pt x="897468" y="774517"/>
                </a:moveTo>
                <a:cubicBezTo>
                  <a:pt x="952342" y="774517"/>
                  <a:pt x="998487" y="820795"/>
                  <a:pt x="998487" y="875829"/>
                </a:cubicBezTo>
                <a:cubicBezTo>
                  <a:pt x="998487" y="924609"/>
                  <a:pt x="963567" y="965884"/>
                  <a:pt x="916175" y="974640"/>
                </a:cubicBezTo>
                <a:lnTo>
                  <a:pt x="916175" y="983395"/>
                </a:lnTo>
                <a:cubicBezTo>
                  <a:pt x="916175" y="1025921"/>
                  <a:pt x="882502" y="1059692"/>
                  <a:pt x="841346" y="1059692"/>
                </a:cubicBezTo>
                <a:lnTo>
                  <a:pt x="669239" y="1059692"/>
                </a:lnTo>
                <a:cubicBezTo>
                  <a:pt x="648038" y="1059692"/>
                  <a:pt x="630577" y="1075952"/>
                  <a:pt x="630577" y="1097215"/>
                </a:cubicBezTo>
                <a:lnTo>
                  <a:pt x="630577" y="1105970"/>
                </a:lnTo>
                <a:cubicBezTo>
                  <a:pt x="677969" y="1114726"/>
                  <a:pt x="712889" y="1156001"/>
                  <a:pt x="712889" y="1204781"/>
                </a:cubicBezTo>
                <a:cubicBezTo>
                  <a:pt x="712889" y="1261066"/>
                  <a:pt x="667992" y="1306093"/>
                  <a:pt x="611870" y="1306093"/>
                </a:cubicBezTo>
                <a:cubicBezTo>
                  <a:pt x="556996" y="1306093"/>
                  <a:pt x="510851" y="1261066"/>
                  <a:pt x="510851" y="1204781"/>
                </a:cubicBezTo>
                <a:cubicBezTo>
                  <a:pt x="510851" y="1156001"/>
                  <a:pt x="547018" y="1114726"/>
                  <a:pt x="593163" y="1105970"/>
                </a:cubicBezTo>
                <a:lnTo>
                  <a:pt x="593163" y="1097215"/>
                </a:lnTo>
                <a:cubicBezTo>
                  <a:pt x="593163" y="1054689"/>
                  <a:pt x="626836" y="1020918"/>
                  <a:pt x="669239" y="1020918"/>
                </a:cubicBezTo>
                <a:lnTo>
                  <a:pt x="841346" y="1020918"/>
                </a:lnTo>
                <a:cubicBezTo>
                  <a:pt x="861300" y="1020918"/>
                  <a:pt x="878760" y="1004658"/>
                  <a:pt x="878760" y="983395"/>
                </a:cubicBezTo>
                <a:lnTo>
                  <a:pt x="878760" y="974640"/>
                </a:lnTo>
                <a:cubicBezTo>
                  <a:pt x="831369" y="965884"/>
                  <a:pt x="796448" y="924609"/>
                  <a:pt x="796448" y="875829"/>
                </a:cubicBezTo>
                <a:cubicBezTo>
                  <a:pt x="796448" y="820795"/>
                  <a:pt x="841346" y="774517"/>
                  <a:pt x="897468" y="774517"/>
                </a:cubicBezTo>
                <a:close/>
                <a:moveTo>
                  <a:pt x="1177651" y="692122"/>
                </a:moveTo>
                <a:cubicBezTo>
                  <a:pt x="1187566" y="692122"/>
                  <a:pt x="1196243" y="700815"/>
                  <a:pt x="1196243" y="711991"/>
                </a:cubicBezTo>
                <a:lnTo>
                  <a:pt x="1196243" y="899504"/>
                </a:lnTo>
                <a:cubicBezTo>
                  <a:pt x="1196243" y="940483"/>
                  <a:pt x="1162777" y="975254"/>
                  <a:pt x="1120636" y="975254"/>
                </a:cubicBezTo>
                <a:lnTo>
                  <a:pt x="1111960" y="975254"/>
                </a:lnTo>
                <a:cubicBezTo>
                  <a:pt x="1090889" y="975254"/>
                  <a:pt x="1074776" y="991397"/>
                  <a:pt x="1074776" y="1012508"/>
                </a:cubicBezTo>
                <a:lnTo>
                  <a:pt x="1074776" y="1101918"/>
                </a:lnTo>
                <a:cubicBezTo>
                  <a:pt x="1120636" y="1110611"/>
                  <a:pt x="1156580" y="1151590"/>
                  <a:pt x="1156580" y="1200021"/>
                </a:cubicBezTo>
                <a:cubicBezTo>
                  <a:pt x="1156580" y="1255902"/>
                  <a:pt x="1110720" y="1300607"/>
                  <a:pt x="1056185" y="1300607"/>
                </a:cubicBezTo>
                <a:cubicBezTo>
                  <a:pt x="1000409" y="1300607"/>
                  <a:pt x="955789" y="1255902"/>
                  <a:pt x="955789" y="1200021"/>
                </a:cubicBezTo>
                <a:cubicBezTo>
                  <a:pt x="955789" y="1151590"/>
                  <a:pt x="990494" y="1110611"/>
                  <a:pt x="1037593" y="1101918"/>
                </a:cubicBezTo>
                <a:lnTo>
                  <a:pt x="1037593" y="1012508"/>
                </a:lnTo>
                <a:cubicBezTo>
                  <a:pt x="1037593" y="970287"/>
                  <a:pt x="1069819" y="936758"/>
                  <a:pt x="1111960" y="936758"/>
                </a:cubicBezTo>
                <a:lnTo>
                  <a:pt x="1120636" y="936758"/>
                </a:lnTo>
                <a:cubicBezTo>
                  <a:pt x="1141707" y="936758"/>
                  <a:pt x="1157820" y="920614"/>
                  <a:pt x="1157820" y="899504"/>
                </a:cubicBezTo>
                <a:lnTo>
                  <a:pt x="1157820" y="711991"/>
                </a:lnTo>
                <a:cubicBezTo>
                  <a:pt x="1157820" y="700815"/>
                  <a:pt x="1166496" y="692122"/>
                  <a:pt x="1177651" y="692122"/>
                </a:cubicBezTo>
                <a:close/>
                <a:moveTo>
                  <a:pt x="934969" y="527532"/>
                </a:moveTo>
                <a:cubicBezTo>
                  <a:pt x="901210" y="527532"/>
                  <a:pt x="873703" y="554963"/>
                  <a:pt x="873703" y="588629"/>
                </a:cubicBezTo>
                <a:cubicBezTo>
                  <a:pt x="873703" y="623542"/>
                  <a:pt x="901210" y="650973"/>
                  <a:pt x="934969" y="650973"/>
                </a:cubicBezTo>
                <a:cubicBezTo>
                  <a:pt x="969979" y="650973"/>
                  <a:pt x="997486" y="623542"/>
                  <a:pt x="997486" y="588629"/>
                </a:cubicBezTo>
                <a:cubicBezTo>
                  <a:pt x="997486" y="554963"/>
                  <a:pt x="969979" y="527532"/>
                  <a:pt x="934969" y="527532"/>
                </a:cubicBezTo>
                <a:close/>
                <a:moveTo>
                  <a:pt x="607404" y="489095"/>
                </a:moveTo>
                <a:cubicBezTo>
                  <a:pt x="574083" y="489095"/>
                  <a:pt x="545698" y="516536"/>
                  <a:pt x="545698" y="551462"/>
                </a:cubicBezTo>
                <a:cubicBezTo>
                  <a:pt x="545698" y="585140"/>
                  <a:pt x="574083" y="613828"/>
                  <a:pt x="607404" y="613828"/>
                </a:cubicBezTo>
                <a:cubicBezTo>
                  <a:pt x="641960" y="613828"/>
                  <a:pt x="669110" y="585140"/>
                  <a:pt x="669110" y="551462"/>
                </a:cubicBezTo>
                <a:cubicBezTo>
                  <a:pt x="669110" y="516536"/>
                  <a:pt x="641960" y="489095"/>
                  <a:pt x="607404" y="489095"/>
                </a:cubicBezTo>
                <a:close/>
                <a:moveTo>
                  <a:pt x="934969" y="488878"/>
                </a:moveTo>
                <a:cubicBezTo>
                  <a:pt x="984983" y="488878"/>
                  <a:pt x="1024993" y="523791"/>
                  <a:pt x="1034996" y="569926"/>
                </a:cubicBezTo>
                <a:lnTo>
                  <a:pt x="1246302" y="569926"/>
                </a:lnTo>
                <a:cubicBezTo>
                  <a:pt x="1288813" y="569926"/>
                  <a:pt x="1322572" y="603592"/>
                  <a:pt x="1322572" y="644739"/>
                </a:cubicBezTo>
                <a:lnTo>
                  <a:pt x="1322572" y="1280652"/>
                </a:lnTo>
                <a:cubicBezTo>
                  <a:pt x="1322572" y="1291874"/>
                  <a:pt x="1313819" y="1300602"/>
                  <a:pt x="1302566" y="1300602"/>
                </a:cubicBezTo>
                <a:cubicBezTo>
                  <a:pt x="1292564" y="1300602"/>
                  <a:pt x="1283811" y="1291874"/>
                  <a:pt x="1283811" y="1280652"/>
                </a:cubicBezTo>
                <a:lnTo>
                  <a:pt x="1283811" y="644739"/>
                </a:lnTo>
                <a:cubicBezTo>
                  <a:pt x="1283811" y="624789"/>
                  <a:pt x="1267557" y="607332"/>
                  <a:pt x="1246302" y="607332"/>
                </a:cubicBezTo>
                <a:lnTo>
                  <a:pt x="1034996" y="607332"/>
                </a:lnTo>
                <a:cubicBezTo>
                  <a:pt x="1024993" y="654714"/>
                  <a:pt x="984983" y="689627"/>
                  <a:pt x="934969" y="689627"/>
                </a:cubicBezTo>
                <a:cubicBezTo>
                  <a:pt x="879955" y="689627"/>
                  <a:pt x="834943" y="644739"/>
                  <a:pt x="834943" y="588629"/>
                </a:cubicBezTo>
                <a:cubicBezTo>
                  <a:pt x="834943" y="533766"/>
                  <a:pt x="879955" y="488878"/>
                  <a:pt x="934969" y="488878"/>
                </a:cubicBezTo>
                <a:close/>
                <a:moveTo>
                  <a:pt x="607404" y="450428"/>
                </a:moveTo>
                <a:cubicBezTo>
                  <a:pt x="662940" y="450428"/>
                  <a:pt x="707368" y="495332"/>
                  <a:pt x="707368" y="551462"/>
                </a:cubicBezTo>
                <a:cubicBezTo>
                  <a:pt x="707368" y="600107"/>
                  <a:pt x="672813" y="641269"/>
                  <a:pt x="625916" y="650001"/>
                </a:cubicBezTo>
                <a:lnTo>
                  <a:pt x="625916" y="779723"/>
                </a:lnTo>
                <a:cubicBezTo>
                  <a:pt x="625916" y="820885"/>
                  <a:pt x="593829" y="855810"/>
                  <a:pt x="551869" y="855810"/>
                </a:cubicBezTo>
                <a:lnTo>
                  <a:pt x="502504" y="855810"/>
                </a:lnTo>
                <a:cubicBezTo>
                  <a:pt x="482758" y="855810"/>
                  <a:pt x="465481" y="872025"/>
                  <a:pt x="465481" y="893230"/>
                </a:cubicBezTo>
                <a:lnTo>
                  <a:pt x="465481" y="1287386"/>
                </a:lnTo>
                <a:cubicBezTo>
                  <a:pt x="465481" y="1297364"/>
                  <a:pt x="458076" y="1306096"/>
                  <a:pt x="446969" y="1306096"/>
                </a:cubicBezTo>
                <a:cubicBezTo>
                  <a:pt x="435862" y="1306096"/>
                  <a:pt x="428457" y="1297364"/>
                  <a:pt x="428457" y="1287386"/>
                </a:cubicBezTo>
                <a:lnTo>
                  <a:pt x="428457" y="893230"/>
                </a:lnTo>
                <a:cubicBezTo>
                  <a:pt x="428457" y="850821"/>
                  <a:pt x="460544" y="817143"/>
                  <a:pt x="502504" y="817143"/>
                </a:cubicBezTo>
                <a:lnTo>
                  <a:pt x="551869" y="817143"/>
                </a:lnTo>
                <a:cubicBezTo>
                  <a:pt x="571615" y="817143"/>
                  <a:pt x="588892" y="800927"/>
                  <a:pt x="588892" y="779723"/>
                </a:cubicBezTo>
                <a:lnTo>
                  <a:pt x="588892" y="650001"/>
                </a:lnTo>
                <a:cubicBezTo>
                  <a:pt x="543230" y="641269"/>
                  <a:pt x="507441" y="600107"/>
                  <a:pt x="507441" y="551462"/>
                </a:cubicBezTo>
                <a:cubicBezTo>
                  <a:pt x="507441" y="495332"/>
                  <a:pt x="553103" y="450428"/>
                  <a:pt x="607404" y="450428"/>
                </a:cubicBezTo>
                <a:close/>
                <a:moveTo>
                  <a:pt x="244440" y="450428"/>
                </a:moveTo>
                <a:cubicBezTo>
                  <a:pt x="254477" y="450428"/>
                  <a:pt x="263259" y="459113"/>
                  <a:pt x="263259" y="469039"/>
                </a:cubicBezTo>
                <a:lnTo>
                  <a:pt x="263259" y="816449"/>
                </a:lnTo>
                <a:cubicBezTo>
                  <a:pt x="309678" y="826375"/>
                  <a:pt x="344805" y="866079"/>
                  <a:pt x="344805" y="915709"/>
                </a:cubicBezTo>
                <a:cubicBezTo>
                  <a:pt x="344805" y="970302"/>
                  <a:pt x="299641" y="1014969"/>
                  <a:pt x="244440" y="1014969"/>
                </a:cubicBezTo>
                <a:cubicBezTo>
                  <a:pt x="187984" y="1014969"/>
                  <a:pt x="142820" y="970302"/>
                  <a:pt x="142820" y="915709"/>
                </a:cubicBezTo>
                <a:cubicBezTo>
                  <a:pt x="142820" y="866079"/>
                  <a:pt x="177948" y="826375"/>
                  <a:pt x="224367" y="816449"/>
                </a:cubicBezTo>
                <a:lnTo>
                  <a:pt x="224367" y="469039"/>
                </a:lnTo>
                <a:cubicBezTo>
                  <a:pt x="224367" y="459113"/>
                  <a:pt x="233149" y="450428"/>
                  <a:pt x="244440" y="450428"/>
                </a:cubicBezTo>
                <a:close/>
                <a:moveTo>
                  <a:pt x="40534" y="450428"/>
                </a:moveTo>
                <a:cubicBezTo>
                  <a:pt x="51670" y="450428"/>
                  <a:pt x="60331" y="459159"/>
                  <a:pt x="60331" y="469138"/>
                </a:cubicBezTo>
                <a:lnTo>
                  <a:pt x="60331" y="1146438"/>
                </a:lnTo>
                <a:cubicBezTo>
                  <a:pt x="60331" y="1166395"/>
                  <a:pt x="76417" y="1183857"/>
                  <a:pt x="96214" y="1183857"/>
                </a:cubicBezTo>
                <a:lnTo>
                  <a:pt x="185303" y="1183857"/>
                </a:lnTo>
                <a:cubicBezTo>
                  <a:pt x="195202" y="1138954"/>
                  <a:pt x="236034" y="1105276"/>
                  <a:pt x="283053" y="1105276"/>
                </a:cubicBezTo>
                <a:cubicBezTo>
                  <a:pt x="338733" y="1105276"/>
                  <a:pt x="383278" y="1150180"/>
                  <a:pt x="383278" y="1205062"/>
                </a:cubicBezTo>
                <a:cubicBezTo>
                  <a:pt x="383278" y="1261192"/>
                  <a:pt x="338733" y="1306096"/>
                  <a:pt x="283053" y="1306096"/>
                </a:cubicBezTo>
                <a:cubicBezTo>
                  <a:pt x="233559" y="1306096"/>
                  <a:pt x="192727" y="1269923"/>
                  <a:pt x="185303" y="1221277"/>
                </a:cubicBezTo>
                <a:lnTo>
                  <a:pt x="96214" y="1221277"/>
                </a:lnTo>
                <a:cubicBezTo>
                  <a:pt x="55382" y="1221277"/>
                  <a:pt x="21974" y="1188847"/>
                  <a:pt x="21974" y="1146438"/>
                </a:cubicBezTo>
                <a:lnTo>
                  <a:pt x="21974" y="469138"/>
                </a:lnTo>
                <a:cubicBezTo>
                  <a:pt x="21974" y="459159"/>
                  <a:pt x="30635" y="450428"/>
                  <a:pt x="40534" y="450428"/>
                </a:cubicBezTo>
                <a:close/>
                <a:moveTo>
                  <a:pt x="771471" y="199212"/>
                </a:moveTo>
                <a:cubicBezTo>
                  <a:pt x="737911" y="199212"/>
                  <a:pt x="709324" y="226433"/>
                  <a:pt x="709324" y="261079"/>
                </a:cubicBezTo>
                <a:cubicBezTo>
                  <a:pt x="709324" y="295725"/>
                  <a:pt x="737911" y="322946"/>
                  <a:pt x="771471" y="322946"/>
                </a:cubicBezTo>
                <a:cubicBezTo>
                  <a:pt x="805031" y="322946"/>
                  <a:pt x="833619" y="295725"/>
                  <a:pt x="833619" y="261079"/>
                </a:cubicBezTo>
                <a:cubicBezTo>
                  <a:pt x="833619" y="226433"/>
                  <a:pt x="805031" y="199212"/>
                  <a:pt x="771471" y="199212"/>
                </a:cubicBezTo>
                <a:close/>
                <a:moveTo>
                  <a:pt x="99836" y="115601"/>
                </a:moveTo>
                <a:cubicBezTo>
                  <a:pt x="66141" y="115601"/>
                  <a:pt x="37438" y="143066"/>
                  <a:pt x="37438" y="178022"/>
                </a:cubicBezTo>
                <a:cubicBezTo>
                  <a:pt x="37438" y="212977"/>
                  <a:pt x="66141" y="240443"/>
                  <a:pt x="99836" y="240443"/>
                </a:cubicBezTo>
                <a:cubicBezTo>
                  <a:pt x="134779" y="240443"/>
                  <a:pt x="162234" y="212977"/>
                  <a:pt x="162234" y="178022"/>
                </a:cubicBezTo>
                <a:cubicBezTo>
                  <a:pt x="162234" y="143066"/>
                  <a:pt x="134779" y="115601"/>
                  <a:pt x="99836" y="115601"/>
                </a:cubicBezTo>
                <a:close/>
                <a:moveTo>
                  <a:pt x="99836" y="76900"/>
                </a:moveTo>
                <a:cubicBezTo>
                  <a:pt x="154746" y="76900"/>
                  <a:pt x="200921" y="121843"/>
                  <a:pt x="200921" y="178022"/>
                </a:cubicBezTo>
                <a:cubicBezTo>
                  <a:pt x="200921" y="226710"/>
                  <a:pt x="165978" y="266659"/>
                  <a:pt x="118556" y="276647"/>
                </a:cubicBezTo>
                <a:lnTo>
                  <a:pt x="118556" y="330329"/>
                </a:lnTo>
                <a:cubicBezTo>
                  <a:pt x="118556" y="350303"/>
                  <a:pt x="136027" y="366533"/>
                  <a:pt x="157242" y="366533"/>
                </a:cubicBezTo>
                <a:lnTo>
                  <a:pt x="650185" y="366533"/>
                </a:lnTo>
                <a:cubicBezTo>
                  <a:pt x="660168" y="366533"/>
                  <a:pt x="668904" y="376520"/>
                  <a:pt x="668904" y="386507"/>
                </a:cubicBezTo>
                <a:cubicBezTo>
                  <a:pt x="668904" y="396495"/>
                  <a:pt x="660168" y="405234"/>
                  <a:pt x="650185" y="405234"/>
                </a:cubicBezTo>
                <a:lnTo>
                  <a:pt x="157242" y="405234"/>
                </a:lnTo>
                <a:cubicBezTo>
                  <a:pt x="114812" y="405234"/>
                  <a:pt x="81117" y="371526"/>
                  <a:pt x="81117" y="330329"/>
                </a:cubicBezTo>
                <a:lnTo>
                  <a:pt x="81117" y="276647"/>
                </a:lnTo>
                <a:cubicBezTo>
                  <a:pt x="34943" y="266659"/>
                  <a:pt x="0" y="226710"/>
                  <a:pt x="0" y="178022"/>
                </a:cubicBezTo>
                <a:cubicBezTo>
                  <a:pt x="0" y="121843"/>
                  <a:pt x="44926" y="76900"/>
                  <a:pt x="99836" y="76900"/>
                </a:cubicBezTo>
                <a:close/>
                <a:moveTo>
                  <a:pt x="1216590" y="38582"/>
                </a:moveTo>
                <a:cubicBezTo>
                  <a:pt x="1181849" y="38582"/>
                  <a:pt x="1155793" y="65963"/>
                  <a:pt x="1155793" y="100812"/>
                </a:cubicBezTo>
                <a:cubicBezTo>
                  <a:pt x="1155793" y="134415"/>
                  <a:pt x="1181849" y="161796"/>
                  <a:pt x="1216590" y="161796"/>
                </a:cubicBezTo>
                <a:cubicBezTo>
                  <a:pt x="1251331" y="161796"/>
                  <a:pt x="1278628" y="134415"/>
                  <a:pt x="1278628" y="100812"/>
                </a:cubicBezTo>
                <a:cubicBezTo>
                  <a:pt x="1278628" y="65963"/>
                  <a:pt x="1251331" y="38582"/>
                  <a:pt x="1216590" y="38582"/>
                </a:cubicBezTo>
                <a:close/>
                <a:moveTo>
                  <a:pt x="507136" y="38358"/>
                </a:moveTo>
                <a:cubicBezTo>
                  <a:pt x="472343" y="38358"/>
                  <a:pt x="445006" y="65579"/>
                  <a:pt x="445006" y="100225"/>
                </a:cubicBezTo>
                <a:cubicBezTo>
                  <a:pt x="445006" y="133633"/>
                  <a:pt x="472343" y="160854"/>
                  <a:pt x="507136" y="160854"/>
                </a:cubicBezTo>
                <a:cubicBezTo>
                  <a:pt x="540687" y="160854"/>
                  <a:pt x="569266" y="133633"/>
                  <a:pt x="569266" y="100225"/>
                </a:cubicBezTo>
                <a:cubicBezTo>
                  <a:pt x="569266" y="65579"/>
                  <a:pt x="540687" y="38358"/>
                  <a:pt x="507136" y="38358"/>
                </a:cubicBezTo>
                <a:close/>
                <a:moveTo>
                  <a:pt x="1216590" y="0"/>
                </a:moveTo>
                <a:cubicBezTo>
                  <a:pt x="1272424" y="0"/>
                  <a:pt x="1317091" y="44805"/>
                  <a:pt x="1317091" y="100812"/>
                </a:cubicBezTo>
                <a:cubicBezTo>
                  <a:pt x="1317091" y="149351"/>
                  <a:pt x="1281109" y="189177"/>
                  <a:pt x="1235201" y="199134"/>
                </a:cubicBezTo>
                <a:lnTo>
                  <a:pt x="1235201" y="369643"/>
                </a:lnTo>
                <a:cubicBezTo>
                  <a:pt x="1235201" y="410714"/>
                  <a:pt x="1201701" y="444318"/>
                  <a:pt x="1160756" y="444318"/>
                </a:cubicBezTo>
                <a:lnTo>
                  <a:pt x="826992" y="444318"/>
                </a:lnTo>
                <a:cubicBezTo>
                  <a:pt x="807140" y="444318"/>
                  <a:pt x="789770" y="461742"/>
                  <a:pt x="789770" y="481655"/>
                </a:cubicBezTo>
                <a:lnTo>
                  <a:pt x="789770" y="710660"/>
                </a:lnTo>
                <a:cubicBezTo>
                  <a:pt x="789770" y="720616"/>
                  <a:pt x="781084" y="729328"/>
                  <a:pt x="771158" y="729328"/>
                </a:cubicBezTo>
                <a:cubicBezTo>
                  <a:pt x="759992" y="729328"/>
                  <a:pt x="752547" y="720616"/>
                  <a:pt x="752547" y="710660"/>
                </a:cubicBezTo>
                <a:lnTo>
                  <a:pt x="752547" y="481655"/>
                </a:lnTo>
                <a:cubicBezTo>
                  <a:pt x="752547" y="440584"/>
                  <a:pt x="786047" y="406980"/>
                  <a:pt x="826992" y="406980"/>
                </a:cubicBezTo>
                <a:lnTo>
                  <a:pt x="1160756" y="406980"/>
                </a:lnTo>
                <a:cubicBezTo>
                  <a:pt x="1180608" y="406980"/>
                  <a:pt x="1197979" y="389556"/>
                  <a:pt x="1197979" y="369643"/>
                </a:cubicBezTo>
                <a:lnTo>
                  <a:pt x="1197979" y="199134"/>
                </a:lnTo>
                <a:cubicBezTo>
                  <a:pt x="1152071" y="189177"/>
                  <a:pt x="1116089" y="149351"/>
                  <a:pt x="1116089" y="100812"/>
                </a:cubicBezTo>
                <a:cubicBezTo>
                  <a:pt x="1116089" y="44805"/>
                  <a:pt x="1161997" y="0"/>
                  <a:pt x="1216590" y="0"/>
                </a:cubicBezTo>
                <a:close/>
                <a:moveTo>
                  <a:pt x="507136" y="0"/>
                </a:moveTo>
                <a:cubicBezTo>
                  <a:pt x="555598" y="0"/>
                  <a:pt x="595361" y="34646"/>
                  <a:pt x="605302" y="81665"/>
                </a:cubicBezTo>
                <a:lnTo>
                  <a:pt x="917196" y="81665"/>
                </a:lnTo>
                <a:cubicBezTo>
                  <a:pt x="958202" y="81665"/>
                  <a:pt x="992995" y="113835"/>
                  <a:pt x="992995" y="155905"/>
                </a:cubicBezTo>
                <a:lnTo>
                  <a:pt x="992995" y="341506"/>
                </a:lnTo>
                <a:cubicBezTo>
                  <a:pt x="992995" y="352642"/>
                  <a:pt x="984297" y="361304"/>
                  <a:pt x="973114" y="361304"/>
                </a:cubicBezTo>
                <a:cubicBezTo>
                  <a:pt x="963173" y="361304"/>
                  <a:pt x="954475" y="352642"/>
                  <a:pt x="954475" y="341506"/>
                </a:cubicBezTo>
                <a:lnTo>
                  <a:pt x="954475" y="155905"/>
                </a:lnTo>
                <a:cubicBezTo>
                  <a:pt x="954475" y="134870"/>
                  <a:pt x="937078" y="118785"/>
                  <a:pt x="917196" y="118785"/>
                </a:cubicBezTo>
                <a:lnTo>
                  <a:pt x="605302" y="118785"/>
                </a:lnTo>
                <a:cubicBezTo>
                  <a:pt x="595361" y="164566"/>
                  <a:pt x="555598" y="199212"/>
                  <a:pt x="507136" y="199212"/>
                </a:cubicBezTo>
                <a:cubicBezTo>
                  <a:pt x="451219" y="199212"/>
                  <a:pt x="406485" y="154668"/>
                  <a:pt x="406485" y="100225"/>
                </a:cubicBezTo>
                <a:cubicBezTo>
                  <a:pt x="406485" y="44544"/>
                  <a:pt x="451219" y="0"/>
                  <a:pt x="507136" y="0"/>
                </a:cubicBezTo>
                <a:close/>
                <a:moveTo>
                  <a:pt x="40616" y="0"/>
                </a:moveTo>
                <a:lnTo>
                  <a:pt x="269319" y="0"/>
                </a:lnTo>
                <a:cubicBezTo>
                  <a:pt x="310337" y="0"/>
                  <a:pt x="343896" y="33408"/>
                  <a:pt x="343896" y="75478"/>
                </a:cubicBezTo>
                <a:lnTo>
                  <a:pt x="343896" y="205399"/>
                </a:lnTo>
                <a:cubicBezTo>
                  <a:pt x="343896" y="225196"/>
                  <a:pt x="360055" y="242519"/>
                  <a:pt x="381185" y="242519"/>
                </a:cubicBezTo>
                <a:lnTo>
                  <a:pt x="669549" y="242519"/>
                </a:lnTo>
                <a:cubicBezTo>
                  <a:pt x="670792" y="242519"/>
                  <a:pt x="672035" y="242519"/>
                  <a:pt x="673278" y="242519"/>
                </a:cubicBezTo>
                <a:cubicBezTo>
                  <a:pt x="681979" y="196737"/>
                  <a:pt x="722996" y="160854"/>
                  <a:pt x="771471" y="160854"/>
                </a:cubicBezTo>
                <a:cubicBezTo>
                  <a:pt x="827404" y="160854"/>
                  <a:pt x="872150" y="206636"/>
                  <a:pt x="872150" y="261079"/>
                </a:cubicBezTo>
                <a:cubicBezTo>
                  <a:pt x="872150" y="316759"/>
                  <a:pt x="827404" y="361304"/>
                  <a:pt x="771471" y="361304"/>
                </a:cubicBezTo>
                <a:cubicBezTo>
                  <a:pt x="722996" y="361304"/>
                  <a:pt x="681979" y="326658"/>
                  <a:pt x="673278" y="279639"/>
                </a:cubicBezTo>
                <a:cubicBezTo>
                  <a:pt x="672035" y="279639"/>
                  <a:pt x="670792" y="279639"/>
                  <a:pt x="669549" y="279639"/>
                </a:cubicBezTo>
                <a:lnTo>
                  <a:pt x="381185" y="279639"/>
                </a:lnTo>
                <a:cubicBezTo>
                  <a:pt x="340167" y="279639"/>
                  <a:pt x="305365" y="246231"/>
                  <a:pt x="305365" y="205399"/>
                </a:cubicBezTo>
                <a:lnTo>
                  <a:pt x="305365" y="75478"/>
                </a:lnTo>
                <a:cubicBezTo>
                  <a:pt x="305365" y="54443"/>
                  <a:pt x="289206" y="38358"/>
                  <a:pt x="269319" y="38358"/>
                </a:cubicBezTo>
                <a:lnTo>
                  <a:pt x="40616" y="38358"/>
                </a:lnTo>
                <a:cubicBezTo>
                  <a:pt x="30672" y="38358"/>
                  <a:pt x="21972" y="29696"/>
                  <a:pt x="21972" y="18560"/>
                </a:cubicBezTo>
                <a:cubicBezTo>
                  <a:pt x="21972" y="8661"/>
                  <a:pt x="30672" y="0"/>
                  <a:pt x="406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2A95350-09FC-6E4A-B223-8A272F2BE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953" y="4404475"/>
            <a:ext cx="1465400" cy="1474511"/>
          </a:xfrm>
          <a:custGeom>
            <a:avLst/>
            <a:gdLst>
              <a:gd name="connsiteX0" fmla="*/ 1156893 w 1465400"/>
              <a:gd name="connsiteY0" fmla="*/ 1173648 h 1474511"/>
              <a:gd name="connsiteX1" fmla="*/ 1358924 w 1465400"/>
              <a:gd name="connsiteY1" fmla="*/ 1173648 h 1474511"/>
              <a:gd name="connsiteX2" fmla="*/ 1377516 w 1465400"/>
              <a:gd name="connsiteY2" fmla="*/ 1192873 h 1474511"/>
              <a:gd name="connsiteX3" fmla="*/ 1358924 w 1465400"/>
              <a:gd name="connsiteY3" fmla="*/ 1210896 h 1474511"/>
              <a:gd name="connsiteX4" fmla="*/ 1156893 w 1465400"/>
              <a:gd name="connsiteY4" fmla="*/ 1210896 h 1474511"/>
              <a:gd name="connsiteX5" fmla="*/ 1137062 w 1465400"/>
              <a:gd name="connsiteY5" fmla="*/ 1192873 h 1474511"/>
              <a:gd name="connsiteX6" fmla="*/ 1156893 w 1465400"/>
              <a:gd name="connsiteY6" fmla="*/ 1173648 h 1474511"/>
              <a:gd name="connsiteX7" fmla="*/ 200012 w 1465400"/>
              <a:gd name="connsiteY7" fmla="*/ 1173648 h 1474511"/>
              <a:gd name="connsiteX8" fmla="*/ 218750 w 1465400"/>
              <a:gd name="connsiteY8" fmla="*/ 1193706 h 1474511"/>
              <a:gd name="connsiteX9" fmla="*/ 218750 w 1465400"/>
              <a:gd name="connsiteY9" fmla="*/ 1332855 h 1474511"/>
              <a:gd name="connsiteX10" fmla="*/ 266220 w 1465400"/>
              <a:gd name="connsiteY10" fmla="*/ 1379238 h 1474511"/>
              <a:gd name="connsiteX11" fmla="*/ 888333 w 1465400"/>
              <a:gd name="connsiteY11" fmla="*/ 1379238 h 1474511"/>
              <a:gd name="connsiteX12" fmla="*/ 863348 w 1465400"/>
              <a:gd name="connsiteY12" fmla="*/ 1352912 h 1474511"/>
              <a:gd name="connsiteX13" fmla="*/ 863348 w 1465400"/>
              <a:gd name="connsiteY13" fmla="*/ 1326587 h 1474511"/>
              <a:gd name="connsiteX14" fmla="*/ 890831 w 1465400"/>
              <a:gd name="connsiteY14" fmla="*/ 1326587 h 1474511"/>
              <a:gd name="connsiteX15" fmla="*/ 948296 w 1465400"/>
              <a:gd name="connsiteY15" fmla="*/ 1384252 h 1474511"/>
              <a:gd name="connsiteX16" fmla="*/ 952043 w 1465400"/>
              <a:gd name="connsiteY16" fmla="*/ 1390520 h 1474511"/>
              <a:gd name="connsiteX17" fmla="*/ 954542 w 1465400"/>
              <a:gd name="connsiteY17" fmla="*/ 1398041 h 1474511"/>
              <a:gd name="connsiteX18" fmla="*/ 952043 w 1465400"/>
              <a:gd name="connsiteY18" fmla="*/ 1404309 h 1474511"/>
              <a:gd name="connsiteX19" fmla="*/ 948296 w 1465400"/>
              <a:gd name="connsiteY19" fmla="*/ 1410577 h 1474511"/>
              <a:gd name="connsiteX20" fmla="*/ 890831 w 1465400"/>
              <a:gd name="connsiteY20" fmla="*/ 1469496 h 1474511"/>
              <a:gd name="connsiteX21" fmla="*/ 877090 w 1465400"/>
              <a:gd name="connsiteY21" fmla="*/ 1474511 h 1474511"/>
              <a:gd name="connsiteX22" fmla="*/ 863348 w 1465400"/>
              <a:gd name="connsiteY22" fmla="*/ 1469496 h 1474511"/>
              <a:gd name="connsiteX23" fmla="*/ 863348 w 1465400"/>
              <a:gd name="connsiteY23" fmla="*/ 1443171 h 1474511"/>
              <a:gd name="connsiteX24" fmla="*/ 888333 w 1465400"/>
              <a:gd name="connsiteY24" fmla="*/ 1416845 h 1474511"/>
              <a:gd name="connsiteX25" fmla="*/ 266220 w 1465400"/>
              <a:gd name="connsiteY25" fmla="*/ 1416845 h 1474511"/>
              <a:gd name="connsiteX26" fmla="*/ 181273 w 1465400"/>
              <a:gd name="connsiteY26" fmla="*/ 1332855 h 1474511"/>
              <a:gd name="connsiteX27" fmla="*/ 181273 w 1465400"/>
              <a:gd name="connsiteY27" fmla="*/ 1193706 h 1474511"/>
              <a:gd name="connsiteX28" fmla="*/ 200012 w 1465400"/>
              <a:gd name="connsiteY28" fmla="*/ 1173648 h 1474511"/>
              <a:gd name="connsiteX29" fmla="*/ 1156893 w 1465400"/>
              <a:gd name="connsiteY29" fmla="*/ 1052802 h 1474511"/>
              <a:gd name="connsiteX30" fmla="*/ 1358924 w 1465400"/>
              <a:gd name="connsiteY30" fmla="*/ 1052802 h 1474511"/>
              <a:gd name="connsiteX31" fmla="*/ 1377516 w 1465400"/>
              <a:gd name="connsiteY31" fmla="*/ 1072027 h 1474511"/>
              <a:gd name="connsiteX32" fmla="*/ 1358924 w 1465400"/>
              <a:gd name="connsiteY32" fmla="*/ 1090050 h 1474511"/>
              <a:gd name="connsiteX33" fmla="*/ 1156893 w 1465400"/>
              <a:gd name="connsiteY33" fmla="*/ 1090050 h 1474511"/>
              <a:gd name="connsiteX34" fmla="*/ 1137062 w 1465400"/>
              <a:gd name="connsiteY34" fmla="*/ 1072027 h 1474511"/>
              <a:gd name="connsiteX35" fmla="*/ 1156893 w 1465400"/>
              <a:gd name="connsiteY35" fmla="*/ 1052802 h 1474511"/>
              <a:gd name="connsiteX36" fmla="*/ 102228 w 1465400"/>
              <a:gd name="connsiteY36" fmla="*/ 783642 h 1474511"/>
              <a:gd name="connsiteX37" fmla="*/ 304259 w 1465400"/>
              <a:gd name="connsiteY37" fmla="*/ 783642 h 1474511"/>
              <a:gd name="connsiteX38" fmla="*/ 322851 w 1465400"/>
              <a:gd name="connsiteY38" fmla="*/ 802249 h 1474511"/>
              <a:gd name="connsiteX39" fmla="*/ 304259 w 1465400"/>
              <a:gd name="connsiteY39" fmla="*/ 820855 h 1474511"/>
              <a:gd name="connsiteX40" fmla="*/ 102228 w 1465400"/>
              <a:gd name="connsiteY40" fmla="*/ 820855 h 1474511"/>
              <a:gd name="connsiteX41" fmla="*/ 82397 w 1465400"/>
              <a:gd name="connsiteY41" fmla="*/ 802249 h 1474511"/>
              <a:gd name="connsiteX42" fmla="*/ 102228 w 1465400"/>
              <a:gd name="connsiteY42" fmla="*/ 783642 h 1474511"/>
              <a:gd name="connsiteX43" fmla="*/ 102228 w 1465400"/>
              <a:gd name="connsiteY43" fmla="*/ 662795 h 1474511"/>
              <a:gd name="connsiteX44" fmla="*/ 304259 w 1465400"/>
              <a:gd name="connsiteY44" fmla="*/ 662795 h 1474511"/>
              <a:gd name="connsiteX45" fmla="*/ 322851 w 1465400"/>
              <a:gd name="connsiteY45" fmla="*/ 681402 h 1474511"/>
              <a:gd name="connsiteX46" fmla="*/ 304259 w 1465400"/>
              <a:gd name="connsiteY46" fmla="*/ 700008 h 1474511"/>
              <a:gd name="connsiteX47" fmla="*/ 102228 w 1465400"/>
              <a:gd name="connsiteY47" fmla="*/ 700008 h 1474511"/>
              <a:gd name="connsiteX48" fmla="*/ 82397 w 1465400"/>
              <a:gd name="connsiteY48" fmla="*/ 681402 h 1474511"/>
              <a:gd name="connsiteX49" fmla="*/ 102228 w 1465400"/>
              <a:gd name="connsiteY49" fmla="*/ 662795 h 1474511"/>
              <a:gd name="connsiteX50" fmla="*/ 1259430 w 1465400"/>
              <a:gd name="connsiteY50" fmla="*/ 558972 h 1474511"/>
              <a:gd name="connsiteX51" fmla="*/ 1218993 w 1465400"/>
              <a:gd name="connsiteY51" fmla="*/ 601742 h 1474511"/>
              <a:gd name="connsiteX52" fmla="*/ 1259430 w 1465400"/>
              <a:gd name="connsiteY52" fmla="*/ 644512 h 1474511"/>
              <a:gd name="connsiteX53" fmla="*/ 1301092 w 1465400"/>
              <a:gd name="connsiteY53" fmla="*/ 601742 h 1474511"/>
              <a:gd name="connsiteX54" fmla="*/ 1259430 w 1465400"/>
              <a:gd name="connsiteY54" fmla="*/ 558972 h 1474511"/>
              <a:gd name="connsiteX55" fmla="*/ 1259430 w 1465400"/>
              <a:gd name="connsiteY55" fmla="*/ 519975 h 1474511"/>
              <a:gd name="connsiteX56" fmla="*/ 1339079 w 1465400"/>
              <a:gd name="connsiteY56" fmla="*/ 601742 h 1474511"/>
              <a:gd name="connsiteX57" fmla="*/ 1259430 w 1465400"/>
              <a:gd name="connsiteY57" fmla="*/ 683508 h 1474511"/>
              <a:gd name="connsiteX58" fmla="*/ 1181007 w 1465400"/>
              <a:gd name="connsiteY58" fmla="*/ 601742 h 1474511"/>
              <a:gd name="connsiteX59" fmla="*/ 1259430 w 1465400"/>
              <a:gd name="connsiteY59" fmla="*/ 519975 h 1474511"/>
              <a:gd name="connsiteX60" fmla="*/ 1097569 w 1465400"/>
              <a:gd name="connsiteY60" fmla="*/ 436439 h 1474511"/>
              <a:gd name="connsiteX61" fmla="*/ 1097569 w 1465400"/>
              <a:gd name="connsiteY61" fmla="*/ 1413994 h 1474511"/>
              <a:gd name="connsiteX62" fmla="*/ 1426747 w 1465400"/>
              <a:gd name="connsiteY62" fmla="*/ 1413994 h 1474511"/>
              <a:gd name="connsiteX63" fmla="*/ 1426747 w 1465400"/>
              <a:gd name="connsiteY63" fmla="*/ 436439 h 1474511"/>
              <a:gd name="connsiteX64" fmla="*/ 1078865 w 1465400"/>
              <a:gd name="connsiteY64" fmla="*/ 399127 h 1474511"/>
              <a:gd name="connsiteX65" fmla="*/ 1445450 w 1465400"/>
              <a:gd name="connsiteY65" fmla="*/ 399127 h 1474511"/>
              <a:gd name="connsiteX66" fmla="*/ 1465400 w 1465400"/>
              <a:gd name="connsiteY66" fmla="*/ 417783 h 1474511"/>
              <a:gd name="connsiteX67" fmla="*/ 1465400 w 1465400"/>
              <a:gd name="connsiteY67" fmla="*/ 1432649 h 1474511"/>
              <a:gd name="connsiteX68" fmla="*/ 1445450 w 1465400"/>
              <a:gd name="connsiteY68" fmla="*/ 1452548 h 1474511"/>
              <a:gd name="connsiteX69" fmla="*/ 1078865 w 1465400"/>
              <a:gd name="connsiteY69" fmla="*/ 1452548 h 1474511"/>
              <a:gd name="connsiteX70" fmla="*/ 1060162 w 1465400"/>
              <a:gd name="connsiteY70" fmla="*/ 1432649 h 1474511"/>
              <a:gd name="connsiteX71" fmla="*/ 1060162 w 1465400"/>
              <a:gd name="connsiteY71" fmla="*/ 417783 h 1474511"/>
              <a:gd name="connsiteX72" fmla="*/ 1078865 w 1465400"/>
              <a:gd name="connsiteY72" fmla="*/ 399127 h 1474511"/>
              <a:gd name="connsiteX73" fmla="*/ 199879 w 1465400"/>
              <a:gd name="connsiteY73" fmla="*/ 167958 h 1474511"/>
              <a:gd name="connsiteX74" fmla="*/ 157893 w 1465400"/>
              <a:gd name="connsiteY74" fmla="*/ 209621 h 1474511"/>
              <a:gd name="connsiteX75" fmla="*/ 199879 w 1465400"/>
              <a:gd name="connsiteY75" fmla="*/ 250058 h 1474511"/>
              <a:gd name="connsiteX76" fmla="*/ 241866 w 1465400"/>
              <a:gd name="connsiteY76" fmla="*/ 209621 h 1474511"/>
              <a:gd name="connsiteX77" fmla="*/ 199879 w 1465400"/>
              <a:gd name="connsiteY77" fmla="*/ 167958 h 1474511"/>
              <a:gd name="connsiteX78" fmla="*/ 199879 w 1465400"/>
              <a:gd name="connsiteY78" fmla="*/ 129972 h 1474511"/>
              <a:gd name="connsiteX79" fmla="*/ 278912 w 1465400"/>
              <a:gd name="connsiteY79" fmla="*/ 209621 h 1474511"/>
              <a:gd name="connsiteX80" fmla="*/ 199879 w 1465400"/>
              <a:gd name="connsiteY80" fmla="*/ 288044 h 1474511"/>
              <a:gd name="connsiteX81" fmla="*/ 120846 w 1465400"/>
              <a:gd name="connsiteY81" fmla="*/ 209621 h 1474511"/>
              <a:gd name="connsiteX82" fmla="*/ 199879 w 1465400"/>
              <a:gd name="connsiteY82" fmla="*/ 129972 h 1474511"/>
              <a:gd name="connsiteX83" fmla="*/ 37407 w 1465400"/>
              <a:gd name="connsiteY83" fmla="*/ 47677 h 1474511"/>
              <a:gd name="connsiteX84" fmla="*/ 37407 w 1465400"/>
              <a:gd name="connsiteY84" fmla="*/ 1023989 h 1474511"/>
              <a:gd name="connsiteX85" fmla="*/ 366585 w 1465400"/>
              <a:gd name="connsiteY85" fmla="*/ 1023989 h 1474511"/>
              <a:gd name="connsiteX86" fmla="*/ 366585 w 1465400"/>
              <a:gd name="connsiteY86" fmla="*/ 47677 h 1474511"/>
              <a:gd name="connsiteX87" fmla="*/ 18704 w 1465400"/>
              <a:gd name="connsiteY87" fmla="*/ 9122 h 1474511"/>
              <a:gd name="connsiteX88" fmla="*/ 385288 w 1465400"/>
              <a:gd name="connsiteY88" fmla="*/ 9122 h 1474511"/>
              <a:gd name="connsiteX89" fmla="*/ 405238 w 1465400"/>
              <a:gd name="connsiteY89" fmla="*/ 27778 h 1474511"/>
              <a:gd name="connsiteX90" fmla="*/ 405238 w 1465400"/>
              <a:gd name="connsiteY90" fmla="*/ 1043888 h 1474511"/>
              <a:gd name="connsiteX91" fmla="*/ 385288 w 1465400"/>
              <a:gd name="connsiteY91" fmla="*/ 1062543 h 1474511"/>
              <a:gd name="connsiteX92" fmla="*/ 18704 w 1465400"/>
              <a:gd name="connsiteY92" fmla="*/ 1062543 h 1474511"/>
              <a:gd name="connsiteX93" fmla="*/ 0 w 1465400"/>
              <a:gd name="connsiteY93" fmla="*/ 1043888 h 1474511"/>
              <a:gd name="connsiteX94" fmla="*/ 0 w 1465400"/>
              <a:gd name="connsiteY94" fmla="*/ 27778 h 1474511"/>
              <a:gd name="connsiteX95" fmla="*/ 18704 w 1465400"/>
              <a:gd name="connsiteY95" fmla="*/ 9122 h 1474511"/>
              <a:gd name="connsiteX96" fmla="*/ 588307 w 1465400"/>
              <a:gd name="connsiteY96" fmla="*/ 0 h 1474511"/>
              <a:gd name="connsiteX97" fmla="*/ 602048 w 1465400"/>
              <a:gd name="connsiteY97" fmla="*/ 5594 h 1474511"/>
              <a:gd name="connsiteX98" fmla="*/ 602048 w 1465400"/>
              <a:gd name="connsiteY98" fmla="*/ 31704 h 1474511"/>
              <a:gd name="connsiteX99" fmla="*/ 575815 w 1465400"/>
              <a:gd name="connsiteY99" fmla="*/ 57812 h 1474511"/>
              <a:gd name="connsiteX100" fmla="*/ 1199177 w 1465400"/>
              <a:gd name="connsiteY100" fmla="*/ 57812 h 1474511"/>
              <a:gd name="connsiteX101" fmla="*/ 1284124 w 1465400"/>
              <a:gd name="connsiteY101" fmla="*/ 141112 h 1474511"/>
              <a:gd name="connsiteX102" fmla="*/ 1284124 w 1465400"/>
              <a:gd name="connsiteY102" fmla="*/ 279116 h 1474511"/>
              <a:gd name="connsiteX103" fmla="*/ 1264136 w 1465400"/>
              <a:gd name="connsiteY103" fmla="*/ 299008 h 1474511"/>
              <a:gd name="connsiteX104" fmla="*/ 1245398 w 1465400"/>
              <a:gd name="connsiteY104" fmla="*/ 279116 h 1474511"/>
              <a:gd name="connsiteX105" fmla="*/ 1245398 w 1465400"/>
              <a:gd name="connsiteY105" fmla="*/ 141112 h 1474511"/>
              <a:gd name="connsiteX106" fmla="*/ 1199177 w 1465400"/>
              <a:gd name="connsiteY106" fmla="*/ 95111 h 1474511"/>
              <a:gd name="connsiteX107" fmla="*/ 575815 w 1465400"/>
              <a:gd name="connsiteY107" fmla="*/ 95111 h 1474511"/>
              <a:gd name="connsiteX108" fmla="*/ 602048 w 1465400"/>
              <a:gd name="connsiteY108" fmla="*/ 119976 h 1474511"/>
              <a:gd name="connsiteX109" fmla="*/ 602048 w 1465400"/>
              <a:gd name="connsiteY109" fmla="*/ 147328 h 1474511"/>
              <a:gd name="connsiteX110" fmla="*/ 588307 w 1465400"/>
              <a:gd name="connsiteY110" fmla="*/ 152301 h 1474511"/>
              <a:gd name="connsiteX111" fmla="*/ 574565 w 1465400"/>
              <a:gd name="connsiteY111" fmla="*/ 147328 h 1474511"/>
              <a:gd name="connsiteX112" fmla="*/ 517101 w 1465400"/>
              <a:gd name="connsiteY112" fmla="*/ 90138 h 1474511"/>
              <a:gd name="connsiteX113" fmla="*/ 512104 w 1465400"/>
              <a:gd name="connsiteY113" fmla="*/ 82678 h 1474511"/>
              <a:gd name="connsiteX114" fmla="*/ 510855 w 1465400"/>
              <a:gd name="connsiteY114" fmla="*/ 76462 h 1474511"/>
              <a:gd name="connsiteX115" fmla="*/ 512104 w 1465400"/>
              <a:gd name="connsiteY115" fmla="*/ 69002 h 1474511"/>
              <a:gd name="connsiteX116" fmla="*/ 517101 w 1465400"/>
              <a:gd name="connsiteY116" fmla="*/ 62786 h 1474511"/>
              <a:gd name="connsiteX117" fmla="*/ 574565 w 1465400"/>
              <a:gd name="connsiteY117" fmla="*/ 5594 h 1474511"/>
              <a:gd name="connsiteX118" fmla="*/ 588307 w 1465400"/>
              <a:gd name="connsiteY118" fmla="*/ 0 h 1474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465400" h="1474511">
                <a:moveTo>
                  <a:pt x="1156893" y="1173648"/>
                </a:moveTo>
                <a:lnTo>
                  <a:pt x="1358924" y="1173648"/>
                </a:lnTo>
                <a:cubicBezTo>
                  <a:pt x="1368839" y="1173648"/>
                  <a:pt x="1377516" y="1182059"/>
                  <a:pt x="1377516" y="1192873"/>
                </a:cubicBezTo>
                <a:cubicBezTo>
                  <a:pt x="1377516" y="1202485"/>
                  <a:pt x="1368839" y="1210896"/>
                  <a:pt x="1358924" y="1210896"/>
                </a:cubicBezTo>
                <a:lnTo>
                  <a:pt x="1156893" y="1210896"/>
                </a:lnTo>
                <a:cubicBezTo>
                  <a:pt x="1145738" y="1210896"/>
                  <a:pt x="1137062" y="1202485"/>
                  <a:pt x="1137062" y="1192873"/>
                </a:cubicBezTo>
                <a:cubicBezTo>
                  <a:pt x="1137062" y="1182059"/>
                  <a:pt x="1145738" y="1173648"/>
                  <a:pt x="1156893" y="1173648"/>
                </a:cubicBezTo>
                <a:close/>
                <a:moveTo>
                  <a:pt x="200012" y="1173648"/>
                </a:moveTo>
                <a:cubicBezTo>
                  <a:pt x="211255" y="1173648"/>
                  <a:pt x="218750" y="1182423"/>
                  <a:pt x="218750" y="1193706"/>
                </a:cubicBezTo>
                <a:lnTo>
                  <a:pt x="218750" y="1332855"/>
                </a:lnTo>
                <a:cubicBezTo>
                  <a:pt x="218750" y="1357926"/>
                  <a:pt x="239987" y="1379238"/>
                  <a:pt x="266220" y="1379238"/>
                </a:cubicBezTo>
                <a:lnTo>
                  <a:pt x="888333" y="1379238"/>
                </a:lnTo>
                <a:lnTo>
                  <a:pt x="863348" y="1352912"/>
                </a:lnTo>
                <a:cubicBezTo>
                  <a:pt x="855853" y="1345391"/>
                  <a:pt x="855853" y="1334108"/>
                  <a:pt x="863348" y="1326587"/>
                </a:cubicBezTo>
                <a:cubicBezTo>
                  <a:pt x="870844" y="1319065"/>
                  <a:pt x="883336" y="1319065"/>
                  <a:pt x="890831" y="1326587"/>
                </a:cubicBezTo>
                <a:lnTo>
                  <a:pt x="948296" y="1384252"/>
                </a:lnTo>
                <a:cubicBezTo>
                  <a:pt x="950794" y="1385506"/>
                  <a:pt x="950794" y="1388013"/>
                  <a:pt x="952043" y="1390520"/>
                </a:cubicBezTo>
                <a:cubicBezTo>
                  <a:pt x="953293" y="1393027"/>
                  <a:pt x="954542" y="1395534"/>
                  <a:pt x="954542" y="1398041"/>
                </a:cubicBezTo>
                <a:cubicBezTo>
                  <a:pt x="954542" y="1400549"/>
                  <a:pt x="953293" y="1403056"/>
                  <a:pt x="952043" y="1404309"/>
                </a:cubicBezTo>
                <a:cubicBezTo>
                  <a:pt x="950794" y="1406817"/>
                  <a:pt x="950794" y="1409324"/>
                  <a:pt x="948296" y="1410577"/>
                </a:cubicBezTo>
                <a:lnTo>
                  <a:pt x="890831" y="1469496"/>
                </a:lnTo>
                <a:cubicBezTo>
                  <a:pt x="887084" y="1473257"/>
                  <a:pt x="880838" y="1474511"/>
                  <a:pt x="877090" y="1474511"/>
                </a:cubicBezTo>
                <a:cubicBezTo>
                  <a:pt x="872093" y="1474511"/>
                  <a:pt x="867096" y="1473257"/>
                  <a:pt x="863348" y="1469496"/>
                </a:cubicBezTo>
                <a:cubicBezTo>
                  <a:pt x="855853" y="1461975"/>
                  <a:pt x="855853" y="1449439"/>
                  <a:pt x="863348" y="1443171"/>
                </a:cubicBezTo>
                <a:lnTo>
                  <a:pt x="888333" y="1416845"/>
                </a:lnTo>
                <a:lnTo>
                  <a:pt x="266220" y="1416845"/>
                </a:lnTo>
                <a:cubicBezTo>
                  <a:pt x="218750" y="1416845"/>
                  <a:pt x="181273" y="1379238"/>
                  <a:pt x="181273" y="1332855"/>
                </a:cubicBezTo>
                <a:lnTo>
                  <a:pt x="181273" y="1193706"/>
                </a:lnTo>
                <a:cubicBezTo>
                  <a:pt x="181273" y="1182423"/>
                  <a:pt x="190018" y="1173648"/>
                  <a:pt x="200012" y="1173648"/>
                </a:cubicBezTo>
                <a:close/>
                <a:moveTo>
                  <a:pt x="1156893" y="1052802"/>
                </a:moveTo>
                <a:lnTo>
                  <a:pt x="1358924" y="1052802"/>
                </a:lnTo>
                <a:cubicBezTo>
                  <a:pt x="1368839" y="1052802"/>
                  <a:pt x="1377516" y="1061213"/>
                  <a:pt x="1377516" y="1072027"/>
                </a:cubicBezTo>
                <a:cubicBezTo>
                  <a:pt x="1377516" y="1081639"/>
                  <a:pt x="1368839" y="1090050"/>
                  <a:pt x="1358924" y="1090050"/>
                </a:cubicBezTo>
                <a:lnTo>
                  <a:pt x="1156893" y="1090050"/>
                </a:lnTo>
                <a:cubicBezTo>
                  <a:pt x="1145738" y="1090050"/>
                  <a:pt x="1137062" y="1081639"/>
                  <a:pt x="1137062" y="1072027"/>
                </a:cubicBezTo>
                <a:cubicBezTo>
                  <a:pt x="1137062" y="1061213"/>
                  <a:pt x="1145738" y="1052802"/>
                  <a:pt x="1156893" y="1052802"/>
                </a:cubicBezTo>
                <a:close/>
                <a:moveTo>
                  <a:pt x="102228" y="783642"/>
                </a:moveTo>
                <a:lnTo>
                  <a:pt x="304259" y="783642"/>
                </a:lnTo>
                <a:cubicBezTo>
                  <a:pt x="314174" y="783642"/>
                  <a:pt x="322851" y="791085"/>
                  <a:pt x="322851" y="802249"/>
                </a:cubicBezTo>
                <a:cubicBezTo>
                  <a:pt x="322851" y="813412"/>
                  <a:pt x="314174" y="820855"/>
                  <a:pt x="304259" y="820855"/>
                </a:cubicBezTo>
                <a:lnTo>
                  <a:pt x="102228" y="820855"/>
                </a:lnTo>
                <a:cubicBezTo>
                  <a:pt x="91073" y="820855"/>
                  <a:pt x="82397" y="813412"/>
                  <a:pt x="82397" y="802249"/>
                </a:cubicBezTo>
                <a:cubicBezTo>
                  <a:pt x="82397" y="791085"/>
                  <a:pt x="91073" y="783642"/>
                  <a:pt x="102228" y="783642"/>
                </a:cubicBezTo>
                <a:close/>
                <a:moveTo>
                  <a:pt x="102228" y="662795"/>
                </a:moveTo>
                <a:lnTo>
                  <a:pt x="304259" y="662795"/>
                </a:lnTo>
                <a:cubicBezTo>
                  <a:pt x="314174" y="662795"/>
                  <a:pt x="322851" y="671478"/>
                  <a:pt x="322851" y="681402"/>
                </a:cubicBezTo>
                <a:cubicBezTo>
                  <a:pt x="322851" y="692565"/>
                  <a:pt x="314174" y="700008"/>
                  <a:pt x="304259" y="700008"/>
                </a:cubicBezTo>
                <a:lnTo>
                  <a:pt x="102228" y="700008"/>
                </a:lnTo>
                <a:cubicBezTo>
                  <a:pt x="91073" y="700008"/>
                  <a:pt x="82397" y="692565"/>
                  <a:pt x="82397" y="681402"/>
                </a:cubicBezTo>
                <a:cubicBezTo>
                  <a:pt x="82397" y="671478"/>
                  <a:pt x="91073" y="662795"/>
                  <a:pt x="102228" y="662795"/>
                </a:cubicBezTo>
                <a:close/>
                <a:moveTo>
                  <a:pt x="1259430" y="558972"/>
                </a:moveTo>
                <a:cubicBezTo>
                  <a:pt x="1237374" y="558972"/>
                  <a:pt x="1218993" y="577841"/>
                  <a:pt x="1218993" y="601742"/>
                </a:cubicBezTo>
                <a:cubicBezTo>
                  <a:pt x="1218993" y="625643"/>
                  <a:pt x="1237374" y="644512"/>
                  <a:pt x="1259430" y="644512"/>
                </a:cubicBezTo>
                <a:cubicBezTo>
                  <a:pt x="1282712" y="644512"/>
                  <a:pt x="1301092" y="625643"/>
                  <a:pt x="1301092" y="601742"/>
                </a:cubicBezTo>
                <a:cubicBezTo>
                  <a:pt x="1301092" y="577841"/>
                  <a:pt x="1282712" y="558972"/>
                  <a:pt x="1259430" y="558972"/>
                </a:cubicBezTo>
                <a:close/>
                <a:moveTo>
                  <a:pt x="1259430" y="519975"/>
                </a:moveTo>
                <a:cubicBezTo>
                  <a:pt x="1303543" y="519975"/>
                  <a:pt x="1339079" y="556456"/>
                  <a:pt x="1339079" y="601742"/>
                </a:cubicBezTo>
                <a:cubicBezTo>
                  <a:pt x="1339079" y="645770"/>
                  <a:pt x="1303543" y="683508"/>
                  <a:pt x="1259430" y="683508"/>
                </a:cubicBezTo>
                <a:cubicBezTo>
                  <a:pt x="1216542" y="683508"/>
                  <a:pt x="1181007" y="645770"/>
                  <a:pt x="1181007" y="601742"/>
                </a:cubicBezTo>
                <a:cubicBezTo>
                  <a:pt x="1181007" y="556456"/>
                  <a:pt x="1216542" y="519975"/>
                  <a:pt x="1259430" y="519975"/>
                </a:cubicBezTo>
                <a:close/>
                <a:moveTo>
                  <a:pt x="1097569" y="436439"/>
                </a:moveTo>
                <a:lnTo>
                  <a:pt x="1097569" y="1413994"/>
                </a:lnTo>
                <a:lnTo>
                  <a:pt x="1426747" y="1413994"/>
                </a:lnTo>
                <a:lnTo>
                  <a:pt x="1426747" y="436439"/>
                </a:lnTo>
                <a:close/>
                <a:moveTo>
                  <a:pt x="1078865" y="399127"/>
                </a:moveTo>
                <a:lnTo>
                  <a:pt x="1445450" y="399127"/>
                </a:lnTo>
                <a:cubicBezTo>
                  <a:pt x="1456672" y="399127"/>
                  <a:pt x="1465400" y="406590"/>
                  <a:pt x="1465400" y="417783"/>
                </a:cubicBezTo>
                <a:lnTo>
                  <a:pt x="1465400" y="1432649"/>
                </a:lnTo>
                <a:cubicBezTo>
                  <a:pt x="1465400" y="1443843"/>
                  <a:pt x="1456672" y="1452548"/>
                  <a:pt x="1445450" y="1452548"/>
                </a:cubicBezTo>
                <a:lnTo>
                  <a:pt x="1078865" y="1452548"/>
                </a:lnTo>
                <a:cubicBezTo>
                  <a:pt x="1068890" y="1452548"/>
                  <a:pt x="1060162" y="1443843"/>
                  <a:pt x="1060162" y="1432649"/>
                </a:cubicBezTo>
                <a:lnTo>
                  <a:pt x="1060162" y="417783"/>
                </a:lnTo>
                <a:cubicBezTo>
                  <a:pt x="1060162" y="406590"/>
                  <a:pt x="1068890" y="399127"/>
                  <a:pt x="1078865" y="399127"/>
                </a:cubicBezTo>
                <a:close/>
                <a:moveTo>
                  <a:pt x="199879" y="167958"/>
                </a:moveTo>
                <a:cubicBezTo>
                  <a:pt x="177651" y="167958"/>
                  <a:pt x="157893" y="186339"/>
                  <a:pt x="157893" y="209621"/>
                </a:cubicBezTo>
                <a:cubicBezTo>
                  <a:pt x="157893" y="231677"/>
                  <a:pt x="177651" y="250058"/>
                  <a:pt x="199879" y="250058"/>
                </a:cubicBezTo>
                <a:cubicBezTo>
                  <a:pt x="223342" y="250058"/>
                  <a:pt x="241866" y="231677"/>
                  <a:pt x="241866" y="209621"/>
                </a:cubicBezTo>
                <a:cubicBezTo>
                  <a:pt x="241866" y="186339"/>
                  <a:pt x="223342" y="167958"/>
                  <a:pt x="199879" y="167958"/>
                </a:cubicBezTo>
                <a:close/>
                <a:moveTo>
                  <a:pt x="199879" y="129972"/>
                </a:moveTo>
                <a:cubicBezTo>
                  <a:pt x="244335" y="129972"/>
                  <a:pt x="278912" y="165508"/>
                  <a:pt x="278912" y="209621"/>
                </a:cubicBezTo>
                <a:cubicBezTo>
                  <a:pt x="278912" y="252508"/>
                  <a:pt x="244335" y="288044"/>
                  <a:pt x="199879" y="288044"/>
                </a:cubicBezTo>
                <a:cubicBezTo>
                  <a:pt x="155423" y="288044"/>
                  <a:pt x="120846" y="252508"/>
                  <a:pt x="120846" y="209621"/>
                </a:cubicBezTo>
                <a:cubicBezTo>
                  <a:pt x="120846" y="165508"/>
                  <a:pt x="155423" y="129972"/>
                  <a:pt x="199879" y="129972"/>
                </a:cubicBezTo>
                <a:close/>
                <a:moveTo>
                  <a:pt x="37407" y="47677"/>
                </a:moveTo>
                <a:lnTo>
                  <a:pt x="37407" y="1023989"/>
                </a:lnTo>
                <a:lnTo>
                  <a:pt x="366585" y="1023989"/>
                </a:lnTo>
                <a:lnTo>
                  <a:pt x="366585" y="47677"/>
                </a:lnTo>
                <a:close/>
                <a:moveTo>
                  <a:pt x="18704" y="9122"/>
                </a:moveTo>
                <a:lnTo>
                  <a:pt x="385288" y="9122"/>
                </a:lnTo>
                <a:cubicBezTo>
                  <a:pt x="395263" y="9122"/>
                  <a:pt x="405238" y="17828"/>
                  <a:pt x="405238" y="27778"/>
                </a:cubicBezTo>
                <a:lnTo>
                  <a:pt x="405238" y="1043888"/>
                </a:lnTo>
                <a:cubicBezTo>
                  <a:pt x="405238" y="1053838"/>
                  <a:pt x="395263" y="1062543"/>
                  <a:pt x="385288" y="1062543"/>
                </a:cubicBezTo>
                <a:lnTo>
                  <a:pt x="18704" y="1062543"/>
                </a:lnTo>
                <a:cubicBezTo>
                  <a:pt x="8728" y="1062543"/>
                  <a:pt x="0" y="1053838"/>
                  <a:pt x="0" y="1043888"/>
                </a:cubicBezTo>
                <a:lnTo>
                  <a:pt x="0" y="27778"/>
                </a:lnTo>
                <a:cubicBezTo>
                  <a:pt x="0" y="17828"/>
                  <a:pt x="8728" y="9122"/>
                  <a:pt x="18704" y="9122"/>
                </a:cubicBezTo>
                <a:close/>
                <a:moveTo>
                  <a:pt x="588307" y="0"/>
                </a:moveTo>
                <a:cubicBezTo>
                  <a:pt x="593304" y="0"/>
                  <a:pt x="598301" y="1865"/>
                  <a:pt x="602048" y="5594"/>
                </a:cubicBezTo>
                <a:cubicBezTo>
                  <a:pt x="609544" y="13055"/>
                  <a:pt x="609544" y="24244"/>
                  <a:pt x="602048" y="31704"/>
                </a:cubicBezTo>
                <a:lnTo>
                  <a:pt x="575815" y="57812"/>
                </a:lnTo>
                <a:lnTo>
                  <a:pt x="1199177" y="57812"/>
                </a:lnTo>
                <a:cubicBezTo>
                  <a:pt x="1245398" y="57812"/>
                  <a:pt x="1284124" y="95111"/>
                  <a:pt x="1284124" y="141112"/>
                </a:cubicBezTo>
                <a:lnTo>
                  <a:pt x="1284124" y="279116"/>
                </a:lnTo>
                <a:cubicBezTo>
                  <a:pt x="1284124" y="290305"/>
                  <a:pt x="1275379" y="299008"/>
                  <a:pt x="1264136" y="299008"/>
                </a:cubicBezTo>
                <a:cubicBezTo>
                  <a:pt x="1254142" y="299008"/>
                  <a:pt x="1245398" y="290305"/>
                  <a:pt x="1245398" y="279116"/>
                </a:cubicBezTo>
                <a:lnTo>
                  <a:pt x="1245398" y="141112"/>
                </a:lnTo>
                <a:cubicBezTo>
                  <a:pt x="1245398" y="116246"/>
                  <a:pt x="1225410" y="95111"/>
                  <a:pt x="1199177" y="95111"/>
                </a:cubicBezTo>
                <a:lnTo>
                  <a:pt x="575815" y="95111"/>
                </a:lnTo>
                <a:lnTo>
                  <a:pt x="602048" y="119976"/>
                </a:lnTo>
                <a:cubicBezTo>
                  <a:pt x="609544" y="128679"/>
                  <a:pt x="609544" y="139869"/>
                  <a:pt x="602048" y="147328"/>
                </a:cubicBezTo>
                <a:cubicBezTo>
                  <a:pt x="597051" y="151058"/>
                  <a:pt x="592054" y="152301"/>
                  <a:pt x="588307" y="152301"/>
                </a:cubicBezTo>
                <a:cubicBezTo>
                  <a:pt x="583310" y="152301"/>
                  <a:pt x="578313" y="151058"/>
                  <a:pt x="574565" y="147328"/>
                </a:cubicBezTo>
                <a:lnTo>
                  <a:pt x="517101" y="90138"/>
                </a:lnTo>
                <a:cubicBezTo>
                  <a:pt x="515852" y="87651"/>
                  <a:pt x="513353" y="86408"/>
                  <a:pt x="512104" y="82678"/>
                </a:cubicBezTo>
                <a:cubicBezTo>
                  <a:pt x="510855" y="81435"/>
                  <a:pt x="510855" y="78948"/>
                  <a:pt x="510855" y="76462"/>
                </a:cubicBezTo>
                <a:cubicBezTo>
                  <a:pt x="510855" y="73975"/>
                  <a:pt x="510855" y="71489"/>
                  <a:pt x="512104" y="69002"/>
                </a:cubicBezTo>
                <a:cubicBezTo>
                  <a:pt x="513353" y="66515"/>
                  <a:pt x="515852" y="65272"/>
                  <a:pt x="517101" y="62786"/>
                </a:cubicBezTo>
                <a:lnTo>
                  <a:pt x="574565" y="5594"/>
                </a:lnTo>
                <a:cubicBezTo>
                  <a:pt x="578313" y="1865"/>
                  <a:pt x="583310" y="0"/>
                  <a:pt x="5883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A86BA-2F49-724B-ACCF-9161C6978383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8D57B-FC29-7D4C-9858-F9651BC1E892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70602-770A-3C49-A751-CCD184846C56}"/>
              </a:ext>
            </a:extLst>
          </p:cNvPr>
          <p:cNvSpPr txBox="1"/>
          <p:nvPr/>
        </p:nvSpPr>
        <p:spPr>
          <a:xfrm>
            <a:off x="1378502" y="4123229"/>
            <a:ext cx="48759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EASIER COMMUTES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AA022-0ADB-C54C-A174-A2D8C5846F45}"/>
              </a:ext>
            </a:extLst>
          </p:cNvPr>
          <p:cNvSpPr txBox="1"/>
          <p:nvPr/>
        </p:nvSpPr>
        <p:spPr>
          <a:xfrm>
            <a:off x="1378502" y="4778980"/>
            <a:ext cx="487590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EFB92-C563-3342-B178-ABE068DAE01B}"/>
              </a:ext>
            </a:extLst>
          </p:cNvPr>
          <p:cNvSpPr txBox="1"/>
          <p:nvPr/>
        </p:nvSpPr>
        <p:spPr>
          <a:xfrm>
            <a:off x="1378503" y="9863911"/>
            <a:ext cx="48759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65F29-69EA-7D4E-B130-4A5A3574429F}"/>
              </a:ext>
            </a:extLst>
          </p:cNvPr>
          <p:cNvSpPr txBox="1"/>
          <p:nvPr/>
        </p:nvSpPr>
        <p:spPr>
          <a:xfrm>
            <a:off x="1378503" y="10519662"/>
            <a:ext cx="487590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F349E-1EAB-864E-BD17-712B503F1E51}"/>
              </a:ext>
            </a:extLst>
          </p:cNvPr>
          <p:cNvSpPr txBox="1"/>
          <p:nvPr/>
        </p:nvSpPr>
        <p:spPr>
          <a:xfrm>
            <a:off x="18123243" y="4123229"/>
            <a:ext cx="487590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SPORTS PREDICTIONS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3BB6E-76B1-3744-BC37-05DD691CC3D2}"/>
              </a:ext>
            </a:extLst>
          </p:cNvPr>
          <p:cNvSpPr txBox="1"/>
          <p:nvPr/>
        </p:nvSpPr>
        <p:spPr>
          <a:xfrm>
            <a:off x="18123244" y="4778980"/>
            <a:ext cx="487590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3B1B0-0E9D-3D4C-964A-1D5E7194DDB6}"/>
              </a:ext>
            </a:extLst>
          </p:cNvPr>
          <p:cNvSpPr txBox="1"/>
          <p:nvPr/>
        </p:nvSpPr>
        <p:spPr>
          <a:xfrm>
            <a:off x="18123243" y="9863911"/>
            <a:ext cx="487590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SMARTPHONES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C1B64-3B03-274F-B191-167EB573920B}"/>
              </a:ext>
            </a:extLst>
          </p:cNvPr>
          <p:cNvSpPr txBox="1"/>
          <p:nvPr/>
        </p:nvSpPr>
        <p:spPr>
          <a:xfrm>
            <a:off x="18123244" y="10519662"/>
            <a:ext cx="487590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DB4A4-CCF6-D54F-B2E6-1DFD2A72C16E}"/>
              </a:ext>
            </a:extLst>
          </p:cNvPr>
          <p:cNvSpPr txBox="1"/>
          <p:nvPr/>
        </p:nvSpPr>
        <p:spPr>
          <a:xfrm>
            <a:off x="10850880" y="7586430"/>
            <a:ext cx="2675890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IMPACT OF BIG DATA</a:t>
            </a:r>
          </a:p>
        </p:txBody>
      </p:sp>
    </p:spTree>
    <p:extLst>
      <p:ext uri="{BB962C8B-B14F-4D97-AF65-F5344CB8AC3E}">
        <p14:creationId xmlns:p14="http://schemas.microsoft.com/office/powerpoint/2010/main" val="221205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">
            <a:extLst>
              <a:ext uri="{FF2B5EF4-FFF2-40B4-BE49-F238E27FC236}">
                <a16:creationId xmlns:a16="http://schemas.microsoft.com/office/drawing/2014/main" id="{5B76F416-DD39-CD45-B119-280B3094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444" y="3798378"/>
            <a:ext cx="5108533" cy="5108532"/>
          </a:xfrm>
          <a:custGeom>
            <a:avLst/>
            <a:gdLst>
              <a:gd name="T0" fmla="*/ 1800 w 4101"/>
              <a:gd name="T1" fmla="*/ 3962 h 4100"/>
              <a:gd name="T2" fmla="*/ 137 w 4101"/>
              <a:gd name="T3" fmla="*/ 2299 h 4100"/>
              <a:gd name="T4" fmla="*/ 137 w 4101"/>
              <a:gd name="T5" fmla="*/ 2299 h 4100"/>
              <a:gd name="T6" fmla="*/ 137 w 4101"/>
              <a:gd name="T7" fmla="*/ 1800 h 4100"/>
              <a:gd name="T8" fmla="*/ 1800 w 4101"/>
              <a:gd name="T9" fmla="*/ 137 h 4100"/>
              <a:gd name="T10" fmla="*/ 1800 w 4101"/>
              <a:gd name="T11" fmla="*/ 137 h 4100"/>
              <a:gd name="T12" fmla="*/ 2299 w 4101"/>
              <a:gd name="T13" fmla="*/ 137 h 4100"/>
              <a:gd name="T14" fmla="*/ 3963 w 4101"/>
              <a:gd name="T15" fmla="*/ 1800 h 4100"/>
              <a:gd name="T16" fmla="*/ 3963 w 4101"/>
              <a:gd name="T17" fmla="*/ 1800 h 4100"/>
              <a:gd name="T18" fmla="*/ 3963 w 4101"/>
              <a:gd name="T19" fmla="*/ 2299 h 4100"/>
              <a:gd name="T20" fmla="*/ 2299 w 4101"/>
              <a:gd name="T21" fmla="*/ 3962 h 4100"/>
              <a:gd name="T22" fmla="*/ 2299 w 4101"/>
              <a:gd name="T23" fmla="*/ 3962 h 4100"/>
              <a:gd name="T24" fmla="*/ 1800 w 4101"/>
              <a:gd name="T25" fmla="*/ 3962 h 4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01" h="4100">
                <a:moveTo>
                  <a:pt x="1800" y="3962"/>
                </a:moveTo>
                <a:lnTo>
                  <a:pt x="137" y="2299"/>
                </a:lnTo>
                <a:lnTo>
                  <a:pt x="137" y="2299"/>
                </a:lnTo>
                <a:cubicBezTo>
                  <a:pt x="0" y="2162"/>
                  <a:pt x="0" y="1937"/>
                  <a:pt x="137" y="1800"/>
                </a:cubicBezTo>
                <a:lnTo>
                  <a:pt x="1800" y="137"/>
                </a:lnTo>
                <a:lnTo>
                  <a:pt x="1800" y="137"/>
                </a:lnTo>
                <a:cubicBezTo>
                  <a:pt x="1937" y="0"/>
                  <a:pt x="2162" y="0"/>
                  <a:pt x="2299" y="137"/>
                </a:cubicBezTo>
                <a:lnTo>
                  <a:pt x="3963" y="1800"/>
                </a:lnTo>
                <a:lnTo>
                  <a:pt x="3963" y="1800"/>
                </a:lnTo>
                <a:cubicBezTo>
                  <a:pt x="4100" y="1937"/>
                  <a:pt x="4100" y="2162"/>
                  <a:pt x="3963" y="2299"/>
                </a:cubicBezTo>
                <a:lnTo>
                  <a:pt x="2299" y="3962"/>
                </a:lnTo>
                <a:lnTo>
                  <a:pt x="2299" y="3962"/>
                </a:lnTo>
                <a:cubicBezTo>
                  <a:pt x="2162" y="4099"/>
                  <a:pt x="1937" y="4099"/>
                  <a:pt x="1800" y="3962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9CB174E-D80A-4645-8049-C65EC7082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954" y="7346887"/>
            <a:ext cx="5108533" cy="5108532"/>
          </a:xfrm>
          <a:custGeom>
            <a:avLst/>
            <a:gdLst>
              <a:gd name="T0" fmla="*/ 1802 w 4102"/>
              <a:gd name="T1" fmla="*/ 3963 h 4101"/>
              <a:gd name="T2" fmla="*/ 137 w 4102"/>
              <a:gd name="T3" fmla="*/ 2300 h 4101"/>
              <a:gd name="T4" fmla="*/ 137 w 4102"/>
              <a:gd name="T5" fmla="*/ 2300 h 4101"/>
              <a:gd name="T6" fmla="*/ 137 w 4102"/>
              <a:gd name="T7" fmla="*/ 1801 h 4101"/>
              <a:gd name="T8" fmla="*/ 1802 w 4102"/>
              <a:gd name="T9" fmla="*/ 137 h 4101"/>
              <a:gd name="T10" fmla="*/ 1802 w 4102"/>
              <a:gd name="T11" fmla="*/ 137 h 4101"/>
              <a:gd name="T12" fmla="*/ 2300 w 4102"/>
              <a:gd name="T13" fmla="*/ 137 h 4101"/>
              <a:gd name="T14" fmla="*/ 3964 w 4102"/>
              <a:gd name="T15" fmla="*/ 1801 h 4101"/>
              <a:gd name="T16" fmla="*/ 3964 w 4102"/>
              <a:gd name="T17" fmla="*/ 1801 h 4101"/>
              <a:gd name="T18" fmla="*/ 3964 w 4102"/>
              <a:gd name="T19" fmla="*/ 2300 h 4101"/>
              <a:gd name="T20" fmla="*/ 2300 w 4102"/>
              <a:gd name="T21" fmla="*/ 3963 h 4101"/>
              <a:gd name="T22" fmla="*/ 2300 w 4102"/>
              <a:gd name="T23" fmla="*/ 3963 h 4101"/>
              <a:gd name="T24" fmla="*/ 1802 w 4102"/>
              <a:gd name="T25" fmla="*/ 3963 h 4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02" h="4101">
                <a:moveTo>
                  <a:pt x="1802" y="3963"/>
                </a:moveTo>
                <a:lnTo>
                  <a:pt x="137" y="2300"/>
                </a:lnTo>
                <a:lnTo>
                  <a:pt x="137" y="2300"/>
                </a:lnTo>
                <a:cubicBezTo>
                  <a:pt x="0" y="2163"/>
                  <a:pt x="0" y="1939"/>
                  <a:pt x="137" y="1801"/>
                </a:cubicBezTo>
                <a:lnTo>
                  <a:pt x="1802" y="137"/>
                </a:lnTo>
                <a:lnTo>
                  <a:pt x="1802" y="137"/>
                </a:lnTo>
                <a:cubicBezTo>
                  <a:pt x="1939" y="0"/>
                  <a:pt x="2163" y="0"/>
                  <a:pt x="2300" y="137"/>
                </a:cubicBezTo>
                <a:lnTo>
                  <a:pt x="3964" y="1801"/>
                </a:lnTo>
                <a:lnTo>
                  <a:pt x="3964" y="1801"/>
                </a:lnTo>
                <a:cubicBezTo>
                  <a:pt x="4101" y="1939"/>
                  <a:pt x="4101" y="2163"/>
                  <a:pt x="3964" y="2300"/>
                </a:cubicBezTo>
                <a:lnTo>
                  <a:pt x="2300" y="3963"/>
                </a:lnTo>
                <a:lnTo>
                  <a:pt x="2300" y="3963"/>
                </a:lnTo>
                <a:cubicBezTo>
                  <a:pt x="2163" y="4100"/>
                  <a:pt x="1939" y="4100"/>
                  <a:pt x="1802" y="3963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C45031F5-26CD-B440-A6CF-BE4B63094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050" y="3798378"/>
            <a:ext cx="5108533" cy="5108532"/>
          </a:xfrm>
          <a:custGeom>
            <a:avLst/>
            <a:gdLst>
              <a:gd name="T0" fmla="*/ 1801 w 4100"/>
              <a:gd name="T1" fmla="*/ 3962 h 4100"/>
              <a:gd name="T2" fmla="*/ 137 w 4100"/>
              <a:gd name="T3" fmla="*/ 2299 h 4100"/>
              <a:gd name="T4" fmla="*/ 137 w 4100"/>
              <a:gd name="T5" fmla="*/ 2299 h 4100"/>
              <a:gd name="T6" fmla="*/ 137 w 4100"/>
              <a:gd name="T7" fmla="*/ 1800 h 4100"/>
              <a:gd name="T8" fmla="*/ 1801 w 4100"/>
              <a:gd name="T9" fmla="*/ 137 h 4100"/>
              <a:gd name="T10" fmla="*/ 1801 w 4100"/>
              <a:gd name="T11" fmla="*/ 137 h 4100"/>
              <a:gd name="T12" fmla="*/ 2298 w 4100"/>
              <a:gd name="T13" fmla="*/ 137 h 4100"/>
              <a:gd name="T14" fmla="*/ 3962 w 4100"/>
              <a:gd name="T15" fmla="*/ 1800 h 4100"/>
              <a:gd name="T16" fmla="*/ 3962 w 4100"/>
              <a:gd name="T17" fmla="*/ 1800 h 4100"/>
              <a:gd name="T18" fmla="*/ 3962 w 4100"/>
              <a:gd name="T19" fmla="*/ 2299 h 4100"/>
              <a:gd name="T20" fmla="*/ 2298 w 4100"/>
              <a:gd name="T21" fmla="*/ 3962 h 4100"/>
              <a:gd name="T22" fmla="*/ 2298 w 4100"/>
              <a:gd name="T23" fmla="*/ 3962 h 4100"/>
              <a:gd name="T24" fmla="*/ 1801 w 4100"/>
              <a:gd name="T25" fmla="*/ 3962 h 4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00" h="4100">
                <a:moveTo>
                  <a:pt x="1801" y="3962"/>
                </a:moveTo>
                <a:lnTo>
                  <a:pt x="137" y="2299"/>
                </a:lnTo>
                <a:lnTo>
                  <a:pt x="137" y="2299"/>
                </a:lnTo>
                <a:cubicBezTo>
                  <a:pt x="0" y="2162"/>
                  <a:pt x="0" y="1937"/>
                  <a:pt x="137" y="1800"/>
                </a:cubicBezTo>
                <a:lnTo>
                  <a:pt x="1801" y="137"/>
                </a:lnTo>
                <a:lnTo>
                  <a:pt x="1801" y="137"/>
                </a:lnTo>
                <a:cubicBezTo>
                  <a:pt x="1938" y="0"/>
                  <a:pt x="2161" y="0"/>
                  <a:pt x="2298" y="137"/>
                </a:cubicBezTo>
                <a:lnTo>
                  <a:pt x="3962" y="1800"/>
                </a:lnTo>
                <a:lnTo>
                  <a:pt x="3962" y="1800"/>
                </a:lnTo>
                <a:cubicBezTo>
                  <a:pt x="4099" y="1937"/>
                  <a:pt x="4099" y="2162"/>
                  <a:pt x="3962" y="2299"/>
                </a:cubicBezTo>
                <a:lnTo>
                  <a:pt x="2298" y="3962"/>
                </a:lnTo>
                <a:lnTo>
                  <a:pt x="2298" y="3962"/>
                </a:lnTo>
                <a:cubicBezTo>
                  <a:pt x="2161" y="4099"/>
                  <a:pt x="1938" y="4099"/>
                  <a:pt x="1801" y="3962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E84DD408-E04B-5442-A443-7CC22FCAE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4053" y="7346887"/>
            <a:ext cx="5108533" cy="5108532"/>
          </a:xfrm>
          <a:custGeom>
            <a:avLst/>
            <a:gdLst>
              <a:gd name="T0" fmla="*/ 1801 w 4101"/>
              <a:gd name="T1" fmla="*/ 3963 h 4101"/>
              <a:gd name="T2" fmla="*/ 137 w 4101"/>
              <a:gd name="T3" fmla="*/ 2300 h 4101"/>
              <a:gd name="T4" fmla="*/ 137 w 4101"/>
              <a:gd name="T5" fmla="*/ 2300 h 4101"/>
              <a:gd name="T6" fmla="*/ 137 w 4101"/>
              <a:gd name="T7" fmla="*/ 1801 h 4101"/>
              <a:gd name="T8" fmla="*/ 1801 w 4101"/>
              <a:gd name="T9" fmla="*/ 137 h 4101"/>
              <a:gd name="T10" fmla="*/ 1801 w 4101"/>
              <a:gd name="T11" fmla="*/ 137 h 4101"/>
              <a:gd name="T12" fmla="*/ 2299 w 4101"/>
              <a:gd name="T13" fmla="*/ 137 h 4101"/>
              <a:gd name="T14" fmla="*/ 3963 w 4101"/>
              <a:gd name="T15" fmla="*/ 1801 h 4101"/>
              <a:gd name="T16" fmla="*/ 3963 w 4101"/>
              <a:gd name="T17" fmla="*/ 1801 h 4101"/>
              <a:gd name="T18" fmla="*/ 3963 w 4101"/>
              <a:gd name="T19" fmla="*/ 2300 h 4101"/>
              <a:gd name="T20" fmla="*/ 2299 w 4101"/>
              <a:gd name="T21" fmla="*/ 3963 h 4101"/>
              <a:gd name="T22" fmla="*/ 2299 w 4101"/>
              <a:gd name="T23" fmla="*/ 3963 h 4101"/>
              <a:gd name="T24" fmla="*/ 1801 w 4101"/>
              <a:gd name="T25" fmla="*/ 3963 h 4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01" h="4101">
                <a:moveTo>
                  <a:pt x="1801" y="3963"/>
                </a:moveTo>
                <a:lnTo>
                  <a:pt x="137" y="2300"/>
                </a:lnTo>
                <a:lnTo>
                  <a:pt x="137" y="2300"/>
                </a:lnTo>
                <a:cubicBezTo>
                  <a:pt x="0" y="2163"/>
                  <a:pt x="0" y="1939"/>
                  <a:pt x="137" y="1801"/>
                </a:cubicBezTo>
                <a:lnTo>
                  <a:pt x="1801" y="137"/>
                </a:lnTo>
                <a:lnTo>
                  <a:pt x="1801" y="137"/>
                </a:lnTo>
                <a:cubicBezTo>
                  <a:pt x="1938" y="0"/>
                  <a:pt x="2162" y="0"/>
                  <a:pt x="2299" y="137"/>
                </a:cubicBezTo>
                <a:lnTo>
                  <a:pt x="3963" y="1801"/>
                </a:lnTo>
                <a:lnTo>
                  <a:pt x="3963" y="1801"/>
                </a:lnTo>
                <a:cubicBezTo>
                  <a:pt x="4100" y="1939"/>
                  <a:pt x="4100" y="2163"/>
                  <a:pt x="3963" y="2300"/>
                </a:cubicBezTo>
                <a:lnTo>
                  <a:pt x="2299" y="3963"/>
                </a:lnTo>
                <a:lnTo>
                  <a:pt x="2299" y="3963"/>
                </a:lnTo>
                <a:cubicBezTo>
                  <a:pt x="2162" y="4100"/>
                  <a:pt x="1938" y="4100"/>
                  <a:pt x="1801" y="3963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E47C464-814E-AF46-9CA6-5D69DFA5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149" y="3798378"/>
            <a:ext cx="5108533" cy="5108532"/>
          </a:xfrm>
          <a:custGeom>
            <a:avLst/>
            <a:gdLst>
              <a:gd name="T0" fmla="*/ 1800 w 4101"/>
              <a:gd name="T1" fmla="*/ 3962 h 4100"/>
              <a:gd name="T2" fmla="*/ 137 w 4101"/>
              <a:gd name="T3" fmla="*/ 2299 h 4100"/>
              <a:gd name="T4" fmla="*/ 137 w 4101"/>
              <a:gd name="T5" fmla="*/ 2299 h 4100"/>
              <a:gd name="T6" fmla="*/ 137 w 4101"/>
              <a:gd name="T7" fmla="*/ 1800 h 4100"/>
              <a:gd name="T8" fmla="*/ 1800 w 4101"/>
              <a:gd name="T9" fmla="*/ 137 h 4100"/>
              <a:gd name="T10" fmla="*/ 1800 w 4101"/>
              <a:gd name="T11" fmla="*/ 137 h 4100"/>
              <a:gd name="T12" fmla="*/ 2298 w 4101"/>
              <a:gd name="T13" fmla="*/ 137 h 4100"/>
              <a:gd name="T14" fmla="*/ 3963 w 4101"/>
              <a:gd name="T15" fmla="*/ 1800 h 4100"/>
              <a:gd name="T16" fmla="*/ 3963 w 4101"/>
              <a:gd name="T17" fmla="*/ 1800 h 4100"/>
              <a:gd name="T18" fmla="*/ 3963 w 4101"/>
              <a:gd name="T19" fmla="*/ 2299 h 4100"/>
              <a:gd name="T20" fmla="*/ 2298 w 4101"/>
              <a:gd name="T21" fmla="*/ 3962 h 4100"/>
              <a:gd name="T22" fmla="*/ 2298 w 4101"/>
              <a:gd name="T23" fmla="*/ 3962 h 4100"/>
              <a:gd name="T24" fmla="*/ 1800 w 4101"/>
              <a:gd name="T25" fmla="*/ 3962 h 4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01" h="4100">
                <a:moveTo>
                  <a:pt x="1800" y="3962"/>
                </a:moveTo>
                <a:lnTo>
                  <a:pt x="137" y="2299"/>
                </a:lnTo>
                <a:lnTo>
                  <a:pt x="137" y="2299"/>
                </a:lnTo>
                <a:cubicBezTo>
                  <a:pt x="0" y="2162"/>
                  <a:pt x="0" y="1937"/>
                  <a:pt x="137" y="1800"/>
                </a:cubicBezTo>
                <a:lnTo>
                  <a:pt x="1800" y="137"/>
                </a:lnTo>
                <a:lnTo>
                  <a:pt x="1800" y="137"/>
                </a:lnTo>
                <a:cubicBezTo>
                  <a:pt x="1937" y="0"/>
                  <a:pt x="2161" y="0"/>
                  <a:pt x="2298" y="137"/>
                </a:cubicBezTo>
                <a:lnTo>
                  <a:pt x="3963" y="1800"/>
                </a:lnTo>
                <a:lnTo>
                  <a:pt x="3963" y="1800"/>
                </a:lnTo>
                <a:cubicBezTo>
                  <a:pt x="4100" y="1937"/>
                  <a:pt x="4100" y="2162"/>
                  <a:pt x="3963" y="2299"/>
                </a:cubicBezTo>
                <a:lnTo>
                  <a:pt x="2298" y="3962"/>
                </a:lnTo>
                <a:lnTo>
                  <a:pt x="2298" y="3962"/>
                </a:lnTo>
                <a:cubicBezTo>
                  <a:pt x="2161" y="4099"/>
                  <a:pt x="1937" y="4099"/>
                  <a:pt x="1800" y="3962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4D162D95-B382-CE4A-8C8F-D3A65B047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818" y="4320214"/>
            <a:ext cx="1362276" cy="1367770"/>
          </a:xfrm>
          <a:custGeom>
            <a:avLst/>
            <a:gdLst>
              <a:gd name="T0" fmla="*/ 1094 w 1095"/>
              <a:gd name="T1" fmla="*/ 548 h 1096"/>
              <a:gd name="T2" fmla="*/ 1094 w 1095"/>
              <a:gd name="T3" fmla="*/ 548 h 1096"/>
              <a:gd name="T4" fmla="*/ 547 w 1095"/>
              <a:gd name="T5" fmla="*/ 1095 h 1096"/>
              <a:gd name="T6" fmla="*/ 547 w 1095"/>
              <a:gd name="T7" fmla="*/ 1095 h 1096"/>
              <a:gd name="T8" fmla="*/ 0 w 1095"/>
              <a:gd name="T9" fmla="*/ 548 h 1096"/>
              <a:gd name="T10" fmla="*/ 0 w 1095"/>
              <a:gd name="T11" fmla="*/ 548 h 1096"/>
              <a:gd name="T12" fmla="*/ 547 w 1095"/>
              <a:gd name="T13" fmla="*/ 0 h 1096"/>
              <a:gd name="T14" fmla="*/ 547 w 1095"/>
              <a:gd name="T15" fmla="*/ 0 h 1096"/>
              <a:gd name="T16" fmla="*/ 1094 w 1095"/>
              <a:gd name="T17" fmla="*/ 548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5" h="1096">
                <a:moveTo>
                  <a:pt x="1094" y="548"/>
                </a:moveTo>
                <a:lnTo>
                  <a:pt x="1094" y="548"/>
                </a:lnTo>
                <a:cubicBezTo>
                  <a:pt x="1094" y="850"/>
                  <a:pt x="849" y="1095"/>
                  <a:pt x="547" y="1095"/>
                </a:cubicBezTo>
                <a:lnTo>
                  <a:pt x="547" y="1095"/>
                </a:lnTo>
                <a:cubicBezTo>
                  <a:pt x="245" y="1095"/>
                  <a:pt x="0" y="850"/>
                  <a:pt x="0" y="548"/>
                </a:cubicBezTo>
                <a:lnTo>
                  <a:pt x="0" y="548"/>
                </a:lnTo>
                <a:cubicBezTo>
                  <a:pt x="0" y="245"/>
                  <a:pt x="245" y="0"/>
                  <a:pt x="547" y="0"/>
                </a:cubicBezTo>
                <a:lnTo>
                  <a:pt x="547" y="0"/>
                </a:lnTo>
                <a:cubicBezTo>
                  <a:pt x="849" y="0"/>
                  <a:pt x="1094" y="245"/>
                  <a:pt x="1094" y="5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8B600417-0A83-8F4B-9C8D-AAE539E96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694" y="4419090"/>
            <a:ext cx="1170018" cy="1170020"/>
          </a:xfrm>
          <a:custGeom>
            <a:avLst/>
            <a:gdLst>
              <a:gd name="T0" fmla="*/ 940 w 941"/>
              <a:gd name="T1" fmla="*/ 470 h 939"/>
              <a:gd name="T2" fmla="*/ 940 w 941"/>
              <a:gd name="T3" fmla="*/ 470 h 939"/>
              <a:gd name="T4" fmla="*/ 470 w 941"/>
              <a:gd name="T5" fmla="*/ 938 h 939"/>
              <a:gd name="T6" fmla="*/ 470 w 941"/>
              <a:gd name="T7" fmla="*/ 938 h 939"/>
              <a:gd name="T8" fmla="*/ 0 w 941"/>
              <a:gd name="T9" fmla="*/ 470 h 939"/>
              <a:gd name="T10" fmla="*/ 0 w 941"/>
              <a:gd name="T11" fmla="*/ 470 h 939"/>
              <a:gd name="T12" fmla="*/ 470 w 941"/>
              <a:gd name="T13" fmla="*/ 0 h 939"/>
              <a:gd name="T14" fmla="*/ 470 w 941"/>
              <a:gd name="T15" fmla="*/ 0 h 939"/>
              <a:gd name="T16" fmla="*/ 940 w 941"/>
              <a:gd name="T17" fmla="*/ 470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1" h="939">
                <a:moveTo>
                  <a:pt x="940" y="470"/>
                </a:moveTo>
                <a:lnTo>
                  <a:pt x="940" y="470"/>
                </a:lnTo>
                <a:cubicBezTo>
                  <a:pt x="940" y="729"/>
                  <a:pt x="729" y="938"/>
                  <a:pt x="470" y="938"/>
                </a:cubicBezTo>
                <a:lnTo>
                  <a:pt x="470" y="938"/>
                </a:lnTo>
                <a:cubicBezTo>
                  <a:pt x="211" y="938"/>
                  <a:pt x="0" y="729"/>
                  <a:pt x="0" y="470"/>
                </a:cubicBezTo>
                <a:lnTo>
                  <a:pt x="0" y="470"/>
                </a:lnTo>
                <a:cubicBezTo>
                  <a:pt x="0" y="210"/>
                  <a:pt x="211" y="0"/>
                  <a:pt x="470" y="0"/>
                </a:cubicBezTo>
                <a:lnTo>
                  <a:pt x="470" y="0"/>
                </a:lnTo>
                <a:cubicBezTo>
                  <a:pt x="729" y="0"/>
                  <a:pt x="940" y="210"/>
                  <a:pt x="940" y="4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24">
            <a:extLst>
              <a:ext uri="{FF2B5EF4-FFF2-40B4-BE49-F238E27FC236}">
                <a16:creationId xmlns:a16="http://schemas.microsoft.com/office/drawing/2014/main" id="{5DCCBEC1-B299-AA4C-A028-06ED9C9B8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816" y="7868723"/>
            <a:ext cx="1362276" cy="1362275"/>
          </a:xfrm>
          <a:custGeom>
            <a:avLst/>
            <a:gdLst>
              <a:gd name="T0" fmla="*/ 1094 w 1095"/>
              <a:gd name="T1" fmla="*/ 547 h 1095"/>
              <a:gd name="T2" fmla="*/ 1094 w 1095"/>
              <a:gd name="T3" fmla="*/ 547 h 1095"/>
              <a:gd name="T4" fmla="*/ 547 w 1095"/>
              <a:gd name="T5" fmla="*/ 1094 h 1095"/>
              <a:gd name="T6" fmla="*/ 547 w 1095"/>
              <a:gd name="T7" fmla="*/ 1094 h 1095"/>
              <a:gd name="T8" fmla="*/ 0 w 1095"/>
              <a:gd name="T9" fmla="*/ 547 h 1095"/>
              <a:gd name="T10" fmla="*/ 0 w 1095"/>
              <a:gd name="T11" fmla="*/ 547 h 1095"/>
              <a:gd name="T12" fmla="*/ 547 w 1095"/>
              <a:gd name="T13" fmla="*/ 0 h 1095"/>
              <a:gd name="T14" fmla="*/ 547 w 1095"/>
              <a:gd name="T15" fmla="*/ 0 h 1095"/>
              <a:gd name="T16" fmla="*/ 1094 w 1095"/>
              <a:gd name="T17" fmla="*/ 547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5" h="1095">
                <a:moveTo>
                  <a:pt x="1094" y="547"/>
                </a:moveTo>
                <a:lnTo>
                  <a:pt x="1094" y="547"/>
                </a:lnTo>
                <a:cubicBezTo>
                  <a:pt x="1094" y="850"/>
                  <a:pt x="849" y="1094"/>
                  <a:pt x="547" y="1094"/>
                </a:cubicBezTo>
                <a:lnTo>
                  <a:pt x="547" y="1094"/>
                </a:lnTo>
                <a:cubicBezTo>
                  <a:pt x="245" y="1094"/>
                  <a:pt x="0" y="850"/>
                  <a:pt x="0" y="547"/>
                </a:cubicBezTo>
                <a:lnTo>
                  <a:pt x="0" y="547"/>
                </a:lnTo>
                <a:cubicBezTo>
                  <a:pt x="0" y="245"/>
                  <a:pt x="245" y="0"/>
                  <a:pt x="547" y="0"/>
                </a:cubicBezTo>
                <a:lnTo>
                  <a:pt x="547" y="0"/>
                </a:lnTo>
                <a:cubicBezTo>
                  <a:pt x="849" y="0"/>
                  <a:pt x="1094" y="245"/>
                  <a:pt x="1094" y="5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25">
            <a:extLst>
              <a:ext uri="{FF2B5EF4-FFF2-40B4-BE49-F238E27FC236}">
                <a16:creationId xmlns:a16="http://schemas.microsoft.com/office/drawing/2014/main" id="{CEAD1781-6FAF-6A4B-B52D-D1AE0B47E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692" y="7967597"/>
            <a:ext cx="1170020" cy="1170020"/>
          </a:xfrm>
          <a:custGeom>
            <a:avLst/>
            <a:gdLst>
              <a:gd name="T0" fmla="*/ 938 w 939"/>
              <a:gd name="T1" fmla="*/ 469 h 940"/>
              <a:gd name="T2" fmla="*/ 938 w 939"/>
              <a:gd name="T3" fmla="*/ 469 h 940"/>
              <a:gd name="T4" fmla="*/ 469 w 939"/>
              <a:gd name="T5" fmla="*/ 939 h 940"/>
              <a:gd name="T6" fmla="*/ 469 w 939"/>
              <a:gd name="T7" fmla="*/ 939 h 940"/>
              <a:gd name="T8" fmla="*/ 0 w 939"/>
              <a:gd name="T9" fmla="*/ 469 h 940"/>
              <a:gd name="T10" fmla="*/ 0 w 939"/>
              <a:gd name="T11" fmla="*/ 469 h 940"/>
              <a:gd name="T12" fmla="*/ 469 w 939"/>
              <a:gd name="T13" fmla="*/ 0 h 940"/>
              <a:gd name="T14" fmla="*/ 469 w 939"/>
              <a:gd name="T15" fmla="*/ 0 h 940"/>
              <a:gd name="T16" fmla="*/ 938 w 939"/>
              <a:gd name="T17" fmla="*/ 46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9" h="940">
                <a:moveTo>
                  <a:pt x="938" y="469"/>
                </a:moveTo>
                <a:lnTo>
                  <a:pt x="938" y="469"/>
                </a:lnTo>
                <a:cubicBezTo>
                  <a:pt x="938" y="728"/>
                  <a:pt x="729" y="939"/>
                  <a:pt x="469" y="939"/>
                </a:cubicBezTo>
                <a:lnTo>
                  <a:pt x="469" y="939"/>
                </a:lnTo>
                <a:cubicBezTo>
                  <a:pt x="210" y="939"/>
                  <a:pt x="0" y="728"/>
                  <a:pt x="0" y="469"/>
                </a:cubicBezTo>
                <a:lnTo>
                  <a:pt x="0" y="469"/>
                </a:lnTo>
                <a:cubicBezTo>
                  <a:pt x="0" y="210"/>
                  <a:pt x="210" y="0"/>
                  <a:pt x="469" y="0"/>
                </a:cubicBezTo>
                <a:lnTo>
                  <a:pt x="469" y="0"/>
                </a:lnTo>
                <a:cubicBezTo>
                  <a:pt x="729" y="0"/>
                  <a:pt x="938" y="210"/>
                  <a:pt x="938" y="4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70">
            <a:extLst>
              <a:ext uri="{FF2B5EF4-FFF2-40B4-BE49-F238E27FC236}">
                <a16:creationId xmlns:a16="http://schemas.microsoft.com/office/drawing/2014/main" id="{C23FB7F7-B1D9-3B4A-9087-779781226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9918" y="4320214"/>
            <a:ext cx="1362276" cy="1367770"/>
          </a:xfrm>
          <a:custGeom>
            <a:avLst/>
            <a:gdLst>
              <a:gd name="T0" fmla="*/ 1094 w 1095"/>
              <a:gd name="T1" fmla="*/ 548 h 1096"/>
              <a:gd name="T2" fmla="*/ 1094 w 1095"/>
              <a:gd name="T3" fmla="*/ 548 h 1096"/>
              <a:gd name="T4" fmla="*/ 548 w 1095"/>
              <a:gd name="T5" fmla="*/ 1095 h 1096"/>
              <a:gd name="T6" fmla="*/ 548 w 1095"/>
              <a:gd name="T7" fmla="*/ 1095 h 1096"/>
              <a:gd name="T8" fmla="*/ 0 w 1095"/>
              <a:gd name="T9" fmla="*/ 548 h 1096"/>
              <a:gd name="T10" fmla="*/ 0 w 1095"/>
              <a:gd name="T11" fmla="*/ 548 h 1096"/>
              <a:gd name="T12" fmla="*/ 548 w 1095"/>
              <a:gd name="T13" fmla="*/ 0 h 1096"/>
              <a:gd name="T14" fmla="*/ 548 w 1095"/>
              <a:gd name="T15" fmla="*/ 0 h 1096"/>
              <a:gd name="T16" fmla="*/ 1094 w 1095"/>
              <a:gd name="T17" fmla="*/ 548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5" h="1096">
                <a:moveTo>
                  <a:pt x="1094" y="548"/>
                </a:moveTo>
                <a:lnTo>
                  <a:pt x="1094" y="548"/>
                </a:lnTo>
                <a:cubicBezTo>
                  <a:pt x="1094" y="850"/>
                  <a:pt x="850" y="1095"/>
                  <a:pt x="548" y="1095"/>
                </a:cubicBezTo>
                <a:lnTo>
                  <a:pt x="548" y="1095"/>
                </a:lnTo>
                <a:cubicBezTo>
                  <a:pt x="245" y="1095"/>
                  <a:pt x="0" y="850"/>
                  <a:pt x="0" y="548"/>
                </a:cubicBezTo>
                <a:lnTo>
                  <a:pt x="0" y="548"/>
                </a:lnTo>
                <a:cubicBezTo>
                  <a:pt x="0" y="245"/>
                  <a:pt x="245" y="0"/>
                  <a:pt x="548" y="0"/>
                </a:cubicBezTo>
                <a:lnTo>
                  <a:pt x="548" y="0"/>
                </a:lnTo>
                <a:cubicBezTo>
                  <a:pt x="850" y="0"/>
                  <a:pt x="1094" y="245"/>
                  <a:pt x="1094" y="5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71">
            <a:extLst>
              <a:ext uri="{FF2B5EF4-FFF2-40B4-BE49-F238E27FC236}">
                <a16:creationId xmlns:a16="http://schemas.microsoft.com/office/drawing/2014/main" id="{35BD6D86-F826-D744-AA8B-6B8E6D800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794" y="4419090"/>
            <a:ext cx="1170018" cy="1170020"/>
          </a:xfrm>
          <a:custGeom>
            <a:avLst/>
            <a:gdLst>
              <a:gd name="T0" fmla="*/ 939 w 940"/>
              <a:gd name="T1" fmla="*/ 470 h 939"/>
              <a:gd name="T2" fmla="*/ 939 w 940"/>
              <a:gd name="T3" fmla="*/ 470 h 939"/>
              <a:gd name="T4" fmla="*/ 470 w 940"/>
              <a:gd name="T5" fmla="*/ 938 h 939"/>
              <a:gd name="T6" fmla="*/ 470 w 940"/>
              <a:gd name="T7" fmla="*/ 938 h 939"/>
              <a:gd name="T8" fmla="*/ 0 w 940"/>
              <a:gd name="T9" fmla="*/ 470 h 939"/>
              <a:gd name="T10" fmla="*/ 0 w 940"/>
              <a:gd name="T11" fmla="*/ 470 h 939"/>
              <a:gd name="T12" fmla="*/ 470 w 940"/>
              <a:gd name="T13" fmla="*/ 0 h 939"/>
              <a:gd name="T14" fmla="*/ 470 w 940"/>
              <a:gd name="T15" fmla="*/ 0 h 939"/>
              <a:gd name="T16" fmla="*/ 939 w 940"/>
              <a:gd name="T17" fmla="*/ 470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0" h="939">
                <a:moveTo>
                  <a:pt x="939" y="470"/>
                </a:moveTo>
                <a:lnTo>
                  <a:pt x="939" y="470"/>
                </a:lnTo>
                <a:cubicBezTo>
                  <a:pt x="939" y="729"/>
                  <a:pt x="729" y="938"/>
                  <a:pt x="470" y="938"/>
                </a:cubicBezTo>
                <a:lnTo>
                  <a:pt x="470" y="938"/>
                </a:lnTo>
                <a:cubicBezTo>
                  <a:pt x="210" y="938"/>
                  <a:pt x="0" y="729"/>
                  <a:pt x="0" y="470"/>
                </a:cubicBezTo>
                <a:lnTo>
                  <a:pt x="0" y="470"/>
                </a:lnTo>
                <a:cubicBezTo>
                  <a:pt x="0" y="210"/>
                  <a:pt x="210" y="0"/>
                  <a:pt x="470" y="0"/>
                </a:cubicBezTo>
                <a:lnTo>
                  <a:pt x="470" y="0"/>
                </a:lnTo>
                <a:cubicBezTo>
                  <a:pt x="729" y="0"/>
                  <a:pt x="939" y="210"/>
                  <a:pt x="939" y="4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217">
            <a:extLst>
              <a:ext uri="{FF2B5EF4-FFF2-40B4-BE49-F238E27FC236}">
                <a16:creationId xmlns:a16="http://schemas.microsoft.com/office/drawing/2014/main" id="{3EE9C1E1-BB92-1F4B-8EC0-3DA8A3383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427" y="7868723"/>
            <a:ext cx="1367766" cy="1362275"/>
          </a:xfrm>
          <a:custGeom>
            <a:avLst/>
            <a:gdLst>
              <a:gd name="T0" fmla="*/ 1095 w 1096"/>
              <a:gd name="T1" fmla="*/ 547 h 1095"/>
              <a:gd name="T2" fmla="*/ 1095 w 1096"/>
              <a:gd name="T3" fmla="*/ 547 h 1095"/>
              <a:gd name="T4" fmla="*/ 547 w 1096"/>
              <a:gd name="T5" fmla="*/ 1094 h 1095"/>
              <a:gd name="T6" fmla="*/ 547 w 1096"/>
              <a:gd name="T7" fmla="*/ 1094 h 1095"/>
              <a:gd name="T8" fmla="*/ 0 w 1096"/>
              <a:gd name="T9" fmla="*/ 547 h 1095"/>
              <a:gd name="T10" fmla="*/ 0 w 1096"/>
              <a:gd name="T11" fmla="*/ 547 h 1095"/>
              <a:gd name="T12" fmla="*/ 547 w 1096"/>
              <a:gd name="T13" fmla="*/ 0 h 1095"/>
              <a:gd name="T14" fmla="*/ 547 w 1096"/>
              <a:gd name="T15" fmla="*/ 0 h 1095"/>
              <a:gd name="T16" fmla="*/ 1095 w 1096"/>
              <a:gd name="T17" fmla="*/ 547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6" h="1095">
                <a:moveTo>
                  <a:pt x="1095" y="547"/>
                </a:moveTo>
                <a:lnTo>
                  <a:pt x="1095" y="547"/>
                </a:lnTo>
                <a:cubicBezTo>
                  <a:pt x="1095" y="850"/>
                  <a:pt x="849" y="1094"/>
                  <a:pt x="547" y="1094"/>
                </a:cubicBezTo>
                <a:lnTo>
                  <a:pt x="547" y="1094"/>
                </a:lnTo>
                <a:cubicBezTo>
                  <a:pt x="245" y="1094"/>
                  <a:pt x="0" y="850"/>
                  <a:pt x="0" y="547"/>
                </a:cubicBezTo>
                <a:lnTo>
                  <a:pt x="0" y="547"/>
                </a:lnTo>
                <a:cubicBezTo>
                  <a:pt x="0" y="245"/>
                  <a:pt x="245" y="0"/>
                  <a:pt x="547" y="0"/>
                </a:cubicBezTo>
                <a:lnTo>
                  <a:pt x="547" y="0"/>
                </a:lnTo>
                <a:cubicBezTo>
                  <a:pt x="849" y="0"/>
                  <a:pt x="1095" y="245"/>
                  <a:pt x="1095" y="5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218">
            <a:extLst>
              <a:ext uri="{FF2B5EF4-FFF2-40B4-BE49-F238E27FC236}">
                <a16:creationId xmlns:a16="http://schemas.microsoft.com/office/drawing/2014/main" id="{EFBA2C38-D7CD-EF4A-9D32-B06F17BBF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7301" y="7967597"/>
            <a:ext cx="1170018" cy="1170020"/>
          </a:xfrm>
          <a:custGeom>
            <a:avLst/>
            <a:gdLst>
              <a:gd name="T0" fmla="*/ 939 w 940"/>
              <a:gd name="T1" fmla="*/ 469 h 940"/>
              <a:gd name="T2" fmla="*/ 939 w 940"/>
              <a:gd name="T3" fmla="*/ 469 h 940"/>
              <a:gd name="T4" fmla="*/ 469 w 940"/>
              <a:gd name="T5" fmla="*/ 939 h 940"/>
              <a:gd name="T6" fmla="*/ 469 w 940"/>
              <a:gd name="T7" fmla="*/ 939 h 940"/>
              <a:gd name="T8" fmla="*/ 0 w 940"/>
              <a:gd name="T9" fmla="*/ 469 h 940"/>
              <a:gd name="T10" fmla="*/ 0 w 940"/>
              <a:gd name="T11" fmla="*/ 469 h 940"/>
              <a:gd name="T12" fmla="*/ 469 w 940"/>
              <a:gd name="T13" fmla="*/ 0 h 940"/>
              <a:gd name="T14" fmla="*/ 469 w 940"/>
              <a:gd name="T15" fmla="*/ 0 h 940"/>
              <a:gd name="T16" fmla="*/ 939 w 940"/>
              <a:gd name="T17" fmla="*/ 46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0" h="940">
                <a:moveTo>
                  <a:pt x="939" y="469"/>
                </a:moveTo>
                <a:lnTo>
                  <a:pt x="939" y="469"/>
                </a:lnTo>
                <a:cubicBezTo>
                  <a:pt x="939" y="728"/>
                  <a:pt x="728" y="939"/>
                  <a:pt x="469" y="939"/>
                </a:cubicBezTo>
                <a:lnTo>
                  <a:pt x="469" y="939"/>
                </a:lnTo>
                <a:cubicBezTo>
                  <a:pt x="210" y="939"/>
                  <a:pt x="0" y="728"/>
                  <a:pt x="0" y="469"/>
                </a:cubicBezTo>
                <a:lnTo>
                  <a:pt x="0" y="469"/>
                </a:lnTo>
                <a:cubicBezTo>
                  <a:pt x="0" y="210"/>
                  <a:pt x="210" y="0"/>
                  <a:pt x="469" y="0"/>
                </a:cubicBezTo>
                <a:lnTo>
                  <a:pt x="469" y="0"/>
                </a:lnTo>
                <a:cubicBezTo>
                  <a:pt x="728" y="0"/>
                  <a:pt x="939" y="210"/>
                  <a:pt x="939" y="4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264">
            <a:extLst>
              <a:ext uri="{FF2B5EF4-FFF2-40B4-BE49-F238E27FC236}">
                <a16:creationId xmlns:a16="http://schemas.microsoft.com/office/drawing/2014/main" id="{688B3F7A-9F12-1447-BD2F-B99E8C8B2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1019" y="4320214"/>
            <a:ext cx="1367766" cy="1367770"/>
          </a:xfrm>
          <a:custGeom>
            <a:avLst/>
            <a:gdLst>
              <a:gd name="T0" fmla="*/ 1095 w 1096"/>
              <a:gd name="T1" fmla="*/ 548 h 1096"/>
              <a:gd name="T2" fmla="*/ 1095 w 1096"/>
              <a:gd name="T3" fmla="*/ 548 h 1096"/>
              <a:gd name="T4" fmla="*/ 548 w 1096"/>
              <a:gd name="T5" fmla="*/ 1095 h 1096"/>
              <a:gd name="T6" fmla="*/ 548 w 1096"/>
              <a:gd name="T7" fmla="*/ 1095 h 1096"/>
              <a:gd name="T8" fmla="*/ 0 w 1096"/>
              <a:gd name="T9" fmla="*/ 548 h 1096"/>
              <a:gd name="T10" fmla="*/ 0 w 1096"/>
              <a:gd name="T11" fmla="*/ 548 h 1096"/>
              <a:gd name="T12" fmla="*/ 548 w 1096"/>
              <a:gd name="T13" fmla="*/ 0 h 1096"/>
              <a:gd name="T14" fmla="*/ 548 w 1096"/>
              <a:gd name="T15" fmla="*/ 0 h 1096"/>
              <a:gd name="T16" fmla="*/ 1095 w 1096"/>
              <a:gd name="T17" fmla="*/ 548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6" h="1096">
                <a:moveTo>
                  <a:pt x="1095" y="548"/>
                </a:moveTo>
                <a:lnTo>
                  <a:pt x="1095" y="548"/>
                </a:lnTo>
                <a:cubicBezTo>
                  <a:pt x="1095" y="850"/>
                  <a:pt x="850" y="1095"/>
                  <a:pt x="548" y="1095"/>
                </a:cubicBezTo>
                <a:lnTo>
                  <a:pt x="548" y="1095"/>
                </a:lnTo>
                <a:cubicBezTo>
                  <a:pt x="245" y="1095"/>
                  <a:pt x="0" y="850"/>
                  <a:pt x="0" y="548"/>
                </a:cubicBezTo>
                <a:lnTo>
                  <a:pt x="0" y="548"/>
                </a:lnTo>
                <a:cubicBezTo>
                  <a:pt x="0" y="245"/>
                  <a:pt x="245" y="0"/>
                  <a:pt x="548" y="0"/>
                </a:cubicBezTo>
                <a:lnTo>
                  <a:pt x="548" y="0"/>
                </a:lnTo>
                <a:cubicBezTo>
                  <a:pt x="850" y="0"/>
                  <a:pt x="1095" y="245"/>
                  <a:pt x="1095" y="5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265">
            <a:extLst>
              <a:ext uri="{FF2B5EF4-FFF2-40B4-BE49-F238E27FC236}">
                <a16:creationId xmlns:a16="http://schemas.microsoft.com/office/drawing/2014/main" id="{BE3E34B1-EA7A-FB40-A197-5C977C3D0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4397" y="4419090"/>
            <a:ext cx="1170020" cy="1170020"/>
          </a:xfrm>
          <a:custGeom>
            <a:avLst/>
            <a:gdLst>
              <a:gd name="T0" fmla="*/ 939 w 940"/>
              <a:gd name="T1" fmla="*/ 470 h 939"/>
              <a:gd name="T2" fmla="*/ 939 w 940"/>
              <a:gd name="T3" fmla="*/ 470 h 939"/>
              <a:gd name="T4" fmla="*/ 470 w 940"/>
              <a:gd name="T5" fmla="*/ 938 h 939"/>
              <a:gd name="T6" fmla="*/ 470 w 940"/>
              <a:gd name="T7" fmla="*/ 938 h 939"/>
              <a:gd name="T8" fmla="*/ 0 w 940"/>
              <a:gd name="T9" fmla="*/ 470 h 939"/>
              <a:gd name="T10" fmla="*/ 0 w 940"/>
              <a:gd name="T11" fmla="*/ 470 h 939"/>
              <a:gd name="T12" fmla="*/ 470 w 940"/>
              <a:gd name="T13" fmla="*/ 0 h 939"/>
              <a:gd name="T14" fmla="*/ 470 w 940"/>
              <a:gd name="T15" fmla="*/ 0 h 939"/>
              <a:gd name="T16" fmla="*/ 939 w 940"/>
              <a:gd name="T17" fmla="*/ 470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0" h="939">
                <a:moveTo>
                  <a:pt x="939" y="470"/>
                </a:moveTo>
                <a:lnTo>
                  <a:pt x="939" y="470"/>
                </a:lnTo>
                <a:cubicBezTo>
                  <a:pt x="939" y="729"/>
                  <a:pt x="729" y="938"/>
                  <a:pt x="470" y="938"/>
                </a:cubicBezTo>
                <a:lnTo>
                  <a:pt x="470" y="938"/>
                </a:lnTo>
                <a:cubicBezTo>
                  <a:pt x="210" y="938"/>
                  <a:pt x="0" y="729"/>
                  <a:pt x="0" y="470"/>
                </a:cubicBezTo>
                <a:lnTo>
                  <a:pt x="0" y="470"/>
                </a:lnTo>
                <a:cubicBezTo>
                  <a:pt x="0" y="210"/>
                  <a:pt x="210" y="0"/>
                  <a:pt x="470" y="0"/>
                </a:cubicBezTo>
                <a:lnTo>
                  <a:pt x="470" y="0"/>
                </a:lnTo>
                <a:cubicBezTo>
                  <a:pt x="729" y="0"/>
                  <a:pt x="939" y="210"/>
                  <a:pt x="939" y="4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A6028-7A52-8D42-8190-ECDEFFDAFFC9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DDDB-E13C-CF44-84B0-42E926E250D0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C6CFF-D21C-C84F-8A99-D5F0CFF0FCB4}"/>
              </a:ext>
            </a:extLst>
          </p:cNvPr>
          <p:cNvSpPr txBox="1"/>
          <p:nvPr/>
        </p:nvSpPr>
        <p:spPr>
          <a:xfrm>
            <a:off x="3492100" y="5717924"/>
            <a:ext cx="33373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HEALTHCARE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DF247-8A5B-B149-8C69-E5E11BA6EBF3}"/>
              </a:ext>
            </a:extLst>
          </p:cNvPr>
          <p:cNvSpPr txBox="1"/>
          <p:nvPr/>
        </p:nvSpPr>
        <p:spPr>
          <a:xfrm>
            <a:off x="3492100" y="6373675"/>
            <a:ext cx="333732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10E12-B210-174E-83BC-32426D6C60A6}"/>
              </a:ext>
            </a:extLst>
          </p:cNvPr>
          <p:cNvSpPr txBox="1"/>
          <p:nvPr/>
        </p:nvSpPr>
        <p:spPr>
          <a:xfrm>
            <a:off x="3378109" y="4710112"/>
            <a:ext cx="82271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3ADB0-5AC2-E34E-9B56-0F9185AB4E8E}"/>
              </a:ext>
            </a:extLst>
          </p:cNvPr>
          <p:cNvSpPr txBox="1"/>
          <p:nvPr/>
        </p:nvSpPr>
        <p:spPr>
          <a:xfrm>
            <a:off x="7052971" y="9268992"/>
            <a:ext cx="33373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6E693-F485-4642-A09D-2D9E7E0DA194}"/>
              </a:ext>
            </a:extLst>
          </p:cNvPr>
          <p:cNvSpPr txBox="1"/>
          <p:nvPr/>
        </p:nvSpPr>
        <p:spPr>
          <a:xfrm>
            <a:off x="7052971" y="9924743"/>
            <a:ext cx="333732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0EE7D-F0A4-3B46-B1ED-06BED9CE6756}"/>
              </a:ext>
            </a:extLst>
          </p:cNvPr>
          <p:cNvSpPr txBox="1"/>
          <p:nvPr/>
        </p:nvSpPr>
        <p:spPr>
          <a:xfrm>
            <a:off x="6938980" y="8261180"/>
            <a:ext cx="82271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10308-5992-CF49-AFD3-F3E7A5E06A1A}"/>
              </a:ext>
            </a:extLst>
          </p:cNvPr>
          <p:cNvSpPr txBox="1"/>
          <p:nvPr/>
        </p:nvSpPr>
        <p:spPr>
          <a:xfrm>
            <a:off x="10528708" y="5717924"/>
            <a:ext cx="33373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SECURITY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5BD160-33F1-754F-BA1F-31E612760656}"/>
              </a:ext>
            </a:extLst>
          </p:cNvPr>
          <p:cNvSpPr txBox="1"/>
          <p:nvPr/>
        </p:nvSpPr>
        <p:spPr>
          <a:xfrm>
            <a:off x="10528708" y="6373675"/>
            <a:ext cx="333732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A311EC-93B5-F149-9B8E-7BF0EAB3D2F5}"/>
              </a:ext>
            </a:extLst>
          </p:cNvPr>
          <p:cNvSpPr txBox="1"/>
          <p:nvPr/>
        </p:nvSpPr>
        <p:spPr>
          <a:xfrm>
            <a:off x="10414717" y="4710112"/>
            <a:ext cx="82271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75292A-4F44-614B-8D24-1256485E67B0}"/>
              </a:ext>
            </a:extLst>
          </p:cNvPr>
          <p:cNvSpPr txBox="1"/>
          <p:nvPr/>
        </p:nvSpPr>
        <p:spPr>
          <a:xfrm>
            <a:off x="14089579" y="9268992"/>
            <a:ext cx="33373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BUSINESS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1F842-2ED5-F74A-8ADF-4EAB97B1D3FD}"/>
              </a:ext>
            </a:extLst>
          </p:cNvPr>
          <p:cNvSpPr txBox="1"/>
          <p:nvPr/>
        </p:nvSpPr>
        <p:spPr>
          <a:xfrm>
            <a:off x="14089579" y="9924743"/>
            <a:ext cx="333732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C4F5B4-03AD-104A-BCEC-4100710E5530}"/>
              </a:ext>
            </a:extLst>
          </p:cNvPr>
          <p:cNvSpPr txBox="1"/>
          <p:nvPr/>
        </p:nvSpPr>
        <p:spPr>
          <a:xfrm>
            <a:off x="13975588" y="8261180"/>
            <a:ext cx="82271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3D7292-3AEA-C240-96A7-0709A78524E7}"/>
              </a:ext>
            </a:extLst>
          </p:cNvPr>
          <p:cNvSpPr txBox="1"/>
          <p:nvPr/>
        </p:nvSpPr>
        <p:spPr>
          <a:xfrm>
            <a:off x="17565315" y="5717924"/>
            <a:ext cx="33373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PREDICTIONS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F0B698-7B1C-B94A-B698-EBBC31B5292F}"/>
              </a:ext>
            </a:extLst>
          </p:cNvPr>
          <p:cNvSpPr txBox="1"/>
          <p:nvPr/>
        </p:nvSpPr>
        <p:spPr>
          <a:xfrm>
            <a:off x="17565315" y="6373675"/>
            <a:ext cx="333732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BB1A84-21F8-E440-9912-AF9BEB680E7A}"/>
              </a:ext>
            </a:extLst>
          </p:cNvPr>
          <p:cNvSpPr txBox="1"/>
          <p:nvPr/>
        </p:nvSpPr>
        <p:spPr>
          <a:xfrm>
            <a:off x="17451324" y="4710112"/>
            <a:ext cx="82271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12019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8">
            <a:extLst>
              <a:ext uri="{FF2B5EF4-FFF2-40B4-BE49-F238E27FC236}">
                <a16:creationId xmlns:a16="http://schemas.microsoft.com/office/drawing/2014/main" id="{A512CB19-E585-8746-8BE0-68F469AA8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071" y="3485271"/>
            <a:ext cx="4449368" cy="1340304"/>
          </a:xfrm>
          <a:custGeom>
            <a:avLst/>
            <a:gdLst>
              <a:gd name="T0" fmla="*/ 3571 w 3572"/>
              <a:gd name="T1" fmla="*/ 1077 h 1078"/>
              <a:gd name="T2" fmla="*/ 0 w 3572"/>
              <a:gd name="T3" fmla="*/ 1077 h 1078"/>
              <a:gd name="T4" fmla="*/ 0 w 3572"/>
              <a:gd name="T5" fmla="*/ 0 h 1078"/>
              <a:gd name="T6" fmla="*/ 3571 w 3572"/>
              <a:gd name="T7" fmla="*/ 0 h 1078"/>
              <a:gd name="T8" fmla="*/ 3571 w 3572"/>
              <a:gd name="T9" fmla="*/ 1077 h 1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2" h="1078">
                <a:moveTo>
                  <a:pt x="3571" y="1077"/>
                </a:moveTo>
                <a:lnTo>
                  <a:pt x="0" y="1077"/>
                </a:lnTo>
                <a:lnTo>
                  <a:pt x="0" y="0"/>
                </a:lnTo>
                <a:lnTo>
                  <a:pt x="3571" y="0"/>
                </a:lnTo>
                <a:lnTo>
                  <a:pt x="3571" y="1077"/>
                </a:lnTo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69">
            <a:extLst>
              <a:ext uri="{FF2B5EF4-FFF2-40B4-BE49-F238E27FC236}">
                <a16:creationId xmlns:a16="http://schemas.microsoft.com/office/drawing/2014/main" id="{F827B8D7-5831-9645-86DA-862CF36AB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071" y="5023326"/>
            <a:ext cx="4449368" cy="6866307"/>
          </a:xfrm>
          <a:prstGeom prst="round2SameRect">
            <a:avLst>
              <a:gd name="adj1" fmla="val 0"/>
              <a:gd name="adj2" fmla="val 15838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0">
            <a:extLst>
              <a:ext uri="{FF2B5EF4-FFF2-40B4-BE49-F238E27FC236}">
                <a16:creationId xmlns:a16="http://schemas.microsoft.com/office/drawing/2014/main" id="{62E0FE32-E731-0D4F-BA4A-4A4BA6D22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359" y="11016241"/>
            <a:ext cx="1746789" cy="1746788"/>
          </a:xfrm>
          <a:custGeom>
            <a:avLst/>
            <a:gdLst>
              <a:gd name="T0" fmla="*/ 1402 w 1403"/>
              <a:gd name="T1" fmla="*/ 702 h 1404"/>
              <a:gd name="T2" fmla="*/ 1402 w 1403"/>
              <a:gd name="T3" fmla="*/ 702 h 1404"/>
              <a:gd name="T4" fmla="*/ 701 w 1403"/>
              <a:gd name="T5" fmla="*/ 1403 h 1404"/>
              <a:gd name="T6" fmla="*/ 701 w 1403"/>
              <a:gd name="T7" fmla="*/ 1403 h 1404"/>
              <a:gd name="T8" fmla="*/ 0 w 1403"/>
              <a:gd name="T9" fmla="*/ 702 h 1404"/>
              <a:gd name="T10" fmla="*/ 0 w 1403"/>
              <a:gd name="T11" fmla="*/ 702 h 1404"/>
              <a:gd name="T12" fmla="*/ 701 w 1403"/>
              <a:gd name="T13" fmla="*/ 0 h 1404"/>
              <a:gd name="T14" fmla="*/ 701 w 1403"/>
              <a:gd name="T15" fmla="*/ 0 h 1404"/>
              <a:gd name="T16" fmla="*/ 1402 w 1403"/>
              <a:gd name="T17" fmla="*/ 702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3" h="1404">
                <a:moveTo>
                  <a:pt x="1402" y="702"/>
                </a:moveTo>
                <a:lnTo>
                  <a:pt x="1402" y="702"/>
                </a:lnTo>
                <a:cubicBezTo>
                  <a:pt x="1402" y="1089"/>
                  <a:pt x="1088" y="1403"/>
                  <a:pt x="701" y="1403"/>
                </a:cubicBezTo>
                <a:lnTo>
                  <a:pt x="701" y="1403"/>
                </a:lnTo>
                <a:cubicBezTo>
                  <a:pt x="314" y="1403"/>
                  <a:pt x="0" y="1089"/>
                  <a:pt x="0" y="702"/>
                </a:cubicBezTo>
                <a:lnTo>
                  <a:pt x="0" y="702"/>
                </a:lnTo>
                <a:cubicBezTo>
                  <a:pt x="0" y="314"/>
                  <a:pt x="314" y="0"/>
                  <a:pt x="701" y="0"/>
                </a:cubicBezTo>
                <a:lnTo>
                  <a:pt x="701" y="0"/>
                </a:lnTo>
                <a:cubicBezTo>
                  <a:pt x="1088" y="0"/>
                  <a:pt x="1402" y="314"/>
                  <a:pt x="1402" y="7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1">
            <a:extLst>
              <a:ext uri="{FF2B5EF4-FFF2-40B4-BE49-F238E27FC236}">
                <a16:creationId xmlns:a16="http://schemas.microsoft.com/office/drawing/2014/main" id="{58114699-61B9-094D-8AC3-20A0AC3D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248" y="11115115"/>
            <a:ext cx="1571010" cy="1571010"/>
          </a:xfrm>
          <a:custGeom>
            <a:avLst/>
            <a:gdLst>
              <a:gd name="T0" fmla="*/ 1261 w 1262"/>
              <a:gd name="T1" fmla="*/ 630 h 1262"/>
              <a:gd name="T2" fmla="*/ 1261 w 1262"/>
              <a:gd name="T3" fmla="*/ 630 h 1262"/>
              <a:gd name="T4" fmla="*/ 631 w 1262"/>
              <a:gd name="T5" fmla="*/ 1261 h 1262"/>
              <a:gd name="T6" fmla="*/ 631 w 1262"/>
              <a:gd name="T7" fmla="*/ 1261 h 1262"/>
              <a:gd name="T8" fmla="*/ 0 w 1262"/>
              <a:gd name="T9" fmla="*/ 630 h 1262"/>
              <a:gd name="T10" fmla="*/ 0 w 1262"/>
              <a:gd name="T11" fmla="*/ 630 h 1262"/>
              <a:gd name="T12" fmla="*/ 631 w 1262"/>
              <a:gd name="T13" fmla="*/ 0 h 1262"/>
              <a:gd name="T14" fmla="*/ 631 w 1262"/>
              <a:gd name="T15" fmla="*/ 0 h 1262"/>
              <a:gd name="T16" fmla="*/ 1261 w 1262"/>
              <a:gd name="T17" fmla="*/ 63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" h="1262">
                <a:moveTo>
                  <a:pt x="1261" y="630"/>
                </a:moveTo>
                <a:lnTo>
                  <a:pt x="1261" y="630"/>
                </a:lnTo>
                <a:cubicBezTo>
                  <a:pt x="1261" y="978"/>
                  <a:pt x="979" y="1261"/>
                  <a:pt x="631" y="1261"/>
                </a:cubicBezTo>
                <a:lnTo>
                  <a:pt x="631" y="1261"/>
                </a:lnTo>
                <a:cubicBezTo>
                  <a:pt x="283" y="1261"/>
                  <a:pt x="0" y="978"/>
                  <a:pt x="0" y="630"/>
                </a:cubicBezTo>
                <a:lnTo>
                  <a:pt x="0" y="630"/>
                </a:lnTo>
                <a:cubicBezTo>
                  <a:pt x="0" y="282"/>
                  <a:pt x="283" y="0"/>
                  <a:pt x="631" y="0"/>
                </a:cubicBezTo>
                <a:lnTo>
                  <a:pt x="631" y="0"/>
                </a:lnTo>
                <a:cubicBezTo>
                  <a:pt x="979" y="0"/>
                  <a:pt x="1261" y="282"/>
                  <a:pt x="1261" y="6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D678407-065A-2C4C-943E-53479F1CD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178" y="8612149"/>
            <a:ext cx="1465392" cy="1469025"/>
          </a:xfrm>
          <a:custGeom>
            <a:avLst/>
            <a:gdLst>
              <a:gd name="connsiteX0" fmla="*/ 1161144 w 1465392"/>
              <a:gd name="connsiteY0" fmla="*/ 1168155 h 1469025"/>
              <a:gd name="connsiteX1" fmla="*/ 1363175 w 1465392"/>
              <a:gd name="connsiteY1" fmla="*/ 1168155 h 1469025"/>
              <a:gd name="connsiteX2" fmla="*/ 1383006 w 1465392"/>
              <a:gd name="connsiteY2" fmla="*/ 1187381 h 1469025"/>
              <a:gd name="connsiteX3" fmla="*/ 1363175 w 1465392"/>
              <a:gd name="connsiteY3" fmla="*/ 1205406 h 1469025"/>
              <a:gd name="connsiteX4" fmla="*/ 1161144 w 1465392"/>
              <a:gd name="connsiteY4" fmla="*/ 1205406 h 1469025"/>
              <a:gd name="connsiteX5" fmla="*/ 1142552 w 1465392"/>
              <a:gd name="connsiteY5" fmla="*/ 1187381 h 1469025"/>
              <a:gd name="connsiteX6" fmla="*/ 1161144 w 1465392"/>
              <a:gd name="connsiteY6" fmla="*/ 1168155 h 1469025"/>
              <a:gd name="connsiteX7" fmla="*/ 199904 w 1465392"/>
              <a:gd name="connsiteY7" fmla="*/ 1168153 h 1469025"/>
              <a:gd name="connsiteX8" fmla="*/ 219782 w 1465392"/>
              <a:gd name="connsiteY8" fmla="*/ 1188128 h 1469025"/>
              <a:gd name="connsiteX9" fmla="*/ 219782 w 1465392"/>
              <a:gd name="connsiteY9" fmla="*/ 1326704 h 1469025"/>
              <a:gd name="connsiteX10" fmla="*/ 264507 w 1465392"/>
              <a:gd name="connsiteY10" fmla="*/ 1371647 h 1469025"/>
              <a:gd name="connsiteX11" fmla="*/ 884449 w 1465392"/>
              <a:gd name="connsiteY11" fmla="*/ 1371647 h 1469025"/>
              <a:gd name="connsiteX12" fmla="*/ 860844 w 1465392"/>
              <a:gd name="connsiteY12" fmla="*/ 1347927 h 1469025"/>
              <a:gd name="connsiteX13" fmla="*/ 860844 w 1465392"/>
              <a:gd name="connsiteY13" fmla="*/ 1320461 h 1469025"/>
              <a:gd name="connsiteX14" fmla="*/ 886933 w 1465392"/>
              <a:gd name="connsiteY14" fmla="*/ 1320461 h 1469025"/>
              <a:gd name="connsiteX15" fmla="*/ 944082 w 1465392"/>
              <a:gd name="connsiteY15" fmla="*/ 1377889 h 1469025"/>
              <a:gd name="connsiteX16" fmla="*/ 947809 w 1465392"/>
              <a:gd name="connsiteY16" fmla="*/ 1384131 h 1469025"/>
              <a:gd name="connsiteX17" fmla="*/ 949052 w 1465392"/>
              <a:gd name="connsiteY17" fmla="*/ 1391622 h 1469025"/>
              <a:gd name="connsiteX18" fmla="*/ 947809 w 1465392"/>
              <a:gd name="connsiteY18" fmla="*/ 1399113 h 1469025"/>
              <a:gd name="connsiteX19" fmla="*/ 944082 w 1465392"/>
              <a:gd name="connsiteY19" fmla="*/ 1405355 h 1469025"/>
              <a:gd name="connsiteX20" fmla="*/ 886933 w 1465392"/>
              <a:gd name="connsiteY20" fmla="*/ 1462782 h 1469025"/>
              <a:gd name="connsiteX21" fmla="*/ 873267 w 1465392"/>
              <a:gd name="connsiteY21" fmla="*/ 1469025 h 1469025"/>
              <a:gd name="connsiteX22" fmla="*/ 860844 w 1465392"/>
              <a:gd name="connsiteY22" fmla="*/ 1462782 h 1469025"/>
              <a:gd name="connsiteX23" fmla="*/ 860844 w 1465392"/>
              <a:gd name="connsiteY23" fmla="*/ 1435317 h 1469025"/>
              <a:gd name="connsiteX24" fmla="*/ 884449 w 1465392"/>
              <a:gd name="connsiteY24" fmla="*/ 1411597 h 1469025"/>
              <a:gd name="connsiteX25" fmla="*/ 264507 w 1465392"/>
              <a:gd name="connsiteY25" fmla="*/ 1411597 h 1469025"/>
              <a:gd name="connsiteX26" fmla="*/ 181268 w 1465392"/>
              <a:gd name="connsiteY26" fmla="*/ 1326704 h 1469025"/>
              <a:gd name="connsiteX27" fmla="*/ 181268 w 1465392"/>
              <a:gd name="connsiteY27" fmla="*/ 1188128 h 1469025"/>
              <a:gd name="connsiteX28" fmla="*/ 199904 w 1465392"/>
              <a:gd name="connsiteY28" fmla="*/ 1168153 h 1469025"/>
              <a:gd name="connsiteX29" fmla="*/ 1161144 w 1465392"/>
              <a:gd name="connsiteY29" fmla="*/ 1047307 h 1469025"/>
              <a:gd name="connsiteX30" fmla="*/ 1363175 w 1465392"/>
              <a:gd name="connsiteY30" fmla="*/ 1047307 h 1469025"/>
              <a:gd name="connsiteX31" fmla="*/ 1383006 w 1465392"/>
              <a:gd name="connsiteY31" fmla="*/ 1066533 h 1469025"/>
              <a:gd name="connsiteX32" fmla="*/ 1363175 w 1465392"/>
              <a:gd name="connsiteY32" fmla="*/ 1084558 h 1469025"/>
              <a:gd name="connsiteX33" fmla="*/ 1161144 w 1465392"/>
              <a:gd name="connsiteY33" fmla="*/ 1084558 h 1469025"/>
              <a:gd name="connsiteX34" fmla="*/ 1142552 w 1465392"/>
              <a:gd name="connsiteY34" fmla="*/ 1066533 h 1469025"/>
              <a:gd name="connsiteX35" fmla="*/ 1161144 w 1465392"/>
              <a:gd name="connsiteY35" fmla="*/ 1047307 h 1469025"/>
              <a:gd name="connsiteX36" fmla="*/ 102224 w 1465392"/>
              <a:gd name="connsiteY36" fmla="*/ 778148 h 1469025"/>
              <a:gd name="connsiteX37" fmla="*/ 304255 w 1465392"/>
              <a:gd name="connsiteY37" fmla="*/ 778148 h 1469025"/>
              <a:gd name="connsiteX38" fmla="*/ 322847 w 1465392"/>
              <a:gd name="connsiteY38" fmla="*/ 796171 h 1469025"/>
              <a:gd name="connsiteX39" fmla="*/ 304255 w 1465392"/>
              <a:gd name="connsiteY39" fmla="*/ 815395 h 1469025"/>
              <a:gd name="connsiteX40" fmla="*/ 102224 w 1465392"/>
              <a:gd name="connsiteY40" fmla="*/ 815395 h 1469025"/>
              <a:gd name="connsiteX41" fmla="*/ 82393 w 1465392"/>
              <a:gd name="connsiteY41" fmla="*/ 796171 h 1469025"/>
              <a:gd name="connsiteX42" fmla="*/ 102224 w 1465392"/>
              <a:gd name="connsiteY42" fmla="*/ 778148 h 1469025"/>
              <a:gd name="connsiteX43" fmla="*/ 102224 w 1465392"/>
              <a:gd name="connsiteY43" fmla="*/ 657302 h 1469025"/>
              <a:gd name="connsiteX44" fmla="*/ 304255 w 1465392"/>
              <a:gd name="connsiteY44" fmla="*/ 657302 h 1469025"/>
              <a:gd name="connsiteX45" fmla="*/ 322847 w 1465392"/>
              <a:gd name="connsiteY45" fmla="*/ 675325 h 1469025"/>
              <a:gd name="connsiteX46" fmla="*/ 304255 w 1465392"/>
              <a:gd name="connsiteY46" fmla="*/ 694549 h 1469025"/>
              <a:gd name="connsiteX47" fmla="*/ 102224 w 1465392"/>
              <a:gd name="connsiteY47" fmla="*/ 694549 h 1469025"/>
              <a:gd name="connsiteX48" fmla="*/ 82393 w 1465392"/>
              <a:gd name="connsiteY48" fmla="*/ 675325 h 1469025"/>
              <a:gd name="connsiteX49" fmla="*/ 102224 w 1465392"/>
              <a:gd name="connsiteY49" fmla="*/ 657302 h 1469025"/>
              <a:gd name="connsiteX50" fmla="*/ 1259426 w 1465392"/>
              <a:gd name="connsiteY50" fmla="*/ 557020 h 1469025"/>
              <a:gd name="connsiteX51" fmla="*/ 1218988 w 1465392"/>
              <a:gd name="connsiteY51" fmla="*/ 599006 h 1469025"/>
              <a:gd name="connsiteX52" fmla="*/ 1259426 w 1465392"/>
              <a:gd name="connsiteY52" fmla="*/ 640992 h 1469025"/>
              <a:gd name="connsiteX53" fmla="*/ 1301090 w 1465392"/>
              <a:gd name="connsiteY53" fmla="*/ 599006 h 1469025"/>
              <a:gd name="connsiteX54" fmla="*/ 1259426 w 1465392"/>
              <a:gd name="connsiteY54" fmla="*/ 557020 h 1469025"/>
              <a:gd name="connsiteX55" fmla="*/ 1259426 w 1465392"/>
              <a:gd name="connsiteY55" fmla="*/ 519973 h 1469025"/>
              <a:gd name="connsiteX56" fmla="*/ 1339077 w 1465392"/>
              <a:gd name="connsiteY56" fmla="*/ 599006 h 1469025"/>
              <a:gd name="connsiteX57" fmla="*/ 1259426 w 1465392"/>
              <a:gd name="connsiteY57" fmla="*/ 678039 h 1469025"/>
              <a:gd name="connsiteX58" fmla="*/ 1181001 w 1465392"/>
              <a:gd name="connsiteY58" fmla="*/ 599006 h 1469025"/>
              <a:gd name="connsiteX59" fmla="*/ 1259426 w 1465392"/>
              <a:gd name="connsiteY59" fmla="*/ 519973 h 1469025"/>
              <a:gd name="connsiteX60" fmla="*/ 1098930 w 1465392"/>
              <a:gd name="connsiteY60" fmla="*/ 437680 h 1469025"/>
              <a:gd name="connsiteX61" fmla="*/ 1098930 w 1465392"/>
              <a:gd name="connsiteY61" fmla="*/ 1413991 h 1469025"/>
              <a:gd name="connsiteX62" fmla="*/ 1427870 w 1465392"/>
              <a:gd name="connsiteY62" fmla="*/ 1413991 h 1469025"/>
              <a:gd name="connsiteX63" fmla="*/ 1427870 w 1465392"/>
              <a:gd name="connsiteY63" fmla="*/ 437680 h 1469025"/>
              <a:gd name="connsiteX64" fmla="*/ 1080169 w 1465392"/>
              <a:gd name="connsiteY64" fmla="*/ 399125 h 1469025"/>
              <a:gd name="connsiteX65" fmla="*/ 1446631 w 1465392"/>
              <a:gd name="connsiteY65" fmla="*/ 399125 h 1469025"/>
              <a:gd name="connsiteX66" fmla="*/ 1465392 w 1465392"/>
              <a:gd name="connsiteY66" fmla="*/ 417781 h 1469025"/>
              <a:gd name="connsiteX67" fmla="*/ 1465392 w 1465392"/>
              <a:gd name="connsiteY67" fmla="*/ 1433891 h 1469025"/>
              <a:gd name="connsiteX68" fmla="*/ 1446631 w 1465392"/>
              <a:gd name="connsiteY68" fmla="*/ 1452546 h 1469025"/>
              <a:gd name="connsiteX69" fmla="*/ 1080169 w 1465392"/>
              <a:gd name="connsiteY69" fmla="*/ 1452546 h 1469025"/>
              <a:gd name="connsiteX70" fmla="*/ 1060157 w 1465392"/>
              <a:gd name="connsiteY70" fmla="*/ 1433891 h 1469025"/>
              <a:gd name="connsiteX71" fmla="*/ 1060157 w 1465392"/>
              <a:gd name="connsiteY71" fmla="*/ 417781 h 1469025"/>
              <a:gd name="connsiteX72" fmla="*/ 1080169 w 1465392"/>
              <a:gd name="connsiteY72" fmla="*/ 399125 h 1469025"/>
              <a:gd name="connsiteX73" fmla="*/ 199270 w 1465392"/>
              <a:gd name="connsiteY73" fmla="*/ 167956 h 1469025"/>
              <a:gd name="connsiteX74" fmla="*/ 158833 w 1465392"/>
              <a:gd name="connsiteY74" fmla="*/ 209619 h 1469025"/>
              <a:gd name="connsiteX75" fmla="*/ 199270 w 1465392"/>
              <a:gd name="connsiteY75" fmla="*/ 251281 h 1469025"/>
              <a:gd name="connsiteX76" fmla="*/ 240933 w 1465392"/>
              <a:gd name="connsiteY76" fmla="*/ 209619 h 1469025"/>
              <a:gd name="connsiteX77" fmla="*/ 199270 w 1465392"/>
              <a:gd name="connsiteY77" fmla="*/ 167956 h 1469025"/>
              <a:gd name="connsiteX78" fmla="*/ 199270 w 1465392"/>
              <a:gd name="connsiteY78" fmla="*/ 129970 h 1469025"/>
              <a:gd name="connsiteX79" fmla="*/ 278919 w 1465392"/>
              <a:gd name="connsiteY79" fmla="*/ 209619 h 1469025"/>
              <a:gd name="connsiteX80" fmla="*/ 199270 w 1465392"/>
              <a:gd name="connsiteY80" fmla="*/ 288042 h 1469025"/>
              <a:gd name="connsiteX81" fmla="*/ 120847 w 1465392"/>
              <a:gd name="connsiteY81" fmla="*/ 209619 h 1469025"/>
              <a:gd name="connsiteX82" fmla="*/ 199270 w 1465392"/>
              <a:gd name="connsiteY82" fmla="*/ 129970 h 1469025"/>
              <a:gd name="connsiteX83" fmla="*/ 37407 w 1465392"/>
              <a:gd name="connsiteY83" fmla="*/ 42183 h 1469025"/>
              <a:gd name="connsiteX84" fmla="*/ 37407 w 1465392"/>
              <a:gd name="connsiteY84" fmla="*/ 1019738 h 1469025"/>
              <a:gd name="connsiteX85" fmla="*/ 366585 w 1465392"/>
              <a:gd name="connsiteY85" fmla="*/ 1019738 h 1469025"/>
              <a:gd name="connsiteX86" fmla="*/ 366585 w 1465392"/>
              <a:gd name="connsiteY86" fmla="*/ 42183 h 1469025"/>
              <a:gd name="connsiteX87" fmla="*/ 18703 w 1465392"/>
              <a:gd name="connsiteY87" fmla="*/ 3628 h 1469025"/>
              <a:gd name="connsiteX88" fmla="*/ 385288 w 1465392"/>
              <a:gd name="connsiteY88" fmla="*/ 3628 h 1469025"/>
              <a:gd name="connsiteX89" fmla="*/ 405238 w 1465392"/>
              <a:gd name="connsiteY89" fmla="*/ 23527 h 1469025"/>
              <a:gd name="connsiteX90" fmla="*/ 405238 w 1465392"/>
              <a:gd name="connsiteY90" fmla="*/ 1038394 h 1469025"/>
              <a:gd name="connsiteX91" fmla="*/ 385288 w 1465392"/>
              <a:gd name="connsiteY91" fmla="*/ 1057049 h 1469025"/>
              <a:gd name="connsiteX92" fmla="*/ 18703 w 1465392"/>
              <a:gd name="connsiteY92" fmla="*/ 1057049 h 1469025"/>
              <a:gd name="connsiteX93" fmla="*/ 0 w 1465392"/>
              <a:gd name="connsiteY93" fmla="*/ 1038394 h 1469025"/>
              <a:gd name="connsiteX94" fmla="*/ 0 w 1465392"/>
              <a:gd name="connsiteY94" fmla="*/ 23527 h 1469025"/>
              <a:gd name="connsiteX95" fmla="*/ 18703 w 1465392"/>
              <a:gd name="connsiteY95" fmla="*/ 3628 h 1469025"/>
              <a:gd name="connsiteX96" fmla="*/ 588301 w 1465392"/>
              <a:gd name="connsiteY96" fmla="*/ 0 h 1469025"/>
              <a:gd name="connsiteX97" fmla="*/ 602043 w 1465392"/>
              <a:gd name="connsiteY97" fmla="*/ 5595 h 1469025"/>
              <a:gd name="connsiteX98" fmla="*/ 602043 w 1465392"/>
              <a:gd name="connsiteY98" fmla="*/ 32947 h 1469025"/>
              <a:gd name="connsiteX99" fmla="*/ 575809 w 1465392"/>
              <a:gd name="connsiteY99" fmla="*/ 57812 h 1469025"/>
              <a:gd name="connsiteX100" fmla="*/ 1199174 w 1465392"/>
              <a:gd name="connsiteY100" fmla="*/ 57812 h 1469025"/>
              <a:gd name="connsiteX101" fmla="*/ 1284122 w 1465392"/>
              <a:gd name="connsiteY101" fmla="*/ 141112 h 1469025"/>
              <a:gd name="connsiteX102" fmla="*/ 1284122 w 1465392"/>
              <a:gd name="connsiteY102" fmla="*/ 280359 h 1469025"/>
              <a:gd name="connsiteX103" fmla="*/ 1264134 w 1465392"/>
              <a:gd name="connsiteY103" fmla="*/ 299008 h 1469025"/>
              <a:gd name="connsiteX104" fmla="*/ 1245396 w 1465392"/>
              <a:gd name="connsiteY104" fmla="*/ 280359 h 1469025"/>
              <a:gd name="connsiteX105" fmla="*/ 1245396 w 1465392"/>
              <a:gd name="connsiteY105" fmla="*/ 141112 h 1469025"/>
              <a:gd name="connsiteX106" fmla="*/ 1199174 w 1465392"/>
              <a:gd name="connsiteY106" fmla="*/ 96354 h 1469025"/>
              <a:gd name="connsiteX107" fmla="*/ 575809 w 1465392"/>
              <a:gd name="connsiteY107" fmla="*/ 96354 h 1469025"/>
              <a:gd name="connsiteX108" fmla="*/ 602043 w 1465392"/>
              <a:gd name="connsiteY108" fmla="*/ 119976 h 1469025"/>
              <a:gd name="connsiteX109" fmla="*/ 602043 w 1465392"/>
              <a:gd name="connsiteY109" fmla="*/ 147328 h 1469025"/>
              <a:gd name="connsiteX110" fmla="*/ 588301 w 1465392"/>
              <a:gd name="connsiteY110" fmla="*/ 153544 h 1469025"/>
              <a:gd name="connsiteX111" fmla="*/ 574560 w 1465392"/>
              <a:gd name="connsiteY111" fmla="*/ 147328 h 1469025"/>
              <a:gd name="connsiteX112" fmla="*/ 517095 w 1465392"/>
              <a:gd name="connsiteY112" fmla="*/ 90137 h 1469025"/>
              <a:gd name="connsiteX113" fmla="*/ 513348 w 1465392"/>
              <a:gd name="connsiteY113" fmla="*/ 83921 h 1469025"/>
              <a:gd name="connsiteX114" fmla="*/ 510849 w 1465392"/>
              <a:gd name="connsiteY114" fmla="*/ 76461 h 1469025"/>
              <a:gd name="connsiteX115" fmla="*/ 513348 w 1465392"/>
              <a:gd name="connsiteY115" fmla="*/ 70245 h 1469025"/>
              <a:gd name="connsiteX116" fmla="*/ 513348 w 1465392"/>
              <a:gd name="connsiteY116" fmla="*/ 69002 h 1469025"/>
              <a:gd name="connsiteX117" fmla="*/ 517095 w 1465392"/>
              <a:gd name="connsiteY117" fmla="*/ 62785 h 1469025"/>
              <a:gd name="connsiteX118" fmla="*/ 574560 w 1465392"/>
              <a:gd name="connsiteY118" fmla="*/ 5595 h 1469025"/>
              <a:gd name="connsiteX119" fmla="*/ 588301 w 1465392"/>
              <a:gd name="connsiteY119" fmla="*/ 0 h 146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465392" h="1469025">
                <a:moveTo>
                  <a:pt x="1161144" y="1168155"/>
                </a:moveTo>
                <a:lnTo>
                  <a:pt x="1363175" y="1168155"/>
                </a:lnTo>
                <a:cubicBezTo>
                  <a:pt x="1373090" y="1168155"/>
                  <a:pt x="1383006" y="1176567"/>
                  <a:pt x="1383006" y="1187381"/>
                </a:cubicBezTo>
                <a:cubicBezTo>
                  <a:pt x="1383006" y="1196995"/>
                  <a:pt x="1373090" y="1205406"/>
                  <a:pt x="1363175" y="1205406"/>
                </a:cubicBezTo>
                <a:lnTo>
                  <a:pt x="1161144" y="1205406"/>
                </a:lnTo>
                <a:cubicBezTo>
                  <a:pt x="1151228" y="1205406"/>
                  <a:pt x="1142552" y="1196995"/>
                  <a:pt x="1142552" y="1187381"/>
                </a:cubicBezTo>
                <a:cubicBezTo>
                  <a:pt x="1142552" y="1176567"/>
                  <a:pt x="1151228" y="1168155"/>
                  <a:pt x="1161144" y="1168155"/>
                </a:cubicBezTo>
                <a:close/>
                <a:moveTo>
                  <a:pt x="199904" y="1168153"/>
                </a:moveTo>
                <a:cubicBezTo>
                  <a:pt x="211085" y="1168153"/>
                  <a:pt x="219782" y="1176892"/>
                  <a:pt x="219782" y="1188128"/>
                </a:cubicBezTo>
                <a:lnTo>
                  <a:pt x="219782" y="1326704"/>
                </a:lnTo>
                <a:cubicBezTo>
                  <a:pt x="219782" y="1351672"/>
                  <a:pt x="239659" y="1371647"/>
                  <a:pt x="264507" y="1371647"/>
                </a:cubicBezTo>
                <a:lnTo>
                  <a:pt x="884449" y="1371647"/>
                </a:lnTo>
                <a:lnTo>
                  <a:pt x="860844" y="1347927"/>
                </a:lnTo>
                <a:cubicBezTo>
                  <a:pt x="852147" y="1340436"/>
                  <a:pt x="852147" y="1327952"/>
                  <a:pt x="860844" y="1320461"/>
                </a:cubicBezTo>
                <a:cubicBezTo>
                  <a:pt x="867056" y="1312971"/>
                  <a:pt x="879479" y="1312971"/>
                  <a:pt x="886933" y="1320461"/>
                </a:cubicBezTo>
                <a:lnTo>
                  <a:pt x="944082" y="1377889"/>
                </a:lnTo>
                <a:cubicBezTo>
                  <a:pt x="946567" y="1380386"/>
                  <a:pt x="947809" y="1382883"/>
                  <a:pt x="947809" y="1384131"/>
                </a:cubicBezTo>
                <a:cubicBezTo>
                  <a:pt x="949052" y="1386628"/>
                  <a:pt x="949052" y="1389125"/>
                  <a:pt x="949052" y="1391622"/>
                </a:cubicBezTo>
                <a:cubicBezTo>
                  <a:pt x="949052" y="1394119"/>
                  <a:pt x="949052" y="1396616"/>
                  <a:pt x="947809" y="1399113"/>
                </a:cubicBezTo>
                <a:cubicBezTo>
                  <a:pt x="947809" y="1401609"/>
                  <a:pt x="946567" y="1404106"/>
                  <a:pt x="944082" y="1405355"/>
                </a:cubicBezTo>
                <a:lnTo>
                  <a:pt x="886933" y="1462782"/>
                </a:lnTo>
                <a:cubicBezTo>
                  <a:pt x="883206" y="1466528"/>
                  <a:pt x="878237" y="1469025"/>
                  <a:pt x="873267" y="1469025"/>
                </a:cubicBezTo>
                <a:cubicBezTo>
                  <a:pt x="868298" y="1469025"/>
                  <a:pt x="863328" y="1466528"/>
                  <a:pt x="860844" y="1462782"/>
                </a:cubicBezTo>
                <a:cubicBezTo>
                  <a:pt x="852147" y="1455292"/>
                  <a:pt x="852147" y="1442808"/>
                  <a:pt x="860844" y="1435317"/>
                </a:cubicBezTo>
                <a:lnTo>
                  <a:pt x="884449" y="1411597"/>
                </a:lnTo>
                <a:lnTo>
                  <a:pt x="264507" y="1411597"/>
                </a:lnTo>
                <a:cubicBezTo>
                  <a:pt x="218539" y="1411597"/>
                  <a:pt x="181268" y="1372895"/>
                  <a:pt x="181268" y="1326704"/>
                </a:cubicBezTo>
                <a:lnTo>
                  <a:pt x="181268" y="1188128"/>
                </a:lnTo>
                <a:cubicBezTo>
                  <a:pt x="181268" y="1176892"/>
                  <a:pt x="189965" y="1168153"/>
                  <a:pt x="199904" y="1168153"/>
                </a:cubicBezTo>
                <a:close/>
                <a:moveTo>
                  <a:pt x="1161144" y="1047307"/>
                </a:moveTo>
                <a:lnTo>
                  <a:pt x="1363175" y="1047307"/>
                </a:lnTo>
                <a:cubicBezTo>
                  <a:pt x="1373090" y="1047307"/>
                  <a:pt x="1383006" y="1055719"/>
                  <a:pt x="1383006" y="1066533"/>
                </a:cubicBezTo>
                <a:cubicBezTo>
                  <a:pt x="1383006" y="1076147"/>
                  <a:pt x="1373090" y="1084558"/>
                  <a:pt x="1363175" y="1084558"/>
                </a:cubicBezTo>
                <a:lnTo>
                  <a:pt x="1161144" y="1084558"/>
                </a:lnTo>
                <a:cubicBezTo>
                  <a:pt x="1151228" y="1084558"/>
                  <a:pt x="1142552" y="1076147"/>
                  <a:pt x="1142552" y="1066533"/>
                </a:cubicBezTo>
                <a:cubicBezTo>
                  <a:pt x="1142552" y="1055719"/>
                  <a:pt x="1151228" y="1047307"/>
                  <a:pt x="1161144" y="1047307"/>
                </a:cubicBezTo>
                <a:close/>
                <a:moveTo>
                  <a:pt x="102224" y="778148"/>
                </a:moveTo>
                <a:lnTo>
                  <a:pt x="304255" y="778148"/>
                </a:lnTo>
                <a:cubicBezTo>
                  <a:pt x="314171" y="778148"/>
                  <a:pt x="322847" y="786559"/>
                  <a:pt x="322847" y="796171"/>
                </a:cubicBezTo>
                <a:cubicBezTo>
                  <a:pt x="322847" y="806985"/>
                  <a:pt x="314171" y="815395"/>
                  <a:pt x="304255" y="815395"/>
                </a:cubicBezTo>
                <a:lnTo>
                  <a:pt x="102224" y="815395"/>
                </a:lnTo>
                <a:cubicBezTo>
                  <a:pt x="91069" y="815395"/>
                  <a:pt x="82393" y="806985"/>
                  <a:pt x="82393" y="796171"/>
                </a:cubicBezTo>
                <a:cubicBezTo>
                  <a:pt x="82393" y="786559"/>
                  <a:pt x="91069" y="778148"/>
                  <a:pt x="102224" y="778148"/>
                </a:cubicBezTo>
                <a:close/>
                <a:moveTo>
                  <a:pt x="102224" y="657302"/>
                </a:moveTo>
                <a:lnTo>
                  <a:pt x="304255" y="657302"/>
                </a:lnTo>
                <a:cubicBezTo>
                  <a:pt x="314171" y="657302"/>
                  <a:pt x="322847" y="665713"/>
                  <a:pt x="322847" y="675325"/>
                </a:cubicBezTo>
                <a:cubicBezTo>
                  <a:pt x="322847" y="684937"/>
                  <a:pt x="314171" y="694549"/>
                  <a:pt x="304255" y="694549"/>
                </a:cubicBezTo>
                <a:lnTo>
                  <a:pt x="102224" y="694549"/>
                </a:lnTo>
                <a:cubicBezTo>
                  <a:pt x="91069" y="694549"/>
                  <a:pt x="82393" y="684937"/>
                  <a:pt x="82393" y="675325"/>
                </a:cubicBezTo>
                <a:cubicBezTo>
                  <a:pt x="82393" y="665713"/>
                  <a:pt x="91069" y="657302"/>
                  <a:pt x="102224" y="657302"/>
                </a:cubicBezTo>
                <a:close/>
                <a:moveTo>
                  <a:pt x="1259426" y="557020"/>
                </a:moveTo>
                <a:cubicBezTo>
                  <a:pt x="1237369" y="557020"/>
                  <a:pt x="1218988" y="576778"/>
                  <a:pt x="1218988" y="599006"/>
                </a:cubicBezTo>
                <a:cubicBezTo>
                  <a:pt x="1218988" y="622469"/>
                  <a:pt x="1237369" y="640992"/>
                  <a:pt x="1259426" y="640992"/>
                </a:cubicBezTo>
                <a:cubicBezTo>
                  <a:pt x="1282709" y="640992"/>
                  <a:pt x="1301090" y="622469"/>
                  <a:pt x="1301090" y="599006"/>
                </a:cubicBezTo>
                <a:cubicBezTo>
                  <a:pt x="1301090" y="576778"/>
                  <a:pt x="1282709" y="557020"/>
                  <a:pt x="1259426" y="557020"/>
                </a:cubicBezTo>
                <a:close/>
                <a:moveTo>
                  <a:pt x="1259426" y="519973"/>
                </a:moveTo>
                <a:cubicBezTo>
                  <a:pt x="1303540" y="519973"/>
                  <a:pt x="1339077" y="555785"/>
                  <a:pt x="1339077" y="599006"/>
                </a:cubicBezTo>
                <a:cubicBezTo>
                  <a:pt x="1339077" y="643462"/>
                  <a:pt x="1303540" y="678039"/>
                  <a:pt x="1259426" y="678039"/>
                </a:cubicBezTo>
                <a:cubicBezTo>
                  <a:pt x="1216538" y="678039"/>
                  <a:pt x="1181001" y="643462"/>
                  <a:pt x="1181001" y="599006"/>
                </a:cubicBezTo>
                <a:cubicBezTo>
                  <a:pt x="1181001" y="555785"/>
                  <a:pt x="1216538" y="519973"/>
                  <a:pt x="1259426" y="519973"/>
                </a:cubicBezTo>
                <a:close/>
                <a:moveTo>
                  <a:pt x="1098930" y="437680"/>
                </a:moveTo>
                <a:lnTo>
                  <a:pt x="1098930" y="1413991"/>
                </a:lnTo>
                <a:lnTo>
                  <a:pt x="1427870" y="1413991"/>
                </a:lnTo>
                <a:lnTo>
                  <a:pt x="1427870" y="437680"/>
                </a:lnTo>
                <a:close/>
                <a:moveTo>
                  <a:pt x="1080169" y="399125"/>
                </a:moveTo>
                <a:lnTo>
                  <a:pt x="1446631" y="399125"/>
                </a:lnTo>
                <a:cubicBezTo>
                  <a:pt x="1457887" y="399125"/>
                  <a:pt x="1465392" y="407831"/>
                  <a:pt x="1465392" y="417781"/>
                </a:cubicBezTo>
                <a:lnTo>
                  <a:pt x="1465392" y="1433891"/>
                </a:lnTo>
                <a:cubicBezTo>
                  <a:pt x="1465392" y="1443840"/>
                  <a:pt x="1457887" y="1452546"/>
                  <a:pt x="1446631" y="1452546"/>
                </a:cubicBezTo>
                <a:lnTo>
                  <a:pt x="1080169" y="1452546"/>
                </a:lnTo>
                <a:cubicBezTo>
                  <a:pt x="1068912" y="1452546"/>
                  <a:pt x="1060157" y="1443840"/>
                  <a:pt x="1060157" y="1433891"/>
                </a:cubicBezTo>
                <a:lnTo>
                  <a:pt x="1060157" y="417781"/>
                </a:lnTo>
                <a:cubicBezTo>
                  <a:pt x="1060157" y="407831"/>
                  <a:pt x="1068912" y="399125"/>
                  <a:pt x="1080169" y="399125"/>
                </a:cubicBezTo>
                <a:close/>
                <a:moveTo>
                  <a:pt x="199270" y="167956"/>
                </a:moveTo>
                <a:cubicBezTo>
                  <a:pt x="177214" y="167956"/>
                  <a:pt x="158833" y="186337"/>
                  <a:pt x="158833" y="209619"/>
                </a:cubicBezTo>
                <a:cubicBezTo>
                  <a:pt x="158833" y="231675"/>
                  <a:pt x="177214" y="251281"/>
                  <a:pt x="199270" y="251281"/>
                </a:cubicBezTo>
                <a:cubicBezTo>
                  <a:pt x="222552" y="251281"/>
                  <a:pt x="240933" y="231675"/>
                  <a:pt x="240933" y="209619"/>
                </a:cubicBezTo>
                <a:cubicBezTo>
                  <a:pt x="240933" y="186337"/>
                  <a:pt x="222552" y="167956"/>
                  <a:pt x="199270" y="167956"/>
                </a:cubicBezTo>
                <a:close/>
                <a:moveTo>
                  <a:pt x="199270" y="129970"/>
                </a:moveTo>
                <a:cubicBezTo>
                  <a:pt x="243383" y="129970"/>
                  <a:pt x="278919" y="166731"/>
                  <a:pt x="278919" y="209619"/>
                </a:cubicBezTo>
                <a:cubicBezTo>
                  <a:pt x="278919" y="252506"/>
                  <a:pt x="243383" y="288042"/>
                  <a:pt x="199270" y="288042"/>
                </a:cubicBezTo>
                <a:cubicBezTo>
                  <a:pt x="156383" y="288042"/>
                  <a:pt x="120847" y="252506"/>
                  <a:pt x="120847" y="209619"/>
                </a:cubicBezTo>
                <a:cubicBezTo>
                  <a:pt x="120847" y="166731"/>
                  <a:pt x="156383" y="129970"/>
                  <a:pt x="199270" y="129970"/>
                </a:cubicBezTo>
                <a:close/>
                <a:moveTo>
                  <a:pt x="37407" y="42183"/>
                </a:moveTo>
                <a:lnTo>
                  <a:pt x="37407" y="1019738"/>
                </a:lnTo>
                <a:lnTo>
                  <a:pt x="366585" y="1019738"/>
                </a:lnTo>
                <a:lnTo>
                  <a:pt x="366585" y="42183"/>
                </a:lnTo>
                <a:close/>
                <a:moveTo>
                  <a:pt x="18703" y="3628"/>
                </a:moveTo>
                <a:lnTo>
                  <a:pt x="385288" y="3628"/>
                </a:lnTo>
                <a:cubicBezTo>
                  <a:pt x="396510" y="3628"/>
                  <a:pt x="405238" y="12334"/>
                  <a:pt x="405238" y="23527"/>
                </a:cubicBezTo>
                <a:lnTo>
                  <a:pt x="405238" y="1038394"/>
                </a:lnTo>
                <a:cubicBezTo>
                  <a:pt x="405238" y="1049587"/>
                  <a:pt x="396510" y="1057049"/>
                  <a:pt x="385288" y="1057049"/>
                </a:cubicBezTo>
                <a:lnTo>
                  <a:pt x="18703" y="1057049"/>
                </a:lnTo>
                <a:cubicBezTo>
                  <a:pt x="8728" y="1057049"/>
                  <a:pt x="0" y="1049587"/>
                  <a:pt x="0" y="1038394"/>
                </a:cubicBezTo>
                <a:lnTo>
                  <a:pt x="0" y="23527"/>
                </a:lnTo>
                <a:cubicBezTo>
                  <a:pt x="0" y="12334"/>
                  <a:pt x="8728" y="3628"/>
                  <a:pt x="18703" y="3628"/>
                </a:cubicBezTo>
                <a:close/>
                <a:moveTo>
                  <a:pt x="588301" y="0"/>
                </a:moveTo>
                <a:cubicBezTo>
                  <a:pt x="593298" y="0"/>
                  <a:pt x="598295" y="1865"/>
                  <a:pt x="602043" y="5595"/>
                </a:cubicBezTo>
                <a:cubicBezTo>
                  <a:pt x="609538" y="13054"/>
                  <a:pt x="609538" y="25487"/>
                  <a:pt x="602043" y="32947"/>
                </a:cubicBezTo>
                <a:lnTo>
                  <a:pt x="575809" y="57812"/>
                </a:lnTo>
                <a:lnTo>
                  <a:pt x="1199174" y="57812"/>
                </a:lnTo>
                <a:cubicBezTo>
                  <a:pt x="1246645" y="57812"/>
                  <a:pt x="1284122" y="95111"/>
                  <a:pt x="1284122" y="141112"/>
                </a:cubicBezTo>
                <a:lnTo>
                  <a:pt x="1284122" y="280359"/>
                </a:lnTo>
                <a:cubicBezTo>
                  <a:pt x="1284122" y="290305"/>
                  <a:pt x="1275377" y="299008"/>
                  <a:pt x="1264134" y="299008"/>
                </a:cubicBezTo>
                <a:cubicBezTo>
                  <a:pt x="1254140" y="299008"/>
                  <a:pt x="1245396" y="290305"/>
                  <a:pt x="1245396" y="280359"/>
                </a:cubicBezTo>
                <a:lnTo>
                  <a:pt x="1245396" y="141112"/>
                </a:lnTo>
                <a:cubicBezTo>
                  <a:pt x="1245396" y="116246"/>
                  <a:pt x="1225408" y="96354"/>
                  <a:pt x="1199174" y="96354"/>
                </a:cubicBezTo>
                <a:lnTo>
                  <a:pt x="575809" y="96354"/>
                </a:lnTo>
                <a:lnTo>
                  <a:pt x="602043" y="119976"/>
                </a:lnTo>
                <a:cubicBezTo>
                  <a:pt x="609538" y="127436"/>
                  <a:pt x="609538" y="139868"/>
                  <a:pt x="602043" y="147328"/>
                </a:cubicBezTo>
                <a:cubicBezTo>
                  <a:pt x="597046" y="151058"/>
                  <a:pt x="593298" y="153544"/>
                  <a:pt x="588301" y="153544"/>
                </a:cubicBezTo>
                <a:cubicBezTo>
                  <a:pt x="583305" y="153544"/>
                  <a:pt x="578307" y="151058"/>
                  <a:pt x="574560" y="147328"/>
                </a:cubicBezTo>
                <a:lnTo>
                  <a:pt x="517095" y="90137"/>
                </a:lnTo>
                <a:cubicBezTo>
                  <a:pt x="515846" y="88894"/>
                  <a:pt x="513348" y="86408"/>
                  <a:pt x="513348" y="83921"/>
                </a:cubicBezTo>
                <a:cubicBezTo>
                  <a:pt x="512098" y="81434"/>
                  <a:pt x="510849" y="78948"/>
                  <a:pt x="510849" y="76461"/>
                </a:cubicBezTo>
                <a:cubicBezTo>
                  <a:pt x="510849" y="73975"/>
                  <a:pt x="512098" y="71488"/>
                  <a:pt x="513348" y="70245"/>
                </a:cubicBezTo>
                <a:cubicBezTo>
                  <a:pt x="513348" y="69002"/>
                  <a:pt x="513348" y="69002"/>
                  <a:pt x="513348" y="69002"/>
                </a:cubicBezTo>
                <a:cubicBezTo>
                  <a:pt x="513348" y="67758"/>
                  <a:pt x="515846" y="64029"/>
                  <a:pt x="517095" y="62785"/>
                </a:cubicBezTo>
                <a:lnTo>
                  <a:pt x="574560" y="5595"/>
                </a:lnTo>
                <a:cubicBezTo>
                  <a:pt x="578308" y="1865"/>
                  <a:pt x="583305" y="0"/>
                  <a:pt x="588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158">
            <a:extLst>
              <a:ext uri="{FF2B5EF4-FFF2-40B4-BE49-F238E27FC236}">
                <a16:creationId xmlns:a16="http://schemas.microsoft.com/office/drawing/2014/main" id="{4E99F7D5-360E-B34F-AA97-425D07C16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9451" y="3485271"/>
            <a:ext cx="4449368" cy="1340304"/>
          </a:xfrm>
          <a:custGeom>
            <a:avLst/>
            <a:gdLst>
              <a:gd name="T0" fmla="*/ 3571 w 3572"/>
              <a:gd name="T1" fmla="*/ 1077 h 1078"/>
              <a:gd name="T2" fmla="*/ 0 w 3572"/>
              <a:gd name="T3" fmla="*/ 1077 h 1078"/>
              <a:gd name="T4" fmla="*/ 0 w 3572"/>
              <a:gd name="T5" fmla="*/ 0 h 1078"/>
              <a:gd name="T6" fmla="*/ 3571 w 3572"/>
              <a:gd name="T7" fmla="*/ 0 h 1078"/>
              <a:gd name="T8" fmla="*/ 3571 w 3572"/>
              <a:gd name="T9" fmla="*/ 1077 h 1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2" h="1078">
                <a:moveTo>
                  <a:pt x="3571" y="1077"/>
                </a:moveTo>
                <a:lnTo>
                  <a:pt x="0" y="1077"/>
                </a:lnTo>
                <a:lnTo>
                  <a:pt x="0" y="0"/>
                </a:lnTo>
                <a:lnTo>
                  <a:pt x="3571" y="0"/>
                </a:lnTo>
                <a:lnTo>
                  <a:pt x="3571" y="1077"/>
                </a:lnTo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159">
            <a:extLst>
              <a:ext uri="{FF2B5EF4-FFF2-40B4-BE49-F238E27FC236}">
                <a16:creationId xmlns:a16="http://schemas.microsoft.com/office/drawing/2014/main" id="{B363C793-AAAD-2448-B747-21954C573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9451" y="5023326"/>
            <a:ext cx="4449368" cy="6866307"/>
          </a:xfrm>
          <a:prstGeom prst="round2SameRect">
            <a:avLst>
              <a:gd name="adj1" fmla="val 0"/>
              <a:gd name="adj2" fmla="val 16592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60">
            <a:extLst>
              <a:ext uri="{FF2B5EF4-FFF2-40B4-BE49-F238E27FC236}">
                <a16:creationId xmlns:a16="http://schemas.microsoft.com/office/drawing/2014/main" id="{C49E2FFE-71B9-294D-B864-803F431A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740" y="11016241"/>
            <a:ext cx="1746789" cy="1746788"/>
          </a:xfrm>
          <a:custGeom>
            <a:avLst/>
            <a:gdLst>
              <a:gd name="T0" fmla="*/ 1403 w 1404"/>
              <a:gd name="T1" fmla="*/ 702 h 1404"/>
              <a:gd name="T2" fmla="*/ 1403 w 1404"/>
              <a:gd name="T3" fmla="*/ 702 h 1404"/>
              <a:gd name="T4" fmla="*/ 701 w 1404"/>
              <a:gd name="T5" fmla="*/ 1403 h 1404"/>
              <a:gd name="T6" fmla="*/ 701 w 1404"/>
              <a:gd name="T7" fmla="*/ 1403 h 1404"/>
              <a:gd name="T8" fmla="*/ 0 w 1404"/>
              <a:gd name="T9" fmla="*/ 702 h 1404"/>
              <a:gd name="T10" fmla="*/ 0 w 1404"/>
              <a:gd name="T11" fmla="*/ 702 h 1404"/>
              <a:gd name="T12" fmla="*/ 701 w 1404"/>
              <a:gd name="T13" fmla="*/ 0 h 1404"/>
              <a:gd name="T14" fmla="*/ 701 w 1404"/>
              <a:gd name="T15" fmla="*/ 0 h 1404"/>
              <a:gd name="T16" fmla="*/ 1403 w 1404"/>
              <a:gd name="T17" fmla="*/ 702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4" h="1404">
                <a:moveTo>
                  <a:pt x="1403" y="702"/>
                </a:moveTo>
                <a:lnTo>
                  <a:pt x="1403" y="702"/>
                </a:lnTo>
                <a:cubicBezTo>
                  <a:pt x="1403" y="1089"/>
                  <a:pt x="1089" y="1403"/>
                  <a:pt x="701" y="1403"/>
                </a:cubicBezTo>
                <a:lnTo>
                  <a:pt x="701" y="1403"/>
                </a:lnTo>
                <a:cubicBezTo>
                  <a:pt x="314" y="1403"/>
                  <a:pt x="0" y="1089"/>
                  <a:pt x="0" y="702"/>
                </a:cubicBezTo>
                <a:lnTo>
                  <a:pt x="0" y="702"/>
                </a:lnTo>
                <a:cubicBezTo>
                  <a:pt x="0" y="314"/>
                  <a:pt x="314" y="0"/>
                  <a:pt x="701" y="0"/>
                </a:cubicBezTo>
                <a:lnTo>
                  <a:pt x="701" y="0"/>
                </a:lnTo>
                <a:cubicBezTo>
                  <a:pt x="1089" y="0"/>
                  <a:pt x="1403" y="314"/>
                  <a:pt x="1403" y="7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161">
            <a:extLst>
              <a:ext uri="{FF2B5EF4-FFF2-40B4-BE49-F238E27FC236}">
                <a16:creationId xmlns:a16="http://schemas.microsoft.com/office/drawing/2014/main" id="{C77D3EB1-AB9C-3C47-9716-94C36DAA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629" y="11115115"/>
            <a:ext cx="1571010" cy="1571010"/>
          </a:xfrm>
          <a:custGeom>
            <a:avLst/>
            <a:gdLst>
              <a:gd name="T0" fmla="*/ 1261 w 1262"/>
              <a:gd name="T1" fmla="*/ 630 h 1262"/>
              <a:gd name="T2" fmla="*/ 1261 w 1262"/>
              <a:gd name="T3" fmla="*/ 630 h 1262"/>
              <a:gd name="T4" fmla="*/ 630 w 1262"/>
              <a:gd name="T5" fmla="*/ 1261 h 1262"/>
              <a:gd name="T6" fmla="*/ 630 w 1262"/>
              <a:gd name="T7" fmla="*/ 1261 h 1262"/>
              <a:gd name="T8" fmla="*/ 0 w 1262"/>
              <a:gd name="T9" fmla="*/ 630 h 1262"/>
              <a:gd name="T10" fmla="*/ 0 w 1262"/>
              <a:gd name="T11" fmla="*/ 630 h 1262"/>
              <a:gd name="T12" fmla="*/ 630 w 1262"/>
              <a:gd name="T13" fmla="*/ 0 h 1262"/>
              <a:gd name="T14" fmla="*/ 630 w 1262"/>
              <a:gd name="T15" fmla="*/ 0 h 1262"/>
              <a:gd name="T16" fmla="*/ 1261 w 1262"/>
              <a:gd name="T17" fmla="*/ 63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" h="1262">
                <a:moveTo>
                  <a:pt x="1261" y="630"/>
                </a:moveTo>
                <a:lnTo>
                  <a:pt x="1261" y="630"/>
                </a:lnTo>
                <a:cubicBezTo>
                  <a:pt x="1261" y="978"/>
                  <a:pt x="979" y="1261"/>
                  <a:pt x="630" y="1261"/>
                </a:cubicBezTo>
                <a:lnTo>
                  <a:pt x="630" y="1261"/>
                </a:lnTo>
                <a:cubicBezTo>
                  <a:pt x="282" y="1261"/>
                  <a:pt x="0" y="978"/>
                  <a:pt x="0" y="630"/>
                </a:cubicBezTo>
                <a:lnTo>
                  <a:pt x="0" y="630"/>
                </a:lnTo>
                <a:cubicBezTo>
                  <a:pt x="0" y="282"/>
                  <a:pt x="282" y="0"/>
                  <a:pt x="630" y="0"/>
                </a:cubicBezTo>
                <a:lnTo>
                  <a:pt x="630" y="0"/>
                </a:lnTo>
                <a:cubicBezTo>
                  <a:pt x="979" y="0"/>
                  <a:pt x="1261" y="282"/>
                  <a:pt x="1261" y="6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7D21373-4AEC-7B43-8EF5-5452482E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105" y="8615777"/>
            <a:ext cx="1542303" cy="1459946"/>
          </a:xfrm>
          <a:custGeom>
            <a:avLst/>
            <a:gdLst>
              <a:gd name="connsiteX0" fmla="*/ 628428 w 1542303"/>
              <a:gd name="connsiteY0" fmla="*/ 1422699 h 1459946"/>
              <a:gd name="connsiteX1" fmla="*/ 912629 w 1542303"/>
              <a:gd name="connsiteY1" fmla="*/ 1422699 h 1459946"/>
              <a:gd name="connsiteX2" fmla="*/ 932572 w 1542303"/>
              <a:gd name="connsiteY2" fmla="*/ 1441924 h 1459946"/>
              <a:gd name="connsiteX3" fmla="*/ 912629 w 1542303"/>
              <a:gd name="connsiteY3" fmla="*/ 1459946 h 1459946"/>
              <a:gd name="connsiteX4" fmla="*/ 628428 w 1542303"/>
              <a:gd name="connsiteY4" fmla="*/ 1459946 h 1459946"/>
              <a:gd name="connsiteX5" fmla="*/ 609731 w 1542303"/>
              <a:gd name="connsiteY5" fmla="*/ 1441924 h 1459946"/>
              <a:gd name="connsiteX6" fmla="*/ 628428 w 1542303"/>
              <a:gd name="connsiteY6" fmla="*/ 1422699 h 1459946"/>
              <a:gd name="connsiteX7" fmla="*/ 955792 w 1542303"/>
              <a:gd name="connsiteY7" fmla="*/ 1279879 h 1459946"/>
              <a:gd name="connsiteX8" fmla="*/ 976472 w 1542303"/>
              <a:gd name="connsiteY8" fmla="*/ 1300559 h 1459946"/>
              <a:gd name="connsiteX9" fmla="*/ 955792 w 1542303"/>
              <a:gd name="connsiteY9" fmla="*/ 1322531 h 1459946"/>
              <a:gd name="connsiteX10" fmla="*/ 933820 w 1542303"/>
              <a:gd name="connsiteY10" fmla="*/ 1300559 h 1459946"/>
              <a:gd name="connsiteX11" fmla="*/ 955792 w 1542303"/>
              <a:gd name="connsiteY11" fmla="*/ 1279879 h 1459946"/>
              <a:gd name="connsiteX12" fmla="*/ 530540 w 1542303"/>
              <a:gd name="connsiteY12" fmla="*/ 1016416 h 1459946"/>
              <a:gd name="connsiteX13" fmla="*/ 520614 w 1542303"/>
              <a:gd name="connsiteY13" fmla="*/ 1025145 h 1459946"/>
              <a:gd name="connsiteX14" fmla="*/ 520614 w 1542303"/>
              <a:gd name="connsiteY14" fmla="*/ 1334373 h 1459946"/>
              <a:gd name="connsiteX15" fmla="*/ 530540 w 1542303"/>
              <a:gd name="connsiteY15" fmla="*/ 1344348 h 1459946"/>
              <a:gd name="connsiteX16" fmla="*/ 1000786 w 1542303"/>
              <a:gd name="connsiteY16" fmla="*/ 1344348 h 1459946"/>
              <a:gd name="connsiteX17" fmla="*/ 1009472 w 1542303"/>
              <a:gd name="connsiteY17" fmla="*/ 1334373 h 1459946"/>
              <a:gd name="connsiteX18" fmla="*/ 1009472 w 1542303"/>
              <a:gd name="connsiteY18" fmla="*/ 1025145 h 1459946"/>
              <a:gd name="connsiteX19" fmla="*/ 1000786 w 1542303"/>
              <a:gd name="connsiteY19" fmla="*/ 1016416 h 1459946"/>
              <a:gd name="connsiteX20" fmla="*/ 530540 w 1542303"/>
              <a:gd name="connsiteY20" fmla="*/ 977763 h 1459946"/>
              <a:gd name="connsiteX21" fmla="*/ 1000786 w 1542303"/>
              <a:gd name="connsiteY21" fmla="*/ 977763 h 1459946"/>
              <a:gd name="connsiteX22" fmla="*/ 1047935 w 1542303"/>
              <a:gd name="connsiteY22" fmla="*/ 1025145 h 1459946"/>
              <a:gd name="connsiteX23" fmla="*/ 1047935 w 1542303"/>
              <a:gd name="connsiteY23" fmla="*/ 1334373 h 1459946"/>
              <a:gd name="connsiteX24" fmla="*/ 1000786 w 1542303"/>
              <a:gd name="connsiteY24" fmla="*/ 1383001 h 1459946"/>
              <a:gd name="connsiteX25" fmla="*/ 530540 w 1542303"/>
              <a:gd name="connsiteY25" fmla="*/ 1383001 h 1459946"/>
              <a:gd name="connsiteX26" fmla="*/ 483391 w 1542303"/>
              <a:gd name="connsiteY26" fmla="*/ 1334373 h 1459946"/>
              <a:gd name="connsiteX27" fmla="*/ 483391 w 1542303"/>
              <a:gd name="connsiteY27" fmla="*/ 1025145 h 1459946"/>
              <a:gd name="connsiteX28" fmla="*/ 530540 w 1542303"/>
              <a:gd name="connsiteY28" fmla="*/ 977763 h 1459946"/>
              <a:gd name="connsiteX29" fmla="*/ 1218656 w 1542303"/>
              <a:gd name="connsiteY29" fmla="*/ 688676 h 1459946"/>
              <a:gd name="connsiteX30" fmla="*/ 1176333 w 1542303"/>
              <a:gd name="connsiteY30" fmla="*/ 729950 h 1459946"/>
              <a:gd name="connsiteX31" fmla="*/ 1218656 w 1542303"/>
              <a:gd name="connsiteY31" fmla="*/ 772475 h 1459946"/>
              <a:gd name="connsiteX32" fmla="*/ 1260979 w 1542303"/>
              <a:gd name="connsiteY32" fmla="*/ 729950 h 1459946"/>
              <a:gd name="connsiteX33" fmla="*/ 1218656 w 1542303"/>
              <a:gd name="connsiteY33" fmla="*/ 688676 h 1459946"/>
              <a:gd name="connsiteX34" fmla="*/ 770529 w 1542303"/>
              <a:gd name="connsiteY34" fmla="*/ 688676 h 1459946"/>
              <a:gd name="connsiteX35" fmla="*/ 729451 w 1542303"/>
              <a:gd name="connsiteY35" fmla="*/ 729950 h 1459946"/>
              <a:gd name="connsiteX36" fmla="*/ 770529 w 1542303"/>
              <a:gd name="connsiteY36" fmla="*/ 772475 h 1459946"/>
              <a:gd name="connsiteX37" fmla="*/ 812852 w 1542303"/>
              <a:gd name="connsiteY37" fmla="*/ 729950 h 1459946"/>
              <a:gd name="connsiteX38" fmla="*/ 770529 w 1542303"/>
              <a:gd name="connsiteY38" fmla="*/ 688676 h 1459946"/>
              <a:gd name="connsiteX39" fmla="*/ 323647 w 1542303"/>
              <a:gd name="connsiteY39" fmla="*/ 688676 h 1459946"/>
              <a:gd name="connsiteX40" fmla="*/ 282569 w 1542303"/>
              <a:gd name="connsiteY40" fmla="*/ 729950 h 1459946"/>
              <a:gd name="connsiteX41" fmla="*/ 323647 w 1542303"/>
              <a:gd name="connsiteY41" fmla="*/ 772475 h 1459946"/>
              <a:gd name="connsiteX42" fmla="*/ 365970 w 1542303"/>
              <a:gd name="connsiteY42" fmla="*/ 729950 h 1459946"/>
              <a:gd name="connsiteX43" fmla="*/ 323647 w 1542303"/>
              <a:gd name="connsiteY43" fmla="*/ 688676 h 1459946"/>
              <a:gd name="connsiteX44" fmla="*/ 323647 w 1542303"/>
              <a:gd name="connsiteY44" fmla="*/ 527333 h 1459946"/>
              <a:gd name="connsiteX45" fmla="*/ 342319 w 1542303"/>
              <a:gd name="connsiteY45" fmla="*/ 546094 h 1459946"/>
              <a:gd name="connsiteX46" fmla="*/ 342319 w 1542303"/>
              <a:gd name="connsiteY46" fmla="*/ 652405 h 1459946"/>
              <a:gd name="connsiteX47" fmla="*/ 402069 w 1542303"/>
              <a:gd name="connsiteY47" fmla="*/ 711189 h 1459946"/>
              <a:gd name="connsiteX48" fmla="*/ 693352 w 1542303"/>
              <a:gd name="connsiteY48" fmla="*/ 711189 h 1459946"/>
              <a:gd name="connsiteX49" fmla="*/ 770529 w 1542303"/>
              <a:gd name="connsiteY49" fmla="*/ 649904 h 1459946"/>
              <a:gd name="connsiteX50" fmla="*/ 847707 w 1542303"/>
              <a:gd name="connsiteY50" fmla="*/ 711189 h 1459946"/>
              <a:gd name="connsiteX51" fmla="*/ 1140234 w 1542303"/>
              <a:gd name="connsiteY51" fmla="*/ 711189 h 1459946"/>
              <a:gd name="connsiteX52" fmla="*/ 1198739 w 1542303"/>
              <a:gd name="connsiteY52" fmla="*/ 652405 h 1459946"/>
              <a:gd name="connsiteX53" fmla="*/ 1198739 w 1542303"/>
              <a:gd name="connsiteY53" fmla="*/ 546094 h 1459946"/>
              <a:gd name="connsiteX54" fmla="*/ 1218656 w 1542303"/>
              <a:gd name="connsiteY54" fmla="*/ 527333 h 1459946"/>
              <a:gd name="connsiteX55" fmla="*/ 1237328 w 1542303"/>
              <a:gd name="connsiteY55" fmla="*/ 546094 h 1459946"/>
              <a:gd name="connsiteX56" fmla="*/ 1237328 w 1542303"/>
              <a:gd name="connsiteY56" fmla="*/ 652405 h 1459946"/>
              <a:gd name="connsiteX57" fmla="*/ 1295834 w 1542303"/>
              <a:gd name="connsiteY57" fmla="*/ 711189 h 1459946"/>
              <a:gd name="connsiteX58" fmla="*/ 1503714 w 1542303"/>
              <a:gd name="connsiteY58" fmla="*/ 711189 h 1459946"/>
              <a:gd name="connsiteX59" fmla="*/ 1503714 w 1542303"/>
              <a:gd name="connsiteY59" fmla="*/ 668665 h 1459946"/>
              <a:gd name="connsiteX60" fmla="*/ 1522386 w 1542303"/>
              <a:gd name="connsiteY60" fmla="*/ 649904 h 1459946"/>
              <a:gd name="connsiteX61" fmla="*/ 1542303 w 1542303"/>
              <a:gd name="connsiteY61" fmla="*/ 668665 h 1459946"/>
              <a:gd name="connsiteX62" fmla="*/ 1542303 w 1542303"/>
              <a:gd name="connsiteY62" fmla="*/ 791236 h 1459946"/>
              <a:gd name="connsiteX63" fmla="*/ 1522386 w 1542303"/>
              <a:gd name="connsiteY63" fmla="*/ 809996 h 1459946"/>
              <a:gd name="connsiteX64" fmla="*/ 1503714 w 1542303"/>
              <a:gd name="connsiteY64" fmla="*/ 791236 h 1459946"/>
              <a:gd name="connsiteX65" fmla="*/ 1503714 w 1542303"/>
              <a:gd name="connsiteY65" fmla="*/ 749962 h 1459946"/>
              <a:gd name="connsiteX66" fmla="*/ 1295834 w 1542303"/>
              <a:gd name="connsiteY66" fmla="*/ 749962 h 1459946"/>
              <a:gd name="connsiteX67" fmla="*/ 1218656 w 1542303"/>
              <a:gd name="connsiteY67" fmla="*/ 809996 h 1459946"/>
              <a:gd name="connsiteX68" fmla="*/ 1140234 w 1542303"/>
              <a:gd name="connsiteY68" fmla="*/ 749962 h 1459946"/>
              <a:gd name="connsiteX69" fmla="*/ 847707 w 1542303"/>
              <a:gd name="connsiteY69" fmla="*/ 749962 h 1459946"/>
              <a:gd name="connsiteX70" fmla="*/ 789201 w 1542303"/>
              <a:gd name="connsiteY70" fmla="*/ 808746 h 1459946"/>
              <a:gd name="connsiteX71" fmla="*/ 789201 w 1542303"/>
              <a:gd name="connsiteY71" fmla="*/ 913806 h 1459946"/>
              <a:gd name="connsiteX72" fmla="*/ 770529 w 1542303"/>
              <a:gd name="connsiteY72" fmla="*/ 932567 h 1459946"/>
              <a:gd name="connsiteX73" fmla="*/ 751857 w 1542303"/>
              <a:gd name="connsiteY73" fmla="*/ 913806 h 1459946"/>
              <a:gd name="connsiteX74" fmla="*/ 751857 w 1542303"/>
              <a:gd name="connsiteY74" fmla="*/ 808746 h 1459946"/>
              <a:gd name="connsiteX75" fmla="*/ 693352 w 1542303"/>
              <a:gd name="connsiteY75" fmla="*/ 749962 h 1459946"/>
              <a:gd name="connsiteX76" fmla="*/ 402069 w 1542303"/>
              <a:gd name="connsiteY76" fmla="*/ 749962 h 1459946"/>
              <a:gd name="connsiteX77" fmla="*/ 323647 w 1542303"/>
              <a:gd name="connsiteY77" fmla="*/ 809996 h 1459946"/>
              <a:gd name="connsiteX78" fmla="*/ 246470 w 1542303"/>
              <a:gd name="connsiteY78" fmla="*/ 749962 h 1459946"/>
              <a:gd name="connsiteX79" fmla="*/ 37344 w 1542303"/>
              <a:gd name="connsiteY79" fmla="*/ 749962 h 1459946"/>
              <a:gd name="connsiteX80" fmla="*/ 37344 w 1542303"/>
              <a:gd name="connsiteY80" fmla="*/ 791236 h 1459946"/>
              <a:gd name="connsiteX81" fmla="*/ 18672 w 1542303"/>
              <a:gd name="connsiteY81" fmla="*/ 809996 h 1459946"/>
              <a:gd name="connsiteX82" fmla="*/ 0 w 1542303"/>
              <a:gd name="connsiteY82" fmla="*/ 791236 h 1459946"/>
              <a:gd name="connsiteX83" fmla="*/ 0 w 1542303"/>
              <a:gd name="connsiteY83" fmla="*/ 668665 h 1459946"/>
              <a:gd name="connsiteX84" fmla="*/ 18672 w 1542303"/>
              <a:gd name="connsiteY84" fmla="*/ 649904 h 1459946"/>
              <a:gd name="connsiteX85" fmla="*/ 37344 w 1542303"/>
              <a:gd name="connsiteY85" fmla="*/ 668665 h 1459946"/>
              <a:gd name="connsiteX86" fmla="*/ 37344 w 1542303"/>
              <a:gd name="connsiteY86" fmla="*/ 711189 h 1459946"/>
              <a:gd name="connsiteX87" fmla="*/ 246470 w 1542303"/>
              <a:gd name="connsiteY87" fmla="*/ 711189 h 1459946"/>
              <a:gd name="connsiteX88" fmla="*/ 304975 w 1542303"/>
              <a:gd name="connsiteY88" fmla="*/ 652405 h 1459946"/>
              <a:gd name="connsiteX89" fmla="*/ 304975 w 1542303"/>
              <a:gd name="connsiteY89" fmla="*/ 546094 h 1459946"/>
              <a:gd name="connsiteX90" fmla="*/ 323647 w 1542303"/>
              <a:gd name="connsiteY90" fmla="*/ 527333 h 1459946"/>
              <a:gd name="connsiteX91" fmla="*/ 1073293 w 1542303"/>
              <a:gd name="connsiteY91" fmla="*/ 444936 h 1459946"/>
              <a:gd name="connsiteX92" fmla="*/ 1357650 w 1542303"/>
              <a:gd name="connsiteY92" fmla="*/ 444936 h 1459946"/>
              <a:gd name="connsiteX93" fmla="*/ 1377517 w 1542303"/>
              <a:gd name="connsiteY93" fmla="*/ 463578 h 1459946"/>
              <a:gd name="connsiteX94" fmla="*/ 1357650 w 1542303"/>
              <a:gd name="connsiteY94" fmla="*/ 482220 h 1459946"/>
              <a:gd name="connsiteX95" fmla="*/ 1073293 w 1542303"/>
              <a:gd name="connsiteY95" fmla="*/ 482220 h 1459946"/>
              <a:gd name="connsiteX96" fmla="*/ 1054667 w 1542303"/>
              <a:gd name="connsiteY96" fmla="*/ 463578 h 1459946"/>
              <a:gd name="connsiteX97" fmla="*/ 1073293 w 1542303"/>
              <a:gd name="connsiteY97" fmla="*/ 444936 h 1459946"/>
              <a:gd name="connsiteX98" fmla="*/ 179168 w 1542303"/>
              <a:gd name="connsiteY98" fmla="*/ 444936 h 1459946"/>
              <a:gd name="connsiteX99" fmla="*/ 463522 w 1542303"/>
              <a:gd name="connsiteY99" fmla="*/ 444936 h 1459946"/>
              <a:gd name="connsiteX100" fmla="*/ 482147 w 1542303"/>
              <a:gd name="connsiteY100" fmla="*/ 463578 h 1459946"/>
              <a:gd name="connsiteX101" fmla="*/ 463522 w 1542303"/>
              <a:gd name="connsiteY101" fmla="*/ 482220 h 1459946"/>
              <a:gd name="connsiteX102" fmla="*/ 179168 w 1542303"/>
              <a:gd name="connsiteY102" fmla="*/ 482220 h 1459946"/>
              <a:gd name="connsiteX103" fmla="*/ 159301 w 1542303"/>
              <a:gd name="connsiteY103" fmla="*/ 463578 h 1459946"/>
              <a:gd name="connsiteX104" fmla="*/ 179168 w 1542303"/>
              <a:gd name="connsiteY104" fmla="*/ 444936 h 1459946"/>
              <a:gd name="connsiteX105" fmla="*/ 1400729 w 1542303"/>
              <a:gd name="connsiteY105" fmla="*/ 302117 h 1459946"/>
              <a:gd name="connsiteX106" fmla="*/ 1421409 w 1542303"/>
              <a:gd name="connsiteY106" fmla="*/ 323461 h 1459946"/>
              <a:gd name="connsiteX107" fmla="*/ 1400729 w 1542303"/>
              <a:gd name="connsiteY107" fmla="*/ 344805 h 1459946"/>
              <a:gd name="connsiteX108" fmla="*/ 1378757 w 1542303"/>
              <a:gd name="connsiteY108" fmla="*/ 323461 h 1459946"/>
              <a:gd name="connsiteX109" fmla="*/ 1400729 w 1542303"/>
              <a:gd name="connsiteY109" fmla="*/ 302117 h 1459946"/>
              <a:gd name="connsiteX110" fmla="*/ 505361 w 1542303"/>
              <a:gd name="connsiteY110" fmla="*/ 302117 h 1459946"/>
              <a:gd name="connsiteX111" fmla="*/ 526041 w 1542303"/>
              <a:gd name="connsiteY111" fmla="*/ 323461 h 1459946"/>
              <a:gd name="connsiteX112" fmla="*/ 505361 w 1542303"/>
              <a:gd name="connsiteY112" fmla="*/ 344805 h 1459946"/>
              <a:gd name="connsiteX113" fmla="*/ 483389 w 1542303"/>
              <a:gd name="connsiteY113" fmla="*/ 323461 h 1459946"/>
              <a:gd name="connsiteX114" fmla="*/ 505361 w 1542303"/>
              <a:gd name="connsiteY114" fmla="*/ 302117 h 1459946"/>
              <a:gd name="connsiteX115" fmla="*/ 980970 w 1542303"/>
              <a:gd name="connsiteY115" fmla="*/ 38653 h 1459946"/>
              <a:gd name="connsiteX116" fmla="*/ 972284 w 1542303"/>
              <a:gd name="connsiteY116" fmla="*/ 48629 h 1459946"/>
              <a:gd name="connsiteX117" fmla="*/ 972284 w 1542303"/>
              <a:gd name="connsiteY117" fmla="*/ 357856 h 1459946"/>
              <a:gd name="connsiteX118" fmla="*/ 980970 w 1542303"/>
              <a:gd name="connsiteY118" fmla="*/ 366585 h 1459946"/>
              <a:gd name="connsiteX119" fmla="*/ 1451216 w 1542303"/>
              <a:gd name="connsiteY119" fmla="*/ 366585 h 1459946"/>
              <a:gd name="connsiteX120" fmla="*/ 1461143 w 1542303"/>
              <a:gd name="connsiteY120" fmla="*/ 357856 h 1459946"/>
              <a:gd name="connsiteX121" fmla="*/ 1461143 w 1542303"/>
              <a:gd name="connsiteY121" fmla="*/ 48629 h 1459946"/>
              <a:gd name="connsiteX122" fmla="*/ 1451216 w 1542303"/>
              <a:gd name="connsiteY122" fmla="*/ 38653 h 1459946"/>
              <a:gd name="connsiteX123" fmla="*/ 85602 w 1542303"/>
              <a:gd name="connsiteY123" fmla="*/ 38653 h 1459946"/>
              <a:gd name="connsiteX124" fmla="*/ 75676 w 1542303"/>
              <a:gd name="connsiteY124" fmla="*/ 48629 h 1459946"/>
              <a:gd name="connsiteX125" fmla="*/ 75676 w 1542303"/>
              <a:gd name="connsiteY125" fmla="*/ 357856 h 1459946"/>
              <a:gd name="connsiteX126" fmla="*/ 85602 w 1542303"/>
              <a:gd name="connsiteY126" fmla="*/ 366585 h 1459946"/>
              <a:gd name="connsiteX127" fmla="*/ 555846 w 1542303"/>
              <a:gd name="connsiteY127" fmla="*/ 366585 h 1459946"/>
              <a:gd name="connsiteX128" fmla="*/ 564531 w 1542303"/>
              <a:gd name="connsiteY128" fmla="*/ 357856 h 1459946"/>
              <a:gd name="connsiteX129" fmla="*/ 564531 w 1542303"/>
              <a:gd name="connsiteY129" fmla="*/ 48629 h 1459946"/>
              <a:gd name="connsiteX130" fmla="*/ 555846 w 1542303"/>
              <a:gd name="connsiteY130" fmla="*/ 38653 h 1459946"/>
              <a:gd name="connsiteX131" fmla="*/ 980970 w 1542303"/>
              <a:gd name="connsiteY131" fmla="*/ 0 h 1459946"/>
              <a:gd name="connsiteX132" fmla="*/ 1451216 w 1542303"/>
              <a:gd name="connsiteY132" fmla="*/ 0 h 1459946"/>
              <a:gd name="connsiteX133" fmla="*/ 1498365 w 1542303"/>
              <a:gd name="connsiteY133" fmla="*/ 48629 h 1459946"/>
              <a:gd name="connsiteX134" fmla="*/ 1498365 w 1542303"/>
              <a:gd name="connsiteY134" fmla="*/ 357856 h 1459946"/>
              <a:gd name="connsiteX135" fmla="*/ 1451216 w 1542303"/>
              <a:gd name="connsiteY135" fmla="*/ 405238 h 1459946"/>
              <a:gd name="connsiteX136" fmla="*/ 980970 w 1542303"/>
              <a:gd name="connsiteY136" fmla="*/ 405238 h 1459946"/>
              <a:gd name="connsiteX137" fmla="*/ 933821 w 1542303"/>
              <a:gd name="connsiteY137" fmla="*/ 357856 h 1459946"/>
              <a:gd name="connsiteX138" fmla="*/ 933821 w 1542303"/>
              <a:gd name="connsiteY138" fmla="*/ 48629 h 1459946"/>
              <a:gd name="connsiteX139" fmla="*/ 980970 w 1542303"/>
              <a:gd name="connsiteY139" fmla="*/ 0 h 1459946"/>
              <a:gd name="connsiteX140" fmla="*/ 85602 w 1542303"/>
              <a:gd name="connsiteY140" fmla="*/ 0 h 1459946"/>
              <a:gd name="connsiteX141" fmla="*/ 555846 w 1542303"/>
              <a:gd name="connsiteY141" fmla="*/ 0 h 1459946"/>
              <a:gd name="connsiteX142" fmla="*/ 602994 w 1542303"/>
              <a:gd name="connsiteY142" fmla="*/ 48629 h 1459946"/>
              <a:gd name="connsiteX143" fmla="*/ 602994 w 1542303"/>
              <a:gd name="connsiteY143" fmla="*/ 357856 h 1459946"/>
              <a:gd name="connsiteX144" fmla="*/ 555846 w 1542303"/>
              <a:gd name="connsiteY144" fmla="*/ 405238 h 1459946"/>
              <a:gd name="connsiteX145" fmla="*/ 85602 w 1542303"/>
              <a:gd name="connsiteY145" fmla="*/ 405238 h 1459946"/>
              <a:gd name="connsiteX146" fmla="*/ 38453 w 1542303"/>
              <a:gd name="connsiteY146" fmla="*/ 357856 h 1459946"/>
              <a:gd name="connsiteX147" fmla="*/ 38453 w 1542303"/>
              <a:gd name="connsiteY147" fmla="*/ 48629 h 1459946"/>
              <a:gd name="connsiteX148" fmla="*/ 85602 w 1542303"/>
              <a:gd name="connsiteY148" fmla="*/ 0 h 145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1542303" h="1459946">
                <a:moveTo>
                  <a:pt x="628428" y="1422699"/>
                </a:moveTo>
                <a:lnTo>
                  <a:pt x="912629" y="1422699"/>
                </a:lnTo>
                <a:cubicBezTo>
                  <a:pt x="923847" y="1422699"/>
                  <a:pt x="932572" y="1431110"/>
                  <a:pt x="932572" y="1441924"/>
                </a:cubicBezTo>
                <a:cubicBezTo>
                  <a:pt x="932572" y="1451536"/>
                  <a:pt x="923847" y="1459946"/>
                  <a:pt x="912629" y="1459946"/>
                </a:cubicBezTo>
                <a:lnTo>
                  <a:pt x="628428" y="1459946"/>
                </a:lnTo>
                <a:cubicBezTo>
                  <a:pt x="618456" y="1459946"/>
                  <a:pt x="609731" y="1451536"/>
                  <a:pt x="609731" y="1441924"/>
                </a:cubicBezTo>
                <a:cubicBezTo>
                  <a:pt x="609731" y="1431110"/>
                  <a:pt x="618456" y="1422699"/>
                  <a:pt x="628428" y="1422699"/>
                </a:cubicBezTo>
                <a:close/>
                <a:moveTo>
                  <a:pt x="955792" y="1279879"/>
                </a:moveTo>
                <a:cubicBezTo>
                  <a:pt x="966132" y="1279879"/>
                  <a:pt x="976472" y="1288926"/>
                  <a:pt x="976472" y="1300559"/>
                </a:cubicBezTo>
                <a:cubicBezTo>
                  <a:pt x="976472" y="1312191"/>
                  <a:pt x="966132" y="1322531"/>
                  <a:pt x="955792" y="1322531"/>
                </a:cubicBezTo>
                <a:cubicBezTo>
                  <a:pt x="942867" y="1322531"/>
                  <a:pt x="933820" y="1312191"/>
                  <a:pt x="933820" y="1300559"/>
                </a:cubicBezTo>
                <a:cubicBezTo>
                  <a:pt x="933820" y="1288926"/>
                  <a:pt x="942867" y="1279879"/>
                  <a:pt x="955792" y="1279879"/>
                </a:cubicBezTo>
                <a:close/>
                <a:moveTo>
                  <a:pt x="530540" y="1016416"/>
                </a:moveTo>
                <a:cubicBezTo>
                  <a:pt x="525577" y="1016416"/>
                  <a:pt x="520614" y="1020157"/>
                  <a:pt x="520614" y="1025145"/>
                </a:cubicBezTo>
                <a:lnTo>
                  <a:pt x="520614" y="1334373"/>
                </a:lnTo>
                <a:cubicBezTo>
                  <a:pt x="520614" y="1340607"/>
                  <a:pt x="525577" y="1344348"/>
                  <a:pt x="530540" y="1344348"/>
                </a:cubicBezTo>
                <a:lnTo>
                  <a:pt x="1000786" y="1344348"/>
                </a:lnTo>
                <a:cubicBezTo>
                  <a:pt x="1005750" y="1344348"/>
                  <a:pt x="1009472" y="1340607"/>
                  <a:pt x="1009472" y="1334373"/>
                </a:cubicBezTo>
                <a:lnTo>
                  <a:pt x="1009472" y="1025145"/>
                </a:lnTo>
                <a:cubicBezTo>
                  <a:pt x="1009472" y="1020157"/>
                  <a:pt x="1005750" y="1016416"/>
                  <a:pt x="1000786" y="1016416"/>
                </a:cubicBezTo>
                <a:close/>
                <a:moveTo>
                  <a:pt x="530540" y="977763"/>
                </a:moveTo>
                <a:lnTo>
                  <a:pt x="1000786" y="977763"/>
                </a:lnTo>
                <a:cubicBezTo>
                  <a:pt x="1026842" y="977763"/>
                  <a:pt x="1047935" y="998960"/>
                  <a:pt x="1047935" y="1025145"/>
                </a:cubicBezTo>
                <a:lnTo>
                  <a:pt x="1047935" y="1334373"/>
                </a:lnTo>
                <a:cubicBezTo>
                  <a:pt x="1047935" y="1360557"/>
                  <a:pt x="1026842" y="1383001"/>
                  <a:pt x="1000786" y="1383001"/>
                </a:cubicBezTo>
                <a:lnTo>
                  <a:pt x="530540" y="1383001"/>
                </a:lnTo>
                <a:cubicBezTo>
                  <a:pt x="504484" y="1383001"/>
                  <a:pt x="483391" y="1360557"/>
                  <a:pt x="483391" y="1334373"/>
                </a:cubicBezTo>
                <a:lnTo>
                  <a:pt x="483391" y="1025145"/>
                </a:lnTo>
                <a:cubicBezTo>
                  <a:pt x="483391" y="998960"/>
                  <a:pt x="504484" y="977763"/>
                  <a:pt x="530540" y="977763"/>
                </a:cubicBezTo>
                <a:close/>
                <a:moveTo>
                  <a:pt x="1218656" y="688676"/>
                </a:moveTo>
                <a:cubicBezTo>
                  <a:pt x="1195005" y="688676"/>
                  <a:pt x="1176333" y="707437"/>
                  <a:pt x="1176333" y="729950"/>
                </a:cubicBezTo>
                <a:cubicBezTo>
                  <a:pt x="1176333" y="753714"/>
                  <a:pt x="1195005" y="772475"/>
                  <a:pt x="1218656" y="772475"/>
                </a:cubicBezTo>
                <a:cubicBezTo>
                  <a:pt x="1241062" y="772475"/>
                  <a:pt x="1260979" y="753714"/>
                  <a:pt x="1260979" y="729950"/>
                </a:cubicBezTo>
                <a:cubicBezTo>
                  <a:pt x="1260979" y="707437"/>
                  <a:pt x="1241062" y="688676"/>
                  <a:pt x="1218656" y="688676"/>
                </a:cubicBezTo>
                <a:close/>
                <a:moveTo>
                  <a:pt x="770529" y="688676"/>
                </a:moveTo>
                <a:cubicBezTo>
                  <a:pt x="748123" y="688676"/>
                  <a:pt x="729451" y="707437"/>
                  <a:pt x="729451" y="729950"/>
                </a:cubicBezTo>
                <a:cubicBezTo>
                  <a:pt x="729451" y="753714"/>
                  <a:pt x="748123" y="772475"/>
                  <a:pt x="770529" y="772475"/>
                </a:cubicBezTo>
                <a:cubicBezTo>
                  <a:pt x="794180" y="772475"/>
                  <a:pt x="812852" y="753714"/>
                  <a:pt x="812852" y="729950"/>
                </a:cubicBezTo>
                <a:cubicBezTo>
                  <a:pt x="812852" y="707437"/>
                  <a:pt x="794180" y="688676"/>
                  <a:pt x="770529" y="688676"/>
                </a:cubicBezTo>
                <a:close/>
                <a:moveTo>
                  <a:pt x="323647" y="688676"/>
                </a:moveTo>
                <a:cubicBezTo>
                  <a:pt x="301241" y="688676"/>
                  <a:pt x="282569" y="707437"/>
                  <a:pt x="282569" y="729950"/>
                </a:cubicBezTo>
                <a:cubicBezTo>
                  <a:pt x="282569" y="753714"/>
                  <a:pt x="301241" y="772475"/>
                  <a:pt x="323647" y="772475"/>
                </a:cubicBezTo>
                <a:cubicBezTo>
                  <a:pt x="347298" y="772475"/>
                  <a:pt x="365970" y="753714"/>
                  <a:pt x="365970" y="729950"/>
                </a:cubicBezTo>
                <a:cubicBezTo>
                  <a:pt x="365970" y="707437"/>
                  <a:pt x="347298" y="688676"/>
                  <a:pt x="323647" y="688676"/>
                </a:cubicBezTo>
                <a:close/>
                <a:moveTo>
                  <a:pt x="323647" y="527333"/>
                </a:moveTo>
                <a:cubicBezTo>
                  <a:pt x="334850" y="527333"/>
                  <a:pt x="342319" y="534837"/>
                  <a:pt x="342319" y="546094"/>
                </a:cubicBezTo>
                <a:lnTo>
                  <a:pt x="342319" y="652405"/>
                </a:lnTo>
                <a:cubicBezTo>
                  <a:pt x="372194" y="658659"/>
                  <a:pt x="394601" y="682423"/>
                  <a:pt x="402069" y="711189"/>
                </a:cubicBezTo>
                <a:lnTo>
                  <a:pt x="693352" y="711189"/>
                </a:lnTo>
                <a:cubicBezTo>
                  <a:pt x="702065" y="676169"/>
                  <a:pt x="733185" y="649904"/>
                  <a:pt x="770529" y="649904"/>
                </a:cubicBezTo>
                <a:cubicBezTo>
                  <a:pt x="809118" y="649904"/>
                  <a:pt x="840238" y="676169"/>
                  <a:pt x="847707" y="711189"/>
                </a:cubicBezTo>
                <a:lnTo>
                  <a:pt x="1140234" y="711189"/>
                </a:lnTo>
                <a:cubicBezTo>
                  <a:pt x="1147703" y="682423"/>
                  <a:pt x="1170109" y="658659"/>
                  <a:pt x="1198739" y="652405"/>
                </a:cubicBezTo>
                <a:lnTo>
                  <a:pt x="1198739" y="546094"/>
                </a:lnTo>
                <a:cubicBezTo>
                  <a:pt x="1198739" y="534837"/>
                  <a:pt x="1207453" y="527333"/>
                  <a:pt x="1218656" y="527333"/>
                </a:cubicBezTo>
                <a:cubicBezTo>
                  <a:pt x="1228614" y="527333"/>
                  <a:pt x="1237328" y="534837"/>
                  <a:pt x="1237328" y="546094"/>
                </a:cubicBezTo>
                <a:lnTo>
                  <a:pt x="1237328" y="652405"/>
                </a:lnTo>
                <a:cubicBezTo>
                  <a:pt x="1265958" y="658659"/>
                  <a:pt x="1288365" y="682423"/>
                  <a:pt x="1295834" y="711189"/>
                </a:cubicBezTo>
                <a:lnTo>
                  <a:pt x="1503714" y="711189"/>
                </a:lnTo>
                <a:lnTo>
                  <a:pt x="1503714" y="668665"/>
                </a:lnTo>
                <a:cubicBezTo>
                  <a:pt x="1503714" y="658659"/>
                  <a:pt x="1512428" y="649904"/>
                  <a:pt x="1522386" y="649904"/>
                </a:cubicBezTo>
                <a:cubicBezTo>
                  <a:pt x="1533590" y="649904"/>
                  <a:pt x="1542303" y="658659"/>
                  <a:pt x="1542303" y="668665"/>
                </a:cubicBezTo>
                <a:lnTo>
                  <a:pt x="1542303" y="791236"/>
                </a:lnTo>
                <a:cubicBezTo>
                  <a:pt x="1542303" y="802492"/>
                  <a:pt x="1533590" y="809996"/>
                  <a:pt x="1522386" y="809996"/>
                </a:cubicBezTo>
                <a:cubicBezTo>
                  <a:pt x="1512428" y="809996"/>
                  <a:pt x="1503714" y="802492"/>
                  <a:pt x="1503714" y="791236"/>
                </a:cubicBezTo>
                <a:lnTo>
                  <a:pt x="1503714" y="749962"/>
                </a:lnTo>
                <a:lnTo>
                  <a:pt x="1295834" y="749962"/>
                </a:lnTo>
                <a:cubicBezTo>
                  <a:pt x="1287120" y="784982"/>
                  <a:pt x="1256000" y="809996"/>
                  <a:pt x="1218656" y="809996"/>
                </a:cubicBezTo>
                <a:cubicBezTo>
                  <a:pt x="1180067" y="809996"/>
                  <a:pt x="1148947" y="784982"/>
                  <a:pt x="1140234" y="749962"/>
                </a:cubicBezTo>
                <a:lnTo>
                  <a:pt x="847707" y="749962"/>
                </a:lnTo>
                <a:cubicBezTo>
                  <a:pt x="841483" y="777478"/>
                  <a:pt x="819076" y="801241"/>
                  <a:pt x="789201" y="808746"/>
                </a:cubicBezTo>
                <a:lnTo>
                  <a:pt x="789201" y="913806"/>
                </a:lnTo>
                <a:cubicBezTo>
                  <a:pt x="789201" y="925063"/>
                  <a:pt x="781732" y="932567"/>
                  <a:pt x="770529" y="932567"/>
                </a:cubicBezTo>
                <a:cubicBezTo>
                  <a:pt x="760571" y="932567"/>
                  <a:pt x="751857" y="925063"/>
                  <a:pt x="751857" y="913806"/>
                </a:cubicBezTo>
                <a:lnTo>
                  <a:pt x="751857" y="808746"/>
                </a:lnTo>
                <a:cubicBezTo>
                  <a:pt x="723227" y="801241"/>
                  <a:pt x="700821" y="777478"/>
                  <a:pt x="693352" y="749962"/>
                </a:cubicBezTo>
                <a:lnTo>
                  <a:pt x="402069" y="749962"/>
                </a:lnTo>
                <a:cubicBezTo>
                  <a:pt x="393356" y="784982"/>
                  <a:pt x="360991" y="809996"/>
                  <a:pt x="323647" y="809996"/>
                </a:cubicBezTo>
                <a:cubicBezTo>
                  <a:pt x="286303" y="809996"/>
                  <a:pt x="253939" y="784982"/>
                  <a:pt x="246470" y="749962"/>
                </a:cubicBezTo>
                <a:lnTo>
                  <a:pt x="37344" y="749962"/>
                </a:lnTo>
                <a:lnTo>
                  <a:pt x="37344" y="791236"/>
                </a:lnTo>
                <a:cubicBezTo>
                  <a:pt x="37344" y="802492"/>
                  <a:pt x="29875" y="809996"/>
                  <a:pt x="18672" y="809996"/>
                </a:cubicBezTo>
                <a:cubicBezTo>
                  <a:pt x="8714" y="809996"/>
                  <a:pt x="0" y="802492"/>
                  <a:pt x="0" y="791236"/>
                </a:cubicBezTo>
                <a:lnTo>
                  <a:pt x="0" y="668665"/>
                </a:lnTo>
                <a:cubicBezTo>
                  <a:pt x="0" y="658659"/>
                  <a:pt x="8714" y="649904"/>
                  <a:pt x="18672" y="649904"/>
                </a:cubicBezTo>
                <a:cubicBezTo>
                  <a:pt x="29875" y="649904"/>
                  <a:pt x="37344" y="658659"/>
                  <a:pt x="37344" y="668665"/>
                </a:cubicBezTo>
                <a:lnTo>
                  <a:pt x="37344" y="711189"/>
                </a:lnTo>
                <a:lnTo>
                  <a:pt x="246470" y="711189"/>
                </a:lnTo>
                <a:cubicBezTo>
                  <a:pt x="252694" y="682423"/>
                  <a:pt x="276345" y="658659"/>
                  <a:pt x="304975" y="652405"/>
                </a:cubicBezTo>
                <a:lnTo>
                  <a:pt x="304975" y="546094"/>
                </a:lnTo>
                <a:cubicBezTo>
                  <a:pt x="304975" y="534837"/>
                  <a:pt x="313689" y="527333"/>
                  <a:pt x="323647" y="527333"/>
                </a:cubicBezTo>
                <a:close/>
                <a:moveTo>
                  <a:pt x="1073293" y="444936"/>
                </a:moveTo>
                <a:lnTo>
                  <a:pt x="1357650" y="444936"/>
                </a:lnTo>
                <a:cubicBezTo>
                  <a:pt x="1367583" y="444936"/>
                  <a:pt x="1377517" y="454257"/>
                  <a:pt x="1377517" y="463578"/>
                </a:cubicBezTo>
                <a:cubicBezTo>
                  <a:pt x="1377517" y="472899"/>
                  <a:pt x="1367583" y="482220"/>
                  <a:pt x="1357650" y="482220"/>
                </a:cubicBezTo>
                <a:lnTo>
                  <a:pt x="1073293" y="482220"/>
                </a:lnTo>
                <a:cubicBezTo>
                  <a:pt x="1063359" y="482220"/>
                  <a:pt x="1054667" y="472899"/>
                  <a:pt x="1054667" y="463578"/>
                </a:cubicBezTo>
                <a:cubicBezTo>
                  <a:pt x="1054667" y="454257"/>
                  <a:pt x="1063359" y="444936"/>
                  <a:pt x="1073293" y="444936"/>
                </a:cubicBezTo>
                <a:close/>
                <a:moveTo>
                  <a:pt x="179168" y="444936"/>
                </a:moveTo>
                <a:lnTo>
                  <a:pt x="463522" y="444936"/>
                </a:lnTo>
                <a:cubicBezTo>
                  <a:pt x="473455" y="444936"/>
                  <a:pt x="482147" y="454257"/>
                  <a:pt x="482147" y="463578"/>
                </a:cubicBezTo>
                <a:cubicBezTo>
                  <a:pt x="482147" y="472899"/>
                  <a:pt x="473455" y="482220"/>
                  <a:pt x="463522" y="482220"/>
                </a:cubicBezTo>
                <a:lnTo>
                  <a:pt x="179168" y="482220"/>
                </a:lnTo>
                <a:cubicBezTo>
                  <a:pt x="167993" y="482220"/>
                  <a:pt x="159301" y="472899"/>
                  <a:pt x="159301" y="463578"/>
                </a:cubicBezTo>
                <a:cubicBezTo>
                  <a:pt x="159301" y="454257"/>
                  <a:pt x="167993" y="444936"/>
                  <a:pt x="179168" y="444936"/>
                </a:cubicBezTo>
                <a:close/>
                <a:moveTo>
                  <a:pt x="1400729" y="302117"/>
                </a:moveTo>
                <a:cubicBezTo>
                  <a:pt x="1412361" y="302117"/>
                  <a:pt x="1421409" y="312161"/>
                  <a:pt x="1421409" y="323461"/>
                </a:cubicBezTo>
                <a:cubicBezTo>
                  <a:pt x="1421409" y="334761"/>
                  <a:pt x="1412361" y="344805"/>
                  <a:pt x="1400729" y="344805"/>
                </a:cubicBezTo>
                <a:cubicBezTo>
                  <a:pt x="1387804" y="344805"/>
                  <a:pt x="1378757" y="334761"/>
                  <a:pt x="1378757" y="323461"/>
                </a:cubicBezTo>
                <a:cubicBezTo>
                  <a:pt x="1378757" y="312161"/>
                  <a:pt x="1387804" y="302117"/>
                  <a:pt x="1400729" y="302117"/>
                </a:cubicBezTo>
                <a:close/>
                <a:moveTo>
                  <a:pt x="505361" y="302117"/>
                </a:moveTo>
                <a:cubicBezTo>
                  <a:pt x="516993" y="302117"/>
                  <a:pt x="526041" y="312161"/>
                  <a:pt x="526041" y="323461"/>
                </a:cubicBezTo>
                <a:cubicBezTo>
                  <a:pt x="526041" y="334761"/>
                  <a:pt x="516993" y="344805"/>
                  <a:pt x="505361" y="344805"/>
                </a:cubicBezTo>
                <a:cubicBezTo>
                  <a:pt x="493729" y="344805"/>
                  <a:pt x="483389" y="334761"/>
                  <a:pt x="483389" y="323461"/>
                </a:cubicBezTo>
                <a:cubicBezTo>
                  <a:pt x="483389" y="312161"/>
                  <a:pt x="493729" y="302117"/>
                  <a:pt x="505361" y="302117"/>
                </a:cubicBezTo>
                <a:close/>
                <a:moveTo>
                  <a:pt x="980970" y="38653"/>
                </a:moveTo>
                <a:cubicBezTo>
                  <a:pt x="976007" y="38653"/>
                  <a:pt x="972284" y="43641"/>
                  <a:pt x="972284" y="48629"/>
                </a:cubicBezTo>
                <a:lnTo>
                  <a:pt x="972284" y="357856"/>
                </a:lnTo>
                <a:cubicBezTo>
                  <a:pt x="972284" y="362844"/>
                  <a:pt x="976007" y="366585"/>
                  <a:pt x="980970" y="366585"/>
                </a:cubicBezTo>
                <a:lnTo>
                  <a:pt x="1451216" y="366585"/>
                </a:lnTo>
                <a:cubicBezTo>
                  <a:pt x="1456180" y="366585"/>
                  <a:pt x="1461143" y="362844"/>
                  <a:pt x="1461143" y="357856"/>
                </a:cubicBezTo>
                <a:lnTo>
                  <a:pt x="1461143" y="48629"/>
                </a:lnTo>
                <a:cubicBezTo>
                  <a:pt x="1461143" y="43641"/>
                  <a:pt x="1456180" y="38653"/>
                  <a:pt x="1451216" y="38653"/>
                </a:cubicBezTo>
                <a:close/>
                <a:moveTo>
                  <a:pt x="85602" y="38653"/>
                </a:moveTo>
                <a:cubicBezTo>
                  <a:pt x="79398" y="38653"/>
                  <a:pt x="75676" y="43641"/>
                  <a:pt x="75676" y="48629"/>
                </a:cubicBezTo>
                <a:lnTo>
                  <a:pt x="75676" y="357856"/>
                </a:lnTo>
                <a:cubicBezTo>
                  <a:pt x="75676" y="362844"/>
                  <a:pt x="79398" y="366585"/>
                  <a:pt x="85602" y="366585"/>
                </a:cubicBezTo>
                <a:lnTo>
                  <a:pt x="555846" y="366585"/>
                </a:lnTo>
                <a:cubicBezTo>
                  <a:pt x="559568" y="366585"/>
                  <a:pt x="564531" y="362844"/>
                  <a:pt x="564531" y="357856"/>
                </a:cubicBezTo>
                <a:lnTo>
                  <a:pt x="564531" y="48629"/>
                </a:lnTo>
                <a:cubicBezTo>
                  <a:pt x="564531" y="43641"/>
                  <a:pt x="559568" y="38653"/>
                  <a:pt x="555846" y="38653"/>
                </a:cubicBezTo>
                <a:close/>
                <a:moveTo>
                  <a:pt x="980970" y="0"/>
                </a:moveTo>
                <a:lnTo>
                  <a:pt x="1451216" y="0"/>
                </a:lnTo>
                <a:cubicBezTo>
                  <a:pt x="1477272" y="0"/>
                  <a:pt x="1498365" y="21197"/>
                  <a:pt x="1498365" y="48629"/>
                </a:cubicBezTo>
                <a:lnTo>
                  <a:pt x="1498365" y="357856"/>
                </a:lnTo>
                <a:cubicBezTo>
                  <a:pt x="1498365" y="384041"/>
                  <a:pt x="1477272" y="405238"/>
                  <a:pt x="1451216" y="405238"/>
                </a:cubicBezTo>
                <a:lnTo>
                  <a:pt x="980970" y="405238"/>
                </a:lnTo>
                <a:cubicBezTo>
                  <a:pt x="954914" y="405238"/>
                  <a:pt x="933821" y="384041"/>
                  <a:pt x="933821" y="357856"/>
                </a:cubicBezTo>
                <a:lnTo>
                  <a:pt x="933821" y="48629"/>
                </a:lnTo>
                <a:cubicBezTo>
                  <a:pt x="933821" y="21197"/>
                  <a:pt x="954914" y="0"/>
                  <a:pt x="980970" y="0"/>
                </a:cubicBezTo>
                <a:close/>
                <a:moveTo>
                  <a:pt x="85602" y="0"/>
                </a:moveTo>
                <a:lnTo>
                  <a:pt x="555846" y="0"/>
                </a:lnTo>
                <a:cubicBezTo>
                  <a:pt x="581902" y="0"/>
                  <a:pt x="602994" y="21197"/>
                  <a:pt x="602994" y="48629"/>
                </a:cubicBezTo>
                <a:lnTo>
                  <a:pt x="602994" y="357856"/>
                </a:lnTo>
                <a:cubicBezTo>
                  <a:pt x="602994" y="384041"/>
                  <a:pt x="581902" y="405238"/>
                  <a:pt x="555846" y="405238"/>
                </a:cubicBezTo>
                <a:lnTo>
                  <a:pt x="85602" y="405238"/>
                </a:lnTo>
                <a:cubicBezTo>
                  <a:pt x="59546" y="405238"/>
                  <a:pt x="38453" y="384041"/>
                  <a:pt x="38453" y="357856"/>
                </a:cubicBezTo>
                <a:lnTo>
                  <a:pt x="38453" y="48629"/>
                </a:lnTo>
                <a:cubicBezTo>
                  <a:pt x="38453" y="21197"/>
                  <a:pt x="59546" y="0"/>
                  <a:pt x="856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46">
            <a:extLst>
              <a:ext uri="{FF2B5EF4-FFF2-40B4-BE49-F238E27FC236}">
                <a16:creationId xmlns:a16="http://schemas.microsoft.com/office/drawing/2014/main" id="{01A5841E-BC4C-3240-B01B-F67376303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832" y="3485271"/>
            <a:ext cx="4449368" cy="1340304"/>
          </a:xfrm>
          <a:custGeom>
            <a:avLst/>
            <a:gdLst>
              <a:gd name="T0" fmla="*/ 3571 w 3572"/>
              <a:gd name="T1" fmla="*/ 1077 h 1078"/>
              <a:gd name="T2" fmla="*/ 0 w 3572"/>
              <a:gd name="T3" fmla="*/ 1077 h 1078"/>
              <a:gd name="T4" fmla="*/ 0 w 3572"/>
              <a:gd name="T5" fmla="*/ 0 h 1078"/>
              <a:gd name="T6" fmla="*/ 3571 w 3572"/>
              <a:gd name="T7" fmla="*/ 0 h 1078"/>
              <a:gd name="T8" fmla="*/ 3571 w 3572"/>
              <a:gd name="T9" fmla="*/ 1077 h 1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2" h="1078">
                <a:moveTo>
                  <a:pt x="3571" y="1077"/>
                </a:moveTo>
                <a:lnTo>
                  <a:pt x="0" y="1077"/>
                </a:lnTo>
                <a:lnTo>
                  <a:pt x="0" y="0"/>
                </a:lnTo>
                <a:lnTo>
                  <a:pt x="3571" y="0"/>
                </a:lnTo>
                <a:lnTo>
                  <a:pt x="3571" y="1077"/>
                </a:lnTo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47">
            <a:extLst>
              <a:ext uri="{FF2B5EF4-FFF2-40B4-BE49-F238E27FC236}">
                <a16:creationId xmlns:a16="http://schemas.microsoft.com/office/drawing/2014/main" id="{220E1878-E233-6A4D-B016-B4BAE8BE0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832" y="5023326"/>
            <a:ext cx="4449368" cy="6871802"/>
          </a:xfrm>
          <a:prstGeom prst="round2SameRect">
            <a:avLst>
              <a:gd name="adj1" fmla="val 0"/>
              <a:gd name="adj2" fmla="val 1621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48">
            <a:extLst>
              <a:ext uri="{FF2B5EF4-FFF2-40B4-BE49-F238E27FC236}">
                <a16:creationId xmlns:a16="http://schemas.microsoft.com/office/drawing/2014/main" id="{5ED53741-7836-5541-923A-B91A35B78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0121" y="11016241"/>
            <a:ext cx="1746789" cy="1746788"/>
          </a:xfrm>
          <a:custGeom>
            <a:avLst/>
            <a:gdLst>
              <a:gd name="T0" fmla="*/ 1403 w 1404"/>
              <a:gd name="T1" fmla="*/ 702 h 1404"/>
              <a:gd name="T2" fmla="*/ 1403 w 1404"/>
              <a:gd name="T3" fmla="*/ 702 h 1404"/>
              <a:gd name="T4" fmla="*/ 702 w 1404"/>
              <a:gd name="T5" fmla="*/ 1403 h 1404"/>
              <a:gd name="T6" fmla="*/ 702 w 1404"/>
              <a:gd name="T7" fmla="*/ 1403 h 1404"/>
              <a:gd name="T8" fmla="*/ 0 w 1404"/>
              <a:gd name="T9" fmla="*/ 702 h 1404"/>
              <a:gd name="T10" fmla="*/ 0 w 1404"/>
              <a:gd name="T11" fmla="*/ 702 h 1404"/>
              <a:gd name="T12" fmla="*/ 702 w 1404"/>
              <a:gd name="T13" fmla="*/ 0 h 1404"/>
              <a:gd name="T14" fmla="*/ 702 w 1404"/>
              <a:gd name="T15" fmla="*/ 0 h 1404"/>
              <a:gd name="T16" fmla="*/ 1403 w 1404"/>
              <a:gd name="T17" fmla="*/ 702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4" h="1404">
                <a:moveTo>
                  <a:pt x="1403" y="702"/>
                </a:moveTo>
                <a:lnTo>
                  <a:pt x="1403" y="702"/>
                </a:lnTo>
                <a:cubicBezTo>
                  <a:pt x="1403" y="1089"/>
                  <a:pt x="1089" y="1403"/>
                  <a:pt x="702" y="1403"/>
                </a:cubicBezTo>
                <a:lnTo>
                  <a:pt x="702" y="1403"/>
                </a:lnTo>
                <a:cubicBezTo>
                  <a:pt x="314" y="1403"/>
                  <a:pt x="0" y="1089"/>
                  <a:pt x="0" y="702"/>
                </a:cubicBezTo>
                <a:lnTo>
                  <a:pt x="0" y="702"/>
                </a:lnTo>
                <a:cubicBezTo>
                  <a:pt x="0" y="314"/>
                  <a:pt x="314" y="0"/>
                  <a:pt x="702" y="0"/>
                </a:cubicBezTo>
                <a:lnTo>
                  <a:pt x="702" y="0"/>
                </a:lnTo>
                <a:cubicBezTo>
                  <a:pt x="1089" y="0"/>
                  <a:pt x="1403" y="314"/>
                  <a:pt x="1403" y="7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49">
            <a:extLst>
              <a:ext uri="{FF2B5EF4-FFF2-40B4-BE49-F238E27FC236}">
                <a16:creationId xmlns:a16="http://schemas.microsoft.com/office/drawing/2014/main" id="{D007EEAE-184F-C340-ADC1-BD26B3FD0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8010" y="11115115"/>
            <a:ext cx="1571010" cy="1571010"/>
          </a:xfrm>
          <a:custGeom>
            <a:avLst/>
            <a:gdLst>
              <a:gd name="T0" fmla="*/ 1260 w 1261"/>
              <a:gd name="T1" fmla="*/ 630 h 1262"/>
              <a:gd name="T2" fmla="*/ 1260 w 1261"/>
              <a:gd name="T3" fmla="*/ 630 h 1262"/>
              <a:gd name="T4" fmla="*/ 630 w 1261"/>
              <a:gd name="T5" fmla="*/ 1261 h 1262"/>
              <a:gd name="T6" fmla="*/ 630 w 1261"/>
              <a:gd name="T7" fmla="*/ 1261 h 1262"/>
              <a:gd name="T8" fmla="*/ 0 w 1261"/>
              <a:gd name="T9" fmla="*/ 630 h 1262"/>
              <a:gd name="T10" fmla="*/ 0 w 1261"/>
              <a:gd name="T11" fmla="*/ 630 h 1262"/>
              <a:gd name="T12" fmla="*/ 630 w 1261"/>
              <a:gd name="T13" fmla="*/ 0 h 1262"/>
              <a:gd name="T14" fmla="*/ 630 w 1261"/>
              <a:gd name="T15" fmla="*/ 0 h 1262"/>
              <a:gd name="T16" fmla="*/ 1260 w 1261"/>
              <a:gd name="T17" fmla="*/ 63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1" h="1262">
                <a:moveTo>
                  <a:pt x="1260" y="630"/>
                </a:moveTo>
                <a:lnTo>
                  <a:pt x="1260" y="630"/>
                </a:lnTo>
                <a:cubicBezTo>
                  <a:pt x="1260" y="978"/>
                  <a:pt x="978" y="1261"/>
                  <a:pt x="630" y="1261"/>
                </a:cubicBezTo>
                <a:lnTo>
                  <a:pt x="630" y="1261"/>
                </a:lnTo>
                <a:cubicBezTo>
                  <a:pt x="281" y="1261"/>
                  <a:pt x="0" y="978"/>
                  <a:pt x="0" y="630"/>
                </a:cubicBezTo>
                <a:lnTo>
                  <a:pt x="0" y="630"/>
                </a:lnTo>
                <a:cubicBezTo>
                  <a:pt x="0" y="282"/>
                  <a:pt x="281" y="0"/>
                  <a:pt x="630" y="0"/>
                </a:cubicBezTo>
                <a:lnTo>
                  <a:pt x="630" y="0"/>
                </a:lnTo>
                <a:cubicBezTo>
                  <a:pt x="978" y="0"/>
                  <a:pt x="1260" y="282"/>
                  <a:pt x="1260" y="6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B313487-002F-2D43-91F4-554D1CBE2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348" y="8692678"/>
            <a:ext cx="1317089" cy="1306098"/>
          </a:xfrm>
          <a:custGeom>
            <a:avLst/>
            <a:gdLst>
              <a:gd name="connsiteX0" fmla="*/ 281863 w 1317089"/>
              <a:gd name="connsiteY0" fmla="*/ 1142698 h 1306098"/>
              <a:gd name="connsiteX1" fmla="*/ 219272 w 1317089"/>
              <a:gd name="connsiteY1" fmla="*/ 1205064 h 1306098"/>
              <a:gd name="connsiteX2" fmla="*/ 281863 w 1317089"/>
              <a:gd name="connsiteY2" fmla="*/ 1267431 h 1306098"/>
              <a:gd name="connsiteX3" fmla="*/ 344453 w 1317089"/>
              <a:gd name="connsiteY3" fmla="*/ 1205064 h 1306098"/>
              <a:gd name="connsiteX4" fmla="*/ 281863 w 1317089"/>
              <a:gd name="connsiteY4" fmla="*/ 1142698 h 1306098"/>
              <a:gd name="connsiteX5" fmla="*/ 606637 w 1317089"/>
              <a:gd name="connsiteY5" fmla="*/ 1142247 h 1306098"/>
              <a:gd name="connsiteX6" fmla="*/ 544120 w 1317089"/>
              <a:gd name="connsiteY6" fmla="*/ 1204785 h 1306098"/>
              <a:gd name="connsiteX7" fmla="*/ 606637 w 1317089"/>
              <a:gd name="connsiteY7" fmla="*/ 1267323 h 1306098"/>
              <a:gd name="connsiteX8" fmla="*/ 669154 w 1317089"/>
              <a:gd name="connsiteY8" fmla="*/ 1204785 h 1306098"/>
              <a:gd name="connsiteX9" fmla="*/ 606637 w 1317089"/>
              <a:gd name="connsiteY9" fmla="*/ 1142247 h 1306098"/>
              <a:gd name="connsiteX10" fmla="*/ 1054945 w 1317089"/>
              <a:gd name="connsiteY10" fmla="*/ 1137935 h 1306098"/>
              <a:gd name="connsiteX11" fmla="*/ 992973 w 1317089"/>
              <a:gd name="connsiteY11" fmla="*/ 1200026 h 1306098"/>
              <a:gd name="connsiteX12" fmla="*/ 1054945 w 1317089"/>
              <a:gd name="connsiteY12" fmla="*/ 1262116 h 1306098"/>
              <a:gd name="connsiteX13" fmla="*/ 1116918 w 1317089"/>
              <a:gd name="connsiteY13" fmla="*/ 1200026 h 1306098"/>
              <a:gd name="connsiteX14" fmla="*/ 1054945 w 1317089"/>
              <a:gd name="connsiteY14" fmla="*/ 1137935 h 1306098"/>
              <a:gd name="connsiteX15" fmla="*/ 243808 w 1317089"/>
              <a:gd name="connsiteY15" fmla="*/ 852437 h 1306098"/>
              <a:gd name="connsiteX16" fmla="*/ 180689 w 1317089"/>
              <a:gd name="connsiteY16" fmla="*/ 914475 h 1306098"/>
              <a:gd name="connsiteX17" fmla="*/ 243808 w 1317089"/>
              <a:gd name="connsiteY17" fmla="*/ 977754 h 1306098"/>
              <a:gd name="connsiteX18" fmla="*/ 306927 w 1317089"/>
              <a:gd name="connsiteY18" fmla="*/ 914475 h 1306098"/>
              <a:gd name="connsiteX19" fmla="*/ 243808 w 1317089"/>
              <a:gd name="connsiteY19" fmla="*/ 852437 h 1306098"/>
              <a:gd name="connsiteX20" fmla="*/ 892964 w 1317089"/>
              <a:gd name="connsiteY20" fmla="*/ 813298 h 1306098"/>
              <a:gd name="connsiteX21" fmla="*/ 830447 w 1317089"/>
              <a:gd name="connsiteY21" fmla="*/ 875835 h 1306098"/>
              <a:gd name="connsiteX22" fmla="*/ 892964 w 1317089"/>
              <a:gd name="connsiteY22" fmla="*/ 938373 h 1306098"/>
              <a:gd name="connsiteX23" fmla="*/ 955481 w 1317089"/>
              <a:gd name="connsiteY23" fmla="*/ 875835 h 1306098"/>
              <a:gd name="connsiteX24" fmla="*/ 892964 w 1317089"/>
              <a:gd name="connsiteY24" fmla="*/ 813298 h 1306098"/>
              <a:gd name="connsiteX25" fmla="*/ 892964 w 1317089"/>
              <a:gd name="connsiteY25" fmla="*/ 774524 h 1306098"/>
              <a:gd name="connsiteX26" fmla="*/ 992992 w 1317089"/>
              <a:gd name="connsiteY26" fmla="*/ 875835 h 1306098"/>
              <a:gd name="connsiteX27" fmla="*/ 911720 w 1317089"/>
              <a:gd name="connsiteY27" fmla="*/ 974645 h 1306098"/>
              <a:gd name="connsiteX28" fmla="*/ 911720 w 1317089"/>
              <a:gd name="connsiteY28" fmla="*/ 983401 h 1306098"/>
              <a:gd name="connsiteX29" fmla="*/ 835449 w 1317089"/>
              <a:gd name="connsiteY29" fmla="*/ 1059697 h 1306098"/>
              <a:gd name="connsiteX30" fmla="*/ 662902 w 1317089"/>
              <a:gd name="connsiteY30" fmla="*/ 1059697 h 1306098"/>
              <a:gd name="connsiteX31" fmla="*/ 625392 w 1317089"/>
              <a:gd name="connsiteY31" fmla="*/ 1097220 h 1306098"/>
              <a:gd name="connsiteX32" fmla="*/ 625392 w 1317089"/>
              <a:gd name="connsiteY32" fmla="*/ 1105975 h 1306098"/>
              <a:gd name="connsiteX33" fmla="*/ 707914 w 1317089"/>
              <a:gd name="connsiteY33" fmla="*/ 1204785 h 1306098"/>
              <a:gd name="connsiteX34" fmla="*/ 606637 w 1317089"/>
              <a:gd name="connsiteY34" fmla="*/ 1306096 h 1306098"/>
              <a:gd name="connsiteX35" fmla="*/ 505359 w 1317089"/>
              <a:gd name="connsiteY35" fmla="*/ 1204785 h 1306098"/>
              <a:gd name="connsiteX36" fmla="*/ 587881 w 1317089"/>
              <a:gd name="connsiteY36" fmla="*/ 1105975 h 1306098"/>
              <a:gd name="connsiteX37" fmla="*/ 587881 w 1317089"/>
              <a:gd name="connsiteY37" fmla="*/ 1097220 h 1306098"/>
              <a:gd name="connsiteX38" fmla="*/ 662902 w 1317089"/>
              <a:gd name="connsiteY38" fmla="*/ 1020923 h 1306098"/>
              <a:gd name="connsiteX39" fmla="*/ 835449 w 1317089"/>
              <a:gd name="connsiteY39" fmla="*/ 1020923 h 1306098"/>
              <a:gd name="connsiteX40" fmla="*/ 874209 w 1317089"/>
              <a:gd name="connsiteY40" fmla="*/ 983401 h 1306098"/>
              <a:gd name="connsiteX41" fmla="*/ 874209 w 1317089"/>
              <a:gd name="connsiteY41" fmla="*/ 974645 h 1306098"/>
              <a:gd name="connsiteX42" fmla="*/ 791687 w 1317089"/>
              <a:gd name="connsiteY42" fmla="*/ 875835 h 1306098"/>
              <a:gd name="connsiteX43" fmla="*/ 892964 w 1317089"/>
              <a:gd name="connsiteY43" fmla="*/ 774524 h 1306098"/>
              <a:gd name="connsiteX44" fmla="*/ 1176411 w 1317089"/>
              <a:gd name="connsiteY44" fmla="*/ 692125 h 1306098"/>
              <a:gd name="connsiteX45" fmla="*/ 1196243 w 1317089"/>
              <a:gd name="connsiteY45" fmla="*/ 710752 h 1306098"/>
              <a:gd name="connsiteX46" fmla="*/ 1196243 w 1317089"/>
              <a:gd name="connsiteY46" fmla="*/ 899507 h 1306098"/>
              <a:gd name="connsiteX47" fmla="*/ 1120636 w 1317089"/>
              <a:gd name="connsiteY47" fmla="*/ 974016 h 1306098"/>
              <a:gd name="connsiteX48" fmla="*/ 1110720 w 1317089"/>
              <a:gd name="connsiteY48" fmla="*/ 974016 h 1306098"/>
              <a:gd name="connsiteX49" fmla="*/ 1073537 w 1317089"/>
              <a:gd name="connsiteY49" fmla="*/ 1011270 h 1306098"/>
              <a:gd name="connsiteX50" fmla="*/ 1073537 w 1317089"/>
              <a:gd name="connsiteY50" fmla="*/ 1101923 h 1306098"/>
              <a:gd name="connsiteX51" fmla="*/ 1155341 w 1317089"/>
              <a:gd name="connsiteY51" fmla="*/ 1200026 h 1306098"/>
              <a:gd name="connsiteX52" fmla="*/ 1054945 w 1317089"/>
              <a:gd name="connsiteY52" fmla="*/ 1300612 h 1306098"/>
              <a:gd name="connsiteX53" fmla="*/ 955789 w 1317089"/>
              <a:gd name="connsiteY53" fmla="*/ 1200026 h 1306098"/>
              <a:gd name="connsiteX54" fmla="*/ 1036353 w 1317089"/>
              <a:gd name="connsiteY54" fmla="*/ 1101923 h 1306098"/>
              <a:gd name="connsiteX55" fmla="*/ 1036353 w 1317089"/>
              <a:gd name="connsiteY55" fmla="*/ 1011270 h 1306098"/>
              <a:gd name="connsiteX56" fmla="*/ 1110720 w 1317089"/>
              <a:gd name="connsiteY56" fmla="*/ 936762 h 1306098"/>
              <a:gd name="connsiteX57" fmla="*/ 1120636 w 1317089"/>
              <a:gd name="connsiteY57" fmla="*/ 936762 h 1306098"/>
              <a:gd name="connsiteX58" fmla="*/ 1157820 w 1317089"/>
              <a:gd name="connsiteY58" fmla="*/ 899507 h 1306098"/>
              <a:gd name="connsiteX59" fmla="*/ 1157820 w 1317089"/>
              <a:gd name="connsiteY59" fmla="*/ 710752 h 1306098"/>
              <a:gd name="connsiteX60" fmla="*/ 1176411 w 1317089"/>
              <a:gd name="connsiteY60" fmla="*/ 692125 h 1306098"/>
              <a:gd name="connsiteX61" fmla="*/ 929478 w 1317089"/>
              <a:gd name="connsiteY61" fmla="*/ 527477 h 1306098"/>
              <a:gd name="connsiteX62" fmla="*/ 866962 w 1317089"/>
              <a:gd name="connsiteY62" fmla="*/ 589726 h 1306098"/>
              <a:gd name="connsiteX63" fmla="*/ 929478 w 1317089"/>
              <a:gd name="connsiteY63" fmla="*/ 651975 h 1306098"/>
              <a:gd name="connsiteX64" fmla="*/ 991995 w 1317089"/>
              <a:gd name="connsiteY64" fmla="*/ 589726 h 1306098"/>
              <a:gd name="connsiteX65" fmla="*/ 929478 w 1317089"/>
              <a:gd name="connsiteY65" fmla="*/ 527477 h 1306098"/>
              <a:gd name="connsiteX66" fmla="*/ 605873 w 1317089"/>
              <a:gd name="connsiteY66" fmla="*/ 489097 h 1306098"/>
              <a:gd name="connsiteX67" fmla="*/ 543233 w 1317089"/>
              <a:gd name="connsiteY67" fmla="*/ 550216 h 1306098"/>
              <a:gd name="connsiteX68" fmla="*/ 605873 w 1317089"/>
              <a:gd name="connsiteY68" fmla="*/ 612583 h 1306098"/>
              <a:gd name="connsiteX69" fmla="*/ 668513 w 1317089"/>
              <a:gd name="connsiteY69" fmla="*/ 550216 h 1306098"/>
              <a:gd name="connsiteX70" fmla="*/ 605873 w 1317089"/>
              <a:gd name="connsiteY70" fmla="*/ 489097 h 1306098"/>
              <a:gd name="connsiteX71" fmla="*/ 929478 w 1317089"/>
              <a:gd name="connsiteY71" fmla="*/ 488883 h 1306098"/>
              <a:gd name="connsiteX72" fmla="*/ 1029505 w 1317089"/>
              <a:gd name="connsiteY72" fmla="*/ 571052 h 1306098"/>
              <a:gd name="connsiteX73" fmla="*/ 1240811 w 1317089"/>
              <a:gd name="connsiteY73" fmla="*/ 571052 h 1306098"/>
              <a:gd name="connsiteX74" fmla="*/ 1317081 w 1317089"/>
              <a:gd name="connsiteY74" fmla="*/ 645750 h 1306098"/>
              <a:gd name="connsiteX75" fmla="*/ 1317081 w 1317089"/>
              <a:gd name="connsiteY75" fmla="*/ 1281934 h 1306098"/>
              <a:gd name="connsiteX76" fmla="*/ 1297075 w 1317089"/>
              <a:gd name="connsiteY76" fmla="*/ 1300609 h 1306098"/>
              <a:gd name="connsiteX77" fmla="*/ 1278320 w 1317089"/>
              <a:gd name="connsiteY77" fmla="*/ 1281934 h 1306098"/>
              <a:gd name="connsiteX78" fmla="*/ 1278320 w 1317089"/>
              <a:gd name="connsiteY78" fmla="*/ 645750 h 1306098"/>
              <a:gd name="connsiteX79" fmla="*/ 1240811 w 1317089"/>
              <a:gd name="connsiteY79" fmla="*/ 609646 h 1306098"/>
              <a:gd name="connsiteX80" fmla="*/ 1029505 w 1317089"/>
              <a:gd name="connsiteY80" fmla="*/ 609646 h 1306098"/>
              <a:gd name="connsiteX81" fmla="*/ 929478 w 1317089"/>
              <a:gd name="connsiteY81" fmla="*/ 690570 h 1306098"/>
              <a:gd name="connsiteX82" fmla="*/ 829452 w 1317089"/>
              <a:gd name="connsiteY82" fmla="*/ 589726 h 1306098"/>
              <a:gd name="connsiteX83" fmla="*/ 929478 w 1317089"/>
              <a:gd name="connsiteY83" fmla="*/ 488883 h 1306098"/>
              <a:gd name="connsiteX84" fmla="*/ 243808 w 1317089"/>
              <a:gd name="connsiteY84" fmla="*/ 450432 h 1306098"/>
              <a:gd name="connsiteX85" fmla="*/ 262744 w 1317089"/>
              <a:gd name="connsiteY85" fmla="*/ 469043 h 1306098"/>
              <a:gd name="connsiteX86" fmla="*/ 262744 w 1317089"/>
              <a:gd name="connsiteY86" fmla="*/ 816455 h 1306098"/>
              <a:gd name="connsiteX87" fmla="*/ 344799 w 1317089"/>
              <a:gd name="connsiteY87" fmla="*/ 914475 h 1306098"/>
              <a:gd name="connsiteX88" fmla="*/ 243808 w 1317089"/>
              <a:gd name="connsiteY88" fmla="*/ 1014976 h 1306098"/>
              <a:gd name="connsiteX89" fmla="*/ 142817 w 1317089"/>
              <a:gd name="connsiteY89" fmla="*/ 914475 h 1306098"/>
              <a:gd name="connsiteX90" fmla="*/ 224872 w 1317089"/>
              <a:gd name="connsiteY90" fmla="*/ 816455 h 1306098"/>
              <a:gd name="connsiteX91" fmla="*/ 224872 w 1317089"/>
              <a:gd name="connsiteY91" fmla="*/ 469043 h 1306098"/>
              <a:gd name="connsiteX92" fmla="*/ 243808 w 1317089"/>
              <a:gd name="connsiteY92" fmla="*/ 450432 h 1306098"/>
              <a:gd name="connsiteX93" fmla="*/ 605873 w 1317089"/>
              <a:gd name="connsiteY93" fmla="*/ 450430 h 1306098"/>
              <a:gd name="connsiteX94" fmla="*/ 707350 w 1317089"/>
              <a:gd name="connsiteY94" fmla="*/ 550216 h 1306098"/>
              <a:gd name="connsiteX95" fmla="*/ 624665 w 1317089"/>
              <a:gd name="connsiteY95" fmla="*/ 650003 h 1306098"/>
              <a:gd name="connsiteX96" fmla="*/ 624665 w 1317089"/>
              <a:gd name="connsiteY96" fmla="*/ 779725 h 1306098"/>
              <a:gd name="connsiteX97" fmla="*/ 549497 w 1317089"/>
              <a:gd name="connsiteY97" fmla="*/ 854565 h 1306098"/>
              <a:gd name="connsiteX98" fmla="*/ 498132 w 1317089"/>
              <a:gd name="connsiteY98" fmla="*/ 854565 h 1306098"/>
              <a:gd name="connsiteX99" fmla="*/ 460548 w 1317089"/>
              <a:gd name="connsiteY99" fmla="*/ 891984 h 1306098"/>
              <a:gd name="connsiteX100" fmla="*/ 460548 w 1317089"/>
              <a:gd name="connsiteY100" fmla="*/ 1286140 h 1306098"/>
              <a:gd name="connsiteX101" fmla="*/ 441756 w 1317089"/>
              <a:gd name="connsiteY101" fmla="*/ 1306098 h 1306098"/>
              <a:gd name="connsiteX102" fmla="*/ 422964 w 1317089"/>
              <a:gd name="connsiteY102" fmla="*/ 1286140 h 1306098"/>
              <a:gd name="connsiteX103" fmla="*/ 422964 w 1317089"/>
              <a:gd name="connsiteY103" fmla="*/ 891984 h 1306098"/>
              <a:gd name="connsiteX104" fmla="*/ 498132 w 1317089"/>
              <a:gd name="connsiteY104" fmla="*/ 817145 h 1306098"/>
              <a:gd name="connsiteX105" fmla="*/ 549497 w 1317089"/>
              <a:gd name="connsiteY105" fmla="*/ 817145 h 1306098"/>
              <a:gd name="connsiteX106" fmla="*/ 587081 w 1317089"/>
              <a:gd name="connsiteY106" fmla="*/ 779725 h 1306098"/>
              <a:gd name="connsiteX107" fmla="*/ 587081 w 1317089"/>
              <a:gd name="connsiteY107" fmla="*/ 650003 h 1306098"/>
              <a:gd name="connsiteX108" fmla="*/ 504396 w 1317089"/>
              <a:gd name="connsiteY108" fmla="*/ 550216 h 1306098"/>
              <a:gd name="connsiteX109" fmla="*/ 605873 w 1317089"/>
              <a:gd name="connsiteY109" fmla="*/ 450430 h 1306098"/>
              <a:gd name="connsiteX110" fmla="*/ 36508 w 1317089"/>
              <a:gd name="connsiteY110" fmla="*/ 450430 h 1306098"/>
              <a:gd name="connsiteX111" fmla="*/ 55285 w 1317089"/>
              <a:gd name="connsiteY111" fmla="*/ 469140 h 1306098"/>
              <a:gd name="connsiteX112" fmla="*/ 55285 w 1317089"/>
              <a:gd name="connsiteY112" fmla="*/ 1146440 h 1306098"/>
              <a:gd name="connsiteX113" fmla="*/ 92839 w 1317089"/>
              <a:gd name="connsiteY113" fmla="*/ 1183859 h 1306098"/>
              <a:gd name="connsiteX114" fmla="*/ 182970 w 1317089"/>
              <a:gd name="connsiteY114" fmla="*/ 1183859 h 1306098"/>
              <a:gd name="connsiteX115" fmla="*/ 281863 w 1317089"/>
              <a:gd name="connsiteY115" fmla="*/ 1104030 h 1306098"/>
              <a:gd name="connsiteX116" fmla="*/ 383259 w 1317089"/>
              <a:gd name="connsiteY116" fmla="*/ 1205064 h 1306098"/>
              <a:gd name="connsiteX117" fmla="*/ 281863 w 1317089"/>
              <a:gd name="connsiteY117" fmla="*/ 1306098 h 1306098"/>
              <a:gd name="connsiteX118" fmla="*/ 181718 w 1317089"/>
              <a:gd name="connsiteY118" fmla="*/ 1221279 h 1306098"/>
              <a:gd name="connsiteX119" fmla="*/ 92839 w 1317089"/>
              <a:gd name="connsiteY119" fmla="*/ 1221279 h 1306098"/>
              <a:gd name="connsiteX120" fmla="*/ 16479 w 1317089"/>
              <a:gd name="connsiteY120" fmla="*/ 1146440 h 1306098"/>
              <a:gd name="connsiteX121" fmla="*/ 16479 w 1317089"/>
              <a:gd name="connsiteY121" fmla="*/ 469140 h 1306098"/>
              <a:gd name="connsiteX122" fmla="*/ 36508 w 1317089"/>
              <a:gd name="connsiteY122" fmla="*/ 450430 h 1306098"/>
              <a:gd name="connsiteX123" fmla="*/ 767221 w 1317089"/>
              <a:gd name="connsiteY123" fmla="*/ 200451 h 1306098"/>
              <a:gd name="connsiteX124" fmla="*/ 705074 w 1317089"/>
              <a:gd name="connsiteY124" fmla="*/ 262318 h 1306098"/>
              <a:gd name="connsiteX125" fmla="*/ 767221 w 1317089"/>
              <a:gd name="connsiteY125" fmla="*/ 324185 h 1306098"/>
              <a:gd name="connsiteX126" fmla="*/ 829369 w 1317089"/>
              <a:gd name="connsiteY126" fmla="*/ 262318 h 1306098"/>
              <a:gd name="connsiteX127" fmla="*/ 767221 w 1317089"/>
              <a:gd name="connsiteY127" fmla="*/ 200451 h 1306098"/>
              <a:gd name="connsiteX128" fmla="*/ 99651 w 1317089"/>
              <a:gd name="connsiteY128" fmla="*/ 114355 h 1306098"/>
              <a:gd name="connsiteX129" fmla="*/ 38615 w 1317089"/>
              <a:gd name="connsiteY129" fmla="*/ 178024 h 1306098"/>
              <a:gd name="connsiteX130" fmla="*/ 99651 w 1317089"/>
              <a:gd name="connsiteY130" fmla="*/ 240445 h 1306098"/>
              <a:gd name="connsiteX131" fmla="*/ 163178 w 1317089"/>
              <a:gd name="connsiteY131" fmla="*/ 178024 h 1306098"/>
              <a:gd name="connsiteX132" fmla="*/ 99651 w 1317089"/>
              <a:gd name="connsiteY132" fmla="*/ 114355 h 1306098"/>
              <a:gd name="connsiteX133" fmla="*/ 99651 w 1317089"/>
              <a:gd name="connsiteY133" fmla="*/ 76902 h 1306098"/>
              <a:gd name="connsiteX134" fmla="*/ 200547 w 1317089"/>
              <a:gd name="connsiteY134" fmla="*/ 178024 h 1306098"/>
              <a:gd name="connsiteX135" fmla="*/ 119581 w 1317089"/>
              <a:gd name="connsiteY135" fmla="*/ 275400 h 1306098"/>
              <a:gd name="connsiteX136" fmla="*/ 119581 w 1317089"/>
              <a:gd name="connsiteY136" fmla="*/ 330331 h 1306098"/>
              <a:gd name="connsiteX137" fmla="*/ 156950 w 1317089"/>
              <a:gd name="connsiteY137" fmla="*/ 367783 h 1306098"/>
              <a:gd name="connsiteX138" fmla="*/ 648976 w 1317089"/>
              <a:gd name="connsiteY138" fmla="*/ 367783 h 1306098"/>
              <a:gd name="connsiteX139" fmla="*/ 668906 w 1317089"/>
              <a:gd name="connsiteY139" fmla="*/ 386509 h 1306098"/>
              <a:gd name="connsiteX140" fmla="*/ 648976 w 1317089"/>
              <a:gd name="connsiteY140" fmla="*/ 405236 h 1306098"/>
              <a:gd name="connsiteX141" fmla="*/ 156950 w 1317089"/>
              <a:gd name="connsiteY141" fmla="*/ 405236 h 1306098"/>
              <a:gd name="connsiteX142" fmla="*/ 80966 w 1317089"/>
              <a:gd name="connsiteY142" fmla="*/ 330331 h 1306098"/>
              <a:gd name="connsiteX143" fmla="*/ 80966 w 1317089"/>
              <a:gd name="connsiteY143" fmla="*/ 275400 h 1306098"/>
              <a:gd name="connsiteX144" fmla="*/ 0 w 1317089"/>
              <a:gd name="connsiteY144" fmla="*/ 178024 h 1306098"/>
              <a:gd name="connsiteX145" fmla="*/ 99651 w 1317089"/>
              <a:gd name="connsiteY145" fmla="*/ 76902 h 1306098"/>
              <a:gd name="connsiteX146" fmla="*/ 1216588 w 1317089"/>
              <a:gd name="connsiteY146" fmla="*/ 38582 h 1306098"/>
              <a:gd name="connsiteX147" fmla="*/ 1154551 w 1317089"/>
              <a:gd name="connsiteY147" fmla="*/ 100812 h 1306098"/>
              <a:gd name="connsiteX148" fmla="*/ 1216588 w 1317089"/>
              <a:gd name="connsiteY148" fmla="*/ 163042 h 1306098"/>
              <a:gd name="connsiteX149" fmla="*/ 1278626 w 1317089"/>
              <a:gd name="connsiteY149" fmla="*/ 100812 h 1306098"/>
              <a:gd name="connsiteX150" fmla="*/ 1216588 w 1317089"/>
              <a:gd name="connsiteY150" fmla="*/ 38582 h 1306098"/>
              <a:gd name="connsiteX151" fmla="*/ 506107 w 1317089"/>
              <a:gd name="connsiteY151" fmla="*/ 38360 h 1306098"/>
              <a:gd name="connsiteX152" fmla="*/ 445090 w 1317089"/>
              <a:gd name="connsiteY152" fmla="*/ 100227 h 1306098"/>
              <a:gd name="connsiteX153" fmla="*/ 506107 w 1317089"/>
              <a:gd name="connsiteY153" fmla="*/ 162094 h 1306098"/>
              <a:gd name="connsiteX154" fmla="*/ 568369 w 1317089"/>
              <a:gd name="connsiteY154" fmla="*/ 100227 h 1306098"/>
              <a:gd name="connsiteX155" fmla="*/ 506107 w 1317089"/>
              <a:gd name="connsiteY155" fmla="*/ 38360 h 1306098"/>
              <a:gd name="connsiteX156" fmla="*/ 506107 w 1317089"/>
              <a:gd name="connsiteY156" fmla="*/ 2 h 1306098"/>
              <a:gd name="connsiteX157" fmla="*/ 605727 w 1317089"/>
              <a:gd name="connsiteY157" fmla="*/ 81667 h 1306098"/>
              <a:gd name="connsiteX158" fmla="*/ 918284 w 1317089"/>
              <a:gd name="connsiteY158" fmla="*/ 81667 h 1306098"/>
              <a:gd name="connsiteX159" fmla="*/ 992999 w 1317089"/>
              <a:gd name="connsiteY159" fmla="*/ 157144 h 1306098"/>
              <a:gd name="connsiteX160" fmla="*/ 992999 w 1317089"/>
              <a:gd name="connsiteY160" fmla="*/ 342746 h 1306098"/>
              <a:gd name="connsiteX161" fmla="*/ 974320 w 1317089"/>
              <a:gd name="connsiteY161" fmla="*/ 361306 h 1306098"/>
              <a:gd name="connsiteX162" fmla="*/ 955641 w 1317089"/>
              <a:gd name="connsiteY162" fmla="*/ 342746 h 1306098"/>
              <a:gd name="connsiteX163" fmla="*/ 955641 w 1317089"/>
              <a:gd name="connsiteY163" fmla="*/ 157144 h 1306098"/>
              <a:gd name="connsiteX164" fmla="*/ 918284 w 1317089"/>
              <a:gd name="connsiteY164" fmla="*/ 120024 h 1306098"/>
              <a:gd name="connsiteX165" fmla="*/ 605727 w 1317089"/>
              <a:gd name="connsiteY165" fmla="*/ 120024 h 1306098"/>
              <a:gd name="connsiteX166" fmla="*/ 506107 w 1317089"/>
              <a:gd name="connsiteY166" fmla="*/ 200451 h 1306098"/>
              <a:gd name="connsiteX167" fmla="*/ 406487 w 1317089"/>
              <a:gd name="connsiteY167" fmla="*/ 100227 h 1306098"/>
              <a:gd name="connsiteX168" fmla="*/ 506107 w 1317089"/>
              <a:gd name="connsiteY168" fmla="*/ 2 h 1306098"/>
              <a:gd name="connsiteX169" fmla="*/ 36366 w 1317089"/>
              <a:gd name="connsiteY169" fmla="*/ 2 h 1306098"/>
              <a:gd name="connsiteX170" fmla="*/ 263826 w 1317089"/>
              <a:gd name="connsiteY170" fmla="*/ 2 h 1306098"/>
              <a:gd name="connsiteX171" fmla="*/ 338403 w 1317089"/>
              <a:gd name="connsiteY171" fmla="*/ 75480 h 1306098"/>
              <a:gd name="connsiteX172" fmla="*/ 338403 w 1317089"/>
              <a:gd name="connsiteY172" fmla="*/ 206638 h 1306098"/>
              <a:gd name="connsiteX173" fmla="*/ 376935 w 1317089"/>
              <a:gd name="connsiteY173" fmla="*/ 243758 h 1306098"/>
              <a:gd name="connsiteX174" fmla="*/ 665299 w 1317089"/>
              <a:gd name="connsiteY174" fmla="*/ 243758 h 1306098"/>
              <a:gd name="connsiteX175" fmla="*/ 667785 w 1317089"/>
              <a:gd name="connsiteY175" fmla="*/ 243758 h 1306098"/>
              <a:gd name="connsiteX176" fmla="*/ 767221 w 1317089"/>
              <a:gd name="connsiteY176" fmla="*/ 162094 h 1306098"/>
              <a:gd name="connsiteX177" fmla="*/ 866657 w 1317089"/>
              <a:gd name="connsiteY177" fmla="*/ 262318 h 1306098"/>
              <a:gd name="connsiteX178" fmla="*/ 767221 w 1317089"/>
              <a:gd name="connsiteY178" fmla="*/ 361306 h 1306098"/>
              <a:gd name="connsiteX179" fmla="*/ 667785 w 1317089"/>
              <a:gd name="connsiteY179" fmla="*/ 280878 h 1306098"/>
              <a:gd name="connsiteX180" fmla="*/ 665299 w 1317089"/>
              <a:gd name="connsiteY180" fmla="*/ 280878 h 1306098"/>
              <a:gd name="connsiteX181" fmla="*/ 376935 w 1317089"/>
              <a:gd name="connsiteY181" fmla="*/ 280878 h 1306098"/>
              <a:gd name="connsiteX182" fmla="*/ 301115 w 1317089"/>
              <a:gd name="connsiteY182" fmla="*/ 206638 h 1306098"/>
              <a:gd name="connsiteX183" fmla="*/ 301115 w 1317089"/>
              <a:gd name="connsiteY183" fmla="*/ 75480 h 1306098"/>
              <a:gd name="connsiteX184" fmla="*/ 263826 w 1317089"/>
              <a:gd name="connsiteY184" fmla="*/ 38360 h 1306098"/>
              <a:gd name="connsiteX185" fmla="*/ 36366 w 1317089"/>
              <a:gd name="connsiteY185" fmla="*/ 38360 h 1306098"/>
              <a:gd name="connsiteX186" fmla="*/ 16479 w 1317089"/>
              <a:gd name="connsiteY186" fmla="*/ 19799 h 1306098"/>
              <a:gd name="connsiteX187" fmla="*/ 36366 w 1317089"/>
              <a:gd name="connsiteY187" fmla="*/ 2 h 1306098"/>
              <a:gd name="connsiteX188" fmla="*/ 1216588 w 1317089"/>
              <a:gd name="connsiteY188" fmla="*/ 0 h 1306098"/>
              <a:gd name="connsiteX189" fmla="*/ 1317089 w 1317089"/>
              <a:gd name="connsiteY189" fmla="*/ 100812 h 1306098"/>
              <a:gd name="connsiteX190" fmla="*/ 1235200 w 1317089"/>
              <a:gd name="connsiteY190" fmla="*/ 199135 h 1306098"/>
              <a:gd name="connsiteX191" fmla="*/ 1235200 w 1317089"/>
              <a:gd name="connsiteY191" fmla="*/ 369645 h 1306098"/>
              <a:gd name="connsiteX192" fmla="*/ 1160755 w 1317089"/>
              <a:gd name="connsiteY192" fmla="*/ 445565 h 1306098"/>
              <a:gd name="connsiteX193" fmla="*/ 826993 w 1317089"/>
              <a:gd name="connsiteY193" fmla="*/ 445565 h 1306098"/>
              <a:gd name="connsiteX194" fmla="*/ 789770 w 1317089"/>
              <a:gd name="connsiteY194" fmla="*/ 482903 h 1306098"/>
              <a:gd name="connsiteX195" fmla="*/ 789770 w 1317089"/>
              <a:gd name="connsiteY195" fmla="*/ 710663 h 1306098"/>
              <a:gd name="connsiteX196" fmla="*/ 771159 w 1317089"/>
              <a:gd name="connsiteY196" fmla="*/ 729332 h 1306098"/>
              <a:gd name="connsiteX197" fmla="*/ 752548 w 1317089"/>
              <a:gd name="connsiteY197" fmla="*/ 710663 h 1306098"/>
              <a:gd name="connsiteX198" fmla="*/ 752548 w 1317089"/>
              <a:gd name="connsiteY198" fmla="*/ 482903 h 1306098"/>
              <a:gd name="connsiteX199" fmla="*/ 826993 w 1317089"/>
              <a:gd name="connsiteY199" fmla="*/ 406982 h 1306098"/>
              <a:gd name="connsiteX200" fmla="*/ 1160755 w 1317089"/>
              <a:gd name="connsiteY200" fmla="*/ 406982 h 1306098"/>
              <a:gd name="connsiteX201" fmla="*/ 1197977 w 1317089"/>
              <a:gd name="connsiteY201" fmla="*/ 369645 h 1306098"/>
              <a:gd name="connsiteX202" fmla="*/ 1197977 w 1317089"/>
              <a:gd name="connsiteY202" fmla="*/ 199135 h 1306098"/>
              <a:gd name="connsiteX203" fmla="*/ 1116088 w 1317089"/>
              <a:gd name="connsiteY203" fmla="*/ 100812 h 1306098"/>
              <a:gd name="connsiteX204" fmla="*/ 1216588 w 1317089"/>
              <a:gd name="connsiteY204" fmla="*/ 0 h 130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317089" h="1306098">
                <a:moveTo>
                  <a:pt x="281863" y="1142698"/>
                </a:moveTo>
                <a:cubicBezTo>
                  <a:pt x="246812" y="1142698"/>
                  <a:pt x="219272" y="1170139"/>
                  <a:pt x="219272" y="1205064"/>
                </a:cubicBezTo>
                <a:cubicBezTo>
                  <a:pt x="219272" y="1239989"/>
                  <a:pt x="246812" y="1267431"/>
                  <a:pt x="281863" y="1267431"/>
                </a:cubicBezTo>
                <a:cubicBezTo>
                  <a:pt x="316913" y="1267431"/>
                  <a:pt x="344453" y="1239989"/>
                  <a:pt x="344453" y="1205064"/>
                </a:cubicBezTo>
                <a:cubicBezTo>
                  <a:pt x="344453" y="1170139"/>
                  <a:pt x="316913" y="1142698"/>
                  <a:pt x="281863" y="1142698"/>
                </a:cubicBezTo>
                <a:close/>
                <a:moveTo>
                  <a:pt x="606637" y="1142247"/>
                </a:moveTo>
                <a:cubicBezTo>
                  <a:pt x="572877" y="1142247"/>
                  <a:pt x="544120" y="1169764"/>
                  <a:pt x="544120" y="1204785"/>
                </a:cubicBezTo>
                <a:cubicBezTo>
                  <a:pt x="544120" y="1239806"/>
                  <a:pt x="572877" y="1267323"/>
                  <a:pt x="606637" y="1267323"/>
                </a:cubicBezTo>
                <a:cubicBezTo>
                  <a:pt x="640396" y="1267323"/>
                  <a:pt x="669154" y="1239806"/>
                  <a:pt x="669154" y="1204785"/>
                </a:cubicBezTo>
                <a:cubicBezTo>
                  <a:pt x="669154" y="1169764"/>
                  <a:pt x="640396" y="1142247"/>
                  <a:pt x="606637" y="1142247"/>
                </a:cubicBezTo>
                <a:close/>
                <a:moveTo>
                  <a:pt x="1054945" y="1137935"/>
                </a:moveTo>
                <a:cubicBezTo>
                  <a:pt x="1020240" y="1137935"/>
                  <a:pt x="992973" y="1165255"/>
                  <a:pt x="992973" y="1200026"/>
                </a:cubicBezTo>
                <a:cubicBezTo>
                  <a:pt x="992973" y="1234796"/>
                  <a:pt x="1020240" y="1262116"/>
                  <a:pt x="1054945" y="1262116"/>
                </a:cubicBezTo>
                <a:cubicBezTo>
                  <a:pt x="1089650" y="1262116"/>
                  <a:pt x="1116918" y="1234796"/>
                  <a:pt x="1116918" y="1200026"/>
                </a:cubicBezTo>
                <a:cubicBezTo>
                  <a:pt x="1116918" y="1165255"/>
                  <a:pt x="1089650" y="1137935"/>
                  <a:pt x="1054945" y="1137935"/>
                </a:cubicBezTo>
                <a:close/>
                <a:moveTo>
                  <a:pt x="243808" y="852437"/>
                </a:moveTo>
                <a:cubicBezTo>
                  <a:pt x="208461" y="852437"/>
                  <a:pt x="180689" y="880975"/>
                  <a:pt x="180689" y="914475"/>
                </a:cubicBezTo>
                <a:cubicBezTo>
                  <a:pt x="180689" y="949216"/>
                  <a:pt x="208461" y="977754"/>
                  <a:pt x="243808" y="977754"/>
                </a:cubicBezTo>
                <a:cubicBezTo>
                  <a:pt x="277892" y="977754"/>
                  <a:pt x="306927" y="949216"/>
                  <a:pt x="306927" y="914475"/>
                </a:cubicBezTo>
                <a:cubicBezTo>
                  <a:pt x="306927" y="880975"/>
                  <a:pt x="277892" y="852437"/>
                  <a:pt x="243808" y="852437"/>
                </a:cubicBezTo>
                <a:close/>
                <a:moveTo>
                  <a:pt x="892964" y="813298"/>
                </a:moveTo>
                <a:cubicBezTo>
                  <a:pt x="857955" y="813298"/>
                  <a:pt x="830447" y="840814"/>
                  <a:pt x="830447" y="875835"/>
                </a:cubicBezTo>
                <a:cubicBezTo>
                  <a:pt x="830447" y="910857"/>
                  <a:pt x="857955" y="938373"/>
                  <a:pt x="892964" y="938373"/>
                </a:cubicBezTo>
                <a:cubicBezTo>
                  <a:pt x="926724" y="938373"/>
                  <a:pt x="955481" y="910857"/>
                  <a:pt x="955481" y="875835"/>
                </a:cubicBezTo>
                <a:cubicBezTo>
                  <a:pt x="955481" y="840814"/>
                  <a:pt x="926724" y="813298"/>
                  <a:pt x="892964" y="813298"/>
                </a:cubicBezTo>
                <a:close/>
                <a:moveTo>
                  <a:pt x="892964" y="774524"/>
                </a:moveTo>
                <a:cubicBezTo>
                  <a:pt x="947979" y="774524"/>
                  <a:pt x="992992" y="819551"/>
                  <a:pt x="992992" y="875835"/>
                </a:cubicBezTo>
                <a:cubicBezTo>
                  <a:pt x="992992" y="924615"/>
                  <a:pt x="957982" y="965890"/>
                  <a:pt x="911720" y="974645"/>
                </a:cubicBezTo>
                <a:lnTo>
                  <a:pt x="911720" y="983401"/>
                </a:lnTo>
                <a:cubicBezTo>
                  <a:pt x="911720" y="1025926"/>
                  <a:pt x="876710" y="1059697"/>
                  <a:pt x="835449" y="1059697"/>
                </a:cubicBezTo>
                <a:lnTo>
                  <a:pt x="662902" y="1059697"/>
                </a:lnTo>
                <a:cubicBezTo>
                  <a:pt x="642896" y="1059697"/>
                  <a:pt x="625392" y="1075957"/>
                  <a:pt x="625392" y="1097220"/>
                </a:cubicBezTo>
                <a:lnTo>
                  <a:pt x="625392" y="1105975"/>
                </a:lnTo>
                <a:cubicBezTo>
                  <a:pt x="672905" y="1114730"/>
                  <a:pt x="707914" y="1156005"/>
                  <a:pt x="707914" y="1204785"/>
                </a:cubicBezTo>
                <a:cubicBezTo>
                  <a:pt x="707914" y="1261069"/>
                  <a:pt x="662902" y="1306096"/>
                  <a:pt x="606637" y="1306096"/>
                </a:cubicBezTo>
                <a:cubicBezTo>
                  <a:pt x="550371" y="1306096"/>
                  <a:pt x="505359" y="1261069"/>
                  <a:pt x="505359" y="1204785"/>
                </a:cubicBezTo>
                <a:cubicBezTo>
                  <a:pt x="505359" y="1156005"/>
                  <a:pt x="540369" y="1114730"/>
                  <a:pt x="587881" y="1105975"/>
                </a:cubicBezTo>
                <a:lnTo>
                  <a:pt x="587881" y="1097220"/>
                </a:lnTo>
                <a:cubicBezTo>
                  <a:pt x="587881" y="1054694"/>
                  <a:pt x="621641" y="1020923"/>
                  <a:pt x="662902" y="1020923"/>
                </a:cubicBezTo>
                <a:lnTo>
                  <a:pt x="835449" y="1020923"/>
                </a:lnTo>
                <a:cubicBezTo>
                  <a:pt x="856705" y="1020923"/>
                  <a:pt x="874209" y="1004664"/>
                  <a:pt x="874209" y="983401"/>
                </a:cubicBezTo>
                <a:lnTo>
                  <a:pt x="874209" y="974645"/>
                </a:lnTo>
                <a:cubicBezTo>
                  <a:pt x="826696" y="965890"/>
                  <a:pt x="791687" y="924615"/>
                  <a:pt x="791687" y="875835"/>
                </a:cubicBezTo>
                <a:cubicBezTo>
                  <a:pt x="791687" y="819551"/>
                  <a:pt x="836699" y="774524"/>
                  <a:pt x="892964" y="774524"/>
                </a:cubicBezTo>
                <a:close/>
                <a:moveTo>
                  <a:pt x="1176411" y="692125"/>
                </a:moveTo>
                <a:cubicBezTo>
                  <a:pt x="1186327" y="692125"/>
                  <a:pt x="1196243" y="700818"/>
                  <a:pt x="1196243" y="710752"/>
                </a:cubicBezTo>
                <a:lnTo>
                  <a:pt x="1196243" y="899507"/>
                </a:lnTo>
                <a:cubicBezTo>
                  <a:pt x="1196243" y="940487"/>
                  <a:pt x="1161538" y="974016"/>
                  <a:pt x="1120636" y="974016"/>
                </a:cubicBezTo>
                <a:lnTo>
                  <a:pt x="1110720" y="974016"/>
                </a:lnTo>
                <a:cubicBezTo>
                  <a:pt x="1090889" y="974016"/>
                  <a:pt x="1073537" y="991401"/>
                  <a:pt x="1073537" y="1011270"/>
                </a:cubicBezTo>
                <a:lnTo>
                  <a:pt x="1073537" y="1101923"/>
                </a:lnTo>
                <a:cubicBezTo>
                  <a:pt x="1120636" y="1110615"/>
                  <a:pt x="1155341" y="1151595"/>
                  <a:pt x="1155341" y="1200026"/>
                </a:cubicBezTo>
                <a:cubicBezTo>
                  <a:pt x="1155341" y="1255907"/>
                  <a:pt x="1110720" y="1300612"/>
                  <a:pt x="1054945" y="1300612"/>
                </a:cubicBezTo>
                <a:cubicBezTo>
                  <a:pt x="1000409" y="1300612"/>
                  <a:pt x="955789" y="1255907"/>
                  <a:pt x="955789" y="1200026"/>
                </a:cubicBezTo>
                <a:cubicBezTo>
                  <a:pt x="955789" y="1151595"/>
                  <a:pt x="990494" y="1110615"/>
                  <a:pt x="1036353" y="1101923"/>
                </a:cubicBezTo>
                <a:lnTo>
                  <a:pt x="1036353" y="1011270"/>
                </a:lnTo>
                <a:cubicBezTo>
                  <a:pt x="1036353" y="970291"/>
                  <a:pt x="1069819" y="936762"/>
                  <a:pt x="1110720" y="936762"/>
                </a:cubicBezTo>
                <a:lnTo>
                  <a:pt x="1120636" y="936762"/>
                </a:lnTo>
                <a:cubicBezTo>
                  <a:pt x="1141707" y="936762"/>
                  <a:pt x="1157820" y="919376"/>
                  <a:pt x="1157820" y="899507"/>
                </a:cubicBezTo>
                <a:lnTo>
                  <a:pt x="1157820" y="710752"/>
                </a:lnTo>
                <a:cubicBezTo>
                  <a:pt x="1157820" y="700818"/>
                  <a:pt x="1166496" y="692125"/>
                  <a:pt x="1176411" y="692125"/>
                </a:cubicBezTo>
                <a:close/>
                <a:moveTo>
                  <a:pt x="929478" y="527477"/>
                </a:moveTo>
                <a:cubicBezTo>
                  <a:pt x="895719" y="527477"/>
                  <a:pt x="866962" y="556112"/>
                  <a:pt x="866962" y="589726"/>
                </a:cubicBezTo>
                <a:cubicBezTo>
                  <a:pt x="866962" y="624586"/>
                  <a:pt x="895719" y="651975"/>
                  <a:pt x="929478" y="651975"/>
                </a:cubicBezTo>
                <a:cubicBezTo>
                  <a:pt x="964488" y="651975"/>
                  <a:pt x="991995" y="624586"/>
                  <a:pt x="991995" y="589726"/>
                </a:cubicBezTo>
                <a:cubicBezTo>
                  <a:pt x="991995" y="556112"/>
                  <a:pt x="964488" y="527477"/>
                  <a:pt x="929478" y="527477"/>
                </a:cubicBezTo>
                <a:close/>
                <a:moveTo>
                  <a:pt x="605873" y="489097"/>
                </a:moveTo>
                <a:cubicBezTo>
                  <a:pt x="572048" y="489097"/>
                  <a:pt x="543233" y="516538"/>
                  <a:pt x="543233" y="550216"/>
                </a:cubicBezTo>
                <a:cubicBezTo>
                  <a:pt x="543233" y="585142"/>
                  <a:pt x="572048" y="612583"/>
                  <a:pt x="605873" y="612583"/>
                </a:cubicBezTo>
                <a:cubicBezTo>
                  <a:pt x="639699" y="612583"/>
                  <a:pt x="668513" y="585142"/>
                  <a:pt x="668513" y="550216"/>
                </a:cubicBezTo>
                <a:cubicBezTo>
                  <a:pt x="668513" y="516538"/>
                  <a:pt x="639699" y="489097"/>
                  <a:pt x="605873" y="489097"/>
                </a:cubicBezTo>
                <a:close/>
                <a:moveTo>
                  <a:pt x="929478" y="488883"/>
                </a:moveTo>
                <a:cubicBezTo>
                  <a:pt x="978241" y="488883"/>
                  <a:pt x="1019502" y="524987"/>
                  <a:pt x="1029505" y="571052"/>
                </a:cubicBezTo>
                <a:lnTo>
                  <a:pt x="1240811" y="571052"/>
                </a:lnTo>
                <a:cubicBezTo>
                  <a:pt x="1282071" y="571052"/>
                  <a:pt x="1317081" y="604666"/>
                  <a:pt x="1317081" y="645750"/>
                </a:cubicBezTo>
                <a:lnTo>
                  <a:pt x="1317081" y="1281934"/>
                </a:lnTo>
                <a:cubicBezTo>
                  <a:pt x="1317081" y="1290649"/>
                  <a:pt x="1308328" y="1300609"/>
                  <a:pt x="1297075" y="1300609"/>
                </a:cubicBezTo>
                <a:cubicBezTo>
                  <a:pt x="1287073" y="1300609"/>
                  <a:pt x="1278320" y="1290649"/>
                  <a:pt x="1278320" y="1281934"/>
                </a:cubicBezTo>
                <a:lnTo>
                  <a:pt x="1278320" y="645750"/>
                </a:lnTo>
                <a:cubicBezTo>
                  <a:pt x="1278320" y="625831"/>
                  <a:pt x="1262066" y="609646"/>
                  <a:pt x="1240811" y="609646"/>
                </a:cubicBezTo>
                <a:lnTo>
                  <a:pt x="1029505" y="609646"/>
                </a:lnTo>
                <a:cubicBezTo>
                  <a:pt x="1019502" y="655710"/>
                  <a:pt x="978241" y="690570"/>
                  <a:pt x="929478" y="690570"/>
                </a:cubicBezTo>
                <a:cubicBezTo>
                  <a:pt x="873214" y="690570"/>
                  <a:pt x="829452" y="645750"/>
                  <a:pt x="829452" y="589726"/>
                </a:cubicBezTo>
                <a:cubicBezTo>
                  <a:pt x="829452" y="534947"/>
                  <a:pt x="873214" y="488883"/>
                  <a:pt x="929478" y="488883"/>
                </a:cubicBezTo>
                <a:close/>
                <a:moveTo>
                  <a:pt x="243808" y="450432"/>
                </a:moveTo>
                <a:cubicBezTo>
                  <a:pt x="255169" y="450432"/>
                  <a:pt x="262744" y="459117"/>
                  <a:pt x="262744" y="469043"/>
                </a:cubicBezTo>
                <a:lnTo>
                  <a:pt x="262744" y="816455"/>
                </a:lnTo>
                <a:cubicBezTo>
                  <a:pt x="309452" y="825141"/>
                  <a:pt x="344799" y="866085"/>
                  <a:pt x="344799" y="914475"/>
                </a:cubicBezTo>
                <a:cubicBezTo>
                  <a:pt x="344799" y="970309"/>
                  <a:pt x="300615" y="1014976"/>
                  <a:pt x="243808" y="1014976"/>
                </a:cubicBezTo>
                <a:cubicBezTo>
                  <a:pt x="188263" y="1014976"/>
                  <a:pt x="142817" y="970309"/>
                  <a:pt x="142817" y="914475"/>
                </a:cubicBezTo>
                <a:cubicBezTo>
                  <a:pt x="142817" y="866085"/>
                  <a:pt x="178164" y="825141"/>
                  <a:pt x="224872" y="816455"/>
                </a:cubicBezTo>
                <a:lnTo>
                  <a:pt x="224872" y="469043"/>
                </a:lnTo>
                <a:cubicBezTo>
                  <a:pt x="224872" y="459117"/>
                  <a:pt x="233709" y="450432"/>
                  <a:pt x="243808" y="450432"/>
                </a:cubicBezTo>
                <a:close/>
                <a:moveTo>
                  <a:pt x="605873" y="450430"/>
                </a:moveTo>
                <a:cubicBezTo>
                  <a:pt x="662249" y="450430"/>
                  <a:pt x="707350" y="495334"/>
                  <a:pt x="707350" y="550216"/>
                </a:cubicBezTo>
                <a:cubicBezTo>
                  <a:pt x="707350" y="600109"/>
                  <a:pt x="672272" y="640024"/>
                  <a:pt x="624665" y="650003"/>
                </a:cubicBezTo>
                <a:lnTo>
                  <a:pt x="624665" y="779725"/>
                </a:lnTo>
                <a:cubicBezTo>
                  <a:pt x="624665" y="820887"/>
                  <a:pt x="590840" y="854565"/>
                  <a:pt x="549497" y="854565"/>
                </a:cubicBezTo>
                <a:lnTo>
                  <a:pt x="498132" y="854565"/>
                </a:lnTo>
                <a:cubicBezTo>
                  <a:pt x="478087" y="854565"/>
                  <a:pt x="460548" y="872027"/>
                  <a:pt x="460548" y="891984"/>
                </a:cubicBezTo>
                <a:lnTo>
                  <a:pt x="460548" y="1286140"/>
                </a:lnTo>
                <a:cubicBezTo>
                  <a:pt x="460548" y="1297366"/>
                  <a:pt x="453031" y="1306098"/>
                  <a:pt x="441756" y="1306098"/>
                </a:cubicBezTo>
                <a:cubicBezTo>
                  <a:pt x="431734" y="1306098"/>
                  <a:pt x="422964" y="1297366"/>
                  <a:pt x="422964" y="1286140"/>
                </a:cubicBezTo>
                <a:lnTo>
                  <a:pt x="422964" y="891984"/>
                </a:lnTo>
                <a:cubicBezTo>
                  <a:pt x="422964" y="850823"/>
                  <a:pt x="458042" y="817145"/>
                  <a:pt x="498132" y="817145"/>
                </a:cubicBezTo>
                <a:lnTo>
                  <a:pt x="549497" y="817145"/>
                </a:lnTo>
                <a:cubicBezTo>
                  <a:pt x="569542" y="817145"/>
                  <a:pt x="587081" y="799682"/>
                  <a:pt x="587081" y="779725"/>
                </a:cubicBezTo>
                <a:lnTo>
                  <a:pt x="587081" y="650003"/>
                </a:lnTo>
                <a:cubicBezTo>
                  <a:pt x="539475" y="640024"/>
                  <a:pt x="504396" y="600109"/>
                  <a:pt x="504396" y="550216"/>
                </a:cubicBezTo>
                <a:cubicBezTo>
                  <a:pt x="504396" y="495334"/>
                  <a:pt x="549497" y="450430"/>
                  <a:pt x="605873" y="450430"/>
                </a:cubicBezTo>
                <a:close/>
                <a:moveTo>
                  <a:pt x="36508" y="450430"/>
                </a:moveTo>
                <a:cubicBezTo>
                  <a:pt x="46522" y="450430"/>
                  <a:pt x="55285" y="459161"/>
                  <a:pt x="55285" y="469140"/>
                </a:cubicBezTo>
                <a:lnTo>
                  <a:pt x="55285" y="1146440"/>
                </a:lnTo>
                <a:cubicBezTo>
                  <a:pt x="55285" y="1166397"/>
                  <a:pt x="71559" y="1183859"/>
                  <a:pt x="92839" y="1183859"/>
                </a:cubicBezTo>
                <a:lnTo>
                  <a:pt x="182970" y="1183859"/>
                </a:lnTo>
                <a:cubicBezTo>
                  <a:pt x="192984" y="1138956"/>
                  <a:pt x="233042" y="1104030"/>
                  <a:pt x="281863" y="1104030"/>
                </a:cubicBezTo>
                <a:cubicBezTo>
                  <a:pt x="336942" y="1104030"/>
                  <a:pt x="383259" y="1148934"/>
                  <a:pt x="383259" y="1205064"/>
                </a:cubicBezTo>
                <a:cubicBezTo>
                  <a:pt x="383259" y="1261194"/>
                  <a:pt x="336942" y="1306098"/>
                  <a:pt x="281863" y="1306098"/>
                </a:cubicBezTo>
                <a:cubicBezTo>
                  <a:pt x="231790" y="1306098"/>
                  <a:pt x="189229" y="1268678"/>
                  <a:pt x="181718" y="1221279"/>
                </a:cubicBezTo>
                <a:lnTo>
                  <a:pt x="92839" y="1221279"/>
                </a:lnTo>
                <a:cubicBezTo>
                  <a:pt x="51530" y="1221279"/>
                  <a:pt x="16479" y="1187601"/>
                  <a:pt x="16479" y="1146440"/>
                </a:cubicBezTo>
                <a:lnTo>
                  <a:pt x="16479" y="469140"/>
                </a:lnTo>
                <a:cubicBezTo>
                  <a:pt x="16479" y="459161"/>
                  <a:pt x="26493" y="450430"/>
                  <a:pt x="36508" y="450430"/>
                </a:cubicBezTo>
                <a:close/>
                <a:moveTo>
                  <a:pt x="767221" y="200451"/>
                </a:moveTo>
                <a:cubicBezTo>
                  <a:pt x="732418" y="200451"/>
                  <a:pt x="705074" y="228910"/>
                  <a:pt x="705074" y="262318"/>
                </a:cubicBezTo>
                <a:cubicBezTo>
                  <a:pt x="705074" y="296964"/>
                  <a:pt x="732418" y="324185"/>
                  <a:pt x="767221" y="324185"/>
                </a:cubicBezTo>
                <a:cubicBezTo>
                  <a:pt x="800781" y="324185"/>
                  <a:pt x="829369" y="296964"/>
                  <a:pt x="829369" y="262318"/>
                </a:cubicBezTo>
                <a:cubicBezTo>
                  <a:pt x="829369" y="228910"/>
                  <a:pt x="800781" y="200451"/>
                  <a:pt x="767221" y="200451"/>
                </a:cubicBezTo>
                <a:close/>
                <a:moveTo>
                  <a:pt x="99651" y="114355"/>
                </a:moveTo>
                <a:cubicBezTo>
                  <a:pt x="66019" y="114355"/>
                  <a:pt x="38615" y="143068"/>
                  <a:pt x="38615" y="178024"/>
                </a:cubicBezTo>
                <a:cubicBezTo>
                  <a:pt x="38615" y="211731"/>
                  <a:pt x="66019" y="240445"/>
                  <a:pt x="99651" y="240445"/>
                </a:cubicBezTo>
                <a:cubicBezTo>
                  <a:pt x="135774" y="240445"/>
                  <a:pt x="163178" y="211731"/>
                  <a:pt x="163178" y="178024"/>
                </a:cubicBezTo>
                <a:cubicBezTo>
                  <a:pt x="163178" y="143068"/>
                  <a:pt x="135774" y="114355"/>
                  <a:pt x="99651" y="114355"/>
                </a:cubicBezTo>
                <a:close/>
                <a:moveTo>
                  <a:pt x="99651" y="76902"/>
                </a:moveTo>
                <a:cubicBezTo>
                  <a:pt x="155704" y="76902"/>
                  <a:pt x="200547" y="121845"/>
                  <a:pt x="200547" y="178024"/>
                </a:cubicBezTo>
                <a:cubicBezTo>
                  <a:pt x="200547" y="226712"/>
                  <a:pt x="165670" y="266661"/>
                  <a:pt x="119581" y="275400"/>
                </a:cubicBezTo>
                <a:lnTo>
                  <a:pt x="119581" y="330331"/>
                </a:lnTo>
                <a:cubicBezTo>
                  <a:pt x="119581" y="350305"/>
                  <a:pt x="135774" y="367783"/>
                  <a:pt x="156950" y="367783"/>
                </a:cubicBezTo>
                <a:lnTo>
                  <a:pt x="648976" y="367783"/>
                </a:lnTo>
                <a:cubicBezTo>
                  <a:pt x="660187" y="367783"/>
                  <a:pt x="668906" y="375274"/>
                  <a:pt x="668906" y="386509"/>
                </a:cubicBezTo>
                <a:cubicBezTo>
                  <a:pt x="668906" y="396497"/>
                  <a:pt x="660187" y="405236"/>
                  <a:pt x="648976" y="405236"/>
                </a:cubicBezTo>
                <a:lnTo>
                  <a:pt x="156950" y="405236"/>
                </a:lnTo>
                <a:cubicBezTo>
                  <a:pt x="115844" y="405236"/>
                  <a:pt x="80966" y="371528"/>
                  <a:pt x="80966" y="330331"/>
                </a:cubicBezTo>
                <a:lnTo>
                  <a:pt x="80966" y="275400"/>
                </a:lnTo>
                <a:cubicBezTo>
                  <a:pt x="34878" y="266661"/>
                  <a:pt x="0" y="226712"/>
                  <a:pt x="0" y="178024"/>
                </a:cubicBezTo>
                <a:cubicBezTo>
                  <a:pt x="0" y="121845"/>
                  <a:pt x="46089" y="76902"/>
                  <a:pt x="99651" y="76902"/>
                </a:cubicBezTo>
                <a:close/>
                <a:moveTo>
                  <a:pt x="1216588" y="38582"/>
                </a:moveTo>
                <a:cubicBezTo>
                  <a:pt x="1181848" y="38582"/>
                  <a:pt x="1154551" y="67208"/>
                  <a:pt x="1154551" y="100812"/>
                </a:cubicBezTo>
                <a:cubicBezTo>
                  <a:pt x="1154551" y="135661"/>
                  <a:pt x="1181848" y="163042"/>
                  <a:pt x="1216588" y="163042"/>
                </a:cubicBezTo>
                <a:cubicBezTo>
                  <a:pt x="1250089" y="163042"/>
                  <a:pt x="1278626" y="135661"/>
                  <a:pt x="1278626" y="100812"/>
                </a:cubicBezTo>
                <a:cubicBezTo>
                  <a:pt x="1278626" y="67208"/>
                  <a:pt x="1250089" y="38582"/>
                  <a:pt x="1216588" y="38582"/>
                </a:cubicBezTo>
                <a:close/>
                <a:moveTo>
                  <a:pt x="506107" y="38360"/>
                </a:moveTo>
                <a:cubicBezTo>
                  <a:pt x="471240" y="38360"/>
                  <a:pt x="445090" y="66818"/>
                  <a:pt x="445090" y="100227"/>
                </a:cubicBezTo>
                <a:cubicBezTo>
                  <a:pt x="445090" y="134872"/>
                  <a:pt x="471240" y="162094"/>
                  <a:pt x="506107" y="162094"/>
                </a:cubicBezTo>
                <a:cubicBezTo>
                  <a:pt x="540974" y="162094"/>
                  <a:pt x="568369" y="134872"/>
                  <a:pt x="568369" y="100227"/>
                </a:cubicBezTo>
                <a:cubicBezTo>
                  <a:pt x="568369" y="66818"/>
                  <a:pt x="540974" y="38360"/>
                  <a:pt x="506107" y="38360"/>
                </a:cubicBezTo>
                <a:close/>
                <a:moveTo>
                  <a:pt x="506107" y="2"/>
                </a:moveTo>
                <a:cubicBezTo>
                  <a:pt x="555917" y="2"/>
                  <a:pt x="595765" y="35885"/>
                  <a:pt x="605727" y="81667"/>
                </a:cubicBezTo>
                <a:lnTo>
                  <a:pt x="918284" y="81667"/>
                </a:lnTo>
                <a:cubicBezTo>
                  <a:pt x="959377" y="81667"/>
                  <a:pt x="992999" y="115075"/>
                  <a:pt x="992999" y="157144"/>
                </a:cubicBezTo>
                <a:lnTo>
                  <a:pt x="992999" y="342746"/>
                </a:lnTo>
                <a:cubicBezTo>
                  <a:pt x="992999" y="353882"/>
                  <a:pt x="984282" y="361306"/>
                  <a:pt x="974320" y="361306"/>
                </a:cubicBezTo>
                <a:cubicBezTo>
                  <a:pt x="964358" y="361306"/>
                  <a:pt x="955641" y="353882"/>
                  <a:pt x="955641" y="342746"/>
                </a:cubicBezTo>
                <a:lnTo>
                  <a:pt x="955641" y="157144"/>
                </a:lnTo>
                <a:cubicBezTo>
                  <a:pt x="955641" y="136110"/>
                  <a:pt x="939453" y="120024"/>
                  <a:pt x="918284" y="120024"/>
                </a:cubicBezTo>
                <a:lnTo>
                  <a:pt x="605727" y="120024"/>
                </a:lnTo>
                <a:cubicBezTo>
                  <a:pt x="595765" y="165806"/>
                  <a:pt x="555917" y="200451"/>
                  <a:pt x="506107" y="200451"/>
                </a:cubicBezTo>
                <a:cubicBezTo>
                  <a:pt x="451316" y="200451"/>
                  <a:pt x="406487" y="155907"/>
                  <a:pt x="406487" y="100227"/>
                </a:cubicBezTo>
                <a:cubicBezTo>
                  <a:pt x="406487" y="44546"/>
                  <a:pt x="451316" y="2"/>
                  <a:pt x="506107" y="2"/>
                </a:cubicBezTo>
                <a:close/>
                <a:moveTo>
                  <a:pt x="36366" y="2"/>
                </a:moveTo>
                <a:lnTo>
                  <a:pt x="263826" y="2"/>
                </a:lnTo>
                <a:cubicBezTo>
                  <a:pt x="306086" y="2"/>
                  <a:pt x="338403" y="34648"/>
                  <a:pt x="338403" y="75480"/>
                </a:cubicBezTo>
                <a:lnTo>
                  <a:pt x="338403" y="206638"/>
                </a:lnTo>
                <a:cubicBezTo>
                  <a:pt x="338403" y="226435"/>
                  <a:pt x="355804" y="243758"/>
                  <a:pt x="376935" y="243758"/>
                </a:cubicBezTo>
                <a:lnTo>
                  <a:pt x="665299" y="243758"/>
                </a:lnTo>
                <a:cubicBezTo>
                  <a:pt x="666542" y="243758"/>
                  <a:pt x="667785" y="243758"/>
                  <a:pt x="667785" y="243758"/>
                </a:cubicBezTo>
                <a:cubicBezTo>
                  <a:pt x="677729" y="197977"/>
                  <a:pt x="717503" y="162094"/>
                  <a:pt x="767221" y="162094"/>
                </a:cubicBezTo>
                <a:cubicBezTo>
                  <a:pt x="821911" y="162094"/>
                  <a:pt x="866657" y="206638"/>
                  <a:pt x="866657" y="262318"/>
                </a:cubicBezTo>
                <a:cubicBezTo>
                  <a:pt x="866657" y="316761"/>
                  <a:pt x="821911" y="361306"/>
                  <a:pt x="767221" y="361306"/>
                </a:cubicBezTo>
                <a:cubicBezTo>
                  <a:pt x="717503" y="361306"/>
                  <a:pt x="677729" y="326660"/>
                  <a:pt x="667785" y="280878"/>
                </a:cubicBezTo>
                <a:cubicBezTo>
                  <a:pt x="667785" y="280878"/>
                  <a:pt x="666542" y="280878"/>
                  <a:pt x="665299" y="280878"/>
                </a:cubicBezTo>
                <a:lnTo>
                  <a:pt x="376935" y="280878"/>
                </a:lnTo>
                <a:cubicBezTo>
                  <a:pt x="335917" y="280878"/>
                  <a:pt x="301115" y="247470"/>
                  <a:pt x="301115" y="206638"/>
                </a:cubicBezTo>
                <a:lnTo>
                  <a:pt x="301115" y="75480"/>
                </a:lnTo>
                <a:cubicBezTo>
                  <a:pt x="301115" y="55682"/>
                  <a:pt x="284956" y="38360"/>
                  <a:pt x="263826" y="38360"/>
                </a:cubicBezTo>
                <a:lnTo>
                  <a:pt x="36366" y="38360"/>
                </a:lnTo>
                <a:cubicBezTo>
                  <a:pt x="26423" y="38360"/>
                  <a:pt x="16479" y="29698"/>
                  <a:pt x="16479" y="19799"/>
                </a:cubicBezTo>
                <a:cubicBezTo>
                  <a:pt x="16479" y="8663"/>
                  <a:pt x="26423" y="2"/>
                  <a:pt x="36366" y="2"/>
                </a:cubicBezTo>
                <a:close/>
                <a:moveTo>
                  <a:pt x="1216588" y="0"/>
                </a:moveTo>
                <a:cubicBezTo>
                  <a:pt x="1272422" y="0"/>
                  <a:pt x="1317089" y="44805"/>
                  <a:pt x="1317089" y="100812"/>
                </a:cubicBezTo>
                <a:cubicBezTo>
                  <a:pt x="1317089" y="149351"/>
                  <a:pt x="1282348" y="191668"/>
                  <a:pt x="1235200" y="199135"/>
                </a:cubicBezTo>
                <a:lnTo>
                  <a:pt x="1235200" y="369645"/>
                </a:lnTo>
                <a:cubicBezTo>
                  <a:pt x="1235200" y="411961"/>
                  <a:pt x="1201700" y="445565"/>
                  <a:pt x="1160755" y="445565"/>
                </a:cubicBezTo>
                <a:lnTo>
                  <a:pt x="826993" y="445565"/>
                </a:lnTo>
                <a:cubicBezTo>
                  <a:pt x="807141" y="445565"/>
                  <a:pt x="789770" y="461745"/>
                  <a:pt x="789770" y="482903"/>
                </a:cubicBezTo>
                <a:lnTo>
                  <a:pt x="789770" y="710663"/>
                </a:lnTo>
                <a:cubicBezTo>
                  <a:pt x="789770" y="721865"/>
                  <a:pt x="781085" y="729332"/>
                  <a:pt x="771159" y="729332"/>
                </a:cubicBezTo>
                <a:cubicBezTo>
                  <a:pt x="759992" y="729332"/>
                  <a:pt x="752548" y="721865"/>
                  <a:pt x="752548" y="710663"/>
                </a:cubicBezTo>
                <a:lnTo>
                  <a:pt x="752548" y="482903"/>
                </a:lnTo>
                <a:cubicBezTo>
                  <a:pt x="752548" y="441831"/>
                  <a:pt x="784808" y="406982"/>
                  <a:pt x="826993" y="406982"/>
                </a:cubicBezTo>
                <a:lnTo>
                  <a:pt x="1160755" y="406982"/>
                </a:lnTo>
                <a:cubicBezTo>
                  <a:pt x="1180607" y="406982"/>
                  <a:pt x="1197977" y="390803"/>
                  <a:pt x="1197977" y="369645"/>
                </a:cubicBezTo>
                <a:lnTo>
                  <a:pt x="1197977" y="199135"/>
                </a:lnTo>
                <a:cubicBezTo>
                  <a:pt x="1150829" y="191668"/>
                  <a:pt x="1116088" y="149351"/>
                  <a:pt x="1116088" y="100812"/>
                </a:cubicBezTo>
                <a:cubicBezTo>
                  <a:pt x="1116088" y="44805"/>
                  <a:pt x="1160755" y="0"/>
                  <a:pt x="12165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33">
            <a:extLst>
              <a:ext uri="{FF2B5EF4-FFF2-40B4-BE49-F238E27FC236}">
                <a16:creationId xmlns:a16="http://schemas.microsoft.com/office/drawing/2014/main" id="{96118F43-0707-E246-ADC2-584B0AB15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2716" y="3485271"/>
            <a:ext cx="4449368" cy="1340304"/>
          </a:xfrm>
          <a:custGeom>
            <a:avLst/>
            <a:gdLst>
              <a:gd name="T0" fmla="*/ 3572 w 3573"/>
              <a:gd name="T1" fmla="*/ 1077 h 1078"/>
              <a:gd name="T2" fmla="*/ 0 w 3573"/>
              <a:gd name="T3" fmla="*/ 1077 h 1078"/>
              <a:gd name="T4" fmla="*/ 0 w 3573"/>
              <a:gd name="T5" fmla="*/ 0 h 1078"/>
              <a:gd name="T6" fmla="*/ 3572 w 3573"/>
              <a:gd name="T7" fmla="*/ 0 h 1078"/>
              <a:gd name="T8" fmla="*/ 3572 w 3573"/>
              <a:gd name="T9" fmla="*/ 1077 h 1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3" h="1078">
                <a:moveTo>
                  <a:pt x="3572" y="1077"/>
                </a:moveTo>
                <a:lnTo>
                  <a:pt x="0" y="1077"/>
                </a:lnTo>
                <a:lnTo>
                  <a:pt x="0" y="0"/>
                </a:lnTo>
                <a:lnTo>
                  <a:pt x="3572" y="0"/>
                </a:lnTo>
                <a:lnTo>
                  <a:pt x="3572" y="1077"/>
                </a:lnTo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34">
            <a:extLst>
              <a:ext uri="{FF2B5EF4-FFF2-40B4-BE49-F238E27FC236}">
                <a16:creationId xmlns:a16="http://schemas.microsoft.com/office/drawing/2014/main" id="{092BC3E9-2B50-0846-A660-F80ACDC6D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2716" y="5023326"/>
            <a:ext cx="4449368" cy="6871802"/>
          </a:xfrm>
          <a:prstGeom prst="round2SameRect">
            <a:avLst>
              <a:gd name="adj1" fmla="val 0"/>
              <a:gd name="adj2" fmla="val 16403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35">
            <a:extLst>
              <a:ext uri="{FF2B5EF4-FFF2-40B4-BE49-F238E27FC236}">
                <a16:creationId xmlns:a16="http://schemas.microsoft.com/office/drawing/2014/main" id="{1203E239-3FC3-644C-9CAF-AA0854CDF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9501" y="11016241"/>
            <a:ext cx="1746789" cy="1746788"/>
          </a:xfrm>
          <a:custGeom>
            <a:avLst/>
            <a:gdLst>
              <a:gd name="T0" fmla="*/ 1403 w 1404"/>
              <a:gd name="T1" fmla="*/ 702 h 1404"/>
              <a:gd name="T2" fmla="*/ 1403 w 1404"/>
              <a:gd name="T3" fmla="*/ 702 h 1404"/>
              <a:gd name="T4" fmla="*/ 701 w 1404"/>
              <a:gd name="T5" fmla="*/ 1403 h 1404"/>
              <a:gd name="T6" fmla="*/ 701 w 1404"/>
              <a:gd name="T7" fmla="*/ 1403 h 1404"/>
              <a:gd name="T8" fmla="*/ 0 w 1404"/>
              <a:gd name="T9" fmla="*/ 702 h 1404"/>
              <a:gd name="T10" fmla="*/ 0 w 1404"/>
              <a:gd name="T11" fmla="*/ 702 h 1404"/>
              <a:gd name="T12" fmla="*/ 701 w 1404"/>
              <a:gd name="T13" fmla="*/ 0 h 1404"/>
              <a:gd name="T14" fmla="*/ 701 w 1404"/>
              <a:gd name="T15" fmla="*/ 0 h 1404"/>
              <a:gd name="T16" fmla="*/ 1403 w 1404"/>
              <a:gd name="T17" fmla="*/ 702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4" h="1404">
                <a:moveTo>
                  <a:pt x="1403" y="702"/>
                </a:moveTo>
                <a:lnTo>
                  <a:pt x="1403" y="702"/>
                </a:lnTo>
                <a:cubicBezTo>
                  <a:pt x="1403" y="1089"/>
                  <a:pt x="1088" y="1403"/>
                  <a:pt x="701" y="1403"/>
                </a:cubicBezTo>
                <a:lnTo>
                  <a:pt x="701" y="1403"/>
                </a:lnTo>
                <a:cubicBezTo>
                  <a:pt x="314" y="1403"/>
                  <a:pt x="0" y="1089"/>
                  <a:pt x="0" y="702"/>
                </a:cubicBezTo>
                <a:lnTo>
                  <a:pt x="0" y="702"/>
                </a:lnTo>
                <a:cubicBezTo>
                  <a:pt x="0" y="314"/>
                  <a:pt x="314" y="0"/>
                  <a:pt x="701" y="0"/>
                </a:cubicBezTo>
                <a:lnTo>
                  <a:pt x="701" y="0"/>
                </a:lnTo>
                <a:cubicBezTo>
                  <a:pt x="1088" y="0"/>
                  <a:pt x="1403" y="314"/>
                  <a:pt x="1403" y="7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6">
            <a:extLst>
              <a:ext uri="{FF2B5EF4-FFF2-40B4-BE49-F238E27FC236}">
                <a16:creationId xmlns:a16="http://schemas.microsoft.com/office/drawing/2014/main" id="{A9216130-3465-3246-9A83-331471B99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7390" y="11115115"/>
            <a:ext cx="1571010" cy="1571010"/>
          </a:xfrm>
          <a:custGeom>
            <a:avLst/>
            <a:gdLst>
              <a:gd name="T0" fmla="*/ 1261 w 1262"/>
              <a:gd name="T1" fmla="*/ 630 h 1262"/>
              <a:gd name="T2" fmla="*/ 1261 w 1262"/>
              <a:gd name="T3" fmla="*/ 630 h 1262"/>
              <a:gd name="T4" fmla="*/ 630 w 1262"/>
              <a:gd name="T5" fmla="*/ 1261 h 1262"/>
              <a:gd name="T6" fmla="*/ 630 w 1262"/>
              <a:gd name="T7" fmla="*/ 1261 h 1262"/>
              <a:gd name="T8" fmla="*/ 0 w 1262"/>
              <a:gd name="T9" fmla="*/ 630 h 1262"/>
              <a:gd name="T10" fmla="*/ 0 w 1262"/>
              <a:gd name="T11" fmla="*/ 630 h 1262"/>
              <a:gd name="T12" fmla="*/ 630 w 1262"/>
              <a:gd name="T13" fmla="*/ 0 h 1262"/>
              <a:gd name="T14" fmla="*/ 630 w 1262"/>
              <a:gd name="T15" fmla="*/ 0 h 1262"/>
              <a:gd name="T16" fmla="*/ 1261 w 1262"/>
              <a:gd name="T17" fmla="*/ 63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" h="1262">
                <a:moveTo>
                  <a:pt x="1261" y="630"/>
                </a:moveTo>
                <a:lnTo>
                  <a:pt x="1261" y="630"/>
                </a:lnTo>
                <a:cubicBezTo>
                  <a:pt x="1261" y="978"/>
                  <a:pt x="978" y="1261"/>
                  <a:pt x="630" y="1261"/>
                </a:cubicBezTo>
                <a:lnTo>
                  <a:pt x="630" y="1261"/>
                </a:lnTo>
                <a:cubicBezTo>
                  <a:pt x="282" y="1261"/>
                  <a:pt x="0" y="978"/>
                  <a:pt x="0" y="630"/>
                </a:cubicBezTo>
                <a:lnTo>
                  <a:pt x="0" y="630"/>
                </a:lnTo>
                <a:cubicBezTo>
                  <a:pt x="0" y="282"/>
                  <a:pt x="282" y="0"/>
                  <a:pt x="630" y="0"/>
                </a:cubicBezTo>
                <a:lnTo>
                  <a:pt x="630" y="0"/>
                </a:lnTo>
                <a:cubicBezTo>
                  <a:pt x="978" y="0"/>
                  <a:pt x="1261" y="282"/>
                  <a:pt x="1261" y="6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3FF7476-6902-064B-888C-A72BCD0A8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3588" y="8654230"/>
            <a:ext cx="1276950" cy="1377510"/>
          </a:xfrm>
          <a:custGeom>
            <a:avLst/>
            <a:gdLst>
              <a:gd name="connsiteX0" fmla="*/ 455924 w 1276950"/>
              <a:gd name="connsiteY0" fmla="*/ 1197486 h 1377510"/>
              <a:gd name="connsiteX1" fmla="*/ 504094 w 1276950"/>
              <a:gd name="connsiteY1" fmla="*/ 1243570 h 1377510"/>
              <a:gd name="connsiteX2" fmla="*/ 455924 w 1276950"/>
              <a:gd name="connsiteY2" fmla="*/ 1289653 h 1377510"/>
              <a:gd name="connsiteX3" fmla="*/ 406488 w 1276950"/>
              <a:gd name="connsiteY3" fmla="*/ 1243570 h 1377510"/>
              <a:gd name="connsiteX4" fmla="*/ 455924 w 1276950"/>
              <a:gd name="connsiteY4" fmla="*/ 1197486 h 1377510"/>
              <a:gd name="connsiteX5" fmla="*/ 37440 w 1276950"/>
              <a:gd name="connsiteY5" fmla="*/ 1145024 h 1377510"/>
              <a:gd name="connsiteX6" fmla="*/ 37440 w 1276950"/>
              <a:gd name="connsiteY6" fmla="*/ 1268105 h 1377510"/>
              <a:gd name="connsiteX7" fmla="*/ 108572 w 1276950"/>
              <a:gd name="connsiteY7" fmla="*/ 1340213 h 1377510"/>
              <a:gd name="connsiteX8" fmla="*/ 806168 w 1276950"/>
              <a:gd name="connsiteY8" fmla="*/ 1340213 h 1377510"/>
              <a:gd name="connsiteX9" fmla="*/ 876052 w 1276950"/>
              <a:gd name="connsiteY9" fmla="*/ 1268105 h 1377510"/>
              <a:gd name="connsiteX10" fmla="*/ 876052 w 1276950"/>
              <a:gd name="connsiteY10" fmla="*/ 1145024 h 1377510"/>
              <a:gd name="connsiteX11" fmla="*/ 1189284 w 1276950"/>
              <a:gd name="connsiteY11" fmla="*/ 278486 h 1377510"/>
              <a:gd name="connsiteX12" fmla="*/ 1163076 w 1276950"/>
              <a:gd name="connsiteY12" fmla="*/ 288432 h 1377510"/>
              <a:gd name="connsiteX13" fmla="*/ 579042 w 1276950"/>
              <a:gd name="connsiteY13" fmla="*/ 871511 h 1377510"/>
              <a:gd name="connsiteX14" fmla="*/ 570308 w 1276950"/>
              <a:gd name="connsiteY14" fmla="*/ 885187 h 1377510"/>
              <a:gd name="connsiteX15" fmla="*/ 544100 w 1276950"/>
              <a:gd name="connsiteY15" fmla="*/ 962268 h 1377510"/>
              <a:gd name="connsiteX16" fmla="*/ 545348 w 1276950"/>
              <a:gd name="connsiteY16" fmla="*/ 968484 h 1377510"/>
              <a:gd name="connsiteX17" fmla="*/ 550340 w 1276950"/>
              <a:gd name="connsiteY17" fmla="*/ 970970 h 1377510"/>
              <a:gd name="connsiteX18" fmla="*/ 630208 w 1276950"/>
              <a:gd name="connsiteY18" fmla="*/ 943619 h 1377510"/>
              <a:gd name="connsiteX19" fmla="*/ 643936 w 1276950"/>
              <a:gd name="connsiteY19" fmla="*/ 936160 h 1377510"/>
              <a:gd name="connsiteX20" fmla="*/ 1227968 w 1276950"/>
              <a:gd name="connsiteY20" fmla="*/ 353080 h 1377510"/>
              <a:gd name="connsiteX21" fmla="*/ 1227968 w 1276950"/>
              <a:gd name="connsiteY21" fmla="*/ 300864 h 1377510"/>
              <a:gd name="connsiteX22" fmla="*/ 1215490 w 1276950"/>
              <a:gd name="connsiteY22" fmla="*/ 288432 h 1377510"/>
              <a:gd name="connsiteX23" fmla="*/ 1189284 w 1276950"/>
              <a:gd name="connsiteY23" fmla="*/ 278486 h 1377510"/>
              <a:gd name="connsiteX24" fmla="*/ 108572 w 1276950"/>
              <a:gd name="connsiteY24" fmla="*/ 38540 h 1377510"/>
              <a:gd name="connsiteX25" fmla="*/ 37440 w 1276950"/>
              <a:gd name="connsiteY25" fmla="*/ 109405 h 1377510"/>
              <a:gd name="connsiteX26" fmla="*/ 37440 w 1276950"/>
              <a:gd name="connsiteY26" fmla="*/ 1106484 h 1377510"/>
              <a:gd name="connsiteX27" fmla="*/ 876052 w 1276950"/>
              <a:gd name="connsiteY27" fmla="*/ 1106484 h 1377510"/>
              <a:gd name="connsiteX28" fmla="*/ 876052 w 1276950"/>
              <a:gd name="connsiteY28" fmla="*/ 757133 h 1377510"/>
              <a:gd name="connsiteX29" fmla="*/ 671390 w 1276950"/>
              <a:gd name="connsiteY29" fmla="*/ 962268 h 1377510"/>
              <a:gd name="connsiteX30" fmla="*/ 642688 w 1276950"/>
              <a:gd name="connsiteY30" fmla="*/ 980916 h 1377510"/>
              <a:gd name="connsiteX31" fmla="*/ 562820 w 1276950"/>
              <a:gd name="connsiteY31" fmla="*/ 1005781 h 1377510"/>
              <a:gd name="connsiteX32" fmla="*/ 549092 w 1276950"/>
              <a:gd name="connsiteY32" fmla="*/ 1008268 h 1377510"/>
              <a:gd name="connsiteX33" fmla="*/ 517894 w 1276950"/>
              <a:gd name="connsiteY33" fmla="*/ 995835 h 1377510"/>
              <a:gd name="connsiteX34" fmla="*/ 507910 w 1276950"/>
              <a:gd name="connsiteY34" fmla="*/ 951078 h 1377510"/>
              <a:gd name="connsiteX35" fmla="*/ 534118 w 1276950"/>
              <a:gd name="connsiteY35" fmla="*/ 872754 h 1377510"/>
              <a:gd name="connsiteX36" fmla="*/ 551588 w 1276950"/>
              <a:gd name="connsiteY36" fmla="*/ 844160 h 1377510"/>
              <a:gd name="connsiteX37" fmla="*/ 876052 w 1276950"/>
              <a:gd name="connsiteY37" fmla="*/ 519674 h 1377510"/>
              <a:gd name="connsiteX38" fmla="*/ 876052 w 1276950"/>
              <a:gd name="connsiteY38" fmla="*/ 109405 h 1377510"/>
              <a:gd name="connsiteX39" fmla="*/ 806168 w 1276950"/>
              <a:gd name="connsiteY39" fmla="*/ 38540 h 1377510"/>
              <a:gd name="connsiteX40" fmla="*/ 108572 w 1276950"/>
              <a:gd name="connsiteY40" fmla="*/ 0 h 1377510"/>
              <a:gd name="connsiteX41" fmla="*/ 806168 w 1276950"/>
              <a:gd name="connsiteY41" fmla="*/ 0 h 1377510"/>
              <a:gd name="connsiteX42" fmla="*/ 914738 w 1276950"/>
              <a:gd name="connsiteY42" fmla="*/ 109405 h 1377510"/>
              <a:gd name="connsiteX43" fmla="*/ 914738 w 1276950"/>
              <a:gd name="connsiteY43" fmla="*/ 481134 h 1377510"/>
              <a:gd name="connsiteX44" fmla="*/ 1136870 w 1276950"/>
              <a:gd name="connsiteY44" fmla="*/ 262324 h 1377510"/>
              <a:gd name="connsiteX45" fmla="*/ 1242944 w 1276950"/>
              <a:gd name="connsiteY45" fmla="*/ 262324 h 1377510"/>
              <a:gd name="connsiteX46" fmla="*/ 1255424 w 1276950"/>
              <a:gd name="connsiteY46" fmla="*/ 273513 h 1377510"/>
              <a:gd name="connsiteX47" fmla="*/ 1255424 w 1276950"/>
              <a:gd name="connsiteY47" fmla="*/ 380431 h 1377510"/>
              <a:gd name="connsiteX48" fmla="*/ 914738 w 1276950"/>
              <a:gd name="connsiteY48" fmla="*/ 718593 h 1377510"/>
              <a:gd name="connsiteX49" fmla="*/ 914738 w 1276950"/>
              <a:gd name="connsiteY49" fmla="*/ 1268105 h 1377510"/>
              <a:gd name="connsiteX50" fmla="*/ 806168 w 1276950"/>
              <a:gd name="connsiteY50" fmla="*/ 1377510 h 1377510"/>
              <a:gd name="connsiteX51" fmla="*/ 108572 w 1276950"/>
              <a:gd name="connsiteY51" fmla="*/ 1377510 h 1377510"/>
              <a:gd name="connsiteX52" fmla="*/ 0 w 1276950"/>
              <a:gd name="connsiteY52" fmla="*/ 1268105 h 1377510"/>
              <a:gd name="connsiteX53" fmla="*/ 0 w 1276950"/>
              <a:gd name="connsiteY53" fmla="*/ 109405 h 1377510"/>
              <a:gd name="connsiteX54" fmla="*/ 108572 w 1276950"/>
              <a:gd name="connsiteY54" fmla="*/ 0 h 137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276950" h="1377510">
                <a:moveTo>
                  <a:pt x="455924" y="1197486"/>
                </a:moveTo>
                <a:cubicBezTo>
                  <a:pt x="482544" y="1197486"/>
                  <a:pt x="504094" y="1218102"/>
                  <a:pt x="504094" y="1243570"/>
                </a:cubicBezTo>
                <a:cubicBezTo>
                  <a:pt x="504094" y="1269037"/>
                  <a:pt x="482544" y="1289653"/>
                  <a:pt x="455924" y="1289653"/>
                </a:cubicBezTo>
                <a:cubicBezTo>
                  <a:pt x="428038" y="1289653"/>
                  <a:pt x="406488" y="1269037"/>
                  <a:pt x="406488" y="1243570"/>
                </a:cubicBezTo>
                <a:cubicBezTo>
                  <a:pt x="406488" y="1218102"/>
                  <a:pt x="428038" y="1197486"/>
                  <a:pt x="455924" y="1197486"/>
                </a:cubicBezTo>
                <a:close/>
                <a:moveTo>
                  <a:pt x="37440" y="1145024"/>
                </a:moveTo>
                <a:lnTo>
                  <a:pt x="37440" y="1268105"/>
                </a:lnTo>
                <a:cubicBezTo>
                  <a:pt x="37440" y="1307888"/>
                  <a:pt x="69886" y="1340213"/>
                  <a:pt x="108572" y="1340213"/>
                </a:cubicBezTo>
                <a:lnTo>
                  <a:pt x="806168" y="1340213"/>
                </a:lnTo>
                <a:cubicBezTo>
                  <a:pt x="844852" y="1340213"/>
                  <a:pt x="876052" y="1307888"/>
                  <a:pt x="876052" y="1268105"/>
                </a:cubicBezTo>
                <a:lnTo>
                  <a:pt x="876052" y="1145024"/>
                </a:lnTo>
                <a:close/>
                <a:moveTo>
                  <a:pt x="1189284" y="278486"/>
                </a:moveTo>
                <a:cubicBezTo>
                  <a:pt x="1179300" y="278486"/>
                  <a:pt x="1170564" y="280972"/>
                  <a:pt x="1163076" y="288432"/>
                </a:cubicBezTo>
                <a:lnTo>
                  <a:pt x="579042" y="871511"/>
                </a:lnTo>
                <a:cubicBezTo>
                  <a:pt x="574052" y="875241"/>
                  <a:pt x="571556" y="878971"/>
                  <a:pt x="570308" y="885187"/>
                </a:cubicBezTo>
                <a:lnTo>
                  <a:pt x="544100" y="962268"/>
                </a:lnTo>
                <a:cubicBezTo>
                  <a:pt x="542852" y="965997"/>
                  <a:pt x="544100" y="967241"/>
                  <a:pt x="545348" y="968484"/>
                </a:cubicBezTo>
                <a:cubicBezTo>
                  <a:pt x="546596" y="969727"/>
                  <a:pt x="547844" y="970970"/>
                  <a:pt x="550340" y="970970"/>
                </a:cubicBezTo>
                <a:lnTo>
                  <a:pt x="630208" y="943619"/>
                </a:lnTo>
                <a:cubicBezTo>
                  <a:pt x="635200" y="942376"/>
                  <a:pt x="638944" y="939889"/>
                  <a:pt x="643936" y="936160"/>
                </a:cubicBezTo>
                <a:lnTo>
                  <a:pt x="1227968" y="353080"/>
                </a:lnTo>
                <a:cubicBezTo>
                  <a:pt x="1241696" y="338161"/>
                  <a:pt x="1241696" y="315783"/>
                  <a:pt x="1227968" y="300864"/>
                </a:cubicBezTo>
                <a:lnTo>
                  <a:pt x="1215490" y="288432"/>
                </a:lnTo>
                <a:cubicBezTo>
                  <a:pt x="1209250" y="280972"/>
                  <a:pt x="1199266" y="278486"/>
                  <a:pt x="1189284" y="278486"/>
                </a:cubicBezTo>
                <a:close/>
                <a:moveTo>
                  <a:pt x="108572" y="38540"/>
                </a:moveTo>
                <a:cubicBezTo>
                  <a:pt x="69886" y="38540"/>
                  <a:pt x="37440" y="69621"/>
                  <a:pt x="37440" y="109405"/>
                </a:cubicBezTo>
                <a:lnTo>
                  <a:pt x="37440" y="1106484"/>
                </a:lnTo>
                <a:lnTo>
                  <a:pt x="876052" y="1106484"/>
                </a:lnTo>
                <a:lnTo>
                  <a:pt x="876052" y="757133"/>
                </a:lnTo>
                <a:lnTo>
                  <a:pt x="671390" y="962268"/>
                </a:lnTo>
                <a:cubicBezTo>
                  <a:pt x="662654" y="970970"/>
                  <a:pt x="652672" y="975943"/>
                  <a:pt x="642688" y="980916"/>
                </a:cubicBezTo>
                <a:lnTo>
                  <a:pt x="562820" y="1005781"/>
                </a:lnTo>
                <a:cubicBezTo>
                  <a:pt x="559076" y="1008268"/>
                  <a:pt x="554084" y="1008268"/>
                  <a:pt x="549092" y="1008268"/>
                </a:cubicBezTo>
                <a:cubicBezTo>
                  <a:pt x="537860" y="1008268"/>
                  <a:pt x="526630" y="1004538"/>
                  <a:pt x="517894" y="995835"/>
                </a:cubicBezTo>
                <a:cubicBezTo>
                  <a:pt x="506662" y="984646"/>
                  <a:pt x="501670" y="967241"/>
                  <a:pt x="507910" y="951078"/>
                </a:cubicBezTo>
                <a:lnTo>
                  <a:pt x="534118" y="872754"/>
                </a:lnTo>
                <a:cubicBezTo>
                  <a:pt x="536612" y="861565"/>
                  <a:pt x="542852" y="851619"/>
                  <a:pt x="551588" y="844160"/>
                </a:cubicBezTo>
                <a:lnTo>
                  <a:pt x="876052" y="519674"/>
                </a:lnTo>
                <a:lnTo>
                  <a:pt x="876052" y="109405"/>
                </a:lnTo>
                <a:cubicBezTo>
                  <a:pt x="876052" y="69621"/>
                  <a:pt x="844852" y="38540"/>
                  <a:pt x="806168" y="38540"/>
                </a:cubicBezTo>
                <a:close/>
                <a:moveTo>
                  <a:pt x="108572" y="0"/>
                </a:moveTo>
                <a:lnTo>
                  <a:pt x="806168" y="0"/>
                </a:lnTo>
                <a:cubicBezTo>
                  <a:pt x="866068" y="0"/>
                  <a:pt x="914738" y="48486"/>
                  <a:pt x="914738" y="109405"/>
                </a:cubicBezTo>
                <a:lnTo>
                  <a:pt x="914738" y="481134"/>
                </a:lnTo>
                <a:lnTo>
                  <a:pt x="1136870" y="262324"/>
                </a:lnTo>
                <a:cubicBezTo>
                  <a:pt x="1165572" y="232486"/>
                  <a:pt x="1212994" y="232486"/>
                  <a:pt x="1242944" y="262324"/>
                </a:cubicBezTo>
                <a:lnTo>
                  <a:pt x="1255424" y="273513"/>
                </a:lnTo>
                <a:cubicBezTo>
                  <a:pt x="1284126" y="303351"/>
                  <a:pt x="1284126" y="350594"/>
                  <a:pt x="1255424" y="380431"/>
                </a:cubicBezTo>
                <a:lnTo>
                  <a:pt x="914738" y="718593"/>
                </a:lnTo>
                <a:lnTo>
                  <a:pt x="914738" y="1268105"/>
                </a:lnTo>
                <a:cubicBezTo>
                  <a:pt x="914738" y="1329023"/>
                  <a:pt x="866068" y="1377510"/>
                  <a:pt x="806168" y="1377510"/>
                </a:cubicBezTo>
                <a:lnTo>
                  <a:pt x="108572" y="1377510"/>
                </a:lnTo>
                <a:cubicBezTo>
                  <a:pt x="48670" y="1377510"/>
                  <a:pt x="0" y="1329023"/>
                  <a:pt x="0" y="1268105"/>
                </a:cubicBezTo>
                <a:lnTo>
                  <a:pt x="0" y="109405"/>
                </a:lnTo>
                <a:cubicBezTo>
                  <a:pt x="0" y="48486"/>
                  <a:pt x="48670" y="0"/>
                  <a:pt x="1085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3763A-3736-3643-A507-EE81DB3E5CE0}"/>
              </a:ext>
            </a:extLst>
          </p:cNvPr>
          <p:cNvSpPr txBox="1"/>
          <p:nvPr/>
        </p:nvSpPr>
        <p:spPr>
          <a:xfrm>
            <a:off x="2441121" y="3866263"/>
            <a:ext cx="38127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HEALTHCARE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B4844-B7AF-BD4D-B657-0165E85DFD8F}"/>
              </a:ext>
            </a:extLst>
          </p:cNvPr>
          <p:cNvSpPr txBox="1"/>
          <p:nvPr/>
        </p:nvSpPr>
        <p:spPr>
          <a:xfrm>
            <a:off x="2441122" y="5640521"/>
            <a:ext cx="3812721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B4D9C-2D67-BE46-99B6-17DCAC9F748F}"/>
              </a:ext>
            </a:extLst>
          </p:cNvPr>
          <p:cNvSpPr txBox="1"/>
          <p:nvPr/>
        </p:nvSpPr>
        <p:spPr>
          <a:xfrm>
            <a:off x="3626076" y="11297502"/>
            <a:ext cx="1442810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0B98A-9182-5E45-B796-D4247602FE4A}"/>
              </a:ext>
            </a:extLst>
          </p:cNvPr>
          <p:cNvSpPr txBox="1"/>
          <p:nvPr/>
        </p:nvSpPr>
        <p:spPr>
          <a:xfrm>
            <a:off x="7673521" y="3866263"/>
            <a:ext cx="38127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3EE16-5209-4C45-9061-C5E76BC2D7FA}"/>
              </a:ext>
            </a:extLst>
          </p:cNvPr>
          <p:cNvSpPr txBox="1"/>
          <p:nvPr/>
        </p:nvSpPr>
        <p:spPr>
          <a:xfrm>
            <a:off x="7673522" y="5640521"/>
            <a:ext cx="3812721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669A4-15FE-9D47-8464-014C896CD690}"/>
              </a:ext>
            </a:extLst>
          </p:cNvPr>
          <p:cNvSpPr txBox="1"/>
          <p:nvPr/>
        </p:nvSpPr>
        <p:spPr>
          <a:xfrm>
            <a:off x="8858476" y="11297502"/>
            <a:ext cx="1442810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E86E0-6DE2-054D-9794-EF9C6ECC88F7}"/>
              </a:ext>
            </a:extLst>
          </p:cNvPr>
          <p:cNvSpPr txBox="1"/>
          <p:nvPr/>
        </p:nvSpPr>
        <p:spPr>
          <a:xfrm>
            <a:off x="12905920" y="3866263"/>
            <a:ext cx="38127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E94E2-51B1-6847-A6B7-E394F5B873E1}"/>
              </a:ext>
            </a:extLst>
          </p:cNvPr>
          <p:cNvSpPr txBox="1"/>
          <p:nvPr/>
        </p:nvSpPr>
        <p:spPr>
          <a:xfrm>
            <a:off x="12905921" y="5640521"/>
            <a:ext cx="3812721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D50912-B58F-D741-9A90-9602A005B567}"/>
              </a:ext>
            </a:extLst>
          </p:cNvPr>
          <p:cNvSpPr txBox="1"/>
          <p:nvPr/>
        </p:nvSpPr>
        <p:spPr>
          <a:xfrm>
            <a:off x="14090875" y="11297502"/>
            <a:ext cx="1442810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BCB17-E0B7-9946-8270-9941DDB97014}"/>
              </a:ext>
            </a:extLst>
          </p:cNvPr>
          <p:cNvSpPr txBox="1"/>
          <p:nvPr/>
        </p:nvSpPr>
        <p:spPr>
          <a:xfrm>
            <a:off x="18123806" y="3866263"/>
            <a:ext cx="381272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BUSINESS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14192-3952-F842-A075-B114018D0DC2}"/>
              </a:ext>
            </a:extLst>
          </p:cNvPr>
          <p:cNvSpPr txBox="1"/>
          <p:nvPr/>
        </p:nvSpPr>
        <p:spPr>
          <a:xfrm>
            <a:off x="18123807" y="5640521"/>
            <a:ext cx="3812721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E38D36-9C50-8145-95FC-A84C984F80D6}"/>
              </a:ext>
            </a:extLst>
          </p:cNvPr>
          <p:cNvSpPr txBox="1"/>
          <p:nvPr/>
        </p:nvSpPr>
        <p:spPr>
          <a:xfrm>
            <a:off x="19308761" y="11297502"/>
            <a:ext cx="1442810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DCAECE-B176-BC49-A915-7CAAC5032961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F17C9A-FBC3-F240-AD06-D853A4C980C5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859347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">
            <a:extLst>
              <a:ext uri="{FF2B5EF4-FFF2-40B4-BE49-F238E27FC236}">
                <a16:creationId xmlns:a16="http://schemas.microsoft.com/office/drawing/2014/main" id="{4F531E9D-C68E-A444-9F1C-4D63A0DE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8" y="5248542"/>
            <a:ext cx="4218659" cy="7481529"/>
          </a:xfrm>
          <a:prstGeom prst="roundRect">
            <a:avLst>
              <a:gd name="adj" fmla="val 8419"/>
            </a:avLst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69">
            <a:extLst>
              <a:ext uri="{FF2B5EF4-FFF2-40B4-BE49-F238E27FC236}">
                <a16:creationId xmlns:a16="http://schemas.microsoft.com/office/drawing/2014/main" id="{39DDE2C7-09B7-E54A-9E1E-BA016094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032" y="3452314"/>
            <a:ext cx="3109064" cy="3592452"/>
          </a:xfrm>
          <a:custGeom>
            <a:avLst/>
            <a:gdLst>
              <a:gd name="T0" fmla="*/ 758 w 2496"/>
              <a:gd name="T1" fmla="*/ 1342 h 2882"/>
              <a:gd name="T2" fmla="*/ 33 w 2496"/>
              <a:gd name="T3" fmla="*/ 402 h 2882"/>
              <a:gd name="T4" fmla="*/ 33 w 2496"/>
              <a:gd name="T5" fmla="*/ 402 h 2882"/>
              <a:gd name="T6" fmla="*/ 0 w 2496"/>
              <a:gd name="T7" fmla="*/ 303 h 2882"/>
              <a:gd name="T8" fmla="*/ 0 w 2496"/>
              <a:gd name="T9" fmla="*/ 303 h 2882"/>
              <a:gd name="T10" fmla="*/ 362 w 2496"/>
              <a:gd name="T11" fmla="*/ 94 h 2882"/>
              <a:gd name="T12" fmla="*/ 2333 w 2496"/>
              <a:gd name="T13" fmla="*/ 1232 h 2882"/>
              <a:gd name="T14" fmla="*/ 2333 w 2496"/>
              <a:gd name="T15" fmla="*/ 1232 h 2882"/>
              <a:gd name="T16" fmla="*/ 2333 w 2496"/>
              <a:gd name="T17" fmla="*/ 1651 h 2882"/>
              <a:gd name="T18" fmla="*/ 362 w 2496"/>
              <a:gd name="T19" fmla="*/ 2788 h 2882"/>
              <a:gd name="T20" fmla="*/ 362 w 2496"/>
              <a:gd name="T21" fmla="*/ 2788 h 2882"/>
              <a:gd name="T22" fmla="*/ 0 w 2496"/>
              <a:gd name="T23" fmla="*/ 2579 h 2882"/>
              <a:gd name="T24" fmla="*/ 0 w 2496"/>
              <a:gd name="T25" fmla="*/ 2579 h 2882"/>
              <a:gd name="T26" fmla="*/ 0 w 2496"/>
              <a:gd name="T27" fmla="*/ 2579 h 2882"/>
              <a:gd name="T28" fmla="*/ 33 w 2496"/>
              <a:gd name="T29" fmla="*/ 2480 h 2882"/>
              <a:gd name="T30" fmla="*/ 758 w 2496"/>
              <a:gd name="T31" fmla="*/ 1539 h 2882"/>
              <a:gd name="T32" fmla="*/ 758 w 2496"/>
              <a:gd name="T33" fmla="*/ 1539 h 2882"/>
              <a:gd name="T34" fmla="*/ 758 w 2496"/>
              <a:gd name="T35" fmla="*/ 1342 h 2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6" h="2882">
                <a:moveTo>
                  <a:pt x="758" y="1342"/>
                </a:moveTo>
                <a:lnTo>
                  <a:pt x="33" y="402"/>
                </a:lnTo>
                <a:lnTo>
                  <a:pt x="33" y="402"/>
                </a:lnTo>
                <a:cubicBezTo>
                  <a:pt x="11" y="373"/>
                  <a:pt x="0" y="339"/>
                  <a:pt x="0" y="303"/>
                </a:cubicBezTo>
                <a:lnTo>
                  <a:pt x="0" y="303"/>
                </a:lnTo>
                <a:cubicBezTo>
                  <a:pt x="0" y="117"/>
                  <a:pt x="201" y="0"/>
                  <a:pt x="362" y="94"/>
                </a:cubicBezTo>
                <a:lnTo>
                  <a:pt x="2333" y="1232"/>
                </a:lnTo>
                <a:lnTo>
                  <a:pt x="2333" y="1232"/>
                </a:lnTo>
                <a:cubicBezTo>
                  <a:pt x="2495" y="1325"/>
                  <a:pt x="2495" y="1557"/>
                  <a:pt x="2333" y="1651"/>
                </a:cubicBezTo>
                <a:lnTo>
                  <a:pt x="362" y="2788"/>
                </a:lnTo>
                <a:lnTo>
                  <a:pt x="362" y="2788"/>
                </a:lnTo>
                <a:cubicBezTo>
                  <a:pt x="201" y="2881"/>
                  <a:pt x="0" y="2764"/>
                  <a:pt x="0" y="2579"/>
                </a:cubicBezTo>
                <a:lnTo>
                  <a:pt x="0" y="2579"/>
                </a:lnTo>
                <a:lnTo>
                  <a:pt x="0" y="2579"/>
                </a:lnTo>
                <a:cubicBezTo>
                  <a:pt x="0" y="2543"/>
                  <a:pt x="11" y="2509"/>
                  <a:pt x="33" y="2480"/>
                </a:cubicBezTo>
                <a:lnTo>
                  <a:pt x="758" y="1539"/>
                </a:lnTo>
                <a:lnTo>
                  <a:pt x="758" y="1539"/>
                </a:lnTo>
                <a:cubicBezTo>
                  <a:pt x="803" y="1481"/>
                  <a:pt x="803" y="1400"/>
                  <a:pt x="758" y="13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0">
            <a:extLst>
              <a:ext uri="{FF2B5EF4-FFF2-40B4-BE49-F238E27FC236}">
                <a16:creationId xmlns:a16="http://schemas.microsoft.com/office/drawing/2014/main" id="{A634A741-8B4B-8344-8A4B-D3EBAEFB6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756" y="4419091"/>
            <a:ext cx="1658899" cy="1658899"/>
          </a:xfrm>
          <a:custGeom>
            <a:avLst/>
            <a:gdLst>
              <a:gd name="T0" fmla="*/ 0 w 1333"/>
              <a:gd name="T1" fmla="*/ 666 h 1333"/>
              <a:gd name="T2" fmla="*/ 0 w 1333"/>
              <a:gd name="T3" fmla="*/ 666 h 1333"/>
              <a:gd name="T4" fmla="*/ 666 w 1333"/>
              <a:gd name="T5" fmla="*/ 1332 h 1333"/>
              <a:gd name="T6" fmla="*/ 666 w 1333"/>
              <a:gd name="T7" fmla="*/ 1332 h 1333"/>
              <a:gd name="T8" fmla="*/ 1332 w 1333"/>
              <a:gd name="T9" fmla="*/ 666 h 1333"/>
              <a:gd name="T10" fmla="*/ 1332 w 1333"/>
              <a:gd name="T11" fmla="*/ 666 h 1333"/>
              <a:gd name="T12" fmla="*/ 666 w 1333"/>
              <a:gd name="T13" fmla="*/ 0 h 1333"/>
              <a:gd name="T14" fmla="*/ 666 w 1333"/>
              <a:gd name="T15" fmla="*/ 0 h 1333"/>
              <a:gd name="T16" fmla="*/ 0 w 1333"/>
              <a:gd name="T17" fmla="*/ 666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3" h="1333">
                <a:moveTo>
                  <a:pt x="0" y="666"/>
                </a:moveTo>
                <a:lnTo>
                  <a:pt x="0" y="666"/>
                </a:lnTo>
                <a:cubicBezTo>
                  <a:pt x="0" y="1034"/>
                  <a:pt x="298" y="1332"/>
                  <a:pt x="666" y="1332"/>
                </a:cubicBezTo>
                <a:lnTo>
                  <a:pt x="666" y="1332"/>
                </a:lnTo>
                <a:cubicBezTo>
                  <a:pt x="1034" y="1332"/>
                  <a:pt x="1332" y="1034"/>
                  <a:pt x="1332" y="666"/>
                </a:cubicBezTo>
                <a:lnTo>
                  <a:pt x="1332" y="666"/>
                </a:lnTo>
                <a:cubicBezTo>
                  <a:pt x="1332" y="298"/>
                  <a:pt x="1034" y="0"/>
                  <a:pt x="666" y="0"/>
                </a:cubicBezTo>
                <a:lnTo>
                  <a:pt x="666" y="0"/>
                </a:lnTo>
                <a:cubicBezTo>
                  <a:pt x="298" y="0"/>
                  <a:pt x="0" y="298"/>
                  <a:pt x="0" y="6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1">
            <a:extLst>
              <a:ext uri="{FF2B5EF4-FFF2-40B4-BE49-F238E27FC236}">
                <a16:creationId xmlns:a16="http://schemas.microsoft.com/office/drawing/2014/main" id="{A549DABF-E3BE-1148-993B-CBC4348E8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672" y="4479514"/>
            <a:ext cx="1532561" cy="1532557"/>
          </a:xfrm>
          <a:custGeom>
            <a:avLst/>
            <a:gdLst>
              <a:gd name="T0" fmla="*/ 0 w 1230"/>
              <a:gd name="T1" fmla="*/ 615 h 1230"/>
              <a:gd name="T2" fmla="*/ 0 w 1230"/>
              <a:gd name="T3" fmla="*/ 615 h 1230"/>
              <a:gd name="T4" fmla="*/ 615 w 1230"/>
              <a:gd name="T5" fmla="*/ 1229 h 1230"/>
              <a:gd name="T6" fmla="*/ 615 w 1230"/>
              <a:gd name="T7" fmla="*/ 1229 h 1230"/>
              <a:gd name="T8" fmla="*/ 1229 w 1230"/>
              <a:gd name="T9" fmla="*/ 615 h 1230"/>
              <a:gd name="T10" fmla="*/ 1229 w 1230"/>
              <a:gd name="T11" fmla="*/ 615 h 1230"/>
              <a:gd name="T12" fmla="*/ 615 w 1230"/>
              <a:gd name="T13" fmla="*/ 0 h 1230"/>
              <a:gd name="T14" fmla="*/ 615 w 1230"/>
              <a:gd name="T15" fmla="*/ 0 h 1230"/>
              <a:gd name="T16" fmla="*/ 0 w 1230"/>
              <a:gd name="T17" fmla="*/ 615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0" h="1230">
                <a:moveTo>
                  <a:pt x="0" y="615"/>
                </a:moveTo>
                <a:lnTo>
                  <a:pt x="0" y="615"/>
                </a:lnTo>
                <a:cubicBezTo>
                  <a:pt x="0" y="954"/>
                  <a:pt x="275" y="1229"/>
                  <a:pt x="615" y="1229"/>
                </a:cubicBezTo>
                <a:lnTo>
                  <a:pt x="615" y="1229"/>
                </a:lnTo>
                <a:cubicBezTo>
                  <a:pt x="954" y="1229"/>
                  <a:pt x="1229" y="954"/>
                  <a:pt x="1229" y="615"/>
                </a:cubicBezTo>
                <a:lnTo>
                  <a:pt x="1229" y="615"/>
                </a:lnTo>
                <a:cubicBezTo>
                  <a:pt x="1229" y="275"/>
                  <a:pt x="954" y="0"/>
                  <a:pt x="615" y="0"/>
                </a:cubicBezTo>
                <a:lnTo>
                  <a:pt x="615" y="0"/>
                </a:lnTo>
                <a:cubicBezTo>
                  <a:pt x="275" y="0"/>
                  <a:pt x="0" y="275"/>
                  <a:pt x="0" y="6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146">
            <a:extLst>
              <a:ext uri="{FF2B5EF4-FFF2-40B4-BE49-F238E27FC236}">
                <a16:creationId xmlns:a16="http://schemas.microsoft.com/office/drawing/2014/main" id="{11650D2E-1764-8D44-A72C-63F056FAD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705" y="5248542"/>
            <a:ext cx="4218659" cy="7481529"/>
          </a:xfrm>
          <a:prstGeom prst="roundRect">
            <a:avLst>
              <a:gd name="adj" fmla="val 8035"/>
            </a:avLst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147">
            <a:extLst>
              <a:ext uri="{FF2B5EF4-FFF2-40B4-BE49-F238E27FC236}">
                <a16:creationId xmlns:a16="http://schemas.microsoft.com/office/drawing/2014/main" id="{FD7FDDAB-17BA-5B45-81B3-9470EA562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103" y="3452314"/>
            <a:ext cx="3109064" cy="3592452"/>
          </a:xfrm>
          <a:custGeom>
            <a:avLst/>
            <a:gdLst>
              <a:gd name="T0" fmla="*/ 759 w 2496"/>
              <a:gd name="T1" fmla="*/ 1342 h 2882"/>
              <a:gd name="T2" fmla="*/ 34 w 2496"/>
              <a:gd name="T3" fmla="*/ 402 h 2882"/>
              <a:gd name="T4" fmla="*/ 34 w 2496"/>
              <a:gd name="T5" fmla="*/ 402 h 2882"/>
              <a:gd name="T6" fmla="*/ 0 w 2496"/>
              <a:gd name="T7" fmla="*/ 303 h 2882"/>
              <a:gd name="T8" fmla="*/ 0 w 2496"/>
              <a:gd name="T9" fmla="*/ 303 h 2882"/>
              <a:gd name="T10" fmla="*/ 363 w 2496"/>
              <a:gd name="T11" fmla="*/ 94 h 2882"/>
              <a:gd name="T12" fmla="*/ 2334 w 2496"/>
              <a:gd name="T13" fmla="*/ 1232 h 2882"/>
              <a:gd name="T14" fmla="*/ 2334 w 2496"/>
              <a:gd name="T15" fmla="*/ 1232 h 2882"/>
              <a:gd name="T16" fmla="*/ 2334 w 2496"/>
              <a:gd name="T17" fmla="*/ 1651 h 2882"/>
              <a:gd name="T18" fmla="*/ 363 w 2496"/>
              <a:gd name="T19" fmla="*/ 2788 h 2882"/>
              <a:gd name="T20" fmla="*/ 363 w 2496"/>
              <a:gd name="T21" fmla="*/ 2788 h 2882"/>
              <a:gd name="T22" fmla="*/ 0 w 2496"/>
              <a:gd name="T23" fmla="*/ 2579 h 2882"/>
              <a:gd name="T24" fmla="*/ 0 w 2496"/>
              <a:gd name="T25" fmla="*/ 2579 h 2882"/>
              <a:gd name="T26" fmla="*/ 0 w 2496"/>
              <a:gd name="T27" fmla="*/ 2579 h 2882"/>
              <a:gd name="T28" fmla="*/ 34 w 2496"/>
              <a:gd name="T29" fmla="*/ 2480 h 2882"/>
              <a:gd name="T30" fmla="*/ 759 w 2496"/>
              <a:gd name="T31" fmla="*/ 1539 h 2882"/>
              <a:gd name="T32" fmla="*/ 759 w 2496"/>
              <a:gd name="T33" fmla="*/ 1539 h 2882"/>
              <a:gd name="T34" fmla="*/ 759 w 2496"/>
              <a:gd name="T35" fmla="*/ 1342 h 2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6" h="2882">
                <a:moveTo>
                  <a:pt x="759" y="1342"/>
                </a:moveTo>
                <a:lnTo>
                  <a:pt x="34" y="402"/>
                </a:lnTo>
                <a:lnTo>
                  <a:pt x="34" y="402"/>
                </a:lnTo>
                <a:cubicBezTo>
                  <a:pt x="12" y="373"/>
                  <a:pt x="0" y="339"/>
                  <a:pt x="0" y="303"/>
                </a:cubicBezTo>
                <a:lnTo>
                  <a:pt x="0" y="303"/>
                </a:lnTo>
                <a:cubicBezTo>
                  <a:pt x="0" y="117"/>
                  <a:pt x="201" y="0"/>
                  <a:pt x="363" y="94"/>
                </a:cubicBezTo>
                <a:lnTo>
                  <a:pt x="2334" y="1232"/>
                </a:lnTo>
                <a:lnTo>
                  <a:pt x="2334" y="1232"/>
                </a:lnTo>
                <a:cubicBezTo>
                  <a:pt x="2495" y="1325"/>
                  <a:pt x="2495" y="1557"/>
                  <a:pt x="2334" y="1651"/>
                </a:cubicBezTo>
                <a:lnTo>
                  <a:pt x="363" y="2788"/>
                </a:lnTo>
                <a:lnTo>
                  <a:pt x="363" y="2788"/>
                </a:lnTo>
                <a:cubicBezTo>
                  <a:pt x="201" y="2881"/>
                  <a:pt x="0" y="2764"/>
                  <a:pt x="0" y="2579"/>
                </a:cubicBezTo>
                <a:lnTo>
                  <a:pt x="0" y="2579"/>
                </a:lnTo>
                <a:lnTo>
                  <a:pt x="0" y="2579"/>
                </a:lnTo>
                <a:cubicBezTo>
                  <a:pt x="0" y="2543"/>
                  <a:pt x="12" y="2509"/>
                  <a:pt x="34" y="2480"/>
                </a:cubicBezTo>
                <a:lnTo>
                  <a:pt x="759" y="1539"/>
                </a:lnTo>
                <a:lnTo>
                  <a:pt x="759" y="1539"/>
                </a:lnTo>
                <a:cubicBezTo>
                  <a:pt x="804" y="1481"/>
                  <a:pt x="804" y="1400"/>
                  <a:pt x="759" y="13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48">
            <a:extLst>
              <a:ext uri="{FF2B5EF4-FFF2-40B4-BE49-F238E27FC236}">
                <a16:creationId xmlns:a16="http://schemas.microsoft.com/office/drawing/2014/main" id="{9E3BAD45-933D-DC41-B1F1-AC8B89BF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25" y="4419091"/>
            <a:ext cx="1658899" cy="1658899"/>
          </a:xfrm>
          <a:custGeom>
            <a:avLst/>
            <a:gdLst>
              <a:gd name="T0" fmla="*/ 0 w 1333"/>
              <a:gd name="T1" fmla="*/ 666 h 1333"/>
              <a:gd name="T2" fmla="*/ 0 w 1333"/>
              <a:gd name="T3" fmla="*/ 666 h 1333"/>
              <a:gd name="T4" fmla="*/ 666 w 1333"/>
              <a:gd name="T5" fmla="*/ 1332 h 1333"/>
              <a:gd name="T6" fmla="*/ 666 w 1333"/>
              <a:gd name="T7" fmla="*/ 1332 h 1333"/>
              <a:gd name="T8" fmla="*/ 1332 w 1333"/>
              <a:gd name="T9" fmla="*/ 666 h 1333"/>
              <a:gd name="T10" fmla="*/ 1332 w 1333"/>
              <a:gd name="T11" fmla="*/ 666 h 1333"/>
              <a:gd name="T12" fmla="*/ 666 w 1333"/>
              <a:gd name="T13" fmla="*/ 0 h 1333"/>
              <a:gd name="T14" fmla="*/ 666 w 1333"/>
              <a:gd name="T15" fmla="*/ 0 h 1333"/>
              <a:gd name="T16" fmla="*/ 0 w 1333"/>
              <a:gd name="T17" fmla="*/ 666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3" h="1333">
                <a:moveTo>
                  <a:pt x="0" y="666"/>
                </a:moveTo>
                <a:lnTo>
                  <a:pt x="0" y="666"/>
                </a:lnTo>
                <a:cubicBezTo>
                  <a:pt x="0" y="1034"/>
                  <a:pt x="298" y="1332"/>
                  <a:pt x="666" y="1332"/>
                </a:cubicBezTo>
                <a:lnTo>
                  <a:pt x="666" y="1332"/>
                </a:lnTo>
                <a:cubicBezTo>
                  <a:pt x="1033" y="1332"/>
                  <a:pt x="1332" y="1034"/>
                  <a:pt x="1332" y="666"/>
                </a:cubicBezTo>
                <a:lnTo>
                  <a:pt x="1332" y="666"/>
                </a:lnTo>
                <a:cubicBezTo>
                  <a:pt x="1332" y="298"/>
                  <a:pt x="1033" y="0"/>
                  <a:pt x="666" y="0"/>
                </a:cubicBezTo>
                <a:lnTo>
                  <a:pt x="666" y="0"/>
                </a:lnTo>
                <a:cubicBezTo>
                  <a:pt x="298" y="0"/>
                  <a:pt x="0" y="298"/>
                  <a:pt x="0" y="6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149">
            <a:extLst>
              <a:ext uri="{FF2B5EF4-FFF2-40B4-BE49-F238E27FC236}">
                <a16:creationId xmlns:a16="http://schemas.microsoft.com/office/drawing/2014/main" id="{0FC83E4D-AC54-5B4D-9976-B1F53DBFE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248" y="4479514"/>
            <a:ext cx="1532561" cy="1532557"/>
          </a:xfrm>
          <a:custGeom>
            <a:avLst/>
            <a:gdLst>
              <a:gd name="T0" fmla="*/ 0 w 1230"/>
              <a:gd name="T1" fmla="*/ 615 h 1230"/>
              <a:gd name="T2" fmla="*/ 0 w 1230"/>
              <a:gd name="T3" fmla="*/ 615 h 1230"/>
              <a:gd name="T4" fmla="*/ 615 w 1230"/>
              <a:gd name="T5" fmla="*/ 1229 h 1230"/>
              <a:gd name="T6" fmla="*/ 615 w 1230"/>
              <a:gd name="T7" fmla="*/ 1229 h 1230"/>
              <a:gd name="T8" fmla="*/ 1229 w 1230"/>
              <a:gd name="T9" fmla="*/ 615 h 1230"/>
              <a:gd name="T10" fmla="*/ 1229 w 1230"/>
              <a:gd name="T11" fmla="*/ 615 h 1230"/>
              <a:gd name="T12" fmla="*/ 615 w 1230"/>
              <a:gd name="T13" fmla="*/ 0 h 1230"/>
              <a:gd name="T14" fmla="*/ 615 w 1230"/>
              <a:gd name="T15" fmla="*/ 0 h 1230"/>
              <a:gd name="T16" fmla="*/ 0 w 1230"/>
              <a:gd name="T17" fmla="*/ 615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0" h="1230">
                <a:moveTo>
                  <a:pt x="0" y="615"/>
                </a:moveTo>
                <a:lnTo>
                  <a:pt x="0" y="615"/>
                </a:lnTo>
                <a:cubicBezTo>
                  <a:pt x="0" y="954"/>
                  <a:pt x="276" y="1229"/>
                  <a:pt x="615" y="1229"/>
                </a:cubicBezTo>
                <a:lnTo>
                  <a:pt x="615" y="1229"/>
                </a:lnTo>
                <a:cubicBezTo>
                  <a:pt x="954" y="1229"/>
                  <a:pt x="1229" y="954"/>
                  <a:pt x="1229" y="615"/>
                </a:cubicBezTo>
                <a:lnTo>
                  <a:pt x="1229" y="615"/>
                </a:lnTo>
                <a:cubicBezTo>
                  <a:pt x="1229" y="275"/>
                  <a:pt x="954" y="0"/>
                  <a:pt x="615" y="0"/>
                </a:cubicBezTo>
                <a:lnTo>
                  <a:pt x="615" y="0"/>
                </a:lnTo>
                <a:cubicBezTo>
                  <a:pt x="276" y="0"/>
                  <a:pt x="0" y="275"/>
                  <a:pt x="0" y="6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8F232C23-E14E-5C41-94EA-7C4E9AB85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279" y="5248542"/>
            <a:ext cx="4218659" cy="7481529"/>
          </a:xfrm>
          <a:prstGeom prst="roundRect">
            <a:avLst>
              <a:gd name="adj" fmla="val 8227"/>
            </a:avLst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27">
            <a:extLst>
              <a:ext uri="{FF2B5EF4-FFF2-40B4-BE49-F238E27FC236}">
                <a16:creationId xmlns:a16="http://schemas.microsoft.com/office/drawing/2014/main" id="{5F94F6C2-17EC-B64F-BBBF-6CE45C315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0677" y="3452314"/>
            <a:ext cx="3109064" cy="3592452"/>
          </a:xfrm>
          <a:custGeom>
            <a:avLst/>
            <a:gdLst>
              <a:gd name="T0" fmla="*/ 759 w 2496"/>
              <a:gd name="T1" fmla="*/ 1342 h 2882"/>
              <a:gd name="T2" fmla="*/ 34 w 2496"/>
              <a:gd name="T3" fmla="*/ 402 h 2882"/>
              <a:gd name="T4" fmla="*/ 34 w 2496"/>
              <a:gd name="T5" fmla="*/ 402 h 2882"/>
              <a:gd name="T6" fmla="*/ 0 w 2496"/>
              <a:gd name="T7" fmla="*/ 303 h 2882"/>
              <a:gd name="T8" fmla="*/ 0 w 2496"/>
              <a:gd name="T9" fmla="*/ 303 h 2882"/>
              <a:gd name="T10" fmla="*/ 362 w 2496"/>
              <a:gd name="T11" fmla="*/ 94 h 2882"/>
              <a:gd name="T12" fmla="*/ 2334 w 2496"/>
              <a:gd name="T13" fmla="*/ 1232 h 2882"/>
              <a:gd name="T14" fmla="*/ 2334 w 2496"/>
              <a:gd name="T15" fmla="*/ 1232 h 2882"/>
              <a:gd name="T16" fmla="*/ 2334 w 2496"/>
              <a:gd name="T17" fmla="*/ 1651 h 2882"/>
              <a:gd name="T18" fmla="*/ 362 w 2496"/>
              <a:gd name="T19" fmla="*/ 2788 h 2882"/>
              <a:gd name="T20" fmla="*/ 362 w 2496"/>
              <a:gd name="T21" fmla="*/ 2788 h 2882"/>
              <a:gd name="T22" fmla="*/ 0 w 2496"/>
              <a:gd name="T23" fmla="*/ 2579 h 2882"/>
              <a:gd name="T24" fmla="*/ 0 w 2496"/>
              <a:gd name="T25" fmla="*/ 2579 h 2882"/>
              <a:gd name="T26" fmla="*/ 0 w 2496"/>
              <a:gd name="T27" fmla="*/ 2579 h 2882"/>
              <a:gd name="T28" fmla="*/ 34 w 2496"/>
              <a:gd name="T29" fmla="*/ 2480 h 2882"/>
              <a:gd name="T30" fmla="*/ 759 w 2496"/>
              <a:gd name="T31" fmla="*/ 1539 h 2882"/>
              <a:gd name="T32" fmla="*/ 759 w 2496"/>
              <a:gd name="T33" fmla="*/ 1539 h 2882"/>
              <a:gd name="T34" fmla="*/ 759 w 2496"/>
              <a:gd name="T35" fmla="*/ 1342 h 2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6" h="2882">
                <a:moveTo>
                  <a:pt x="759" y="1342"/>
                </a:moveTo>
                <a:lnTo>
                  <a:pt x="34" y="402"/>
                </a:lnTo>
                <a:lnTo>
                  <a:pt x="34" y="402"/>
                </a:lnTo>
                <a:cubicBezTo>
                  <a:pt x="12" y="373"/>
                  <a:pt x="0" y="339"/>
                  <a:pt x="0" y="303"/>
                </a:cubicBezTo>
                <a:lnTo>
                  <a:pt x="0" y="303"/>
                </a:lnTo>
                <a:cubicBezTo>
                  <a:pt x="0" y="117"/>
                  <a:pt x="202" y="0"/>
                  <a:pt x="362" y="94"/>
                </a:cubicBezTo>
                <a:lnTo>
                  <a:pt x="2334" y="1232"/>
                </a:lnTo>
                <a:lnTo>
                  <a:pt x="2334" y="1232"/>
                </a:lnTo>
                <a:cubicBezTo>
                  <a:pt x="2495" y="1325"/>
                  <a:pt x="2495" y="1557"/>
                  <a:pt x="2334" y="1651"/>
                </a:cubicBezTo>
                <a:lnTo>
                  <a:pt x="362" y="2788"/>
                </a:lnTo>
                <a:lnTo>
                  <a:pt x="362" y="2788"/>
                </a:lnTo>
                <a:cubicBezTo>
                  <a:pt x="202" y="2881"/>
                  <a:pt x="0" y="2764"/>
                  <a:pt x="0" y="2579"/>
                </a:cubicBezTo>
                <a:lnTo>
                  <a:pt x="0" y="2579"/>
                </a:lnTo>
                <a:lnTo>
                  <a:pt x="0" y="2579"/>
                </a:lnTo>
                <a:cubicBezTo>
                  <a:pt x="0" y="2543"/>
                  <a:pt x="12" y="2509"/>
                  <a:pt x="34" y="2480"/>
                </a:cubicBezTo>
                <a:lnTo>
                  <a:pt x="759" y="1539"/>
                </a:lnTo>
                <a:lnTo>
                  <a:pt x="759" y="1539"/>
                </a:lnTo>
                <a:cubicBezTo>
                  <a:pt x="804" y="1481"/>
                  <a:pt x="804" y="1400"/>
                  <a:pt x="759" y="13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28">
            <a:extLst>
              <a:ext uri="{FF2B5EF4-FFF2-40B4-BE49-F238E27FC236}">
                <a16:creationId xmlns:a16="http://schemas.microsoft.com/office/drawing/2014/main" id="{92F48B70-4B35-C348-81BB-1400BA71A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9401" y="4419091"/>
            <a:ext cx="1658899" cy="1658899"/>
          </a:xfrm>
          <a:custGeom>
            <a:avLst/>
            <a:gdLst>
              <a:gd name="T0" fmla="*/ 0 w 1333"/>
              <a:gd name="T1" fmla="*/ 666 h 1333"/>
              <a:gd name="T2" fmla="*/ 0 w 1333"/>
              <a:gd name="T3" fmla="*/ 666 h 1333"/>
              <a:gd name="T4" fmla="*/ 666 w 1333"/>
              <a:gd name="T5" fmla="*/ 1332 h 1333"/>
              <a:gd name="T6" fmla="*/ 666 w 1333"/>
              <a:gd name="T7" fmla="*/ 1332 h 1333"/>
              <a:gd name="T8" fmla="*/ 1332 w 1333"/>
              <a:gd name="T9" fmla="*/ 666 h 1333"/>
              <a:gd name="T10" fmla="*/ 1332 w 1333"/>
              <a:gd name="T11" fmla="*/ 666 h 1333"/>
              <a:gd name="T12" fmla="*/ 666 w 1333"/>
              <a:gd name="T13" fmla="*/ 0 h 1333"/>
              <a:gd name="T14" fmla="*/ 666 w 1333"/>
              <a:gd name="T15" fmla="*/ 0 h 1333"/>
              <a:gd name="T16" fmla="*/ 0 w 1333"/>
              <a:gd name="T17" fmla="*/ 666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3" h="1333">
                <a:moveTo>
                  <a:pt x="0" y="666"/>
                </a:moveTo>
                <a:lnTo>
                  <a:pt x="0" y="666"/>
                </a:lnTo>
                <a:cubicBezTo>
                  <a:pt x="0" y="1034"/>
                  <a:pt x="298" y="1332"/>
                  <a:pt x="666" y="1332"/>
                </a:cubicBezTo>
                <a:lnTo>
                  <a:pt x="666" y="1332"/>
                </a:lnTo>
                <a:cubicBezTo>
                  <a:pt x="1033" y="1332"/>
                  <a:pt x="1332" y="1034"/>
                  <a:pt x="1332" y="666"/>
                </a:cubicBezTo>
                <a:lnTo>
                  <a:pt x="1332" y="666"/>
                </a:lnTo>
                <a:cubicBezTo>
                  <a:pt x="1332" y="298"/>
                  <a:pt x="1033" y="0"/>
                  <a:pt x="666" y="0"/>
                </a:cubicBezTo>
                <a:lnTo>
                  <a:pt x="666" y="0"/>
                </a:lnTo>
                <a:cubicBezTo>
                  <a:pt x="298" y="0"/>
                  <a:pt x="0" y="298"/>
                  <a:pt x="0" y="6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229">
            <a:extLst>
              <a:ext uri="{FF2B5EF4-FFF2-40B4-BE49-F238E27FC236}">
                <a16:creationId xmlns:a16="http://schemas.microsoft.com/office/drawing/2014/main" id="{EB65AAF4-7C8A-6445-8076-2AE3B70AE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9822" y="4479514"/>
            <a:ext cx="1532561" cy="1532557"/>
          </a:xfrm>
          <a:custGeom>
            <a:avLst/>
            <a:gdLst>
              <a:gd name="T0" fmla="*/ 0 w 1230"/>
              <a:gd name="T1" fmla="*/ 615 h 1230"/>
              <a:gd name="T2" fmla="*/ 0 w 1230"/>
              <a:gd name="T3" fmla="*/ 615 h 1230"/>
              <a:gd name="T4" fmla="*/ 615 w 1230"/>
              <a:gd name="T5" fmla="*/ 1229 h 1230"/>
              <a:gd name="T6" fmla="*/ 615 w 1230"/>
              <a:gd name="T7" fmla="*/ 1229 h 1230"/>
              <a:gd name="T8" fmla="*/ 1229 w 1230"/>
              <a:gd name="T9" fmla="*/ 615 h 1230"/>
              <a:gd name="T10" fmla="*/ 1229 w 1230"/>
              <a:gd name="T11" fmla="*/ 615 h 1230"/>
              <a:gd name="T12" fmla="*/ 615 w 1230"/>
              <a:gd name="T13" fmla="*/ 0 h 1230"/>
              <a:gd name="T14" fmla="*/ 615 w 1230"/>
              <a:gd name="T15" fmla="*/ 0 h 1230"/>
              <a:gd name="T16" fmla="*/ 0 w 1230"/>
              <a:gd name="T17" fmla="*/ 615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0" h="1230">
                <a:moveTo>
                  <a:pt x="0" y="615"/>
                </a:moveTo>
                <a:lnTo>
                  <a:pt x="0" y="615"/>
                </a:lnTo>
                <a:cubicBezTo>
                  <a:pt x="0" y="954"/>
                  <a:pt x="275" y="1229"/>
                  <a:pt x="615" y="1229"/>
                </a:cubicBezTo>
                <a:lnTo>
                  <a:pt x="615" y="1229"/>
                </a:lnTo>
                <a:cubicBezTo>
                  <a:pt x="954" y="1229"/>
                  <a:pt x="1229" y="954"/>
                  <a:pt x="1229" y="615"/>
                </a:cubicBezTo>
                <a:lnTo>
                  <a:pt x="1229" y="615"/>
                </a:lnTo>
                <a:cubicBezTo>
                  <a:pt x="1229" y="275"/>
                  <a:pt x="954" y="0"/>
                  <a:pt x="615" y="0"/>
                </a:cubicBezTo>
                <a:lnTo>
                  <a:pt x="615" y="0"/>
                </a:lnTo>
                <a:cubicBezTo>
                  <a:pt x="275" y="0"/>
                  <a:pt x="0" y="275"/>
                  <a:pt x="0" y="6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03">
            <a:extLst>
              <a:ext uri="{FF2B5EF4-FFF2-40B4-BE49-F238E27FC236}">
                <a16:creationId xmlns:a16="http://schemas.microsoft.com/office/drawing/2014/main" id="{D47D8A1D-8DF6-3B4D-B6CA-E20347C17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350" y="5248542"/>
            <a:ext cx="4218659" cy="7481529"/>
          </a:xfrm>
          <a:prstGeom prst="roundRect">
            <a:avLst>
              <a:gd name="adj" fmla="val 8419"/>
            </a:avLst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04">
            <a:extLst>
              <a:ext uri="{FF2B5EF4-FFF2-40B4-BE49-F238E27FC236}">
                <a16:creationId xmlns:a16="http://schemas.microsoft.com/office/drawing/2014/main" id="{798E910E-DECF-484F-88C2-D945CB65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252" y="3452314"/>
            <a:ext cx="3109064" cy="3592452"/>
          </a:xfrm>
          <a:custGeom>
            <a:avLst/>
            <a:gdLst>
              <a:gd name="T0" fmla="*/ 760 w 2497"/>
              <a:gd name="T1" fmla="*/ 1342 h 2882"/>
              <a:gd name="T2" fmla="*/ 35 w 2497"/>
              <a:gd name="T3" fmla="*/ 402 h 2882"/>
              <a:gd name="T4" fmla="*/ 35 w 2497"/>
              <a:gd name="T5" fmla="*/ 402 h 2882"/>
              <a:gd name="T6" fmla="*/ 0 w 2497"/>
              <a:gd name="T7" fmla="*/ 303 h 2882"/>
              <a:gd name="T8" fmla="*/ 0 w 2497"/>
              <a:gd name="T9" fmla="*/ 303 h 2882"/>
              <a:gd name="T10" fmla="*/ 363 w 2497"/>
              <a:gd name="T11" fmla="*/ 94 h 2882"/>
              <a:gd name="T12" fmla="*/ 2335 w 2497"/>
              <a:gd name="T13" fmla="*/ 1232 h 2882"/>
              <a:gd name="T14" fmla="*/ 2335 w 2497"/>
              <a:gd name="T15" fmla="*/ 1232 h 2882"/>
              <a:gd name="T16" fmla="*/ 2335 w 2497"/>
              <a:gd name="T17" fmla="*/ 1651 h 2882"/>
              <a:gd name="T18" fmla="*/ 363 w 2497"/>
              <a:gd name="T19" fmla="*/ 2788 h 2882"/>
              <a:gd name="T20" fmla="*/ 363 w 2497"/>
              <a:gd name="T21" fmla="*/ 2788 h 2882"/>
              <a:gd name="T22" fmla="*/ 0 w 2497"/>
              <a:gd name="T23" fmla="*/ 2579 h 2882"/>
              <a:gd name="T24" fmla="*/ 0 w 2497"/>
              <a:gd name="T25" fmla="*/ 2579 h 2882"/>
              <a:gd name="T26" fmla="*/ 0 w 2497"/>
              <a:gd name="T27" fmla="*/ 2579 h 2882"/>
              <a:gd name="T28" fmla="*/ 35 w 2497"/>
              <a:gd name="T29" fmla="*/ 2480 h 2882"/>
              <a:gd name="T30" fmla="*/ 760 w 2497"/>
              <a:gd name="T31" fmla="*/ 1539 h 2882"/>
              <a:gd name="T32" fmla="*/ 760 w 2497"/>
              <a:gd name="T33" fmla="*/ 1539 h 2882"/>
              <a:gd name="T34" fmla="*/ 760 w 2497"/>
              <a:gd name="T35" fmla="*/ 1342 h 2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7" h="2882">
                <a:moveTo>
                  <a:pt x="760" y="1342"/>
                </a:moveTo>
                <a:lnTo>
                  <a:pt x="35" y="402"/>
                </a:lnTo>
                <a:lnTo>
                  <a:pt x="35" y="402"/>
                </a:lnTo>
                <a:cubicBezTo>
                  <a:pt x="13" y="373"/>
                  <a:pt x="0" y="339"/>
                  <a:pt x="0" y="303"/>
                </a:cubicBezTo>
                <a:lnTo>
                  <a:pt x="0" y="303"/>
                </a:lnTo>
                <a:cubicBezTo>
                  <a:pt x="0" y="117"/>
                  <a:pt x="202" y="0"/>
                  <a:pt x="363" y="94"/>
                </a:cubicBezTo>
                <a:lnTo>
                  <a:pt x="2335" y="1232"/>
                </a:lnTo>
                <a:lnTo>
                  <a:pt x="2335" y="1232"/>
                </a:lnTo>
                <a:cubicBezTo>
                  <a:pt x="2496" y="1325"/>
                  <a:pt x="2496" y="1557"/>
                  <a:pt x="2335" y="1651"/>
                </a:cubicBezTo>
                <a:lnTo>
                  <a:pt x="363" y="2788"/>
                </a:lnTo>
                <a:lnTo>
                  <a:pt x="363" y="2788"/>
                </a:lnTo>
                <a:cubicBezTo>
                  <a:pt x="202" y="2881"/>
                  <a:pt x="0" y="2764"/>
                  <a:pt x="0" y="2579"/>
                </a:cubicBezTo>
                <a:lnTo>
                  <a:pt x="0" y="2579"/>
                </a:lnTo>
                <a:lnTo>
                  <a:pt x="0" y="2579"/>
                </a:lnTo>
                <a:cubicBezTo>
                  <a:pt x="0" y="2543"/>
                  <a:pt x="13" y="2509"/>
                  <a:pt x="35" y="2480"/>
                </a:cubicBezTo>
                <a:lnTo>
                  <a:pt x="760" y="1539"/>
                </a:lnTo>
                <a:lnTo>
                  <a:pt x="760" y="1539"/>
                </a:lnTo>
                <a:cubicBezTo>
                  <a:pt x="805" y="1481"/>
                  <a:pt x="805" y="1400"/>
                  <a:pt x="760" y="13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05">
            <a:extLst>
              <a:ext uri="{FF2B5EF4-FFF2-40B4-BE49-F238E27FC236}">
                <a16:creationId xmlns:a16="http://schemas.microsoft.com/office/drawing/2014/main" id="{5197D0BA-E57F-C241-98DB-BA56C2244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4976" y="4419091"/>
            <a:ext cx="1658899" cy="1658899"/>
          </a:xfrm>
          <a:custGeom>
            <a:avLst/>
            <a:gdLst>
              <a:gd name="T0" fmla="*/ 0 w 1333"/>
              <a:gd name="T1" fmla="*/ 666 h 1333"/>
              <a:gd name="T2" fmla="*/ 0 w 1333"/>
              <a:gd name="T3" fmla="*/ 666 h 1333"/>
              <a:gd name="T4" fmla="*/ 666 w 1333"/>
              <a:gd name="T5" fmla="*/ 1332 h 1333"/>
              <a:gd name="T6" fmla="*/ 666 w 1333"/>
              <a:gd name="T7" fmla="*/ 1332 h 1333"/>
              <a:gd name="T8" fmla="*/ 1332 w 1333"/>
              <a:gd name="T9" fmla="*/ 666 h 1333"/>
              <a:gd name="T10" fmla="*/ 1332 w 1333"/>
              <a:gd name="T11" fmla="*/ 666 h 1333"/>
              <a:gd name="T12" fmla="*/ 666 w 1333"/>
              <a:gd name="T13" fmla="*/ 0 h 1333"/>
              <a:gd name="T14" fmla="*/ 666 w 1333"/>
              <a:gd name="T15" fmla="*/ 0 h 1333"/>
              <a:gd name="T16" fmla="*/ 0 w 1333"/>
              <a:gd name="T17" fmla="*/ 666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3" h="1333">
                <a:moveTo>
                  <a:pt x="0" y="666"/>
                </a:moveTo>
                <a:lnTo>
                  <a:pt x="0" y="666"/>
                </a:lnTo>
                <a:cubicBezTo>
                  <a:pt x="0" y="1034"/>
                  <a:pt x="299" y="1332"/>
                  <a:pt x="666" y="1332"/>
                </a:cubicBezTo>
                <a:lnTo>
                  <a:pt x="666" y="1332"/>
                </a:lnTo>
                <a:cubicBezTo>
                  <a:pt x="1034" y="1332"/>
                  <a:pt x="1332" y="1034"/>
                  <a:pt x="1332" y="666"/>
                </a:cubicBezTo>
                <a:lnTo>
                  <a:pt x="1332" y="666"/>
                </a:lnTo>
                <a:cubicBezTo>
                  <a:pt x="1332" y="298"/>
                  <a:pt x="1034" y="0"/>
                  <a:pt x="666" y="0"/>
                </a:cubicBezTo>
                <a:lnTo>
                  <a:pt x="666" y="0"/>
                </a:lnTo>
                <a:cubicBezTo>
                  <a:pt x="299" y="0"/>
                  <a:pt x="0" y="298"/>
                  <a:pt x="0" y="6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06">
            <a:extLst>
              <a:ext uri="{FF2B5EF4-FFF2-40B4-BE49-F238E27FC236}">
                <a16:creationId xmlns:a16="http://schemas.microsoft.com/office/drawing/2014/main" id="{13ED1E3F-113C-7245-A6A6-E713E35ED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891" y="4479514"/>
            <a:ext cx="1532557" cy="1532557"/>
          </a:xfrm>
          <a:custGeom>
            <a:avLst/>
            <a:gdLst>
              <a:gd name="T0" fmla="*/ 0 w 1230"/>
              <a:gd name="T1" fmla="*/ 615 h 1230"/>
              <a:gd name="T2" fmla="*/ 0 w 1230"/>
              <a:gd name="T3" fmla="*/ 615 h 1230"/>
              <a:gd name="T4" fmla="*/ 614 w 1230"/>
              <a:gd name="T5" fmla="*/ 1229 h 1230"/>
              <a:gd name="T6" fmla="*/ 614 w 1230"/>
              <a:gd name="T7" fmla="*/ 1229 h 1230"/>
              <a:gd name="T8" fmla="*/ 1229 w 1230"/>
              <a:gd name="T9" fmla="*/ 615 h 1230"/>
              <a:gd name="T10" fmla="*/ 1229 w 1230"/>
              <a:gd name="T11" fmla="*/ 615 h 1230"/>
              <a:gd name="T12" fmla="*/ 614 w 1230"/>
              <a:gd name="T13" fmla="*/ 0 h 1230"/>
              <a:gd name="T14" fmla="*/ 614 w 1230"/>
              <a:gd name="T15" fmla="*/ 0 h 1230"/>
              <a:gd name="T16" fmla="*/ 0 w 1230"/>
              <a:gd name="T17" fmla="*/ 615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0" h="1230">
                <a:moveTo>
                  <a:pt x="0" y="615"/>
                </a:moveTo>
                <a:lnTo>
                  <a:pt x="0" y="615"/>
                </a:lnTo>
                <a:cubicBezTo>
                  <a:pt x="0" y="954"/>
                  <a:pt x="275" y="1229"/>
                  <a:pt x="614" y="1229"/>
                </a:cubicBezTo>
                <a:lnTo>
                  <a:pt x="614" y="1229"/>
                </a:lnTo>
                <a:cubicBezTo>
                  <a:pt x="954" y="1229"/>
                  <a:pt x="1229" y="954"/>
                  <a:pt x="1229" y="615"/>
                </a:cubicBezTo>
                <a:lnTo>
                  <a:pt x="1229" y="615"/>
                </a:lnTo>
                <a:cubicBezTo>
                  <a:pt x="1229" y="275"/>
                  <a:pt x="954" y="0"/>
                  <a:pt x="614" y="0"/>
                </a:cubicBezTo>
                <a:lnTo>
                  <a:pt x="614" y="0"/>
                </a:lnTo>
                <a:cubicBezTo>
                  <a:pt x="275" y="0"/>
                  <a:pt x="0" y="275"/>
                  <a:pt x="0" y="6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1719638E-6806-164D-9EF6-313EA18F5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826" y="10593273"/>
            <a:ext cx="1276638" cy="1377514"/>
          </a:xfrm>
          <a:custGeom>
            <a:avLst/>
            <a:gdLst>
              <a:gd name="connsiteX0" fmla="*/ 452568 w 1276638"/>
              <a:gd name="connsiteY0" fmla="*/ 1197486 h 1377514"/>
              <a:gd name="connsiteX1" fmla="*/ 498654 w 1276638"/>
              <a:gd name="connsiteY1" fmla="*/ 1246923 h 1377514"/>
              <a:gd name="connsiteX2" fmla="*/ 452568 w 1276638"/>
              <a:gd name="connsiteY2" fmla="*/ 1295092 h 1377514"/>
              <a:gd name="connsiteX3" fmla="*/ 406482 w 1276638"/>
              <a:gd name="connsiteY3" fmla="*/ 1246923 h 1377514"/>
              <a:gd name="connsiteX4" fmla="*/ 452568 w 1276638"/>
              <a:gd name="connsiteY4" fmla="*/ 1197486 h 1377514"/>
              <a:gd name="connsiteX5" fmla="*/ 37438 w 1276638"/>
              <a:gd name="connsiteY5" fmla="*/ 1145027 h 1377514"/>
              <a:gd name="connsiteX6" fmla="*/ 37438 w 1276638"/>
              <a:gd name="connsiteY6" fmla="*/ 1269352 h 1377514"/>
              <a:gd name="connsiteX7" fmla="*/ 108570 w 1276638"/>
              <a:gd name="connsiteY7" fmla="*/ 1340217 h 1377514"/>
              <a:gd name="connsiteX8" fmla="*/ 804918 w 1276638"/>
              <a:gd name="connsiteY8" fmla="*/ 1340217 h 1377514"/>
              <a:gd name="connsiteX9" fmla="*/ 876050 w 1276638"/>
              <a:gd name="connsiteY9" fmla="*/ 1269352 h 1377514"/>
              <a:gd name="connsiteX10" fmla="*/ 876050 w 1276638"/>
              <a:gd name="connsiteY10" fmla="*/ 1145027 h 1377514"/>
              <a:gd name="connsiteX11" fmla="*/ 1189282 w 1276638"/>
              <a:gd name="connsiteY11" fmla="*/ 278487 h 1377514"/>
              <a:gd name="connsiteX12" fmla="*/ 1161828 w 1276638"/>
              <a:gd name="connsiteY12" fmla="*/ 288432 h 1377514"/>
              <a:gd name="connsiteX13" fmla="*/ 577794 w 1276638"/>
              <a:gd name="connsiteY13" fmla="*/ 871514 h 1377514"/>
              <a:gd name="connsiteX14" fmla="*/ 569058 w 1276638"/>
              <a:gd name="connsiteY14" fmla="*/ 885189 h 1377514"/>
              <a:gd name="connsiteX15" fmla="*/ 544100 w 1276638"/>
              <a:gd name="connsiteY15" fmla="*/ 963514 h 1377514"/>
              <a:gd name="connsiteX16" fmla="*/ 545348 w 1276638"/>
              <a:gd name="connsiteY16" fmla="*/ 969730 h 1377514"/>
              <a:gd name="connsiteX17" fmla="*/ 551588 w 1276638"/>
              <a:gd name="connsiteY17" fmla="*/ 970973 h 1377514"/>
              <a:gd name="connsiteX18" fmla="*/ 630208 w 1276638"/>
              <a:gd name="connsiteY18" fmla="*/ 943622 h 1377514"/>
              <a:gd name="connsiteX19" fmla="*/ 642686 w 1276638"/>
              <a:gd name="connsiteY19" fmla="*/ 936162 h 1377514"/>
              <a:gd name="connsiteX20" fmla="*/ 1227968 w 1276638"/>
              <a:gd name="connsiteY20" fmla="*/ 353081 h 1377514"/>
              <a:gd name="connsiteX21" fmla="*/ 1227968 w 1276638"/>
              <a:gd name="connsiteY21" fmla="*/ 300865 h 1377514"/>
              <a:gd name="connsiteX22" fmla="*/ 1215488 w 1276638"/>
              <a:gd name="connsiteY22" fmla="*/ 288432 h 1377514"/>
              <a:gd name="connsiteX23" fmla="*/ 1189282 w 1276638"/>
              <a:gd name="connsiteY23" fmla="*/ 278487 h 1377514"/>
              <a:gd name="connsiteX24" fmla="*/ 108570 w 1276638"/>
              <a:gd name="connsiteY24" fmla="*/ 38541 h 1377514"/>
              <a:gd name="connsiteX25" fmla="*/ 37438 w 1276638"/>
              <a:gd name="connsiteY25" fmla="*/ 109405 h 1377514"/>
              <a:gd name="connsiteX26" fmla="*/ 37438 w 1276638"/>
              <a:gd name="connsiteY26" fmla="*/ 1106487 h 1377514"/>
              <a:gd name="connsiteX27" fmla="*/ 876050 w 1276638"/>
              <a:gd name="connsiteY27" fmla="*/ 1106487 h 1377514"/>
              <a:gd name="connsiteX28" fmla="*/ 876050 w 1276638"/>
              <a:gd name="connsiteY28" fmla="*/ 757135 h 1377514"/>
              <a:gd name="connsiteX29" fmla="*/ 670142 w 1276638"/>
              <a:gd name="connsiteY29" fmla="*/ 963514 h 1377514"/>
              <a:gd name="connsiteX30" fmla="*/ 641438 w 1276638"/>
              <a:gd name="connsiteY30" fmla="*/ 979676 h 1377514"/>
              <a:gd name="connsiteX31" fmla="*/ 562818 w 1276638"/>
              <a:gd name="connsiteY31" fmla="*/ 1005784 h 1377514"/>
              <a:gd name="connsiteX32" fmla="*/ 549092 w 1276638"/>
              <a:gd name="connsiteY32" fmla="*/ 1008270 h 1377514"/>
              <a:gd name="connsiteX33" fmla="*/ 517894 w 1276638"/>
              <a:gd name="connsiteY33" fmla="*/ 995838 h 1377514"/>
              <a:gd name="connsiteX34" fmla="*/ 507910 w 1276638"/>
              <a:gd name="connsiteY34" fmla="*/ 951081 h 1377514"/>
              <a:gd name="connsiteX35" fmla="*/ 532868 w 1276638"/>
              <a:gd name="connsiteY35" fmla="*/ 872757 h 1377514"/>
              <a:gd name="connsiteX36" fmla="*/ 551588 w 1276638"/>
              <a:gd name="connsiteY36" fmla="*/ 844162 h 1377514"/>
              <a:gd name="connsiteX37" fmla="*/ 876050 w 1276638"/>
              <a:gd name="connsiteY37" fmla="*/ 519676 h 1377514"/>
              <a:gd name="connsiteX38" fmla="*/ 876050 w 1276638"/>
              <a:gd name="connsiteY38" fmla="*/ 109405 h 1377514"/>
              <a:gd name="connsiteX39" fmla="*/ 804918 w 1276638"/>
              <a:gd name="connsiteY39" fmla="*/ 38541 h 1377514"/>
              <a:gd name="connsiteX40" fmla="*/ 108570 w 1276638"/>
              <a:gd name="connsiteY40" fmla="*/ 0 h 1377514"/>
              <a:gd name="connsiteX41" fmla="*/ 804918 w 1276638"/>
              <a:gd name="connsiteY41" fmla="*/ 0 h 1377514"/>
              <a:gd name="connsiteX42" fmla="*/ 914736 w 1276638"/>
              <a:gd name="connsiteY42" fmla="*/ 109405 h 1377514"/>
              <a:gd name="connsiteX43" fmla="*/ 914736 w 1276638"/>
              <a:gd name="connsiteY43" fmla="*/ 481135 h 1377514"/>
              <a:gd name="connsiteX44" fmla="*/ 1135620 w 1276638"/>
              <a:gd name="connsiteY44" fmla="*/ 262324 h 1377514"/>
              <a:gd name="connsiteX45" fmla="*/ 1242944 w 1276638"/>
              <a:gd name="connsiteY45" fmla="*/ 262324 h 1377514"/>
              <a:gd name="connsiteX46" fmla="*/ 1254174 w 1276638"/>
              <a:gd name="connsiteY46" fmla="*/ 273514 h 1377514"/>
              <a:gd name="connsiteX47" fmla="*/ 1254174 w 1276638"/>
              <a:gd name="connsiteY47" fmla="*/ 380433 h 1377514"/>
              <a:gd name="connsiteX48" fmla="*/ 914736 w 1276638"/>
              <a:gd name="connsiteY48" fmla="*/ 718595 h 1377514"/>
              <a:gd name="connsiteX49" fmla="*/ 914736 w 1276638"/>
              <a:gd name="connsiteY49" fmla="*/ 1269352 h 1377514"/>
              <a:gd name="connsiteX50" fmla="*/ 804918 w 1276638"/>
              <a:gd name="connsiteY50" fmla="*/ 1377514 h 1377514"/>
              <a:gd name="connsiteX51" fmla="*/ 108570 w 1276638"/>
              <a:gd name="connsiteY51" fmla="*/ 1377514 h 1377514"/>
              <a:gd name="connsiteX52" fmla="*/ 0 w 1276638"/>
              <a:gd name="connsiteY52" fmla="*/ 1269352 h 1377514"/>
              <a:gd name="connsiteX53" fmla="*/ 0 w 1276638"/>
              <a:gd name="connsiteY53" fmla="*/ 109405 h 1377514"/>
              <a:gd name="connsiteX54" fmla="*/ 108570 w 1276638"/>
              <a:gd name="connsiteY54" fmla="*/ 0 h 137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276638" h="1377514">
                <a:moveTo>
                  <a:pt x="452568" y="1197486"/>
                </a:moveTo>
                <a:cubicBezTo>
                  <a:pt x="478036" y="1197486"/>
                  <a:pt x="498654" y="1219035"/>
                  <a:pt x="498654" y="1246923"/>
                </a:cubicBezTo>
                <a:cubicBezTo>
                  <a:pt x="498654" y="1272275"/>
                  <a:pt x="478036" y="1295092"/>
                  <a:pt x="452568" y="1295092"/>
                </a:cubicBezTo>
                <a:cubicBezTo>
                  <a:pt x="427100" y="1295092"/>
                  <a:pt x="406482" y="1272275"/>
                  <a:pt x="406482" y="1246923"/>
                </a:cubicBezTo>
                <a:cubicBezTo>
                  <a:pt x="406482" y="1219035"/>
                  <a:pt x="427100" y="1197486"/>
                  <a:pt x="452568" y="1197486"/>
                </a:cubicBezTo>
                <a:close/>
                <a:moveTo>
                  <a:pt x="37438" y="1145027"/>
                </a:moveTo>
                <a:lnTo>
                  <a:pt x="37438" y="1269352"/>
                </a:lnTo>
                <a:cubicBezTo>
                  <a:pt x="37438" y="1307892"/>
                  <a:pt x="69884" y="1340217"/>
                  <a:pt x="108570" y="1340217"/>
                </a:cubicBezTo>
                <a:lnTo>
                  <a:pt x="804918" y="1340217"/>
                </a:lnTo>
                <a:cubicBezTo>
                  <a:pt x="844852" y="1340217"/>
                  <a:pt x="876050" y="1307892"/>
                  <a:pt x="876050" y="1269352"/>
                </a:cubicBezTo>
                <a:lnTo>
                  <a:pt x="876050" y="1145027"/>
                </a:lnTo>
                <a:close/>
                <a:moveTo>
                  <a:pt x="1189282" y="278487"/>
                </a:moveTo>
                <a:cubicBezTo>
                  <a:pt x="1179298" y="278487"/>
                  <a:pt x="1169314" y="282216"/>
                  <a:pt x="1161828" y="288432"/>
                </a:cubicBezTo>
                <a:lnTo>
                  <a:pt x="577794" y="871514"/>
                </a:lnTo>
                <a:cubicBezTo>
                  <a:pt x="574050" y="875243"/>
                  <a:pt x="571554" y="878973"/>
                  <a:pt x="569058" y="885189"/>
                </a:cubicBezTo>
                <a:lnTo>
                  <a:pt x="544100" y="963514"/>
                </a:lnTo>
                <a:cubicBezTo>
                  <a:pt x="542852" y="966000"/>
                  <a:pt x="544100" y="967243"/>
                  <a:pt x="545348" y="969730"/>
                </a:cubicBezTo>
                <a:cubicBezTo>
                  <a:pt x="545348" y="969730"/>
                  <a:pt x="547844" y="970973"/>
                  <a:pt x="551588" y="970973"/>
                </a:cubicBezTo>
                <a:lnTo>
                  <a:pt x="630208" y="943622"/>
                </a:lnTo>
                <a:cubicBezTo>
                  <a:pt x="633950" y="942379"/>
                  <a:pt x="638942" y="939892"/>
                  <a:pt x="642686" y="936162"/>
                </a:cubicBezTo>
                <a:lnTo>
                  <a:pt x="1227968" y="353081"/>
                </a:lnTo>
                <a:cubicBezTo>
                  <a:pt x="1242944" y="338162"/>
                  <a:pt x="1242944" y="314541"/>
                  <a:pt x="1227968" y="300865"/>
                </a:cubicBezTo>
                <a:lnTo>
                  <a:pt x="1215488" y="288432"/>
                </a:lnTo>
                <a:cubicBezTo>
                  <a:pt x="1208002" y="282216"/>
                  <a:pt x="1199266" y="278487"/>
                  <a:pt x="1189282" y="278487"/>
                </a:cubicBezTo>
                <a:close/>
                <a:moveTo>
                  <a:pt x="108570" y="38541"/>
                </a:moveTo>
                <a:cubicBezTo>
                  <a:pt x="69884" y="38541"/>
                  <a:pt x="37438" y="70865"/>
                  <a:pt x="37438" y="109405"/>
                </a:cubicBezTo>
                <a:lnTo>
                  <a:pt x="37438" y="1106487"/>
                </a:lnTo>
                <a:lnTo>
                  <a:pt x="876050" y="1106487"/>
                </a:lnTo>
                <a:lnTo>
                  <a:pt x="876050" y="757135"/>
                </a:lnTo>
                <a:lnTo>
                  <a:pt x="670142" y="963514"/>
                </a:lnTo>
                <a:cubicBezTo>
                  <a:pt x="661406" y="970973"/>
                  <a:pt x="652670" y="977189"/>
                  <a:pt x="641438" y="979676"/>
                </a:cubicBezTo>
                <a:lnTo>
                  <a:pt x="562818" y="1005784"/>
                </a:lnTo>
                <a:cubicBezTo>
                  <a:pt x="557826" y="1008270"/>
                  <a:pt x="552836" y="1008270"/>
                  <a:pt x="549092" y="1008270"/>
                </a:cubicBezTo>
                <a:cubicBezTo>
                  <a:pt x="537860" y="1008270"/>
                  <a:pt x="525380" y="1004541"/>
                  <a:pt x="517894" y="995838"/>
                </a:cubicBezTo>
                <a:cubicBezTo>
                  <a:pt x="506662" y="984649"/>
                  <a:pt x="501670" y="967243"/>
                  <a:pt x="507910" y="951081"/>
                </a:cubicBezTo>
                <a:lnTo>
                  <a:pt x="532868" y="872757"/>
                </a:lnTo>
                <a:cubicBezTo>
                  <a:pt x="537860" y="861568"/>
                  <a:pt x="544100" y="851622"/>
                  <a:pt x="551588" y="844162"/>
                </a:cubicBezTo>
                <a:lnTo>
                  <a:pt x="876050" y="519676"/>
                </a:lnTo>
                <a:lnTo>
                  <a:pt x="876050" y="109405"/>
                </a:lnTo>
                <a:cubicBezTo>
                  <a:pt x="876050" y="70865"/>
                  <a:pt x="844852" y="38541"/>
                  <a:pt x="804918" y="38541"/>
                </a:cubicBezTo>
                <a:close/>
                <a:moveTo>
                  <a:pt x="108570" y="0"/>
                </a:moveTo>
                <a:lnTo>
                  <a:pt x="804918" y="0"/>
                </a:lnTo>
                <a:cubicBezTo>
                  <a:pt x="866066" y="0"/>
                  <a:pt x="914736" y="48486"/>
                  <a:pt x="914736" y="109405"/>
                </a:cubicBezTo>
                <a:lnTo>
                  <a:pt x="914736" y="481135"/>
                </a:lnTo>
                <a:lnTo>
                  <a:pt x="1135620" y="262324"/>
                </a:lnTo>
                <a:cubicBezTo>
                  <a:pt x="1165572" y="232487"/>
                  <a:pt x="1212992" y="232487"/>
                  <a:pt x="1242944" y="262324"/>
                </a:cubicBezTo>
                <a:lnTo>
                  <a:pt x="1254174" y="273514"/>
                </a:lnTo>
                <a:cubicBezTo>
                  <a:pt x="1284126" y="303351"/>
                  <a:pt x="1284126" y="350595"/>
                  <a:pt x="1254174" y="380433"/>
                </a:cubicBezTo>
                <a:lnTo>
                  <a:pt x="914736" y="718595"/>
                </a:lnTo>
                <a:lnTo>
                  <a:pt x="914736" y="1269352"/>
                </a:lnTo>
                <a:cubicBezTo>
                  <a:pt x="914736" y="1329027"/>
                  <a:pt x="866066" y="1377514"/>
                  <a:pt x="804918" y="1377514"/>
                </a:cubicBezTo>
                <a:lnTo>
                  <a:pt x="108570" y="1377514"/>
                </a:lnTo>
                <a:cubicBezTo>
                  <a:pt x="48670" y="1377514"/>
                  <a:pt x="0" y="1329027"/>
                  <a:pt x="0" y="1269352"/>
                </a:cubicBezTo>
                <a:lnTo>
                  <a:pt x="0" y="109405"/>
                </a:lnTo>
                <a:cubicBezTo>
                  <a:pt x="0" y="48486"/>
                  <a:pt x="48670" y="0"/>
                  <a:pt x="1085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D7A7C1EB-FD1D-B148-A82D-75651819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519" y="10549330"/>
            <a:ext cx="1542299" cy="1459945"/>
          </a:xfrm>
          <a:custGeom>
            <a:avLst/>
            <a:gdLst>
              <a:gd name="connsiteX0" fmla="*/ 628423 w 1542299"/>
              <a:gd name="connsiteY0" fmla="*/ 1422698 h 1459945"/>
              <a:gd name="connsiteX1" fmla="*/ 913873 w 1542299"/>
              <a:gd name="connsiteY1" fmla="*/ 1422698 h 1459945"/>
              <a:gd name="connsiteX2" fmla="*/ 932570 w 1542299"/>
              <a:gd name="connsiteY2" fmla="*/ 1441922 h 1459945"/>
              <a:gd name="connsiteX3" fmla="*/ 913873 w 1542299"/>
              <a:gd name="connsiteY3" fmla="*/ 1459945 h 1459945"/>
              <a:gd name="connsiteX4" fmla="*/ 628423 w 1542299"/>
              <a:gd name="connsiteY4" fmla="*/ 1459945 h 1459945"/>
              <a:gd name="connsiteX5" fmla="*/ 609725 w 1542299"/>
              <a:gd name="connsiteY5" fmla="*/ 1441922 h 1459945"/>
              <a:gd name="connsiteX6" fmla="*/ 628423 w 1542299"/>
              <a:gd name="connsiteY6" fmla="*/ 1422698 h 1459945"/>
              <a:gd name="connsiteX7" fmla="*/ 954497 w 1542299"/>
              <a:gd name="connsiteY7" fmla="*/ 1279881 h 1459945"/>
              <a:gd name="connsiteX8" fmla="*/ 976469 w 1542299"/>
              <a:gd name="connsiteY8" fmla="*/ 1300561 h 1459945"/>
              <a:gd name="connsiteX9" fmla="*/ 954497 w 1542299"/>
              <a:gd name="connsiteY9" fmla="*/ 1322533 h 1459945"/>
              <a:gd name="connsiteX10" fmla="*/ 933817 w 1542299"/>
              <a:gd name="connsiteY10" fmla="*/ 1300561 h 1459945"/>
              <a:gd name="connsiteX11" fmla="*/ 954497 w 1542299"/>
              <a:gd name="connsiteY11" fmla="*/ 1279881 h 1459945"/>
              <a:gd name="connsiteX12" fmla="*/ 536028 w 1542299"/>
              <a:gd name="connsiteY12" fmla="*/ 1016415 h 1459945"/>
              <a:gd name="connsiteX13" fmla="*/ 527342 w 1542299"/>
              <a:gd name="connsiteY13" fmla="*/ 1025144 h 1459945"/>
              <a:gd name="connsiteX14" fmla="*/ 527342 w 1542299"/>
              <a:gd name="connsiteY14" fmla="*/ 1335618 h 1459945"/>
              <a:gd name="connsiteX15" fmla="*/ 536028 w 1542299"/>
              <a:gd name="connsiteY15" fmla="*/ 1344347 h 1459945"/>
              <a:gd name="connsiteX16" fmla="*/ 1006274 w 1542299"/>
              <a:gd name="connsiteY16" fmla="*/ 1344347 h 1459945"/>
              <a:gd name="connsiteX17" fmla="*/ 1016201 w 1542299"/>
              <a:gd name="connsiteY17" fmla="*/ 1335618 h 1459945"/>
              <a:gd name="connsiteX18" fmla="*/ 1016201 w 1542299"/>
              <a:gd name="connsiteY18" fmla="*/ 1025144 h 1459945"/>
              <a:gd name="connsiteX19" fmla="*/ 1006274 w 1542299"/>
              <a:gd name="connsiteY19" fmla="*/ 1016415 h 1459945"/>
              <a:gd name="connsiteX20" fmla="*/ 536028 w 1542299"/>
              <a:gd name="connsiteY20" fmla="*/ 977762 h 1459945"/>
              <a:gd name="connsiteX21" fmla="*/ 1006274 w 1542299"/>
              <a:gd name="connsiteY21" fmla="*/ 977762 h 1459945"/>
              <a:gd name="connsiteX22" fmla="*/ 1053423 w 1542299"/>
              <a:gd name="connsiteY22" fmla="*/ 1025144 h 1459945"/>
              <a:gd name="connsiteX23" fmla="*/ 1053423 w 1542299"/>
              <a:gd name="connsiteY23" fmla="*/ 1335618 h 1459945"/>
              <a:gd name="connsiteX24" fmla="*/ 1006274 w 1542299"/>
              <a:gd name="connsiteY24" fmla="*/ 1383000 h 1459945"/>
              <a:gd name="connsiteX25" fmla="*/ 536028 w 1542299"/>
              <a:gd name="connsiteY25" fmla="*/ 1383000 h 1459945"/>
              <a:gd name="connsiteX26" fmla="*/ 488879 w 1542299"/>
              <a:gd name="connsiteY26" fmla="*/ 1335618 h 1459945"/>
              <a:gd name="connsiteX27" fmla="*/ 488879 w 1542299"/>
              <a:gd name="connsiteY27" fmla="*/ 1025144 h 1459945"/>
              <a:gd name="connsiteX28" fmla="*/ 536028 w 1542299"/>
              <a:gd name="connsiteY28" fmla="*/ 977762 h 1459945"/>
              <a:gd name="connsiteX29" fmla="*/ 1218653 w 1542299"/>
              <a:gd name="connsiteY29" fmla="*/ 693675 h 1459945"/>
              <a:gd name="connsiteX30" fmla="*/ 1176330 w 1542299"/>
              <a:gd name="connsiteY30" fmla="*/ 734823 h 1459945"/>
              <a:gd name="connsiteX31" fmla="*/ 1218653 w 1542299"/>
              <a:gd name="connsiteY31" fmla="*/ 777217 h 1459945"/>
              <a:gd name="connsiteX32" fmla="*/ 1259731 w 1542299"/>
              <a:gd name="connsiteY32" fmla="*/ 734823 h 1459945"/>
              <a:gd name="connsiteX33" fmla="*/ 1218653 w 1542299"/>
              <a:gd name="connsiteY33" fmla="*/ 693675 h 1459945"/>
              <a:gd name="connsiteX34" fmla="*/ 771772 w 1542299"/>
              <a:gd name="connsiteY34" fmla="*/ 693675 h 1459945"/>
              <a:gd name="connsiteX35" fmla="*/ 729449 w 1542299"/>
              <a:gd name="connsiteY35" fmla="*/ 734823 h 1459945"/>
              <a:gd name="connsiteX36" fmla="*/ 771772 w 1542299"/>
              <a:gd name="connsiteY36" fmla="*/ 777217 h 1459945"/>
              <a:gd name="connsiteX37" fmla="*/ 814095 w 1542299"/>
              <a:gd name="connsiteY37" fmla="*/ 734823 h 1459945"/>
              <a:gd name="connsiteX38" fmla="*/ 771772 w 1542299"/>
              <a:gd name="connsiteY38" fmla="*/ 693675 h 1459945"/>
              <a:gd name="connsiteX39" fmla="*/ 323646 w 1542299"/>
              <a:gd name="connsiteY39" fmla="*/ 693675 h 1459945"/>
              <a:gd name="connsiteX40" fmla="*/ 281323 w 1542299"/>
              <a:gd name="connsiteY40" fmla="*/ 734823 h 1459945"/>
              <a:gd name="connsiteX41" fmla="*/ 323646 w 1542299"/>
              <a:gd name="connsiteY41" fmla="*/ 777217 h 1459945"/>
              <a:gd name="connsiteX42" fmla="*/ 365969 w 1542299"/>
              <a:gd name="connsiteY42" fmla="*/ 734823 h 1459945"/>
              <a:gd name="connsiteX43" fmla="*/ 323646 w 1542299"/>
              <a:gd name="connsiteY43" fmla="*/ 693675 h 1459945"/>
              <a:gd name="connsiteX44" fmla="*/ 323646 w 1542299"/>
              <a:gd name="connsiteY44" fmla="*/ 532827 h 1459945"/>
              <a:gd name="connsiteX45" fmla="*/ 343563 w 1542299"/>
              <a:gd name="connsiteY45" fmla="*/ 552777 h 1459945"/>
              <a:gd name="connsiteX46" fmla="*/ 343563 w 1542299"/>
              <a:gd name="connsiteY46" fmla="*/ 657516 h 1459945"/>
              <a:gd name="connsiteX47" fmla="*/ 400824 w 1542299"/>
              <a:gd name="connsiteY47" fmla="*/ 716119 h 1459945"/>
              <a:gd name="connsiteX48" fmla="*/ 693350 w 1542299"/>
              <a:gd name="connsiteY48" fmla="*/ 716119 h 1459945"/>
              <a:gd name="connsiteX49" fmla="*/ 771772 w 1542299"/>
              <a:gd name="connsiteY49" fmla="*/ 655022 h 1459945"/>
              <a:gd name="connsiteX50" fmla="*/ 848949 w 1542299"/>
              <a:gd name="connsiteY50" fmla="*/ 716119 h 1459945"/>
              <a:gd name="connsiteX51" fmla="*/ 1140231 w 1542299"/>
              <a:gd name="connsiteY51" fmla="*/ 716119 h 1459945"/>
              <a:gd name="connsiteX52" fmla="*/ 1199981 w 1542299"/>
              <a:gd name="connsiteY52" fmla="*/ 657516 h 1459945"/>
              <a:gd name="connsiteX53" fmla="*/ 1199981 w 1542299"/>
              <a:gd name="connsiteY53" fmla="*/ 552777 h 1459945"/>
              <a:gd name="connsiteX54" fmla="*/ 1218653 w 1542299"/>
              <a:gd name="connsiteY54" fmla="*/ 532827 h 1459945"/>
              <a:gd name="connsiteX55" fmla="*/ 1237325 w 1542299"/>
              <a:gd name="connsiteY55" fmla="*/ 552777 h 1459945"/>
              <a:gd name="connsiteX56" fmla="*/ 1237325 w 1542299"/>
              <a:gd name="connsiteY56" fmla="*/ 657516 h 1459945"/>
              <a:gd name="connsiteX57" fmla="*/ 1295830 w 1542299"/>
              <a:gd name="connsiteY57" fmla="*/ 716119 h 1459945"/>
              <a:gd name="connsiteX58" fmla="*/ 1504955 w 1542299"/>
              <a:gd name="connsiteY58" fmla="*/ 716119 h 1459945"/>
              <a:gd name="connsiteX59" fmla="*/ 1504955 w 1542299"/>
              <a:gd name="connsiteY59" fmla="*/ 673725 h 1459945"/>
              <a:gd name="connsiteX60" fmla="*/ 1523627 w 1542299"/>
              <a:gd name="connsiteY60" fmla="*/ 655022 h 1459945"/>
              <a:gd name="connsiteX61" fmla="*/ 1542299 w 1542299"/>
              <a:gd name="connsiteY61" fmla="*/ 673725 h 1459945"/>
              <a:gd name="connsiteX62" fmla="*/ 1542299 w 1542299"/>
              <a:gd name="connsiteY62" fmla="*/ 795920 h 1459945"/>
              <a:gd name="connsiteX63" fmla="*/ 1523627 w 1542299"/>
              <a:gd name="connsiteY63" fmla="*/ 815870 h 1459945"/>
              <a:gd name="connsiteX64" fmla="*/ 1504955 w 1542299"/>
              <a:gd name="connsiteY64" fmla="*/ 795920 h 1459945"/>
              <a:gd name="connsiteX65" fmla="*/ 1504955 w 1542299"/>
              <a:gd name="connsiteY65" fmla="*/ 754773 h 1459945"/>
              <a:gd name="connsiteX66" fmla="*/ 1295830 w 1542299"/>
              <a:gd name="connsiteY66" fmla="*/ 754773 h 1459945"/>
              <a:gd name="connsiteX67" fmla="*/ 1218653 w 1542299"/>
              <a:gd name="connsiteY67" fmla="*/ 815870 h 1459945"/>
              <a:gd name="connsiteX68" fmla="*/ 1140231 w 1542299"/>
              <a:gd name="connsiteY68" fmla="*/ 754773 h 1459945"/>
              <a:gd name="connsiteX69" fmla="*/ 848949 w 1542299"/>
              <a:gd name="connsiteY69" fmla="*/ 754773 h 1459945"/>
              <a:gd name="connsiteX70" fmla="*/ 790444 w 1542299"/>
              <a:gd name="connsiteY70" fmla="*/ 813376 h 1459945"/>
              <a:gd name="connsiteX71" fmla="*/ 790444 w 1542299"/>
              <a:gd name="connsiteY71" fmla="*/ 918115 h 1459945"/>
              <a:gd name="connsiteX72" fmla="*/ 771772 w 1542299"/>
              <a:gd name="connsiteY72" fmla="*/ 938065 h 1459945"/>
              <a:gd name="connsiteX73" fmla="*/ 751855 w 1542299"/>
              <a:gd name="connsiteY73" fmla="*/ 918115 h 1459945"/>
              <a:gd name="connsiteX74" fmla="*/ 751855 w 1542299"/>
              <a:gd name="connsiteY74" fmla="*/ 813376 h 1459945"/>
              <a:gd name="connsiteX75" fmla="*/ 693350 w 1542299"/>
              <a:gd name="connsiteY75" fmla="*/ 754773 h 1459945"/>
              <a:gd name="connsiteX76" fmla="*/ 400824 w 1542299"/>
              <a:gd name="connsiteY76" fmla="*/ 754773 h 1459945"/>
              <a:gd name="connsiteX77" fmla="*/ 323646 w 1542299"/>
              <a:gd name="connsiteY77" fmla="*/ 815870 h 1459945"/>
              <a:gd name="connsiteX78" fmla="*/ 246469 w 1542299"/>
              <a:gd name="connsiteY78" fmla="*/ 754773 h 1459945"/>
              <a:gd name="connsiteX79" fmla="*/ 38589 w 1542299"/>
              <a:gd name="connsiteY79" fmla="*/ 754773 h 1459945"/>
              <a:gd name="connsiteX80" fmla="*/ 38589 w 1542299"/>
              <a:gd name="connsiteY80" fmla="*/ 795920 h 1459945"/>
              <a:gd name="connsiteX81" fmla="*/ 19917 w 1542299"/>
              <a:gd name="connsiteY81" fmla="*/ 815870 h 1459945"/>
              <a:gd name="connsiteX82" fmla="*/ 0 w 1542299"/>
              <a:gd name="connsiteY82" fmla="*/ 795920 h 1459945"/>
              <a:gd name="connsiteX83" fmla="*/ 0 w 1542299"/>
              <a:gd name="connsiteY83" fmla="*/ 673725 h 1459945"/>
              <a:gd name="connsiteX84" fmla="*/ 19917 w 1542299"/>
              <a:gd name="connsiteY84" fmla="*/ 655022 h 1459945"/>
              <a:gd name="connsiteX85" fmla="*/ 38589 w 1542299"/>
              <a:gd name="connsiteY85" fmla="*/ 673725 h 1459945"/>
              <a:gd name="connsiteX86" fmla="*/ 38589 w 1542299"/>
              <a:gd name="connsiteY86" fmla="*/ 716119 h 1459945"/>
              <a:gd name="connsiteX87" fmla="*/ 246469 w 1542299"/>
              <a:gd name="connsiteY87" fmla="*/ 716119 h 1459945"/>
              <a:gd name="connsiteX88" fmla="*/ 304974 w 1542299"/>
              <a:gd name="connsiteY88" fmla="*/ 657516 h 1459945"/>
              <a:gd name="connsiteX89" fmla="*/ 304974 w 1542299"/>
              <a:gd name="connsiteY89" fmla="*/ 552777 h 1459945"/>
              <a:gd name="connsiteX90" fmla="*/ 323646 w 1542299"/>
              <a:gd name="connsiteY90" fmla="*/ 532827 h 1459945"/>
              <a:gd name="connsiteX91" fmla="*/ 1078853 w 1542299"/>
              <a:gd name="connsiteY91" fmla="*/ 450430 h 1459945"/>
              <a:gd name="connsiteX92" fmla="*/ 1364303 w 1542299"/>
              <a:gd name="connsiteY92" fmla="*/ 450430 h 1459945"/>
              <a:gd name="connsiteX93" fmla="*/ 1383000 w 1542299"/>
              <a:gd name="connsiteY93" fmla="*/ 469036 h 1459945"/>
              <a:gd name="connsiteX94" fmla="*/ 1364303 w 1542299"/>
              <a:gd name="connsiteY94" fmla="*/ 487643 h 1459945"/>
              <a:gd name="connsiteX95" fmla="*/ 1078853 w 1542299"/>
              <a:gd name="connsiteY95" fmla="*/ 487643 h 1459945"/>
              <a:gd name="connsiteX96" fmla="*/ 1060155 w 1542299"/>
              <a:gd name="connsiteY96" fmla="*/ 469036 h 1459945"/>
              <a:gd name="connsiteX97" fmla="*/ 1078853 w 1542299"/>
              <a:gd name="connsiteY97" fmla="*/ 450430 h 1459945"/>
              <a:gd name="connsiteX98" fmla="*/ 183486 w 1542299"/>
              <a:gd name="connsiteY98" fmla="*/ 450430 h 1459945"/>
              <a:gd name="connsiteX99" fmla="*/ 467687 w 1542299"/>
              <a:gd name="connsiteY99" fmla="*/ 450430 h 1459945"/>
              <a:gd name="connsiteX100" fmla="*/ 487630 w 1542299"/>
              <a:gd name="connsiteY100" fmla="*/ 469036 h 1459945"/>
              <a:gd name="connsiteX101" fmla="*/ 467687 w 1542299"/>
              <a:gd name="connsiteY101" fmla="*/ 487643 h 1459945"/>
              <a:gd name="connsiteX102" fmla="*/ 183486 w 1542299"/>
              <a:gd name="connsiteY102" fmla="*/ 487643 h 1459945"/>
              <a:gd name="connsiteX103" fmla="*/ 164789 w 1542299"/>
              <a:gd name="connsiteY103" fmla="*/ 469036 h 1459945"/>
              <a:gd name="connsiteX104" fmla="*/ 183486 w 1542299"/>
              <a:gd name="connsiteY104" fmla="*/ 450430 h 1459945"/>
              <a:gd name="connsiteX105" fmla="*/ 1406217 w 1542299"/>
              <a:gd name="connsiteY105" fmla="*/ 302118 h 1459945"/>
              <a:gd name="connsiteX106" fmla="*/ 1426897 w 1542299"/>
              <a:gd name="connsiteY106" fmla="*/ 324090 h 1459945"/>
              <a:gd name="connsiteX107" fmla="*/ 1406217 w 1542299"/>
              <a:gd name="connsiteY107" fmla="*/ 344770 h 1459945"/>
              <a:gd name="connsiteX108" fmla="*/ 1384245 w 1542299"/>
              <a:gd name="connsiteY108" fmla="*/ 324090 h 1459945"/>
              <a:gd name="connsiteX109" fmla="*/ 1406217 w 1542299"/>
              <a:gd name="connsiteY109" fmla="*/ 302118 h 1459945"/>
              <a:gd name="connsiteX110" fmla="*/ 510850 w 1542299"/>
              <a:gd name="connsiteY110" fmla="*/ 302118 h 1459945"/>
              <a:gd name="connsiteX111" fmla="*/ 531530 w 1542299"/>
              <a:gd name="connsiteY111" fmla="*/ 324090 h 1459945"/>
              <a:gd name="connsiteX112" fmla="*/ 510850 w 1542299"/>
              <a:gd name="connsiteY112" fmla="*/ 344770 h 1459945"/>
              <a:gd name="connsiteX113" fmla="*/ 488878 w 1542299"/>
              <a:gd name="connsiteY113" fmla="*/ 324090 h 1459945"/>
              <a:gd name="connsiteX114" fmla="*/ 510850 w 1542299"/>
              <a:gd name="connsiteY114" fmla="*/ 302118 h 1459945"/>
              <a:gd name="connsiteX115" fmla="*/ 987700 w 1542299"/>
              <a:gd name="connsiteY115" fmla="*/ 38653 h 1459945"/>
              <a:gd name="connsiteX116" fmla="*/ 977773 w 1542299"/>
              <a:gd name="connsiteY116" fmla="*/ 48629 h 1459945"/>
              <a:gd name="connsiteX117" fmla="*/ 977773 w 1542299"/>
              <a:gd name="connsiteY117" fmla="*/ 357856 h 1459945"/>
              <a:gd name="connsiteX118" fmla="*/ 987700 w 1542299"/>
              <a:gd name="connsiteY118" fmla="*/ 366585 h 1459945"/>
              <a:gd name="connsiteX119" fmla="*/ 1456706 w 1542299"/>
              <a:gd name="connsiteY119" fmla="*/ 366585 h 1459945"/>
              <a:gd name="connsiteX120" fmla="*/ 1466632 w 1542299"/>
              <a:gd name="connsiteY120" fmla="*/ 357856 h 1459945"/>
              <a:gd name="connsiteX121" fmla="*/ 1466632 w 1542299"/>
              <a:gd name="connsiteY121" fmla="*/ 48629 h 1459945"/>
              <a:gd name="connsiteX122" fmla="*/ 1456706 w 1542299"/>
              <a:gd name="connsiteY122" fmla="*/ 38653 h 1459945"/>
              <a:gd name="connsiteX123" fmla="*/ 91092 w 1542299"/>
              <a:gd name="connsiteY123" fmla="*/ 38653 h 1459945"/>
              <a:gd name="connsiteX124" fmla="*/ 81166 w 1542299"/>
              <a:gd name="connsiteY124" fmla="*/ 48629 h 1459945"/>
              <a:gd name="connsiteX125" fmla="*/ 81166 w 1542299"/>
              <a:gd name="connsiteY125" fmla="*/ 357856 h 1459945"/>
              <a:gd name="connsiteX126" fmla="*/ 91092 w 1542299"/>
              <a:gd name="connsiteY126" fmla="*/ 366585 h 1459945"/>
              <a:gd name="connsiteX127" fmla="*/ 561337 w 1542299"/>
              <a:gd name="connsiteY127" fmla="*/ 366585 h 1459945"/>
              <a:gd name="connsiteX128" fmla="*/ 571263 w 1542299"/>
              <a:gd name="connsiteY128" fmla="*/ 357856 h 1459945"/>
              <a:gd name="connsiteX129" fmla="*/ 571263 w 1542299"/>
              <a:gd name="connsiteY129" fmla="*/ 48629 h 1459945"/>
              <a:gd name="connsiteX130" fmla="*/ 561337 w 1542299"/>
              <a:gd name="connsiteY130" fmla="*/ 38653 h 1459945"/>
              <a:gd name="connsiteX131" fmla="*/ 987700 w 1542299"/>
              <a:gd name="connsiteY131" fmla="*/ 0 h 1459945"/>
              <a:gd name="connsiteX132" fmla="*/ 1456706 w 1542299"/>
              <a:gd name="connsiteY132" fmla="*/ 0 h 1459945"/>
              <a:gd name="connsiteX133" fmla="*/ 1503854 w 1542299"/>
              <a:gd name="connsiteY133" fmla="*/ 48629 h 1459945"/>
              <a:gd name="connsiteX134" fmla="*/ 1503854 w 1542299"/>
              <a:gd name="connsiteY134" fmla="*/ 357856 h 1459945"/>
              <a:gd name="connsiteX135" fmla="*/ 1456706 w 1542299"/>
              <a:gd name="connsiteY135" fmla="*/ 405238 h 1459945"/>
              <a:gd name="connsiteX136" fmla="*/ 987700 w 1542299"/>
              <a:gd name="connsiteY136" fmla="*/ 405238 h 1459945"/>
              <a:gd name="connsiteX137" fmla="*/ 939310 w 1542299"/>
              <a:gd name="connsiteY137" fmla="*/ 357856 h 1459945"/>
              <a:gd name="connsiteX138" fmla="*/ 939310 w 1542299"/>
              <a:gd name="connsiteY138" fmla="*/ 48629 h 1459945"/>
              <a:gd name="connsiteX139" fmla="*/ 987700 w 1542299"/>
              <a:gd name="connsiteY139" fmla="*/ 0 h 1459945"/>
              <a:gd name="connsiteX140" fmla="*/ 91092 w 1542299"/>
              <a:gd name="connsiteY140" fmla="*/ 0 h 1459945"/>
              <a:gd name="connsiteX141" fmla="*/ 561337 w 1542299"/>
              <a:gd name="connsiteY141" fmla="*/ 0 h 1459945"/>
              <a:gd name="connsiteX142" fmla="*/ 608485 w 1542299"/>
              <a:gd name="connsiteY142" fmla="*/ 48629 h 1459945"/>
              <a:gd name="connsiteX143" fmla="*/ 608485 w 1542299"/>
              <a:gd name="connsiteY143" fmla="*/ 357856 h 1459945"/>
              <a:gd name="connsiteX144" fmla="*/ 561337 w 1542299"/>
              <a:gd name="connsiteY144" fmla="*/ 405238 h 1459945"/>
              <a:gd name="connsiteX145" fmla="*/ 91092 w 1542299"/>
              <a:gd name="connsiteY145" fmla="*/ 405238 h 1459945"/>
              <a:gd name="connsiteX146" fmla="*/ 43944 w 1542299"/>
              <a:gd name="connsiteY146" fmla="*/ 357856 h 1459945"/>
              <a:gd name="connsiteX147" fmla="*/ 43944 w 1542299"/>
              <a:gd name="connsiteY147" fmla="*/ 48629 h 1459945"/>
              <a:gd name="connsiteX148" fmla="*/ 91092 w 1542299"/>
              <a:gd name="connsiteY148" fmla="*/ 0 h 145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1542299" h="1459945">
                <a:moveTo>
                  <a:pt x="628423" y="1422698"/>
                </a:moveTo>
                <a:lnTo>
                  <a:pt x="913873" y="1422698"/>
                </a:lnTo>
                <a:cubicBezTo>
                  <a:pt x="925091" y="1422698"/>
                  <a:pt x="932570" y="1432310"/>
                  <a:pt x="932570" y="1441922"/>
                </a:cubicBezTo>
                <a:cubicBezTo>
                  <a:pt x="932570" y="1451535"/>
                  <a:pt x="925091" y="1459945"/>
                  <a:pt x="913873" y="1459945"/>
                </a:cubicBezTo>
                <a:lnTo>
                  <a:pt x="628423" y="1459945"/>
                </a:lnTo>
                <a:cubicBezTo>
                  <a:pt x="618451" y="1459945"/>
                  <a:pt x="609725" y="1451535"/>
                  <a:pt x="609725" y="1441922"/>
                </a:cubicBezTo>
                <a:cubicBezTo>
                  <a:pt x="609725" y="1432310"/>
                  <a:pt x="618451" y="1422698"/>
                  <a:pt x="628423" y="1422698"/>
                </a:cubicBezTo>
                <a:close/>
                <a:moveTo>
                  <a:pt x="954497" y="1279881"/>
                </a:moveTo>
                <a:cubicBezTo>
                  <a:pt x="967421" y="1279881"/>
                  <a:pt x="976469" y="1290221"/>
                  <a:pt x="976469" y="1300561"/>
                </a:cubicBezTo>
                <a:cubicBezTo>
                  <a:pt x="976469" y="1312193"/>
                  <a:pt x="967421" y="1322533"/>
                  <a:pt x="954497" y="1322533"/>
                </a:cubicBezTo>
                <a:cubicBezTo>
                  <a:pt x="942864" y="1322533"/>
                  <a:pt x="933817" y="1312193"/>
                  <a:pt x="933817" y="1300561"/>
                </a:cubicBezTo>
                <a:cubicBezTo>
                  <a:pt x="933817" y="1290221"/>
                  <a:pt x="942864" y="1279881"/>
                  <a:pt x="954497" y="1279881"/>
                </a:cubicBezTo>
                <a:close/>
                <a:moveTo>
                  <a:pt x="536028" y="1016415"/>
                </a:moveTo>
                <a:cubicBezTo>
                  <a:pt x="531065" y="1016415"/>
                  <a:pt x="527342" y="1021403"/>
                  <a:pt x="527342" y="1025144"/>
                </a:cubicBezTo>
                <a:lnTo>
                  <a:pt x="527342" y="1335618"/>
                </a:lnTo>
                <a:cubicBezTo>
                  <a:pt x="527342" y="1340606"/>
                  <a:pt x="531065" y="1344347"/>
                  <a:pt x="536028" y="1344347"/>
                </a:cubicBezTo>
                <a:lnTo>
                  <a:pt x="1006274" y="1344347"/>
                </a:lnTo>
                <a:cubicBezTo>
                  <a:pt x="1011238" y="1344347"/>
                  <a:pt x="1016201" y="1340606"/>
                  <a:pt x="1016201" y="1335618"/>
                </a:cubicBezTo>
                <a:lnTo>
                  <a:pt x="1016201" y="1025144"/>
                </a:lnTo>
                <a:cubicBezTo>
                  <a:pt x="1016201" y="1021403"/>
                  <a:pt x="1011238" y="1016415"/>
                  <a:pt x="1006274" y="1016415"/>
                </a:cubicBezTo>
                <a:close/>
                <a:moveTo>
                  <a:pt x="536028" y="977762"/>
                </a:moveTo>
                <a:lnTo>
                  <a:pt x="1006274" y="977762"/>
                </a:lnTo>
                <a:cubicBezTo>
                  <a:pt x="1032330" y="977762"/>
                  <a:pt x="1053423" y="1000206"/>
                  <a:pt x="1053423" y="1025144"/>
                </a:cubicBezTo>
                <a:lnTo>
                  <a:pt x="1053423" y="1335618"/>
                </a:lnTo>
                <a:cubicBezTo>
                  <a:pt x="1053423" y="1361803"/>
                  <a:pt x="1032330" y="1383000"/>
                  <a:pt x="1006274" y="1383000"/>
                </a:cubicBezTo>
                <a:lnTo>
                  <a:pt x="536028" y="1383000"/>
                </a:lnTo>
                <a:cubicBezTo>
                  <a:pt x="509972" y="1383000"/>
                  <a:pt x="488879" y="1361803"/>
                  <a:pt x="488879" y="1335618"/>
                </a:cubicBezTo>
                <a:lnTo>
                  <a:pt x="488879" y="1025144"/>
                </a:lnTo>
                <a:cubicBezTo>
                  <a:pt x="488879" y="1000206"/>
                  <a:pt x="509972" y="977762"/>
                  <a:pt x="536028" y="977762"/>
                </a:cubicBezTo>
                <a:close/>
                <a:moveTo>
                  <a:pt x="1218653" y="693675"/>
                </a:moveTo>
                <a:cubicBezTo>
                  <a:pt x="1195002" y="693675"/>
                  <a:pt x="1176330" y="712379"/>
                  <a:pt x="1176330" y="734823"/>
                </a:cubicBezTo>
                <a:cubicBezTo>
                  <a:pt x="1176330" y="758513"/>
                  <a:pt x="1195002" y="777217"/>
                  <a:pt x="1218653" y="777217"/>
                </a:cubicBezTo>
                <a:cubicBezTo>
                  <a:pt x="1242304" y="777217"/>
                  <a:pt x="1259731" y="758513"/>
                  <a:pt x="1259731" y="734823"/>
                </a:cubicBezTo>
                <a:cubicBezTo>
                  <a:pt x="1259731" y="712379"/>
                  <a:pt x="1242304" y="693675"/>
                  <a:pt x="1218653" y="693675"/>
                </a:cubicBezTo>
                <a:close/>
                <a:moveTo>
                  <a:pt x="771772" y="693675"/>
                </a:moveTo>
                <a:cubicBezTo>
                  <a:pt x="749366" y="693675"/>
                  <a:pt x="729449" y="712379"/>
                  <a:pt x="729449" y="734823"/>
                </a:cubicBezTo>
                <a:cubicBezTo>
                  <a:pt x="729449" y="758513"/>
                  <a:pt x="749366" y="777217"/>
                  <a:pt x="771772" y="777217"/>
                </a:cubicBezTo>
                <a:cubicBezTo>
                  <a:pt x="794178" y="777217"/>
                  <a:pt x="814095" y="758513"/>
                  <a:pt x="814095" y="734823"/>
                </a:cubicBezTo>
                <a:cubicBezTo>
                  <a:pt x="814095" y="712379"/>
                  <a:pt x="794178" y="693675"/>
                  <a:pt x="771772" y="693675"/>
                </a:cubicBezTo>
                <a:close/>
                <a:moveTo>
                  <a:pt x="323646" y="693675"/>
                </a:moveTo>
                <a:cubicBezTo>
                  <a:pt x="301240" y="693675"/>
                  <a:pt x="281323" y="712379"/>
                  <a:pt x="281323" y="734823"/>
                </a:cubicBezTo>
                <a:cubicBezTo>
                  <a:pt x="281323" y="758513"/>
                  <a:pt x="301240" y="777217"/>
                  <a:pt x="323646" y="777217"/>
                </a:cubicBezTo>
                <a:cubicBezTo>
                  <a:pt x="347297" y="777217"/>
                  <a:pt x="365969" y="758513"/>
                  <a:pt x="365969" y="734823"/>
                </a:cubicBezTo>
                <a:cubicBezTo>
                  <a:pt x="365969" y="712379"/>
                  <a:pt x="347297" y="693675"/>
                  <a:pt x="323646" y="693675"/>
                </a:cubicBezTo>
                <a:close/>
                <a:moveTo>
                  <a:pt x="323646" y="532827"/>
                </a:moveTo>
                <a:cubicBezTo>
                  <a:pt x="334849" y="532827"/>
                  <a:pt x="343563" y="541555"/>
                  <a:pt x="343563" y="552777"/>
                </a:cubicBezTo>
                <a:lnTo>
                  <a:pt x="343563" y="657516"/>
                </a:lnTo>
                <a:cubicBezTo>
                  <a:pt x="372193" y="664997"/>
                  <a:pt x="394600" y="687441"/>
                  <a:pt x="400824" y="716119"/>
                </a:cubicBezTo>
                <a:lnTo>
                  <a:pt x="693350" y="716119"/>
                </a:lnTo>
                <a:cubicBezTo>
                  <a:pt x="702064" y="681206"/>
                  <a:pt x="734428" y="655022"/>
                  <a:pt x="771772" y="655022"/>
                </a:cubicBezTo>
                <a:cubicBezTo>
                  <a:pt x="809116" y="655022"/>
                  <a:pt x="840236" y="681206"/>
                  <a:pt x="848949" y="716119"/>
                </a:cubicBezTo>
                <a:lnTo>
                  <a:pt x="1140231" y="716119"/>
                </a:lnTo>
                <a:cubicBezTo>
                  <a:pt x="1148944" y="687441"/>
                  <a:pt x="1170106" y="664997"/>
                  <a:pt x="1199981" y="657516"/>
                </a:cubicBezTo>
                <a:lnTo>
                  <a:pt x="1199981" y="552777"/>
                </a:lnTo>
                <a:cubicBezTo>
                  <a:pt x="1199981" y="541555"/>
                  <a:pt x="1207450" y="532827"/>
                  <a:pt x="1218653" y="532827"/>
                </a:cubicBezTo>
                <a:cubicBezTo>
                  <a:pt x="1228611" y="532827"/>
                  <a:pt x="1237325" y="541555"/>
                  <a:pt x="1237325" y="552777"/>
                </a:cubicBezTo>
                <a:lnTo>
                  <a:pt x="1237325" y="657516"/>
                </a:lnTo>
                <a:cubicBezTo>
                  <a:pt x="1265955" y="664997"/>
                  <a:pt x="1289606" y="687441"/>
                  <a:pt x="1295830" y="716119"/>
                </a:cubicBezTo>
                <a:lnTo>
                  <a:pt x="1504955" y="716119"/>
                </a:lnTo>
                <a:lnTo>
                  <a:pt x="1504955" y="673725"/>
                </a:lnTo>
                <a:cubicBezTo>
                  <a:pt x="1504955" y="663750"/>
                  <a:pt x="1513669" y="655022"/>
                  <a:pt x="1523627" y="655022"/>
                </a:cubicBezTo>
                <a:cubicBezTo>
                  <a:pt x="1534830" y="655022"/>
                  <a:pt x="1542299" y="663750"/>
                  <a:pt x="1542299" y="673725"/>
                </a:cubicBezTo>
                <a:lnTo>
                  <a:pt x="1542299" y="795920"/>
                </a:lnTo>
                <a:cubicBezTo>
                  <a:pt x="1542299" y="807142"/>
                  <a:pt x="1534830" y="815870"/>
                  <a:pt x="1523627" y="815870"/>
                </a:cubicBezTo>
                <a:cubicBezTo>
                  <a:pt x="1513669" y="815870"/>
                  <a:pt x="1504955" y="807142"/>
                  <a:pt x="1504955" y="795920"/>
                </a:cubicBezTo>
                <a:lnTo>
                  <a:pt x="1504955" y="754773"/>
                </a:lnTo>
                <a:lnTo>
                  <a:pt x="1295830" y="754773"/>
                </a:lnTo>
                <a:cubicBezTo>
                  <a:pt x="1287116" y="789686"/>
                  <a:pt x="1255997" y="815870"/>
                  <a:pt x="1218653" y="815870"/>
                </a:cubicBezTo>
                <a:cubicBezTo>
                  <a:pt x="1181309" y="815870"/>
                  <a:pt x="1150189" y="789686"/>
                  <a:pt x="1140231" y="754773"/>
                </a:cubicBezTo>
                <a:lnTo>
                  <a:pt x="848949" y="754773"/>
                </a:lnTo>
                <a:cubicBezTo>
                  <a:pt x="842725" y="783451"/>
                  <a:pt x="819074" y="805895"/>
                  <a:pt x="790444" y="813376"/>
                </a:cubicBezTo>
                <a:lnTo>
                  <a:pt x="790444" y="918115"/>
                </a:lnTo>
                <a:cubicBezTo>
                  <a:pt x="790444" y="929337"/>
                  <a:pt x="781730" y="938065"/>
                  <a:pt x="771772" y="938065"/>
                </a:cubicBezTo>
                <a:cubicBezTo>
                  <a:pt x="760569" y="938065"/>
                  <a:pt x="751855" y="929337"/>
                  <a:pt x="751855" y="918115"/>
                </a:cubicBezTo>
                <a:lnTo>
                  <a:pt x="751855" y="813376"/>
                </a:lnTo>
                <a:cubicBezTo>
                  <a:pt x="723225" y="805895"/>
                  <a:pt x="700819" y="783451"/>
                  <a:pt x="693350" y="754773"/>
                </a:cubicBezTo>
                <a:lnTo>
                  <a:pt x="400824" y="754773"/>
                </a:lnTo>
                <a:cubicBezTo>
                  <a:pt x="393355" y="789686"/>
                  <a:pt x="362235" y="815870"/>
                  <a:pt x="323646" y="815870"/>
                </a:cubicBezTo>
                <a:cubicBezTo>
                  <a:pt x="286303" y="815870"/>
                  <a:pt x="255183" y="789686"/>
                  <a:pt x="246469" y="754773"/>
                </a:cubicBezTo>
                <a:lnTo>
                  <a:pt x="38589" y="754773"/>
                </a:lnTo>
                <a:lnTo>
                  <a:pt x="38589" y="795920"/>
                </a:lnTo>
                <a:cubicBezTo>
                  <a:pt x="38589" y="807142"/>
                  <a:pt x="29875" y="815870"/>
                  <a:pt x="19917" y="815870"/>
                </a:cubicBezTo>
                <a:cubicBezTo>
                  <a:pt x="8714" y="815870"/>
                  <a:pt x="0" y="807142"/>
                  <a:pt x="0" y="795920"/>
                </a:cubicBezTo>
                <a:lnTo>
                  <a:pt x="0" y="673725"/>
                </a:lnTo>
                <a:cubicBezTo>
                  <a:pt x="0" y="663750"/>
                  <a:pt x="8714" y="655022"/>
                  <a:pt x="19917" y="655022"/>
                </a:cubicBezTo>
                <a:cubicBezTo>
                  <a:pt x="29875" y="655022"/>
                  <a:pt x="38589" y="663750"/>
                  <a:pt x="38589" y="673725"/>
                </a:cubicBezTo>
                <a:lnTo>
                  <a:pt x="38589" y="716119"/>
                </a:lnTo>
                <a:lnTo>
                  <a:pt x="246469" y="716119"/>
                </a:lnTo>
                <a:cubicBezTo>
                  <a:pt x="253938" y="687441"/>
                  <a:pt x="276344" y="664997"/>
                  <a:pt x="304974" y="657516"/>
                </a:cubicBezTo>
                <a:lnTo>
                  <a:pt x="304974" y="552777"/>
                </a:lnTo>
                <a:cubicBezTo>
                  <a:pt x="304974" y="541555"/>
                  <a:pt x="313688" y="532827"/>
                  <a:pt x="323646" y="532827"/>
                </a:cubicBezTo>
                <a:close/>
                <a:moveTo>
                  <a:pt x="1078853" y="450430"/>
                </a:moveTo>
                <a:lnTo>
                  <a:pt x="1364303" y="450430"/>
                </a:lnTo>
                <a:cubicBezTo>
                  <a:pt x="1375521" y="450430"/>
                  <a:pt x="1383000" y="459113"/>
                  <a:pt x="1383000" y="469036"/>
                </a:cubicBezTo>
                <a:cubicBezTo>
                  <a:pt x="1383000" y="480200"/>
                  <a:pt x="1375521" y="487643"/>
                  <a:pt x="1364303" y="487643"/>
                </a:cubicBezTo>
                <a:lnTo>
                  <a:pt x="1078853" y="487643"/>
                </a:lnTo>
                <a:cubicBezTo>
                  <a:pt x="1068881" y="487643"/>
                  <a:pt x="1060155" y="480200"/>
                  <a:pt x="1060155" y="469036"/>
                </a:cubicBezTo>
                <a:cubicBezTo>
                  <a:pt x="1060155" y="459113"/>
                  <a:pt x="1068881" y="450430"/>
                  <a:pt x="1078853" y="450430"/>
                </a:cubicBezTo>
                <a:close/>
                <a:moveTo>
                  <a:pt x="183486" y="450430"/>
                </a:moveTo>
                <a:lnTo>
                  <a:pt x="467687" y="450430"/>
                </a:lnTo>
                <a:cubicBezTo>
                  <a:pt x="478905" y="450430"/>
                  <a:pt x="487630" y="459113"/>
                  <a:pt x="487630" y="469036"/>
                </a:cubicBezTo>
                <a:cubicBezTo>
                  <a:pt x="487630" y="480200"/>
                  <a:pt x="478905" y="487643"/>
                  <a:pt x="467687" y="487643"/>
                </a:cubicBezTo>
                <a:lnTo>
                  <a:pt x="183486" y="487643"/>
                </a:lnTo>
                <a:cubicBezTo>
                  <a:pt x="173514" y="487643"/>
                  <a:pt x="164789" y="480200"/>
                  <a:pt x="164789" y="469036"/>
                </a:cubicBezTo>
                <a:cubicBezTo>
                  <a:pt x="164789" y="459113"/>
                  <a:pt x="173514" y="450430"/>
                  <a:pt x="183486" y="450430"/>
                </a:cubicBezTo>
                <a:close/>
                <a:moveTo>
                  <a:pt x="1406217" y="302118"/>
                </a:moveTo>
                <a:cubicBezTo>
                  <a:pt x="1417849" y="302118"/>
                  <a:pt x="1426897" y="312458"/>
                  <a:pt x="1426897" y="324090"/>
                </a:cubicBezTo>
                <a:cubicBezTo>
                  <a:pt x="1426897" y="335722"/>
                  <a:pt x="1417849" y="344770"/>
                  <a:pt x="1406217" y="344770"/>
                </a:cubicBezTo>
                <a:cubicBezTo>
                  <a:pt x="1394585" y="344770"/>
                  <a:pt x="1384245" y="335722"/>
                  <a:pt x="1384245" y="324090"/>
                </a:cubicBezTo>
                <a:cubicBezTo>
                  <a:pt x="1384245" y="312458"/>
                  <a:pt x="1394585" y="302118"/>
                  <a:pt x="1406217" y="302118"/>
                </a:cubicBezTo>
                <a:close/>
                <a:moveTo>
                  <a:pt x="510850" y="302118"/>
                </a:moveTo>
                <a:cubicBezTo>
                  <a:pt x="522482" y="302118"/>
                  <a:pt x="531530" y="312458"/>
                  <a:pt x="531530" y="324090"/>
                </a:cubicBezTo>
                <a:cubicBezTo>
                  <a:pt x="531530" y="335722"/>
                  <a:pt x="522482" y="344770"/>
                  <a:pt x="510850" y="344770"/>
                </a:cubicBezTo>
                <a:cubicBezTo>
                  <a:pt x="497925" y="344770"/>
                  <a:pt x="488878" y="335722"/>
                  <a:pt x="488878" y="324090"/>
                </a:cubicBezTo>
                <a:cubicBezTo>
                  <a:pt x="488878" y="312458"/>
                  <a:pt x="497925" y="302118"/>
                  <a:pt x="510850" y="302118"/>
                </a:cubicBezTo>
                <a:close/>
                <a:moveTo>
                  <a:pt x="987700" y="38653"/>
                </a:moveTo>
                <a:cubicBezTo>
                  <a:pt x="982736" y="38653"/>
                  <a:pt x="977773" y="42394"/>
                  <a:pt x="977773" y="48629"/>
                </a:cubicBezTo>
                <a:lnTo>
                  <a:pt x="977773" y="357856"/>
                </a:lnTo>
                <a:cubicBezTo>
                  <a:pt x="977773" y="362844"/>
                  <a:pt x="982736" y="366585"/>
                  <a:pt x="987700" y="366585"/>
                </a:cubicBezTo>
                <a:lnTo>
                  <a:pt x="1456706" y="366585"/>
                </a:lnTo>
                <a:cubicBezTo>
                  <a:pt x="1462909" y="366585"/>
                  <a:pt x="1466632" y="362844"/>
                  <a:pt x="1466632" y="357856"/>
                </a:cubicBezTo>
                <a:lnTo>
                  <a:pt x="1466632" y="48629"/>
                </a:lnTo>
                <a:cubicBezTo>
                  <a:pt x="1466632" y="42394"/>
                  <a:pt x="1462909" y="38653"/>
                  <a:pt x="1456706" y="38653"/>
                </a:cubicBezTo>
                <a:close/>
                <a:moveTo>
                  <a:pt x="91092" y="38653"/>
                </a:moveTo>
                <a:cubicBezTo>
                  <a:pt x="86130" y="38653"/>
                  <a:pt x="81166" y="42394"/>
                  <a:pt x="81166" y="48629"/>
                </a:cubicBezTo>
                <a:lnTo>
                  <a:pt x="81166" y="357856"/>
                </a:lnTo>
                <a:cubicBezTo>
                  <a:pt x="81166" y="362844"/>
                  <a:pt x="86130" y="366585"/>
                  <a:pt x="91092" y="366585"/>
                </a:cubicBezTo>
                <a:lnTo>
                  <a:pt x="561337" y="366585"/>
                </a:lnTo>
                <a:cubicBezTo>
                  <a:pt x="566300" y="366585"/>
                  <a:pt x="571263" y="362844"/>
                  <a:pt x="571263" y="357856"/>
                </a:cubicBezTo>
                <a:lnTo>
                  <a:pt x="571263" y="48629"/>
                </a:lnTo>
                <a:cubicBezTo>
                  <a:pt x="571263" y="42394"/>
                  <a:pt x="566300" y="38653"/>
                  <a:pt x="561337" y="38653"/>
                </a:cubicBezTo>
                <a:close/>
                <a:moveTo>
                  <a:pt x="987700" y="0"/>
                </a:moveTo>
                <a:lnTo>
                  <a:pt x="1456706" y="0"/>
                </a:lnTo>
                <a:cubicBezTo>
                  <a:pt x="1482761" y="0"/>
                  <a:pt x="1503854" y="21197"/>
                  <a:pt x="1503854" y="48629"/>
                </a:cubicBezTo>
                <a:lnTo>
                  <a:pt x="1503854" y="357856"/>
                </a:lnTo>
                <a:cubicBezTo>
                  <a:pt x="1503854" y="384041"/>
                  <a:pt x="1482761" y="405238"/>
                  <a:pt x="1456706" y="405238"/>
                </a:cubicBezTo>
                <a:lnTo>
                  <a:pt x="987700" y="405238"/>
                </a:lnTo>
                <a:cubicBezTo>
                  <a:pt x="960403" y="405238"/>
                  <a:pt x="939310" y="384041"/>
                  <a:pt x="939310" y="357856"/>
                </a:cubicBezTo>
                <a:lnTo>
                  <a:pt x="939310" y="48629"/>
                </a:lnTo>
                <a:cubicBezTo>
                  <a:pt x="939310" y="21197"/>
                  <a:pt x="960403" y="0"/>
                  <a:pt x="987700" y="0"/>
                </a:cubicBezTo>
                <a:close/>
                <a:moveTo>
                  <a:pt x="91092" y="0"/>
                </a:moveTo>
                <a:lnTo>
                  <a:pt x="561337" y="0"/>
                </a:lnTo>
                <a:cubicBezTo>
                  <a:pt x="587392" y="0"/>
                  <a:pt x="608485" y="21197"/>
                  <a:pt x="608485" y="48629"/>
                </a:cubicBezTo>
                <a:lnTo>
                  <a:pt x="608485" y="357856"/>
                </a:lnTo>
                <a:cubicBezTo>
                  <a:pt x="608485" y="384041"/>
                  <a:pt x="587392" y="405238"/>
                  <a:pt x="561337" y="405238"/>
                </a:cubicBezTo>
                <a:lnTo>
                  <a:pt x="91092" y="405238"/>
                </a:lnTo>
                <a:cubicBezTo>
                  <a:pt x="65037" y="405238"/>
                  <a:pt x="43944" y="384041"/>
                  <a:pt x="43944" y="357856"/>
                </a:cubicBezTo>
                <a:lnTo>
                  <a:pt x="43944" y="48629"/>
                </a:lnTo>
                <a:cubicBezTo>
                  <a:pt x="43944" y="21197"/>
                  <a:pt x="65037" y="0"/>
                  <a:pt x="910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277E4F0-680E-4C42-A96F-9FE9986A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445" y="10631726"/>
            <a:ext cx="1322574" cy="1300607"/>
          </a:xfrm>
          <a:custGeom>
            <a:avLst/>
            <a:gdLst>
              <a:gd name="connsiteX0" fmla="*/ 1056185 w 1322574"/>
              <a:gd name="connsiteY0" fmla="*/ 1139172 h 1300607"/>
              <a:gd name="connsiteX1" fmla="*/ 994212 w 1322574"/>
              <a:gd name="connsiteY1" fmla="*/ 1200021 h 1300607"/>
              <a:gd name="connsiteX2" fmla="*/ 1056185 w 1322574"/>
              <a:gd name="connsiteY2" fmla="*/ 1262111 h 1300607"/>
              <a:gd name="connsiteX3" fmla="*/ 1118157 w 1322574"/>
              <a:gd name="connsiteY3" fmla="*/ 1200021 h 1300607"/>
              <a:gd name="connsiteX4" fmla="*/ 1056185 w 1322574"/>
              <a:gd name="connsiteY4" fmla="*/ 1139172 h 1300607"/>
              <a:gd name="connsiteX5" fmla="*/ 283050 w 1322574"/>
              <a:gd name="connsiteY5" fmla="*/ 1138449 h 1300607"/>
              <a:gd name="connsiteX6" fmla="*/ 221183 w 1322574"/>
              <a:gd name="connsiteY6" fmla="*/ 1199568 h 1300607"/>
              <a:gd name="connsiteX7" fmla="*/ 283050 w 1322574"/>
              <a:gd name="connsiteY7" fmla="*/ 1261934 h 1300607"/>
              <a:gd name="connsiteX8" fmla="*/ 344917 w 1322574"/>
              <a:gd name="connsiteY8" fmla="*/ 1199568 h 1300607"/>
              <a:gd name="connsiteX9" fmla="*/ 283050 w 1322574"/>
              <a:gd name="connsiteY9" fmla="*/ 1138449 h 1300607"/>
              <a:gd name="connsiteX10" fmla="*/ 606636 w 1322574"/>
              <a:gd name="connsiteY10" fmla="*/ 1138002 h 1300607"/>
              <a:gd name="connsiteX11" fmla="*/ 544119 w 1322574"/>
              <a:gd name="connsiteY11" fmla="*/ 1199289 h 1300607"/>
              <a:gd name="connsiteX12" fmla="*/ 606636 w 1322574"/>
              <a:gd name="connsiteY12" fmla="*/ 1261827 h 1300607"/>
              <a:gd name="connsiteX13" fmla="*/ 669153 w 1322574"/>
              <a:gd name="connsiteY13" fmla="*/ 1199289 h 1300607"/>
              <a:gd name="connsiteX14" fmla="*/ 606636 w 1322574"/>
              <a:gd name="connsiteY14" fmla="*/ 1138002 h 1300607"/>
              <a:gd name="connsiteX15" fmla="*/ 243816 w 1322574"/>
              <a:gd name="connsiteY15" fmla="*/ 848182 h 1300607"/>
              <a:gd name="connsiteX16" fmla="*/ 181471 w 1322574"/>
              <a:gd name="connsiteY16" fmla="*/ 908979 h 1300607"/>
              <a:gd name="connsiteX17" fmla="*/ 243816 w 1322574"/>
              <a:gd name="connsiteY17" fmla="*/ 972258 h 1300607"/>
              <a:gd name="connsiteX18" fmla="*/ 306160 w 1322574"/>
              <a:gd name="connsiteY18" fmla="*/ 908979 h 1300607"/>
              <a:gd name="connsiteX19" fmla="*/ 243816 w 1322574"/>
              <a:gd name="connsiteY19" fmla="*/ 848182 h 1300607"/>
              <a:gd name="connsiteX20" fmla="*/ 891713 w 1322574"/>
              <a:gd name="connsiteY20" fmla="*/ 807802 h 1300607"/>
              <a:gd name="connsiteX21" fmla="*/ 829196 w 1322574"/>
              <a:gd name="connsiteY21" fmla="*/ 870339 h 1300607"/>
              <a:gd name="connsiteX22" fmla="*/ 891713 w 1322574"/>
              <a:gd name="connsiteY22" fmla="*/ 932877 h 1300607"/>
              <a:gd name="connsiteX23" fmla="*/ 954230 w 1322574"/>
              <a:gd name="connsiteY23" fmla="*/ 870339 h 1300607"/>
              <a:gd name="connsiteX24" fmla="*/ 891713 w 1322574"/>
              <a:gd name="connsiteY24" fmla="*/ 807802 h 1300607"/>
              <a:gd name="connsiteX25" fmla="*/ 891713 w 1322574"/>
              <a:gd name="connsiteY25" fmla="*/ 769028 h 1300607"/>
              <a:gd name="connsiteX26" fmla="*/ 992991 w 1322574"/>
              <a:gd name="connsiteY26" fmla="*/ 870339 h 1300607"/>
              <a:gd name="connsiteX27" fmla="*/ 910468 w 1322574"/>
              <a:gd name="connsiteY27" fmla="*/ 969149 h 1300607"/>
              <a:gd name="connsiteX28" fmla="*/ 910468 w 1322574"/>
              <a:gd name="connsiteY28" fmla="*/ 977905 h 1300607"/>
              <a:gd name="connsiteX29" fmla="*/ 835448 w 1322574"/>
              <a:gd name="connsiteY29" fmla="*/ 1054201 h 1300607"/>
              <a:gd name="connsiteX30" fmla="*/ 662901 w 1322574"/>
              <a:gd name="connsiteY30" fmla="*/ 1054201 h 1300607"/>
              <a:gd name="connsiteX31" fmla="*/ 625391 w 1322574"/>
              <a:gd name="connsiteY31" fmla="*/ 1091724 h 1300607"/>
              <a:gd name="connsiteX32" fmla="*/ 625391 w 1322574"/>
              <a:gd name="connsiteY32" fmla="*/ 1100479 h 1300607"/>
              <a:gd name="connsiteX33" fmla="*/ 706663 w 1322574"/>
              <a:gd name="connsiteY33" fmla="*/ 1199289 h 1300607"/>
              <a:gd name="connsiteX34" fmla="*/ 606636 w 1322574"/>
              <a:gd name="connsiteY34" fmla="*/ 1300600 h 1300607"/>
              <a:gd name="connsiteX35" fmla="*/ 505358 w 1322574"/>
              <a:gd name="connsiteY35" fmla="*/ 1199289 h 1300607"/>
              <a:gd name="connsiteX36" fmla="*/ 586630 w 1322574"/>
              <a:gd name="connsiteY36" fmla="*/ 1100479 h 1300607"/>
              <a:gd name="connsiteX37" fmla="*/ 586630 w 1322574"/>
              <a:gd name="connsiteY37" fmla="*/ 1091724 h 1300607"/>
              <a:gd name="connsiteX38" fmla="*/ 662901 w 1322574"/>
              <a:gd name="connsiteY38" fmla="*/ 1015427 h 1300607"/>
              <a:gd name="connsiteX39" fmla="*/ 835448 w 1322574"/>
              <a:gd name="connsiteY39" fmla="*/ 1015427 h 1300607"/>
              <a:gd name="connsiteX40" fmla="*/ 872958 w 1322574"/>
              <a:gd name="connsiteY40" fmla="*/ 977905 h 1300607"/>
              <a:gd name="connsiteX41" fmla="*/ 872958 w 1322574"/>
              <a:gd name="connsiteY41" fmla="*/ 969149 h 1300607"/>
              <a:gd name="connsiteX42" fmla="*/ 791686 w 1322574"/>
              <a:gd name="connsiteY42" fmla="*/ 870339 h 1300607"/>
              <a:gd name="connsiteX43" fmla="*/ 891713 w 1322574"/>
              <a:gd name="connsiteY43" fmla="*/ 769028 h 1300607"/>
              <a:gd name="connsiteX44" fmla="*/ 1177651 w 1322574"/>
              <a:gd name="connsiteY44" fmla="*/ 692122 h 1300607"/>
              <a:gd name="connsiteX45" fmla="*/ 1196243 w 1322574"/>
              <a:gd name="connsiteY45" fmla="*/ 710749 h 1300607"/>
              <a:gd name="connsiteX46" fmla="*/ 1196243 w 1322574"/>
              <a:gd name="connsiteY46" fmla="*/ 899504 h 1300607"/>
              <a:gd name="connsiteX47" fmla="*/ 1121875 w 1322574"/>
              <a:gd name="connsiteY47" fmla="*/ 974012 h 1300607"/>
              <a:gd name="connsiteX48" fmla="*/ 1111960 w 1322574"/>
              <a:gd name="connsiteY48" fmla="*/ 974012 h 1300607"/>
              <a:gd name="connsiteX49" fmla="*/ 1074776 w 1322574"/>
              <a:gd name="connsiteY49" fmla="*/ 1011266 h 1300607"/>
              <a:gd name="connsiteX50" fmla="*/ 1074776 w 1322574"/>
              <a:gd name="connsiteY50" fmla="*/ 1101918 h 1300607"/>
              <a:gd name="connsiteX51" fmla="*/ 1156580 w 1322574"/>
              <a:gd name="connsiteY51" fmla="*/ 1200021 h 1300607"/>
              <a:gd name="connsiteX52" fmla="*/ 1056185 w 1322574"/>
              <a:gd name="connsiteY52" fmla="*/ 1300607 h 1300607"/>
              <a:gd name="connsiteX53" fmla="*/ 955789 w 1322574"/>
              <a:gd name="connsiteY53" fmla="*/ 1200021 h 1300607"/>
              <a:gd name="connsiteX54" fmla="*/ 1037593 w 1322574"/>
              <a:gd name="connsiteY54" fmla="*/ 1101918 h 1300607"/>
              <a:gd name="connsiteX55" fmla="*/ 1037593 w 1322574"/>
              <a:gd name="connsiteY55" fmla="*/ 1011266 h 1300607"/>
              <a:gd name="connsiteX56" fmla="*/ 1111960 w 1322574"/>
              <a:gd name="connsiteY56" fmla="*/ 936758 h 1300607"/>
              <a:gd name="connsiteX57" fmla="*/ 1121875 w 1322574"/>
              <a:gd name="connsiteY57" fmla="*/ 936758 h 1300607"/>
              <a:gd name="connsiteX58" fmla="*/ 1159059 w 1322574"/>
              <a:gd name="connsiteY58" fmla="*/ 899504 h 1300607"/>
              <a:gd name="connsiteX59" fmla="*/ 1159059 w 1322574"/>
              <a:gd name="connsiteY59" fmla="*/ 710749 h 1300607"/>
              <a:gd name="connsiteX60" fmla="*/ 1177651 w 1322574"/>
              <a:gd name="connsiteY60" fmla="*/ 692122 h 1300607"/>
              <a:gd name="connsiteX61" fmla="*/ 936219 w 1322574"/>
              <a:gd name="connsiteY61" fmla="*/ 526285 h 1300607"/>
              <a:gd name="connsiteX62" fmla="*/ 873702 w 1322574"/>
              <a:gd name="connsiteY62" fmla="*/ 588629 h 1300607"/>
              <a:gd name="connsiteX63" fmla="*/ 936219 w 1322574"/>
              <a:gd name="connsiteY63" fmla="*/ 650973 h 1300607"/>
              <a:gd name="connsiteX64" fmla="*/ 998736 w 1322574"/>
              <a:gd name="connsiteY64" fmla="*/ 588629 h 1300607"/>
              <a:gd name="connsiteX65" fmla="*/ 936219 w 1322574"/>
              <a:gd name="connsiteY65" fmla="*/ 526285 h 1300607"/>
              <a:gd name="connsiteX66" fmla="*/ 936219 w 1322574"/>
              <a:gd name="connsiteY66" fmla="*/ 488878 h 1300607"/>
              <a:gd name="connsiteX67" fmla="*/ 1034995 w 1322574"/>
              <a:gd name="connsiteY67" fmla="*/ 569926 h 1300607"/>
              <a:gd name="connsiteX68" fmla="*/ 1247553 w 1322574"/>
              <a:gd name="connsiteY68" fmla="*/ 569926 h 1300607"/>
              <a:gd name="connsiteX69" fmla="*/ 1322574 w 1322574"/>
              <a:gd name="connsiteY69" fmla="*/ 645986 h 1300607"/>
              <a:gd name="connsiteX70" fmla="*/ 1322574 w 1322574"/>
              <a:gd name="connsiteY70" fmla="*/ 1280652 h 1300607"/>
              <a:gd name="connsiteX71" fmla="*/ 1303819 w 1322574"/>
              <a:gd name="connsiteY71" fmla="*/ 1300602 h 1300607"/>
              <a:gd name="connsiteX72" fmla="*/ 1285063 w 1322574"/>
              <a:gd name="connsiteY72" fmla="*/ 1280652 h 1300607"/>
              <a:gd name="connsiteX73" fmla="*/ 1285063 w 1322574"/>
              <a:gd name="connsiteY73" fmla="*/ 645986 h 1300607"/>
              <a:gd name="connsiteX74" fmla="*/ 1247553 w 1322574"/>
              <a:gd name="connsiteY74" fmla="*/ 607332 h 1300607"/>
              <a:gd name="connsiteX75" fmla="*/ 1034995 w 1322574"/>
              <a:gd name="connsiteY75" fmla="*/ 607332 h 1300607"/>
              <a:gd name="connsiteX76" fmla="*/ 936219 w 1322574"/>
              <a:gd name="connsiteY76" fmla="*/ 689627 h 1300607"/>
              <a:gd name="connsiteX77" fmla="*/ 834941 w 1322574"/>
              <a:gd name="connsiteY77" fmla="*/ 588629 h 1300607"/>
              <a:gd name="connsiteX78" fmla="*/ 936219 w 1322574"/>
              <a:gd name="connsiteY78" fmla="*/ 488878 h 1300607"/>
              <a:gd name="connsiteX79" fmla="*/ 608640 w 1322574"/>
              <a:gd name="connsiteY79" fmla="*/ 483601 h 1300607"/>
              <a:gd name="connsiteX80" fmla="*/ 546934 w 1322574"/>
              <a:gd name="connsiteY80" fmla="*/ 545968 h 1300607"/>
              <a:gd name="connsiteX81" fmla="*/ 608640 w 1322574"/>
              <a:gd name="connsiteY81" fmla="*/ 607087 h 1300607"/>
              <a:gd name="connsiteX82" fmla="*/ 670346 w 1322574"/>
              <a:gd name="connsiteY82" fmla="*/ 545968 h 1300607"/>
              <a:gd name="connsiteX83" fmla="*/ 608640 w 1322574"/>
              <a:gd name="connsiteY83" fmla="*/ 483601 h 1300607"/>
              <a:gd name="connsiteX84" fmla="*/ 243816 w 1322574"/>
              <a:gd name="connsiteY84" fmla="*/ 444936 h 1300607"/>
              <a:gd name="connsiteX85" fmla="*/ 262519 w 1322574"/>
              <a:gd name="connsiteY85" fmla="*/ 463547 h 1300607"/>
              <a:gd name="connsiteX86" fmla="*/ 262519 w 1322574"/>
              <a:gd name="connsiteY86" fmla="*/ 810959 h 1300607"/>
              <a:gd name="connsiteX87" fmla="*/ 344814 w 1322574"/>
              <a:gd name="connsiteY87" fmla="*/ 908979 h 1300607"/>
              <a:gd name="connsiteX88" fmla="*/ 243816 w 1322574"/>
              <a:gd name="connsiteY88" fmla="*/ 1009480 h 1300607"/>
              <a:gd name="connsiteX89" fmla="*/ 142817 w 1322574"/>
              <a:gd name="connsiteY89" fmla="*/ 908979 h 1300607"/>
              <a:gd name="connsiteX90" fmla="*/ 225112 w 1322574"/>
              <a:gd name="connsiteY90" fmla="*/ 810959 h 1300607"/>
              <a:gd name="connsiteX91" fmla="*/ 225112 w 1322574"/>
              <a:gd name="connsiteY91" fmla="*/ 463547 h 1300607"/>
              <a:gd name="connsiteX92" fmla="*/ 243816 w 1322574"/>
              <a:gd name="connsiteY92" fmla="*/ 444936 h 1300607"/>
              <a:gd name="connsiteX93" fmla="*/ 608640 w 1322574"/>
              <a:gd name="connsiteY93" fmla="*/ 444934 h 1300607"/>
              <a:gd name="connsiteX94" fmla="*/ 707370 w 1322574"/>
              <a:gd name="connsiteY94" fmla="*/ 545968 h 1300607"/>
              <a:gd name="connsiteX95" fmla="*/ 627152 w 1322574"/>
              <a:gd name="connsiteY95" fmla="*/ 644507 h 1300607"/>
              <a:gd name="connsiteX96" fmla="*/ 627152 w 1322574"/>
              <a:gd name="connsiteY96" fmla="*/ 774229 h 1300607"/>
              <a:gd name="connsiteX97" fmla="*/ 551870 w 1322574"/>
              <a:gd name="connsiteY97" fmla="*/ 850316 h 1300607"/>
              <a:gd name="connsiteX98" fmla="*/ 502505 w 1322574"/>
              <a:gd name="connsiteY98" fmla="*/ 850316 h 1300607"/>
              <a:gd name="connsiteX99" fmla="*/ 466716 w 1322574"/>
              <a:gd name="connsiteY99" fmla="*/ 886488 h 1300607"/>
              <a:gd name="connsiteX100" fmla="*/ 466716 w 1322574"/>
              <a:gd name="connsiteY100" fmla="*/ 1280644 h 1300607"/>
              <a:gd name="connsiteX101" fmla="*/ 446970 w 1322574"/>
              <a:gd name="connsiteY101" fmla="*/ 1300602 h 1300607"/>
              <a:gd name="connsiteX102" fmla="*/ 428458 w 1322574"/>
              <a:gd name="connsiteY102" fmla="*/ 1280644 h 1300607"/>
              <a:gd name="connsiteX103" fmla="*/ 428458 w 1322574"/>
              <a:gd name="connsiteY103" fmla="*/ 886488 h 1300607"/>
              <a:gd name="connsiteX104" fmla="*/ 502505 w 1322574"/>
              <a:gd name="connsiteY104" fmla="*/ 811649 h 1300607"/>
              <a:gd name="connsiteX105" fmla="*/ 551870 w 1322574"/>
              <a:gd name="connsiteY105" fmla="*/ 811649 h 1300607"/>
              <a:gd name="connsiteX106" fmla="*/ 588894 w 1322574"/>
              <a:gd name="connsiteY106" fmla="*/ 774229 h 1300607"/>
              <a:gd name="connsiteX107" fmla="*/ 588894 w 1322574"/>
              <a:gd name="connsiteY107" fmla="*/ 644507 h 1300607"/>
              <a:gd name="connsiteX108" fmla="*/ 508676 w 1322574"/>
              <a:gd name="connsiteY108" fmla="*/ 545968 h 1300607"/>
              <a:gd name="connsiteX109" fmla="*/ 608640 w 1322574"/>
              <a:gd name="connsiteY109" fmla="*/ 444934 h 1300607"/>
              <a:gd name="connsiteX110" fmla="*/ 41768 w 1322574"/>
              <a:gd name="connsiteY110" fmla="*/ 444934 h 1300607"/>
              <a:gd name="connsiteX111" fmla="*/ 60329 w 1322574"/>
              <a:gd name="connsiteY111" fmla="*/ 463644 h 1300607"/>
              <a:gd name="connsiteX112" fmla="*/ 60329 w 1322574"/>
              <a:gd name="connsiteY112" fmla="*/ 1140944 h 1300607"/>
              <a:gd name="connsiteX113" fmla="*/ 97449 w 1322574"/>
              <a:gd name="connsiteY113" fmla="*/ 1178363 h 1300607"/>
              <a:gd name="connsiteX114" fmla="*/ 186537 w 1322574"/>
              <a:gd name="connsiteY114" fmla="*/ 1178363 h 1300607"/>
              <a:gd name="connsiteX115" fmla="*/ 283050 w 1322574"/>
              <a:gd name="connsiteY115" fmla="*/ 1099782 h 1300607"/>
              <a:gd name="connsiteX116" fmla="*/ 383275 w 1322574"/>
              <a:gd name="connsiteY116" fmla="*/ 1199568 h 1300607"/>
              <a:gd name="connsiteX117" fmla="*/ 283050 w 1322574"/>
              <a:gd name="connsiteY117" fmla="*/ 1300602 h 1300607"/>
              <a:gd name="connsiteX118" fmla="*/ 185300 w 1322574"/>
              <a:gd name="connsiteY118" fmla="*/ 1217031 h 1300607"/>
              <a:gd name="connsiteX119" fmla="*/ 97449 w 1322574"/>
              <a:gd name="connsiteY119" fmla="*/ 1217031 h 1300607"/>
              <a:gd name="connsiteX120" fmla="*/ 21971 w 1322574"/>
              <a:gd name="connsiteY120" fmla="*/ 1140944 h 1300607"/>
              <a:gd name="connsiteX121" fmla="*/ 21971 w 1322574"/>
              <a:gd name="connsiteY121" fmla="*/ 463644 h 1300607"/>
              <a:gd name="connsiteX122" fmla="*/ 41768 w 1322574"/>
              <a:gd name="connsiteY122" fmla="*/ 444934 h 1300607"/>
              <a:gd name="connsiteX123" fmla="*/ 771473 w 1322574"/>
              <a:gd name="connsiteY123" fmla="*/ 199212 h 1300607"/>
              <a:gd name="connsiteX124" fmla="*/ 709325 w 1322574"/>
              <a:gd name="connsiteY124" fmla="*/ 261079 h 1300607"/>
              <a:gd name="connsiteX125" fmla="*/ 771473 w 1322574"/>
              <a:gd name="connsiteY125" fmla="*/ 322946 h 1300607"/>
              <a:gd name="connsiteX126" fmla="*/ 833620 w 1322574"/>
              <a:gd name="connsiteY126" fmla="*/ 261079 h 1300607"/>
              <a:gd name="connsiteX127" fmla="*/ 771473 w 1322574"/>
              <a:gd name="connsiteY127" fmla="*/ 199212 h 1300607"/>
              <a:gd name="connsiteX128" fmla="*/ 100896 w 1322574"/>
              <a:gd name="connsiteY128" fmla="*/ 115604 h 1300607"/>
              <a:gd name="connsiteX129" fmla="*/ 37369 w 1322574"/>
              <a:gd name="connsiteY129" fmla="*/ 176776 h 1300607"/>
              <a:gd name="connsiteX130" fmla="*/ 100896 w 1322574"/>
              <a:gd name="connsiteY130" fmla="*/ 240446 h 1300607"/>
              <a:gd name="connsiteX131" fmla="*/ 163178 w 1322574"/>
              <a:gd name="connsiteY131" fmla="*/ 176776 h 1300607"/>
              <a:gd name="connsiteX132" fmla="*/ 100896 w 1322574"/>
              <a:gd name="connsiteY132" fmla="*/ 115604 h 1300607"/>
              <a:gd name="connsiteX133" fmla="*/ 100896 w 1322574"/>
              <a:gd name="connsiteY133" fmla="*/ 76903 h 1300607"/>
              <a:gd name="connsiteX134" fmla="*/ 200547 w 1322574"/>
              <a:gd name="connsiteY134" fmla="*/ 176776 h 1300607"/>
              <a:gd name="connsiteX135" fmla="*/ 119581 w 1322574"/>
              <a:gd name="connsiteY135" fmla="*/ 276650 h 1300607"/>
              <a:gd name="connsiteX136" fmla="*/ 119581 w 1322574"/>
              <a:gd name="connsiteY136" fmla="*/ 330332 h 1300607"/>
              <a:gd name="connsiteX137" fmla="*/ 156950 w 1322574"/>
              <a:gd name="connsiteY137" fmla="*/ 367784 h 1300607"/>
              <a:gd name="connsiteX138" fmla="*/ 650222 w 1322574"/>
              <a:gd name="connsiteY138" fmla="*/ 367784 h 1300607"/>
              <a:gd name="connsiteX139" fmla="*/ 668906 w 1322574"/>
              <a:gd name="connsiteY139" fmla="*/ 386510 h 1300607"/>
              <a:gd name="connsiteX140" fmla="*/ 650222 w 1322574"/>
              <a:gd name="connsiteY140" fmla="*/ 405237 h 1300607"/>
              <a:gd name="connsiteX141" fmla="*/ 156950 w 1322574"/>
              <a:gd name="connsiteY141" fmla="*/ 405237 h 1300607"/>
              <a:gd name="connsiteX142" fmla="*/ 80966 w 1322574"/>
              <a:gd name="connsiteY142" fmla="*/ 330332 h 1300607"/>
              <a:gd name="connsiteX143" fmla="*/ 80966 w 1322574"/>
              <a:gd name="connsiteY143" fmla="*/ 276650 h 1300607"/>
              <a:gd name="connsiteX144" fmla="*/ 0 w 1322574"/>
              <a:gd name="connsiteY144" fmla="*/ 176776 h 1300607"/>
              <a:gd name="connsiteX145" fmla="*/ 100896 w 1322574"/>
              <a:gd name="connsiteY145" fmla="*/ 76903 h 1300607"/>
              <a:gd name="connsiteX146" fmla="*/ 1216586 w 1322574"/>
              <a:gd name="connsiteY146" fmla="*/ 38650 h 1300607"/>
              <a:gd name="connsiteX147" fmla="*/ 1155790 w 1322574"/>
              <a:gd name="connsiteY147" fmla="*/ 99739 h 1300607"/>
              <a:gd name="connsiteX148" fmla="*/ 1216586 w 1322574"/>
              <a:gd name="connsiteY148" fmla="*/ 162075 h 1300607"/>
              <a:gd name="connsiteX149" fmla="*/ 1279865 w 1322574"/>
              <a:gd name="connsiteY149" fmla="*/ 99739 h 1300607"/>
              <a:gd name="connsiteX150" fmla="*/ 1216586 w 1322574"/>
              <a:gd name="connsiteY150" fmla="*/ 38650 h 1300607"/>
              <a:gd name="connsiteX151" fmla="*/ 506104 w 1322574"/>
              <a:gd name="connsiteY151" fmla="*/ 38358 h 1300607"/>
              <a:gd name="connsiteX152" fmla="*/ 443841 w 1322574"/>
              <a:gd name="connsiteY152" fmla="*/ 98987 h 1300607"/>
              <a:gd name="connsiteX153" fmla="*/ 506104 w 1322574"/>
              <a:gd name="connsiteY153" fmla="*/ 160854 h 1300607"/>
              <a:gd name="connsiteX154" fmla="*/ 568366 w 1322574"/>
              <a:gd name="connsiteY154" fmla="*/ 98987 h 1300607"/>
              <a:gd name="connsiteX155" fmla="*/ 506104 w 1322574"/>
              <a:gd name="connsiteY155" fmla="*/ 38358 h 1300607"/>
              <a:gd name="connsiteX156" fmla="*/ 1216586 w 1322574"/>
              <a:gd name="connsiteY156" fmla="*/ 2 h 1300607"/>
              <a:gd name="connsiteX157" fmla="*/ 1317087 w 1322574"/>
              <a:gd name="connsiteY157" fmla="*/ 99739 h 1300607"/>
              <a:gd name="connsiteX158" fmla="*/ 1236438 w 1322574"/>
              <a:gd name="connsiteY158" fmla="*/ 199476 h 1300607"/>
              <a:gd name="connsiteX159" fmla="*/ 1236438 w 1322574"/>
              <a:gd name="connsiteY159" fmla="*/ 370275 h 1300607"/>
              <a:gd name="connsiteX160" fmla="*/ 1160753 w 1322574"/>
              <a:gd name="connsiteY160" fmla="*/ 445078 h 1300607"/>
              <a:gd name="connsiteX161" fmla="*/ 828232 w 1322574"/>
              <a:gd name="connsiteY161" fmla="*/ 445078 h 1300607"/>
              <a:gd name="connsiteX162" fmla="*/ 791009 w 1322574"/>
              <a:gd name="connsiteY162" fmla="*/ 482479 h 1300607"/>
              <a:gd name="connsiteX163" fmla="*/ 791009 w 1322574"/>
              <a:gd name="connsiteY163" fmla="*/ 710628 h 1300607"/>
              <a:gd name="connsiteX164" fmla="*/ 771157 w 1322574"/>
              <a:gd name="connsiteY164" fmla="*/ 729328 h 1300607"/>
              <a:gd name="connsiteX165" fmla="*/ 752546 w 1322574"/>
              <a:gd name="connsiteY165" fmla="*/ 710628 h 1300607"/>
              <a:gd name="connsiteX166" fmla="*/ 752546 w 1322574"/>
              <a:gd name="connsiteY166" fmla="*/ 482479 h 1300607"/>
              <a:gd name="connsiteX167" fmla="*/ 828232 w 1322574"/>
              <a:gd name="connsiteY167" fmla="*/ 406430 h 1300607"/>
              <a:gd name="connsiteX168" fmla="*/ 1160753 w 1322574"/>
              <a:gd name="connsiteY168" fmla="*/ 406430 h 1300607"/>
              <a:gd name="connsiteX169" fmla="*/ 1197975 w 1322574"/>
              <a:gd name="connsiteY169" fmla="*/ 370275 h 1300607"/>
              <a:gd name="connsiteX170" fmla="*/ 1197975 w 1322574"/>
              <a:gd name="connsiteY170" fmla="*/ 199476 h 1300607"/>
              <a:gd name="connsiteX171" fmla="*/ 1117326 w 1322574"/>
              <a:gd name="connsiteY171" fmla="*/ 99739 h 1300607"/>
              <a:gd name="connsiteX172" fmla="*/ 1216586 w 1322574"/>
              <a:gd name="connsiteY172" fmla="*/ 2 h 1300607"/>
              <a:gd name="connsiteX173" fmla="*/ 506104 w 1322574"/>
              <a:gd name="connsiteY173" fmla="*/ 0 h 1300607"/>
              <a:gd name="connsiteX174" fmla="*/ 604478 w 1322574"/>
              <a:gd name="connsiteY174" fmla="*/ 80427 h 1300607"/>
              <a:gd name="connsiteX175" fmla="*/ 917036 w 1322574"/>
              <a:gd name="connsiteY175" fmla="*/ 80427 h 1300607"/>
              <a:gd name="connsiteX176" fmla="*/ 992996 w 1322574"/>
              <a:gd name="connsiteY176" fmla="*/ 154668 h 1300607"/>
              <a:gd name="connsiteX177" fmla="*/ 992996 w 1322574"/>
              <a:gd name="connsiteY177" fmla="*/ 342744 h 1300607"/>
              <a:gd name="connsiteX178" fmla="*/ 974317 w 1322574"/>
              <a:gd name="connsiteY178" fmla="*/ 361304 h 1300607"/>
              <a:gd name="connsiteX179" fmla="*/ 954393 w 1322574"/>
              <a:gd name="connsiteY179" fmla="*/ 342744 h 1300607"/>
              <a:gd name="connsiteX180" fmla="*/ 954393 w 1322574"/>
              <a:gd name="connsiteY180" fmla="*/ 154668 h 1300607"/>
              <a:gd name="connsiteX181" fmla="*/ 917036 w 1322574"/>
              <a:gd name="connsiteY181" fmla="*/ 117547 h 1300607"/>
              <a:gd name="connsiteX182" fmla="*/ 604478 w 1322574"/>
              <a:gd name="connsiteY182" fmla="*/ 117547 h 1300607"/>
              <a:gd name="connsiteX183" fmla="*/ 506104 w 1322574"/>
              <a:gd name="connsiteY183" fmla="*/ 199212 h 1300607"/>
              <a:gd name="connsiteX184" fmla="*/ 406484 w 1322574"/>
              <a:gd name="connsiteY184" fmla="*/ 98987 h 1300607"/>
              <a:gd name="connsiteX185" fmla="*/ 506104 w 1322574"/>
              <a:gd name="connsiteY185" fmla="*/ 0 h 1300607"/>
              <a:gd name="connsiteX186" fmla="*/ 41858 w 1322574"/>
              <a:gd name="connsiteY186" fmla="*/ 0 h 1300607"/>
              <a:gd name="connsiteX187" fmla="*/ 269319 w 1322574"/>
              <a:gd name="connsiteY187" fmla="*/ 0 h 1300607"/>
              <a:gd name="connsiteX188" fmla="*/ 345139 w 1322574"/>
              <a:gd name="connsiteY188" fmla="*/ 74240 h 1300607"/>
              <a:gd name="connsiteX189" fmla="*/ 345139 w 1322574"/>
              <a:gd name="connsiteY189" fmla="*/ 205399 h 1300607"/>
              <a:gd name="connsiteX190" fmla="*/ 382428 w 1322574"/>
              <a:gd name="connsiteY190" fmla="*/ 242519 h 1300607"/>
              <a:gd name="connsiteX191" fmla="*/ 669550 w 1322574"/>
              <a:gd name="connsiteY191" fmla="*/ 242519 h 1300607"/>
              <a:gd name="connsiteX192" fmla="*/ 674522 w 1322574"/>
              <a:gd name="connsiteY192" fmla="*/ 242519 h 1300607"/>
              <a:gd name="connsiteX193" fmla="*/ 771473 w 1322574"/>
              <a:gd name="connsiteY193" fmla="*/ 160854 h 1300607"/>
              <a:gd name="connsiteX194" fmla="*/ 872152 w 1322574"/>
              <a:gd name="connsiteY194" fmla="*/ 261079 h 1300607"/>
              <a:gd name="connsiteX195" fmla="*/ 771473 w 1322574"/>
              <a:gd name="connsiteY195" fmla="*/ 361304 h 1300607"/>
              <a:gd name="connsiteX196" fmla="*/ 674522 w 1322574"/>
              <a:gd name="connsiteY196" fmla="*/ 279639 h 1300607"/>
              <a:gd name="connsiteX197" fmla="*/ 669550 w 1322574"/>
              <a:gd name="connsiteY197" fmla="*/ 279639 h 1300607"/>
              <a:gd name="connsiteX198" fmla="*/ 382428 w 1322574"/>
              <a:gd name="connsiteY198" fmla="*/ 279639 h 1300607"/>
              <a:gd name="connsiteX199" fmla="*/ 306608 w 1322574"/>
              <a:gd name="connsiteY199" fmla="*/ 205399 h 1300607"/>
              <a:gd name="connsiteX200" fmla="*/ 306608 w 1322574"/>
              <a:gd name="connsiteY200" fmla="*/ 74240 h 1300607"/>
              <a:gd name="connsiteX201" fmla="*/ 269319 w 1322574"/>
              <a:gd name="connsiteY201" fmla="*/ 38358 h 1300607"/>
              <a:gd name="connsiteX202" fmla="*/ 41858 w 1322574"/>
              <a:gd name="connsiteY202" fmla="*/ 38358 h 1300607"/>
              <a:gd name="connsiteX203" fmla="*/ 21971 w 1322574"/>
              <a:gd name="connsiteY203" fmla="*/ 18560 h 1300607"/>
              <a:gd name="connsiteX204" fmla="*/ 41858 w 1322574"/>
              <a:gd name="connsiteY204" fmla="*/ 0 h 130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322574" h="1300607">
                <a:moveTo>
                  <a:pt x="1056185" y="1139172"/>
                </a:moveTo>
                <a:cubicBezTo>
                  <a:pt x="1022719" y="1139172"/>
                  <a:pt x="994212" y="1165250"/>
                  <a:pt x="994212" y="1200021"/>
                </a:cubicBezTo>
                <a:cubicBezTo>
                  <a:pt x="994212" y="1234791"/>
                  <a:pt x="1022719" y="1262111"/>
                  <a:pt x="1056185" y="1262111"/>
                </a:cubicBezTo>
                <a:cubicBezTo>
                  <a:pt x="1089650" y="1262111"/>
                  <a:pt x="1118157" y="1234791"/>
                  <a:pt x="1118157" y="1200021"/>
                </a:cubicBezTo>
                <a:cubicBezTo>
                  <a:pt x="1118157" y="1165250"/>
                  <a:pt x="1089650" y="1139172"/>
                  <a:pt x="1056185" y="1139172"/>
                </a:cubicBezTo>
                <a:close/>
                <a:moveTo>
                  <a:pt x="283050" y="1138449"/>
                </a:moveTo>
                <a:cubicBezTo>
                  <a:pt x="249642" y="1138449"/>
                  <a:pt x="221183" y="1164643"/>
                  <a:pt x="221183" y="1199568"/>
                </a:cubicBezTo>
                <a:cubicBezTo>
                  <a:pt x="221183" y="1234493"/>
                  <a:pt x="249642" y="1261934"/>
                  <a:pt x="283050" y="1261934"/>
                </a:cubicBezTo>
                <a:cubicBezTo>
                  <a:pt x="317696" y="1261934"/>
                  <a:pt x="344917" y="1234493"/>
                  <a:pt x="344917" y="1199568"/>
                </a:cubicBezTo>
                <a:cubicBezTo>
                  <a:pt x="344917" y="1164643"/>
                  <a:pt x="317696" y="1138449"/>
                  <a:pt x="283050" y="1138449"/>
                </a:cubicBezTo>
                <a:close/>
                <a:moveTo>
                  <a:pt x="606636" y="1138002"/>
                </a:moveTo>
                <a:cubicBezTo>
                  <a:pt x="571626" y="1138002"/>
                  <a:pt x="544119" y="1164268"/>
                  <a:pt x="544119" y="1199289"/>
                </a:cubicBezTo>
                <a:cubicBezTo>
                  <a:pt x="544119" y="1234310"/>
                  <a:pt x="571626" y="1261827"/>
                  <a:pt x="606636" y="1261827"/>
                </a:cubicBezTo>
                <a:cubicBezTo>
                  <a:pt x="640395" y="1261827"/>
                  <a:pt x="669153" y="1234310"/>
                  <a:pt x="669153" y="1199289"/>
                </a:cubicBezTo>
                <a:cubicBezTo>
                  <a:pt x="669153" y="1164268"/>
                  <a:pt x="640395" y="1138002"/>
                  <a:pt x="606636" y="1138002"/>
                </a:cubicBezTo>
                <a:close/>
                <a:moveTo>
                  <a:pt x="243816" y="848182"/>
                </a:moveTo>
                <a:cubicBezTo>
                  <a:pt x="208902" y="848182"/>
                  <a:pt x="181471" y="875479"/>
                  <a:pt x="181471" y="908979"/>
                </a:cubicBezTo>
                <a:cubicBezTo>
                  <a:pt x="181471" y="943720"/>
                  <a:pt x="208902" y="972258"/>
                  <a:pt x="243816" y="972258"/>
                </a:cubicBezTo>
                <a:cubicBezTo>
                  <a:pt x="277482" y="972258"/>
                  <a:pt x="306160" y="943720"/>
                  <a:pt x="306160" y="908979"/>
                </a:cubicBezTo>
                <a:cubicBezTo>
                  <a:pt x="306160" y="875479"/>
                  <a:pt x="277482" y="848182"/>
                  <a:pt x="243816" y="848182"/>
                </a:cubicBezTo>
                <a:close/>
                <a:moveTo>
                  <a:pt x="891713" y="807802"/>
                </a:moveTo>
                <a:cubicBezTo>
                  <a:pt x="857954" y="807802"/>
                  <a:pt x="829196" y="836569"/>
                  <a:pt x="829196" y="870339"/>
                </a:cubicBezTo>
                <a:cubicBezTo>
                  <a:pt x="829196" y="904110"/>
                  <a:pt x="857954" y="932877"/>
                  <a:pt x="891713" y="932877"/>
                </a:cubicBezTo>
                <a:cubicBezTo>
                  <a:pt x="926723" y="932877"/>
                  <a:pt x="954230" y="904110"/>
                  <a:pt x="954230" y="870339"/>
                </a:cubicBezTo>
                <a:cubicBezTo>
                  <a:pt x="954230" y="836569"/>
                  <a:pt x="926723" y="807802"/>
                  <a:pt x="891713" y="807802"/>
                </a:cubicBezTo>
                <a:close/>
                <a:moveTo>
                  <a:pt x="891713" y="769028"/>
                </a:moveTo>
                <a:cubicBezTo>
                  <a:pt x="947978" y="769028"/>
                  <a:pt x="992991" y="814055"/>
                  <a:pt x="992991" y="870339"/>
                </a:cubicBezTo>
                <a:cubicBezTo>
                  <a:pt x="992991" y="919119"/>
                  <a:pt x="957981" y="960394"/>
                  <a:pt x="910468" y="969149"/>
                </a:cubicBezTo>
                <a:lnTo>
                  <a:pt x="910468" y="977905"/>
                </a:lnTo>
                <a:cubicBezTo>
                  <a:pt x="910468" y="1020430"/>
                  <a:pt x="877959" y="1054201"/>
                  <a:pt x="835448" y="1054201"/>
                </a:cubicBezTo>
                <a:lnTo>
                  <a:pt x="662901" y="1054201"/>
                </a:lnTo>
                <a:cubicBezTo>
                  <a:pt x="641645" y="1054201"/>
                  <a:pt x="625391" y="1070461"/>
                  <a:pt x="625391" y="1091724"/>
                </a:cubicBezTo>
                <a:lnTo>
                  <a:pt x="625391" y="1100479"/>
                </a:lnTo>
                <a:cubicBezTo>
                  <a:pt x="671653" y="1109234"/>
                  <a:pt x="706663" y="1150509"/>
                  <a:pt x="706663" y="1199289"/>
                </a:cubicBezTo>
                <a:cubicBezTo>
                  <a:pt x="706663" y="1254322"/>
                  <a:pt x="661651" y="1300600"/>
                  <a:pt x="606636" y="1300600"/>
                </a:cubicBezTo>
                <a:cubicBezTo>
                  <a:pt x="550370" y="1300600"/>
                  <a:pt x="505358" y="1254322"/>
                  <a:pt x="505358" y="1199289"/>
                </a:cubicBezTo>
                <a:cubicBezTo>
                  <a:pt x="505358" y="1150509"/>
                  <a:pt x="541618" y="1109234"/>
                  <a:pt x="586630" y="1100479"/>
                </a:cubicBezTo>
                <a:lnTo>
                  <a:pt x="586630" y="1091724"/>
                </a:lnTo>
                <a:cubicBezTo>
                  <a:pt x="586630" y="1050449"/>
                  <a:pt x="621640" y="1015427"/>
                  <a:pt x="662901" y="1015427"/>
                </a:cubicBezTo>
                <a:lnTo>
                  <a:pt x="835448" y="1015427"/>
                </a:lnTo>
                <a:cubicBezTo>
                  <a:pt x="856704" y="1015427"/>
                  <a:pt x="872958" y="999168"/>
                  <a:pt x="872958" y="977905"/>
                </a:cubicBezTo>
                <a:lnTo>
                  <a:pt x="872958" y="969149"/>
                </a:lnTo>
                <a:cubicBezTo>
                  <a:pt x="826695" y="960394"/>
                  <a:pt x="791686" y="919119"/>
                  <a:pt x="791686" y="870339"/>
                </a:cubicBezTo>
                <a:cubicBezTo>
                  <a:pt x="791686" y="814055"/>
                  <a:pt x="836698" y="769028"/>
                  <a:pt x="891713" y="769028"/>
                </a:cubicBezTo>
                <a:close/>
                <a:moveTo>
                  <a:pt x="1177651" y="692122"/>
                </a:moveTo>
                <a:cubicBezTo>
                  <a:pt x="1187566" y="692122"/>
                  <a:pt x="1196243" y="699573"/>
                  <a:pt x="1196243" y="710749"/>
                </a:cubicBezTo>
                <a:lnTo>
                  <a:pt x="1196243" y="899504"/>
                </a:lnTo>
                <a:cubicBezTo>
                  <a:pt x="1196243" y="940483"/>
                  <a:pt x="1162777" y="974012"/>
                  <a:pt x="1121875" y="974012"/>
                </a:cubicBezTo>
                <a:lnTo>
                  <a:pt x="1111960" y="974012"/>
                </a:lnTo>
                <a:cubicBezTo>
                  <a:pt x="1092129" y="974012"/>
                  <a:pt x="1074776" y="991397"/>
                  <a:pt x="1074776" y="1011266"/>
                </a:cubicBezTo>
                <a:lnTo>
                  <a:pt x="1074776" y="1101918"/>
                </a:lnTo>
                <a:cubicBezTo>
                  <a:pt x="1121875" y="1110611"/>
                  <a:pt x="1156580" y="1151590"/>
                  <a:pt x="1156580" y="1200021"/>
                </a:cubicBezTo>
                <a:cubicBezTo>
                  <a:pt x="1156580" y="1254660"/>
                  <a:pt x="1110720" y="1300607"/>
                  <a:pt x="1056185" y="1300607"/>
                </a:cubicBezTo>
                <a:cubicBezTo>
                  <a:pt x="1001649" y="1300607"/>
                  <a:pt x="955789" y="1254660"/>
                  <a:pt x="955789" y="1200021"/>
                </a:cubicBezTo>
                <a:cubicBezTo>
                  <a:pt x="955789" y="1151590"/>
                  <a:pt x="990494" y="1110611"/>
                  <a:pt x="1037593" y="1101918"/>
                </a:cubicBezTo>
                <a:lnTo>
                  <a:pt x="1037593" y="1011266"/>
                </a:lnTo>
                <a:cubicBezTo>
                  <a:pt x="1037593" y="970287"/>
                  <a:pt x="1071058" y="936758"/>
                  <a:pt x="1111960" y="936758"/>
                </a:cubicBezTo>
                <a:lnTo>
                  <a:pt x="1121875" y="936758"/>
                </a:lnTo>
                <a:cubicBezTo>
                  <a:pt x="1141707" y="936758"/>
                  <a:pt x="1159059" y="919373"/>
                  <a:pt x="1159059" y="899504"/>
                </a:cubicBezTo>
                <a:lnTo>
                  <a:pt x="1159059" y="710749"/>
                </a:lnTo>
                <a:cubicBezTo>
                  <a:pt x="1159059" y="699573"/>
                  <a:pt x="1166496" y="692122"/>
                  <a:pt x="1177651" y="692122"/>
                </a:cubicBezTo>
                <a:close/>
                <a:moveTo>
                  <a:pt x="936219" y="526285"/>
                </a:moveTo>
                <a:cubicBezTo>
                  <a:pt x="901209" y="526285"/>
                  <a:pt x="873702" y="554963"/>
                  <a:pt x="873702" y="588629"/>
                </a:cubicBezTo>
                <a:cubicBezTo>
                  <a:pt x="873702" y="623542"/>
                  <a:pt x="901209" y="650973"/>
                  <a:pt x="936219" y="650973"/>
                </a:cubicBezTo>
                <a:cubicBezTo>
                  <a:pt x="971228" y="650973"/>
                  <a:pt x="998736" y="623542"/>
                  <a:pt x="998736" y="588629"/>
                </a:cubicBezTo>
                <a:cubicBezTo>
                  <a:pt x="998736" y="554963"/>
                  <a:pt x="971228" y="526285"/>
                  <a:pt x="936219" y="526285"/>
                </a:cubicBezTo>
                <a:close/>
                <a:moveTo>
                  <a:pt x="936219" y="488878"/>
                </a:moveTo>
                <a:cubicBezTo>
                  <a:pt x="984982" y="488878"/>
                  <a:pt x="1026243" y="523791"/>
                  <a:pt x="1034995" y="569926"/>
                </a:cubicBezTo>
                <a:lnTo>
                  <a:pt x="1247553" y="569926"/>
                </a:lnTo>
                <a:cubicBezTo>
                  <a:pt x="1288814" y="569926"/>
                  <a:pt x="1322574" y="603592"/>
                  <a:pt x="1322574" y="645986"/>
                </a:cubicBezTo>
                <a:lnTo>
                  <a:pt x="1322574" y="1280652"/>
                </a:lnTo>
                <a:cubicBezTo>
                  <a:pt x="1322574" y="1291874"/>
                  <a:pt x="1313821" y="1300602"/>
                  <a:pt x="1303819" y="1300602"/>
                </a:cubicBezTo>
                <a:cubicBezTo>
                  <a:pt x="1292566" y="1300602"/>
                  <a:pt x="1285063" y="1291874"/>
                  <a:pt x="1285063" y="1280652"/>
                </a:cubicBezTo>
                <a:lnTo>
                  <a:pt x="1285063" y="645986"/>
                </a:lnTo>
                <a:cubicBezTo>
                  <a:pt x="1285063" y="624789"/>
                  <a:pt x="1267559" y="607332"/>
                  <a:pt x="1247553" y="607332"/>
                </a:cubicBezTo>
                <a:lnTo>
                  <a:pt x="1034995" y="607332"/>
                </a:lnTo>
                <a:cubicBezTo>
                  <a:pt x="1026243" y="654714"/>
                  <a:pt x="984982" y="689627"/>
                  <a:pt x="936219" y="689627"/>
                </a:cubicBezTo>
                <a:cubicBezTo>
                  <a:pt x="881204" y="689627"/>
                  <a:pt x="834941" y="644739"/>
                  <a:pt x="834941" y="588629"/>
                </a:cubicBezTo>
                <a:cubicBezTo>
                  <a:pt x="834941" y="533766"/>
                  <a:pt x="881204" y="488878"/>
                  <a:pt x="936219" y="488878"/>
                </a:cubicBezTo>
                <a:close/>
                <a:moveTo>
                  <a:pt x="608640" y="483601"/>
                </a:moveTo>
                <a:cubicBezTo>
                  <a:pt x="574085" y="483601"/>
                  <a:pt x="546934" y="511042"/>
                  <a:pt x="546934" y="545968"/>
                </a:cubicBezTo>
                <a:cubicBezTo>
                  <a:pt x="546934" y="579646"/>
                  <a:pt x="574085" y="607087"/>
                  <a:pt x="608640" y="607087"/>
                </a:cubicBezTo>
                <a:cubicBezTo>
                  <a:pt x="641961" y="607087"/>
                  <a:pt x="670346" y="579646"/>
                  <a:pt x="670346" y="545968"/>
                </a:cubicBezTo>
                <a:cubicBezTo>
                  <a:pt x="670346" y="511042"/>
                  <a:pt x="641961" y="483601"/>
                  <a:pt x="608640" y="483601"/>
                </a:cubicBezTo>
                <a:close/>
                <a:moveTo>
                  <a:pt x="243816" y="444936"/>
                </a:moveTo>
                <a:cubicBezTo>
                  <a:pt x="253791" y="444936"/>
                  <a:pt x="262519" y="453621"/>
                  <a:pt x="262519" y="463547"/>
                </a:cubicBezTo>
                <a:lnTo>
                  <a:pt x="262519" y="810959"/>
                </a:lnTo>
                <a:cubicBezTo>
                  <a:pt x="309901" y="820885"/>
                  <a:pt x="344814" y="860589"/>
                  <a:pt x="344814" y="908979"/>
                </a:cubicBezTo>
                <a:cubicBezTo>
                  <a:pt x="344814" y="964813"/>
                  <a:pt x="298679" y="1009480"/>
                  <a:pt x="243816" y="1009480"/>
                </a:cubicBezTo>
                <a:cubicBezTo>
                  <a:pt x="187705" y="1009480"/>
                  <a:pt x="142817" y="964813"/>
                  <a:pt x="142817" y="908979"/>
                </a:cubicBezTo>
                <a:cubicBezTo>
                  <a:pt x="142817" y="860589"/>
                  <a:pt x="177730" y="820885"/>
                  <a:pt x="225112" y="810959"/>
                </a:cubicBezTo>
                <a:lnTo>
                  <a:pt x="225112" y="463547"/>
                </a:lnTo>
                <a:cubicBezTo>
                  <a:pt x="225112" y="453621"/>
                  <a:pt x="232593" y="444936"/>
                  <a:pt x="243816" y="444936"/>
                </a:cubicBezTo>
                <a:close/>
                <a:moveTo>
                  <a:pt x="608640" y="444934"/>
                </a:moveTo>
                <a:cubicBezTo>
                  <a:pt x="662941" y="444934"/>
                  <a:pt x="707370" y="489838"/>
                  <a:pt x="707370" y="545968"/>
                </a:cubicBezTo>
                <a:cubicBezTo>
                  <a:pt x="707370" y="594613"/>
                  <a:pt x="672814" y="634528"/>
                  <a:pt x="627152" y="644507"/>
                </a:cubicBezTo>
                <a:lnTo>
                  <a:pt x="627152" y="774229"/>
                </a:lnTo>
                <a:cubicBezTo>
                  <a:pt x="627152" y="815391"/>
                  <a:pt x="593831" y="850316"/>
                  <a:pt x="551870" y="850316"/>
                </a:cubicBezTo>
                <a:lnTo>
                  <a:pt x="502505" y="850316"/>
                </a:lnTo>
                <a:cubicBezTo>
                  <a:pt x="482759" y="850316"/>
                  <a:pt x="466716" y="866531"/>
                  <a:pt x="466716" y="886488"/>
                </a:cubicBezTo>
                <a:lnTo>
                  <a:pt x="466716" y="1280644"/>
                </a:lnTo>
                <a:cubicBezTo>
                  <a:pt x="466716" y="1291870"/>
                  <a:pt x="458077" y="1300602"/>
                  <a:pt x="446970" y="1300602"/>
                </a:cubicBezTo>
                <a:cubicBezTo>
                  <a:pt x="437097" y="1300602"/>
                  <a:pt x="428458" y="1291870"/>
                  <a:pt x="428458" y="1280644"/>
                </a:cubicBezTo>
                <a:lnTo>
                  <a:pt x="428458" y="886488"/>
                </a:lnTo>
                <a:cubicBezTo>
                  <a:pt x="428458" y="845327"/>
                  <a:pt x="461779" y="811649"/>
                  <a:pt x="502505" y="811649"/>
                </a:cubicBezTo>
                <a:lnTo>
                  <a:pt x="551870" y="811649"/>
                </a:lnTo>
                <a:cubicBezTo>
                  <a:pt x="572850" y="811649"/>
                  <a:pt x="588894" y="795433"/>
                  <a:pt x="588894" y="774229"/>
                </a:cubicBezTo>
                <a:lnTo>
                  <a:pt x="588894" y="644507"/>
                </a:lnTo>
                <a:cubicBezTo>
                  <a:pt x="544466" y="634528"/>
                  <a:pt x="508676" y="594613"/>
                  <a:pt x="508676" y="545968"/>
                </a:cubicBezTo>
                <a:cubicBezTo>
                  <a:pt x="508676" y="489838"/>
                  <a:pt x="553104" y="444934"/>
                  <a:pt x="608640" y="444934"/>
                </a:cubicBezTo>
                <a:close/>
                <a:moveTo>
                  <a:pt x="41768" y="444934"/>
                </a:moveTo>
                <a:cubicBezTo>
                  <a:pt x="51667" y="444934"/>
                  <a:pt x="60329" y="453665"/>
                  <a:pt x="60329" y="463644"/>
                </a:cubicBezTo>
                <a:lnTo>
                  <a:pt x="60329" y="1140944"/>
                </a:lnTo>
                <a:cubicBezTo>
                  <a:pt x="60329" y="1160901"/>
                  <a:pt x="76414" y="1178363"/>
                  <a:pt x="97449" y="1178363"/>
                </a:cubicBezTo>
                <a:lnTo>
                  <a:pt x="186537" y="1178363"/>
                </a:lnTo>
                <a:cubicBezTo>
                  <a:pt x="196436" y="1133460"/>
                  <a:pt x="236031" y="1099782"/>
                  <a:pt x="283050" y="1099782"/>
                </a:cubicBezTo>
                <a:cubicBezTo>
                  <a:pt x="338730" y="1099782"/>
                  <a:pt x="383275" y="1144686"/>
                  <a:pt x="383275" y="1199568"/>
                </a:cubicBezTo>
                <a:cubicBezTo>
                  <a:pt x="383275" y="1254450"/>
                  <a:pt x="338730" y="1300602"/>
                  <a:pt x="283050" y="1300602"/>
                </a:cubicBezTo>
                <a:cubicBezTo>
                  <a:pt x="234794" y="1300602"/>
                  <a:pt x="193961" y="1264429"/>
                  <a:pt x="185300" y="1217031"/>
                </a:cubicBezTo>
                <a:lnTo>
                  <a:pt x="97449" y="1217031"/>
                </a:lnTo>
                <a:cubicBezTo>
                  <a:pt x="55379" y="1217031"/>
                  <a:pt x="21971" y="1182105"/>
                  <a:pt x="21971" y="1140944"/>
                </a:cubicBezTo>
                <a:lnTo>
                  <a:pt x="21971" y="463644"/>
                </a:lnTo>
                <a:cubicBezTo>
                  <a:pt x="21971" y="453665"/>
                  <a:pt x="30632" y="444934"/>
                  <a:pt x="41768" y="444934"/>
                </a:cubicBezTo>
                <a:close/>
                <a:moveTo>
                  <a:pt x="771473" y="199212"/>
                </a:moveTo>
                <a:cubicBezTo>
                  <a:pt x="737913" y="199212"/>
                  <a:pt x="709325" y="227671"/>
                  <a:pt x="709325" y="261079"/>
                </a:cubicBezTo>
                <a:cubicBezTo>
                  <a:pt x="709325" y="295725"/>
                  <a:pt x="737913" y="322946"/>
                  <a:pt x="771473" y="322946"/>
                </a:cubicBezTo>
                <a:cubicBezTo>
                  <a:pt x="806275" y="322946"/>
                  <a:pt x="833620" y="295725"/>
                  <a:pt x="833620" y="261079"/>
                </a:cubicBezTo>
                <a:cubicBezTo>
                  <a:pt x="833620" y="227671"/>
                  <a:pt x="806275" y="199212"/>
                  <a:pt x="771473" y="199212"/>
                </a:cubicBezTo>
                <a:close/>
                <a:moveTo>
                  <a:pt x="100896" y="115604"/>
                </a:moveTo>
                <a:cubicBezTo>
                  <a:pt x="66019" y="115604"/>
                  <a:pt x="37369" y="143069"/>
                  <a:pt x="37369" y="176776"/>
                </a:cubicBezTo>
                <a:cubicBezTo>
                  <a:pt x="37369" y="211732"/>
                  <a:pt x="66019" y="240446"/>
                  <a:pt x="100896" y="240446"/>
                </a:cubicBezTo>
                <a:cubicBezTo>
                  <a:pt x="134529" y="240446"/>
                  <a:pt x="163178" y="211732"/>
                  <a:pt x="163178" y="176776"/>
                </a:cubicBezTo>
                <a:cubicBezTo>
                  <a:pt x="163178" y="143069"/>
                  <a:pt x="134529" y="115604"/>
                  <a:pt x="100896" y="115604"/>
                </a:cubicBezTo>
                <a:close/>
                <a:moveTo>
                  <a:pt x="100896" y="76903"/>
                </a:moveTo>
                <a:cubicBezTo>
                  <a:pt x="155704" y="76903"/>
                  <a:pt x="200547" y="121846"/>
                  <a:pt x="200547" y="176776"/>
                </a:cubicBezTo>
                <a:cubicBezTo>
                  <a:pt x="200547" y="226713"/>
                  <a:pt x="165670" y="267911"/>
                  <a:pt x="119581" y="276650"/>
                </a:cubicBezTo>
                <a:lnTo>
                  <a:pt x="119581" y="330332"/>
                </a:lnTo>
                <a:cubicBezTo>
                  <a:pt x="119581" y="350306"/>
                  <a:pt x="135774" y="367784"/>
                  <a:pt x="156950" y="367784"/>
                </a:cubicBezTo>
                <a:lnTo>
                  <a:pt x="650222" y="367784"/>
                </a:lnTo>
                <a:cubicBezTo>
                  <a:pt x="660187" y="367784"/>
                  <a:pt x="668906" y="375275"/>
                  <a:pt x="668906" y="386510"/>
                </a:cubicBezTo>
                <a:cubicBezTo>
                  <a:pt x="668906" y="397746"/>
                  <a:pt x="660187" y="405237"/>
                  <a:pt x="650222" y="405237"/>
                </a:cubicBezTo>
                <a:lnTo>
                  <a:pt x="156950" y="405237"/>
                </a:lnTo>
                <a:cubicBezTo>
                  <a:pt x="114598" y="405237"/>
                  <a:pt x="80966" y="371529"/>
                  <a:pt x="80966" y="330332"/>
                </a:cubicBezTo>
                <a:lnTo>
                  <a:pt x="80966" y="276650"/>
                </a:lnTo>
                <a:cubicBezTo>
                  <a:pt x="34878" y="267911"/>
                  <a:pt x="0" y="226713"/>
                  <a:pt x="0" y="176776"/>
                </a:cubicBezTo>
                <a:cubicBezTo>
                  <a:pt x="0" y="121846"/>
                  <a:pt x="44843" y="76903"/>
                  <a:pt x="100896" y="76903"/>
                </a:cubicBezTo>
                <a:close/>
                <a:moveTo>
                  <a:pt x="1216586" y="38650"/>
                </a:moveTo>
                <a:cubicBezTo>
                  <a:pt x="1183086" y="38650"/>
                  <a:pt x="1155790" y="66078"/>
                  <a:pt x="1155790" y="99739"/>
                </a:cubicBezTo>
                <a:cubicBezTo>
                  <a:pt x="1155790" y="134647"/>
                  <a:pt x="1183086" y="162075"/>
                  <a:pt x="1216586" y="162075"/>
                </a:cubicBezTo>
                <a:cubicBezTo>
                  <a:pt x="1251328" y="162075"/>
                  <a:pt x="1279865" y="134647"/>
                  <a:pt x="1279865" y="99739"/>
                </a:cubicBezTo>
                <a:cubicBezTo>
                  <a:pt x="1279865" y="66078"/>
                  <a:pt x="1251328" y="38650"/>
                  <a:pt x="1216586" y="38650"/>
                </a:cubicBezTo>
                <a:close/>
                <a:moveTo>
                  <a:pt x="506104" y="38358"/>
                </a:moveTo>
                <a:cubicBezTo>
                  <a:pt x="472482" y="38358"/>
                  <a:pt x="443841" y="65579"/>
                  <a:pt x="443841" y="98987"/>
                </a:cubicBezTo>
                <a:cubicBezTo>
                  <a:pt x="443841" y="133633"/>
                  <a:pt x="472482" y="160854"/>
                  <a:pt x="506104" y="160854"/>
                </a:cubicBezTo>
                <a:cubicBezTo>
                  <a:pt x="540971" y="160854"/>
                  <a:pt x="568366" y="133633"/>
                  <a:pt x="568366" y="98987"/>
                </a:cubicBezTo>
                <a:cubicBezTo>
                  <a:pt x="568366" y="65579"/>
                  <a:pt x="540971" y="38358"/>
                  <a:pt x="506104" y="38358"/>
                </a:cubicBezTo>
                <a:close/>
                <a:moveTo>
                  <a:pt x="1216586" y="2"/>
                </a:moveTo>
                <a:cubicBezTo>
                  <a:pt x="1272420" y="2"/>
                  <a:pt x="1317087" y="44884"/>
                  <a:pt x="1317087" y="99739"/>
                </a:cubicBezTo>
                <a:cubicBezTo>
                  <a:pt x="1317087" y="148361"/>
                  <a:pt x="1282346" y="189502"/>
                  <a:pt x="1236438" y="199476"/>
                </a:cubicBezTo>
                <a:lnTo>
                  <a:pt x="1236438" y="370275"/>
                </a:lnTo>
                <a:cubicBezTo>
                  <a:pt x="1236438" y="411417"/>
                  <a:pt x="1202938" y="445078"/>
                  <a:pt x="1160753" y="445078"/>
                </a:cubicBezTo>
                <a:lnTo>
                  <a:pt x="828232" y="445078"/>
                </a:lnTo>
                <a:cubicBezTo>
                  <a:pt x="807139" y="445078"/>
                  <a:pt x="791009" y="461285"/>
                  <a:pt x="791009" y="482479"/>
                </a:cubicBezTo>
                <a:lnTo>
                  <a:pt x="791009" y="710628"/>
                </a:lnTo>
                <a:cubicBezTo>
                  <a:pt x="791009" y="721848"/>
                  <a:pt x="782324" y="729328"/>
                  <a:pt x="771157" y="729328"/>
                </a:cubicBezTo>
                <a:cubicBezTo>
                  <a:pt x="761231" y="729328"/>
                  <a:pt x="752546" y="721848"/>
                  <a:pt x="752546" y="710628"/>
                </a:cubicBezTo>
                <a:lnTo>
                  <a:pt x="752546" y="482479"/>
                </a:lnTo>
                <a:cubicBezTo>
                  <a:pt x="752546" y="441338"/>
                  <a:pt x="786046" y="406430"/>
                  <a:pt x="828232" y="406430"/>
                </a:cubicBezTo>
                <a:lnTo>
                  <a:pt x="1160753" y="406430"/>
                </a:lnTo>
                <a:cubicBezTo>
                  <a:pt x="1181846" y="406430"/>
                  <a:pt x="1197975" y="390223"/>
                  <a:pt x="1197975" y="370275"/>
                </a:cubicBezTo>
                <a:lnTo>
                  <a:pt x="1197975" y="199476"/>
                </a:lnTo>
                <a:cubicBezTo>
                  <a:pt x="1152068" y="189502"/>
                  <a:pt x="1117326" y="148361"/>
                  <a:pt x="1117326" y="99739"/>
                </a:cubicBezTo>
                <a:cubicBezTo>
                  <a:pt x="1117326" y="44884"/>
                  <a:pt x="1161994" y="2"/>
                  <a:pt x="1216586" y="2"/>
                </a:cubicBezTo>
                <a:close/>
                <a:moveTo>
                  <a:pt x="506104" y="0"/>
                </a:moveTo>
                <a:cubicBezTo>
                  <a:pt x="554668" y="0"/>
                  <a:pt x="595762" y="34646"/>
                  <a:pt x="604478" y="80427"/>
                </a:cubicBezTo>
                <a:lnTo>
                  <a:pt x="917036" y="80427"/>
                </a:lnTo>
                <a:cubicBezTo>
                  <a:pt x="959374" y="80427"/>
                  <a:pt x="992996" y="115073"/>
                  <a:pt x="992996" y="154668"/>
                </a:cubicBezTo>
                <a:lnTo>
                  <a:pt x="992996" y="342744"/>
                </a:lnTo>
                <a:cubicBezTo>
                  <a:pt x="992996" y="352642"/>
                  <a:pt x="984279" y="361304"/>
                  <a:pt x="974317" y="361304"/>
                </a:cubicBezTo>
                <a:cubicBezTo>
                  <a:pt x="963110" y="361304"/>
                  <a:pt x="954393" y="352642"/>
                  <a:pt x="954393" y="342744"/>
                </a:cubicBezTo>
                <a:lnTo>
                  <a:pt x="954393" y="154668"/>
                </a:lnTo>
                <a:cubicBezTo>
                  <a:pt x="954393" y="134870"/>
                  <a:pt x="938205" y="117547"/>
                  <a:pt x="917036" y="117547"/>
                </a:cubicBezTo>
                <a:lnTo>
                  <a:pt x="604478" y="117547"/>
                </a:lnTo>
                <a:cubicBezTo>
                  <a:pt x="595762" y="164566"/>
                  <a:pt x="554668" y="199212"/>
                  <a:pt x="506104" y="199212"/>
                </a:cubicBezTo>
                <a:cubicBezTo>
                  <a:pt x="451313" y="199212"/>
                  <a:pt x="406484" y="154668"/>
                  <a:pt x="406484" y="98987"/>
                </a:cubicBezTo>
                <a:cubicBezTo>
                  <a:pt x="406484" y="44544"/>
                  <a:pt x="451313" y="0"/>
                  <a:pt x="506104" y="0"/>
                </a:cubicBezTo>
                <a:close/>
                <a:moveTo>
                  <a:pt x="41858" y="0"/>
                </a:moveTo>
                <a:lnTo>
                  <a:pt x="269319" y="0"/>
                </a:lnTo>
                <a:cubicBezTo>
                  <a:pt x="310336" y="0"/>
                  <a:pt x="345139" y="33408"/>
                  <a:pt x="345139" y="74240"/>
                </a:cubicBezTo>
                <a:lnTo>
                  <a:pt x="345139" y="205399"/>
                </a:lnTo>
                <a:cubicBezTo>
                  <a:pt x="345139" y="225196"/>
                  <a:pt x="361298" y="242519"/>
                  <a:pt x="382428" y="242519"/>
                </a:cubicBezTo>
                <a:lnTo>
                  <a:pt x="669550" y="242519"/>
                </a:lnTo>
                <a:cubicBezTo>
                  <a:pt x="672036" y="242519"/>
                  <a:pt x="672036" y="242519"/>
                  <a:pt x="674522" y="242519"/>
                </a:cubicBezTo>
                <a:cubicBezTo>
                  <a:pt x="681980" y="195500"/>
                  <a:pt x="722998" y="160854"/>
                  <a:pt x="771473" y="160854"/>
                </a:cubicBezTo>
                <a:cubicBezTo>
                  <a:pt x="827406" y="160854"/>
                  <a:pt x="872152" y="205399"/>
                  <a:pt x="872152" y="261079"/>
                </a:cubicBezTo>
                <a:cubicBezTo>
                  <a:pt x="872152" y="316759"/>
                  <a:pt x="827406" y="361304"/>
                  <a:pt x="771473" y="361304"/>
                </a:cubicBezTo>
                <a:cubicBezTo>
                  <a:pt x="722998" y="361304"/>
                  <a:pt x="681980" y="325421"/>
                  <a:pt x="674522" y="279639"/>
                </a:cubicBezTo>
                <a:cubicBezTo>
                  <a:pt x="672036" y="279639"/>
                  <a:pt x="672036" y="279639"/>
                  <a:pt x="669550" y="279639"/>
                </a:cubicBezTo>
                <a:lnTo>
                  <a:pt x="382428" y="279639"/>
                </a:lnTo>
                <a:cubicBezTo>
                  <a:pt x="340167" y="279639"/>
                  <a:pt x="306608" y="246231"/>
                  <a:pt x="306608" y="205399"/>
                </a:cubicBezTo>
                <a:lnTo>
                  <a:pt x="306608" y="74240"/>
                </a:lnTo>
                <a:cubicBezTo>
                  <a:pt x="306608" y="53206"/>
                  <a:pt x="290449" y="38358"/>
                  <a:pt x="269319" y="38358"/>
                </a:cubicBezTo>
                <a:lnTo>
                  <a:pt x="41858" y="38358"/>
                </a:lnTo>
                <a:cubicBezTo>
                  <a:pt x="30672" y="38358"/>
                  <a:pt x="21971" y="28459"/>
                  <a:pt x="21971" y="18560"/>
                </a:cubicBezTo>
                <a:cubicBezTo>
                  <a:pt x="21971" y="8661"/>
                  <a:pt x="30672" y="0"/>
                  <a:pt x="418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DE407B4-92DD-B947-99F2-56C70ABA8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393" y="10546013"/>
            <a:ext cx="1465397" cy="1468725"/>
          </a:xfrm>
          <a:custGeom>
            <a:avLst/>
            <a:gdLst>
              <a:gd name="connsiteX0" fmla="*/ 1155651 w 1465397"/>
              <a:gd name="connsiteY0" fmla="*/ 1173337 h 1468725"/>
              <a:gd name="connsiteX1" fmla="*/ 1358921 w 1465397"/>
              <a:gd name="connsiteY1" fmla="*/ 1173337 h 1468725"/>
              <a:gd name="connsiteX2" fmla="*/ 1377513 w 1465397"/>
              <a:gd name="connsiteY2" fmla="*/ 1191941 h 1468725"/>
              <a:gd name="connsiteX3" fmla="*/ 1358921 w 1465397"/>
              <a:gd name="connsiteY3" fmla="*/ 1210546 h 1468725"/>
              <a:gd name="connsiteX4" fmla="*/ 1155651 w 1465397"/>
              <a:gd name="connsiteY4" fmla="*/ 1210546 h 1468725"/>
              <a:gd name="connsiteX5" fmla="*/ 1137059 w 1465397"/>
              <a:gd name="connsiteY5" fmla="*/ 1191941 h 1468725"/>
              <a:gd name="connsiteX6" fmla="*/ 1155651 w 1465397"/>
              <a:gd name="connsiteY6" fmla="*/ 1173337 h 1468725"/>
              <a:gd name="connsiteX7" fmla="*/ 200008 w 1465397"/>
              <a:gd name="connsiteY7" fmla="*/ 1173337 h 1468725"/>
              <a:gd name="connsiteX8" fmla="*/ 218747 w 1465397"/>
              <a:gd name="connsiteY8" fmla="*/ 1191876 h 1468725"/>
              <a:gd name="connsiteX9" fmla="*/ 218747 w 1465397"/>
              <a:gd name="connsiteY9" fmla="*/ 1329065 h 1468725"/>
              <a:gd name="connsiteX10" fmla="*/ 266217 w 1465397"/>
              <a:gd name="connsiteY10" fmla="*/ 1374794 h 1468725"/>
              <a:gd name="connsiteX11" fmla="*/ 888330 w 1465397"/>
              <a:gd name="connsiteY11" fmla="*/ 1374794 h 1468725"/>
              <a:gd name="connsiteX12" fmla="*/ 863346 w 1465397"/>
              <a:gd name="connsiteY12" fmla="*/ 1350075 h 1468725"/>
              <a:gd name="connsiteX13" fmla="*/ 863346 w 1465397"/>
              <a:gd name="connsiteY13" fmla="*/ 1324121 h 1468725"/>
              <a:gd name="connsiteX14" fmla="*/ 890829 w 1465397"/>
              <a:gd name="connsiteY14" fmla="*/ 1324121 h 1468725"/>
              <a:gd name="connsiteX15" fmla="*/ 948293 w 1465397"/>
              <a:gd name="connsiteY15" fmla="*/ 1379738 h 1468725"/>
              <a:gd name="connsiteX16" fmla="*/ 952041 w 1465397"/>
              <a:gd name="connsiteY16" fmla="*/ 1385918 h 1468725"/>
              <a:gd name="connsiteX17" fmla="*/ 952041 w 1465397"/>
              <a:gd name="connsiteY17" fmla="*/ 1387153 h 1468725"/>
              <a:gd name="connsiteX18" fmla="*/ 954539 w 1465397"/>
              <a:gd name="connsiteY18" fmla="*/ 1393333 h 1468725"/>
              <a:gd name="connsiteX19" fmla="*/ 952041 w 1465397"/>
              <a:gd name="connsiteY19" fmla="*/ 1400749 h 1468725"/>
              <a:gd name="connsiteX20" fmla="*/ 948293 w 1465397"/>
              <a:gd name="connsiteY20" fmla="*/ 1406928 h 1468725"/>
              <a:gd name="connsiteX21" fmla="*/ 890829 w 1465397"/>
              <a:gd name="connsiteY21" fmla="*/ 1463781 h 1468725"/>
              <a:gd name="connsiteX22" fmla="*/ 877087 w 1465397"/>
              <a:gd name="connsiteY22" fmla="*/ 1468725 h 1468725"/>
              <a:gd name="connsiteX23" fmla="*/ 863346 w 1465397"/>
              <a:gd name="connsiteY23" fmla="*/ 1463781 h 1468725"/>
              <a:gd name="connsiteX24" fmla="*/ 863346 w 1465397"/>
              <a:gd name="connsiteY24" fmla="*/ 1437827 h 1468725"/>
              <a:gd name="connsiteX25" fmla="*/ 888330 w 1465397"/>
              <a:gd name="connsiteY25" fmla="*/ 1413108 h 1468725"/>
              <a:gd name="connsiteX26" fmla="*/ 266217 w 1465397"/>
              <a:gd name="connsiteY26" fmla="*/ 1413108 h 1468725"/>
              <a:gd name="connsiteX27" fmla="*/ 181270 w 1465397"/>
              <a:gd name="connsiteY27" fmla="*/ 1329065 h 1468725"/>
              <a:gd name="connsiteX28" fmla="*/ 181270 w 1465397"/>
              <a:gd name="connsiteY28" fmla="*/ 1191876 h 1468725"/>
              <a:gd name="connsiteX29" fmla="*/ 200008 w 1465397"/>
              <a:gd name="connsiteY29" fmla="*/ 1173337 h 1468725"/>
              <a:gd name="connsiteX30" fmla="*/ 1155651 w 1465397"/>
              <a:gd name="connsiteY30" fmla="*/ 1052489 h 1468725"/>
              <a:gd name="connsiteX31" fmla="*/ 1358921 w 1465397"/>
              <a:gd name="connsiteY31" fmla="*/ 1052489 h 1468725"/>
              <a:gd name="connsiteX32" fmla="*/ 1377513 w 1465397"/>
              <a:gd name="connsiteY32" fmla="*/ 1070512 h 1468725"/>
              <a:gd name="connsiteX33" fmla="*/ 1358921 w 1465397"/>
              <a:gd name="connsiteY33" fmla="*/ 1089736 h 1468725"/>
              <a:gd name="connsiteX34" fmla="*/ 1155651 w 1465397"/>
              <a:gd name="connsiteY34" fmla="*/ 1089736 h 1468725"/>
              <a:gd name="connsiteX35" fmla="*/ 1137059 w 1465397"/>
              <a:gd name="connsiteY35" fmla="*/ 1070512 h 1468725"/>
              <a:gd name="connsiteX36" fmla="*/ 1155651 w 1465397"/>
              <a:gd name="connsiteY36" fmla="*/ 1052489 h 1468725"/>
              <a:gd name="connsiteX37" fmla="*/ 102226 w 1465397"/>
              <a:gd name="connsiteY37" fmla="*/ 783329 h 1468725"/>
              <a:gd name="connsiteX38" fmla="*/ 304257 w 1465397"/>
              <a:gd name="connsiteY38" fmla="*/ 783329 h 1468725"/>
              <a:gd name="connsiteX39" fmla="*/ 322849 w 1465397"/>
              <a:gd name="connsiteY39" fmla="*/ 801354 h 1468725"/>
              <a:gd name="connsiteX40" fmla="*/ 304257 w 1465397"/>
              <a:gd name="connsiteY40" fmla="*/ 820580 h 1468725"/>
              <a:gd name="connsiteX41" fmla="*/ 102226 w 1465397"/>
              <a:gd name="connsiteY41" fmla="*/ 820580 h 1468725"/>
              <a:gd name="connsiteX42" fmla="*/ 82395 w 1465397"/>
              <a:gd name="connsiteY42" fmla="*/ 801354 h 1468725"/>
              <a:gd name="connsiteX43" fmla="*/ 102226 w 1465397"/>
              <a:gd name="connsiteY43" fmla="*/ 783329 h 1468725"/>
              <a:gd name="connsiteX44" fmla="*/ 102226 w 1465397"/>
              <a:gd name="connsiteY44" fmla="*/ 656989 h 1468725"/>
              <a:gd name="connsiteX45" fmla="*/ 304257 w 1465397"/>
              <a:gd name="connsiteY45" fmla="*/ 656989 h 1468725"/>
              <a:gd name="connsiteX46" fmla="*/ 322849 w 1465397"/>
              <a:gd name="connsiteY46" fmla="*/ 676213 h 1468725"/>
              <a:gd name="connsiteX47" fmla="*/ 304257 w 1465397"/>
              <a:gd name="connsiteY47" fmla="*/ 694236 h 1468725"/>
              <a:gd name="connsiteX48" fmla="*/ 102226 w 1465397"/>
              <a:gd name="connsiteY48" fmla="*/ 694236 h 1468725"/>
              <a:gd name="connsiteX49" fmla="*/ 82395 w 1465397"/>
              <a:gd name="connsiteY49" fmla="*/ 676213 h 1468725"/>
              <a:gd name="connsiteX50" fmla="*/ 102226 w 1465397"/>
              <a:gd name="connsiteY50" fmla="*/ 656989 h 1468725"/>
              <a:gd name="connsiteX51" fmla="*/ 1260656 w 1465397"/>
              <a:gd name="connsiteY51" fmla="*/ 557647 h 1468725"/>
              <a:gd name="connsiteX52" fmla="*/ 1218993 w 1465397"/>
              <a:gd name="connsiteY52" fmla="*/ 598085 h 1468725"/>
              <a:gd name="connsiteX53" fmla="*/ 1260656 w 1465397"/>
              <a:gd name="connsiteY53" fmla="*/ 639748 h 1468725"/>
              <a:gd name="connsiteX54" fmla="*/ 1301093 w 1465397"/>
              <a:gd name="connsiteY54" fmla="*/ 598085 h 1468725"/>
              <a:gd name="connsiteX55" fmla="*/ 1260656 w 1465397"/>
              <a:gd name="connsiteY55" fmla="*/ 557647 h 1468725"/>
              <a:gd name="connsiteX56" fmla="*/ 1260656 w 1465397"/>
              <a:gd name="connsiteY56" fmla="*/ 519660 h 1468725"/>
              <a:gd name="connsiteX57" fmla="*/ 1339079 w 1465397"/>
              <a:gd name="connsiteY57" fmla="*/ 598085 h 1468725"/>
              <a:gd name="connsiteX58" fmla="*/ 1260656 w 1465397"/>
              <a:gd name="connsiteY58" fmla="*/ 677736 h 1468725"/>
              <a:gd name="connsiteX59" fmla="*/ 1181007 w 1465397"/>
              <a:gd name="connsiteY59" fmla="*/ 598085 h 1468725"/>
              <a:gd name="connsiteX60" fmla="*/ 1260656 w 1465397"/>
              <a:gd name="connsiteY60" fmla="*/ 519660 h 1468725"/>
              <a:gd name="connsiteX61" fmla="*/ 1098813 w 1465397"/>
              <a:gd name="connsiteY61" fmla="*/ 437370 h 1468725"/>
              <a:gd name="connsiteX62" fmla="*/ 1098813 w 1465397"/>
              <a:gd name="connsiteY62" fmla="*/ 1414925 h 1468725"/>
              <a:gd name="connsiteX63" fmla="*/ 1426744 w 1465397"/>
              <a:gd name="connsiteY63" fmla="*/ 1414925 h 1468725"/>
              <a:gd name="connsiteX64" fmla="*/ 1426744 w 1465397"/>
              <a:gd name="connsiteY64" fmla="*/ 437370 h 1468725"/>
              <a:gd name="connsiteX65" fmla="*/ 1080109 w 1465397"/>
              <a:gd name="connsiteY65" fmla="*/ 398815 h 1468725"/>
              <a:gd name="connsiteX66" fmla="*/ 1445447 w 1465397"/>
              <a:gd name="connsiteY66" fmla="*/ 398815 h 1468725"/>
              <a:gd name="connsiteX67" fmla="*/ 1465397 w 1465397"/>
              <a:gd name="connsiteY67" fmla="*/ 417471 h 1468725"/>
              <a:gd name="connsiteX68" fmla="*/ 1465397 w 1465397"/>
              <a:gd name="connsiteY68" fmla="*/ 1433581 h 1468725"/>
              <a:gd name="connsiteX69" fmla="*/ 1445447 w 1465397"/>
              <a:gd name="connsiteY69" fmla="*/ 1452236 h 1468725"/>
              <a:gd name="connsiteX70" fmla="*/ 1080109 w 1465397"/>
              <a:gd name="connsiteY70" fmla="*/ 1452236 h 1468725"/>
              <a:gd name="connsiteX71" fmla="*/ 1060159 w 1465397"/>
              <a:gd name="connsiteY71" fmla="*/ 1433581 h 1468725"/>
              <a:gd name="connsiteX72" fmla="*/ 1060159 w 1465397"/>
              <a:gd name="connsiteY72" fmla="*/ 417471 h 1468725"/>
              <a:gd name="connsiteX73" fmla="*/ 1080109 w 1465397"/>
              <a:gd name="connsiteY73" fmla="*/ 398815 h 1468725"/>
              <a:gd name="connsiteX74" fmla="*/ 199269 w 1465397"/>
              <a:gd name="connsiteY74" fmla="*/ 166705 h 1468725"/>
              <a:gd name="connsiteX75" fmla="*/ 157606 w 1465397"/>
              <a:gd name="connsiteY75" fmla="*/ 208690 h 1468725"/>
              <a:gd name="connsiteX76" fmla="*/ 199269 w 1465397"/>
              <a:gd name="connsiteY76" fmla="*/ 250675 h 1468725"/>
              <a:gd name="connsiteX77" fmla="*/ 240933 w 1465397"/>
              <a:gd name="connsiteY77" fmla="*/ 208690 h 1468725"/>
              <a:gd name="connsiteX78" fmla="*/ 199269 w 1465397"/>
              <a:gd name="connsiteY78" fmla="*/ 166705 h 1468725"/>
              <a:gd name="connsiteX79" fmla="*/ 199269 w 1465397"/>
              <a:gd name="connsiteY79" fmla="*/ 129659 h 1468725"/>
              <a:gd name="connsiteX80" fmla="*/ 278920 w 1465397"/>
              <a:gd name="connsiteY80" fmla="*/ 208690 h 1468725"/>
              <a:gd name="connsiteX81" fmla="*/ 199269 w 1465397"/>
              <a:gd name="connsiteY81" fmla="*/ 287721 h 1468725"/>
              <a:gd name="connsiteX82" fmla="*/ 120844 w 1465397"/>
              <a:gd name="connsiteY82" fmla="*/ 208690 h 1468725"/>
              <a:gd name="connsiteX83" fmla="*/ 199269 w 1465397"/>
              <a:gd name="connsiteY83" fmla="*/ 129659 h 1468725"/>
              <a:gd name="connsiteX84" fmla="*/ 38654 w 1465397"/>
              <a:gd name="connsiteY84" fmla="*/ 47521 h 1468725"/>
              <a:gd name="connsiteX85" fmla="*/ 38654 w 1465397"/>
              <a:gd name="connsiteY85" fmla="*/ 1029007 h 1468725"/>
              <a:gd name="connsiteX86" fmla="*/ 366585 w 1465397"/>
              <a:gd name="connsiteY86" fmla="*/ 1029007 h 1468725"/>
              <a:gd name="connsiteX87" fmla="*/ 366585 w 1465397"/>
              <a:gd name="connsiteY87" fmla="*/ 47521 h 1468725"/>
              <a:gd name="connsiteX88" fmla="*/ 18703 w 1465397"/>
              <a:gd name="connsiteY88" fmla="*/ 8811 h 1468725"/>
              <a:gd name="connsiteX89" fmla="*/ 385288 w 1465397"/>
              <a:gd name="connsiteY89" fmla="*/ 8811 h 1468725"/>
              <a:gd name="connsiteX90" fmla="*/ 405238 w 1465397"/>
              <a:gd name="connsiteY90" fmla="*/ 28790 h 1468725"/>
              <a:gd name="connsiteX91" fmla="*/ 405238 w 1465397"/>
              <a:gd name="connsiteY91" fmla="*/ 1048987 h 1468725"/>
              <a:gd name="connsiteX92" fmla="*/ 385288 w 1465397"/>
              <a:gd name="connsiteY92" fmla="*/ 1067717 h 1468725"/>
              <a:gd name="connsiteX93" fmla="*/ 18703 w 1465397"/>
              <a:gd name="connsiteY93" fmla="*/ 1067717 h 1468725"/>
              <a:gd name="connsiteX94" fmla="*/ 0 w 1465397"/>
              <a:gd name="connsiteY94" fmla="*/ 1048987 h 1468725"/>
              <a:gd name="connsiteX95" fmla="*/ 0 w 1465397"/>
              <a:gd name="connsiteY95" fmla="*/ 28790 h 1468725"/>
              <a:gd name="connsiteX96" fmla="*/ 18703 w 1465397"/>
              <a:gd name="connsiteY96" fmla="*/ 8811 h 1468725"/>
              <a:gd name="connsiteX97" fmla="*/ 586017 w 1465397"/>
              <a:gd name="connsiteY97" fmla="*/ 0 h 1468725"/>
              <a:gd name="connsiteX98" fmla="*/ 599061 w 1465397"/>
              <a:gd name="connsiteY98" fmla="*/ 6527 h 1468725"/>
              <a:gd name="connsiteX99" fmla="*/ 599061 w 1465397"/>
              <a:gd name="connsiteY99" fmla="*/ 32636 h 1468725"/>
              <a:gd name="connsiteX100" fmla="*/ 575456 w 1465397"/>
              <a:gd name="connsiteY100" fmla="*/ 57501 h 1468725"/>
              <a:gd name="connsiteX101" fmla="*/ 1195398 w 1465397"/>
              <a:gd name="connsiteY101" fmla="*/ 57501 h 1468725"/>
              <a:gd name="connsiteX102" fmla="*/ 1278637 w 1465397"/>
              <a:gd name="connsiteY102" fmla="*/ 140801 h 1468725"/>
              <a:gd name="connsiteX103" fmla="*/ 1278637 w 1465397"/>
              <a:gd name="connsiteY103" fmla="*/ 280048 h 1468725"/>
              <a:gd name="connsiteX104" fmla="*/ 1260001 w 1465397"/>
              <a:gd name="connsiteY104" fmla="*/ 298697 h 1468725"/>
              <a:gd name="connsiteX105" fmla="*/ 1240123 w 1465397"/>
              <a:gd name="connsiteY105" fmla="*/ 280048 h 1468725"/>
              <a:gd name="connsiteX106" fmla="*/ 1240123 w 1465397"/>
              <a:gd name="connsiteY106" fmla="*/ 140801 h 1468725"/>
              <a:gd name="connsiteX107" fmla="*/ 1195398 w 1465397"/>
              <a:gd name="connsiteY107" fmla="*/ 96043 h 1468725"/>
              <a:gd name="connsiteX108" fmla="*/ 575456 w 1465397"/>
              <a:gd name="connsiteY108" fmla="*/ 96043 h 1468725"/>
              <a:gd name="connsiteX109" fmla="*/ 599061 w 1465397"/>
              <a:gd name="connsiteY109" fmla="*/ 120908 h 1468725"/>
              <a:gd name="connsiteX110" fmla="*/ 599061 w 1465397"/>
              <a:gd name="connsiteY110" fmla="*/ 147017 h 1468725"/>
              <a:gd name="connsiteX111" fmla="*/ 585395 w 1465397"/>
              <a:gd name="connsiteY111" fmla="*/ 153233 h 1468725"/>
              <a:gd name="connsiteX112" fmla="*/ 572972 w 1465397"/>
              <a:gd name="connsiteY112" fmla="*/ 147017 h 1468725"/>
              <a:gd name="connsiteX113" fmla="*/ 515823 w 1465397"/>
              <a:gd name="connsiteY113" fmla="*/ 89826 h 1468725"/>
              <a:gd name="connsiteX114" fmla="*/ 512096 w 1465397"/>
              <a:gd name="connsiteY114" fmla="*/ 83610 h 1468725"/>
              <a:gd name="connsiteX115" fmla="*/ 510853 w 1465397"/>
              <a:gd name="connsiteY115" fmla="*/ 83610 h 1468725"/>
              <a:gd name="connsiteX116" fmla="*/ 510853 w 1465397"/>
              <a:gd name="connsiteY116" fmla="*/ 76150 h 1468725"/>
              <a:gd name="connsiteX117" fmla="*/ 510853 w 1465397"/>
              <a:gd name="connsiteY117" fmla="*/ 69934 h 1468725"/>
              <a:gd name="connsiteX118" fmla="*/ 512096 w 1465397"/>
              <a:gd name="connsiteY118" fmla="*/ 68691 h 1468725"/>
              <a:gd name="connsiteX119" fmla="*/ 515823 w 1465397"/>
              <a:gd name="connsiteY119" fmla="*/ 62474 h 1468725"/>
              <a:gd name="connsiteX120" fmla="*/ 572972 w 1465397"/>
              <a:gd name="connsiteY120" fmla="*/ 6527 h 1468725"/>
              <a:gd name="connsiteX121" fmla="*/ 586017 w 1465397"/>
              <a:gd name="connsiteY121" fmla="*/ 0 h 146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465397" h="1468725">
                <a:moveTo>
                  <a:pt x="1155651" y="1173337"/>
                </a:moveTo>
                <a:lnTo>
                  <a:pt x="1358921" y="1173337"/>
                </a:lnTo>
                <a:cubicBezTo>
                  <a:pt x="1368837" y="1173337"/>
                  <a:pt x="1377513" y="1182019"/>
                  <a:pt x="1377513" y="1191941"/>
                </a:cubicBezTo>
                <a:cubicBezTo>
                  <a:pt x="1377513" y="1203104"/>
                  <a:pt x="1368837" y="1210546"/>
                  <a:pt x="1358921" y="1210546"/>
                </a:cubicBezTo>
                <a:lnTo>
                  <a:pt x="1155651" y="1210546"/>
                </a:lnTo>
                <a:cubicBezTo>
                  <a:pt x="1146975" y="1210546"/>
                  <a:pt x="1137059" y="1203104"/>
                  <a:pt x="1137059" y="1191941"/>
                </a:cubicBezTo>
                <a:cubicBezTo>
                  <a:pt x="1137059" y="1182019"/>
                  <a:pt x="1146975" y="1173337"/>
                  <a:pt x="1155651" y="1173337"/>
                </a:cubicBezTo>
                <a:close/>
                <a:moveTo>
                  <a:pt x="200008" y="1173337"/>
                </a:moveTo>
                <a:cubicBezTo>
                  <a:pt x="210002" y="1173337"/>
                  <a:pt x="218747" y="1181989"/>
                  <a:pt x="218747" y="1191876"/>
                </a:cubicBezTo>
                <a:lnTo>
                  <a:pt x="218747" y="1329065"/>
                </a:lnTo>
                <a:cubicBezTo>
                  <a:pt x="218747" y="1355019"/>
                  <a:pt x="239984" y="1374794"/>
                  <a:pt x="266217" y="1374794"/>
                </a:cubicBezTo>
                <a:lnTo>
                  <a:pt x="888330" y="1374794"/>
                </a:lnTo>
                <a:lnTo>
                  <a:pt x="863346" y="1350075"/>
                </a:lnTo>
                <a:cubicBezTo>
                  <a:pt x="855850" y="1342660"/>
                  <a:pt x="855850" y="1330301"/>
                  <a:pt x="863346" y="1324121"/>
                </a:cubicBezTo>
                <a:cubicBezTo>
                  <a:pt x="870841" y="1315469"/>
                  <a:pt x="883333" y="1315469"/>
                  <a:pt x="890829" y="1324121"/>
                </a:cubicBezTo>
                <a:lnTo>
                  <a:pt x="948293" y="1379738"/>
                </a:lnTo>
                <a:cubicBezTo>
                  <a:pt x="949542" y="1382210"/>
                  <a:pt x="952041" y="1383446"/>
                  <a:pt x="952041" y="1385918"/>
                </a:cubicBezTo>
                <a:lnTo>
                  <a:pt x="952041" y="1387153"/>
                </a:lnTo>
                <a:cubicBezTo>
                  <a:pt x="953290" y="1388389"/>
                  <a:pt x="954539" y="1390861"/>
                  <a:pt x="954539" y="1393333"/>
                </a:cubicBezTo>
                <a:cubicBezTo>
                  <a:pt x="954539" y="1395805"/>
                  <a:pt x="953290" y="1398277"/>
                  <a:pt x="952041" y="1400749"/>
                </a:cubicBezTo>
                <a:cubicBezTo>
                  <a:pt x="952041" y="1403221"/>
                  <a:pt x="949542" y="1404457"/>
                  <a:pt x="948293" y="1406928"/>
                </a:cubicBezTo>
                <a:lnTo>
                  <a:pt x="890829" y="1463781"/>
                </a:lnTo>
                <a:cubicBezTo>
                  <a:pt x="887081" y="1467489"/>
                  <a:pt x="882084" y="1468725"/>
                  <a:pt x="877087" y="1468725"/>
                </a:cubicBezTo>
                <a:cubicBezTo>
                  <a:pt x="872090" y="1468725"/>
                  <a:pt x="867093" y="1467489"/>
                  <a:pt x="863346" y="1463781"/>
                </a:cubicBezTo>
                <a:cubicBezTo>
                  <a:pt x="855850" y="1456366"/>
                  <a:pt x="855850" y="1444006"/>
                  <a:pt x="863346" y="1437827"/>
                </a:cubicBezTo>
                <a:lnTo>
                  <a:pt x="888330" y="1413108"/>
                </a:lnTo>
                <a:lnTo>
                  <a:pt x="266217" y="1413108"/>
                </a:lnTo>
                <a:cubicBezTo>
                  <a:pt x="218747" y="1413108"/>
                  <a:pt x="181270" y="1374794"/>
                  <a:pt x="181270" y="1329065"/>
                </a:cubicBezTo>
                <a:lnTo>
                  <a:pt x="181270" y="1191876"/>
                </a:lnTo>
                <a:cubicBezTo>
                  <a:pt x="181270" y="1181989"/>
                  <a:pt x="190015" y="1173337"/>
                  <a:pt x="200008" y="1173337"/>
                </a:cubicBezTo>
                <a:close/>
                <a:moveTo>
                  <a:pt x="1155651" y="1052489"/>
                </a:moveTo>
                <a:lnTo>
                  <a:pt x="1358921" y="1052489"/>
                </a:lnTo>
                <a:cubicBezTo>
                  <a:pt x="1368837" y="1052489"/>
                  <a:pt x="1377513" y="1060900"/>
                  <a:pt x="1377513" y="1070512"/>
                </a:cubicBezTo>
                <a:cubicBezTo>
                  <a:pt x="1377513" y="1080124"/>
                  <a:pt x="1368837" y="1089736"/>
                  <a:pt x="1358921" y="1089736"/>
                </a:cubicBezTo>
                <a:lnTo>
                  <a:pt x="1155651" y="1089736"/>
                </a:lnTo>
                <a:cubicBezTo>
                  <a:pt x="1146975" y="1089736"/>
                  <a:pt x="1137059" y="1080124"/>
                  <a:pt x="1137059" y="1070512"/>
                </a:cubicBezTo>
                <a:cubicBezTo>
                  <a:pt x="1137059" y="1060900"/>
                  <a:pt x="1146975" y="1052489"/>
                  <a:pt x="1155651" y="1052489"/>
                </a:cubicBezTo>
                <a:close/>
                <a:moveTo>
                  <a:pt x="102226" y="783329"/>
                </a:moveTo>
                <a:lnTo>
                  <a:pt x="304257" y="783329"/>
                </a:lnTo>
                <a:cubicBezTo>
                  <a:pt x="315412" y="783329"/>
                  <a:pt x="322849" y="791741"/>
                  <a:pt x="322849" y="801354"/>
                </a:cubicBezTo>
                <a:cubicBezTo>
                  <a:pt x="322849" y="812169"/>
                  <a:pt x="315412" y="820580"/>
                  <a:pt x="304257" y="820580"/>
                </a:cubicBezTo>
                <a:lnTo>
                  <a:pt x="102226" y="820580"/>
                </a:lnTo>
                <a:cubicBezTo>
                  <a:pt x="91071" y="820580"/>
                  <a:pt x="82395" y="812169"/>
                  <a:pt x="82395" y="801354"/>
                </a:cubicBezTo>
                <a:cubicBezTo>
                  <a:pt x="82395" y="791741"/>
                  <a:pt x="91071" y="783329"/>
                  <a:pt x="102226" y="783329"/>
                </a:cubicBezTo>
                <a:close/>
                <a:moveTo>
                  <a:pt x="102226" y="656989"/>
                </a:moveTo>
                <a:lnTo>
                  <a:pt x="304257" y="656989"/>
                </a:lnTo>
                <a:cubicBezTo>
                  <a:pt x="315412" y="656989"/>
                  <a:pt x="322849" y="665400"/>
                  <a:pt x="322849" y="676213"/>
                </a:cubicBezTo>
                <a:cubicBezTo>
                  <a:pt x="322849" y="685826"/>
                  <a:pt x="315412" y="694236"/>
                  <a:pt x="304257" y="694236"/>
                </a:cubicBezTo>
                <a:lnTo>
                  <a:pt x="102226" y="694236"/>
                </a:lnTo>
                <a:cubicBezTo>
                  <a:pt x="91071" y="694236"/>
                  <a:pt x="82395" y="685826"/>
                  <a:pt x="82395" y="676213"/>
                </a:cubicBezTo>
                <a:cubicBezTo>
                  <a:pt x="82395" y="665400"/>
                  <a:pt x="91071" y="656989"/>
                  <a:pt x="102226" y="656989"/>
                </a:cubicBezTo>
                <a:close/>
                <a:moveTo>
                  <a:pt x="1260656" y="557647"/>
                </a:moveTo>
                <a:cubicBezTo>
                  <a:pt x="1236149" y="557647"/>
                  <a:pt x="1218993" y="576028"/>
                  <a:pt x="1218993" y="598085"/>
                </a:cubicBezTo>
                <a:cubicBezTo>
                  <a:pt x="1218993" y="621368"/>
                  <a:pt x="1236149" y="639748"/>
                  <a:pt x="1260656" y="639748"/>
                </a:cubicBezTo>
                <a:cubicBezTo>
                  <a:pt x="1282712" y="639748"/>
                  <a:pt x="1301093" y="621368"/>
                  <a:pt x="1301093" y="598085"/>
                </a:cubicBezTo>
                <a:cubicBezTo>
                  <a:pt x="1301093" y="576028"/>
                  <a:pt x="1282712" y="557647"/>
                  <a:pt x="1260656" y="557647"/>
                </a:cubicBezTo>
                <a:close/>
                <a:moveTo>
                  <a:pt x="1260656" y="519660"/>
                </a:moveTo>
                <a:cubicBezTo>
                  <a:pt x="1303543" y="519660"/>
                  <a:pt x="1339079" y="555196"/>
                  <a:pt x="1339079" y="598085"/>
                </a:cubicBezTo>
                <a:cubicBezTo>
                  <a:pt x="1339079" y="642199"/>
                  <a:pt x="1303543" y="677736"/>
                  <a:pt x="1260656" y="677736"/>
                </a:cubicBezTo>
                <a:cubicBezTo>
                  <a:pt x="1216543" y="677736"/>
                  <a:pt x="1181007" y="642199"/>
                  <a:pt x="1181007" y="598085"/>
                </a:cubicBezTo>
                <a:cubicBezTo>
                  <a:pt x="1181007" y="555196"/>
                  <a:pt x="1216543" y="519660"/>
                  <a:pt x="1260656" y="519660"/>
                </a:cubicBezTo>
                <a:close/>
                <a:moveTo>
                  <a:pt x="1098813" y="437370"/>
                </a:moveTo>
                <a:lnTo>
                  <a:pt x="1098813" y="1414925"/>
                </a:lnTo>
                <a:lnTo>
                  <a:pt x="1426744" y="1414925"/>
                </a:lnTo>
                <a:lnTo>
                  <a:pt x="1426744" y="437370"/>
                </a:lnTo>
                <a:close/>
                <a:moveTo>
                  <a:pt x="1080109" y="398815"/>
                </a:moveTo>
                <a:lnTo>
                  <a:pt x="1445447" y="398815"/>
                </a:lnTo>
                <a:cubicBezTo>
                  <a:pt x="1456669" y="398815"/>
                  <a:pt x="1465397" y="407521"/>
                  <a:pt x="1465397" y="417471"/>
                </a:cubicBezTo>
                <a:lnTo>
                  <a:pt x="1465397" y="1433581"/>
                </a:lnTo>
                <a:cubicBezTo>
                  <a:pt x="1465397" y="1443530"/>
                  <a:pt x="1456669" y="1452236"/>
                  <a:pt x="1445447" y="1452236"/>
                </a:cubicBezTo>
                <a:lnTo>
                  <a:pt x="1080109" y="1452236"/>
                </a:lnTo>
                <a:cubicBezTo>
                  <a:pt x="1068887" y="1452236"/>
                  <a:pt x="1060159" y="1443530"/>
                  <a:pt x="1060159" y="1433581"/>
                </a:cubicBezTo>
                <a:lnTo>
                  <a:pt x="1060159" y="417471"/>
                </a:lnTo>
                <a:cubicBezTo>
                  <a:pt x="1060159" y="407521"/>
                  <a:pt x="1068887" y="398815"/>
                  <a:pt x="1080109" y="398815"/>
                </a:cubicBezTo>
                <a:close/>
                <a:moveTo>
                  <a:pt x="199269" y="166705"/>
                </a:moveTo>
                <a:cubicBezTo>
                  <a:pt x="177212" y="166705"/>
                  <a:pt x="157606" y="185228"/>
                  <a:pt x="157606" y="208690"/>
                </a:cubicBezTo>
                <a:cubicBezTo>
                  <a:pt x="157606" y="230918"/>
                  <a:pt x="177212" y="250675"/>
                  <a:pt x="199269" y="250675"/>
                </a:cubicBezTo>
                <a:cubicBezTo>
                  <a:pt x="222552" y="250675"/>
                  <a:pt x="240933" y="230918"/>
                  <a:pt x="240933" y="208690"/>
                </a:cubicBezTo>
                <a:cubicBezTo>
                  <a:pt x="240933" y="185228"/>
                  <a:pt x="222552" y="166705"/>
                  <a:pt x="199269" y="166705"/>
                </a:cubicBezTo>
                <a:close/>
                <a:moveTo>
                  <a:pt x="199269" y="129659"/>
                </a:moveTo>
                <a:cubicBezTo>
                  <a:pt x="242158" y="129659"/>
                  <a:pt x="278920" y="165470"/>
                  <a:pt x="278920" y="208690"/>
                </a:cubicBezTo>
                <a:cubicBezTo>
                  <a:pt x="278920" y="251910"/>
                  <a:pt x="242158" y="287721"/>
                  <a:pt x="199269" y="287721"/>
                </a:cubicBezTo>
                <a:cubicBezTo>
                  <a:pt x="156381" y="287721"/>
                  <a:pt x="120844" y="251910"/>
                  <a:pt x="120844" y="208690"/>
                </a:cubicBezTo>
                <a:cubicBezTo>
                  <a:pt x="120844" y="165470"/>
                  <a:pt x="156381" y="129659"/>
                  <a:pt x="199269" y="129659"/>
                </a:cubicBezTo>
                <a:close/>
                <a:moveTo>
                  <a:pt x="38654" y="47521"/>
                </a:moveTo>
                <a:lnTo>
                  <a:pt x="38654" y="1029007"/>
                </a:lnTo>
                <a:lnTo>
                  <a:pt x="366585" y="1029007"/>
                </a:lnTo>
                <a:lnTo>
                  <a:pt x="366585" y="47521"/>
                </a:lnTo>
                <a:close/>
                <a:moveTo>
                  <a:pt x="18703" y="8811"/>
                </a:moveTo>
                <a:lnTo>
                  <a:pt x="385288" y="8811"/>
                </a:lnTo>
                <a:cubicBezTo>
                  <a:pt x="396510" y="8811"/>
                  <a:pt x="405238" y="18801"/>
                  <a:pt x="405238" y="28790"/>
                </a:cubicBezTo>
                <a:lnTo>
                  <a:pt x="405238" y="1048987"/>
                </a:lnTo>
                <a:cubicBezTo>
                  <a:pt x="405238" y="1058976"/>
                  <a:pt x="396510" y="1067717"/>
                  <a:pt x="385288" y="1067717"/>
                </a:cubicBezTo>
                <a:lnTo>
                  <a:pt x="18703" y="1067717"/>
                </a:lnTo>
                <a:cubicBezTo>
                  <a:pt x="8728" y="1067717"/>
                  <a:pt x="0" y="1058976"/>
                  <a:pt x="0" y="1048987"/>
                </a:cubicBezTo>
                <a:lnTo>
                  <a:pt x="0" y="28790"/>
                </a:lnTo>
                <a:cubicBezTo>
                  <a:pt x="0" y="18801"/>
                  <a:pt x="8728" y="8811"/>
                  <a:pt x="18703" y="8811"/>
                </a:cubicBezTo>
                <a:close/>
                <a:moveTo>
                  <a:pt x="586017" y="0"/>
                </a:moveTo>
                <a:cubicBezTo>
                  <a:pt x="590675" y="0"/>
                  <a:pt x="595334" y="2176"/>
                  <a:pt x="599061" y="6527"/>
                </a:cubicBezTo>
                <a:cubicBezTo>
                  <a:pt x="607758" y="13987"/>
                  <a:pt x="607758" y="25176"/>
                  <a:pt x="599061" y="32636"/>
                </a:cubicBezTo>
                <a:lnTo>
                  <a:pt x="575456" y="57501"/>
                </a:lnTo>
                <a:lnTo>
                  <a:pt x="1195398" y="57501"/>
                </a:lnTo>
                <a:cubicBezTo>
                  <a:pt x="1240123" y="57501"/>
                  <a:pt x="1278637" y="94800"/>
                  <a:pt x="1278637" y="140801"/>
                </a:cubicBezTo>
                <a:lnTo>
                  <a:pt x="1278637" y="280048"/>
                </a:lnTo>
                <a:cubicBezTo>
                  <a:pt x="1278637" y="289994"/>
                  <a:pt x="1269940" y="298697"/>
                  <a:pt x="1260001" y="298697"/>
                </a:cubicBezTo>
                <a:cubicBezTo>
                  <a:pt x="1248820" y="298697"/>
                  <a:pt x="1240123" y="289994"/>
                  <a:pt x="1240123" y="280048"/>
                </a:cubicBezTo>
                <a:lnTo>
                  <a:pt x="1240123" y="140801"/>
                </a:lnTo>
                <a:cubicBezTo>
                  <a:pt x="1240123" y="115935"/>
                  <a:pt x="1220246" y="96043"/>
                  <a:pt x="1195398" y="96043"/>
                </a:cubicBezTo>
                <a:lnTo>
                  <a:pt x="575456" y="96043"/>
                </a:lnTo>
                <a:lnTo>
                  <a:pt x="599061" y="120908"/>
                </a:lnTo>
                <a:cubicBezTo>
                  <a:pt x="607758" y="128368"/>
                  <a:pt x="607758" y="139557"/>
                  <a:pt x="599061" y="147017"/>
                </a:cubicBezTo>
                <a:cubicBezTo>
                  <a:pt x="596577" y="150747"/>
                  <a:pt x="591607" y="153233"/>
                  <a:pt x="585395" y="153233"/>
                </a:cubicBezTo>
                <a:cubicBezTo>
                  <a:pt x="581668" y="153233"/>
                  <a:pt x="576699" y="150747"/>
                  <a:pt x="572972" y="147017"/>
                </a:cubicBezTo>
                <a:lnTo>
                  <a:pt x="515823" y="89826"/>
                </a:lnTo>
                <a:cubicBezTo>
                  <a:pt x="513338" y="88583"/>
                  <a:pt x="512096" y="86097"/>
                  <a:pt x="512096" y="83610"/>
                </a:cubicBezTo>
                <a:cubicBezTo>
                  <a:pt x="510853" y="83610"/>
                  <a:pt x="510853" y="83610"/>
                  <a:pt x="510853" y="83610"/>
                </a:cubicBezTo>
                <a:cubicBezTo>
                  <a:pt x="510853" y="81123"/>
                  <a:pt x="510853" y="78637"/>
                  <a:pt x="510853" y="76150"/>
                </a:cubicBezTo>
                <a:cubicBezTo>
                  <a:pt x="510853" y="73664"/>
                  <a:pt x="510853" y="72421"/>
                  <a:pt x="510853" y="69934"/>
                </a:cubicBezTo>
                <a:cubicBezTo>
                  <a:pt x="510853" y="69934"/>
                  <a:pt x="510853" y="69934"/>
                  <a:pt x="512096" y="68691"/>
                </a:cubicBezTo>
                <a:cubicBezTo>
                  <a:pt x="512096" y="66204"/>
                  <a:pt x="513338" y="64961"/>
                  <a:pt x="515823" y="62474"/>
                </a:cubicBezTo>
                <a:lnTo>
                  <a:pt x="572972" y="6527"/>
                </a:lnTo>
                <a:cubicBezTo>
                  <a:pt x="576699" y="2176"/>
                  <a:pt x="581358" y="0"/>
                  <a:pt x="586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F8436-687E-B645-AEC1-631878171CF5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2CF9C-7E9D-BA43-AD69-A22113B56293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3010D-361E-A24D-A6D1-8AE0EB4CB003}"/>
              </a:ext>
            </a:extLst>
          </p:cNvPr>
          <p:cNvSpPr txBox="1"/>
          <p:nvPr/>
        </p:nvSpPr>
        <p:spPr>
          <a:xfrm>
            <a:off x="2716498" y="7626641"/>
            <a:ext cx="37097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BUSINESS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6BD29-F697-BF4A-82B1-A8E4EB212235}"/>
              </a:ext>
            </a:extLst>
          </p:cNvPr>
          <p:cNvSpPr txBox="1"/>
          <p:nvPr/>
        </p:nvSpPr>
        <p:spPr>
          <a:xfrm>
            <a:off x="2716499" y="8231590"/>
            <a:ext cx="370970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6A72B-1F72-924F-8CE6-01E66F22DB4C}"/>
              </a:ext>
            </a:extLst>
          </p:cNvPr>
          <p:cNvSpPr txBox="1"/>
          <p:nvPr/>
        </p:nvSpPr>
        <p:spPr>
          <a:xfrm>
            <a:off x="2802494" y="4631010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3A682-173E-104D-8BDE-3749AF49A0B0}"/>
              </a:ext>
            </a:extLst>
          </p:cNvPr>
          <p:cNvSpPr txBox="1"/>
          <p:nvPr/>
        </p:nvSpPr>
        <p:spPr>
          <a:xfrm>
            <a:off x="7802848" y="7626641"/>
            <a:ext cx="37097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HEALTHCARE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461CD-917F-7E41-B1D3-C03B17AE66D1}"/>
              </a:ext>
            </a:extLst>
          </p:cNvPr>
          <p:cNvSpPr txBox="1"/>
          <p:nvPr/>
        </p:nvSpPr>
        <p:spPr>
          <a:xfrm>
            <a:off x="7802849" y="8231590"/>
            <a:ext cx="370970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A058B8-FA2E-7D40-9EB9-1498C47E7981}"/>
              </a:ext>
            </a:extLst>
          </p:cNvPr>
          <p:cNvSpPr txBox="1"/>
          <p:nvPr/>
        </p:nvSpPr>
        <p:spPr>
          <a:xfrm>
            <a:off x="7888844" y="4631010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7F1D2-6955-4346-8988-05D1EB541BFE}"/>
              </a:ext>
            </a:extLst>
          </p:cNvPr>
          <p:cNvSpPr txBox="1"/>
          <p:nvPr/>
        </p:nvSpPr>
        <p:spPr>
          <a:xfrm>
            <a:off x="12874910" y="7626641"/>
            <a:ext cx="37097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SCIENCE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D8BA9-8960-0444-B65B-A0231807248C}"/>
              </a:ext>
            </a:extLst>
          </p:cNvPr>
          <p:cNvSpPr txBox="1"/>
          <p:nvPr/>
        </p:nvSpPr>
        <p:spPr>
          <a:xfrm>
            <a:off x="12874911" y="8231590"/>
            <a:ext cx="370970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4C5EED-898E-D84A-9B73-313A28A53194}"/>
              </a:ext>
            </a:extLst>
          </p:cNvPr>
          <p:cNvSpPr txBox="1"/>
          <p:nvPr/>
        </p:nvSpPr>
        <p:spPr>
          <a:xfrm>
            <a:off x="12960906" y="4631010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1E5D6-1030-8748-9B01-819B969D30E4}"/>
              </a:ext>
            </a:extLst>
          </p:cNvPr>
          <p:cNvSpPr txBox="1"/>
          <p:nvPr/>
        </p:nvSpPr>
        <p:spPr>
          <a:xfrm>
            <a:off x="17953700" y="7626641"/>
            <a:ext cx="37097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SECURITY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30A91D-510A-024A-82E4-64158D1D8FED}"/>
              </a:ext>
            </a:extLst>
          </p:cNvPr>
          <p:cNvSpPr txBox="1"/>
          <p:nvPr/>
        </p:nvSpPr>
        <p:spPr>
          <a:xfrm>
            <a:off x="17953701" y="8231590"/>
            <a:ext cx="370970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DDE176-10EB-7449-8FE5-66716D635DA9}"/>
              </a:ext>
            </a:extLst>
          </p:cNvPr>
          <p:cNvSpPr txBox="1"/>
          <p:nvPr/>
        </p:nvSpPr>
        <p:spPr>
          <a:xfrm>
            <a:off x="18039696" y="4631010"/>
            <a:ext cx="1491315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73324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>
            <a:extLst>
              <a:ext uri="{FF2B5EF4-FFF2-40B4-BE49-F238E27FC236}">
                <a16:creationId xmlns:a16="http://schemas.microsoft.com/office/drawing/2014/main" id="{9D655F2C-B807-AB4E-82B3-99D0F50F3252}"/>
              </a:ext>
            </a:extLst>
          </p:cNvPr>
          <p:cNvSpPr/>
          <p:nvPr/>
        </p:nvSpPr>
        <p:spPr>
          <a:xfrm>
            <a:off x="9222601" y="3809548"/>
            <a:ext cx="2839159" cy="1923076"/>
          </a:xfrm>
          <a:custGeom>
            <a:avLst/>
            <a:gdLst>
              <a:gd name="connsiteX0" fmla="*/ 2839159 w 2839159"/>
              <a:gd name="connsiteY0" fmla="*/ 0 h 1923076"/>
              <a:gd name="connsiteX1" fmla="*/ 2839159 w 2839159"/>
              <a:gd name="connsiteY1" fmla="*/ 1054679 h 1923076"/>
              <a:gd name="connsiteX2" fmla="*/ 2798920 w 2839159"/>
              <a:gd name="connsiteY2" fmla="*/ 1055697 h 1923076"/>
              <a:gd name="connsiteX3" fmla="*/ 891052 w 2839159"/>
              <a:gd name="connsiteY3" fmla="*/ 1796893 h 1923076"/>
              <a:gd name="connsiteX4" fmla="*/ 752232 w 2839159"/>
              <a:gd name="connsiteY4" fmla="*/ 1923076 h 1923076"/>
              <a:gd name="connsiteX5" fmla="*/ 0 w 2839159"/>
              <a:gd name="connsiteY5" fmla="*/ 1179322 h 1923076"/>
              <a:gd name="connsiteX6" fmla="*/ 2839159 w 2839159"/>
              <a:gd name="connsiteY6" fmla="*/ 0 h 192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9159" h="1923076">
                <a:moveTo>
                  <a:pt x="2839159" y="0"/>
                </a:moveTo>
                <a:lnTo>
                  <a:pt x="2839159" y="1054679"/>
                </a:lnTo>
                <a:lnTo>
                  <a:pt x="2798920" y="1055697"/>
                </a:lnTo>
                <a:cubicBezTo>
                  <a:pt x="2075839" y="1092373"/>
                  <a:pt x="1414857" y="1364542"/>
                  <a:pt x="891052" y="1796893"/>
                </a:cubicBezTo>
                <a:lnTo>
                  <a:pt x="752232" y="1923076"/>
                </a:lnTo>
                <a:lnTo>
                  <a:pt x="0" y="1179322"/>
                </a:lnTo>
                <a:cubicBezTo>
                  <a:pt x="774543" y="445826"/>
                  <a:pt x="1773229" y="31133"/>
                  <a:pt x="2839159" y="0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BBA52B7-46F3-6F4E-B0F8-B6508DCFBF4E}"/>
              </a:ext>
            </a:extLst>
          </p:cNvPr>
          <p:cNvSpPr/>
          <p:nvPr/>
        </p:nvSpPr>
        <p:spPr>
          <a:xfrm>
            <a:off x="12340818" y="3809548"/>
            <a:ext cx="2839159" cy="1934803"/>
          </a:xfrm>
          <a:custGeom>
            <a:avLst/>
            <a:gdLst>
              <a:gd name="connsiteX0" fmla="*/ 0 w 2839159"/>
              <a:gd name="connsiteY0" fmla="*/ 0 h 1934803"/>
              <a:gd name="connsiteX1" fmla="*/ 2839159 w 2839159"/>
              <a:gd name="connsiteY1" fmla="*/ 1179323 h 1934803"/>
              <a:gd name="connsiteX2" fmla="*/ 2075577 w 2839159"/>
              <a:gd name="connsiteY2" fmla="*/ 1934803 h 1934803"/>
              <a:gd name="connsiteX3" fmla="*/ 1923931 w 2839159"/>
              <a:gd name="connsiteY3" fmla="*/ 1796893 h 1934803"/>
              <a:gd name="connsiteX4" fmla="*/ 16566 w 2839159"/>
              <a:gd name="connsiteY4" fmla="*/ 1055697 h 1934803"/>
              <a:gd name="connsiteX5" fmla="*/ 0 w 2839159"/>
              <a:gd name="connsiteY5" fmla="*/ 1055278 h 1934803"/>
              <a:gd name="connsiteX6" fmla="*/ 0 w 2839159"/>
              <a:gd name="connsiteY6" fmla="*/ 0 h 19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9159" h="1934803">
                <a:moveTo>
                  <a:pt x="0" y="0"/>
                </a:moveTo>
                <a:cubicBezTo>
                  <a:pt x="1067175" y="31133"/>
                  <a:pt x="2065862" y="445827"/>
                  <a:pt x="2839159" y="1179323"/>
                </a:cubicBezTo>
                <a:lnTo>
                  <a:pt x="2075577" y="1934803"/>
                </a:lnTo>
                <a:lnTo>
                  <a:pt x="1923931" y="1796893"/>
                </a:lnTo>
                <a:cubicBezTo>
                  <a:pt x="1400375" y="1364542"/>
                  <a:pt x="739617" y="1092373"/>
                  <a:pt x="16566" y="1055697"/>
                </a:cubicBezTo>
                <a:lnTo>
                  <a:pt x="0" y="1055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C495A59-B7C5-9E4E-8A11-09150852F6F1}"/>
              </a:ext>
            </a:extLst>
          </p:cNvPr>
          <p:cNvSpPr/>
          <p:nvPr/>
        </p:nvSpPr>
        <p:spPr>
          <a:xfrm>
            <a:off x="7874651" y="5169952"/>
            <a:ext cx="1920171" cy="2826701"/>
          </a:xfrm>
          <a:custGeom>
            <a:avLst/>
            <a:gdLst>
              <a:gd name="connsiteX0" fmla="*/ 1168117 w 1920171"/>
              <a:gd name="connsiteY0" fmla="*/ 0 h 2826701"/>
              <a:gd name="connsiteX1" fmla="*/ 1920171 w 1920171"/>
              <a:gd name="connsiteY1" fmla="*/ 742959 h 2826701"/>
              <a:gd name="connsiteX2" fmla="*/ 1796637 w 1920171"/>
              <a:gd name="connsiteY2" fmla="*/ 878883 h 2826701"/>
              <a:gd name="connsiteX3" fmla="*/ 1055698 w 1920171"/>
              <a:gd name="connsiteY3" fmla="*/ 2785978 h 2826701"/>
              <a:gd name="connsiteX4" fmla="*/ 1054667 w 1920171"/>
              <a:gd name="connsiteY4" fmla="*/ 2826701 h 2826701"/>
              <a:gd name="connsiteX5" fmla="*/ 0 w 1920171"/>
              <a:gd name="connsiteY5" fmla="*/ 2826701 h 2826701"/>
              <a:gd name="connsiteX6" fmla="*/ 1168117 w 1920171"/>
              <a:gd name="connsiteY6" fmla="*/ 0 h 282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171" h="2826701">
                <a:moveTo>
                  <a:pt x="1168117" y="0"/>
                </a:moveTo>
                <a:lnTo>
                  <a:pt x="1920171" y="742959"/>
                </a:lnTo>
                <a:lnTo>
                  <a:pt x="1796637" y="878883"/>
                </a:lnTo>
                <a:cubicBezTo>
                  <a:pt x="1364356" y="1402677"/>
                  <a:pt x="1092351" y="2063479"/>
                  <a:pt x="1055698" y="2785978"/>
                </a:cubicBezTo>
                <a:lnTo>
                  <a:pt x="1054667" y="2826701"/>
                </a:lnTo>
                <a:lnTo>
                  <a:pt x="0" y="2826701"/>
                </a:lnTo>
                <a:cubicBezTo>
                  <a:pt x="31133" y="1767000"/>
                  <a:pt x="442092" y="772051"/>
                  <a:pt x="1168117" y="0"/>
                </a:cubicBezTo>
                <a:close/>
              </a:path>
            </a:pathLst>
          </a:custGeom>
          <a:solidFill>
            <a:schemeClr val="accent2">
              <a:alpha val="5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4A7F41E-7163-3C43-ACB7-9CAE41130738}"/>
              </a:ext>
            </a:extLst>
          </p:cNvPr>
          <p:cNvSpPr/>
          <p:nvPr/>
        </p:nvSpPr>
        <p:spPr>
          <a:xfrm>
            <a:off x="14595143" y="5169952"/>
            <a:ext cx="1934026" cy="2826701"/>
          </a:xfrm>
          <a:custGeom>
            <a:avLst/>
            <a:gdLst>
              <a:gd name="connsiteX0" fmla="*/ 764663 w 1934026"/>
              <a:gd name="connsiteY0" fmla="*/ 0 h 2826701"/>
              <a:gd name="connsiteX1" fmla="*/ 1934026 w 1934026"/>
              <a:gd name="connsiteY1" fmla="*/ 2826701 h 2826701"/>
              <a:gd name="connsiteX2" fmla="*/ 853204 w 1934026"/>
              <a:gd name="connsiteY2" fmla="*/ 2826701 h 2826701"/>
              <a:gd name="connsiteX3" fmla="*/ 852174 w 1934026"/>
              <a:gd name="connsiteY3" fmla="*/ 2785978 h 2826701"/>
              <a:gd name="connsiteX4" fmla="*/ 111738 w 1934026"/>
              <a:gd name="connsiteY4" fmla="*/ 878883 h 2826701"/>
              <a:gd name="connsiteX5" fmla="*/ 0 w 1934026"/>
              <a:gd name="connsiteY5" fmla="*/ 755869 h 2826701"/>
              <a:gd name="connsiteX6" fmla="*/ 764663 w 1934026"/>
              <a:gd name="connsiteY6" fmla="*/ 0 h 282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4026" h="2826701">
                <a:moveTo>
                  <a:pt x="764663" y="0"/>
                </a:moveTo>
                <a:cubicBezTo>
                  <a:pt x="1491935" y="772051"/>
                  <a:pt x="1902893" y="1767000"/>
                  <a:pt x="1934026" y="2826701"/>
                </a:cubicBezTo>
                <a:lnTo>
                  <a:pt x="853204" y="2826701"/>
                </a:lnTo>
                <a:lnTo>
                  <a:pt x="852174" y="2785978"/>
                </a:lnTo>
                <a:cubicBezTo>
                  <a:pt x="815553" y="2063479"/>
                  <a:pt x="543771" y="1402677"/>
                  <a:pt x="111738" y="878883"/>
                </a:cubicBezTo>
                <a:lnTo>
                  <a:pt x="0" y="755869"/>
                </a:lnTo>
                <a:lnTo>
                  <a:pt x="764663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306253C-A3C6-0F4B-AAC5-1BC15BD9463D}"/>
              </a:ext>
            </a:extLst>
          </p:cNvPr>
          <p:cNvSpPr/>
          <p:nvPr/>
        </p:nvSpPr>
        <p:spPr>
          <a:xfrm>
            <a:off x="10829309" y="5484899"/>
            <a:ext cx="1030073" cy="1029875"/>
          </a:xfrm>
          <a:custGeom>
            <a:avLst/>
            <a:gdLst>
              <a:gd name="connsiteX0" fmla="*/ 514414 w 1030073"/>
              <a:gd name="connsiteY0" fmla="*/ 0 h 1029875"/>
              <a:gd name="connsiteX1" fmla="*/ 1030073 w 1030073"/>
              <a:gd name="connsiteY1" fmla="*/ 515560 h 1029875"/>
              <a:gd name="connsiteX2" fmla="*/ 514414 w 1030073"/>
              <a:gd name="connsiteY2" fmla="*/ 1029875 h 1029875"/>
              <a:gd name="connsiteX3" fmla="*/ 0 w 1030073"/>
              <a:gd name="connsiteY3" fmla="*/ 515560 h 1029875"/>
              <a:gd name="connsiteX4" fmla="*/ 514414 w 1030073"/>
              <a:gd name="connsiteY4" fmla="*/ 0 h 102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073" h="1029875">
                <a:moveTo>
                  <a:pt x="514414" y="0"/>
                </a:moveTo>
                <a:cubicBezTo>
                  <a:pt x="799646" y="0"/>
                  <a:pt x="1030073" y="230383"/>
                  <a:pt x="1030073" y="515560"/>
                </a:cubicBezTo>
                <a:cubicBezTo>
                  <a:pt x="1030073" y="799492"/>
                  <a:pt x="799646" y="1029875"/>
                  <a:pt x="514414" y="1029875"/>
                </a:cubicBezTo>
                <a:cubicBezTo>
                  <a:pt x="230428" y="1029875"/>
                  <a:pt x="0" y="799492"/>
                  <a:pt x="0" y="515560"/>
                </a:cubicBezTo>
                <a:cubicBezTo>
                  <a:pt x="0" y="230383"/>
                  <a:pt x="230428" y="0"/>
                  <a:pt x="514414" y="0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DBD4185-DBB5-4441-9938-4F9BB6A00E72}"/>
              </a:ext>
            </a:extLst>
          </p:cNvPr>
          <p:cNvSpPr/>
          <p:nvPr/>
        </p:nvSpPr>
        <p:spPr>
          <a:xfrm>
            <a:off x="12575576" y="5484899"/>
            <a:ext cx="1031318" cy="1029875"/>
          </a:xfrm>
          <a:custGeom>
            <a:avLst/>
            <a:gdLst>
              <a:gd name="connsiteX0" fmla="*/ 515659 w 1031318"/>
              <a:gd name="connsiteY0" fmla="*/ 0 h 1029875"/>
              <a:gd name="connsiteX1" fmla="*/ 1031318 w 1031318"/>
              <a:gd name="connsiteY1" fmla="*/ 515560 h 1029875"/>
              <a:gd name="connsiteX2" fmla="*/ 515659 w 1031318"/>
              <a:gd name="connsiteY2" fmla="*/ 1029875 h 1029875"/>
              <a:gd name="connsiteX3" fmla="*/ 0 w 1031318"/>
              <a:gd name="connsiteY3" fmla="*/ 515560 h 1029875"/>
              <a:gd name="connsiteX4" fmla="*/ 515659 w 1031318"/>
              <a:gd name="connsiteY4" fmla="*/ 0 h 102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18" h="1029875">
                <a:moveTo>
                  <a:pt x="515659" y="0"/>
                </a:moveTo>
                <a:cubicBezTo>
                  <a:pt x="799646" y="0"/>
                  <a:pt x="1031318" y="230383"/>
                  <a:pt x="1031318" y="515560"/>
                </a:cubicBezTo>
                <a:cubicBezTo>
                  <a:pt x="1031318" y="799492"/>
                  <a:pt x="799646" y="1029875"/>
                  <a:pt x="515659" y="1029875"/>
                </a:cubicBezTo>
                <a:cubicBezTo>
                  <a:pt x="230428" y="1029875"/>
                  <a:pt x="0" y="799492"/>
                  <a:pt x="0" y="515560"/>
                </a:cubicBezTo>
                <a:cubicBezTo>
                  <a:pt x="0" y="230383"/>
                  <a:pt x="230428" y="0"/>
                  <a:pt x="515659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FBDF6967-8131-C140-B7EC-E79602728AAC}"/>
              </a:ext>
            </a:extLst>
          </p:cNvPr>
          <p:cNvSpPr/>
          <p:nvPr/>
        </p:nvSpPr>
        <p:spPr>
          <a:xfrm>
            <a:off x="11215299" y="6612071"/>
            <a:ext cx="846461" cy="524983"/>
          </a:xfrm>
          <a:custGeom>
            <a:avLst/>
            <a:gdLst>
              <a:gd name="connsiteX0" fmla="*/ 846461 w 846461"/>
              <a:gd name="connsiteY0" fmla="*/ 0 h 524983"/>
              <a:gd name="connsiteX1" fmla="*/ 846461 w 846461"/>
              <a:gd name="connsiteY1" fmla="*/ 249766 h 524983"/>
              <a:gd name="connsiteX2" fmla="*/ 180255 w 846461"/>
              <a:gd name="connsiteY2" fmla="*/ 524983 h 524983"/>
              <a:gd name="connsiteX3" fmla="*/ 0 w 846461"/>
              <a:gd name="connsiteY3" fmla="*/ 346924 h 524983"/>
              <a:gd name="connsiteX4" fmla="*/ 7232 w 846461"/>
              <a:gd name="connsiteY4" fmla="*/ 340352 h 524983"/>
              <a:gd name="connsiteX5" fmla="*/ 817718 w 846461"/>
              <a:gd name="connsiteY5" fmla="*/ 1452 h 524983"/>
              <a:gd name="connsiteX6" fmla="*/ 846461 w 846461"/>
              <a:gd name="connsiteY6" fmla="*/ 0 h 52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61" h="524983">
                <a:moveTo>
                  <a:pt x="846461" y="0"/>
                </a:moveTo>
                <a:lnTo>
                  <a:pt x="846461" y="249766"/>
                </a:lnTo>
                <a:cubicBezTo>
                  <a:pt x="596167" y="274673"/>
                  <a:pt x="367041" y="374299"/>
                  <a:pt x="180255" y="524983"/>
                </a:cubicBezTo>
                <a:lnTo>
                  <a:pt x="0" y="346924"/>
                </a:lnTo>
                <a:lnTo>
                  <a:pt x="7232" y="340352"/>
                </a:lnTo>
                <a:cubicBezTo>
                  <a:pt x="232215" y="154699"/>
                  <a:pt x="511550" y="32560"/>
                  <a:pt x="817718" y="1452"/>
                </a:cubicBezTo>
                <a:lnTo>
                  <a:pt x="846461" y="0"/>
                </a:lnTo>
                <a:close/>
              </a:path>
            </a:pathLst>
          </a:custGeom>
          <a:solidFill>
            <a:schemeClr val="accent1">
              <a:alpha val="5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16EF00C-1849-E341-AB41-0ADB2D6692FA}"/>
              </a:ext>
            </a:extLst>
          </p:cNvPr>
          <p:cNvSpPr/>
          <p:nvPr/>
        </p:nvSpPr>
        <p:spPr>
          <a:xfrm>
            <a:off x="12340818" y="6613393"/>
            <a:ext cx="834594" cy="529890"/>
          </a:xfrm>
          <a:custGeom>
            <a:avLst/>
            <a:gdLst>
              <a:gd name="connsiteX0" fmla="*/ 0 w 834594"/>
              <a:gd name="connsiteY0" fmla="*/ 0 h 529890"/>
              <a:gd name="connsiteX1" fmla="*/ 2583 w 834594"/>
              <a:gd name="connsiteY1" fmla="*/ 130 h 529890"/>
              <a:gd name="connsiteX2" fmla="*/ 813068 w 834594"/>
              <a:gd name="connsiteY2" fmla="*/ 339030 h 529890"/>
              <a:gd name="connsiteX3" fmla="*/ 834594 w 834594"/>
              <a:gd name="connsiteY3" fmla="*/ 358591 h 529890"/>
              <a:gd name="connsiteX4" fmla="*/ 661225 w 834594"/>
              <a:gd name="connsiteY4" fmla="*/ 529890 h 529890"/>
              <a:gd name="connsiteX5" fmla="*/ 0 w 834594"/>
              <a:gd name="connsiteY5" fmla="*/ 249692 h 529890"/>
              <a:gd name="connsiteX6" fmla="*/ 0 w 834594"/>
              <a:gd name="connsiteY6" fmla="*/ 0 h 52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4594" h="529890">
                <a:moveTo>
                  <a:pt x="0" y="0"/>
                </a:moveTo>
                <a:lnTo>
                  <a:pt x="2583" y="130"/>
                </a:lnTo>
                <a:cubicBezTo>
                  <a:pt x="308750" y="31238"/>
                  <a:pt x="588086" y="153377"/>
                  <a:pt x="813068" y="339030"/>
                </a:cubicBezTo>
                <a:lnTo>
                  <a:pt x="834594" y="358591"/>
                </a:lnTo>
                <a:lnTo>
                  <a:pt x="661225" y="529890"/>
                </a:lnTo>
                <a:cubicBezTo>
                  <a:pt x="476929" y="379206"/>
                  <a:pt x="249049" y="277089"/>
                  <a:pt x="0" y="24969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A5F722E8-AEE7-0448-A51B-850CC856B6A7}"/>
              </a:ext>
            </a:extLst>
          </p:cNvPr>
          <p:cNvSpPr/>
          <p:nvPr/>
        </p:nvSpPr>
        <p:spPr>
          <a:xfrm>
            <a:off x="9480374" y="6707798"/>
            <a:ext cx="1030074" cy="1029876"/>
          </a:xfrm>
          <a:custGeom>
            <a:avLst/>
            <a:gdLst>
              <a:gd name="connsiteX0" fmla="*/ 514414 w 1030074"/>
              <a:gd name="connsiteY0" fmla="*/ 0 h 1029876"/>
              <a:gd name="connsiteX1" fmla="*/ 1030074 w 1030074"/>
              <a:gd name="connsiteY1" fmla="*/ 514315 h 1029876"/>
              <a:gd name="connsiteX2" fmla="*/ 514414 w 1030074"/>
              <a:gd name="connsiteY2" fmla="*/ 1029876 h 1029876"/>
              <a:gd name="connsiteX3" fmla="*/ 0 w 1030074"/>
              <a:gd name="connsiteY3" fmla="*/ 514315 h 1029876"/>
              <a:gd name="connsiteX4" fmla="*/ 514414 w 1030074"/>
              <a:gd name="connsiteY4" fmla="*/ 0 h 102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074" h="1029876">
                <a:moveTo>
                  <a:pt x="514414" y="0"/>
                </a:moveTo>
                <a:cubicBezTo>
                  <a:pt x="799646" y="0"/>
                  <a:pt x="1030074" y="230383"/>
                  <a:pt x="1030074" y="514315"/>
                </a:cubicBezTo>
                <a:cubicBezTo>
                  <a:pt x="1030074" y="799492"/>
                  <a:pt x="799646" y="1029876"/>
                  <a:pt x="514414" y="1029876"/>
                </a:cubicBezTo>
                <a:cubicBezTo>
                  <a:pt x="230428" y="1029876"/>
                  <a:pt x="0" y="799492"/>
                  <a:pt x="0" y="514315"/>
                </a:cubicBezTo>
                <a:cubicBezTo>
                  <a:pt x="0" y="230383"/>
                  <a:pt x="230428" y="0"/>
                  <a:pt x="514414" y="0"/>
                </a:cubicBezTo>
                <a:close/>
              </a:path>
            </a:pathLst>
          </a:custGeom>
          <a:solidFill>
            <a:schemeClr val="accent2">
              <a:alpha val="5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034E74C-CACE-B64C-A470-6B6F7CC18A76}"/>
              </a:ext>
            </a:extLst>
          </p:cNvPr>
          <p:cNvSpPr/>
          <p:nvPr/>
        </p:nvSpPr>
        <p:spPr>
          <a:xfrm>
            <a:off x="13824866" y="6707798"/>
            <a:ext cx="1030074" cy="1029876"/>
          </a:xfrm>
          <a:custGeom>
            <a:avLst/>
            <a:gdLst>
              <a:gd name="connsiteX0" fmla="*/ 515660 w 1030074"/>
              <a:gd name="connsiteY0" fmla="*/ 0 h 1029876"/>
              <a:gd name="connsiteX1" fmla="*/ 1030074 w 1030074"/>
              <a:gd name="connsiteY1" fmla="*/ 514315 h 1029876"/>
              <a:gd name="connsiteX2" fmla="*/ 515660 w 1030074"/>
              <a:gd name="connsiteY2" fmla="*/ 1029876 h 1029876"/>
              <a:gd name="connsiteX3" fmla="*/ 0 w 1030074"/>
              <a:gd name="connsiteY3" fmla="*/ 514315 h 1029876"/>
              <a:gd name="connsiteX4" fmla="*/ 515660 w 1030074"/>
              <a:gd name="connsiteY4" fmla="*/ 0 h 102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074" h="1029876">
                <a:moveTo>
                  <a:pt x="515660" y="0"/>
                </a:moveTo>
                <a:cubicBezTo>
                  <a:pt x="799646" y="0"/>
                  <a:pt x="1030074" y="230383"/>
                  <a:pt x="1030074" y="514315"/>
                </a:cubicBezTo>
                <a:cubicBezTo>
                  <a:pt x="1030074" y="799492"/>
                  <a:pt x="799646" y="1029876"/>
                  <a:pt x="515660" y="1029876"/>
                </a:cubicBezTo>
                <a:cubicBezTo>
                  <a:pt x="230428" y="1029876"/>
                  <a:pt x="0" y="799492"/>
                  <a:pt x="0" y="514315"/>
                </a:cubicBezTo>
                <a:cubicBezTo>
                  <a:pt x="0" y="230383"/>
                  <a:pt x="230428" y="0"/>
                  <a:pt x="515660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6034FD0-A95C-1B4D-A5B2-E7CC9B81E8E2}"/>
              </a:ext>
            </a:extLst>
          </p:cNvPr>
          <p:cNvSpPr/>
          <p:nvPr/>
        </p:nvSpPr>
        <p:spPr>
          <a:xfrm>
            <a:off x="10676300" y="7138087"/>
            <a:ext cx="539565" cy="858566"/>
          </a:xfrm>
          <a:custGeom>
            <a:avLst/>
            <a:gdLst>
              <a:gd name="connsiteX0" fmla="*/ 358697 w 539565"/>
              <a:gd name="connsiteY0" fmla="*/ 0 h 858566"/>
              <a:gd name="connsiteX1" fmla="*/ 437448 w 539565"/>
              <a:gd name="connsiteY1" fmla="*/ 77799 h 858566"/>
              <a:gd name="connsiteX2" fmla="*/ 539565 w 539565"/>
              <a:gd name="connsiteY2" fmla="*/ 178664 h 858566"/>
              <a:gd name="connsiteX3" fmla="*/ 255630 w 539565"/>
              <a:gd name="connsiteY3" fmla="*/ 858566 h 858566"/>
              <a:gd name="connsiteX4" fmla="*/ 0 w 539565"/>
              <a:gd name="connsiteY4" fmla="*/ 858566 h 858566"/>
              <a:gd name="connsiteX5" fmla="*/ 1420 w 539565"/>
              <a:gd name="connsiteY5" fmla="*/ 830472 h 858566"/>
              <a:gd name="connsiteX6" fmla="*/ 340386 w 539565"/>
              <a:gd name="connsiteY6" fmla="*/ 20142 h 858566"/>
              <a:gd name="connsiteX7" fmla="*/ 358697 w 539565"/>
              <a:gd name="connsiteY7" fmla="*/ 0 h 858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565" h="858566">
                <a:moveTo>
                  <a:pt x="358697" y="0"/>
                </a:moveTo>
                <a:lnTo>
                  <a:pt x="437448" y="77799"/>
                </a:lnTo>
                <a:lnTo>
                  <a:pt x="539565" y="178664"/>
                </a:lnTo>
                <a:cubicBezTo>
                  <a:pt x="383899" y="367940"/>
                  <a:pt x="280537" y="602046"/>
                  <a:pt x="255630" y="858566"/>
                </a:cubicBezTo>
                <a:lnTo>
                  <a:pt x="0" y="858566"/>
                </a:lnTo>
                <a:lnTo>
                  <a:pt x="1420" y="830472"/>
                </a:lnTo>
                <a:cubicBezTo>
                  <a:pt x="32534" y="524363"/>
                  <a:pt x="154696" y="245081"/>
                  <a:pt x="340386" y="20142"/>
                </a:cubicBezTo>
                <a:lnTo>
                  <a:pt x="358697" y="0"/>
                </a:lnTo>
                <a:close/>
              </a:path>
            </a:pathLst>
          </a:custGeom>
          <a:solidFill>
            <a:schemeClr val="accent2">
              <a:alpha val="5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2E13993-181E-864B-8A24-1306CA91AB90}"/>
              </a:ext>
            </a:extLst>
          </p:cNvPr>
          <p:cNvSpPr/>
          <p:nvPr/>
        </p:nvSpPr>
        <p:spPr>
          <a:xfrm>
            <a:off x="13180481" y="7152329"/>
            <a:ext cx="519636" cy="844324"/>
          </a:xfrm>
          <a:custGeom>
            <a:avLst/>
            <a:gdLst>
              <a:gd name="connsiteX0" fmla="*/ 173886 w 519636"/>
              <a:gd name="connsiteY0" fmla="*/ 0 h 844324"/>
              <a:gd name="connsiteX1" fmla="*/ 179250 w 519636"/>
              <a:gd name="connsiteY1" fmla="*/ 5900 h 844324"/>
              <a:gd name="connsiteX2" fmla="*/ 518216 w 519636"/>
              <a:gd name="connsiteY2" fmla="*/ 816230 h 844324"/>
              <a:gd name="connsiteX3" fmla="*/ 519636 w 519636"/>
              <a:gd name="connsiteY3" fmla="*/ 844324 h 844324"/>
              <a:gd name="connsiteX4" fmla="*/ 278954 w 519636"/>
              <a:gd name="connsiteY4" fmla="*/ 844324 h 844324"/>
              <a:gd name="connsiteX5" fmla="*/ 0 w 519636"/>
              <a:gd name="connsiteY5" fmla="*/ 171893 h 844324"/>
              <a:gd name="connsiteX6" fmla="*/ 109589 w 519636"/>
              <a:gd name="connsiteY6" fmla="*/ 63557 h 844324"/>
              <a:gd name="connsiteX7" fmla="*/ 173886 w 519636"/>
              <a:gd name="connsiteY7" fmla="*/ 0 h 84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636" h="844324">
                <a:moveTo>
                  <a:pt x="173886" y="0"/>
                </a:moveTo>
                <a:lnTo>
                  <a:pt x="179250" y="5900"/>
                </a:lnTo>
                <a:cubicBezTo>
                  <a:pt x="364940" y="230839"/>
                  <a:pt x="487102" y="510121"/>
                  <a:pt x="518216" y="816230"/>
                </a:cubicBezTo>
                <a:lnTo>
                  <a:pt x="519636" y="844324"/>
                </a:lnTo>
                <a:lnTo>
                  <a:pt x="278954" y="844324"/>
                </a:lnTo>
                <a:cubicBezTo>
                  <a:pt x="252802" y="591540"/>
                  <a:pt x="153175" y="358679"/>
                  <a:pt x="0" y="171893"/>
                </a:cubicBezTo>
                <a:lnTo>
                  <a:pt x="109589" y="63557"/>
                </a:lnTo>
                <a:lnTo>
                  <a:pt x="173886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329E6C5-733F-F34C-B067-E08DD4ED084E}"/>
              </a:ext>
            </a:extLst>
          </p:cNvPr>
          <p:cNvSpPr/>
          <p:nvPr/>
        </p:nvSpPr>
        <p:spPr>
          <a:xfrm>
            <a:off x="13160549" y="8244566"/>
            <a:ext cx="539828" cy="875543"/>
          </a:xfrm>
          <a:custGeom>
            <a:avLst/>
            <a:gdLst>
              <a:gd name="connsiteX0" fmla="*/ 303861 w 539828"/>
              <a:gd name="connsiteY0" fmla="*/ 0 h 875543"/>
              <a:gd name="connsiteX1" fmla="*/ 539828 w 539828"/>
              <a:gd name="connsiteY1" fmla="*/ 1053 h 875543"/>
              <a:gd name="connsiteX2" fmla="*/ 538147 w 539828"/>
              <a:gd name="connsiteY2" fmla="*/ 34320 h 875543"/>
              <a:gd name="connsiteX3" fmla="*/ 199182 w 539828"/>
              <a:gd name="connsiteY3" fmla="*/ 844650 h 875543"/>
              <a:gd name="connsiteX4" fmla="*/ 171098 w 539828"/>
              <a:gd name="connsiteY4" fmla="*/ 875543 h 875543"/>
              <a:gd name="connsiteX5" fmla="*/ 0 w 539828"/>
              <a:gd name="connsiteY5" fmla="*/ 701077 h 875543"/>
              <a:gd name="connsiteX6" fmla="*/ 303861 w 539828"/>
              <a:gd name="connsiteY6" fmla="*/ 0 h 8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828" h="875543">
                <a:moveTo>
                  <a:pt x="303861" y="0"/>
                </a:moveTo>
                <a:lnTo>
                  <a:pt x="539828" y="1053"/>
                </a:lnTo>
                <a:lnTo>
                  <a:pt x="538147" y="34320"/>
                </a:lnTo>
                <a:cubicBezTo>
                  <a:pt x="507033" y="340429"/>
                  <a:pt x="384871" y="619711"/>
                  <a:pt x="199182" y="844650"/>
                </a:cubicBezTo>
                <a:lnTo>
                  <a:pt x="171098" y="875543"/>
                </a:lnTo>
                <a:lnTo>
                  <a:pt x="0" y="701077"/>
                </a:lnTo>
                <a:cubicBezTo>
                  <a:pt x="166875" y="508063"/>
                  <a:pt x="277709" y="266484"/>
                  <a:pt x="303861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B45EDC80-6220-1945-96F4-7457FAE976BF}"/>
              </a:ext>
            </a:extLst>
          </p:cNvPr>
          <p:cNvSpPr/>
          <p:nvPr/>
        </p:nvSpPr>
        <p:spPr>
          <a:xfrm>
            <a:off x="7874651" y="8250795"/>
            <a:ext cx="1959410" cy="2879021"/>
          </a:xfrm>
          <a:custGeom>
            <a:avLst/>
            <a:gdLst>
              <a:gd name="connsiteX0" fmla="*/ 0 w 1959410"/>
              <a:gd name="connsiteY0" fmla="*/ 0 h 2879021"/>
              <a:gd name="connsiteX1" fmla="*/ 1053417 w 1959410"/>
              <a:gd name="connsiteY1" fmla="*/ 0 h 2879021"/>
              <a:gd name="connsiteX2" fmla="*/ 1054449 w 1959410"/>
              <a:gd name="connsiteY2" fmla="*/ 40830 h 2879021"/>
              <a:gd name="connsiteX3" fmla="*/ 1794885 w 1959410"/>
              <a:gd name="connsiteY3" fmla="*/ 1948332 h 2879021"/>
              <a:gd name="connsiteX4" fmla="*/ 1959410 w 1959410"/>
              <a:gd name="connsiteY4" fmla="*/ 2129421 h 2879021"/>
              <a:gd name="connsiteX5" fmla="*/ 1217934 w 1959410"/>
              <a:gd name="connsiteY5" fmla="*/ 2879021 h 2879021"/>
              <a:gd name="connsiteX6" fmla="*/ 349938 w 1959410"/>
              <a:gd name="connsiteY6" fmla="*/ 1582714 h 2879021"/>
              <a:gd name="connsiteX7" fmla="*/ 0 w 1959410"/>
              <a:gd name="connsiteY7" fmla="*/ 0 h 287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410" h="2879021">
                <a:moveTo>
                  <a:pt x="0" y="0"/>
                </a:moveTo>
                <a:lnTo>
                  <a:pt x="1053417" y="0"/>
                </a:lnTo>
                <a:lnTo>
                  <a:pt x="1054449" y="40830"/>
                </a:lnTo>
                <a:cubicBezTo>
                  <a:pt x="1091070" y="763773"/>
                  <a:pt x="1362852" y="1424628"/>
                  <a:pt x="1794885" y="1948332"/>
                </a:cubicBezTo>
                <a:lnTo>
                  <a:pt x="1959410" y="2129421"/>
                </a:lnTo>
                <a:lnTo>
                  <a:pt x="1217934" y="2879021"/>
                </a:lnTo>
                <a:cubicBezTo>
                  <a:pt x="850561" y="2501710"/>
                  <a:pt x="559154" y="2065872"/>
                  <a:pt x="349938" y="1582714"/>
                </a:cubicBezTo>
                <a:cubicBezTo>
                  <a:pt x="133251" y="1080878"/>
                  <a:pt x="16190" y="549156"/>
                  <a:pt x="0" y="0"/>
                </a:cubicBezTo>
                <a:close/>
              </a:path>
            </a:pathLst>
          </a:custGeom>
          <a:solidFill>
            <a:schemeClr val="accent3">
              <a:alpha val="5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1049963-847B-C245-B894-CDBA504ABA99}"/>
              </a:ext>
            </a:extLst>
          </p:cNvPr>
          <p:cNvSpPr/>
          <p:nvPr/>
        </p:nvSpPr>
        <p:spPr>
          <a:xfrm>
            <a:off x="10676300" y="8250795"/>
            <a:ext cx="563235" cy="888143"/>
          </a:xfrm>
          <a:custGeom>
            <a:avLst/>
            <a:gdLst>
              <a:gd name="connsiteX0" fmla="*/ 0 w 563235"/>
              <a:gd name="connsiteY0" fmla="*/ 0 h 888143"/>
              <a:gd name="connsiteX1" fmla="*/ 255638 w 563235"/>
              <a:gd name="connsiteY1" fmla="*/ 0 h 888143"/>
              <a:gd name="connsiteX2" fmla="*/ 563235 w 563235"/>
              <a:gd name="connsiteY2" fmla="*/ 708548 h 888143"/>
              <a:gd name="connsiteX3" fmla="*/ 385586 w 563235"/>
              <a:gd name="connsiteY3" fmla="*/ 888143 h 888143"/>
              <a:gd name="connsiteX4" fmla="*/ 340385 w 563235"/>
              <a:gd name="connsiteY4" fmla="*/ 838421 h 888143"/>
              <a:gd name="connsiteX5" fmla="*/ 1420 w 563235"/>
              <a:gd name="connsiteY5" fmla="*/ 28091 h 888143"/>
              <a:gd name="connsiteX6" fmla="*/ 0 w 563235"/>
              <a:gd name="connsiteY6" fmla="*/ 0 h 8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235" h="888143">
                <a:moveTo>
                  <a:pt x="0" y="0"/>
                </a:moveTo>
                <a:lnTo>
                  <a:pt x="255638" y="0"/>
                </a:lnTo>
                <a:cubicBezTo>
                  <a:pt x="281790" y="270220"/>
                  <a:pt x="393870" y="515534"/>
                  <a:pt x="563235" y="708548"/>
                </a:cubicBezTo>
                <a:lnTo>
                  <a:pt x="385586" y="888143"/>
                </a:lnTo>
                <a:lnTo>
                  <a:pt x="340385" y="838421"/>
                </a:lnTo>
                <a:cubicBezTo>
                  <a:pt x="154696" y="613482"/>
                  <a:pt x="32534" y="334200"/>
                  <a:pt x="1420" y="2809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5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F76D0FD5-6808-A94C-9377-977D8FAFD765}"/>
              </a:ext>
            </a:extLst>
          </p:cNvPr>
          <p:cNvSpPr/>
          <p:nvPr/>
        </p:nvSpPr>
        <p:spPr>
          <a:xfrm>
            <a:off x="14553464" y="8253410"/>
            <a:ext cx="1981935" cy="2878897"/>
          </a:xfrm>
          <a:custGeom>
            <a:avLst/>
            <a:gdLst>
              <a:gd name="connsiteX0" fmla="*/ 893570 w 1981935"/>
              <a:gd name="connsiteY0" fmla="*/ 0 h 2878897"/>
              <a:gd name="connsiteX1" fmla="*/ 1981935 w 1981935"/>
              <a:gd name="connsiteY1" fmla="*/ 4854 h 2878897"/>
              <a:gd name="connsiteX2" fmla="*/ 1624525 w 1981935"/>
              <a:gd name="connsiteY2" fmla="*/ 1586325 h 2878897"/>
              <a:gd name="connsiteX3" fmla="*/ 751547 w 1981935"/>
              <a:gd name="connsiteY3" fmla="*/ 2878897 h 2878897"/>
              <a:gd name="connsiteX4" fmla="*/ 0 w 1981935"/>
              <a:gd name="connsiteY4" fmla="*/ 2112560 h 2878897"/>
              <a:gd name="connsiteX5" fmla="*/ 151665 w 1981935"/>
              <a:gd name="connsiteY5" fmla="*/ 1945717 h 2878897"/>
              <a:gd name="connsiteX6" fmla="*/ 892604 w 1981935"/>
              <a:gd name="connsiteY6" fmla="*/ 38215 h 2878897"/>
              <a:gd name="connsiteX7" fmla="*/ 893570 w 1981935"/>
              <a:gd name="connsiteY7" fmla="*/ 0 h 287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81935" h="2878897">
                <a:moveTo>
                  <a:pt x="893570" y="0"/>
                </a:moveTo>
                <a:lnTo>
                  <a:pt x="1981935" y="4854"/>
                </a:lnTo>
                <a:cubicBezTo>
                  <a:pt x="1963255" y="554010"/>
                  <a:pt x="1843703" y="1084488"/>
                  <a:pt x="1624525" y="1586325"/>
                </a:cubicBezTo>
                <a:cubicBezTo>
                  <a:pt x="1412818" y="2068238"/>
                  <a:pt x="1120165" y="2502831"/>
                  <a:pt x="751547" y="2878897"/>
                </a:cubicBezTo>
                <a:lnTo>
                  <a:pt x="0" y="2112560"/>
                </a:lnTo>
                <a:lnTo>
                  <a:pt x="151665" y="1945717"/>
                </a:lnTo>
                <a:cubicBezTo>
                  <a:pt x="583946" y="1422013"/>
                  <a:pt x="855951" y="761158"/>
                  <a:pt x="892604" y="38215"/>
                </a:cubicBezTo>
                <a:lnTo>
                  <a:pt x="893570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44A69AD3-BCFB-D648-924D-76DE94690356}"/>
              </a:ext>
            </a:extLst>
          </p:cNvPr>
          <p:cNvSpPr/>
          <p:nvPr/>
        </p:nvSpPr>
        <p:spPr>
          <a:xfrm>
            <a:off x="9521477" y="8509772"/>
            <a:ext cx="1030073" cy="1029875"/>
          </a:xfrm>
          <a:custGeom>
            <a:avLst/>
            <a:gdLst>
              <a:gd name="connsiteX0" fmla="*/ 515660 w 1030073"/>
              <a:gd name="connsiteY0" fmla="*/ 0 h 1029875"/>
              <a:gd name="connsiteX1" fmla="*/ 1030073 w 1030073"/>
              <a:gd name="connsiteY1" fmla="*/ 515560 h 1029875"/>
              <a:gd name="connsiteX2" fmla="*/ 515660 w 1030073"/>
              <a:gd name="connsiteY2" fmla="*/ 1029875 h 1029875"/>
              <a:gd name="connsiteX3" fmla="*/ 0 w 1030073"/>
              <a:gd name="connsiteY3" fmla="*/ 515560 h 1029875"/>
              <a:gd name="connsiteX4" fmla="*/ 515660 w 1030073"/>
              <a:gd name="connsiteY4" fmla="*/ 0 h 102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073" h="1029875">
                <a:moveTo>
                  <a:pt x="515660" y="0"/>
                </a:moveTo>
                <a:cubicBezTo>
                  <a:pt x="799646" y="0"/>
                  <a:pt x="1030073" y="230383"/>
                  <a:pt x="1030073" y="515560"/>
                </a:cubicBezTo>
                <a:cubicBezTo>
                  <a:pt x="1030073" y="799492"/>
                  <a:pt x="799646" y="1029875"/>
                  <a:pt x="515660" y="1029875"/>
                </a:cubicBezTo>
                <a:cubicBezTo>
                  <a:pt x="230428" y="1029875"/>
                  <a:pt x="0" y="799492"/>
                  <a:pt x="0" y="515560"/>
                </a:cubicBezTo>
                <a:cubicBezTo>
                  <a:pt x="0" y="230383"/>
                  <a:pt x="230428" y="0"/>
                  <a:pt x="515660" y="0"/>
                </a:cubicBezTo>
                <a:close/>
              </a:path>
            </a:pathLst>
          </a:custGeom>
          <a:solidFill>
            <a:schemeClr val="accent3">
              <a:alpha val="5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4B414AE-04AE-9E41-8F2F-A0FC9B94F4F9}"/>
              </a:ext>
            </a:extLst>
          </p:cNvPr>
          <p:cNvSpPr/>
          <p:nvPr/>
        </p:nvSpPr>
        <p:spPr>
          <a:xfrm>
            <a:off x="13865970" y="8509772"/>
            <a:ext cx="1031318" cy="1029875"/>
          </a:xfrm>
          <a:custGeom>
            <a:avLst/>
            <a:gdLst>
              <a:gd name="connsiteX0" fmla="*/ 515658 w 1031318"/>
              <a:gd name="connsiteY0" fmla="*/ 0 h 1029875"/>
              <a:gd name="connsiteX1" fmla="*/ 1031318 w 1031318"/>
              <a:gd name="connsiteY1" fmla="*/ 515560 h 1029875"/>
              <a:gd name="connsiteX2" fmla="*/ 515658 w 1031318"/>
              <a:gd name="connsiteY2" fmla="*/ 1029875 h 1029875"/>
              <a:gd name="connsiteX3" fmla="*/ 0 w 1031318"/>
              <a:gd name="connsiteY3" fmla="*/ 515560 h 1029875"/>
              <a:gd name="connsiteX4" fmla="*/ 515658 w 1031318"/>
              <a:gd name="connsiteY4" fmla="*/ 0 h 102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18" h="1029875">
                <a:moveTo>
                  <a:pt x="515658" y="0"/>
                </a:moveTo>
                <a:cubicBezTo>
                  <a:pt x="799645" y="0"/>
                  <a:pt x="1031318" y="230383"/>
                  <a:pt x="1031318" y="515560"/>
                </a:cubicBezTo>
                <a:cubicBezTo>
                  <a:pt x="1031318" y="799492"/>
                  <a:pt x="799645" y="1029875"/>
                  <a:pt x="515658" y="1029875"/>
                </a:cubicBezTo>
                <a:cubicBezTo>
                  <a:pt x="231672" y="1029875"/>
                  <a:pt x="0" y="799492"/>
                  <a:pt x="0" y="515560"/>
                </a:cubicBezTo>
                <a:cubicBezTo>
                  <a:pt x="0" y="230383"/>
                  <a:pt x="231672" y="0"/>
                  <a:pt x="515658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390ED55D-9BBE-0043-B346-90773763718A}"/>
              </a:ext>
            </a:extLst>
          </p:cNvPr>
          <p:cNvSpPr/>
          <p:nvPr/>
        </p:nvSpPr>
        <p:spPr>
          <a:xfrm>
            <a:off x="12340818" y="9127832"/>
            <a:ext cx="803600" cy="506220"/>
          </a:xfrm>
          <a:custGeom>
            <a:avLst/>
            <a:gdLst>
              <a:gd name="connsiteX0" fmla="*/ 631334 w 803600"/>
              <a:gd name="connsiteY0" fmla="*/ 0 h 506220"/>
              <a:gd name="connsiteX1" fmla="*/ 803600 w 803600"/>
              <a:gd name="connsiteY1" fmla="*/ 174269 h 506220"/>
              <a:gd name="connsiteX2" fmla="*/ 696174 w 803600"/>
              <a:gd name="connsiteY2" fmla="*/ 254597 h 506220"/>
              <a:gd name="connsiteX3" fmla="*/ 2582 w 803600"/>
              <a:gd name="connsiteY3" fmla="*/ 506090 h 506220"/>
              <a:gd name="connsiteX4" fmla="*/ 0 w 803600"/>
              <a:gd name="connsiteY4" fmla="*/ 506220 h 506220"/>
              <a:gd name="connsiteX5" fmla="*/ 0 w 803600"/>
              <a:gd name="connsiteY5" fmla="*/ 257782 h 506220"/>
              <a:gd name="connsiteX6" fmla="*/ 631334 w 803600"/>
              <a:gd name="connsiteY6" fmla="*/ 0 h 50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600" h="506220">
                <a:moveTo>
                  <a:pt x="631334" y="0"/>
                </a:moveTo>
                <a:lnTo>
                  <a:pt x="803600" y="174269"/>
                </a:lnTo>
                <a:lnTo>
                  <a:pt x="696174" y="254597"/>
                </a:lnTo>
                <a:cubicBezTo>
                  <a:pt x="494228" y="391028"/>
                  <a:pt x="257722" y="480167"/>
                  <a:pt x="2582" y="506090"/>
                </a:cubicBezTo>
                <a:lnTo>
                  <a:pt x="0" y="506220"/>
                </a:lnTo>
                <a:lnTo>
                  <a:pt x="0" y="257782"/>
                </a:lnTo>
                <a:cubicBezTo>
                  <a:pt x="236595" y="230385"/>
                  <a:pt x="453266" y="138231"/>
                  <a:pt x="631334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21D74946-0BD0-5F42-8A4B-30052273B414}"/>
              </a:ext>
            </a:extLst>
          </p:cNvPr>
          <p:cNvSpPr/>
          <p:nvPr/>
        </p:nvSpPr>
        <p:spPr>
          <a:xfrm>
            <a:off x="11247661" y="9134061"/>
            <a:ext cx="814099" cy="501313"/>
          </a:xfrm>
          <a:custGeom>
            <a:avLst/>
            <a:gdLst>
              <a:gd name="connsiteX0" fmla="*/ 177784 w 814099"/>
              <a:gd name="connsiteY0" fmla="*/ 0 h 501313"/>
              <a:gd name="connsiteX1" fmla="*/ 814099 w 814099"/>
              <a:gd name="connsiteY1" fmla="*/ 252800 h 501313"/>
              <a:gd name="connsiteX2" fmla="*/ 814099 w 814099"/>
              <a:gd name="connsiteY2" fmla="*/ 501313 h 501313"/>
              <a:gd name="connsiteX3" fmla="*/ 785355 w 814099"/>
              <a:gd name="connsiteY3" fmla="*/ 499861 h 501313"/>
              <a:gd name="connsiteX4" fmla="*/ 91763 w 814099"/>
              <a:gd name="connsiteY4" fmla="*/ 248368 h 501313"/>
              <a:gd name="connsiteX5" fmla="*/ 0 w 814099"/>
              <a:gd name="connsiteY5" fmla="*/ 179752 h 501313"/>
              <a:gd name="connsiteX6" fmla="*/ 177784 w 814099"/>
              <a:gd name="connsiteY6" fmla="*/ 0 h 50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4099" h="501313">
                <a:moveTo>
                  <a:pt x="177784" y="0"/>
                </a:moveTo>
                <a:cubicBezTo>
                  <a:pt x="358343" y="138231"/>
                  <a:pt x="576259" y="227894"/>
                  <a:pt x="814099" y="252800"/>
                </a:cubicBezTo>
                <a:lnTo>
                  <a:pt x="814099" y="501313"/>
                </a:lnTo>
                <a:lnTo>
                  <a:pt x="785355" y="499861"/>
                </a:lnTo>
                <a:cubicBezTo>
                  <a:pt x="530215" y="473938"/>
                  <a:pt x="293709" y="384799"/>
                  <a:pt x="91763" y="248368"/>
                </a:cubicBezTo>
                <a:lnTo>
                  <a:pt x="0" y="179752"/>
                </a:lnTo>
                <a:lnTo>
                  <a:pt x="177784" y="0"/>
                </a:lnTo>
                <a:close/>
              </a:path>
            </a:pathLst>
          </a:custGeom>
          <a:solidFill>
            <a:schemeClr val="accent4">
              <a:alpha val="5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7AAD7CC-D11D-7A4B-8E8A-EC5204118D97}"/>
              </a:ext>
            </a:extLst>
          </p:cNvPr>
          <p:cNvSpPr/>
          <p:nvPr/>
        </p:nvSpPr>
        <p:spPr>
          <a:xfrm>
            <a:off x="10770768" y="9732671"/>
            <a:ext cx="1030073" cy="1029875"/>
          </a:xfrm>
          <a:custGeom>
            <a:avLst/>
            <a:gdLst>
              <a:gd name="connsiteX0" fmla="*/ 514414 w 1030073"/>
              <a:gd name="connsiteY0" fmla="*/ 0 h 1029875"/>
              <a:gd name="connsiteX1" fmla="*/ 1030073 w 1030073"/>
              <a:gd name="connsiteY1" fmla="*/ 514315 h 1029875"/>
              <a:gd name="connsiteX2" fmla="*/ 514414 w 1030073"/>
              <a:gd name="connsiteY2" fmla="*/ 1029875 h 1029875"/>
              <a:gd name="connsiteX3" fmla="*/ 0 w 1030073"/>
              <a:gd name="connsiteY3" fmla="*/ 514315 h 1029875"/>
              <a:gd name="connsiteX4" fmla="*/ 514414 w 1030073"/>
              <a:gd name="connsiteY4" fmla="*/ 0 h 102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073" h="1029875">
                <a:moveTo>
                  <a:pt x="514414" y="0"/>
                </a:moveTo>
                <a:cubicBezTo>
                  <a:pt x="799646" y="0"/>
                  <a:pt x="1030073" y="230383"/>
                  <a:pt x="1030073" y="514315"/>
                </a:cubicBezTo>
                <a:cubicBezTo>
                  <a:pt x="1030073" y="799492"/>
                  <a:pt x="799646" y="1029875"/>
                  <a:pt x="514414" y="1029875"/>
                </a:cubicBezTo>
                <a:cubicBezTo>
                  <a:pt x="230427" y="1029875"/>
                  <a:pt x="0" y="799492"/>
                  <a:pt x="0" y="514315"/>
                </a:cubicBezTo>
                <a:cubicBezTo>
                  <a:pt x="0" y="230383"/>
                  <a:pt x="230427" y="0"/>
                  <a:pt x="514414" y="0"/>
                </a:cubicBezTo>
                <a:close/>
              </a:path>
            </a:pathLst>
          </a:custGeom>
          <a:solidFill>
            <a:schemeClr val="accent4">
              <a:alpha val="5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C6456BA5-65AF-194C-9355-B73A9E301222}"/>
              </a:ext>
            </a:extLst>
          </p:cNvPr>
          <p:cNvSpPr/>
          <p:nvPr/>
        </p:nvSpPr>
        <p:spPr>
          <a:xfrm>
            <a:off x="12517034" y="9732671"/>
            <a:ext cx="1031319" cy="1029875"/>
          </a:xfrm>
          <a:custGeom>
            <a:avLst/>
            <a:gdLst>
              <a:gd name="connsiteX0" fmla="*/ 515660 w 1031319"/>
              <a:gd name="connsiteY0" fmla="*/ 0 h 1029875"/>
              <a:gd name="connsiteX1" fmla="*/ 1031319 w 1031319"/>
              <a:gd name="connsiteY1" fmla="*/ 514315 h 1029875"/>
              <a:gd name="connsiteX2" fmla="*/ 515660 w 1031319"/>
              <a:gd name="connsiteY2" fmla="*/ 1029875 h 1029875"/>
              <a:gd name="connsiteX3" fmla="*/ 0 w 1031319"/>
              <a:gd name="connsiteY3" fmla="*/ 514315 h 1029875"/>
              <a:gd name="connsiteX4" fmla="*/ 515660 w 1031319"/>
              <a:gd name="connsiteY4" fmla="*/ 0 h 102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19" h="1029875">
                <a:moveTo>
                  <a:pt x="515660" y="0"/>
                </a:moveTo>
                <a:cubicBezTo>
                  <a:pt x="799646" y="0"/>
                  <a:pt x="1031319" y="230383"/>
                  <a:pt x="1031319" y="514315"/>
                </a:cubicBezTo>
                <a:cubicBezTo>
                  <a:pt x="1031319" y="799492"/>
                  <a:pt x="799646" y="1029875"/>
                  <a:pt x="515660" y="1029875"/>
                </a:cubicBezTo>
                <a:cubicBezTo>
                  <a:pt x="230428" y="1029875"/>
                  <a:pt x="0" y="799492"/>
                  <a:pt x="0" y="514315"/>
                </a:cubicBezTo>
                <a:cubicBezTo>
                  <a:pt x="0" y="230383"/>
                  <a:pt x="230428" y="0"/>
                  <a:pt x="515660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607D6F25-D36E-2744-8A98-AF841B94B853}"/>
              </a:ext>
            </a:extLst>
          </p:cNvPr>
          <p:cNvSpPr/>
          <p:nvPr/>
        </p:nvSpPr>
        <p:spPr>
          <a:xfrm>
            <a:off x="12340818" y="10543001"/>
            <a:ext cx="2786836" cy="1894899"/>
          </a:xfrm>
          <a:custGeom>
            <a:avLst/>
            <a:gdLst>
              <a:gd name="connsiteX0" fmla="*/ 2030241 w 2786836"/>
              <a:gd name="connsiteY0" fmla="*/ 0 h 1894899"/>
              <a:gd name="connsiteX1" fmla="*/ 2786836 w 2786836"/>
              <a:gd name="connsiteY1" fmla="*/ 765391 h 1894899"/>
              <a:gd name="connsiteX2" fmla="*/ 0 w 2786836"/>
              <a:gd name="connsiteY2" fmla="*/ 1894899 h 1894899"/>
              <a:gd name="connsiteX3" fmla="*/ 0 w 2786836"/>
              <a:gd name="connsiteY3" fmla="*/ 839559 h 1894899"/>
              <a:gd name="connsiteX4" fmla="*/ 14078 w 2786836"/>
              <a:gd name="connsiteY4" fmla="*/ 839203 h 1894899"/>
              <a:gd name="connsiteX5" fmla="*/ 1921946 w 2786836"/>
              <a:gd name="connsiteY5" fmla="*/ 98406 h 1894899"/>
              <a:gd name="connsiteX6" fmla="*/ 2030241 w 2786836"/>
              <a:gd name="connsiteY6" fmla="*/ 0 h 189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6836" h="1894899">
                <a:moveTo>
                  <a:pt x="2030241" y="0"/>
                </a:moveTo>
                <a:lnTo>
                  <a:pt x="2786836" y="765391"/>
                </a:lnTo>
                <a:cubicBezTo>
                  <a:pt x="2021016" y="1467753"/>
                  <a:pt x="1039771" y="1865011"/>
                  <a:pt x="0" y="1894899"/>
                </a:cubicBezTo>
                <a:lnTo>
                  <a:pt x="0" y="839559"/>
                </a:lnTo>
                <a:lnTo>
                  <a:pt x="14078" y="839203"/>
                </a:lnTo>
                <a:cubicBezTo>
                  <a:pt x="737159" y="802557"/>
                  <a:pt x="1398141" y="530605"/>
                  <a:pt x="1921946" y="98406"/>
                </a:cubicBezTo>
                <a:lnTo>
                  <a:pt x="2030241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ACEBFA2-DB39-1042-9F98-F14957823CAE}"/>
              </a:ext>
            </a:extLst>
          </p:cNvPr>
          <p:cNvSpPr/>
          <p:nvPr/>
        </p:nvSpPr>
        <p:spPr>
          <a:xfrm>
            <a:off x="9274924" y="10556647"/>
            <a:ext cx="2786836" cy="1881250"/>
          </a:xfrm>
          <a:custGeom>
            <a:avLst/>
            <a:gdLst>
              <a:gd name="connsiteX0" fmla="*/ 743513 w 2786836"/>
              <a:gd name="connsiteY0" fmla="*/ 0 h 1881250"/>
              <a:gd name="connsiteX1" fmla="*/ 836744 w 2786836"/>
              <a:gd name="connsiteY1" fmla="*/ 84760 h 1881250"/>
              <a:gd name="connsiteX2" fmla="*/ 2744109 w 2786836"/>
              <a:gd name="connsiteY2" fmla="*/ 825557 h 1881250"/>
              <a:gd name="connsiteX3" fmla="*/ 2786836 w 2786836"/>
              <a:gd name="connsiteY3" fmla="*/ 826637 h 1881250"/>
              <a:gd name="connsiteX4" fmla="*/ 2786836 w 2786836"/>
              <a:gd name="connsiteY4" fmla="*/ 1881250 h 1881250"/>
              <a:gd name="connsiteX5" fmla="*/ 0 w 2786836"/>
              <a:gd name="connsiteY5" fmla="*/ 751744 h 1881250"/>
              <a:gd name="connsiteX6" fmla="*/ 743513 w 2786836"/>
              <a:gd name="connsiteY6" fmla="*/ 0 h 18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6836" h="1881250">
                <a:moveTo>
                  <a:pt x="743513" y="0"/>
                </a:moveTo>
                <a:lnTo>
                  <a:pt x="836744" y="84760"/>
                </a:lnTo>
                <a:cubicBezTo>
                  <a:pt x="1360300" y="516959"/>
                  <a:pt x="2021058" y="788911"/>
                  <a:pt x="2744109" y="825557"/>
                </a:cubicBezTo>
                <a:lnTo>
                  <a:pt x="2786836" y="826637"/>
                </a:lnTo>
                <a:lnTo>
                  <a:pt x="2786836" y="1881250"/>
                </a:lnTo>
                <a:cubicBezTo>
                  <a:pt x="1747065" y="1851362"/>
                  <a:pt x="767065" y="1454105"/>
                  <a:pt x="0" y="751744"/>
                </a:cubicBezTo>
                <a:lnTo>
                  <a:pt x="743513" y="0"/>
                </a:lnTo>
                <a:close/>
              </a:path>
            </a:pathLst>
          </a:custGeom>
          <a:solidFill>
            <a:schemeClr val="accent4">
              <a:alpha val="5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85E54-EF4E-AE4A-A6FB-33145575C169}"/>
              </a:ext>
            </a:extLst>
          </p:cNvPr>
          <p:cNvSpPr txBox="1"/>
          <p:nvPr/>
        </p:nvSpPr>
        <p:spPr>
          <a:xfrm>
            <a:off x="1412799" y="3729248"/>
            <a:ext cx="58043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IMAGES &amp;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C4FBB-182E-C946-B3F0-276062051F61}"/>
              </a:ext>
            </a:extLst>
          </p:cNvPr>
          <p:cNvSpPr txBox="1"/>
          <p:nvPr/>
        </p:nvSpPr>
        <p:spPr>
          <a:xfrm>
            <a:off x="1412800" y="4384999"/>
            <a:ext cx="580431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D068A-2559-C54F-A5E4-567106BC0605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EEA6D-3BF5-324A-809D-BCFDD7C68F80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C0440-69D2-F84F-91C3-9BC1304522FD}"/>
              </a:ext>
            </a:extLst>
          </p:cNvPr>
          <p:cNvSpPr txBox="1"/>
          <p:nvPr/>
        </p:nvSpPr>
        <p:spPr>
          <a:xfrm>
            <a:off x="1412799" y="6082033"/>
            <a:ext cx="58043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14339-EAF2-5643-B68E-E3E9517D3CE7}"/>
              </a:ext>
            </a:extLst>
          </p:cNvPr>
          <p:cNvSpPr txBox="1"/>
          <p:nvPr/>
        </p:nvSpPr>
        <p:spPr>
          <a:xfrm>
            <a:off x="1412800" y="6737784"/>
            <a:ext cx="580431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349A99-85EC-C04D-98CC-5C57A1E29316}"/>
              </a:ext>
            </a:extLst>
          </p:cNvPr>
          <p:cNvSpPr txBox="1"/>
          <p:nvPr/>
        </p:nvSpPr>
        <p:spPr>
          <a:xfrm>
            <a:off x="1412799" y="8437260"/>
            <a:ext cx="58043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84850-2714-A54A-BB04-67AEA2F05AC8}"/>
              </a:ext>
            </a:extLst>
          </p:cNvPr>
          <p:cNvSpPr txBox="1"/>
          <p:nvPr/>
        </p:nvSpPr>
        <p:spPr>
          <a:xfrm>
            <a:off x="1412800" y="9093011"/>
            <a:ext cx="580431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FD274-BA45-9B44-B63F-E742E875C88C}"/>
              </a:ext>
            </a:extLst>
          </p:cNvPr>
          <p:cNvSpPr txBox="1"/>
          <p:nvPr/>
        </p:nvSpPr>
        <p:spPr>
          <a:xfrm>
            <a:off x="1412799" y="10800236"/>
            <a:ext cx="58043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1AEFA-77F4-B943-B4AC-9C1C2492C36B}"/>
              </a:ext>
            </a:extLst>
          </p:cNvPr>
          <p:cNvSpPr txBox="1"/>
          <p:nvPr/>
        </p:nvSpPr>
        <p:spPr>
          <a:xfrm>
            <a:off x="1412800" y="11455987"/>
            <a:ext cx="580431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D981F-8133-014A-8D24-405E6B2612A8}"/>
              </a:ext>
            </a:extLst>
          </p:cNvPr>
          <p:cNvSpPr txBox="1"/>
          <p:nvPr/>
        </p:nvSpPr>
        <p:spPr>
          <a:xfrm>
            <a:off x="17160531" y="3729248"/>
            <a:ext cx="58043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CLICK STREAM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AD9282-E953-3A4B-9419-AC24B6834532}"/>
              </a:ext>
            </a:extLst>
          </p:cNvPr>
          <p:cNvSpPr txBox="1"/>
          <p:nvPr/>
        </p:nvSpPr>
        <p:spPr>
          <a:xfrm>
            <a:off x="17160532" y="4384999"/>
            <a:ext cx="580431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A322C9-D138-7F4D-AD86-AAC78CBEA035}"/>
              </a:ext>
            </a:extLst>
          </p:cNvPr>
          <p:cNvSpPr txBox="1"/>
          <p:nvPr/>
        </p:nvSpPr>
        <p:spPr>
          <a:xfrm>
            <a:off x="17160531" y="6082033"/>
            <a:ext cx="58043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SOCIAL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A6FAB-D2CC-994F-B7A4-35986A9BC2EA}"/>
              </a:ext>
            </a:extLst>
          </p:cNvPr>
          <p:cNvSpPr txBox="1"/>
          <p:nvPr/>
        </p:nvSpPr>
        <p:spPr>
          <a:xfrm>
            <a:off x="17160532" y="6737784"/>
            <a:ext cx="580431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C2A47-97B0-5E47-A9FD-B5618F7664F7}"/>
              </a:ext>
            </a:extLst>
          </p:cNvPr>
          <p:cNvSpPr txBox="1"/>
          <p:nvPr/>
        </p:nvSpPr>
        <p:spPr>
          <a:xfrm>
            <a:off x="17160531" y="8442736"/>
            <a:ext cx="58043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3D910E-B4F5-1849-A143-5B51F9DECA5E}"/>
              </a:ext>
            </a:extLst>
          </p:cNvPr>
          <p:cNvSpPr txBox="1"/>
          <p:nvPr/>
        </p:nvSpPr>
        <p:spPr>
          <a:xfrm>
            <a:off x="17160532" y="9098487"/>
            <a:ext cx="580431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A9D60-F96A-FB4C-B791-D664CAE2CF76}"/>
              </a:ext>
            </a:extLst>
          </p:cNvPr>
          <p:cNvSpPr txBox="1"/>
          <p:nvPr/>
        </p:nvSpPr>
        <p:spPr>
          <a:xfrm>
            <a:off x="17160531" y="10795521"/>
            <a:ext cx="58043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SENSORS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AF7D92-EB12-0447-86BD-CC09EF38B664}"/>
              </a:ext>
            </a:extLst>
          </p:cNvPr>
          <p:cNvSpPr txBox="1"/>
          <p:nvPr/>
        </p:nvSpPr>
        <p:spPr>
          <a:xfrm>
            <a:off x="17160532" y="11451272"/>
            <a:ext cx="580431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CCD6A4-FB0F-4C42-89E7-4CA3F03AB1E1}"/>
              </a:ext>
            </a:extLst>
          </p:cNvPr>
          <p:cNvSpPr txBox="1"/>
          <p:nvPr/>
        </p:nvSpPr>
        <p:spPr>
          <a:xfrm>
            <a:off x="12684034" y="5707182"/>
            <a:ext cx="82271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044BF6-296F-4545-A561-FBCFB4063A2E}"/>
              </a:ext>
            </a:extLst>
          </p:cNvPr>
          <p:cNvSpPr txBox="1"/>
          <p:nvPr/>
        </p:nvSpPr>
        <p:spPr>
          <a:xfrm>
            <a:off x="13931539" y="6935091"/>
            <a:ext cx="82271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0ADF6D-DAC0-C846-A1EB-245947ECFC9E}"/>
              </a:ext>
            </a:extLst>
          </p:cNvPr>
          <p:cNvSpPr txBox="1"/>
          <p:nvPr/>
        </p:nvSpPr>
        <p:spPr>
          <a:xfrm>
            <a:off x="13964194" y="8725443"/>
            <a:ext cx="82271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3B57FF-295A-384D-9665-AAFB29809C2A}"/>
              </a:ext>
            </a:extLst>
          </p:cNvPr>
          <p:cNvSpPr txBox="1"/>
          <p:nvPr/>
        </p:nvSpPr>
        <p:spPr>
          <a:xfrm>
            <a:off x="12625251" y="9959882"/>
            <a:ext cx="82271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766436-271E-B648-812B-5546AE1D65F5}"/>
              </a:ext>
            </a:extLst>
          </p:cNvPr>
          <p:cNvSpPr txBox="1"/>
          <p:nvPr/>
        </p:nvSpPr>
        <p:spPr>
          <a:xfrm>
            <a:off x="10925353" y="5707182"/>
            <a:ext cx="82271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EC7F6E-C709-DA48-BC0D-40F65C699A76}"/>
              </a:ext>
            </a:extLst>
          </p:cNvPr>
          <p:cNvSpPr txBox="1"/>
          <p:nvPr/>
        </p:nvSpPr>
        <p:spPr>
          <a:xfrm>
            <a:off x="10873101" y="9959882"/>
            <a:ext cx="82271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D3268D-FA86-534F-ACA1-6918FF0E9C24}"/>
              </a:ext>
            </a:extLst>
          </p:cNvPr>
          <p:cNvSpPr txBox="1"/>
          <p:nvPr/>
        </p:nvSpPr>
        <p:spPr>
          <a:xfrm>
            <a:off x="9588139" y="6935091"/>
            <a:ext cx="82271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68BD52-943C-1341-9ED9-84CFBD8C62F0}"/>
              </a:ext>
            </a:extLst>
          </p:cNvPr>
          <p:cNvSpPr txBox="1"/>
          <p:nvPr/>
        </p:nvSpPr>
        <p:spPr>
          <a:xfrm>
            <a:off x="9620794" y="8725443"/>
            <a:ext cx="82271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99975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8">
            <a:extLst>
              <a:ext uri="{FF2B5EF4-FFF2-40B4-BE49-F238E27FC236}">
                <a16:creationId xmlns:a16="http://schemas.microsoft.com/office/drawing/2014/main" id="{36421830-F7E9-804D-AD3F-B10AA992C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631" y="5281499"/>
            <a:ext cx="4339507" cy="5685301"/>
          </a:xfrm>
          <a:custGeom>
            <a:avLst/>
            <a:gdLst>
              <a:gd name="T0" fmla="*/ 3482 w 3483"/>
              <a:gd name="T1" fmla="*/ 4561 h 4562"/>
              <a:gd name="T2" fmla="*/ 0 w 3483"/>
              <a:gd name="T3" fmla="*/ 4561 h 4562"/>
              <a:gd name="T4" fmla="*/ 0 w 3483"/>
              <a:gd name="T5" fmla="*/ 0 h 4562"/>
              <a:gd name="T6" fmla="*/ 3482 w 3483"/>
              <a:gd name="T7" fmla="*/ 0 h 4562"/>
              <a:gd name="T8" fmla="*/ 3482 w 3483"/>
              <a:gd name="T9" fmla="*/ 4561 h 4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3" h="4562">
                <a:moveTo>
                  <a:pt x="3482" y="4561"/>
                </a:moveTo>
                <a:lnTo>
                  <a:pt x="0" y="4561"/>
                </a:lnTo>
                <a:lnTo>
                  <a:pt x="0" y="0"/>
                </a:lnTo>
                <a:lnTo>
                  <a:pt x="3482" y="0"/>
                </a:lnTo>
                <a:lnTo>
                  <a:pt x="3482" y="456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69">
            <a:extLst>
              <a:ext uri="{FF2B5EF4-FFF2-40B4-BE49-F238E27FC236}">
                <a16:creationId xmlns:a16="http://schemas.microsoft.com/office/drawing/2014/main" id="{037D2892-77A8-CF40-8405-3E96FC79C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159" y="3304002"/>
            <a:ext cx="5168958" cy="1977497"/>
          </a:xfrm>
          <a:custGeom>
            <a:avLst/>
            <a:gdLst>
              <a:gd name="T0" fmla="*/ 1998 w 4151"/>
              <a:gd name="T1" fmla="*/ 33 h 1589"/>
              <a:gd name="T2" fmla="*/ 108 w 4151"/>
              <a:gd name="T3" fmla="*/ 1342 h 1589"/>
              <a:gd name="T4" fmla="*/ 108 w 4151"/>
              <a:gd name="T5" fmla="*/ 1342 h 1589"/>
              <a:gd name="T6" fmla="*/ 185 w 4151"/>
              <a:gd name="T7" fmla="*/ 1588 h 1589"/>
              <a:gd name="T8" fmla="*/ 3964 w 4151"/>
              <a:gd name="T9" fmla="*/ 1588 h 1589"/>
              <a:gd name="T10" fmla="*/ 3964 w 4151"/>
              <a:gd name="T11" fmla="*/ 1588 h 1589"/>
              <a:gd name="T12" fmla="*/ 4041 w 4151"/>
              <a:gd name="T13" fmla="*/ 1342 h 1589"/>
              <a:gd name="T14" fmla="*/ 2152 w 4151"/>
              <a:gd name="T15" fmla="*/ 33 h 1589"/>
              <a:gd name="T16" fmla="*/ 2152 w 4151"/>
              <a:gd name="T17" fmla="*/ 33 h 1589"/>
              <a:gd name="T18" fmla="*/ 1998 w 4151"/>
              <a:gd name="T19" fmla="*/ 33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1" h="1589">
                <a:moveTo>
                  <a:pt x="1998" y="33"/>
                </a:moveTo>
                <a:lnTo>
                  <a:pt x="108" y="1342"/>
                </a:lnTo>
                <a:lnTo>
                  <a:pt x="108" y="1342"/>
                </a:lnTo>
                <a:cubicBezTo>
                  <a:pt x="0" y="1417"/>
                  <a:pt x="53" y="1588"/>
                  <a:pt x="185" y="1588"/>
                </a:cubicBezTo>
                <a:lnTo>
                  <a:pt x="3964" y="1588"/>
                </a:lnTo>
                <a:lnTo>
                  <a:pt x="3964" y="1588"/>
                </a:lnTo>
                <a:cubicBezTo>
                  <a:pt x="4096" y="1588"/>
                  <a:pt x="4150" y="1417"/>
                  <a:pt x="4041" y="1342"/>
                </a:cubicBezTo>
                <a:lnTo>
                  <a:pt x="2152" y="33"/>
                </a:lnTo>
                <a:lnTo>
                  <a:pt x="2152" y="33"/>
                </a:lnTo>
                <a:cubicBezTo>
                  <a:pt x="2106" y="0"/>
                  <a:pt x="2044" y="0"/>
                  <a:pt x="1998" y="3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70">
            <a:extLst>
              <a:ext uri="{FF2B5EF4-FFF2-40B4-BE49-F238E27FC236}">
                <a16:creationId xmlns:a16="http://schemas.microsoft.com/office/drawing/2014/main" id="{2630F154-6C3B-9742-8E9F-1045964B1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159" y="10966799"/>
            <a:ext cx="5168958" cy="1977497"/>
          </a:xfrm>
          <a:custGeom>
            <a:avLst/>
            <a:gdLst>
              <a:gd name="T0" fmla="*/ 2152 w 4151"/>
              <a:gd name="T1" fmla="*/ 1556 h 1589"/>
              <a:gd name="T2" fmla="*/ 4041 w 4151"/>
              <a:gd name="T3" fmla="*/ 246 h 1589"/>
              <a:gd name="T4" fmla="*/ 4041 w 4151"/>
              <a:gd name="T5" fmla="*/ 246 h 1589"/>
              <a:gd name="T6" fmla="*/ 3964 w 4151"/>
              <a:gd name="T7" fmla="*/ 0 h 1589"/>
              <a:gd name="T8" fmla="*/ 185 w 4151"/>
              <a:gd name="T9" fmla="*/ 0 h 1589"/>
              <a:gd name="T10" fmla="*/ 185 w 4151"/>
              <a:gd name="T11" fmla="*/ 0 h 1589"/>
              <a:gd name="T12" fmla="*/ 108 w 4151"/>
              <a:gd name="T13" fmla="*/ 246 h 1589"/>
              <a:gd name="T14" fmla="*/ 1998 w 4151"/>
              <a:gd name="T15" fmla="*/ 1556 h 1589"/>
              <a:gd name="T16" fmla="*/ 1998 w 4151"/>
              <a:gd name="T17" fmla="*/ 1556 h 1589"/>
              <a:gd name="T18" fmla="*/ 2152 w 4151"/>
              <a:gd name="T19" fmla="*/ 1556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1" h="1589">
                <a:moveTo>
                  <a:pt x="2152" y="1556"/>
                </a:moveTo>
                <a:lnTo>
                  <a:pt x="4041" y="246"/>
                </a:lnTo>
                <a:lnTo>
                  <a:pt x="4041" y="246"/>
                </a:lnTo>
                <a:cubicBezTo>
                  <a:pt x="4150" y="171"/>
                  <a:pt x="4096" y="0"/>
                  <a:pt x="3964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53" y="0"/>
                  <a:pt x="0" y="171"/>
                  <a:pt x="108" y="246"/>
                </a:cubicBezTo>
                <a:lnTo>
                  <a:pt x="1998" y="1556"/>
                </a:lnTo>
                <a:lnTo>
                  <a:pt x="1998" y="1556"/>
                </a:lnTo>
                <a:cubicBezTo>
                  <a:pt x="2044" y="1588"/>
                  <a:pt x="2106" y="1588"/>
                  <a:pt x="2152" y="155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1">
            <a:extLst>
              <a:ext uri="{FF2B5EF4-FFF2-40B4-BE49-F238E27FC236}">
                <a16:creationId xmlns:a16="http://schemas.microsoft.com/office/drawing/2014/main" id="{9B30D23A-AB5D-8E46-81FB-B19985C88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423" y="5281499"/>
            <a:ext cx="4339507" cy="5685301"/>
          </a:xfrm>
          <a:custGeom>
            <a:avLst/>
            <a:gdLst>
              <a:gd name="T0" fmla="*/ 3481 w 3482"/>
              <a:gd name="T1" fmla="*/ 4561 h 4562"/>
              <a:gd name="T2" fmla="*/ 0 w 3482"/>
              <a:gd name="T3" fmla="*/ 4561 h 4562"/>
              <a:gd name="T4" fmla="*/ 0 w 3482"/>
              <a:gd name="T5" fmla="*/ 0 h 4562"/>
              <a:gd name="T6" fmla="*/ 3481 w 3482"/>
              <a:gd name="T7" fmla="*/ 0 h 4562"/>
              <a:gd name="T8" fmla="*/ 3481 w 3482"/>
              <a:gd name="T9" fmla="*/ 4561 h 4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2" h="4562">
                <a:moveTo>
                  <a:pt x="3481" y="4561"/>
                </a:moveTo>
                <a:lnTo>
                  <a:pt x="0" y="4561"/>
                </a:lnTo>
                <a:lnTo>
                  <a:pt x="0" y="0"/>
                </a:lnTo>
                <a:lnTo>
                  <a:pt x="3481" y="0"/>
                </a:lnTo>
                <a:lnTo>
                  <a:pt x="3481" y="45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2">
            <a:extLst>
              <a:ext uri="{FF2B5EF4-FFF2-40B4-BE49-F238E27FC236}">
                <a16:creationId xmlns:a16="http://schemas.microsoft.com/office/drawing/2014/main" id="{F0A40F37-61FD-4C40-91D1-16F379DD6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951" y="3304002"/>
            <a:ext cx="5168956" cy="1977497"/>
          </a:xfrm>
          <a:custGeom>
            <a:avLst/>
            <a:gdLst>
              <a:gd name="T0" fmla="*/ 1998 w 4151"/>
              <a:gd name="T1" fmla="*/ 33 h 1589"/>
              <a:gd name="T2" fmla="*/ 109 w 4151"/>
              <a:gd name="T3" fmla="*/ 1342 h 1589"/>
              <a:gd name="T4" fmla="*/ 109 w 4151"/>
              <a:gd name="T5" fmla="*/ 1342 h 1589"/>
              <a:gd name="T6" fmla="*/ 186 w 4151"/>
              <a:gd name="T7" fmla="*/ 1588 h 1589"/>
              <a:gd name="T8" fmla="*/ 3965 w 4151"/>
              <a:gd name="T9" fmla="*/ 1588 h 1589"/>
              <a:gd name="T10" fmla="*/ 3965 w 4151"/>
              <a:gd name="T11" fmla="*/ 1588 h 1589"/>
              <a:gd name="T12" fmla="*/ 4042 w 4151"/>
              <a:gd name="T13" fmla="*/ 1342 h 1589"/>
              <a:gd name="T14" fmla="*/ 2152 w 4151"/>
              <a:gd name="T15" fmla="*/ 33 h 1589"/>
              <a:gd name="T16" fmla="*/ 2152 w 4151"/>
              <a:gd name="T17" fmla="*/ 33 h 1589"/>
              <a:gd name="T18" fmla="*/ 1998 w 4151"/>
              <a:gd name="T19" fmla="*/ 33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1" h="1589">
                <a:moveTo>
                  <a:pt x="1998" y="33"/>
                </a:moveTo>
                <a:lnTo>
                  <a:pt x="109" y="1342"/>
                </a:lnTo>
                <a:lnTo>
                  <a:pt x="109" y="1342"/>
                </a:lnTo>
                <a:cubicBezTo>
                  <a:pt x="0" y="1417"/>
                  <a:pt x="54" y="1588"/>
                  <a:pt x="186" y="1588"/>
                </a:cubicBezTo>
                <a:lnTo>
                  <a:pt x="3965" y="1588"/>
                </a:lnTo>
                <a:lnTo>
                  <a:pt x="3965" y="1588"/>
                </a:lnTo>
                <a:cubicBezTo>
                  <a:pt x="4097" y="1588"/>
                  <a:pt x="4150" y="1417"/>
                  <a:pt x="4042" y="1342"/>
                </a:cubicBezTo>
                <a:lnTo>
                  <a:pt x="2152" y="33"/>
                </a:lnTo>
                <a:lnTo>
                  <a:pt x="2152" y="33"/>
                </a:lnTo>
                <a:cubicBezTo>
                  <a:pt x="2106" y="0"/>
                  <a:pt x="2045" y="0"/>
                  <a:pt x="1998" y="3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3">
            <a:extLst>
              <a:ext uri="{FF2B5EF4-FFF2-40B4-BE49-F238E27FC236}">
                <a16:creationId xmlns:a16="http://schemas.microsoft.com/office/drawing/2014/main" id="{36DC8A2E-6C5F-F348-B4B4-A368E59AC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951" y="10966799"/>
            <a:ext cx="5168956" cy="1977497"/>
          </a:xfrm>
          <a:custGeom>
            <a:avLst/>
            <a:gdLst>
              <a:gd name="T0" fmla="*/ 2152 w 4151"/>
              <a:gd name="T1" fmla="*/ 1556 h 1589"/>
              <a:gd name="T2" fmla="*/ 4042 w 4151"/>
              <a:gd name="T3" fmla="*/ 246 h 1589"/>
              <a:gd name="T4" fmla="*/ 4042 w 4151"/>
              <a:gd name="T5" fmla="*/ 246 h 1589"/>
              <a:gd name="T6" fmla="*/ 3965 w 4151"/>
              <a:gd name="T7" fmla="*/ 0 h 1589"/>
              <a:gd name="T8" fmla="*/ 186 w 4151"/>
              <a:gd name="T9" fmla="*/ 0 h 1589"/>
              <a:gd name="T10" fmla="*/ 186 w 4151"/>
              <a:gd name="T11" fmla="*/ 0 h 1589"/>
              <a:gd name="T12" fmla="*/ 109 w 4151"/>
              <a:gd name="T13" fmla="*/ 246 h 1589"/>
              <a:gd name="T14" fmla="*/ 1998 w 4151"/>
              <a:gd name="T15" fmla="*/ 1556 h 1589"/>
              <a:gd name="T16" fmla="*/ 1998 w 4151"/>
              <a:gd name="T17" fmla="*/ 1556 h 1589"/>
              <a:gd name="T18" fmla="*/ 2152 w 4151"/>
              <a:gd name="T19" fmla="*/ 1556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1" h="1589">
                <a:moveTo>
                  <a:pt x="2152" y="1556"/>
                </a:moveTo>
                <a:lnTo>
                  <a:pt x="4042" y="246"/>
                </a:lnTo>
                <a:lnTo>
                  <a:pt x="4042" y="246"/>
                </a:lnTo>
                <a:cubicBezTo>
                  <a:pt x="4150" y="171"/>
                  <a:pt x="4097" y="0"/>
                  <a:pt x="3965" y="0"/>
                </a:cubicBezTo>
                <a:lnTo>
                  <a:pt x="186" y="0"/>
                </a:lnTo>
                <a:lnTo>
                  <a:pt x="186" y="0"/>
                </a:lnTo>
                <a:cubicBezTo>
                  <a:pt x="54" y="0"/>
                  <a:pt x="0" y="171"/>
                  <a:pt x="109" y="246"/>
                </a:cubicBezTo>
                <a:lnTo>
                  <a:pt x="1998" y="1556"/>
                </a:lnTo>
                <a:lnTo>
                  <a:pt x="1998" y="1556"/>
                </a:lnTo>
                <a:cubicBezTo>
                  <a:pt x="2045" y="1588"/>
                  <a:pt x="2106" y="1588"/>
                  <a:pt x="2152" y="155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E116DAA9-B509-D749-9259-458B3AA1F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6721" y="5281499"/>
            <a:ext cx="4339507" cy="5685301"/>
          </a:xfrm>
          <a:custGeom>
            <a:avLst/>
            <a:gdLst>
              <a:gd name="T0" fmla="*/ 3481 w 3482"/>
              <a:gd name="T1" fmla="*/ 4561 h 4562"/>
              <a:gd name="T2" fmla="*/ 0 w 3482"/>
              <a:gd name="T3" fmla="*/ 4561 h 4562"/>
              <a:gd name="T4" fmla="*/ 0 w 3482"/>
              <a:gd name="T5" fmla="*/ 0 h 4562"/>
              <a:gd name="T6" fmla="*/ 3481 w 3482"/>
              <a:gd name="T7" fmla="*/ 0 h 4562"/>
              <a:gd name="T8" fmla="*/ 3481 w 3482"/>
              <a:gd name="T9" fmla="*/ 4561 h 4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2" h="4562">
                <a:moveTo>
                  <a:pt x="3481" y="4561"/>
                </a:moveTo>
                <a:lnTo>
                  <a:pt x="0" y="4561"/>
                </a:lnTo>
                <a:lnTo>
                  <a:pt x="0" y="0"/>
                </a:lnTo>
                <a:lnTo>
                  <a:pt x="3481" y="0"/>
                </a:lnTo>
                <a:lnTo>
                  <a:pt x="3481" y="45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5">
            <a:extLst>
              <a:ext uri="{FF2B5EF4-FFF2-40B4-BE49-F238E27FC236}">
                <a16:creationId xmlns:a16="http://schemas.microsoft.com/office/drawing/2014/main" id="{59FA3D00-C93B-904D-AD8B-737765D55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9247" y="3304002"/>
            <a:ext cx="5168956" cy="1977497"/>
          </a:xfrm>
          <a:custGeom>
            <a:avLst/>
            <a:gdLst>
              <a:gd name="T0" fmla="*/ 1998 w 4151"/>
              <a:gd name="T1" fmla="*/ 33 h 1589"/>
              <a:gd name="T2" fmla="*/ 109 w 4151"/>
              <a:gd name="T3" fmla="*/ 1342 h 1589"/>
              <a:gd name="T4" fmla="*/ 109 w 4151"/>
              <a:gd name="T5" fmla="*/ 1342 h 1589"/>
              <a:gd name="T6" fmla="*/ 186 w 4151"/>
              <a:gd name="T7" fmla="*/ 1588 h 1589"/>
              <a:gd name="T8" fmla="*/ 3964 w 4151"/>
              <a:gd name="T9" fmla="*/ 1588 h 1589"/>
              <a:gd name="T10" fmla="*/ 3964 w 4151"/>
              <a:gd name="T11" fmla="*/ 1588 h 1589"/>
              <a:gd name="T12" fmla="*/ 4041 w 4151"/>
              <a:gd name="T13" fmla="*/ 1342 h 1589"/>
              <a:gd name="T14" fmla="*/ 2152 w 4151"/>
              <a:gd name="T15" fmla="*/ 33 h 1589"/>
              <a:gd name="T16" fmla="*/ 2152 w 4151"/>
              <a:gd name="T17" fmla="*/ 33 h 1589"/>
              <a:gd name="T18" fmla="*/ 1998 w 4151"/>
              <a:gd name="T19" fmla="*/ 33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1" h="1589">
                <a:moveTo>
                  <a:pt x="1998" y="33"/>
                </a:moveTo>
                <a:lnTo>
                  <a:pt x="109" y="1342"/>
                </a:lnTo>
                <a:lnTo>
                  <a:pt x="109" y="1342"/>
                </a:lnTo>
                <a:cubicBezTo>
                  <a:pt x="0" y="1417"/>
                  <a:pt x="53" y="1588"/>
                  <a:pt x="186" y="1588"/>
                </a:cubicBezTo>
                <a:lnTo>
                  <a:pt x="3964" y="1588"/>
                </a:lnTo>
                <a:lnTo>
                  <a:pt x="3964" y="1588"/>
                </a:lnTo>
                <a:cubicBezTo>
                  <a:pt x="4097" y="1588"/>
                  <a:pt x="4150" y="1417"/>
                  <a:pt x="4041" y="1342"/>
                </a:cubicBezTo>
                <a:lnTo>
                  <a:pt x="2152" y="33"/>
                </a:lnTo>
                <a:lnTo>
                  <a:pt x="2152" y="33"/>
                </a:lnTo>
                <a:cubicBezTo>
                  <a:pt x="2106" y="0"/>
                  <a:pt x="2044" y="0"/>
                  <a:pt x="1998" y="3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6">
            <a:extLst>
              <a:ext uri="{FF2B5EF4-FFF2-40B4-BE49-F238E27FC236}">
                <a16:creationId xmlns:a16="http://schemas.microsoft.com/office/drawing/2014/main" id="{ED78D87D-484E-5445-8A52-AB03E894D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9247" y="10966799"/>
            <a:ext cx="5168956" cy="1977497"/>
          </a:xfrm>
          <a:custGeom>
            <a:avLst/>
            <a:gdLst>
              <a:gd name="T0" fmla="*/ 2152 w 4151"/>
              <a:gd name="T1" fmla="*/ 1556 h 1589"/>
              <a:gd name="T2" fmla="*/ 4041 w 4151"/>
              <a:gd name="T3" fmla="*/ 246 h 1589"/>
              <a:gd name="T4" fmla="*/ 4041 w 4151"/>
              <a:gd name="T5" fmla="*/ 246 h 1589"/>
              <a:gd name="T6" fmla="*/ 3964 w 4151"/>
              <a:gd name="T7" fmla="*/ 0 h 1589"/>
              <a:gd name="T8" fmla="*/ 186 w 4151"/>
              <a:gd name="T9" fmla="*/ 0 h 1589"/>
              <a:gd name="T10" fmla="*/ 186 w 4151"/>
              <a:gd name="T11" fmla="*/ 0 h 1589"/>
              <a:gd name="T12" fmla="*/ 109 w 4151"/>
              <a:gd name="T13" fmla="*/ 246 h 1589"/>
              <a:gd name="T14" fmla="*/ 1998 w 4151"/>
              <a:gd name="T15" fmla="*/ 1556 h 1589"/>
              <a:gd name="T16" fmla="*/ 1998 w 4151"/>
              <a:gd name="T17" fmla="*/ 1556 h 1589"/>
              <a:gd name="T18" fmla="*/ 2152 w 4151"/>
              <a:gd name="T19" fmla="*/ 1556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1" h="1589">
                <a:moveTo>
                  <a:pt x="2152" y="1556"/>
                </a:moveTo>
                <a:lnTo>
                  <a:pt x="4041" y="246"/>
                </a:lnTo>
                <a:lnTo>
                  <a:pt x="4041" y="246"/>
                </a:lnTo>
                <a:cubicBezTo>
                  <a:pt x="4150" y="171"/>
                  <a:pt x="4097" y="0"/>
                  <a:pt x="3964" y="0"/>
                </a:cubicBezTo>
                <a:lnTo>
                  <a:pt x="186" y="0"/>
                </a:lnTo>
                <a:lnTo>
                  <a:pt x="186" y="0"/>
                </a:lnTo>
                <a:cubicBezTo>
                  <a:pt x="53" y="0"/>
                  <a:pt x="0" y="171"/>
                  <a:pt x="109" y="246"/>
                </a:cubicBezTo>
                <a:lnTo>
                  <a:pt x="1998" y="1556"/>
                </a:lnTo>
                <a:lnTo>
                  <a:pt x="1998" y="1556"/>
                </a:lnTo>
                <a:cubicBezTo>
                  <a:pt x="2044" y="1588"/>
                  <a:pt x="2106" y="1588"/>
                  <a:pt x="2152" y="155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7">
            <a:extLst>
              <a:ext uri="{FF2B5EF4-FFF2-40B4-BE49-F238E27FC236}">
                <a16:creationId xmlns:a16="http://schemas.microsoft.com/office/drawing/2014/main" id="{38ECAAD4-23C1-734A-8AF5-22D1BB08E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7507" y="5281499"/>
            <a:ext cx="4339507" cy="5685301"/>
          </a:xfrm>
          <a:custGeom>
            <a:avLst/>
            <a:gdLst>
              <a:gd name="T0" fmla="*/ 3481 w 3482"/>
              <a:gd name="T1" fmla="*/ 4561 h 4562"/>
              <a:gd name="T2" fmla="*/ 0 w 3482"/>
              <a:gd name="T3" fmla="*/ 4561 h 4562"/>
              <a:gd name="T4" fmla="*/ 0 w 3482"/>
              <a:gd name="T5" fmla="*/ 0 h 4562"/>
              <a:gd name="T6" fmla="*/ 3481 w 3482"/>
              <a:gd name="T7" fmla="*/ 0 h 4562"/>
              <a:gd name="T8" fmla="*/ 3481 w 3482"/>
              <a:gd name="T9" fmla="*/ 4561 h 4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2" h="4562">
                <a:moveTo>
                  <a:pt x="3481" y="4561"/>
                </a:moveTo>
                <a:lnTo>
                  <a:pt x="0" y="4561"/>
                </a:lnTo>
                <a:lnTo>
                  <a:pt x="0" y="0"/>
                </a:lnTo>
                <a:lnTo>
                  <a:pt x="3481" y="0"/>
                </a:lnTo>
                <a:lnTo>
                  <a:pt x="3481" y="456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8">
            <a:extLst>
              <a:ext uri="{FF2B5EF4-FFF2-40B4-BE49-F238E27FC236}">
                <a16:creationId xmlns:a16="http://schemas.microsoft.com/office/drawing/2014/main" id="{DD60A70B-2F97-1748-BCA3-8C12BEB42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0036" y="3304002"/>
            <a:ext cx="5168958" cy="1977497"/>
          </a:xfrm>
          <a:custGeom>
            <a:avLst/>
            <a:gdLst>
              <a:gd name="T0" fmla="*/ 1998 w 4151"/>
              <a:gd name="T1" fmla="*/ 33 h 1589"/>
              <a:gd name="T2" fmla="*/ 108 w 4151"/>
              <a:gd name="T3" fmla="*/ 1342 h 1589"/>
              <a:gd name="T4" fmla="*/ 108 w 4151"/>
              <a:gd name="T5" fmla="*/ 1342 h 1589"/>
              <a:gd name="T6" fmla="*/ 185 w 4151"/>
              <a:gd name="T7" fmla="*/ 1588 h 1589"/>
              <a:gd name="T8" fmla="*/ 3964 w 4151"/>
              <a:gd name="T9" fmla="*/ 1588 h 1589"/>
              <a:gd name="T10" fmla="*/ 3964 w 4151"/>
              <a:gd name="T11" fmla="*/ 1588 h 1589"/>
              <a:gd name="T12" fmla="*/ 4041 w 4151"/>
              <a:gd name="T13" fmla="*/ 1342 h 1589"/>
              <a:gd name="T14" fmla="*/ 2152 w 4151"/>
              <a:gd name="T15" fmla="*/ 33 h 1589"/>
              <a:gd name="T16" fmla="*/ 2152 w 4151"/>
              <a:gd name="T17" fmla="*/ 33 h 1589"/>
              <a:gd name="T18" fmla="*/ 1998 w 4151"/>
              <a:gd name="T19" fmla="*/ 33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1" h="1589">
                <a:moveTo>
                  <a:pt x="1998" y="33"/>
                </a:moveTo>
                <a:lnTo>
                  <a:pt x="108" y="1342"/>
                </a:lnTo>
                <a:lnTo>
                  <a:pt x="108" y="1342"/>
                </a:lnTo>
                <a:cubicBezTo>
                  <a:pt x="0" y="1417"/>
                  <a:pt x="53" y="1588"/>
                  <a:pt x="185" y="1588"/>
                </a:cubicBezTo>
                <a:lnTo>
                  <a:pt x="3964" y="1588"/>
                </a:lnTo>
                <a:lnTo>
                  <a:pt x="3964" y="1588"/>
                </a:lnTo>
                <a:cubicBezTo>
                  <a:pt x="4096" y="1588"/>
                  <a:pt x="4150" y="1417"/>
                  <a:pt x="4041" y="1342"/>
                </a:cubicBezTo>
                <a:lnTo>
                  <a:pt x="2152" y="33"/>
                </a:lnTo>
                <a:lnTo>
                  <a:pt x="2152" y="33"/>
                </a:lnTo>
                <a:cubicBezTo>
                  <a:pt x="2105" y="0"/>
                  <a:pt x="2044" y="0"/>
                  <a:pt x="1998" y="3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9">
            <a:extLst>
              <a:ext uri="{FF2B5EF4-FFF2-40B4-BE49-F238E27FC236}">
                <a16:creationId xmlns:a16="http://schemas.microsoft.com/office/drawing/2014/main" id="{2EF56547-C763-294E-AAE0-80CF92370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0036" y="10966799"/>
            <a:ext cx="5168958" cy="1977497"/>
          </a:xfrm>
          <a:custGeom>
            <a:avLst/>
            <a:gdLst>
              <a:gd name="T0" fmla="*/ 2152 w 4151"/>
              <a:gd name="T1" fmla="*/ 1556 h 1589"/>
              <a:gd name="T2" fmla="*/ 4041 w 4151"/>
              <a:gd name="T3" fmla="*/ 246 h 1589"/>
              <a:gd name="T4" fmla="*/ 4041 w 4151"/>
              <a:gd name="T5" fmla="*/ 246 h 1589"/>
              <a:gd name="T6" fmla="*/ 3964 w 4151"/>
              <a:gd name="T7" fmla="*/ 0 h 1589"/>
              <a:gd name="T8" fmla="*/ 185 w 4151"/>
              <a:gd name="T9" fmla="*/ 0 h 1589"/>
              <a:gd name="T10" fmla="*/ 185 w 4151"/>
              <a:gd name="T11" fmla="*/ 0 h 1589"/>
              <a:gd name="T12" fmla="*/ 108 w 4151"/>
              <a:gd name="T13" fmla="*/ 246 h 1589"/>
              <a:gd name="T14" fmla="*/ 1998 w 4151"/>
              <a:gd name="T15" fmla="*/ 1556 h 1589"/>
              <a:gd name="T16" fmla="*/ 1998 w 4151"/>
              <a:gd name="T17" fmla="*/ 1556 h 1589"/>
              <a:gd name="T18" fmla="*/ 2152 w 4151"/>
              <a:gd name="T19" fmla="*/ 1556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1" h="1589">
                <a:moveTo>
                  <a:pt x="2152" y="1556"/>
                </a:moveTo>
                <a:lnTo>
                  <a:pt x="4041" y="246"/>
                </a:lnTo>
                <a:lnTo>
                  <a:pt x="4041" y="246"/>
                </a:lnTo>
                <a:cubicBezTo>
                  <a:pt x="4150" y="171"/>
                  <a:pt x="4096" y="0"/>
                  <a:pt x="3964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53" y="0"/>
                  <a:pt x="0" y="171"/>
                  <a:pt x="108" y="246"/>
                </a:cubicBezTo>
                <a:lnTo>
                  <a:pt x="1998" y="1556"/>
                </a:lnTo>
                <a:lnTo>
                  <a:pt x="1998" y="1556"/>
                </a:lnTo>
                <a:cubicBezTo>
                  <a:pt x="2044" y="1588"/>
                  <a:pt x="2105" y="1588"/>
                  <a:pt x="2152" y="155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BD89BE7-6624-0248-B5B4-98D5E2E57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5848" y="9016771"/>
            <a:ext cx="1276636" cy="1377510"/>
          </a:xfrm>
          <a:custGeom>
            <a:avLst/>
            <a:gdLst>
              <a:gd name="connsiteX0" fmla="*/ 452568 w 1276636"/>
              <a:gd name="connsiteY0" fmla="*/ 1197486 h 1377510"/>
              <a:gd name="connsiteX1" fmla="*/ 498652 w 1276636"/>
              <a:gd name="connsiteY1" fmla="*/ 1243570 h 1377510"/>
              <a:gd name="connsiteX2" fmla="*/ 452568 w 1276636"/>
              <a:gd name="connsiteY2" fmla="*/ 1289653 h 1377510"/>
              <a:gd name="connsiteX3" fmla="*/ 406484 w 1276636"/>
              <a:gd name="connsiteY3" fmla="*/ 1243570 h 1377510"/>
              <a:gd name="connsiteX4" fmla="*/ 452568 w 1276636"/>
              <a:gd name="connsiteY4" fmla="*/ 1197486 h 1377510"/>
              <a:gd name="connsiteX5" fmla="*/ 37438 w 1276636"/>
              <a:gd name="connsiteY5" fmla="*/ 1145024 h 1377510"/>
              <a:gd name="connsiteX6" fmla="*/ 37438 w 1276636"/>
              <a:gd name="connsiteY6" fmla="*/ 1269348 h 1377510"/>
              <a:gd name="connsiteX7" fmla="*/ 108570 w 1276636"/>
              <a:gd name="connsiteY7" fmla="*/ 1340213 h 1377510"/>
              <a:gd name="connsiteX8" fmla="*/ 804918 w 1276636"/>
              <a:gd name="connsiteY8" fmla="*/ 1340213 h 1377510"/>
              <a:gd name="connsiteX9" fmla="*/ 877298 w 1276636"/>
              <a:gd name="connsiteY9" fmla="*/ 1269348 h 1377510"/>
              <a:gd name="connsiteX10" fmla="*/ 877298 w 1276636"/>
              <a:gd name="connsiteY10" fmla="*/ 1145024 h 1377510"/>
              <a:gd name="connsiteX11" fmla="*/ 1189280 w 1276636"/>
              <a:gd name="connsiteY11" fmla="*/ 278486 h 1377510"/>
              <a:gd name="connsiteX12" fmla="*/ 1163074 w 1276636"/>
              <a:gd name="connsiteY12" fmla="*/ 289675 h 1377510"/>
              <a:gd name="connsiteX13" fmla="*/ 577792 w 1276636"/>
              <a:gd name="connsiteY13" fmla="*/ 871511 h 1377510"/>
              <a:gd name="connsiteX14" fmla="*/ 570306 w 1276636"/>
              <a:gd name="connsiteY14" fmla="*/ 885187 h 1377510"/>
              <a:gd name="connsiteX15" fmla="*/ 544098 w 1276636"/>
              <a:gd name="connsiteY15" fmla="*/ 963511 h 1377510"/>
              <a:gd name="connsiteX16" fmla="*/ 545346 w 1276636"/>
              <a:gd name="connsiteY16" fmla="*/ 969727 h 1377510"/>
              <a:gd name="connsiteX17" fmla="*/ 551586 w 1276636"/>
              <a:gd name="connsiteY17" fmla="*/ 970970 h 1377510"/>
              <a:gd name="connsiteX18" fmla="*/ 630206 w 1276636"/>
              <a:gd name="connsiteY18" fmla="*/ 944862 h 1377510"/>
              <a:gd name="connsiteX19" fmla="*/ 643934 w 1276636"/>
              <a:gd name="connsiteY19" fmla="*/ 936160 h 1377510"/>
              <a:gd name="connsiteX20" fmla="*/ 1227968 w 1276636"/>
              <a:gd name="connsiteY20" fmla="*/ 354323 h 1377510"/>
              <a:gd name="connsiteX21" fmla="*/ 1227968 w 1276636"/>
              <a:gd name="connsiteY21" fmla="*/ 302107 h 1377510"/>
              <a:gd name="connsiteX22" fmla="*/ 1215488 w 1276636"/>
              <a:gd name="connsiteY22" fmla="*/ 289675 h 1377510"/>
              <a:gd name="connsiteX23" fmla="*/ 1189280 w 1276636"/>
              <a:gd name="connsiteY23" fmla="*/ 278486 h 1377510"/>
              <a:gd name="connsiteX24" fmla="*/ 108570 w 1276636"/>
              <a:gd name="connsiteY24" fmla="*/ 38540 h 1377510"/>
              <a:gd name="connsiteX25" fmla="*/ 37438 w 1276636"/>
              <a:gd name="connsiteY25" fmla="*/ 109405 h 1377510"/>
              <a:gd name="connsiteX26" fmla="*/ 37438 w 1276636"/>
              <a:gd name="connsiteY26" fmla="*/ 1107727 h 1377510"/>
              <a:gd name="connsiteX27" fmla="*/ 877298 w 1276636"/>
              <a:gd name="connsiteY27" fmla="*/ 1107727 h 1377510"/>
              <a:gd name="connsiteX28" fmla="*/ 877298 w 1276636"/>
              <a:gd name="connsiteY28" fmla="*/ 757133 h 1377510"/>
              <a:gd name="connsiteX29" fmla="*/ 670140 w 1276636"/>
              <a:gd name="connsiteY29" fmla="*/ 963511 h 1377510"/>
              <a:gd name="connsiteX30" fmla="*/ 641438 w 1276636"/>
              <a:gd name="connsiteY30" fmla="*/ 980916 h 1377510"/>
              <a:gd name="connsiteX31" fmla="*/ 562818 w 1276636"/>
              <a:gd name="connsiteY31" fmla="*/ 1007024 h 1377510"/>
              <a:gd name="connsiteX32" fmla="*/ 549090 w 1276636"/>
              <a:gd name="connsiteY32" fmla="*/ 1009511 h 1377510"/>
              <a:gd name="connsiteX33" fmla="*/ 517892 w 1276636"/>
              <a:gd name="connsiteY33" fmla="*/ 997078 h 1377510"/>
              <a:gd name="connsiteX34" fmla="*/ 507908 w 1276636"/>
              <a:gd name="connsiteY34" fmla="*/ 951079 h 1377510"/>
              <a:gd name="connsiteX35" fmla="*/ 532868 w 1276636"/>
              <a:gd name="connsiteY35" fmla="*/ 872754 h 1377510"/>
              <a:gd name="connsiteX36" fmla="*/ 551586 w 1276636"/>
              <a:gd name="connsiteY36" fmla="*/ 844160 h 1377510"/>
              <a:gd name="connsiteX37" fmla="*/ 877298 w 1276636"/>
              <a:gd name="connsiteY37" fmla="*/ 520917 h 1377510"/>
              <a:gd name="connsiteX38" fmla="*/ 877298 w 1276636"/>
              <a:gd name="connsiteY38" fmla="*/ 109405 h 1377510"/>
              <a:gd name="connsiteX39" fmla="*/ 804918 w 1276636"/>
              <a:gd name="connsiteY39" fmla="*/ 38540 h 1377510"/>
              <a:gd name="connsiteX40" fmla="*/ 108570 w 1276636"/>
              <a:gd name="connsiteY40" fmla="*/ 0 h 1377510"/>
              <a:gd name="connsiteX41" fmla="*/ 804918 w 1276636"/>
              <a:gd name="connsiteY41" fmla="*/ 0 h 1377510"/>
              <a:gd name="connsiteX42" fmla="*/ 914736 w 1276636"/>
              <a:gd name="connsiteY42" fmla="*/ 109405 h 1377510"/>
              <a:gd name="connsiteX43" fmla="*/ 914736 w 1276636"/>
              <a:gd name="connsiteY43" fmla="*/ 482377 h 1377510"/>
              <a:gd name="connsiteX44" fmla="*/ 1135620 w 1276636"/>
              <a:gd name="connsiteY44" fmla="*/ 262324 h 1377510"/>
              <a:gd name="connsiteX45" fmla="*/ 1242942 w 1276636"/>
              <a:gd name="connsiteY45" fmla="*/ 262324 h 1377510"/>
              <a:gd name="connsiteX46" fmla="*/ 1254174 w 1276636"/>
              <a:gd name="connsiteY46" fmla="*/ 274756 h 1377510"/>
              <a:gd name="connsiteX47" fmla="*/ 1254174 w 1276636"/>
              <a:gd name="connsiteY47" fmla="*/ 380431 h 1377510"/>
              <a:gd name="connsiteX48" fmla="*/ 914736 w 1276636"/>
              <a:gd name="connsiteY48" fmla="*/ 719836 h 1377510"/>
              <a:gd name="connsiteX49" fmla="*/ 914736 w 1276636"/>
              <a:gd name="connsiteY49" fmla="*/ 1269348 h 1377510"/>
              <a:gd name="connsiteX50" fmla="*/ 804918 w 1276636"/>
              <a:gd name="connsiteY50" fmla="*/ 1377510 h 1377510"/>
              <a:gd name="connsiteX51" fmla="*/ 108570 w 1276636"/>
              <a:gd name="connsiteY51" fmla="*/ 1377510 h 1377510"/>
              <a:gd name="connsiteX52" fmla="*/ 0 w 1276636"/>
              <a:gd name="connsiteY52" fmla="*/ 1269348 h 1377510"/>
              <a:gd name="connsiteX53" fmla="*/ 0 w 1276636"/>
              <a:gd name="connsiteY53" fmla="*/ 109405 h 1377510"/>
              <a:gd name="connsiteX54" fmla="*/ 108570 w 1276636"/>
              <a:gd name="connsiteY54" fmla="*/ 0 h 137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276636" h="1377510">
                <a:moveTo>
                  <a:pt x="452568" y="1197486"/>
                </a:moveTo>
                <a:cubicBezTo>
                  <a:pt x="478036" y="1197486"/>
                  <a:pt x="498652" y="1218102"/>
                  <a:pt x="498652" y="1243570"/>
                </a:cubicBezTo>
                <a:cubicBezTo>
                  <a:pt x="498652" y="1269037"/>
                  <a:pt x="478036" y="1289653"/>
                  <a:pt x="452568" y="1289653"/>
                </a:cubicBezTo>
                <a:cubicBezTo>
                  <a:pt x="428314" y="1289653"/>
                  <a:pt x="406484" y="1269037"/>
                  <a:pt x="406484" y="1243570"/>
                </a:cubicBezTo>
                <a:cubicBezTo>
                  <a:pt x="406484" y="1218102"/>
                  <a:pt x="428314" y="1197486"/>
                  <a:pt x="452568" y="1197486"/>
                </a:cubicBezTo>
                <a:close/>
                <a:moveTo>
                  <a:pt x="37438" y="1145024"/>
                </a:moveTo>
                <a:lnTo>
                  <a:pt x="37438" y="1269348"/>
                </a:lnTo>
                <a:cubicBezTo>
                  <a:pt x="37438" y="1309132"/>
                  <a:pt x="69884" y="1340213"/>
                  <a:pt x="108570" y="1340213"/>
                </a:cubicBezTo>
                <a:lnTo>
                  <a:pt x="804918" y="1340213"/>
                </a:lnTo>
                <a:cubicBezTo>
                  <a:pt x="844850" y="1340213"/>
                  <a:pt x="877298" y="1309132"/>
                  <a:pt x="877298" y="1269348"/>
                </a:cubicBezTo>
                <a:lnTo>
                  <a:pt x="877298" y="1145024"/>
                </a:lnTo>
                <a:close/>
                <a:moveTo>
                  <a:pt x="1189280" y="278486"/>
                </a:moveTo>
                <a:cubicBezTo>
                  <a:pt x="1179298" y="278486"/>
                  <a:pt x="1169314" y="282215"/>
                  <a:pt x="1163074" y="289675"/>
                </a:cubicBezTo>
                <a:lnTo>
                  <a:pt x="577792" y="871511"/>
                </a:lnTo>
                <a:cubicBezTo>
                  <a:pt x="574050" y="875241"/>
                  <a:pt x="571554" y="880214"/>
                  <a:pt x="570306" y="885187"/>
                </a:cubicBezTo>
                <a:lnTo>
                  <a:pt x="544098" y="963511"/>
                </a:lnTo>
                <a:cubicBezTo>
                  <a:pt x="542850" y="965997"/>
                  <a:pt x="544098" y="968484"/>
                  <a:pt x="545346" y="969727"/>
                </a:cubicBezTo>
                <a:cubicBezTo>
                  <a:pt x="545346" y="970970"/>
                  <a:pt x="547842" y="970970"/>
                  <a:pt x="551586" y="970970"/>
                </a:cubicBezTo>
                <a:lnTo>
                  <a:pt x="630206" y="944862"/>
                </a:lnTo>
                <a:cubicBezTo>
                  <a:pt x="635198" y="943619"/>
                  <a:pt x="638942" y="939889"/>
                  <a:pt x="643934" y="936160"/>
                </a:cubicBezTo>
                <a:lnTo>
                  <a:pt x="1227968" y="354323"/>
                </a:lnTo>
                <a:cubicBezTo>
                  <a:pt x="1242942" y="339404"/>
                  <a:pt x="1242942" y="315783"/>
                  <a:pt x="1227968" y="302107"/>
                </a:cubicBezTo>
                <a:lnTo>
                  <a:pt x="1215488" y="289675"/>
                </a:lnTo>
                <a:cubicBezTo>
                  <a:pt x="1208000" y="282215"/>
                  <a:pt x="1199264" y="278486"/>
                  <a:pt x="1189280" y="278486"/>
                </a:cubicBezTo>
                <a:close/>
                <a:moveTo>
                  <a:pt x="108570" y="38540"/>
                </a:moveTo>
                <a:cubicBezTo>
                  <a:pt x="69884" y="38540"/>
                  <a:pt x="37438" y="70865"/>
                  <a:pt x="37438" y="109405"/>
                </a:cubicBezTo>
                <a:lnTo>
                  <a:pt x="37438" y="1107727"/>
                </a:lnTo>
                <a:lnTo>
                  <a:pt x="877298" y="1107727"/>
                </a:lnTo>
                <a:lnTo>
                  <a:pt x="877298" y="757133"/>
                </a:lnTo>
                <a:lnTo>
                  <a:pt x="670140" y="963511"/>
                </a:lnTo>
                <a:cubicBezTo>
                  <a:pt x="662652" y="970970"/>
                  <a:pt x="652668" y="977187"/>
                  <a:pt x="641438" y="980916"/>
                </a:cubicBezTo>
                <a:lnTo>
                  <a:pt x="562818" y="1007024"/>
                </a:lnTo>
                <a:cubicBezTo>
                  <a:pt x="559074" y="1008267"/>
                  <a:pt x="552834" y="1009511"/>
                  <a:pt x="549090" y="1009511"/>
                </a:cubicBezTo>
                <a:cubicBezTo>
                  <a:pt x="537858" y="1009511"/>
                  <a:pt x="526628" y="1004538"/>
                  <a:pt x="517892" y="997078"/>
                </a:cubicBezTo>
                <a:cubicBezTo>
                  <a:pt x="505412" y="984646"/>
                  <a:pt x="501668" y="967241"/>
                  <a:pt x="507908" y="951079"/>
                </a:cubicBezTo>
                <a:lnTo>
                  <a:pt x="532868" y="872754"/>
                </a:lnTo>
                <a:cubicBezTo>
                  <a:pt x="537858" y="862808"/>
                  <a:pt x="544098" y="852863"/>
                  <a:pt x="551586" y="844160"/>
                </a:cubicBezTo>
                <a:lnTo>
                  <a:pt x="877298" y="520917"/>
                </a:lnTo>
                <a:lnTo>
                  <a:pt x="877298" y="109405"/>
                </a:lnTo>
                <a:cubicBezTo>
                  <a:pt x="877298" y="70865"/>
                  <a:pt x="844850" y="38540"/>
                  <a:pt x="804918" y="38540"/>
                </a:cubicBezTo>
                <a:close/>
                <a:moveTo>
                  <a:pt x="108570" y="0"/>
                </a:moveTo>
                <a:lnTo>
                  <a:pt x="804918" y="0"/>
                </a:lnTo>
                <a:cubicBezTo>
                  <a:pt x="866066" y="0"/>
                  <a:pt x="914736" y="49730"/>
                  <a:pt x="914736" y="109405"/>
                </a:cubicBezTo>
                <a:lnTo>
                  <a:pt x="914736" y="482377"/>
                </a:lnTo>
                <a:lnTo>
                  <a:pt x="1135620" y="262324"/>
                </a:lnTo>
                <a:cubicBezTo>
                  <a:pt x="1165570" y="233729"/>
                  <a:pt x="1212992" y="233729"/>
                  <a:pt x="1242942" y="262324"/>
                </a:cubicBezTo>
                <a:lnTo>
                  <a:pt x="1254174" y="274756"/>
                </a:lnTo>
                <a:cubicBezTo>
                  <a:pt x="1284124" y="304594"/>
                  <a:pt x="1284124" y="351837"/>
                  <a:pt x="1254174" y="380431"/>
                </a:cubicBezTo>
                <a:lnTo>
                  <a:pt x="914736" y="719836"/>
                </a:lnTo>
                <a:lnTo>
                  <a:pt x="914736" y="1269348"/>
                </a:lnTo>
                <a:cubicBezTo>
                  <a:pt x="914736" y="1329023"/>
                  <a:pt x="866066" y="1377510"/>
                  <a:pt x="804918" y="1377510"/>
                </a:cubicBezTo>
                <a:lnTo>
                  <a:pt x="108570" y="1377510"/>
                </a:lnTo>
                <a:cubicBezTo>
                  <a:pt x="48668" y="1377510"/>
                  <a:pt x="0" y="1329023"/>
                  <a:pt x="0" y="1269348"/>
                </a:cubicBezTo>
                <a:lnTo>
                  <a:pt x="0" y="109405"/>
                </a:lnTo>
                <a:cubicBezTo>
                  <a:pt x="0" y="49730"/>
                  <a:pt x="48668" y="0"/>
                  <a:pt x="1085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9B5A3AA-E2C2-214D-AE62-7739C6376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17" y="8978320"/>
            <a:ext cx="1542299" cy="1459945"/>
          </a:xfrm>
          <a:custGeom>
            <a:avLst/>
            <a:gdLst>
              <a:gd name="connsiteX0" fmla="*/ 629593 w 1542299"/>
              <a:gd name="connsiteY0" fmla="*/ 1422698 h 1459945"/>
              <a:gd name="connsiteX1" fmla="*/ 912708 w 1542299"/>
              <a:gd name="connsiteY1" fmla="*/ 1422698 h 1459945"/>
              <a:gd name="connsiteX2" fmla="*/ 932575 w 1542299"/>
              <a:gd name="connsiteY2" fmla="*/ 1440721 h 1459945"/>
              <a:gd name="connsiteX3" fmla="*/ 912708 w 1542299"/>
              <a:gd name="connsiteY3" fmla="*/ 1459945 h 1459945"/>
              <a:gd name="connsiteX4" fmla="*/ 629593 w 1542299"/>
              <a:gd name="connsiteY4" fmla="*/ 1459945 h 1459945"/>
              <a:gd name="connsiteX5" fmla="*/ 609725 w 1542299"/>
              <a:gd name="connsiteY5" fmla="*/ 1440721 h 1459945"/>
              <a:gd name="connsiteX6" fmla="*/ 629593 w 1542299"/>
              <a:gd name="connsiteY6" fmla="*/ 1422698 h 1459945"/>
              <a:gd name="connsiteX7" fmla="*/ 952457 w 1542299"/>
              <a:gd name="connsiteY7" fmla="*/ 1279878 h 1459945"/>
              <a:gd name="connsiteX8" fmla="*/ 971099 w 1542299"/>
              <a:gd name="connsiteY8" fmla="*/ 1301850 h 1459945"/>
              <a:gd name="connsiteX9" fmla="*/ 952457 w 1542299"/>
              <a:gd name="connsiteY9" fmla="*/ 1322530 h 1459945"/>
              <a:gd name="connsiteX10" fmla="*/ 933815 w 1542299"/>
              <a:gd name="connsiteY10" fmla="*/ 1301850 h 1459945"/>
              <a:gd name="connsiteX11" fmla="*/ 952457 w 1542299"/>
              <a:gd name="connsiteY11" fmla="*/ 1279878 h 1459945"/>
              <a:gd name="connsiteX12" fmla="*/ 536379 w 1542299"/>
              <a:gd name="connsiteY12" fmla="*/ 1016415 h 1459945"/>
              <a:gd name="connsiteX13" fmla="*/ 527629 w 1542299"/>
              <a:gd name="connsiteY13" fmla="*/ 1026391 h 1459945"/>
              <a:gd name="connsiteX14" fmla="*/ 527629 w 1542299"/>
              <a:gd name="connsiteY14" fmla="*/ 1335618 h 1459945"/>
              <a:gd name="connsiteX15" fmla="*/ 536379 w 1542299"/>
              <a:gd name="connsiteY15" fmla="*/ 1344347 h 1459945"/>
              <a:gd name="connsiteX16" fmla="*/ 1010151 w 1542299"/>
              <a:gd name="connsiteY16" fmla="*/ 1344347 h 1459945"/>
              <a:gd name="connsiteX17" fmla="*/ 1020151 w 1542299"/>
              <a:gd name="connsiteY17" fmla="*/ 1335618 h 1459945"/>
              <a:gd name="connsiteX18" fmla="*/ 1020151 w 1542299"/>
              <a:gd name="connsiteY18" fmla="*/ 1026391 h 1459945"/>
              <a:gd name="connsiteX19" fmla="*/ 1010151 w 1542299"/>
              <a:gd name="connsiteY19" fmla="*/ 1016415 h 1459945"/>
              <a:gd name="connsiteX20" fmla="*/ 536379 w 1542299"/>
              <a:gd name="connsiteY20" fmla="*/ 977762 h 1459945"/>
              <a:gd name="connsiteX21" fmla="*/ 1010151 w 1542299"/>
              <a:gd name="connsiteY21" fmla="*/ 977762 h 1459945"/>
              <a:gd name="connsiteX22" fmla="*/ 1058903 w 1542299"/>
              <a:gd name="connsiteY22" fmla="*/ 1026391 h 1459945"/>
              <a:gd name="connsiteX23" fmla="*/ 1058903 w 1542299"/>
              <a:gd name="connsiteY23" fmla="*/ 1335618 h 1459945"/>
              <a:gd name="connsiteX24" fmla="*/ 1010151 w 1542299"/>
              <a:gd name="connsiteY24" fmla="*/ 1383000 h 1459945"/>
              <a:gd name="connsiteX25" fmla="*/ 536379 w 1542299"/>
              <a:gd name="connsiteY25" fmla="*/ 1383000 h 1459945"/>
              <a:gd name="connsiteX26" fmla="*/ 488877 w 1542299"/>
              <a:gd name="connsiteY26" fmla="*/ 1335618 h 1459945"/>
              <a:gd name="connsiteX27" fmla="*/ 488877 w 1542299"/>
              <a:gd name="connsiteY27" fmla="*/ 1026391 h 1459945"/>
              <a:gd name="connsiteX28" fmla="*/ 536379 w 1542299"/>
              <a:gd name="connsiteY28" fmla="*/ 977762 h 1459945"/>
              <a:gd name="connsiteX29" fmla="*/ 1218653 w 1542299"/>
              <a:gd name="connsiteY29" fmla="*/ 688180 h 1459945"/>
              <a:gd name="connsiteX30" fmla="*/ 1176330 w 1542299"/>
              <a:gd name="connsiteY30" fmla="*/ 730574 h 1459945"/>
              <a:gd name="connsiteX31" fmla="*/ 1218653 w 1542299"/>
              <a:gd name="connsiteY31" fmla="*/ 771722 h 1459945"/>
              <a:gd name="connsiteX32" fmla="*/ 1260976 w 1542299"/>
              <a:gd name="connsiteY32" fmla="*/ 730574 h 1459945"/>
              <a:gd name="connsiteX33" fmla="*/ 1218653 w 1542299"/>
              <a:gd name="connsiteY33" fmla="*/ 688180 h 1459945"/>
              <a:gd name="connsiteX34" fmla="*/ 771772 w 1542299"/>
              <a:gd name="connsiteY34" fmla="*/ 688180 h 1459945"/>
              <a:gd name="connsiteX35" fmla="*/ 729449 w 1542299"/>
              <a:gd name="connsiteY35" fmla="*/ 730574 h 1459945"/>
              <a:gd name="connsiteX36" fmla="*/ 771772 w 1542299"/>
              <a:gd name="connsiteY36" fmla="*/ 771722 h 1459945"/>
              <a:gd name="connsiteX37" fmla="*/ 814095 w 1542299"/>
              <a:gd name="connsiteY37" fmla="*/ 730574 h 1459945"/>
              <a:gd name="connsiteX38" fmla="*/ 771772 w 1542299"/>
              <a:gd name="connsiteY38" fmla="*/ 688180 h 1459945"/>
              <a:gd name="connsiteX39" fmla="*/ 324891 w 1542299"/>
              <a:gd name="connsiteY39" fmla="*/ 688180 h 1459945"/>
              <a:gd name="connsiteX40" fmla="*/ 282568 w 1542299"/>
              <a:gd name="connsiteY40" fmla="*/ 730574 h 1459945"/>
              <a:gd name="connsiteX41" fmla="*/ 324891 w 1542299"/>
              <a:gd name="connsiteY41" fmla="*/ 771722 h 1459945"/>
              <a:gd name="connsiteX42" fmla="*/ 367214 w 1542299"/>
              <a:gd name="connsiteY42" fmla="*/ 730574 h 1459945"/>
              <a:gd name="connsiteX43" fmla="*/ 324891 w 1542299"/>
              <a:gd name="connsiteY43" fmla="*/ 688180 h 1459945"/>
              <a:gd name="connsiteX44" fmla="*/ 324891 w 1542299"/>
              <a:gd name="connsiteY44" fmla="*/ 527332 h 1459945"/>
              <a:gd name="connsiteX45" fmla="*/ 343563 w 1542299"/>
              <a:gd name="connsiteY45" fmla="*/ 547282 h 1459945"/>
              <a:gd name="connsiteX46" fmla="*/ 343563 w 1542299"/>
              <a:gd name="connsiteY46" fmla="*/ 652021 h 1459945"/>
              <a:gd name="connsiteX47" fmla="*/ 402068 w 1542299"/>
              <a:gd name="connsiteY47" fmla="*/ 710624 h 1459945"/>
              <a:gd name="connsiteX48" fmla="*/ 693350 w 1542299"/>
              <a:gd name="connsiteY48" fmla="*/ 710624 h 1459945"/>
              <a:gd name="connsiteX49" fmla="*/ 771772 w 1542299"/>
              <a:gd name="connsiteY49" fmla="*/ 649527 h 1459945"/>
              <a:gd name="connsiteX50" fmla="*/ 848949 w 1542299"/>
              <a:gd name="connsiteY50" fmla="*/ 710624 h 1459945"/>
              <a:gd name="connsiteX51" fmla="*/ 1141476 w 1542299"/>
              <a:gd name="connsiteY51" fmla="*/ 710624 h 1459945"/>
              <a:gd name="connsiteX52" fmla="*/ 1199981 w 1542299"/>
              <a:gd name="connsiteY52" fmla="*/ 652021 h 1459945"/>
              <a:gd name="connsiteX53" fmla="*/ 1199981 w 1542299"/>
              <a:gd name="connsiteY53" fmla="*/ 547282 h 1459945"/>
              <a:gd name="connsiteX54" fmla="*/ 1218653 w 1542299"/>
              <a:gd name="connsiteY54" fmla="*/ 527332 h 1459945"/>
              <a:gd name="connsiteX55" fmla="*/ 1237325 w 1542299"/>
              <a:gd name="connsiteY55" fmla="*/ 547282 h 1459945"/>
              <a:gd name="connsiteX56" fmla="*/ 1237325 w 1542299"/>
              <a:gd name="connsiteY56" fmla="*/ 652021 h 1459945"/>
              <a:gd name="connsiteX57" fmla="*/ 1295830 w 1542299"/>
              <a:gd name="connsiteY57" fmla="*/ 710624 h 1459945"/>
              <a:gd name="connsiteX58" fmla="*/ 1504955 w 1542299"/>
              <a:gd name="connsiteY58" fmla="*/ 710624 h 1459945"/>
              <a:gd name="connsiteX59" fmla="*/ 1504955 w 1542299"/>
              <a:gd name="connsiteY59" fmla="*/ 668230 h 1459945"/>
              <a:gd name="connsiteX60" fmla="*/ 1523627 w 1542299"/>
              <a:gd name="connsiteY60" fmla="*/ 649527 h 1459945"/>
              <a:gd name="connsiteX61" fmla="*/ 1542299 w 1542299"/>
              <a:gd name="connsiteY61" fmla="*/ 668230 h 1459945"/>
              <a:gd name="connsiteX62" fmla="*/ 1542299 w 1542299"/>
              <a:gd name="connsiteY62" fmla="*/ 790425 h 1459945"/>
              <a:gd name="connsiteX63" fmla="*/ 1523627 w 1542299"/>
              <a:gd name="connsiteY63" fmla="*/ 810375 h 1459945"/>
              <a:gd name="connsiteX64" fmla="*/ 1504955 w 1542299"/>
              <a:gd name="connsiteY64" fmla="*/ 790425 h 1459945"/>
              <a:gd name="connsiteX65" fmla="*/ 1504955 w 1542299"/>
              <a:gd name="connsiteY65" fmla="*/ 749278 h 1459945"/>
              <a:gd name="connsiteX66" fmla="*/ 1295830 w 1542299"/>
              <a:gd name="connsiteY66" fmla="*/ 749278 h 1459945"/>
              <a:gd name="connsiteX67" fmla="*/ 1218653 w 1542299"/>
              <a:gd name="connsiteY67" fmla="*/ 810375 h 1459945"/>
              <a:gd name="connsiteX68" fmla="*/ 1141476 w 1542299"/>
              <a:gd name="connsiteY68" fmla="*/ 749278 h 1459945"/>
              <a:gd name="connsiteX69" fmla="*/ 848949 w 1542299"/>
              <a:gd name="connsiteY69" fmla="*/ 749278 h 1459945"/>
              <a:gd name="connsiteX70" fmla="*/ 790444 w 1542299"/>
              <a:gd name="connsiteY70" fmla="*/ 807881 h 1459945"/>
              <a:gd name="connsiteX71" fmla="*/ 790444 w 1542299"/>
              <a:gd name="connsiteY71" fmla="*/ 913867 h 1459945"/>
              <a:gd name="connsiteX72" fmla="*/ 771772 w 1542299"/>
              <a:gd name="connsiteY72" fmla="*/ 932570 h 1459945"/>
              <a:gd name="connsiteX73" fmla="*/ 753100 w 1542299"/>
              <a:gd name="connsiteY73" fmla="*/ 913867 h 1459945"/>
              <a:gd name="connsiteX74" fmla="*/ 753100 w 1542299"/>
              <a:gd name="connsiteY74" fmla="*/ 807881 h 1459945"/>
              <a:gd name="connsiteX75" fmla="*/ 693350 w 1542299"/>
              <a:gd name="connsiteY75" fmla="*/ 749278 h 1459945"/>
              <a:gd name="connsiteX76" fmla="*/ 402068 w 1542299"/>
              <a:gd name="connsiteY76" fmla="*/ 749278 h 1459945"/>
              <a:gd name="connsiteX77" fmla="*/ 324891 w 1542299"/>
              <a:gd name="connsiteY77" fmla="*/ 810375 h 1459945"/>
              <a:gd name="connsiteX78" fmla="*/ 247714 w 1542299"/>
              <a:gd name="connsiteY78" fmla="*/ 749278 h 1459945"/>
              <a:gd name="connsiteX79" fmla="*/ 38589 w 1542299"/>
              <a:gd name="connsiteY79" fmla="*/ 749278 h 1459945"/>
              <a:gd name="connsiteX80" fmla="*/ 38589 w 1542299"/>
              <a:gd name="connsiteY80" fmla="*/ 790425 h 1459945"/>
              <a:gd name="connsiteX81" fmla="*/ 19917 w 1542299"/>
              <a:gd name="connsiteY81" fmla="*/ 810375 h 1459945"/>
              <a:gd name="connsiteX82" fmla="*/ 0 w 1542299"/>
              <a:gd name="connsiteY82" fmla="*/ 790425 h 1459945"/>
              <a:gd name="connsiteX83" fmla="*/ 0 w 1542299"/>
              <a:gd name="connsiteY83" fmla="*/ 668230 h 1459945"/>
              <a:gd name="connsiteX84" fmla="*/ 19917 w 1542299"/>
              <a:gd name="connsiteY84" fmla="*/ 649527 h 1459945"/>
              <a:gd name="connsiteX85" fmla="*/ 38589 w 1542299"/>
              <a:gd name="connsiteY85" fmla="*/ 668230 h 1459945"/>
              <a:gd name="connsiteX86" fmla="*/ 38589 w 1542299"/>
              <a:gd name="connsiteY86" fmla="*/ 710624 h 1459945"/>
              <a:gd name="connsiteX87" fmla="*/ 247714 w 1542299"/>
              <a:gd name="connsiteY87" fmla="*/ 710624 h 1459945"/>
              <a:gd name="connsiteX88" fmla="*/ 306219 w 1542299"/>
              <a:gd name="connsiteY88" fmla="*/ 652021 h 1459945"/>
              <a:gd name="connsiteX89" fmla="*/ 306219 w 1542299"/>
              <a:gd name="connsiteY89" fmla="*/ 547282 h 1459945"/>
              <a:gd name="connsiteX90" fmla="*/ 324891 w 1542299"/>
              <a:gd name="connsiteY90" fmla="*/ 527332 h 1459945"/>
              <a:gd name="connsiteX91" fmla="*/ 1080099 w 1542299"/>
              <a:gd name="connsiteY91" fmla="*/ 444935 h 1459945"/>
              <a:gd name="connsiteX92" fmla="*/ 1364303 w 1542299"/>
              <a:gd name="connsiteY92" fmla="*/ 444935 h 1459945"/>
              <a:gd name="connsiteX93" fmla="*/ 1383000 w 1542299"/>
              <a:gd name="connsiteY93" fmla="*/ 462958 h 1459945"/>
              <a:gd name="connsiteX94" fmla="*/ 1364303 w 1542299"/>
              <a:gd name="connsiteY94" fmla="*/ 482182 h 1459945"/>
              <a:gd name="connsiteX95" fmla="*/ 1080099 w 1542299"/>
              <a:gd name="connsiteY95" fmla="*/ 482182 h 1459945"/>
              <a:gd name="connsiteX96" fmla="*/ 1060155 w 1542299"/>
              <a:gd name="connsiteY96" fmla="*/ 462958 h 1459945"/>
              <a:gd name="connsiteX97" fmla="*/ 1080099 w 1542299"/>
              <a:gd name="connsiteY97" fmla="*/ 444935 h 1459945"/>
              <a:gd name="connsiteX98" fmla="*/ 184656 w 1542299"/>
              <a:gd name="connsiteY98" fmla="*/ 444935 h 1459945"/>
              <a:gd name="connsiteX99" fmla="*/ 467768 w 1542299"/>
              <a:gd name="connsiteY99" fmla="*/ 444935 h 1459945"/>
              <a:gd name="connsiteX100" fmla="*/ 487635 w 1542299"/>
              <a:gd name="connsiteY100" fmla="*/ 462958 h 1459945"/>
              <a:gd name="connsiteX101" fmla="*/ 467768 w 1542299"/>
              <a:gd name="connsiteY101" fmla="*/ 482182 h 1459945"/>
              <a:gd name="connsiteX102" fmla="*/ 184656 w 1542299"/>
              <a:gd name="connsiteY102" fmla="*/ 482182 h 1459945"/>
              <a:gd name="connsiteX103" fmla="*/ 164789 w 1542299"/>
              <a:gd name="connsiteY103" fmla="*/ 462958 h 1459945"/>
              <a:gd name="connsiteX104" fmla="*/ 184656 w 1542299"/>
              <a:gd name="connsiteY104" fmla="*/ 444935 h 1459945"/>
              <a:gd name="connsiteX105" fmla="*/ 1402887 w 1542299"/>
              <a:gd name="connsiteY105" fmla="*/ 302116 h 1459945"/>
              <a:gd name="connsiteX106" fmla="*/ 1421529 w 1542299"/>
              <a:gd name="connsiteY106" fmla="*/ 324088 h 1459945"/>
              <a:gd name="connsiteX107" fmla="*/ 1402887 w 1542299"/>
              <a:gd name="connsiteY107" fmla="*/ 344768 h 1459945"/>
              <a:gd name="connsiteX108" fmla="*/ 1384245 w 1542299"/>
              <a:gd name="connsiteY108" fmla="*/ 324088 h 1459945"/>
              <a:gd name="connsiteX109" fmla="*/ 1402887 w 1542299"/>
              <a:gd name="connsiteY109" fmla="*/ 302116 h 1459945"/>
              <a:gd name="connsiteX110" fmla="*/ 510849 w 1542299"/>
              <a:gd name="connsiteY110" fmla="*/ 302116 h 1459945"/>
              <a:gd name="connsiteX111" fmla="*/ 531529 w 1542299"/>
              <a:gd name="connsiteY111" fmla="*/ 324088 h 1459945"/>
              <a:gd name="connsiteX112" fmla="*/ 510849 w 1542299"/>
              <a:gd name="connsiteY112" fmla="*/ 344768 h 1459945"/>
              <a:gd name="connsiteX113" fmla="*/ 488877 w 1542299"/>
              <a:gd name="connsiteY113" fmla="*/ 324088 h 1459945"/>
              <a:gd name="connsiteX114" fmla="*/ 510849 w 1542299"/>
              <a:gd name="connsiteY114" fmla="*/ 302116 h 1459945"/>
              <a:gd name="connsiteX115" fmla="*/ 982567 w 1542299"/>
              <a:gd name="connsiteY115" fmla="*/ 38772 h 1459945"/>
              <a:gd name="connsiteX116" fmla="*/ 972567 w 1542299"/>
              <a:gd name="connsiteY116" fmla="*/ 47527 h 1459945"/>
              <a:gd name="connsiteX117" fmla="*/ 972567 w 1542299"/>
              <a:gd name="connsiteY117" fmla="*/ 357707 h 1459945"/>
              <a:gd name="connsiteX118" fmla="*/ 982567 w 1542299"/>
              <a:gd name="connsiteY118" fmla="*/ 367713 h 1459945"/>
              <a:gd name="connsiteX119" fmla="*/ 1456339 w 1542299"/>
              <a:gd name="connsiteY119" fmla="*/ 367713 h 1459945"/>
              <a:gd name="connsiteX120" fmla="*/ 1465089 w 1542299"/>
              <a:gd name="connsiteY120" fmla="*/ 357707 h 1459945"/>
              <a:gd name="connsiteX121" fmla="*/ 1465089 w 1542299"/>
              <a:gd name="connsiteY121" fmla="*/ 47527 h 1459945"/>
              <a:gd name="connsiteX122" fmla="*/ 1456339 w 1542299"/>
              <a:gd name="connsiteY122" fmla="*/ 38772 h 1459945"/>
              <a:gd name="connsiteX123" fmla="*/ 91090 w 1542299"/>
              <a:gd name="connsiteY123" fmla="*/ 38772 h 1459945"/>
              <a:gd name="connsiteX124" fmla="*/ 82404 w 1542299"/>
              <a:gd name="connsiteY124" fmla="*/ 47527 h 1459945"/>
              <a:gd name="connsiteX125" fmla="*/ 82404 w 1542299"/>
              <a:gd name="connsiteY125" fmla="*/ 357707 h 1459945"/>
              <a:gd name="connsiteX126" fmla="*/ 91090 w 1542299"/>
              <a:gd name="connsiteY126" fmla="*/ 367713 h 1459945"/>
              <a:gd name="connsiteX127" fmla="*/ 561334 w 1542299"/>
              <a:gd name="connsiteY127" fmla="*/ 367713 h 1459945"/>
              <a:gd name="connsiteX128" fmla="*/ 571260 w 1542299"/>
              <a:gd name="connsiteY128" fmla="*/ 357707 h 1459945"/>
              <a:gd name="connsiteX129" fmla="*/ 571260 w 1542299"/>
              <a:gd name="connsiteY129" fmla="*/ 47527 h 1459945"/>
              <a:gd name="connsiteX130" fmla="*/ 561334 w 1542299"/>
              <a:gd name="connsiteY130" fmla="*/ 38772 h 1459945"/>
              <a:gd name="connsiteX131" fmla="*/ 982567 w 1542299"/>
              <a:gd name="connsiteY131" fmla="*/ 0 h 1459945"/>
              <a:gd name="connsiteX132" fmla="*/ 1456339 w 1542299"/>
              <a:gd name="connsiteY132" fmla="*/ 0 h 1459945"/>
              <a:gd name="connsiteX133" fmla="*/ 1503841 w 1542299"/>
              <a:gd name="connsiteY133" fmla="*/ 47527 h 1459945"/>
              <a:gd name="connsiteX134" fmla="*/ 1503841 w 1542299"/>
              <a:gd name="connsiteY134" fmla="*/ 357707 h 1459945"/>
              <a:gd name="connsiteX135" fmla="*/ 1456339 w 1542299"/>
              <a:gd name="connsiteY135" fmla="*/ 405234 h 1459945"/>
              <a:gd name="connsiteX136" fmla="*/ 982567 w 1542299"/>
              <a:gd name="connsiteY136" fmla="*/ 405234 h 1459945"/>
              <a:gd name="connsiteX137" fmla="*/ 933815 w 1542299"/>
              <a:gd name="connsiteY137" fmla="*/ 357707 h 1459945"/>
              <a:gd name="connsiteX138" fmla="*/ 933815 w 1542299"/>
              <a:gd name="connsiteY138" fmla="*/ 47527 h 1459945"/>
              <a:gd name="connsiteX139" fmla="*/ 982567 w 1542299"/>
              <a:gd name="connsiteY139" fmla="*/ 0 h 1459945"/>
              <a:gd name="connsiteX140" fmla="*/ 91090 w 1542299"/>
              <a:gd name="connsiteY140" fmla="*/ 0 h 1459945"/>
              <a:gd name="connsiteX141" fmla="*/ 561334 w 1542299"/>
              <a:gd name="connsiteY141" fmla="*/ 0 h 1459945"/>
              <a:gd name="connsiteX142" fmla="*/ 608482 w 1542299"/>
              <a:gd name="connsiteY142" fmla="*/ 47527 h 1459945"/>
              <a:gd name="connsiteX143" fmla="*/ 608482 w 1542299"/>
              <a:gd name="connsiteY143" fmla="*/ 357707 h 1459945"/>
              <a:gd name="connsiteX144" fmla="*/ 561334 w 1542299"/>
              <a:gd name="connsiteY144" fmla="*/ 405234 h 1459945"/>
              <a:gd name="connsiteX145" fmla="*/ 91090 w 1542299"/>
              <a:gd name="connsiteY145" fmla="*/ 405234 h 1459945"/>
              <a:gd name="connsiteX146" fmla="*/ 43941 w 1542299"/>
              <a:gd name="connsiteY146" fmla="*/ 357707 h 1459945"/>
              <a:gd name="connsiteX147" fmla="*/ 43941 w 1542299"/>
              <a:gd name="connsiteY147" fmla="*/ 47527 h 1459945"/>
              <a:gd name="connsiteX148" fmla="*/ 91090 w 1542299"/>
              <a:gd name="connsiteY148" fmla="*/ 0 h 145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1542299" h="1459945">
                <a:moveTo>
                  <a:pt x="629593" y="1422698"/>
                </a:moveTo>
                <a:lnTo>
                  <a:pt x="912708" y="1422698"/>
                </a:lnTo>
                <a:cubicBezTo>
                  <a:pt x="923883" y="1422698"/>
                  <a:pt x="932575" y="1431109"/>
                  <a:pt x="932575" y="1440721"/>
                </a:cubicBezTo>
                <a:cubicBezTo>
                  <a:pt x="932575" y="1451535"/>
                  <a:pt x="923883" y="1459945"/>
                  <a:pt x="912708" y="1459945"/>
                </a:cubicBezTo>
                <a:lnTo>
                  <a:pt x="629593" y="1459945"/>
                </a:lnTo>
                <a:cubicBezTo>
                  <a:pt x="618417" y="1459945"/>
                  <a:pt x="609725" y="1451535"/>
                  <a:pt x="609725" y="1440721"/>
                </a:cubicBezTo>
                <a:cubicBezTo>
                  <a:pt x="609725" y="1431109"/>
                  <a:pt x="618417" y="1422698"/>
                  <a:pt x="629593" y="1422698"/>
                </a:cubicBezTo>
                <a:close/>
                <a:moveTo>
                  <a:pt x="952457" y="1279878"/>
                </a:moveTo>
                <a:cubicBezTo>
                  <a:pt x="962943" y="1279878"/>
                  <a:pt x="971099" y="1290218"/>
                  <a:pt x="971099" y="1301850"/>
                </a:cubicBezTo>
                <a:cubicBezTo>
                  <a:pt x="971099" y="1313482"/>
                  <a:pt x="962943" y="1322530"/>
                  <a:pt x="952457" y="1322530"/>
                </a:cubicBezTo>
                <a:cubicBezTo>
                  <a:pt x="941971" y="1322530"/>
                  <a:pt x="933815" y="1313482"/>
                  <a:pt x="933815" y="1301850"/>
                </a:cubicBezTo>
                <a:cubicBezTo>
                  <a:pt x="933815" y="1290218"/>
                  <a:pt x="941971" y="1279878"/>
                  <a:pt x="952457" y="1279878"/>
                </a:cubicBezTo>
                <a:close/>
                <a:moveTo>
                  <a:pt x="536379" y="1016415"/>
                </a:moveTo>
                <a:cubicBezTo>
                  <a:pt x="532629" y="1016415"/>
                  <a:pt x="527629" y="1021403"/>
                  <a:pt x="527629" y="1026391"/>
                </a:cubicBezTo>
                <a:lnTo>
                  <a:pt x="527629" y="1335618"/>
                </a:lnTo>
                <a:cubicBezTo>
                  <a:pt x="527629" y="1340606"/>
                  <a:pt x="532629" y="1344347"/>
                  <a:pt x="536379" y="1344347"/>
                </a:cubicBezTo>
                <a:lnTo>
                  <a:pt x="1010151" y="1344347"/>
                </a:lnTo>
                <a:cubicBezTo>
                  <a:pt x="1016401" y="1344347"/>
                  <a:pt x="1020151" y="1340606"/>
                  <a:pt x="1020151" y="1335618"/>
                </a:cubicBezTo>
                <a:lnTo>
                  <a:pt x="1020151" y="1026391"/>
                </a:lnTo>
                <a:cubicBezTo>
                  <a:pt x="1020151" y="1021403"/>
                  <a:pt x="1016401" y="1016415"/>
                  <a:pt x="1010151" y="1016415"/>
                </a:cubicBezTo>
                <a:close/>
                <a:moveTo>
                  <a:pt x="536379" y="977762"/>
                </a:moveTo>
                <a:lnTo>
                  <a:pt x="1010151" y="977762"/>
                </a:lnTo>
                <a:cubicBezTo>
                  <a:pt x="1036402" y="977762"/>
                  <a:pt x="1058903" y="1000206"/>
                  <a:pt x="1058903" y="1026391"/>
                </a:cubicBezTo>
                <a:lnTo>
                  <a:pt x="1058903" y="1335618"/>
                </a:lnTo>
                <a:cubicBezTo>
                  <a:pt x="1058903" y="1361803"/>
                  <a:pt x="1036402" y="1383000"/>
                  <a:pt x="1010151" y="1383000"/>
                </a:cubicBezTo>
                <a:lnTo>
                  <a:pt x="536379" y="1383000"/>
                </a:lnTo>
                <a:cubicBezTo>
                  <a:pt x="511378" y="1383000"/>
                  <a:pt x="488877" y="1361803"/>
                  <a:pt x="488877" y="1335618"/>
                </a:cubicBezTo>
                <a:lnTo>
                  <a:pt x="488877" y="1026391"/>
                </a:lnTo>
                <a:cubicBezTo>
                  <a:pt x="488877" y="1000206"/>
                  <a:pt x="511378" y="977762"/>
                  <a:pt x="536379" y="977762"/>
                </a:cubicBezTo>
                <a:close/>
                <a:moveTo>
                  <a:pt x="1218653" y="688180"/>
                </a:moveTo>
                <a:cubicBezTo>
                  <a:pt x="1196247" y="688180"/>
                  <a:pt x="1176330" y="706884"/>
                  <a:pt x="1176330" y="730574"/>
                </a:cubicBezTo>
                <a:cubicBezTo>
                  <a:pt x="1176330" y="753018"/>
                  <a:pt x="1196247" y="771722"/>
                  <a:pt x="1218653" y="771722"/>
                </a:cubicBezTo>
                <a:cubicBezTo>
                  <a:pt x="1242304" y="771722"/>
                  <a:pt x="1260976" y="753018"/>
                  <a:pt x="1260976" y="730574"/>
                </a:cubicBezTo>
                <a:cubicBezTo>
                  <a:pt x="1260976" y="706884"/>
                  <a:pt x="1242304" y="688180"/>
                  <a:pt x="1218653" y="688180"/>
                </a:cubicBezTo>
                <a:close/>
                <a:moveTo>
                  <a:pt x="771772" y="688180"/>
                </a:moveTo>
                <a:cubicBezTo>
                  <a:pt x="749366" y="688180"/>
                  <a:pt x="729449" y="706884"/>
                  <a:pt x="729449" y="730574"/>
                </a:cubicBezTo>
                <a:cubicBezTo>
                  <a:pt x="729449" y="753018"/>
                  <a:pt x="749366" y="771722"/>
                  <a:pt x="771772" y="771722"/>
                </a:cubicBezTo>
                <a:cubicBezTo>
                  <a:pt x="794178" y="771722"/>
                  <a:pt x="814095" y="753018"/>
                  <a:pt x="814095" y="730574"/>
                </a:cubicBezTo>
                <a:cubicBezTo>
                  <a:pt x="814095" y="706884"/>
                  <a:pt x="794178" y="688180"/>
                  <a:pt x="771772" y="688180"/>
                </a:cubicBezTo>
                <a:close/>
                <a:moveTo>
                  <a:pt x="324891" y="688180"/>
                </a:moveTo>
                <a:cubicBezTo>
                  <a:pt x="301240" y="688180"/>
                  <a:pt x="282568" y="706884"/>
                  <a:pt x="282568" y="730574"/>
                </a:cubicBezTo>
                <a:cubicBezTo>
                  <a:pt x="282568" y="753018"/>
                  <a:pt x="301240" y="771722"/>
                  <a:pt x="324891" y="771722"/>
                </a:cubicBezTo>
                <a:cubicBezTo>
                  <a:pt x="347297" y="771722"/>
                  <a:pt x="367214" y="753018"/>
                  <a:pt x="367214" y="730574"/>
                </a:cubicBezTo>
                <a:cubicBezTo>
                  <a:pt x="367214" y="706884"/>
                  <a:pt x="347297" y="688180"/>
                  <a:pt x="324891" y="688180"/>
                </a:cubicBezTo>
                <a:close/>
                <a:moveTo>
                  <a:pt x="324891" y="527332"/>
                </a:moveTo>
                <a:cubicBezTo>
                  <a:pt x="334849" y="527332"/>
                  <a:pt x="343563" y="536060"/>
                  <a:pt x="343563" y="547282"/>
                </a:cubicBezTo>
                <a:lnTo>
                  <a:pt x="343563" y="652021"/>
                </a:lnTo>
                <a:cubicBezTo>
                  <a:pt x="372193" y="659502"/>
                  <a:pt x="394600" y="681946"/>
                  <a:pt x="402068" y="710624"/>
                </a:cubicBezTo>
                <a:lnTo>
                  <a:pt x="693350" y="710624"/>
                </a:lnTo>
                <a:cubicBezTo>
                  <a:pt x="702064" y="675712"/>
                  <a:pt x="734428" y="649527"/>
                  <a:pt x="771772" y="649527"/>
                </a:cubicBezTo>
                <a:cubicBezTo>
                  <a:pt x="809116" y="649527"/>
                  <a:pt x="841480" y="675712"/>
                  <a:pt x="848949" y="710624"/>
                </a:cubicBezTo>
                <a:lnTo>
                  <a:pt x="1141476" y="710624"/>
                </a:lnTo>
                <a:cubicBezTo>
                  <a:pt x="1148944" y="681946"/>
                  <a:pt x="1171351" y="659502"/>
                  <a:pt x="1199981" y="652021"/>
                </a:cubicBezTo>
                <a:lnTo>
                  <a:pt x="1199981" y="547282"/>
                </a:lnTo>
                <a:cubicBezTo>
                  <a:pt x="1199981" y="536060"/>
                  <a:pt x="1208694" y="527332"/>
                  <a:pt x="1218653" y="527332"/>
                </a:cubicBezTo>
                <a:cubicBezTo>
                  <a:pt x="1228611" y="527332"/>
                  <a:pt x="1237325" y="536060"/>
                  <a:pt x="1237325" y="547282"/>
                </a:cubicBezTo>
                <a:lnTo>
                  <a:pt x="1237325" y="652021"/>
                </a:lnTo>
                <a:cubicBezTo>
                  <a:pt x="1265955" y="659502"/>
                  <a:pt x="1289606" y="681946"/>
                  <a:pt x="1295830" y="710624"/>
                </a:cubicBezTo>
                <a:lnTo>
                  <a:pt x="1504955" y="710624"/>
                </a:lnTo>
                <a:lnTo>
                  <a:pt x="1504955" y="668230"/>
                </a:lnTo>
                <a:cubicBezTo>
                  <a:pt x="1504955" y="658255"/>
                  <a:pt x="1513669" y="649527"/>
                  <a:pt x="1523627" y="649527"/>
                </a:cubicBezTo>
                <a:cubicBezTo>
                  <a:pt x="1534830" y="649527"/>
                  <a:pt x="1542299" y="658255"/>
                  <a:pt x="1542299" y="668230"/>
                </a:cubicBezTo>
                <a:lnTo>
                  <a:pt x="1542299" y="790425"/>
                </a:lnTo>
                <a:cubicBezTo>
                  <a:pt x="1542299" y="801647"/>
                  <a:pt x="1534830" y="810375"/>
                  <a:pt x="1523627" y="810375"/>
                </a:cubicBezTo>
                <a:cubicBezTo>
                  <a:pt x="1513669" y="810375"/>
                  <a:pt x="1504955" y="801647"/>
                  <a:pt x="1504955" y="790425"/>
                </a:cubicBezTo>
                <a:lnTo>
                  <a:pt x="1504955" y="749278"/>
                </a:lnTo>
                <a:lnTo>
                  <a:pt x="1295830" y="749278"/>
                </a:lnTo>
                <a:cubicBezTo>
                  <a:pt x="1288361" y="784191"/>
                  <a:pt x="1257242" y="810375"/>
                  <a:pt x="1218653" y="810375"/>
                </a:cubicBezTo>
                <a:cubicBezTo>
                  <a:pt x="1181309" y="810375"/>
                  <a:pt x="1150189" y="784191"/>
                  <a:pt x="1141476" y="749278"/>
                </a:cubicBezTo>
                <a:lnTo>
                  <a:pt x="848949" y="749278"/>
                </a:lnTo>
                <a:cubicBezTo>
                  <a:pt x="842725" y="777956"/>
                  <a:pt x="820319" y="800400"/>
                  <a:pt x="790444" y="807881"/>
                </a:cubicBezTo>
                <a:lnTo>
                  <a:pt x="790444" y="913867"/>
                </a:lnTo>
                <a:cubicBezTo>
                  <a:pt x="790444" y="923842"/>
                  <a:pt x="782975" y="932570"/>
                  <a:pt x="771772" y="932570"/>
                </a:cubicBezTo>
                <a:cubicBezTo>
                  <a:pt x="761814" y="932570"/>
                  <a:pt x="753100" y="923842"/>
                  <a:pt x="753100" y="913867"/>
                </a:cubicBezTo>
                <a:lnTo>
                  <a:pt x="753100" y="807881"/>
                </a:lnTo>
                <a:cubicBezTo>
                  <a:pt x="723225" y="800400"/>
                  <a:pt x="700819" y="777956"/>
                  <a:pt x="693350" y="749278"/>
                </a:cubicBezTo>
                <a:lnTo>
                  <a:pt x="402068" y="749278"/>
                </a:lnTo>
                <a:cubicBezTo>
                  <a:pt x="393355" y="784191"/>
                  <a:pt x="362235" y="810375"/>
                  <a:pt x="324891" y="810375"/>
                </a:cubicBezTo>
                <a:cubicBezTo>
                  <a:pt x="286303" y="810375"/>
                  <a:pt x="255183" y="784191"/>
                  <a:pt x="247714" y="749278"/>
                </a:cubicBezTo>
                <a:lnTo>
                  <a:pt x="38589" y="749278"/>
                </a:lnTo>
                <a:lnTo>
                  <a:pt x="38589" y="790425"/>
                </a:lnTo>
                <a:cubicBezTo>
                  <a:pt x="38589" y="801647"/>
                  <a:pt x="29875" y="810375"/>
                  <a:pt x="19917" y="810375"/>
                </a:cubicBezTo>
                <a:cubicBezTo>
                  <a:pt x="8714" y="810375"/>
                  <a:pt x="0" y="801647"/>
                  <a:pt x="0" y="790425"/>
                </a:cubicBezTo>
                <a:lnTo>
                  <a:pt x="0" y="668230"/>
                </a:lnTo>
                <a:cubicBezTo>
                  <a:pt x="0" y="658255"/>
                  <a:pt x="8714" y="649527"/>
                  <a:pt x="19917" y="649527"/>
                </a:cubicBezTo>
                <a:cubicBezTo>
                  <a:pt x="29875" y="649527"/>
                  <a:pt x="38589" y="658255"/>
                  <a:pt x="38589" y="668230"/>
                </a:cubicBezTo>
                <a:lnTo>
                  <a:pt x="38589" y="710624"/>
                </a:lnTo>
                <a:lnTo>
                  <a:pt x="247714" y="710624"/>
                </a:lnTo>
                <a:cubicBezTo>
                  <a:pt x="253938" y="681946"/>
                  <a:pt x="277589" y="659502"/>
                  <a:pt x="306219" y="652021"/>
                </a:cubicBezTo>
                <a:lnTo>
                  <a:pt x="306219" y="547282"/>
                </a:lnTo>
                <a:cubicBezTo>
                  <a:pt x="306219" y="536060"/>
                  <a:pt x="313688" y="527332"/>
                  <a:pt x="324891" y="527332"/>
                </a:cubicBezTo>
                <a:close/>
                <a:moveTo>
                  <a:pt x="1080099" y="444935"/>
                </a:moveTo>
                <a:lnTo>
                  <a:pt x="1364303" y="444935"/>
                </a:lnTo>
                <a:cubicBezTo>
                  <a:pt x="1375521" y="444935"/>
                  <a:pt x="1383000" y="453346"/>
                  <a:pt x="1383000" y="462958"/>
                </a:cubicBezTo>
                <a:cubicBezTo>
                  <a:pt x="1383000" y="473772"/>
                  <a:pt x="1375521" y="482182"/>
                  <a:pt x="1364303" y="482182"/>
                </a:cubicBezTo>
                <a:lnTo>
                  <a:pt x="1080099" y="482182"/>
                </a:lnTo>
                <a:cubicBezTo>
                  <a:pt x="1070127" y="482182"/>
                  <a:pt x="1060155" y="473772"/>
                  <a:pt x="1060155" y="462958"/>
                </a:cubicBezTo>
                <a:cubicBezTo>
                  <a:pt x="1060155" y="453346"/>
                  <a:pt x="1070127" y="444935"/>
                  <a:pt x="1080099" y="444935"/>
                </a:cubicBezTo>
                <a:close/>
                <a:moveTo>
                  <a:pt x="184656" y="444935"/>
                </a:moveTo>
                <a:lnTo>
                  <a:pt x="467768" y="444935"/>
                </a:lnTo>
                <a:cubicBezTo>
                  <a:pt x="477702" y="444935"/>
                  <a:pt x="487635" y="453346"/>
                  <a:pt x="487635" y="462958"/>
                </a:cubicBezTo>
                <a:cubicBezTo>
                  <a:pt x="487635" y="473772"/>
                  <a:pt x="477702" y="482182"/>
                  <a:pt x="467768" y="482182"/>
                </a:cubicBezTo>
                <a:lnTo>
                  <a:pt x="184656" y="482182"/>
                </a:lnTo>
                <a:cubicBezTo>
                  <a:pt x="173481" y="482182"/>
                  <a:pt x="164789" y="473772"/>
                  <a:pt x="164789" y="462958"/>
                </a:cubicBezTo>
                <a:cubicBezTo>
                  <a:pt x="164789" y="453346"/>
                  <a:pt x="173481" y="444935"/>
                  <a:pt x="184656" y="444935"/>
                </a:cubicBezTo>
                <a:close/>
                <a:moveTo>
                  <a:pt x="1402887" y="302116"/>
                </a:moveTo>
                <a:cubicBezTo>
                  <a:pt x="1413373" y="302116"/>
                  <a:pt x="1421529" y="311163"/>
                  <a:pt x="1421529" y="324088"/>
                </a:cubicBezTo>
                <a:cubicBezTo>
                  <a:pt x="1421529" y="334428"/>
                  <a:pt x="1413373" y="344768"/>
                  <a:pt x="1402887" y="344768"/>
                </a:cubicBezTo>
                <a:cubicBezTo>
                  <a:pt x="1392401" y="344768"/>
                  <a:pt x="1384245" y="334428"/>
                  <a:pt x="1384245" y="324088"/>
                </a:cubicBezTo>
                <a:cubicBezTo>
                  <a:pt x="1384245" y="311163"/>
                  <a:pt x="1392401" y="302116"/>
                  <a:pt x="1402887" y="302116"/>
                </a:cubicBezTo>
                <a:close/>
                <a:moveTo>
                  <a:pt x="510849" y="302116"/>
                </a:moveTo>
                <a:cubicBezTo>
                  <a:pt x="522481" y="302116"/>
                  <a:pt x="531529" y="311163"/>
                  <a:pt x="531529" y="324088"/>
                </a:cubicBezTo>
                <a:cubicBezTo>
                  <a:pt x="531529" y="334428"/>
                  <a:pt x="522481" y="344768"/>
                  <a:pt x="510849" y="344768"/>
                </a:cubicBezTo>
                <a:cubicBezTo>
                  <a:pt x="499217" y="344768"/>
                  <a:pt x="488877" y="334428"/>
                  <a:pt x="488877" y="324088"/>
                </a:cubicBezTo>
                <a:cubicBezTo>
                  <a:pt x="488877" y="311163"/>
                  <a:pt x="499217" y="302116"/>
                  <a:pt x="510849" y="302116"/>
                </a:cubicBezTo>
                <a:close/>
                <a:moveTo>
                  <a:pt x="982567" y="38772"/>
                </a:moveTo>
                <a:cubicBezTo>
                  <a:pt x="977567" y="38772"/>
                  <a:pt x="972567" y="42525"/>
                  <a:pt x="972567" y="47527"/>
                </a:cubicBezTo>
                <a:lnTo>
                  <a:pt x="972567" y="357707"/>
                </a:lnTo>
                <a:cubicBezTo>
                  <a:pt x="972567" y="362710"/>
                  <a:pt x="977567" y="367713"/>
                  <a:pt x="982567" y="367713"/>
                </a:cubicBezTo>
                <a:lnTo>
                  <a:pt x="1456339" y="367713"/>
                </a:lnTo>
                <a:cubicBezTo>
                  <a:pt x="1461339" y="367713"/>
                  <a:pt x="1465089" y="362710"/>
                  <a:pt x="1465089" y="357707"/>
                </a:cubicBezTo>
                <a:lnTo>
                  <a:pt x="1465089" y="47527"/>
                </a:lnTo>
                <a:cubicBezTo>
                  <a:pt x="1465089" y="42525"/>
                  <a:pt x="1461339" y="38772"/>
                  <a:pt x="1456339" y="38772"/>
                </a:cubicBezTo>
                <a:close/>
                <a:moveTo>
                  <a:pt x="91090" y="38772"/>
                </a:moveTo>
                <a:cubicBezTo>
                  <a:pt x="86126" y="38772"/>
                  <a:pt x="82404" y="42525"/>
                  <a:pt x="82404" y="47527"/>
                </a:cubicBezTo>
                <a:lnTo>
                  <a:pt x="82404" y="357707"/>
                </a:lnTo>
                <a:cubicBezTo>
                  <a:pt x="82404" y="362710"/>
                  <a:pt x="86126" y="367713"/>
                  <a:pt x="91090" y="367713"/>
                </a:cubicBezTo>
                <a:lnTo>
                  <a:pt x="561334" y="367713"/>
                </a:lnTo>
                <a:cubicBezTo>
                  <a:pt x="566297" y="367713"/>
                  <a:pt x="571260" y="362710"/>
                  <a:pt x="571260" y="357707"/>
                </a:cubicBezTo>
                <a:lnTo>
                  <a:pt x="571260" y="47527"/>
                </a:lnTo>
                <a:cubicBezTo>
                  <a:pt x="571260" y="42525"/>
                  <a:pt x="566297" y="38772"/>
                  <a:pt x="561334" y="38772"/>
                </a:cubicBezTo>
                <a:close/>
                <a:moveTo>
                  <a:pt x="982567" y="0"/>
                </a:moveTo>
                <a:lnTo>
                  <a:pt x="1456339" y="0"/>
                </a:lnTo>
                <a:cubicBezTo>
                  <a:pt x="1482590" y="0"/>
                  <a:pt x="1503841" y="21262"/>
                  <a:pt x="1503841" y="47527"/>
                </a:cubicBezTo>
                <a:lnTo>
                  <a:pt x="1503841" y="357707"/>
                </a:lnTo>
                <a:cubicBezTo>
                  <a:pt x="1503841" y="383972"/>
                  <a:pt x="1482590" y="405234"/>
                  <a:pt x="1456339" y="405234"/>
                </a:cubicBezTo>
                <a:lnTo>
                  <a:pt x="982567" y="405234"/>
                </a:lnTo>
                <a:cubicBezTo>
                  <a:pt x="956316" y="405234"/>
                  <a:pt x="933815" y="383972"/>
                  <a:pt x="933815" y="357707"/>
                </a:cubicBezTo>
                <a:lnTo>
                  <a:pt x="933815" y="47527"/>
                </a:lnTo>
                <a:cubicBezTo>
                  <a:pt x="933815" y="21262"/>
                  <a:pt x="956316" y="0"/>
                  <a:pt x="982567" y="0"/>
                </a:cubicBezTo>
                <a:close/>
                <a:moveTo>
                  <a:pt x="91090" y="0"/>
                </a:moveTo>
                <a:lnTo>
                  <a:pt x="561334" y="0"/>
                </a:lnTo>
                <a:cubicBezTo>
                  <a:pt x="587390" y="0"/>
                  <a:pt x="608482" y="21262"/>
                  <a:pt x="608482" y="47527"/>
                </a:cubicBezTo>
                <a:lnTo>
                  <a:pt x="608482" y="357707"/>
                </a:lnTo>
                <a:cubicBezTo>
                  <a:pt x="608482" y="383972"/>
                  <a:pt x="587390" y="405234"/>
                  <a:pt x="561334" y="405234"/>
                </a:cubicBezTo>
                <a:lnTo>
                  <a:pt x="91090" y="405234"/>
                </a:lnTo>
                <a:cubicBezTo>
                  <a:pt x="66274" y="405234"/>
                  <a:pt x="43941" y="383972"/>
                  <a:pt x="43941" y="357707"/>
                </a:cubicBezTo>
                <a:lnTo>
                  <a:pt x="43941" y="47527"/>
                </a:lnTo>
                <a:cubicBezTo>
                  <a:pt x="43941" y="21262"/>
                  <a:pt x="66274" y="0"/>
                  <a:pt x="910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375F7D4-FC24-DE41-ACD2-98E3EC48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927" y="9055220"/>
            <a:ext cx="1317089" cy="1306103"/>
          </a:xfrm>
          <a:custGeom>
            <a:avLst/>
            <a:gdLst>
              <a:gd name="connsiteX0" fmla="*/ 1054943 w 1317089"/>
              <a:gd name="connsiteY0" fmla="*/ 1143427 h 1306103"/>
              <a:gd name="connsiteX1" fmla="*/ 992971 w 1317089"/>
              <a:gd name="connsiteY1" fmla="*/ 1205517 h 1306103"/>
              <a:gd name="connsiteX2" fmla="*/ 1054943 w 1317089"/>
              <a:gd name="connsiteY2" fmla="*/ 1267607 h 1306103"/>
              <a:gd name="connsiteX3" fmla="*/ 1118155 w 1317089"/>
              <a:gd name="connsiteY3" fmla="*/ 1205517 h 1306103"/>
              <a:gd name="connsiteX4" fmla="*/ 1054943 w 1317089"/>
              <a:gd name="connsiteY4" fmla="*/ 1143427 h 1306103"/>
              <a:gd name="connsiteX5" fmla="*/ 283945 w 1317089"/>
              <a:gd name="connsiteY5" fmla="*/ 1142937 h 1306103"/>
              <a:gd name="connsiteX6" fmla="*/ 220625 w 1317089"/>
              <a:gd name="connsiteY6" fmla="*/ 1205213 h 1306103"/>
              <a:gd name="connsiteX7" fmla="*/ 283945 w 1317089"/>
              <a:gd name="connsiteY7" fmla="*/ 1267488 h 1306103"/>
              <a:gd name="connsiteX8" fmla="*/ 346024 w 1317089"/>
              <a:gd name="connsiteY8" fmla="*/ 1205213 h 1306103"/>
              <a:gd name="connsiteX9" fmla="*/ 283945 w 1317089"/>
              <a:gd name="connsiteY9" fmla="*/ 1142937 h 1306103"/>
              <a:gd name="connsiteX10" fmla="*/ 610006 w 1317089"/>
              <a:gd name="connsiteY10" fmla="*/ 1142634 h 1306103"/>
              <a:gd name="connsiteX11" fmla="*/ 548033 w 1317089"/>
              <a:gd name="connsiteY11" fmla="*/ 1205025 h 1306103"/>
              <a:gd name="connsiteX12" fmla="*/ 610006 w 1317089"/>
              <a:gd name="connsiteY12" fmla="*/ 1267416 h 1306103"/>
              <a:gd name="connsiteX13" fmla="*/ 671979 w 1317089"/>
              <a:gd name="connsiteY13" fmla="*/ 1205025 h 1306103"/>
              <a:gd name="connsiteX14" fmla="*/ 610006 w 1317089"/>
              <a:gd name="connsiteY14" fmla="*/ 1142634 h 1306103"/>
              <a:gd name="connsiteX15" fmla="*/ 243816 w 1317089"/>
              <a:gd name="connsiteY15" fmla="*/ 856698 h 1306103"/>
              <a:gd name="connsiteX16" fmla="*/ 181472 w 1317089"/>
              <a:gd name="connsiteY16" fmla="*/ 919201 h 1306103"/>
              <a:gd name="connsiteX17" fmla="*/ 243816 w 1317089"/>
              <a:gd name="connsiteY17" fmla="*/ 981704 h 1306103"/>
              <a:gd name="connsiteX18" fmla="*/ 306159 w 1317089"/>
              <a:gd name="connsiteY18" fmla="*/ 919201 h 1306103"/>
              <a:gd name="connsiteX19" fmla="*/ 243816 w 1317089"/>
              <a:gd name="connsiteY19" fmla="*/ 856698 h 1306103"/>
              <a:gd name="connsiteX20" fmla="*/ 892602 w 1317089"/>
              <a:gd name="connsiteY20" fmla="*/ 813207 h 1306103"/>
              <a:gd name="connsiteX21" fmla="*/ 831869 w 1317089"/>
              <a:gd name="connsiteY21" fmla="*/ 875598 h 1306103"/>
              <a:gd name="connsiteX22" fmla="*/ 892602 w 1317089"/>
              <a:gd name="connsiteY22" fmla="*/ 937990 h 1306103"/>
              <a:gd name="connsiteX23" fmla="*/ 955815 w 1317089"/>
              <a:gd name="connsiteY23" fmla="*/ 875598 h 1306103"/>
              <a:gd name="connsiteX24" fmla="*/ 892602 w 1317089"/>
              <a:gd name="connsiteY24" fmla="*/ 813207 h 1306103"/>
              <a:gd name="connsiteX25" fmla="*/ 892602 w 1317089"/>
              <a:gd name="connsiteY25" fmla="*/ 774524 h 1306103"/>
              <a:gd name="connsiteX26" fmla="*/ 992999 w 1317089"/>
              <a:gd name="connsiteY26" fmla="*/ 875598 h 1306103"/>
              <a:gd name="connsiteX27" fmla="*/ 912434 w 1317089"/>
              <a:gd name="connsiteY27" fmla="*/ 975424 h 1306103"/>
              <a:gd name="connsiteX28" fmla="*/ 912434 w 1317089"/>
              <a:gd name="connsiteY28" fmla="*/ 984159 h 1306103"/>
              <a:gd name="connsiteX29" fmla="*/ 836827 w 1317089"/>
              <a:gd name="connsiteY29" fmla="*/ 1059029 h 1306103"/>
              <a:gd name="connsiteX30" fmla="*/ 665781 w 1317089"/>
              <a:gd name="connsiteY30" fmla="*/ 1059029 h 1306103"/>
              <a:gd name="connsiteX31" fmla="*/ 629837 w 1317089"/>
              <a:gd name="connsiteY31" fmla="*/ 1097712 h 1306103"/>
              <a:gd name="connsiteX32" fmla="*/ 629837 w 1317089"/>
              <a:gd name="connsiteY32" fmla="*/ 1105199 h 1306103"/>
              <a:gd name="connsiteX33" fmla="*/ 710402 w 1317089"/>
              <a:gd name="connsiteY33" fmla="*/ 1205025 h 1306103"/>
              <a:gd name="connsiteX34" fmla="*/ 610006 w 1317089"/>
              <a:gd name="connsiteY34" fmla="*/ 1306099 h 1306103"/>
              <a:gd name="connsiteX35" fmla="*/ 510849 w 1317089"/>
              <a:gd name="connsiteY35" fmla="*/ 1205025 h 1306103"/>
              <a:gd name="connsiteX36" fmla="*/ 591414 w 1317089"/>
              <a:gd name="connsiteY36" fmla="*/ 1105199 h 1306103"/>
              <a:gd name="connsiteX37" fmla="*/ 591414 w 1317089"/>
              <a:gd name="connsiteY37" fmla="*/ 1097712 h 1306103"/>
              <a:gd name="connsiteX38" fmla="*/ 665781 w 1317089"/>
              <a:gd name="connsiteY38" fmla="*/ 1021594 h 1306103"/>
              <a:gd name="connsiteX39" fmla="*/ 836827 w 1317089"/>
              <a:gd name="connsiteY39" fmla="*/ 1021594 h 1306103"/>
              <a:gd name="connsiteX40" fmla="*/ 874010 w 1317089"/>
              <a:gd name="connsiteY40" fmla="*/ 984159 h 1306103"/>
              <a:gd name="connsiteX41" fmla="*/ 874010 w 1317089"/>
              <a:gd name="connsiteY41" fmla="*/ 975424 h 1306103"/>
              <a:gd name="connsiteX42" fmla="*/ 793446 w 1317089"/>
              <a:gd name="connsiteY42" fmla="*/ 875598 h 1306103"/>
              <a:gd name="connsiteX43" fmla="*/ 892602 w 1317089"/>
              <a:gd name="connsiteY43" fmla="*/ 774524 h 1306103"/>
              <a:gd name="connsiteX44" fmla="*/ 1176409 w 1317089"/>
              <a:gd name="connsiteY44" fmla="*/ 697618 h 1306103"/>
              <a:gd name="connsiteX45" fmla="*/ 1196241 w 1317089"/>
              <a:gd name="connsiteY45" fmla="*/ 716245 h 1306103"/>
              <a:gd name="connsiteX46" fmla="*/ 1196241 w 1317089"/>
              <a:gd name="connsiteY46" fmla="*/ 905000 h 1306103"/>
              <a:gd name="connsiteX47" fmla="*/ 1120634 w 1317089"/>
              <a:gd name="connsiteY47" fmla="*/ 979508 h 1306103"/>
              <a:gd name="connsiteX48" fmla="*/ 1111958 w 1317089"/>
              <a:gd name="connsiteY48" fmla="*/ 979508 h 1306103"/>
              <a:gd name="connsiteX49" fmla="*/ 1074774 w 1317089"/>
              <a:gd name="connsiteY49" fmla="*/ 1016762 h 1306103"/>
              <a:gd name="connsiteX50" fmla="*/ 1074774 w 1317089"/>
              <a:gd name="connsiteY50" fmla="*/ 1106172 h 1306103"/>
              <a:gd name="connsiteX51" fmla="*/ 1155339 w 1317089"/>
              <a:gd name="connsiteY51" fmla="*/ 1205517 h 1306103"/>
              <a:gd name="connsiteX52" fmla="*/ 1054943 w 1317089"/>
              <a:gd name="connsiteY52" fmla="*/ 1306103 h 1306103"/>
              <a:gd name="connsiteX53" fmla="*/ 955787 w 1317089"/>
              <a:gd name="connsiteY53" fmla="*/ 1205517 h 1306103"/>
              <a:gd name="connsiteX54" fmla="*/ 1036351 w 1317089"/>
              <a:gd name="connsiteY54" fmla="*/ 1106172 h 1306103"/>
              <a:gd name="connsiteX55" fmla="*/ 1036351 w 1317089"/>
              <a:gd name="connsiteY55" fmla="*/ 1016762 h 1306103"/>
              <a:gd name="connsiteX56" fmla="*/ 1111958 w 1317089"/>
              <a:gd name="connsiteY56" fmla="*/ 942254 h 1306103"/>
              <a:gd name="connsiteX57" fmla="*/ 1120634 w 1317089"/>
              <a:gd name="connsiteY57" fmla="*/ 942254 h 1306103"/>
              <a:gd name="connsiteX58" fmla="*/ 1157818 w 1317089"/>
              <a:gd name="connsiteY58" fmla="*/ 905000 h 1306103"/>
              <a:gd name="connsiteX59" fmla="*/ 1157818 w 1317089"/>
              <a:gd name="connsiteY59" fmla="*/ 716245 h 1306103"/>
              <a:gd name="connsiteX60" fmla="*/ 1176409 w 1317089"/>
              <a:gd name="connsiteY60" fmla="*/ 697618 h 1306103"/>
              <a:gd name="connsiteX61" fmla="*/ 934096 w 1317089"/>
              <a:gd name="connsiteY61" fmla="*/ 527537 h 1306103"/>
              <a:gd name="connsiteX62" fmla="*/ 872123 w 1317089"/>
              <a:gd name="connsiteY62" fmla="*/ 588634 h 1306103"/>
              <a:gd name="connsiteX63" fmla="*/ 934096 w 1317089"/>
              <a:gd name="connsiteY63" fmla="*/ 652225 h 1306103"/>
              <a:gd name="connsiteX64" fmla="*/ 996069 w 1317089"/>
              <a:gd name="connsiteY64" fmla="*/ 588634 h 1306103"/>
              <a:gd name="connsiteX65" fmla="*/ 934096 w 1317089"/>
              <a:gd name="connsiteY65" fmla="*/ 527537 h 1306103"/>
              <a:gd name="connsiteX66" fmla="*/ 611363 w 1317089"/>
              <a:gd name="connsiteY66" fmla="*/ 489041 h 1306103"/>
              <a:gd name="connsiteX67" fmla="*/ 548723 w 1317089"/>
              <a:gd name="connsiteY67" fmla="*/ 551317 h 1306103"/>
              <a:gd name="connsiteX68" fmla="*/ 611363 w 1317089"/>
              <a:gd name="connsiteY68" fmla="*/ 613593 h 1306103"/>
              <a:gd name="connsiteX69" fmla="*/ 674003 w 1317089"/>
              <a:gd name="connsiteY69" fmla="*/ 551317 h 1306103"/>
              <a:gd name="connsiteX70" fmla="*/ 611363 w 1317089"/>
              <a:gd name="connsiteY70" fmla="*/ 489041 h 1306103"/>
              <a:gd name="connsiteX71" fmla="*/ 934096 w 1317089"/>
              <a:gd name="connsiteY71" fmla="*/ 488883 h 1306103"/>
              <a:gd name="connsiteX72" fmla="*/ 1032013 w 1317089"/>
              <a:gd name="connsiteY72" fmla="*/ 569931 h 1306103"/>
              <a:gd name="connsiteX73" fmla="*/ 1242721 w 1317089"/>
              <a:gd name="connsiteY73" fmla="*/ 569931 h 1306103"/>
              <a:gd name="connsiteX74" fmla="*/ 1317089 w 1317089"/>
              <a:gd name="connsiteY74" fmla="*/ 645991 h 1306103"/>
              <a:gd name="connsiteX75" fmla="*/ 1317089 w 1317089"/>
              <a:gd name="connsiteY75" fmla="*/ 1281904 h 1306103"/>
              <a:gd name="connsiteX76" fmla="*/ 1298497 w 1317089"/>
              <a:gd name="connsiteY76" fmla="*/ 1300607 h 1306103"/>
              <a:gd name="connsiteX77" fmla="*/ 1279905 w 1317089"/>
              <a:gd name="connsiteY77" fmla="*/ 1281904 h 1306103"/>
              <a:gd name="connsiteX78" fmla="*/ 1279905 w 1317089"/>
              <a:gd name="connsiteY78" fmla="*/ 645991 h 1306103"/>
              <a:gd name="connsiteX79" fmla="*/ 1242721 w 1317089"/>
              <a:gd name="connsiteY79" fmla="*/ 608584 h 1306103"/>
              <a:gd name="connsiteX80" fmla="*/ 1032013 w 1317089"/>
              <a:gd name="connsiteY80" fmla="*/ 608584 h 1306103"/>
              <a:gd name="connsiteX81" fmla="*/ 934096 w 1317089"/>
              <a:gd name="connsiteY81" fmla="*/ 689632 h 1306103"/>
              <a:gd name="connsiteX82" fmla="*/ 834939 w 1317089"/>
              <a:gd name="connsiteY82" fmla="*/ 588634 h 1306103"/>
              <a:gd name="connsiteX83" fmla="*/ 934096 w 1317089"/>
              <a:gd name="connsiteY83" fmla="*/ 488883 h 1306103"/>
              <a:gd name="connsiteX84" fmla="*/ 611363 w 1317089"/>
              <a:gd name="connsiteY84" fmla="*/ 450430 h 1306103"/>
              <a:gd name="connsiteX85" fmla="*/ 712840 w 1317089"/>
              <a:gd name="connsiteY85" fmla="*/ 551317 h 1306103"/>
              <a:gd name="connsiteX86" fmla="*/ 630155 w 1317089"/>
              <a:gd name="connsiteY86" fmla="*/ 649713 h 1306103"/>
              <a:gd name="connsiteX87" fmla="*/ 630155 w 1317089"/>
              <a:gd name="connsiteY87" fmla="*/ 779246 h 1306103"/>
              <a:gd name="connsiteX88" fmla="*/ 554987 w 1317089"/>
              <a:gd name="connsiteY88" fmla="*/ 855223 h 1306103"/>
              <a:gd name="connsiteX89" fmla="*/ 504875 w 1317089"/>
              <a:gd name="connsiteY89" fmla="*/ 855223 h 1306103"/>
              <a:gd name="connsiteX90" fmla="*/ 467291 w 1317089"/>
              <a:gd name="connsiteY90" fmla="*/ 892588 h 1306103"/>
              <a:gd name="connsiteX91" fmla="*/ 467291 w 1317089"/>
              <a:gd name="connsiteY91" fmla="*/ 1286171 h 1306103"/>
              <a:gd name="connsiteX92" fmla="*/ 448499 w 1317089"/>
              <a:gd name="connsiteY92" fmla="*/ 1306100 h 1306103"/>
              <a:gd name="connsiteX93" fmla="*/ 428454 w 1317089"/>
              <a:gd name="connsiteY93" fmla="*/ 1286171 h 1306103"/>
              <a:gd name="connsiteX94" fmla="*/ 428454 w 1317089"/>
              <a:gd name="connsiteY94" fmla="*/ 892588 h 1306103"/>
              <a:gd name="connsiteX95" fmla="*/ 504875 w 1317089"/>
              <a:gd name="connsiteY95" fmla="*/ 816612 h 1306103"/>
              <a:gd name="connsiteX96" fmla="*/ 554987 w 1317089"/>
              <a:gd name="connsiteY96" fmla="*/ 816612 h 1306103"/>
              <a:gd name="connsiteX97" fmla="*/ 592571 w 1317089"/>
              <a:gd name="connsiteY97" fmla="*/ 779246 h 1306103"/>
              <a:gd name="connsiteX98" fmla="*/ 592571 w 1317089"/>
              <a:gd name="connsiteY98" fmla="*/ 649713 h 1306103"/>
              <a:gd name="connsiteX99" fmla="*/ 511139 w 1317089"/>
              <a:gd name="connsiteY99" fmla="*/ 551317 h 1306103"/>
              <a:gd name="connsiteX100" fmla="*/ 611363 w 1317089"/>
              <a:gd name="connsiteY100" fmla="*/ 450430 h 1306103"/>
              <a:gd name="connsiteX101" fmla="*/ 243816 w 1317089"/>
              <a:gd name="connsiteY101" fmla="*/ 450430 h 1306103"/>
              <a:gd name="connsiteX102" fmla="*/ 262519 w 1317089"/>
              <a:gd name="connsiteY102" fmla="*/ 470431 h 1306103"/>
              <a:gd name="connsiteX103" fmla="*/ 262519 w 1317089"/>
              <a:gd name="connsiteY103" fmla="*/ 820447 h 1306103"/>
              <a:gd name="connsiteX104" fmla="*/ 344812 w 1317089"/>
              <a:gd name="connsiteY104" fmla="*/ 919201 h 1306103"/>
              <a:gd name="connsiteX105" fmla="*/ 243816 w 1317089"/>
              <a:gd name="connsiteY105" fmla="*/ 1020456 h 1306103"/>
              <a:gd name="connsiteX106" fmla="*/ 142819 w 1317089"/>
              <a:gd name="connsiteY106" fmla="*/ 919201 h 1306103"/>
              <a:gd name="connsiteX107" fmla="*/ 225113 w 1317089"/>
              <a:gd name="connsiteY107" fmla="*/ 820447 h 1306103"/>
              <a:gd name="connsiteX108" fmla="*/ 225113 w 1317089"/>
              <a:gd name="connsiteY108" fmla="*/ 470431 h 1306103"/>
              <a:gd name="connsiteX109" fmla="*/ 243816 w 1317089"/>
              <a:gd name="connsiteY109" fmla="*/ 450430 h 1306103"/>
              <a:gd name="connsiteX110" fmla="*/ 40596 w 1317089"/>
              <a:gd name="connsiteY110" fmla="*/ 450430 h 1306103"/>
              <a:gd name="connsiteX111" fmla="*/ 59219 w 1317089"/>
              <a:gd name="connsiteY111" fmla="*/ 470358 h 1306103"/>
              <a:gd name="connsiteX112" fmla="*/ 59219 w 1317089"/>
              <a:gd name="connsiteY112" fmla="*/ 1146673 h 1306103"/>
              <a:gd name="connsiteX113" fmla="*/ 96467 w 1317089"/>
              <a:gd name="connsiteY113" fmla="*/ 1182793 h 1306103"/>
              <a:gd name="connsiteX114" fmla="*/ 185860 w 1317089"/>
              <a:gd name="connsiteY114" fmla="*/ 1182793 h 1306103"/>
              <a:gd name="connsiteX115" fmla="*/ 283945 w 1317089"/>
              <a:gd name="connsiteY115" fmla="*/ 1104326 h 1306103"/>
              <a:gd name="connsiteX116" fmla="*/ 383271 w 1317089"/>
              <a:gd name="connsiteY116" fmla="*/ 1205213 h 1306103"/>
              <a:gd name="connsiteX117" fmla="*/ 283945 w 1317089"/>
              <a:gd name="connsiteY117" fmla="*/ 1306100 h 1306103"/>
              <a:gd name="connsiteX118" fmla="*/ 184619 w 1317089"/>
              <a:gd name="connsiteY118" fmla="*/ 1221404 h 1306103"/>
              <a:gd name="connsiteX119" fmla="*/ 96467 w 1317089"/>
              <a:gd name="connsiteY119" fmla="*/ 1221404 h 1306103"/>
              <a:gd name="connsiteX120" fmla="*/ 21972 w 1317089"/>
              <a:gd name="connsiteY120" fmla="*/ 1146673 h 1306103"/>
              <a:gd name="connsiteX121" fmla="*/ 21972 w 1317089"/>
              <a:gd name="connsiteY121" fmla="*/ 470358 h 1306103"/>
              <a:gd name="connsiteX122" fmla="*/ 40596 w 1317089"/>
              <a:gd name="connsiteY122" fmla="*/ 450430 h 1306103"/>
              <a:gd name="connsiteX123" fmla="*/ 772565 w 1317089"/>
              <a:gd name="connsiteY123" fmla="*/ 200451 h 1306103"/>
              <a:gd name="connsiteX124" fmla="*/ 710326 w 1317089"/>
              <a:gd name="connsiteY124" fmla="*/ 261081 h 1306103"/>
              <a:gd name="connsiteX125" fmla="*/ 772565 w 1317089"/>
              <a:gd name="connsiteY125" fmla="*/ 322948 h 1306103"/>
              <a:gd name="connsiteX126" fmla="*/ 834803 w 1317089"/>
              <a:gd name="connsiteY126" fmla="*/ 261081 h 1306103"/>
              <a:gd name="connsiteX127" fmla="*/ 772565 w 1317089"/>
              <a:gd name="connsiteY127" fmla="*/ 200451 h 1306103"/>
              <a:gd name="connsiteX128" fmla="*/ 100896 w 1317089"/>
              <a:gd name="connsiteY128" fmla="*/ 115457 h 1306103"/>
              <a:gd name="connsiteX129" fmla="*/ 38615 w 1317089"/>
              <a:gd name="connsiteY129" fmla="*/ 177642 h 1306103"/>
              <a:gd name="connsiteX130" fmla="*/ 100896 w 1317089"/>
              <a:gd name="connsiteY130" fmla="*/ 239827 h 1306103"/>
              <a:gd name="connsiteX131" fmla="*/ 163178 w 1317089"/>
              <a:gd name="connsiteY131" fmla="*/ 177642 h 1306103"/>
              <a:gd name="connsiteX132" fmla="*/ 100896 w 1317089"/>
              <a:gd name="connsiteY132" fmla="*/ 115457 h 1306103"/>
              <a:gd name="connsiteX133" fmla="*/ 100896 w 1317089"/>
              <a:gd name="connsiteY133" fmla="*/ 76902 h 1306103"/>
              <a:gd name="connsiteX134" fmla="*/ 201793 w 1317089"/>
              <a:gd name="connsiteY134" fmla="*/ 177642 h 1306103"/>
              <a:gd name="connsiteX135" fmla="*/ 119581 w 1317089"/>
              <a:gd name="connsiteY135" fmla="*/ 275895 h 1306103"/>
              <a:gd name="connsiteX136" fmla="*/ 119581 w 1317089"/>
              <a:gd name="connsiteY136" fmla="*/ 330618 h 1306103"/>
              <a:gd name="connsiteX137" fmla="*/ 156950 w 1317089"/>
              <a:gd name="connsiteY137" fmla="*/ 366685 h 1306103"/>
              <a:gd name="connsiteX138" fmla="*/ 650222 w 1317089"/>
              <a:gd name="connsiteY138" fmla="*/ 366685 h 1306103"/>
              <a:gd name="connsiteX139" fmla="*/ 668906 w 1317089"/>
              <a:gd name="connsiteY139" fmla="*/ 385341 h 1306103"/>
              <a:gd name="connsiteX140" fmla="*/ 650222 w 1317089"/>
              <a:gd name="connsiteY140" fmla="*/ 405240 h 1306103"/>
              <a:gd name="connsiteX141" fmla="*/ 156950 w 1317089"/>
              <a:gd name="connsiteY141" fmla="*/ 405240 h 1306103"/>
              <a:gd name="connsiteX142" fmla="*/ 82212 w 1317089"/>
              <a:gd name="connsiteY142" fmla="*/ 330618 h 1306103"/>
              <a:gd name="connsiteX143" fmla="*/ 82212 w 1317089"/>
              <a:gd name="connsiteY143" fmla="*/ 275895 h 1306103"/>
              <a:gd name="connsiteX144" fmla="*/ 0 w 1317089"/>
              <a:gd name="connsiteY144" fmla="*/ 177642 h 1306103"/>
              <a:gd name="connsiteX145" fmla="*/ 100896 w 1317089"/>
              <a:gd name="connsiteY145" fmla="*/ 76902 h 1306103"/>
              <a:gd name="connsiteX146" fmla="*/ 1217829 w 1317089"/>
              <a:gd name="connsiteY146" fmla="*/ 38582 h 1306103"/>
              <a:gd name="connsiteX147" fmla="*/ 1155791 w 1317089"/>
              <a:gd name="connsiteY147" fmla="*/ 100812 h 1306103"/>
              <a:gd name="connsiteX148" fmla="*/ 1217829 w 1317089"/>
              <a:gd name="connsiteY148" fmla="*/ 161797 h 1306103"/>
              <a:gd name="connsiteX149" fmla="*/ 1279867 w 1317089"/>
              <a:gd name="connsiteY149" fmla="*/ 100812 h 1306103"/>
              <a:gd name="connsiteX150" fmla="*/ 1217829 w 1317089"/>
              <a:gd name="connsiteY150" fmla="*/ 38582 h 1306103"/>
              <a:gd name="connsiteX151" fmla="*/ 506102 w 1317089"/>
              <a:gd name="connsiteY151" fmla="*/ 38360 h 1306103"/>
              <a:gd name="connsiteX152" fmla="*/ 443840 w 1317089"/>
              <a:gd name="connsiteY152" fmla="*/ 100227 h 1306103"/>
              <a:gd name="connsiteX153" fmla="*/ 506102 w 1317089"/>
              <a:gd name="connsiteY153" fmla="*/ 160856 h 1306103"/>
              <a:gd name="connsiteX154" fmla="*/ 569609 w 1317089"/>
              <a:gd name="connsiteY154" fmla="*/ 100227 h 1306103"/>
              <a:gd name="connsiteX155" fmla="*/ 506102 w 1317089"/>
              <a:gd name="connsiteY155" fmla="*/ 38360 h 1306103"/>
              <a:gd name="connsiteX156" fmla="*/ 506102 w 1317089"/>
              <a:gd name="connsiteY156" fmla="*/ 2 h 1306103"/>
              <a:gd name="connsiteX157" fmla="*/ 604476 w 1317089"/>
              <a:gd name="connsiteY157" fmla="*/ 81667 h 1306103"/>
              <a:gd name="connsiteX158" fmla="*/ 918276 w 1317089"/>
              <a:gd name="connsiteY158" fmla="*/ 81667 h 1306103"/>
              <a:gd name="connsiteX159" fmla="*/ 992991 w 1317089"/>
              <a:gd name="connsiteY159" fmla="*/ 155907 h 1306103"/>
              <a:gd name="connsiteX160" fmla="*/ 992991 w 1317089"/>
              <a:gd name="connsiteY160" fmla="*/ 342746 h 1306103"/>
              <a:gd name="connsiteX161" fmla="*/ 974312 w 1317089"/>
              <a:gd name="connsiteY161" fmla="*/ 361306 h 1306103"/>
              <a:gd name="connsiteX162" fmla="*/ 955634 w 1317089"/>
              <a:gd name="connsiteY162" fmla="*/ 342746 h 1306103"/>
              <a:gd name="connsiteX163" fmla="*/ 955634 w 1317089"/>
              <a:gd name="connsiteY163" fmla="*/ 155907 h 1306103"/>
              <a:gd name="connsiteX164" fmla="*/ 918276 w 1317089"/>
              <a:gd name="connsiteY164" fmla="*/ 118787 h 1306103"/>
              <a:gd name="connsiteX165" fmla="*/ 604476 w 1317089"/>
              <a:gd name="connsiteY165" fmla="*/ 118787 h 1306103"/>
              <a:gd name="connsiteX166" fmla="*/ 506102 w 1317089"/>
              <a:gd name="connsiteY166" fmla="*/ 200451 h 1306103"/>
              <a:gd name="connsiteX167" fmla="*/ 406483 w 1317089"/>
              <a:gd name="connsiteY167" fmla="*/ 100227 h 1306103"/>
              <a:gd name="connsiteX168" fmla="*/ 506102 w 1317089"/>
              <a:gd name="connsiteY168" fmla="*/ 2 h 1306103"/>
              <a:gd name="connsiteX169" fmla="*/ 40642 w 1317089"/>
              <a:gd name="connsiteY169" fmla="*/ 2 h 1306103"/>
              <a:gd name="connsiteX170" fmla="*/ 268434 w 1317089"/>
              <a:gd name="connsiteY170" fmla="*/ 2 h 1306103"/>
              <a:gd name="connsiteX171" fmla="*/ 344365 w 1317089"/>
              <a:gd name="connsiteY171" fmla="*/ 75480 h 1306103"/>
              <a:gd name="connsiteX172" fmla="*/ 344365 w 1317089"/>
              <a:gd name="connsiteY172" fmla="*/ 205401 h 1306103"/>
              <a:gd name="connsiteX173" fmla="*/ 381708 w 1317089"/>
              <a:gd name="connsiteY173" fmla="*/ 242521 h 1306103"/>
              <a:gd name="connsiteX174" fmla="*/ 670494 w 1317089"/>
              <a:gd name="connsiteY174" fmla="*/ 242521 h 1306103"/>
              <a:gd name="connsiteX175" fmla="*/ 674228 w 1317089"/>
              <a:gd name="connsiteY175" fmla="*/ 243758 h 1306103"/>
              <a:gd name="connsiteX176" fmla="*/ 772565 w 1317089"/>
              <a:gd name="connsiteY176" fmla="*/ 160856 h 1306103"/>
              <a:gd name="connsiteX177" fmla="*/ 872146 w 1317089"/>
              <a:gd name="connsiteY177" fmla="*/ 261081 h 1306103"/>
              <a:gd name="connsiteX178" fmla="*/ 772565 w 1317089"/>
              <a:gd name="connsiteY178" fmla="*/ 361306 h 1306103"/>
              <a:gd name="connsiteX179" fmla="*/ 674228 w 1317089"/>
              <a:gd name="connsiteY179" fmla="*/ 279641 h 1306103"/>
              <a:gd name="connsiteX180" fmla="*/ 670494 w 1317089"/>
              <a:gd name="connsiteY180" fmla="*/ 279641 h 1306103"/>
              <a:gd name="connsiteX181" fmla="*/ 381708 w 1317089"/>
              <a:gd name="connsiteY181" fmla="*/ 279641 h 1306103"/>
              <a:gd name="connsiteX182" fmla="*/ 305777 w 1317089"/>
              <a:gd name="connsiteY182" fmla="*/ 205401 h 1306103"/>
              <a:gd name="connsiteX183" fmla="*/ 305777 w 1317089"/>
              <a:gd name="connsiteY183" fmla="*/ 75480 h 1306103"/>
              <a:gd name="connsiteX184" fmla="*/ 268434 w 1317089"/>
              <a:gd name="connsiteY184" fmla="*/ 38360 h 1306103"/>
              <a:gd name="connsiteX185" fmla="*/ 40642 w 1317089"/>
              <a:gd name="connsiteY185" fmla="*/ 38360 h 1306103"/>
              <a:gd name="connsiteX186" fmla="*/ 21970 w 1317089"/>
              <a:gd name="connsiteY186" fmla="*/ 19799 h 1306103"/>
              <a:gd name="connsiteX187" fmla="*/ 40642 w 1317089"/>
              <a:gd name="connsiteY187" fmla="*/ 2 h 1306103"/>
              <a:gd name="connsiteX188" fmla="*/ 1217829 w 1317089"/>
              <a:gd name="connsiteY188" fmla="*/ 0 h 1306103"/>
              <a:gd name="connsiteX189" fmla="*/ 1317089 w 1317089"/>
              <a:gd name="connsiteY189" fmla="*/ 100812 h 1306103"/>
              <a:gd name="connsiteX190" fmla="*/ 1237681 w 1317089"/>
              <a:gd name="connsiteY190" fmla="*/ 199135 h 1306103"/>
              <a:gd name="connsiteX191" fmla="*/ 1237681 w 1317089"/>
              <a:gd name="connsiteY191" fmla="*/ 369645 h 1306103"/>
              <a:gd name="connsiteX192" fmla="*/ 1161995 w 1317089"/>
              <a:gd name="connsiteY192" fmla="*/ 444320 h 1306103"/>
              <a:gd name="connsiteX193" fmla="*/ 828231 w 1317089"/>
              <a:gd name="connsiteY193" fmla="*/ 444320 h 1306103"/>
              <a:gd name="connsiteX194" fmla="*/ 791008 w 1317089"/>
              <a:gd name="connsiteY194" fmla="*/ 481658 h 1306103"/>
              <a:gd name="connsiteX195" fmla="*/ 791008 w 1317089"/>
              <a:gd name="connsiteY195" fmla="*/ 710664 h 1306103"/>
              <a:gd name="connsiteX196" fmla="*/ 772397 w 1317089"/>
              <a:gd name="connsiteY196" fmla="*/ 729332 h 1306103"/>
              <a:gd name="connsiteX197" fmla="*/ 752545 w 1317089"/>
              <a:gd name="connsiteY197" fmla="*/ 710664 h 1306103"/>
              <a:gd name="connsiteX198" fmla="*/ 752545 w 1317089"/>
              <a:gd name="connsiteY198" fmla="*/ 481658 h 1306103"/>
              <a:gd name="connsiteX199" fmla="*/ 828231 w 1317089"/>
              <a:gd name="connsiteY199" fmla="*/ 406982 h 1306103"/>
              <a:gd name="connsiteX200" fmla="*/ 1161995 w 1317089"/>
              <a:gd name="connsiteY200" fmla="*/ 406982 h 1306103"/>
              <a:gd name="connsiteX201" fmla="*/ 1197977 w 1317089"/>
              <a:gd name="connsiteY201" fmla="*/ 369645 h 1306103"/>
              <a:gd name="connsiteX202" fmla="*/ 1197977 w 1317089"/>
              <a:gd name="connsiteY202" fmla="*/ 199135 h 1306103"/>
              <a:gd name="connsiteX203" fmla="*/ 1118568 w 1317089"/>
              <a:gd name="connsiteY203" fmla="*/ 100812 h 1306103"/>
              <a:gd name="connsiteX204" fmla="*/ 1217829 w 1317089"/>
              <a:gd name="connsiteY204" fmla="*/ 0 h 130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317089" h="1306103">
                <a:moveTo>
                  <a:pt x="1054943" y="1143427"/>
                </a:moveTo>
                <a:cubicBezTo>
                  <a:pt x="1021478" y="1143427"/>
                  <a:pt x="992971" y="1170746"/>
                  <a:pt x="992971" y="1205517"/>
                </a:cubicBezTo>
                <a:cubicBezTo>
                  <a:pt x="992971" y="1239046"/>
                  <a:pt x="1021478" y="1267607"/>
                  <a:pt x="1054943" y="1267607"/>
                </a:cubicBezTo>
                <a:cubicBezTo>
                  <a:pt x="1089648" y="1267607"/>
                  <a:pt x="1118155" y="1239046"/>
                  <a:pt x="1118155" y="1205517"/>
                </a:cubicBezTo>
                <a:cubicBezTo>
                  <a:pt x="1118155" y="1170746"/>
                  <a:pt x="1089648" y="1143427"/>
                  <a:pt x="1054943" y="1143427"/>
                </a:cubicBezTo>
                <a:close/>
                <a:moveTo>
                  <a:pt x="283945" y="1142937"/>
                </a:moveTo>
                <a:cubicBezTo>
                  <a:pt x="249181" y="1142937"/>
                  <a:pt x="220625" y="1170338"/>
                  <a:pt x="220625" y="1205213"/>
                </a:cubicBezTo>
                <a:cubicBezTo>
                  <a:pt x="220625" y="1238842"/>
                  <a:pt x="249181" y="1267488"/>
                  <a:pt x="283945" y="1267488"/>
                </a:cubicBezTo>
                <a:cubicBezTo>
                  <a:pt x="317468" y="1267488"/>
                  <a:pt x="346024" y="1238842"/>
                  <a:pt x="346024" y="1205213"/>
                </a:cubicBezTo>
                <a:cubicBezTo>
                  <a:pt x="346024" y="1170338"/>
                  <a:pt x="317468" y="1142937"/>
                  <a:pt x="283945" y="1142937"/>
                </a:cubicBezTo>
                <a:close/>
                <a:moveTo>
                  <a:pt x="610006" y="1142634"/>
                </a:moveTo>
                <a:cubicBezTo>
                  <a:pt x="575301" y="1142634"/>
                  <a:pt x="548033" y="1170086"/>
                  <a:pt x="548033" y="1205025"/>
                </a:cubicBezTo>
                <a:cubicBezTo>
                  <a:pt x="548033" y="1238716"/>
                  <a:pt x="575301" y="1267416"/>
                  <a:pt x="610006" y="1267416"/>
                </a:cubicBezTo>
                <a:cubicBezTo>
                  <a:pt x="644711" y="1267416"/>
                  <a:pt x="671979" y="1238716"/>
                  <a:pt x="671979" y="1205025"/>
                </a:cubicBezTo>
                <a:cubicBezTo>
                  <a:pt x="671979" y="1170086"/>
                  <a:pt x="644711" y="1142634"/>
                  <a:pt x="610006" y="1142634"/>
                </a:cubicBezTo>
                <a:close/>
                <a:moveTo>
                  <a:pt x="243816" y="856698"/>
                </a:moveTo>
                <a:cubicBezTo>
                  <a:pt x="210150" y="856698"/>
                  <a:pt x="181472" y="885450"/>
                  <a:pt x="181472" y="919201"/>
                </a:cubicBezTo>
                <a:cubicBezTo>
                  <a:pt x="181472" y="954203"/>
                  <a:pt x="210150" y="981704"/>
                  <a:pt x="243816" y="981704"/>
                </a:cubicBezTo>
                <a:cubicBezTo>
                  <a:pt x="278728" y="981704"/>
                  <a:pt x="306159" y="954203"/>
                  <a:pt x="306159" y="919201"/>
                </a:cubicBezTo>
                <a:cubicBezTo>
                  <a:pt x="306159" y="885450"/>
                  <a:pt x="278728" y="856698"/>
                  <a:pt x="243816" y="856698"/>
                </a:cubicBezTo>
                <a:close/>
                <a:moveTo>
                  <a:pt x="892602" y="813207"/>
                </a:moveTo>
                <a:cubicBezTo>
                  <a:pt x="859137" y="813207"/>
                  <a:pt x="831869" y="841907"/>
                  <a:pt x="831869" y="875598"/>
                </a:cubicBezTo>
                <a:cubicBezTo>
                  <a:pt x="831869" y="910537"/>
                  <a:pt x="859137" y="937990"/>
                  <a:pt x="892602" y="937990"/>
                </a:cubicBezTo>
                <a:cubicBezTo>
                  <a:pt x="927307" y="937990"/>
                  <a:pt x="955815" y="910537"/>
                  <a:pt x="955815" y="875598"/>
                </a:cubicBezTo>
                <a:cubicBezTo>
                  <a:pt x="955815" y="841907"/>
                  <a:pt x="927307" y="813207"/>
                  <a:pt x="892602" y="813207"/>
                </a:cubicBezTo>
                <a:close/>
                <a:moveTo>
                  <a:pt x="892602" y="774524"/>
                </a:moveTo>
                <a:cubicBezTo>
                  <a:pt x="948378" y="774524"/>
                  <a:pt x="992999" y="820694"/>
                  <a:pt x="992999" y="875598"/>
                </a:cubicBezTo>
                <a:cubicBezTo>
                  <a:pt x="992999" y="924263"/>
                  <a:pt x="958294" y="965442"/>
                  <a:pt x="912434" y="975424"/>
                </a:cubicBezTo>
                <a:lnTo>
                  <a:pt x="912434" y="984159"/>
                </a:lnTo>
                <a:cubicBezTo>
                  <a:pt x="912434" y="1025338"/>
                  <a:pt x="878968" y="1059029"/>
                  <a:pt x="836827" y="1059029"/>
                </a:cubicBezTo>
                <a:lnTo>
                  <a:pt x="665781" y="1059029"/>
                </a:lnTo>
                <a:cubicBezTo>
                  <a:pt x="645950" y="1059029"/>
                  <a:pt x="629837" y="1076499"/>
                  <a:pt x="629837" y="1097712"/>
                </a:cubicBezTo>
                <a:lnTo>
                  <a:pt x="629837" y="1105199"/>
                </a:lnTo>
                <a:cubicBezTo>
                  <a:pt x="675697" y="1113934"/>
                  <a:pt x="710402" y="1156360"/>
                  <a:pt x="710402" y="1205025"/>
                </a:cubicBezTo>
                <a:cubicBezTo>
                  <a:pt x="710402" y="1259930"/>
                  <a:pt x="664542" y="1306099"/>
                  <a:pt x="610006" y="1306099"/>
                </a:cubicBezTo>
                <a:cubicBezTo>
                  <a:pt x="555470" y="1306099"/>
                  <a:pt x="510849" y="1259930"/>
                  <a:pt x="510849" y="1205025"/>
                </a:cubicBezTo>
                <a:cubicBezTo>
                  <a:pt x="510849" y="1156360"/>
                  <a:pt x="545554" y="1113934"/>
                  <a:pt x="591414" y="1105199"/>
                </a:cubicBezTo>
                <a:lnTo>
                  <a:pt x="591414" y="1097712"/>
                </a:lnTo>
                <a:cubicBezTo>
                  <a:pt x="591414" y="1055286"/>
                  <a:pt x="624879" y="1021594"/>
                  <a:pt x="665781" y="1021594"/>
                </a:cubicBezTo>
                <a:lnTo>
                  <a:pt x="836827" y="1021594"/>
                </a:lnTo>
                <a:cubicBezTo>
                  <a:pt x="857897" y="1021594"/>
                  <a:pt x="874010" y="1005372"/>
                  <a:pt x="874010" y="984159"/>
                </a:cubicBezTo>
                <a:lnTo>
                  <a:pt x="874010" y="975424"/>
                </a:lnTo>
                <a:cubicBezTo>
                  <a:pt x="828151" y="965442"/>
                  <a:pt x="793446" y="924263"/>
                  <a:pt x="793446" y="875598"/>
                </a:cubicBezTo>
                <a:cubicBezTo>
                  <a:pt x="793446" y="820694"/>
                  <a:pt x="839306" y="774524"/>
                  <a:pt x="892602" y="774524"/>
                </a:cubicBezTo>
                <a:close/>
                <a:moveTo>
                  <a:pt x="1176409" y="697618"/>
                </a:moveTo>
                <a:cubicBezTo>
                  <a:pt x="1187564" y="697618"/>
                  <a:pt x="1196241" y="705069"/>
                  <a:pt x="1196241" y="716245"/>
                </a:cubicBezTo>
                <a:lnTo>
                  <a:pt x="1196241" y="905000"/>
                </a:lnTo>
                <a:cubicBezTo>
                  <a:pt x="1196241" y="944738"/>
                  <a:pt x="1162775" y="979508"/>
                  <a:pt x="1120634" y="979508"/>
                </a:cubicBezTo>
                <a:lnTo>
                  <a:pt x="1111958" y="979508"/>
                </a:lnTo>
                <a:cubicBezTo>
                  <a:pt x="1090887" y="979508"/>
                  <a:pt x="1074774" y="995652"/>
                  <a:pt x="1074774" y="1016762"/>
                </a:cubicBezTo>
                <a:lnTo>
                  <a:pt x="1074774" y="1106172"/>
                </a:lnTo>
                <a:cubicBezTo>
                  <a:pt x="1120634" y="1114865"/>
                  <a:pt x="1155339" y="1157086"/>
                  <a:pt x="1155339" y="1205517"/>
                </a:cubicBezTo>
                <a:cubicBezTo>
                  <a:pt x="1155339" y="1260156"/>
                  <a:pt x="1110718" y="1306103"/>
                  <a:pt x="1054943" y="1306103"/>
                </a:cubicBezTo>
                <a:cubicBezTo>
                  <a:pt x="1000407" y="1306103"/>
                  <a:pt x="955787" y="1260156"/>
                  <a:pt x="955787" y="1205517"/>
                </a:cubicBezTo>
                <a:cubicBezTo>
                  <a:pt x="955787" y="1157086"/>
                  <a:pt x="990492" y="1114865"/>
                  <a:pt x="1036351" y="1106172"/>
                </a:cubicBezTo>
                <a:lnTo>
                  <a:pt x="1036351" y="1016762"/>
                </a:lnTo>
                <a:cubicBezTo>
                  <a:pt x="1036351" y="974541"/>
                  <a:pt x="1069817" y="942254"/>
                  <a:pt x="1111958" y="942254"/>
                </a:cubicBezTo>
                <a:lnTo>
                  <a:pt x="1120634" y="942254"/>
                </a:lnTo>
                <a:cubicBezTo>
                  <a:pt x="1140465" y="942254"/>
                  <a:pt x="1157818" y="924869"/>
                  <a:pt x="1157818" y="905000"/>
                </a:cubicBezTo>
                <a:lnTo>
                  <a:pt x="1157818" y="716245"/>
                </a:lnTo>
                <a:cubicBezTo>
                  <a:pt x="1157818" y="705069"/>
                  <a:pt x="1166494" y="697618"/>
                  <a:pt x="1176409" y="697618"/>
                </a:cubicBezTo>
                <a:close/>
                <a:moveTo>
                  <a:pt x="934096" y="527537"/>
                </a:moveTo>
                <a:cubicBezTo>
                  <a:pt x="900630" y="527537"/>
                  <a:pt x="872123" y="554968"/>
                  <a:pt x="872123" y="588634"/>
                </a:cubicBezTo>
                <a:cubicBezTo>
                  <a:pt x="872123" y="624794"/>
                  <a:pt x="900630" y="652225"/>
                  <a:pt x="934096" y="652225"/>
                </a:cubicBezTo>
                <a:cubicBezTo>
                  <a:pt x="968801" y="652225"/>
                  <a:pt x="996069" y="624794"/>
                  <a:pt x="996069" y="588634"/>
                </a:cubicBezTo>
                <a:cubicBezTo>
                  <a:pt x="996069" y="554968"/>
                  <a:pt x="968801" y="527537"/>
                  <a:pt x="934096" y="527537"/>
                </a:cubicBezTo>
                <a:close/>
                <a:moveTo>
                  <a:pt x="611363" y="489041"/>
                </a:moveTo>
                <a:cubicBezTo>
                  <a:pt x="576285" y="489041"/>
                  <a:pt x="548723" y="516442"/>
                  <a:pt x="548723" y="551317"/>
                </a:cubicBezTo>
                <a:cubicBezTo>
                  <a:pt x="548723" y="584946"/>
                  <a:pt x="576285" y="613593"/>
                  <a:pt x="611363" y="613593"/>
                </a:cubicBezTo>
                <a:cubicBezTo>
                  <a:pt x="646442" y="613593"/>
                  <a:pt x="674003" y="584946"/>
                  <a:pt x="674003" y="551317"/>
                </a:cubicBezTo>
                <a:cubicBezTo>
                  <a:pt x="674003" y="516442"/>
                  <a:pt x="646442" y="489041"/>
                  <a:pt x="611363" y="489041"/>
                </a:cubicBezTo>
                <a:close/>
                <a:moveTo>
                  <a:pt x="934096" y="488883"/>
                </a:moveTo>
                <a:cubicBezTo>
                  <a:pt x="983674" y="488883"/>
                  <a:pt x="1023337" y="523796"/>
                  <a:pt x="1032013" y="569931"/>
                </a:cubicBezTo>
                <a:lnTo>
                  <a:pt x="1242721" y="569931"/>
                </a:lnTo>
                <a:cubicBezTo>
                  <a:pt x="1283623" y="569931"/>
                  <a:pt x="1317089" y="604844"/>
                  <a:pt x="1317089" y="645991"/>
                </a:cubicBezTo>
                <a:lnTo>
                  <a:pt x="1317089" y="1281904"/>
                </a:lnTo>
                <a:cubicBezTo>
                  <a:pt x="1317089" y="1291879"/>
                  <a:pt x="1309652" y="1300607"/>
                  <a:pt x="1298497" y="1300607"/>
                </a:cubicBezTo>
                <a:cubicBezTo>
                  <a:pt x="1288581" y="1300607"/>
                  <a:pt x="1279905" y="1291879"/>
                  <a:pt x="1279905" y="1281904"/>
                </a:cubicBezTo>
                <a:lnTo>
                  <a:pt x="1279905" y="645991"/>
                </a:lnTo>
                <a:cubicBezTo>
                  <a:pt x="1279905" y="624794"/>
                  <a:pt x="1262552" y="608584"/>
                  <a:pt x="1242721" y="608584"/>
                </a:cubicBezTo>
                <a:lnTo>
                  <a:pt x="1032013" y="608584"/>
                </a:lnTo>
                <a:cubicBezTo>
                  <a:pt x="1023337" y="654719"/>
                  <a:pt x="983674" y="689632"/>
                  <a:pt x="934096" y="689632"/>
                </a:cubicBezTo>
                <a:cubicBezTo>
                  <a:pt x="879560" y="689632"/>
                  <a:pt x="834939" y="644744"/>
                  <a:pt x="834939" y="588634"/>
                </a:cubicBezTo>
                <a:cubicBezTo>
                  <a:pt x="834939" y="533771"/>
                  <a:pt x="879560" y="488883"/>
                  <a:pt x="934096" y="488883"/>
                </a:cubicBezTo>
                <a:close/>
                <a:moveTo>
                  <a:pt x="611363" y="450430"/>
                </a:moveTo>
                <a:cubicBezTo>
                  <a:pt x="666487" y="450430"/>
                  <a:pt x="712840" y="495269"/>
                  <a:pt x="712840" y="551317"/>
                </a:cubicBezTo>
                <a:cubicBezTo>
                  <a:pt x="712840" y="599892"/>
                  <a:pt x="677762" y="640994"/>
                  <a:pt x="630155" y="649713"/>
                </a:cubicBezTo>
                <a:lnTo>
                  <a:pt x="630155" y="779246"/>
                </a:lnTo>
                <a:cubicBezTo>
                  <a:pt x="630155" y="820348"/>
                  <a:pt x="596330" y="855223"/>
                  <a:pt x="554987" y="855223"/>
                </a:cubicBezTo>
                <a:lnTo>
                  <a:pt x="504875" y="855223"/>
                </a:lnTo>
                <a:cubicBezTo>
                  <a:pt x="483577" y="855223"/>
                  <a:pt x="467291" y="871414"/>
                  <a:pt x="467291" y="892588"/>
                </a:cubicBezTo>
                <a:lnTo>
                  <a:pt x="467291" y="1286171"/>
                </a:lnTo>
                <a:cubicBezTo>
                  <a:pt x="467291" y="1296135"/>
                  <a:pt x="458521" y="1306100"/>
                  <a:pt x="448499" y="1306100"/>
                </a:cubicBezTo>
                <a:cubicBezTo>
                  <a:pt x="437224" y="1306100"/>
                  <a:pt x="428454" y="1296135"/>
                  <a:pt x="428454" y="1286171"/>
                </a:cubicBezTo>
                <a:lnTo>
                  <a:pt x="428454" y="892588"/>
                </a:lnTo>
                <a:cubicBezTo>
                  <a:pt x="428454" y="850241"/>
                  <a:pt x="462280" y="816612"/>
                  <a:pt x="504875" y="816612"/>
                </a:cubicBezTo>
                <a:lnTo>
                  <a:pt x="554987" y="816612"/>
                </a:lnTo>
                <a:cubicBezTo>
                  <a:pt x="575032" y="816612"/>
                  <a:pt x="592571" y="800420"/>
                  <a:pt x="592571" y="779246"/>
                </a:cubicBezTo>
                <a:lnTo>
                  <a:pt x="592571" y="649713"/>
                </a:lnTo>
                <a:cubicBezTo>
                  <a:pt x="546217" y="640994"/>
                  <a:pt x="511139" y="599892"/>
                  <a:pt x="511139" y="551317"/>
                </a:cubicBezTo>
                <a:cubicBezTo>
                  <a:pt x="511139" y="495269"/>
                  <a:pt x="556240" y="450430"/>
                  <a:pt x="611363" y="450430"/>
                </a:cubicBezTo>
                <a:close/>
                <a:moveTo>
                  <a:pt x="243816" y="450430"/>
                </a:moveTo>
                <a:cubicBezTo>
                  <a:pt x="255037" y="450430"/>
                  <a:pt x="262519" y="459180"/>
                  <a:pt x="262519" y="470431"/>
                </a:cubicBezTo>
                <a:lnTo>
                  <a:pt x="262519" y="820447"/>
                </a:lnTo>
                <a:cubicBezTo>
                  <a:pt x="309900" y="829197"/>
                  <a:pt x="344812" y="870449"/>
                  <a:pt x="344812" y="919201"/>
                </a:cubicBezTo>
                <a:cubicBezTo>
                  <a:pt x="344812" y="974204"/>
                  <a:pt x="299925" y="1020456"/>
                  <a:pt x="243816" y="1020456"/>
                </a:cubicBezTo>
                <a:cubicBezTo>
                  <a:pt x="188953" y="1020456"/>
                  <a:pt x="142819" y="974204"/>
                  <a:pt x="142819" y="919201"/>
                </a:cubicBezTo>
                <a:cubicBezTo>
                  <a:pt x="142819" y="870449"/>
                  <a:pt x="178978" y="829197"/>
                  <a:pt x="225113" y="820447"/>
                </a:cubicBezTo>
                <a:lnTo>
                  <a:pt x="225113" y="470431"/>
                </a:lnTo>
                <a:cubicBezTo>
                  <a:pt x="225113" y="459180"/>
                  <a:pt x="233841" y="450430"/>
                  <a:pt x="243816" y="450430"/>
                </a:cubicBezTo>
                <a:close/>
                <a:moveTo>
                  <a:pt x="40596" y="450430"/>
                </a:moveTo>
                <a:cubicBezTo>
                  <a:pt x="50528" y="450430"/>
                  <a:pt x="59219" y="459149"/>
                  <a:pt x="59219" y="470358"/>
                </a:cubicBezTo>
                <a:lnTo>
                  <a:pt x="59219" y="1146673"/>
                </a:lnTo>
                <a:cubicBezTo>
                  <a:pt x="59219" y="1166602"/>
                  <a:pt x="76601" y="1182793"/>
                  <a:pt x="96467" y="1182793"/>
                </a:cubicBezTo>
                <a:lnTo>
                  <a:pt x="185860" y="1182793"/>
                </a:lnTo>
                <a:cubicBezTo>
                  <a:pt x="195793" y="1137955"/>
                  <a:pt x="235524" y="1104326"/>
                  <a:pt x="283945" y="1104326"/>
                </a:cubicBezTo>
                <a:cubicBezTo>
                  <a:pt x="338575" y="1104326"/>
                  <a:pt x="383271" y="1149164"/>
                  <a:pt x="383271" y="1205213"/>
                </a:cubicBezTo>
                <a:cubicBezTo>
                  <a:pt x="383271" y="1260015"/>
                  <a:pt x="338575" y="1306100"/>
                  <a:pt x="283945" y="1306100"/>
                </a:cubicBezTo>
                <a:cubicBezTo>
                  <a:pt x="234282" y="1306100"/>
                  <a:pt x="193310" y="1268734"/>
                  <a:pt x="184619" y="1221404"/>
                </a:cubicBezTo>
                <a:lnTo>
                  <a:pt x="96467" y="1221404"/>
                </a:lnTo>
                <a:cubicBezTo>
                  <a:pt x="55495" y="1221404"/>
                  <a:pt x="21972" y="1186530"/>
                  <a:pt x="21972" y="1146673"/>
                </a:cubicBezTo>
                <a:lnTo>
                  <a:pt x="21972" y="470358"/>
                </a:lnTo>
                <a:cubicBezTo>
                  <a:pt x="21972" y="459149"/>
                  <a:pt x="29421" y="450430"/>
                  <a:pt x="40596" y="450430"/>
                </a:cubicBezTo>
                <a:close/>
                <a:moveTo>
                  <a:pt x="772565" y="200451"/>
                </a:moveTo>
                <a:cubicBezTo>
                  <a:pt x="737711" y="200451"/>
                  <a:pt x="710326" y="227673"/>
                  <a:pt x="710326" y="261081"/>
                </a:cubicBezTo>
                <a:cubicBezTo>
                  <a:pt x="710326" y="295727"/>
                  <a:pt x="737711" y="322948"/>
                  <a:pt x="772565" y="322948"/>
                </a:cubicBezTo>
                <a:cubicBezTo>
                  <a:pt x="806174" y="322948"/>
                  <a:pt x="834803" y="295727"/>
                  <a:pt x="834803" y="261081"/>
                </a:cubicBezTo>
                <a:cubicBezTo>
                  <a:pt x="834803" y="227673"/>
                  <a:pt x="806174" y="200451"/>
                  <a:pt x="772565" y="200451"/>
                </a:cubicBezTo>
                <a:close/>
                <a:moveTo>
                  <a:pt x="100896" y="115457"/>
                </a:moveTo>
                <a:cubicBezTo>
                  <a:pt x="66019" y="115457"/>
                  <a:pt x="38615" y="144062"/>
                  <a:pt x="38615" y="177642"/>
                </a:cubicBezTo>
                <a:cubicBezTo>
                  <a:pt x="38615" y="212466"/>
                  <a:pt x="66019" y="239827"/>
                  <a:pt x="100896" y="239827"/>
                </a:cubicBezTo>
                <a:cubicBezTo>
                  <a:pt x="134529" y="239827"/>
                  <a:pt x="163178" y="212466"/>
                  <a:pt x="163178" y="177642"/>
                </a:cubicBezTo>
                <a:cubicBezTo>
                  <a:pt x="163178" y="144062"/>
                  <a:pt x="134529" y="115457"/>
                  <a:pt x="100896" y="115457"/>
                </a:cubicBezTo>
                <a:close/>
                <a:moveTo>
                  <a:pt x="100896" y="76902"/>
                </a:moveTo>
                <a:cubicBezTo>
                  <a:pt x="155704" y="76902"/>
                  <a:pt x="201793" y="122919"/>
                  <a:pt x="201793" y="177642"/>
                </a:cubicBezTo>
                <a:cubicBezTo>
                  <a:pt x="201793" y="226147"/>
                  <a:pt x="166915" y="267189"/>
                  <a:pt x="119581" y="275895"/>
                </a:cubicBezTo>
                <a:lnTo>
                  <a:pt x="119581" y="330618"/>
                </a:lnTo>
                <a:cubicBezTo>
                  <a:pt x="119581" y="349274"/>
                  <a:pt x="137020" y="366685"/>
                  <a:pt x="156950" y="366685"/>
                </a:cubicBezTo>
                <a:lnTo>
                  <a:pt x="650222" y="366685"/>
                </a:lnTo>
                <a:cubicBezTo>
                  <a:pt x="660187" y="366685"/>
                  <a:pt x="668906" y="375391"/>
                  <a:pt x="668906" y="385341"/>
                </a:cubicBezTo>
                <a:cubicBezTo>
                  <a:pt x="668906" y="396534"/>
                  <a:pt x="660187" y="405240"/>
                  <a:pt x="650222" y="405240"/>
                </a:cubicBezTo>
                <a:lnTo>
                  <a:pt x="156950" y="405240"/>
                </a:lnTo>
                <a:cubicBezTo>
                  <a:pt x="114598" y="405240"/>
                  <a:pt x="82212" y="370417"/>
                  <a:pt x="82212" y="330618"/>
                </a:cubicBezTo>
                <a:lnTo>
                  <a:pt x="82212" y="275895"/>
                </a:lnTo>
                <a:cubicBezTo>
                  <a:pt x="34878" y="267189"/>
                  <a:pt x="0" y="226147"/>
                  <a:pt x="0" y="177642"/>
                </a:cubicBezTo>
                <a:cubicBezTo>
                  <a:pt x="0" y="122919"/>
                  <a:pt x="44843" y="76902"/>
                  <a:pt x="100896" y="76902"/>
                </a:cubicBezTo>
                <a:close/>
                <a:moveTo>
                  <a:pt x="1217829" y="38582"/>
                </a:moveTo>
                <a:cubicBezTo>
                  <a:pt x="1183088" y="38582"/>
                  <a:pt x="1155791" y="65964"/>
                  <a:pt x="1155791" y="100812"/>
                </a:cubicBezTo>
                <a:cubicBezTo>
                  <a:pt x="1155791" y="135661"/>
                  <a:pt x="1183088" y="161797"/>
                  <a:pt x="1217829" y="161797"/>
                </a:cubicBezTo>
                <a:cubicBezTo>
                  <a:pt x="1252570" y="161797"/>
                  <a:pt x="1279867" y="135661"/>
                  <a:pt x="1279867" y="100812"/>
                </a:cubicBezTo>
                <a:cubicBezTo>
                  <a:pt x="1279867" y="65964"/>
                  <a:pt x="1252570" y="38582"/>
                  <a:pt x="1217829" y="38582"/>
                </a:cubicBezTo>
                <a:close/>
                <a:moveTo>
                  <a:pt x="506102" y="38360"/>
                </a:moveTo>
                <a:cubicBezTo>
                  <a:pt x="472481" y="38360"/>
                  <a:pt x="443840" y="65581"/>
                  <a:pt x="443840" y="100227"/>
                </a:cubicBezTo>
                <a:cubicBezTo>
                  <a:pt x="443840" y="134872"/>
                  <a:pt x="472481" y="160856"/>
                  <a:pt x="506102" y="160856"/>
                </a:cubicBezTo>
                <a:cubicBezTo>
                  <a:pt x="540969" y="160856"/>
                  <a:pt x="569609" y="134872"/>
                  <a:pt x="569609" y="100227"/>
                </a:cubicBezTo>
                <a:cubicBezTo>
                  <a:pt x="569609" y="65581"/>
                  <a:pt x="540969" y="38360"/>
                  <a:pt x="506102" y="38360"/>
                </a:cubicBezTo>
                <a:close/>
                <a:moveTo>
                  <a:pt x="506102" y="2"/>
                </a:moveTo>
                <a:cubicBezTo>
                  <a:pt x="554666" y="2"/>
                  <a:pt x="597005" y="34648"/>
                  <a:pt x="604476" y="81667"/>
                </a:cubicBezTo>
                <a:lnTo>
                  <a:pt x="918276" y="81667"/>
                </a:lnTo>
                <a:cubicBezTo>
                  <a:pt x="959369" y="81667"/>
                  <a:pt x="992991" y="115075"/>
                  <a:pt x="992991" y="155907"/>
                </a:cubicBezTo>
                <a:lnTo>
                  <a:pt x="992991" y="342746"/>
                </a:lnTo>
                <a:cubicBezTo>
                  <a:pt x="992991" y="352644"/>
                  <a:pt x="984274" y="361306"/>
                  <a:pt x="974312" y="361306"/>
                </a:cubicBezTo>
                <a:cubicBezTo>
                  <a:pt x="963105" y="361306"/>
                  <a:pt x="955634" y="352644"/>
                  <a:pt x="955634" y="342746"/>
                </a:cubicBezTo>
                <a:lnTo>
                  <a:pt x="955634" y="155907"/>
                </a:lnTo>
                <a:cubicBezTo>
                  <a:pt x="955634" y="136110"/>
                  <a:pt x="938200" y="118787"/>
                  <a:pt x="918276" y="118787"/>
                </a:cubicBezTo>
                <a:lnTo>
                  <a:pt x="604476" y="118787"/>
                </a:lnTo>
                <a:cubicBezTo>
                  <a:pt x="597005" y="164568"/>
                  <a:pt x="554666" y="200451"/>
                  <a:pt x="506102" y="200451"/>
                </a:cubicBezTo>
                <a:cubicBezTo>
                  <a:pt x="451312" y="200451"/>
                  <a:pt x="406483" y="154670"/>
                  <a:pt x="406483" y="100227"/>
                </a:cubicBezTo>
                <a:cubicBezTo>
                  <a:pt x="406483" y="44546"/>
                  <a:pt x="451312" y="2"/>
                  <a:pt x="506102" y="2"/>
                </a:cubicBezTo>
                <a:close/>
                <a:moveTo>
                  <a:pt x="40642" y="2"/>
                </a:moveTo>
                <a:lnTo>
                  <a:pt x="268434" y="2"/>
                </a:lnTo>
                <a:cubicBezTo>
                  <a:pt x="310756" y="2"/>
                  <a:pt x="344365" y="33410"/>
                  <a:pt x="344365" y="75480"/>
                </a:cubicBezTo>
                <a:lnTo>
                  <a:pt x="344365" y="205401"/>
                </a:lnTo>
                <a:cubicBezTo>
                  <a:pt x="344365" y="226435"/>
                  <a:pt x="360547" y="242521"/>
                  <a:pt x="381708" y="242521"/>
                </a:cubicBezTo>
                <a:lnTo>
                  <a:pt x="670494" y="242521"/>
                </a:lnTo>
                <a:cubicBezTo>
                  <a:pt x="671739" y="242521"/>
                  <a:pt x="671739" y="242521"/>
                  <a:pt x="674228" y="243758"/>
                </a:cubicBezTo>
                <a:cubicBezTo>
                  <a:pt x="682942" y="196739"/>
                  <a:pt x="724019" y="160856"/>
                  <a:pt x="772565" y="160856"/>
                </a:cubicBezTo>
                <a:cubicBezTo>
                  <a:pt x="827335" y="160856"/>
                  <a:pt x="872146" y="206638"/>
                  <a:pt x="872146" y="261081"/>
                </a:cubicBezTo>
                <a:cubicBezTo>
                  <a:pt x="872146" y="316761"/>
                  <a:pt x="827335" y="361306"/>
                  <a:pt x="772565" y="361306"/>
                </a:cubicBezTo>
                <a:cubicBezTo>
                  <a:pt x="724019" y="361306"/>
                  <a:pt x="682942" y="326660"/>
                  <a:pt x="674228" y="279641"/>
                </a:cubicBezTo>
                <a:cubicBezTo>
                  <a:pt x="671739" y="279641"/>
                  <a:pt x="671739" y="279641"/>
                  <a:pt x="670494" y="279641"/>
                </a:cubicBezTo>
                <a:lnTo>
                  <a:pt x="381708" y="279641"/>
                </a:lnTo>
                <a:cubicBezTo>
                  <a:pt x="339386" y="279641"/>
                  <a:pt x="305777" y="247470"/>
                  <a:pt x="305777" y="205401"/>
                </a:cubicBezTo>
                <a:lnTo>
                  <a:pt x="305777" y="75480"/>
                </a:lnTo>
                <a:cubicBezTo>
                  <a:pt x="305777" y="54445"/>
                  <a:pt x="289595" y="38360"/>
                  <a:pt x="268434" y="38360"/>
                </a:cubicBezTo>
                <a:lnTo>
                  <a:pt x="40642" y="38360"/>
                </a:lnTo>
                <a:cubicBezTo>
                  <a:pt x="29439" y="38360"/>
                  <a:pt x="21970" y="29698"/>
                  <a:pt x="21970" y="19799"/>
                </a:cubicBezTo>
                <a:cubicBezTo>
                  <a:pt x="21970" y="8663"/>
                  <a:pt x="29439" y="2"/>
                  <a:pt x="40642" y="2"/>
                </a:cubicBezTo>
                <a:close/>
                <a:moveTo>
                  <a:pt x="1217829" y="0"/>
                </a:moveTo>
                <a:cubicBezTo>
                  <a:pt x="1272422" y="0"/>
                  <a:pt x="1317089" y="44805"/>
                  <a:pt x="1317089" y="100812"/>
                </a:cubicBezTo>
                <a:cubicBezTo>
                  <a:pt x="1317089" y="149351"/>
                  <a:pt x="1282348" y="189178"/>
                  <a:pt x="1237681" y="199135"/>
                </a:cubicBezTo>
                <a:lnTo>
                  <a:pt x="1237681" y="369645"/>
                </a:lnTo>
                <a:cubicBezTo>
                  <a:pt x="1237681" y="410716"/>
                  <a:pt x="1202940" y="444320"/>
                  <a:pt x="1161995" y="444320"/>
                </a:cubicBezTo>
                <a:lnTo>
                  <a:pt x="828231" y="444320"/>
                </a:lnTo>
                <a:cubicBezTo>
                  <a:pt x="807138" y="444320"/>
                  <a:pt x="791008" y="461745"/>
                  <a:pt x="791008" y="481658"/>
                </a:cubicBezTo>
                <a:lnTo>
                  <a:pt x="791008" y="710664"/>
                </a:lnTo>
                <a:cubicBezTo>
                  <a:pt x="791008" y="720620"/>
                  <a:pt x="782323" y="729332"/>
                  <a:pt x="772397" y="729332"/>
                </a:cubicBezTo>
                <a:cubicBezTo>
                  <a:pt x="761230" y="729332"/>
                  <a:pt x="752545" y="720620"/>
                  <a:pt x="752545" y="710664"/>
                </a:cubicBezTo>
                <a:lnTo>
                  <a:pt x="752545" y="481658"/>
                </a:lnTo>
                <a:cubicBezTo>
                  <a:pt x="752545" y="440586"/>
                  <a:pt x="786045" y="406982"/>
                  <a:pt x="828231" y="406982"/>
                </a:cubicBezTo>
                <a:lnTo>
                  <a:pt x="1161995" y="406982"/>
                </a:lnTo>
                <a:cubicBezTo>
                  <a:pt x="1181847" y="406982"/>
                  <a:pt x="1197977" y="389558"/>
                  <a:pt x="1197977" y="369645"/>
                </a:cubicBezTo>
                <a:lnTo>
                  <a:pt x="1197977" y="199135"/>
                </a:lnTo>
                <a:cubicBezTo>
                  <a:pt x="1153309" y="189178"/>
                  <a:pt x="1118568" y="149351"/>
                  <a:pt x="1118568" y="100812"/>
                </a:cubicBezTo>
                <a:cubicBezTo>
                  <a:pt x="1118568" y="44805"/>
                  <a:pt x="1163235" y="0"/>
                  <a:pt x="12178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05A7A3A-C045-A647-898B-980BDF3B8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318" y="8974698"/>
            <a:ext cx="1465395" cy="1469011"/>
          </a:xfrm>
          <a:custGeom>
            <a:avLst/>
            <a:gdLst>
              <a:gd name="connsiteX0" fmla="*/ 1161144 w 1465395"/>
              <a:gd name="connsiteY0" fmla="*/ 1168147 h 1469011"/>
              <a:gd name="connsiteX1" fmla="*/ 1363175 w 1465395"/>
              <a:gd name="connsiteY1" fmla="*/ 1168147 h 1469011"/>
              <a:gd name="connsiteX2" fmla="*/ 1383006 w 1465395"/>
              <a:gd name="connsiteY2" fmla="*/ 1186753 h 1469011"/>
              <a:gd name="connsiteX3" fmla="*/ 1363175 w 1465395"/>
              <a:gd name="connsiteY3" fmla="*/ 1205360 h 1469011"/>
              <a:gd name="connsiteX4" fmla="*/ 1161144 w 1465395"/>
              <a:gd name="connsiteY4" fmla="*/ 1205360 h 1469011"/>
              <a:gd name="connsiteX5" fmla="*/ 1142552 w 1465395"/>
              <a:gd name="connsiteY5" fmla="*/ 1186753 h 1469011"/>
              <a:gd name="connsiteX6" fmla="*/ 1161144 w 1465395"/>
              <a:gd name="connsiteY6" fmla="*/ 1168147 h 1469011"/>
              <a:gd name="connsiteX7" fmla="*/ 201255 w 1465395"/>
              <a:gd name="connsiteY7" fmla="*/ 1168145 h 1469011"/>
              <a:gd name="connsiteX8" fmla="*/ 219993 w 1465395"/>
              <a:gd name="connsiteY8" fmla="*/ 1186949 h 1469011"/>
              <a:gd name="connsiteX9" fmla="*/ 219993 w 1465395"/>
              <a:gd name="connsiteY9" fmla="*/ 1327353 h 1469011"/>
              <a:gd name="connsiteX10" fmla="*/ 266215 w 1465395"/>
              <a:gd name="connsiteY10" fmla="*/ 1372483 h 1469011"/>
              <a:gd name="connsiteX11" fmla="*/ 889580 w 1465395"/>
              <a:gd name="connsiteY11" fmla="*/ 1372483 h 1469011"/>
              <a:gd name="connsiteX12" fmla="*/ 863346 w 1465395"/>
              <a:gd name="connsiteY12" fmla="*/ 1347411 h 1469011"/>
              <a:gd name="connsiteX13" fmla="*/ 863346 w 1465395"/>
              <a:gd name="connsiteY13" fmla="*/ 1321085 h 1469011"/>
              <a:gd name="connsiteX14" fmla="*/ 890829 w 1465395"/>
              <a:gd name="connsiteY14" fmla="*/ 1321085 h 1469011"/>
              <a:gd name="connsiteX15" fmla="*/ 948294 w 1465395"/>
              <a:gd name="connsiteY15" fmla="*/ 1378751 h 1469011"/>
              <a:gd name="connsiteX16" fmla="*/ 953291 w 1465395"/>
              <a:gd name="connsiteY16" fmla="*/ 1385020 h 1469011"/>
              <a:gd name="connsiteX17" fmla="*/ 954540 w 1465395"/>
              <a:gd name="connsiteY17" fmla="*/ 1392541 h 1469011"/>
              <a:gd name="connsiteX18" fmla="*/ 953291 w 1465395"/>
              <a:gd name="connsiteY18" fmla="*/ 1398809 h 1469011"/>
              <a:gd name="connsiteX19" fmla="*/ 953291 w 1465395"/>
              <a:gd name="connsiteY19" fmla="*/ 1400063 h 1469011"/>
              <a:gd name="connsiteX20" fmla="*/ 948294 w 1465395"/>
              <a:gd name="connsiteY20" fmla="*/ 1406331 h 1469011"/>
              <a:gd name="connsiteX21" fmla="*/ 890829 w 1465395"/>
              <a:gd name="connsiteY21" fmla="*/ 1463997 h 1469011"/>
              <a:gd name="connsiteX22" fmla="*/ 877088 w 1465395"/>
              <a:gd name="connsiteY22" fmla="*/ 1469011 h 1469011"/>
              <a:gd name="connsiteX23" fmla="*/ 863346 w 1465395"/>
              <a:gd name="connsiteY23" fmla="*/ 1463997 h 1469011"/>
              <a:gd name="connsiteX24" fmla="*/ 863346 w 1465395"/>
              <a:gd name="connsiteY24" fmla="*/ 1436418 h 1469011"/>
              <a:gd name="connsiteX25" fmla="*/ 889580 w 1465395"/>
              <a:gd name="connsiteY25" fmla="*/ 1411345 h 1469011"/>
              <a:gd name="connsiteX26" fmla="*/ 266215 w 1465395"/>
              <a:gd name="connsiteY26" fmla="*/ 1411345 h 1469011"/>
              <a:gd name="connsiteX27" fmla="*/ 181267 w 1465395"/>
              <a:gd name="connsiteY27" fmla="*/ 1327353 h 1469011"/>
              <a:gd name="connsiteX28" fmla="*/ 181267 w 1465395"/>
              <a:gd name="connsiteY28" fmla="*/ 1186949 h 1469011"/>
              <a:gd name="connsiteX29" fmla="*/ 201255 w 1465395"/>
              <a:gd name="connsiteY29" fmla="*/ 1168145 h 1469011"/>
              <a:gd name="connsiteX30" fmla="*/ 1161144 w 1465395"/>
              <a:gd name="connsiteY30" fmla="*/ 1047299 h 1469011"/>
              <a:gd name="connsiteX31" fmla="*/ 1363175 w 1465395"/>
              <a:gd name="connsiteY31" fmla="*/ 1047299 h 1469011"/>
              <a:gd name="connsiteX32" fmla="*/ 1383006 w 1465395"/>
              <a:gd name="connsiteY32" fmla="*/ 1065324 h 1469011"/>
              <a:gd name="connsiteX33" fmla="*/ 1363175 w 1465395"/>
              <a:gd name="connsiteY33" fmla="*/ 1084550 h 1469011"/>
              <a:gd name="connsiteX34" fmla="*/ 1161144 w 1465395"/>
              <a:gd name="connsiteY34" fmla="*/ 1084550 h 1469011"/>
              <a:gd name="connsiteX35" fmla="*/ 1142552 w 1465395"/>
              <a:gd name="connsiteY35" fmla="*/ 1065324 h 1469011"/>
              <a:gd name="connsiteX36" fmla="*/ 1161144 w 1465395"/>
              <a:gd name="connsiteY36" fmla="*/ 1047299 h 1469011"/>
              <a:gd name="connsiteX37" fmla="*/ 100985 w 1465395"/>
              <a:gd name="connsiteY37" fmla="*/ 778140 h 1469011"/>
              <a:gd name="connsiteX38" fmla="*/ 303015 w 1465395"/>
              <a:gd name="connsiteY38" fmla="*/ 778140 h 1469011"/>
              <a:gd name="connsiteX39" fmla="*/ 322847 w 1465395"/>
              <a:gd name="connsiteY39" fmla="*/ 797364 h 1469011"/>
              <a:gd name="connsiteX40" fmla="*/ 303015 w 1465395"/>
              <a:gd name="connsiteY40" fmla="*/ 815387 h 1469011"/>
              <a:gd name="connsiteX41" fmla="*/ 100985 w 1465395"/>
              <a:gd name="connsiteY41" fmla="*/ 815387 h 1469011"/>
              <a:gd name="connsiteX42" fmla="*/ 82393 w 1465395"/>
              <a:gd name="connsiteY42" fmla="*/ 797364 h 1469011"/>
              <a:gd name="connsiteX43" fmla="*/ 100985 w 1465395"/>
              <a:gd name="connsiteY43" fmla="*/ 778140 h 1469011"/>
              <a:gd name="connsiteX44" fmla="*/ 100985 w 1465395"/>
              <a:gd name="connsiteY44" fmla="*/ 657294 h 1469011"/>
              <a:gd name="connsiteX45" fmla="*/ 303015 w 1465395"/>
              <a:gd name="connsiteY45" fmla="*/ 657294 h 1469011"/>
              <a:gd name="connsiteX46" fmla="*/ 322847 w 1465395"/>
              <a:gd name="connsiteY46" fmla="*/ 676518 h 1469011"/>
              <a:gd name="connsiteX47" fmla="*/ 303015 w 1465395"/>
              <a:gd name="connsiteY47" fmla="*/ 694541 h 1469011"/>
              <a:gd name="connsiteX48" fmla="*/ 100985 w 1465395"/>
              <a:gd name="connsiteY48" fmla="*/ 694541 h 1469011"/>
              <a:gd name="connsiteX49" fmla="*/ 82393 w 1465395"/>
              <a:gd name="connsiteY49" fmla="*/ 676518 h 1469011"/>
              <a:gd name="connsiteX50" fmla="*/ 100985 w 1465395"/>
              <a:gd name="connsiteY50" fmla="*/ 657294 h 1469011"/>
              <a:gd name="connsiteX51" fmla="*/ 1260034 w 1465395"/>
              <a:gd name="connsiteY51" fmla="*/ 557012 h 1469011"/>
              <a:gd name="connsiteX52" fmla="*/ 1218048 w 1465395"/>
              <a:gd name="connsiteY52" fmla="*/ 598998 h 1469011"/>
              <a:gd name="connsiteX53" fmla="*/ 1260034 w 1465395"/>
              <a:gd name="connsiteY53" fmla="*/ 640984 h 1469011"/>
              <a:gd name="connsiteX54" fmla="*/ 1302021 w 1465395"/>
              <a:gd name="connsiteY54" fmla="*/ 598998 h 1469011"/>
              <a:gd name="connsiteX55" fmla="*/ 1260034 w 1465395"/>
              <a:gd name="connsiteY55" fmla="*/ 557012 h 1469011"/>
              <a:gd name="connsiteX56" fmla="*/ 1260034 w 1465395"/>
              <a:gd name="connsiteY56" fmla="*/ 519965 h 1469011"/>
              <a:gd name="connsiteX57" fmla="*/ 1339067 w 1465395"/>
              <a:gd name="connsiteY57" fmla="*/ 598998 h 1469011"/>
              <a:gd name="connsiteX58" fmla="*/ 1260034 w 1465395"/>
              <a:gd name="connsiteY58" fmla="*/ 678031 h 1469011"/>
              <a:gd name="connsiteX59" fmla="*/ 1181001 w 1465395"/>
              <a:gd name="connsiteY59" fmla="*/ 598998 h 1469011"/>
              <a:gd name="connsiteX60" fmla="*/ 1260034 w 1465395"/>
              <a:gd name="connsiteY60" fmla="*/ 519965 h 1469011"/>
              <a:gd name="connsiteX61" fmla="*/ 1098811 w 1465395"/>
              <a:gd name="connsiteY61" fmla="*/ 436429 h 1469011"/>
              <a:gd name="connsiteX62" fmla="*/ 1098811 w 1465395"/>
              <a:gd name="connsiteY62" fmla="*/ 1413984 h 1469011"/>
              <a:gd name="connsiteX63" fmla="*/ 1427989 w 1465395"/>
              <a:gd name="connsiteY63" fmla="*/ 1413984 h 1469011"/>
              <a:gd name="connsiteX64" fmla="*/ 1427989 w 1465395"/>
              <a:gd name="connsiteY64" fmla="*/ 436429 h 1469011"/>
              <a:gd name="connsiteX65" fmla="*/ 1078861 w 1465395"/>
              <a:gd name="connsiteY65" fmla="*/ 399118 h 1469011"/>
              <a:gd name="connsiteX66" fmla="*/ 1446692 w 1465395"/>
              <a:gd name="connsiteY66" fmla="*/ 399118 h 1469011"/>
              <a:gd name="connsiteX67" fmla="*/ 1465395 w 1465395"/>
              <a:gd name="connsiteY67" fmla="*/ 417774 h 1469011"/>
              <a:gd name="connsiteX68" fmla="*/ 1465395 w 1465395"/>
              <a:gd name="connsiteY68" fmla="*/ 1433884 h 1469011"/>
              <a:gd name="connsiteX69" fmla="*/ 1446692 w 1465395"/>
              <a:gd name="connsiteY69" fmla="*/ 1452539 h 1469011"/>
              <a:gd name="connsiteX70" fmla="*/ 1078861 w 1465395"/>
              <a:gd name="connsiteY70" fmla="*/ 1452539 h 1469011"/>
              <a:gd name="connsiteX71" fmla="*/ 1060157 w 1465395"/>
              <a:gd name="connsiteY71" fmla="*/ 1433884 h 1469011"/>
              <a:gd name="connsiteX72" fmla="*/ 1060157 w 1465395"/>
              <a:gd name="connsiteY72" fmla="*/ 417774 h 1469011"/>
              <a:gd name="connsiteX73" fmla="*/ 1078861 w 1465395"/>
              <a:gd name="connsiteY73" fmla="*/ 399118 h 1469011"/>
              <a:gd name="connsiteX74" fmla="*/ 200497 w 1465395"/>
              <a:gd name="connsiteY74" fmla="*/ 168243 h 1469011"/>
              <a:gd name="connsiteX75" fmla="*/ 158834 w 1465395"/>
              <a:gd name="connsiteY75" fmla="*/ 208993 h 1469011"/>
              <a:gd name="connsiteX76" fmla="*/ 200497 w 1465395"/>
              <a:gd name="connsiteY76" fmla="*/ 250978 h 1469011"/>
              <a:gd name="connsiteX77" fmla="*/ 240934 w 1465395"/>
              <a:gd name="connsiteY77" fmla="*/ 208993 h 1469011"/>
              <a:gd name="connsiteX78" fmla="*/ 200497 w 1465395"/>
              <a:gd name="connsiteY78" fmla="*/ 168243 h 1469011"/>
              <a:gd name="connsiteX79" fmla="*/ 200497 w 1465395"/>
              <a:gd name="connsiteY79" fmla="*/ 129962 h 1469011"/>
              <a:gd name="connsiteX80" fmla="*/ 278920 w 1465395"/>
              <a:gd name="connsiteY80" fmla="*/ 208993 h 1469011"/>
              <a:gd name="connsiteX81" fmla="*/ 200497 w 1465395"/>
              <a:gd name="connsiteY81" fmla="*/ 288024 h 1469011"/>
              <a:gd name="connsiteX82" fmla="*/ 120848 w 1465395"/>
              <a:gd name="connsiteY82" fmla="*/ 208993 h 1469011"/>
              <a:gd name="connsiteX83" fmla="*/ 200497 w 1465395"/>
              <a:gd name="connsiteY83" fmla="*/ 129962 h 1469011"/>
              <a:gd name="connsiteX84" fmla="*/ 37522 w 1465395"/>
              <a:gd name="connsiteY84" fmla="*/ 47669 h 1469011"/>
              <a:gd name="connsiteX85" fmla="*/ 37522 w 1465395"/>
              <a:gd name="connsiteY85" fmla="*/ 1023980 h 1469011"/>
              <a:gd name="connsiteX86" fmla="*/ 367713 w 1465395"/>
              <a:gd name="connsiteY86" fmla="*/ 1023980 h 1469011"/>
              <a:gd name="connsiteX87" fmla="*/ 367713 w 1465395"/>
              <a:gd name="connsiteY87" fmla="*/ 47669 h 1469011"/>
              <a:gd name="connsiteX88" fmla="*/ 18761 w 1465395"/>
              <a:gd name="connsiteY88" fmla="*/ 9114 h 1469011"/>
              <a:gd name="connsiteX89" fmla="*/ 386474 w 1465395"/>
              <a:gd name="connsiteY89" fmla="*/ 9114 h 1469011"/>
              <a:gd name="connsiteX90" fmla="*/ 405234 w 1465395"/>
              <a:gd name="connsiteY90" fmla="*/ 27770 h 1469011"/>
              <a:gd name="connsiteX91" fmla="*/ 405234 w 1465395"/>
              <a:gd name="connsiteY91" fmla="*/ 1043880 h 1469011"/>
              <a:gd name="connsiteX92" fmla="*/ 386474 w 1465395"/>
              <a:gd name="connsiteY92" fmla="*/ 1062535 h 1469011"/>
              <a:gd name="connsiteX93" fmla="*/ 18761 w 1465395"/>
              <a:gd name="connsiteY93" fmla="*/ 1062535 h 1469011"/>
              <a:gd name="connsiteX94" fmla="*/ 0 w 1465395"/>
              <a:gd name="connsiteY94" fmla="*/ 1043880 h 1469011"/>
              <a:gd name="connsiteX95" fmla="*/ 0 w 1465395"/>
              <a:gd name="connsiteY95" fmla="*/ 27770 h 1469011"/>
              <a:gd name="connsiteX96" fmla="*/ 18761 w 1465395"/>
              <a:gd name="connsiteY96" fmla="*/ 9114 h 1469011"/>
              <a:gd name="connsiteX97" fmla="*/ 588301 w 1465395"/>
              <a:gd name="connsiteY97" fmla="*/ 0 h 1469011"/>
              <a:gd name="connsiteX98" fmla="*/ 602043 w 1465395"/>
              <a:gd name="connsiteY98" fmla="*/ 5617 h 1469011"/>
              <a:gd name="connsiteX99" fmla="*/ 602043 w 1465395"/>
              <a:gd name="connsiteY99" fmla="*/ 31834 h 1469011"/>
              <a:gd name="connsiteX100" fmla="*/ 577058 w 1465395"/>
              <a:gd name="connsiteY100" fmla="*/ 56802 h 1469011"/>
              <a:gd name="connsiteX101" fmla="*/ 1199174 w 1465395"/>
              <a:gd name="connsiteY101" fmla="*/ 56802 h 1469011"/>
              <a:gd name="connsiteX102" fmla="*/ 1284122 w 1465395"/>
              <a:gd name="connsiteY102" fmla="*/ 141695 h 1469011"/>
              <a:gd name="connsiteX103" fmla="*/ 1284122 w 1465395"/>
              <a:gd name="connsiteY103" fmla="*/ 280268 h 1469011"/>
              <a:gd name="connsiteX104" fmla="*/ 1265384 w 1465395"/>
              <a:gd name="connsiteY104" fmla="*/ 298995 h 1469011"/>
              <a:gd name="connsiteX105" fmla="*/ 1246645 w 1465395"/>
              <a:gd name="connsiteY105" fmla="*/ 280268 h 1469011"/>
              <a:gd name="connsiteX106" fmla="*/ 1246645 w 1465395"/>
              <a:gd name="connsiteY106" fmla="*/ 141695 h 1469011"/>
              <a:gd name="connsiteX107" fmla="*/ 1199174 w 1465395"/>
              <a:gd name="connsiteY107" fmla="*/ 95503 h 1469011"/>
              <a:gd name="connsiteX108" fmla="*/ 577058 w 1465395"/>
              <a:gd name="connsiteY108" fmla="*/ 95503 h 1469011"/>
              <a:gd name="connsiteX109" fmla="*/ 602043 w 1465395"/>
              <a:gd name="connsiteY109" fmla="*/ 120471 h 1469011"/>
              <a:gd name="connsiteX110" fmla="*/ 602043 w 1465395"/>
              <a:gd name="connsiteY110" fmla="*/ 147937 h 1469011"/>
              <a:gd name="connsiteX111" fmla="*/ 588301 w 1465395"/>
              <a:gd name="connsiteY111" fmla="*/ 152930 h 1469011"/>
              <a:gd name="connsiteX112" fmla="*/ 574560 w 1465395"/>
              <a:gd name="connsiteY112" fmla="*/ 147937 h 1469011"/>
              <a:gd name="connsiteX113" fmla="*/ 517095 w 1465395"/>
              <a:gd name="connsiteY113" fmla="*/ 90510 h 1469011"/>
              <a:gd name="connsiteX114" fmla="*/ 513348 w 1465395"/>
              <a:gd name="connsiteY114" fmla="*/ 84268 h 1469011"/>
              <a:gd name="connsiteX115" fmla="*/ 513348 w 1465395"/>
              <a:gd name="connsiteY115" fmla="*/ 83019 h 1469011"/>
              <a:gd name="connsiteX116" fmla="*/ 510849 w 1465395"/>
              <a:gd name="connsiteY116" fmla="*/ 76777 h 1469011"/>
              <a:gd name="connsiteX117" fmla="*/ 513348 w 1465395"/>
              <a:gd name="connsiteY117" fmla="*/ 69287 h 1469011"/>
              <a:gd name="connsiteX118" fmla="*/ 517095 w 1465395"/>
              <a:gd name="connsiteY118" fmla="*/ 63044 h 1469011"/>
              <a:gd name="connsiteX119" fmla="*/ 574560 w 1465395"/>
              <a:gd name="connsiteY119" fmla="*/ 5617 h 1469011"/>
              <a:gd name="connsiteX120" fmla="*/ 588301 w 1465395"/>
              <a:gd name="connsiteY120" fmla="*/ 0 h 146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465395" h="1469011">
                <a:moveTo>
                  <a:pt x="1161144" y="1168147"/>
                </a:moveTo>
                <a:lnTo>
                  <a:pt x="1363175" y="1168147"/>
                </a:lnTo>
                <a:cubicBezTo>
                  <a:pt x="1374330" y="1168147"/>
                  <a:pt x="1383006" y="1176830"/>
                  <a:pt x="1383006" y="1186753"/>
                </a:cubicBezTo>
                <a:cubicBezTo>
                  <a:pt x="1383006" y="1197917"/>
                  <a:pt x="1374330" y="1205360"/>
                  <a:pt x="1363175" y="1205360"/>
                </a:cubicBezTo>
                <a:lnTo>
                  <a:pt x="1161144" y="1205360"/>
                </a:lnTo>
                <a:cubicBezTo>
                  <a:pt x="1149989" y="1205360"/>
                  <a:pt x="1142552" y="1197917"/>
                  <a:pt x="1142552" y="1186753"/>
                </a:cubicBezTo>
                <a:cubicBezTo>
                  <a:pt x="1142552" y="1176830"/>
                  <a:pt x="1149989" y="1168147"/>
                  <a:pt x="1161144" y="1168147"/>
                </a:cubicBezTo>
                <a:close/>
                <a:moveTo>
                  <a:pt x="201255" y="1168145"/>
                </a:moveTo>
                <a:cubicBezTo>
                  <a:pt x="211249" y="1168145"/>
                  <a:pt x="219993" y="1176920"/>
                  <a:pt x="219993" y="1186949"/>
                </a:cubicBezTo>
                <a:lnTo>
                  <a:pt x="219993" y="1327353"/>
                </a:lnTo>
                <a:cubicBezTo>
                  <a:pt x="219993" y="1352426"/>
                  <a:pt x="239981" y="1372483"/>
                  <a:pt x="266215" y="1372483"/>
                </a:cubicBezTo>
                <a:lnTo>
                  <a:pt x="889580" y="1372483"/>
                </a:lnTo>
                <a:lnTo>
                  <a:pt x="863346" y="1347411"/>
                </a:lnTo>
                <a:cubicBezTo>
                  <a:pt x="855851" y="1341143"/>
                  <a:pt x="855851" y="1328607"/>
                  <a:pt x="863346" y="1321085"/>
                </a:cubicBezTo>
                <a:cubicBezTo>
                  <a:pt x="870842" y="1313564"/>
                  <a:pt x="883334" y="1313564"/>
                  <a:pt x="890829" y="1321085"/>
                </a:cubicBezTo>
                <a:lnTo>
                  <a:pt x="948294" y="1378751"/>
                </a:lnTo>
                <a:cubicBezTo>
                  <a:pt x="949543" y="1380005"/>
                  <a:pt x="952042" y="1382512"/>
                  <a:pt x="953291" y="1385020"/>
                </a:cubicBezTo>
                <a:cubicBezTo>
                  <a:pt x="954540" y="1387527"/>
                  <a:pt x="954540" y="1390034"/>
                  <a:pt x="954540" y="1392541"/>
                </a:cubicBezTo>
                <a:cubicBezTo>
                  <a:pt x="954540" y="1393795"/>
                  <a:pt x="954540" y="1396302"/>
                  <a:pt x="953291" y="1398809"/>
                </a:cubicBezTo>
                <a:lnTo>
                  <a:pt x="953291" y="1400063"/>
                </a:lnTo>
                <a:cubicBezTo>
                  <a:pt x="952042" y="1401316"/>
                  <a:pt x="949543" y="1403824"/>
                  <a:pt x="948294" y="1406331"/>
                </a:cubicBezTo>
                <a:lnTo>
                  <a:pt x="890829" y="1463997"/>
                </a:lnTo>
                <a:cubicBezTo>
                  <a:pt x="887082" y="1466504"/>
                  <a:pt x="882085" y="1469011"/>
                  <a:pt x="877088" y="1469011"/>
                </a:cubicBezTo>
                <a:cubicBezTo>
                  <a:pt x="873340" y="1469011"/>
                  <a:pt x="867094" y="1466504"/>
                  <a:pt x="863346" y="1463997"/>
                </a:cubicBezTo>
                <a:cubicBezTo>
                  <a:pt x="855851" y="1456475"/>
                  <a:pt x="855851" y="1443939"/>
                  <a:pt x="863346" y="1436418"/>
                </a:cubicBezTo>
                <a:lnTo>
                  <a:pt x="889580" y="1411345"/>
                </a:lnTo>
                <a:lnTo>
                  <a:pt x="266215" y="1411345"/>
                </a:lnTo>
                <a:cubicBezTo>
                  <a:pt x="219993" y="1411345"/>
                  <a:pt x="181267" y="1373737"/>
                  <a:pt x="181267" y="1327353"/>
                </a:cubicBezTo>
                <a:lnTo>
                  <a:pt x="181267" y="1186949"/>
                </a:lnTo>
                <a:cubicBezTo>
                  <a:pt x="181267" y="1176920"/>
                  <a:pt x="190012" y="1168145"/>
                  <a:pt x="201255" y="1168145"/>
                </a:cubicBezTo>
                <a:close/>
                <a:moveTo>
                  <a:pt x="1161144" y="1047299"/>
                </a:moveTo>
                <a:lnTo>
                  <a:pt x="1363175" y="1047299"/>
                </a:lnTo>
                <a:cubicBezTo>
                  <a:pt x="1374330" y="1047299"/>
                  <a:pt x="1383006" y="1055711"/>
                  <a:pt x="1383006" y="1065324"/>
                </a:cubicBezTo>
                <a:cubicBezTo>
                  <a:pt x="1383006" y="1076139"/>
                  <a:pt x="1374330" y="1084550"/>
                  <a:pt x="1363175" y="1084550"/>
                </a:cubicBezTo>
                <a:lnTo>
                  <a:pt x="1161144" y="1084550"/>
                </a:lnTo>
                <a:cubicBezTo>
                  <a:pt x="1149989" y="1084550"/>
                  <a:pt x="1142552" y="1076139"/>
                  <a:pt x="1142552" y="1065324"/>
                </a:cubicBezTo>
                <a:cubicBezTo>
                  <a:pt x="1142552" y="1055711"/>
                  <a:pt x="1149989" y="1047299"/>
                  <a:pt x="1161144" y="1047299"/>
                </a:cubicBezTo>
                <a:close/>
                <a:moveTo>
                  <a:pt x="100985" y="778140"/>
                </a:moveTo>
                <a:lnTo>
                  <a:pt x="303015" y="778140"/>
                </a:lnTo>
                <a:cubicBezTo>
                  <a:pt x="314171" y="778140"/>
                  <a:pt x="322847" y="786551"/>
                  <a:pt x="322847" y="797364"/>
                </a:cubicBezTo>
                <a:cubicBezTo>
                  <a:pt x="322847" y="806977"/>
                  <a:pt x="314171" y="815387"/>
                  <a:pt x="303015" y="815387"/>
                </a:cubicBezTo>
                <a:lnTo>
                  <a:pt x="100985" y="815387"/>
                </a:lnTo>
                <a:cubicBezTo>
                  <a:pt x="89830" y="815387"/>
                  <a:pt x="82393" y="806977"/>
                  <a:pt x="82393" y="797364"/>
                </a:cubicBezTo>
                <a:cubicBezTo>
                  <a:pt x="82393" y="786551"/>
                  <a:pt x="89830" y="778140"/>
                  <a:pt x="100985" y="778140"/>
                </a:cubicBezTo>
                <a:close/>
                <a:moveTo>
                  <a:pt x="100985" y="657294"/>
                </a:moveTo>
                <a:lnTo>
                  <a:pt x="303015" y="657294"/>
                </a:lnTo>
                <a:cubicBezTo>
                  <a:pt x="314171" y="657294"/>
                  <a:pt x="322847" y="665705"/>
                  <a:pt x="322847" y="676518"/>
                </a:cubicBezTo>
                <a:cubicBezTo>
                  <a:pt x="322847" y="686131"/>
                  <a:pt x="314171" y="694541"/>
                  <a:pt x="303015" y="694541"/>
                </a:cubicBezTo>
                <a:lnTo>
                  <a:pt x="100985" y="694541"/>
                </a:lnTo>
                <a:cubicBezTo>
                  <a:pt x="89830" y="694541"/>
                  <a:pt x="82393" y="686131"/>
                  <a:pt x="82393" y="676518"/>
                </a:cubicBezTo>
                <a:cubicBezTo>
                  <a:pt x="82393" y="665705"/>
                  <a:pt x="89830" y="657294"/>
                  <a:pt x="100985" y="657294"/>
                </a:cubicBezTo>
                <a:close/>
                <a:moveTo>
                  <a:pt x="1260034" y="557012"/>
                </a:moveTo>
                <a:cubicBezTo>
                  <a:pt x="1236571" y="557012"/>
                  <a:pt x="1218048" y="575535"/>
                  <a:pt x="1218048" y="598998"/>
                </a:cubicBezTo>
                <a:cubicBezTo>
                  <a:pt x="1218048" y="621226"/>
                  <a:pt x="1236571" y="640984"/>
                  <a:pt x="1260034" y="640984"/>
                </a:cubicBezTo>
                <a:cubicBezTo>
                  <a:pt x="1282262" y="640984"/>
                  <a:pt x="1302021" y="621226"/>
                  <a:pt x="1302021" y="598998"/>
                </a:cubicBezTo>
                <a:cubicBezTo>
                  <a:pt x="1302021" y="575535"/>
                  <a:pt x="1282262" y="557012"/>
                  <a:pt x="1260034" y="557012"/>
                </a:cubicBezTo>
                <a:close/>
                <a:moveTo>
                  <a:pt x="1260034" y="519965"/>
                </a:moveTo>
                <a:cubicBezTo>
                  <a:pt x="1303256" y="519965"/>
                  <a:pt x="1339067" y="554542"/>
                  <a:pt x="1339067" y="598998"/>
                </a:cubicBezTo>
                <a:cubicBezTo>
                  <a:pt x="1339067" y="642219"/>
                  <a:pt x="1303256" y="678031"/>
                  <a:pt x="1260034" y="678031"/>
                </a:cubicBezTo>
                <a:cubicBezTo>
                  <a:pt x="1216813" y="678031"/>
                  <a:pt x="1181001" y="642219"/>
                  <a:pt x="1181001" y="598998"/>
                </a:cubicBezTo>
                <a:cubicBezTo>
                  <a:pt x="1181001" y="554542"/>
                  <a:pt x="1216813" y="519965"/>
                  <a:pt x="1260034" y="519965"/>
                </a:cubicBezTo>
                <a:close/>
                <a:moveTo>
                  <a:pt x="1098811" y="436429"/>
                </a:moveTo>
                <a:lnTo>
                  <a:pt x="1098811" y="1413984"/>
                </a:lnTo>
                <a:lnTo>
                  <a:pt x="1427989" y="1413984"/>
                </a:lnTo>
                <a:lnTo>
                  <a:pt x="1427989" y="436429"/>
                </a:lnTo>
                <a:close/>
                <a:moveTo>
                  <a:pt x="1078861" y="399118"/>
                </a:moveTo>
                <a:lnTo>
                  <a:pt x="1446692" y="399118"/>
                </a:lnTo>
                <a:cubicBezTo>
                  <a:pt x="1456667" y="399118"/>
                  <a:pt x="1465395" y="407824"/>
                  <a:pt x="1465395" y="417774"/>
                </a:cubicBezTo>
                <a:lnTo>
                  <a:pt x="1465395" y="1433884"/>
                </a:lnTo>
                <a:cubicBezTo>
                  <a:pt x="1465395" y="1443833"/>
                  <a:pt x="1456667" y="1452539"/>
                  <a:pt x="1446692" y="1452539"/>
                </a:cubicBezTo>
                <a:lnTo>
                  <a:pt x="1078861" y="1452539"/>
                </a:lnTo>
                <a:cubicBezTo>
                  <a:pt x="1070132" y="1452539"/>
                  <a:pt x="1060157" y="1443833"/>
                  <a:pt x="1060157" y="1433884"/>
                </a:cubicBezTo>
                <a:lnTo>
                  <a:pt x="1060157" y="417774"/>
                </a:lnTo>
                <a:cubicBezTo>
                  <a:pt x="1060157" y="407824"/>
                  <a:pt x="1070132" y="399118"/>
                  <a:pt x="1078861" y="399118"/>
                </a:cubicBezTo>
                <a:close/>
                <a:moveTo>
                  <a:pt x="200497" y="168243"/>
                </a:moveTo>
                <a:cubicBezTo>
                  <a:pt x="177215" y="168243"/>
                  <a:pt x="158834" y="186766"/>
                  <a:pt x="158834" y="208993"/>
                </a:cubicBezTo>
                <a:cubicBezTo>
                  <a:pt x="158834" y="232455"/>
                  <a:pt x="177215" y="250978"/>
                  <a:pt x="200497" y="250978"/>
                </a:cubicBezTo>
                <a:cubicBezTo>
                  <a:pt x="222553" y="250978"/>
                  <a:pt x="240934" y="232455"/>
                  <a:pt x="240934" y="208993"/>
                </a:cubicBezTo>
                <a:cubicBezTo>
                  <a:pt x="240934" y="186766"/>
                  <a:pt x="222553" y="168243"/>
                  <a:pt x="200497" y="168243"/>
                </a:cubicBezTo>
                <a:close/>
                <a:moveTo>
                  <a:pt x="200497" y="129962"/>
                </a:moveTo>
                <a:cubicBezTo>
                  <a:pt x="243384" y="129962"/>
                  <a:pt x="278920" y="165773"/>
                  <a:pt x="278920" y="208993"/>
                </a:cubicBezTo>
                <a:cubicBezTo>
                  <a:pt x="278920" y="253448"/>
                  <a:pt x="243384" y="288024"/>
                  <a:pt x="200497" y="288024"/>
                </a:cubicBezTo>
                <a:cubicBezTo>
                  <a:pt x="156384" y="288024"/>
                  <a:pt x="120848" y="253448"/>
                  <a:pt x="120848" y="208993"/>
                </a:cubicBezTo>
                <a:cubicBezTo>
                  <a:pt x="120848" y="165773"/>
                  <a:pt x="156384" y="129962"/>
                  <a:pt x="200497" y="129962"/>
                </a:cubicBezTo>
                <a:close/>
                <a:moveTo>
                  <a:pt x="37522" y="47669"/>
                </a:moveTo>
                <a:lnTo>
                  <a:pt x="37522" y="1023980"/>
                </a:lnTo>
                <a:lnTo>
                  <a:pt x="367713" y="1023980"/>
                </a:lnTo>
                <a:lnTo>
                  <a:pt x="367713" y="47669"/>
                </a:lnTo>
                <a:close/>
                <a:moveTo>
                  <a:pt x="18761" y="9114"/>
                </a:moveTo>
                <a:lnTo>
                  <a:pt x="386474" y="9114"/>
                </a:lnTo>
                <a:cubicBezTo>
                  <a:pt x="396479" y="9114"/>
                  <a:pt x="405234" y="17820"/>
                  <a:pt x="405234" y="27770"/>
                </a:cubicBezTo>
                <a:lnTo>
                  <a:pt x="405234" y="1043880"/>
                </a:lnTo>
                <a:cubicBezTo>
                  <a:pt x="405234" y="1053829"/>
                  <a:pt x="396479" y="1062535"/>
                  <a:pt x="386474" y="1062535"/>
                </a:cubicBezTo>
                <a:lnTo>
                  <a:pt x="18761" y="1062535"/>
                </a:lnTo>
                <a:cubicBezTo>
                  <a:pt x="7504" y="1062535"/>
                  <a:pt x="0" y="1053829"/>
                  <a:pt x="0" y="1043880"/>
                </a:cubicBezTo>
                <a:lnTo>
                  <a:pt x="0" y="27770"/>
                </a:lnTo>
                <a:cubicBezTo>
                  <a:pt x="0" y="17820"/>
                  <a:pt x="7504" y="9114"/>
                  <a:pt x="18761" y="9114"/>
                </a:cubicBezTo>
                <a:close/>
                <a:moveTo>
                  <a:pt x="588301" y="0"/>
                </a:moveTo>
                <a:cubicBezTo>
                  <a:pt x="593298" y="0"/>
                  <a:pt x="598295" y="1872"/>
                  <a:pt x="602043" y="5617"/>
                </a:cubicBezTo>
                <a:cubicBezTo>
                  <a:pt x="609538" y="13108"/>
                  <a:pt x="609538" y="25592"/>
                  <a:pt x="602043" y="31834"/>
                </a:cubicBezTo>
                <a:lnTo>
                  <a:pt x="577058" y="56802"/>
                </a:lnTo>
                <a:lnTo>
                  <a:pt x="1199174" y="56802"/>
                </a:lnTo>
                <a:cubicBezTo>
                  <a:pt x="1246645" y="56802"/>
                  <a:pt x="1284122" y="95503"/>
                  <a:pt x="1284122" y="141695"/>
                </a:cubicBezTo>
                <a:lnTo>
                  <a:pt x="1284122" y="280268"/>
                </a:lnTo>
                <a:cubicBezTo>
                  <a:pt x="1284122" y="290256"/>
                  <a:pt x="1275377" y="298995"/>
                  <a:pt x="1265384" y="298995"/>
                </a:cubicBezTo>
                <a:cubicBezTo>
                  <a:pt x="1254140" y="298995"/>
                  <a:pt x="1246645" y="290256"/>
                  <a:pt x="1246645" y="280268"/>
                </a:cubicBezTo>
                <a:lnTo>
                  <a:pt x="1246645" y="141695"/>
                </a:lnTo>
                <a:cubicBezTo>
                  <a:pt x="1246645" y="115478"/>
                  <a:pt x="1225408" y="95503"/>
                  <a:pt x="1199174" y="95503"/>
                </a:cubicBezTo>
                <a:lnTo>
                  <a:pt x="577058" y="95503"/>
                </a:lnTo>
                <a:lnTo>
                  <a:pt x="602043" y="120471"/>
                </a:lnTo>
                <a:cubicBezTo>
                  <a:pt x="609538" y="127962"/>
                  <a:pt x="609538" y="140446"/>
                  <a:pt x="602043" y="147937"/>
                </a:cubicBezTo>
                <a:cubicBezTo>
                  <a:pt x="598295" y="150433"/>
                  <a:pt x="593298" y="152930"/>
                  <a:pt x="588301" y="152930"/>
                </a:cubicBezTo>
                <a:cubicBezTo>
                  <a:pt x="583304" y="152930"/>
                  <a:pt x="578307" y="150433"/>
                  <a:pt x="574560" y="147937"/>
                </a:cubicBezTo>
                <a:lnTo>
                  <a:pt x="517095" y="90510"/>
                </a:lnTo>
                <a:cubicBezTo>
                  <a:pt x="514597" y="88013"/>
                  <a:pt x="514597" y="85516"/>
                  <a:pt x="513348" y="84268"/>
                </a:cubicBezTo>
                <a:cubicBezTo>
                  <a:pt x="513348" y="84268"/>
                  <a:pt x="513348" y="84268"/>
                  <a:pt x="513348" y="83019"/>
                </a:cubicBezTo>
                <a:cubicBezTo>
                  <a:pt x="512098" y="81771"/>
                  <a:pt x="510849" y="79274"/>
                  <a:pt x="510849" y="76777"/>
                </a:cubicBezTo>
                <a:cubicBezTo>
                  <a:pt x="510849" y="74280"/>
                  <a:pt x="512098" y="71783"/>
                  <a:pt x="513348" y="69287"/>
                </a:cubicBezTo>
                <a:cubicBezTo>
                  <a:pt x="514597" y="66790"/>
                  <a:pt x="514597" y="64293"/>
                  <a:pt x="517095" y="63044"/>
                </a:cubicBezTo>
                <a:lnTo>
                  <a:pt x="574560" y="5617"/>
                </a:lnTo>
                <a:cubicBezTo>
                  <a:pt x="578308" y="1872"/>
                  <a:pt x="583304" y="0"/>
                  <a:pt x="588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F88D0-3E01-6540-88BF-00A8ED0F943B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11639-6F2A-B841-8826-64A205873F16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AEE55-14B3-B44F-8A64-93A786E1887A}"/>
              </a:ext>
            </a:extLst>
          </p:cNvPr>
          <p:cNvSpPr txBox="1"/>
          <p:nvPr/>
        </p:nvSpPr>
        <p:spPr>
          <a:xfrm>
            <a:off x="2326931" y="5957484"/>
            <a:ext cx="382604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BUSINESS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626B0-382D-AE4B-BCC4-C37BEEEDE3F6}"/>
              </a:ext>
            </a:extLst>
          </p:cNvPr>
          <p:cNvSpPr txBox="1"/>
          <p:nvPr/>
        </p:nvSpPr>
        <p:spPr>
          <a:xfrm>
            <a:off x="2326931" y="6561959"/>
            <a:ext cx="3826041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E141D-5467-8C45-B4F6-C52C207E40C8}"/>
              </a:ext>
            </a:extLst>
          </p:cNvPr>
          <p:cNvSpPr txBox="1"/>
          <p:nvPr/>
        </p:nvSpPr>
        <p:spPr>
          <a:xfrm>
            <a:off x="7625324" y="5957484"/>
            <a:ext cx="382604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HEALTHCARE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1E933-134C-384E-9927-C949A6124C3C}"/>
              </a:ext>
            </a:extLst>
          </p:cNvPr>
          <p:cNvSpPr txBox="1"/>
          <p:nvPr/>
        </p:nvSpPr>
        <p:spPr>
          <a:xfrm>
            <a:off x="7625324" y="6561959"/>
            <a:ext cx="3826041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A69A2-8CAF-F94D-A67C-23A0465099CE}"/>
              </a:ext>
            </a:extLst>
          </p:cNvPr>
          <p:cNvSpPr txBox="1"/>
          <p:nvPr/>
        </p:nvSpPr>
        <p:spPr>
          <a:xfrm>
            <a:off x="12932263" y="5957484"/>
            <a:ext cx="382604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FB900-8E2C-664D-974A-8F2E85BAB508}"/>
              </a:ext>
            </a:extLst>
          </p:cNvPr>
          <p:cNvSpPr txBox="1"/>
          <p:nvPr/>
        </p:nvSpPr>
        <p:spPr>
          <a:xfrm>
            <a:off x="12932263" y="6561959"/>
            <a:ext cx="3826041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89C97F-4864-3D4B-94D2-96C70EC85057}"/>
              </a:ext>
            </a:extLst>
          </p:cNvPr>
          <p:cNvSpPr txBox="1"/>
          <p:nvPr/>
        </p:nvSpPr>
        <p:spPr>
          <a:xfrm>
            <a:off x="18224678" y="5957484"/>
            <a:ext cx="382604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SECURITY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61731-35E5-C842-8295-A1D1588D34EA}"/>
              </a:ext>
            </a:extLst>
          </p:cNvPr>
          <p:cNvSpPr txBox="1"/>
          <p:nvPr/>
        </p:nvSpPr>
        <p:spPr>
          <a:xfrm>
            <a:off x="18224678" y="6561959"/>
            <a:ext cx="3826041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83203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3">
            <a:extLst>
              <a:ext uri="{FF2B5EF4-FFF2-40B4-BE49-F238E27FC236}">
                <a16:creationId xmlns:a16="http://schemas.microsoft.com/office/drawing/2014/main" id="{72D31677-C59A-B244-857F-B3CA6C58B10B}"/>
              </a:ext>
            </a:extLst>
          </p:cNvPr>
          <p:cNvSpPr/>
          <p:nvPr/>
        </p:nvSpPr>
        <p:spPr>
          <a:xfrm>
            <a:off x="2992903" y="3543030"/>
            <a:ext cx="13563962" cy="76194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85" h="6115">
                <a:moveTo>
                  <a:pt x="10550" y="0"/>
                </a:moveTo>
                <a:lnTo>
                  <a:pt x="2946" y="0"/>
                </a:lnTo>
                <a:lnTo>
                  <a:pt x="2946" y="2"/>
                </a:lnTo>
                <a:cubicBezTo>
                  <a:pt x="1309" y="61"/>
                  <a:pt x="0" y="1406"/>
                  <a:pt x="0" y="3058"/>
                </a:cubicBezTo>
                <a:cubicBezTo>
                  <a:pt x="0" y="4746"/>
                  <a:pt x="1368" y="6115"/>
                  <a:pt x="3058" y="6115"/>
                </a:cubicBezTo>
                <a:cubicBezTo>
                  <a:pt x="4746" y="6115"/>
                  <a:pt x="6115" y="4746"/>
                  <a:pt x="6115" y="3058"/>
                </a:cubicBezTo>
                <a:cubicBezTo>
                  <a:pt x="6115" y="2091"/>
                  <a:pt x="5666" y="1229"/>
                  <a:pt x="4966" y="669"/>
                </a:cubicBezTo>
                <a:lnTo>
                  <a:pt x="10550" y="669"/>
                </a:lnTo>
                <a:cubicBezTo>
                  <a:pt x="10735" y="669"/>
                  <a:pt x="10885" y="519"/>
                  <a:pt x="10885" y="335"/>
                </a:cubicBezTo>
                <a:cubicBezTo>
                  <a:pt x="10885" y="150"/>
                  <a:pt x="10735" y="0"/>
                  <a:pt x="1055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04">
            <a:extLst>
              <a:ext uri="{FF2B5EF4-FFF2-40B4-BE49-F238E27FC236}">
                <a16:creationId xmlns:a16="http://schemas.microsoft.com/office/drawing/2014/main" id="{978E27C6-B74D-E545-8AF0-675EDF1253AA}"/>
              </a:ext>
            </a:extLst>
          </p:cNvPr>
          <p:cNvSpPr/>
          <p:nvPr/>
        </p:nvSpPr>
        <p:spPr>
          <a:xfrm>
            <a:off x="3549968" y="4650928"/>
            <a:ext cx="13006898" cy="65040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38" h="5220">
                <a:moveTo>
                  <a:pt x="10103" y="1797"/>
                </a:moveTo>
                <a:lnTo>
                  <a:pt x="5091" y="1797"/>
                </a:lnTo>
                <a:cubicBezTo>
                  <a:pt x="4749" y="754"/>
                  <a:pt x="3768" y="0"/>
                  <a:pt x="2611" y="0"/>
                </a:cubicBezTo>
                <a:cubicBezTo>
                  <a:pt x="1169" y="0"/>
                  <a:pt x="0" y="1168"/>
                  <a:pt x="0" y="2610"/>
                </a:cubicBezTo>
                <a:cubicBezTo>
                  <a:pt x="0" y="4051"/>
                  <a:pt x="1169" y="5220"/>
                  <a:pt x="2611" y="5220"/>
                </a:cubicBezTo>
                <a:cubicBezTo>
                  <a:pt x="4052" y="5220"/>
                  <a:pt x="5220" y="4051"/>
                  <a:pt x="5220" y="2610"/>
                </a:cubicBezTo>
                <a:cubicBezTo>
                  <a:pt x="5220" y="2562"/>
                  <a:pt x="5219" y="2513"/>
                  <a:pt x="5216" y="2465"/>
                </a:cubicBezTo>
                <a:lnTo>
                  <a:pt x="10103" y="2465"/>
                </a:lnTo>
                <a:cubicBezTo>
                  <a:pt x="10288" y="2465"/>
                  <a:pt x="10438" y="2316"/>
                  <a:pt x="10438" y="2131"/>
                </a:cubicBezTo>
                <a:cubicBezTo>
                  <a:pt x="10438" y="1946"/>
                  <a:pt x="10288" y="1797"/>
                  <a:pt x="10103" y="179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205">
            <a:extLst>
              <a:ext uri="{FF2B5EF4-FFF2-40B4-BE49-F238E27FC236}">
                <a16:creationId xmlns:a16="http://schemas.microsoft.com/office/drawing/2014/main" id="{6B19A4C6-3F95-CC4D-8C48-9F7664798202}"/>
              </a:ext>
            </a:extLst>
          </p:cNvPr>
          <p:cNvSpPr/>
          <p:nvPr/>
        </p:nvSpPr>
        <p:spPr>
          <a:xfrm>
            <a:off x="4669082" y="6753317"/>
            <a:ext cx="11889026" cy="44104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41" h="3540">
                <a:moveTo>
                  <a:pt x="9206" y="2871"/>
                </a:moveTo>
                <a:lnTo>
                  <a:pt x="3156" y="2871"/>
                </a:lnTo>
                <a:cubicBezTo>
                  <a:pt x="3396" y="2569"/>
                  <a:pt x="3540" y="2186"/>
                  <a:pt x="3540" y="1770"/>
                </a:cubicBezTo>
                <a:cubicBezTo>
                  <a:pt x="3540" y="792"/>
                  <a:pt x="2747" y="0"/>
                  <a:pt x="1770" y="0"/>
                </a:cubicBezTo>
                <a:cubicBezTo>
                  <a:pt x="792" y="0"/>
                  <a:pt x="0" y="792"/>
                  <a:pt x="0" y="1770"/>
                </a:cubicBezTo>
                <a:cubicBezTo>
                  <a:pt x="0" y="2747"/>
                  <a:pt x="792" y="3540"/>
                  <a:pt x="1770" y="3540"/>
                </a:cubicBezTo>
                <a:cubicBezTo>
                  <a:pt x="1783" y="3540"/>
                  <a:pt x="1798" y="3539"/>
                  <a:pt x="1811" y="3539"/>
                </a:cubicBezTo>
                <a:cubicBezTo>
                  <a:pt x="1816" y="3539"/>
                  <a:pt x="1821" y="3540"/>
                  <a:pt x="1826" y="3540"/>
                </a:cubicBezTo>
                <a:lnTo>
                  <a:pt x="9206" y="3540"/>
                </a:lnTo>
                <a:cubicBezTo>
                  <a:pt x="9391" y="3540"/>
                  <a:pt x="9541" y="3390"/>
                  <a:pt x="9541" y="3205"/>
                </a:cubicBezTo>
                <a:cubicBezTo>
                  <a:pt x="9541" y="3020"/>
                  <a:pt x="9391" y="2871"/>
                  <a:pt x="9206" y="28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06">
            <a:extLst>
              <a:ext uri="{FF2B5EF4-FFF2-40B4-BE49-F238E27FC236}">
                <a16:creationId xmlns:a16="http://schemas.microsoft.com/office/drawing/2014/main" id="{2FF2C16A-E448-974B-B3D0-082874C6FA6B}"/>
              </a:ext>
            </a:extLst>
          </p:cNvPr>
          <p:cNvSpPr/>
          <p:nvPr/>
        </p:nvSpPr>
        <p:spPr>
          <a:xfrm>
            <a:off x="17211136" y="3744919"/>
            <a:ext cx="350190" cy="3501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282">
                <a:moveTo>
                  <a:pt x="282" y="141"/>
                </a:moveTo>
                <a:cubicBezTo>
                  <a:pt x="282" y="219"/>
                  <a:pt x="219" y="282"/>
                  <a:pt x="141" y="282"/>
                </a:cubicBezTo>
                <a:cubicBezTo>
                  <a:pt x="63" y="282"/>
                  <a:pt x="0" y="219"/>
                  <a:pt x="0" y="141"/>
                </a:cubicBezTo>
                <a:cubicBezTo>
                  <a:pt x="0" y="63"/>
                  <a:pt x="63" y="0"/>
                  <a:pt x="141" y="0"/>
                </a:cubicBezTo>
                <a:cubicBezTo>
                  <a:pt x="219" y="0"/>
                  <a:pt x="282" y="63"/>
                  <a:pt x="282" y="14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reeform: Shape 207">
            <a:extLst>
              <a:ext uri="{FF2B5EF4-FFF2-40B4-BE49-F238E27FC236}">
                <a16:creationId xmlns:a16="http://schemas.microsoft.com/office/drawing/2014/main" id="{D2BD8C1A-E12E-D74C-9295-356096301CE1}"/>
              </a:ext>
            </a:extLst>
          </p:cNvPr>
          <p:cNvSpPr/>
          <p:nvPr/>
        </p:nvSpPr>
        <p:spPr>
          <a:xfrm>
            <a:off x="17211136" y="4650928"/>
            <a:ext cx="350190" cy="3501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282">
                <a:moveTo>
                  <a:pt x="282" y="141"/>
                </a:moveTo>
                <a:cubicBezTo>
                  <a:pt x="282" y="219"/>
                  <a:pt x="219" y="282"/>
                  <a:pt x="141" y="282"/>
                </a:cubicBezTo>
                <a:cubicBezTo>
                  <a:pt x="63" y="282"/>
                  <a:pt x="0" y="219"/>
                  <a:pt x="0" y="141"/>
                </a:cubicBezTo>
                <a:cubicBezTo>
                  <a:pt x="0" y="63"/>
                  <a:pt x="63" y="0"/>
                  <a:pt x="141" y="0"/>
                </a:cubicBezTo>
                <a:cubicBezTo>
                  <a:pt x="219" y="0"/>
                  <a:pt x="282" y="63"/>
                  <a:pt x="282" y="14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208">
            <a:extLst>
              <a:ext uri="{FF2B5EF4-FFF2-40B4-BE49-F238E27FC236}">
                <a16:creationId xmlns:a16="http://schemas.microsoft.com/office/drawing/2014/main" id="{C5786A4E-4F11-BE4B-BEA7-404BD50610A1}"/>
              </a:ext>
            </a:extLst>
          </p:cNvPr>
          <p:cNvSpPr/>
          <p:nvPr/>
        </p:nvSpPr>
        <p:spPr>
          <a:xfrm>
            <a:off x="17211136" y="5558183"/>
            <a:ext cx="350190" cy="3501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282">
                <a:moveTo>
                  <a:pt x="282" y="140"/>
                </a:moveTo>
                <a:cubicBezTo>
                  <a:pt x="282" y="219"/>
                  <a:pt x="219" y="282"/>
                  <a:pt x="141" y="282"/>
                </a:cubicBezTo>
                <a:cubicBezTo>
                  <a:pt x="63" y="282"/>
                  <a:pt x="0" y="219"/>
                  <a:pt x="0" y="140"/>
                </a:cubicBezTo>
                <a:cubicBezTo>
                  <a:pt x="0" y="63"/>
                  <a:pt x="63" y="0"/>
                  <a:pt x="141" y="0"/>
                </a:cubicBezTo>
                <a:cubicBezTo>
                  <a:pt x="219" y="0"/>
                  <a:pt x="282" y="63"/>
                  <a:pt x="282" y="14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09">
            <a:extLst>
              <a:ext uri="{FF2B5EF4-FFF2-40B4-BE49-F238E27FC236}">
                <a16:creationId xmlns:a16="http://schemas.microsoft.com/office/drawing/2014/main" id="{0F521515-849E-4344-9AB2-156A70341CD0}"/>
              </a:ext>
            </a:extLst>
          </p:cNvPr>
          <p:cNvSpPr/>
          <p:nvPr/>
        </p:nvSpPr>
        <p:spPr>
          <a:xfrm>
            <a:off x="17211136" y="7138402"/>
            <a:ext cx="350190" cy="3514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283">
                <a:moveTo>
                  <a:pt x="282" y="141"/>
                </a:moveTo>
                <a:cubicBezTo>
                  <a:pt x="282" y="220"/>
                  <a:pt x="219" y="283"/>
                  <a:pt x="141" y="283"/>
                </a:cubicBezTo>
                <a:cubicBezTo>
                  <a:pt x="63" y="283"/>
                  <a:pt x="0" y="220"/>
                  <a:pt x="0" y="141"/>
                </a:cubicBezTo>
                <a:cubicBezTo>
                  <a:pt x="0" y="64"/>
                  <a:pt x="63" y="0"/>
                  <a:pt x="141" y="0"/>
                </a:cubicBezTo>
                <a:cubicBezTo>
                  <a:pt x="219" y="0"/>
                  <a:pt x="282" y="64"/>
                  <a:pt x="282" y="141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Freeform: Shape 210">
            <a:extLst>
              <a:ext uri="{FF2B5EF4-FFF2-40B4-BE49-F238E27FC236}">
                <a16:creationId xmlns:a16="http://schemas.microsoft.com/office/drawing/2014/main" id="{5C7F3969-6802-BF44-8819-E3FDA14CD931}"/>
              </a:ext>
            </a:extLst>
          </p:cNvPr>
          <p:cNvSpPr/>
          <p:nvPr/>
        </p:nvSpPr>
        <p:spPr>
          <a:xfrm>
            <a:off x="17211136" y="8044410"/>
            <a:ext cx="350190" cy="3514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283">
                <a:moveTo>
                  <a:pt x="282" y="142"/>
                </a:moveTo>
                <a:cubicBezTo>
                  <a:pt x="282" y="219"/>
                  <a:pt x="219" y="283"/>
                  <a:pt x="141" y="283"/>
                </a:cubicBezTo>
                <a:cubicBezTo>
                  <a:pt x="63" y="283"/>
                  <a:pt x="0" y="219"/>
                  <a:pt x="0" y="142"/>
                </a:cubicBezTo>
                <a:cubicBezTo>
                  <a:pt x="0" y="64"/>
                  <a:pt x="63" y="0"/>
                  <a:pt x="141" y="0"/>
                </a:cubicBezTo>
                <a:cubicBezTo>
                  <a:pt x="219" y="0"/>
                  <a:pt x="282" y="64"/>
                  <a:pt x="282" y="14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: Shape 211">
            <a:extLst>
              <a:ext uri="{FF2B5EF4-FFF2-40B4-BE49-F238E27FC236}">
                <a16:creationId xmlns:a16="http://schemas.microsoft.com/office/drawing/2014/main" id="{1D892AE9-1ABA-4649-A328-3C1AB840F881}"/>
              </a:ext>
            </a:extLst>
          </p:cNvPr>
          <p:cNvSpPr/>
          <p:nvPr/>
        </p:nvSpPr>
        <p:spPr>
          <a:xfrm>
            <a:off x="17211136" y="8951665"/>
            <a:ext cx="350190" cy="3501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282">
                <a:moveTo>
                  <a:pt x="282" y="141"/>
                </a:moveTo>
                <a:cubicBezTo>
                  <a:pt x="282" y="218"/>
                  <a:pt x="219" y="282"/>
                  <a:pt x="141" y="282"/>
                </a:cubicBezTo>
                <a:cubicBezTo>
                  <a:pt x="63" y="282"/>
                  <a:pt x="0" y="218"/>
                  <a:pt x="0" y="141"/>
                </a:cubicBezTo>
                <a:cubicBezTo>
                  <a:pt x="0" y="63"/>
                  <a:pt x="63" y="0"/>
                  <a:pt x="141" y="0"/>
                </a:cubicBezTo>
                <a:cubicBezTo>
                  <a:pt x="219" y="0"/>
                  <a:pt x="282" y="63"/>
                  <a:pt x="282" y="141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212">
            <a:extLst>
              <a:ext uri="{FF2B5EF4-FFF2-40B4-BE49-F238E27FC236}">
                <a16:creationId xmlns:a16="http://schemas.microsoft.com/office/drawing/2014/main" id="{73B8BCDB-B671-0449-ADF2-FD9D30BB5E28}"/>
              </a:ext>
            </a:extLst>
          </p:cNvPr>
          <p:cNvSpPr/>
          <p:nvPr/>
        </p:nvSpPr>
        <p:spPr>
          <a:xfrm>
            <a:off x="17211136" y="10534373"/>
            <a:ext cx="350190" cy="3501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282">
                <a:moveTo>
                  <a:pt x="282" y="141"/>
                </a:moveTo>
                <a:cubicBezTo>
                  <a:pt x="282" y="219"/>
                  <a:pt x="219" y="282"/>
                  <a:pt x="141" y="282"/>
                </a:cubicBezTo>
                <a:cubicBezTo>
                  <a:pt x="63" y="282"/>
                  <a:pt x="0" y="219"/>
                  <a:pt x="0" y="141"/>
                </a:cubicBezTo>
                <a:cubicBezTo>
                  <a:pt x="0" y="63"/>
                  <a:pt x="63" y="0"/>
                  <a:pt x="141" y="0"/>
                </a:cubicBezTo>
                <a:cubicBezTo>
                  <a:pt x="219" y="0"/>
                  <a:pt x="282" y="63"/>
                  <a:pt x="282" y="14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: Shape 213">
            <a:extLst>
              <a:ext uri="{FF2B5EF4-FFF2-40B4-BE49-F238E27FC236}">
                <a16:creationId xmlns:a16="http://schemas.microsoft.com/office/drawing/2014/main" id="{FDB39A5F-710A-0E44-8805-A47D38AB17B4}"/>
              </a:ext>
            </a:extLst>
          </p:cNvPr>
          <p:cNvSpPr/>
          <p:nvPr/>
        </p:nvSpPr>
        <p:spPr>
          <a:xfrm>
            <a:off x="17211136" y="11440385"/>
            <a:ext cx="350190" cy="3501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282">
                <a:moveTo>
                  <a:pt x="282" y="141"/>
                </a:moveTo>
                <a:cubicBezTo>
                  <a:pt x="282" y="219"/>
                  <a:pt x="219" y="282"/>
                  <a:pt x="141" y="282"/>
                </a:cubicBezTo>
                <a:cubicBezTo>
                  <a:pt x="63" y="282"/>
                  <a:pt x="0" y="219"/>
                  <a:pt x="0" y="141"/>
                </a:cubicBezTo>
                <a:cubicBezTo>
                  <a:pt x="0" y="63"/>
                  <a:pt x="63" y="0"/>
                  <a:pt x="141" y="0"/>
                </a:cubicBezTo>
                <a:cubicBezTo>
                  <a:pt x="219" y="0"/>
                  <a:pt x="282" y="63"/>
                  <a:pt x="282" y="14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: Shape 214">
            <a:extLst>
              <a:ext uri="{FF2B5EF4-FFF2-40B4-BE49-F238E27FC236}">
                <a16:creationId xmlns:a16="http://schemas.microsoft.com/office/drawing/2014/main" id="{E921CD8D-8562-0C4B-9236-C7EFD9B58817}"/>
              </a:ext>
            </a:extLst>
          </p:cNvPr>
          <p:cNvSpPr/>
          <p:nvPr/>
        </p:nvSpPr>
        <p:spPr>
          <a:xfrm>
            <a:off x="17211136" y="12346394"/>
            <a:ext cx="350190" cy="3501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282">
                <a:moveTo>
                  <a:pt x="282" y="141"/>
                </a:moveTo>
                <a:cubicBezTo>
                  <a:pt x="282" y="219"/>
                  <a:pt x="219" y="282"/>
                  <a:pt x="141" y="282"/>
                </a:cubicBezTo>
                <a:cubicBezTo>
                  <a:pt x="63" y="282"/>
                  <a:pt x="0" y="219"/>
                  <a:pt x="0" y="141"/>
                </a:cubicBezTo>
                <a:cubicBezTo>
                  <a:pt x="0" y="63"/>
                  <a:pt x="63" y="0"/>
                  <a:pt x="141" y="0"/>
                </a:cubicBezTo>
                <a:cubicBezTo>
                  <a:pt x="219" y="0"/>
                  <a:pt x="282" y="63"/>
                  <a:pt x="282" y="14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BD66E-417F-CF41-B377-19027E25DB9A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E3442-F0FF-C846-A434-74A9C9721262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5976E-25D0-2F45-8B61-60DC4AFB2D3A}"/>
              </a:ext>
            </a:extLst>
          </p:cNvPr>
          <p:cNvSpPr txBox="1"/>
          <p:nvPr/>
        </p:nvSpPr>
        <p:spPr>
          <a:xfrm>
            <a:off x="5339004" y="8548387"/>
            <a:ext cx="3071146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V’S OF BIG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1C802-884A-784E-B750-080435417EC9}"/>
              </a:ext>
            </a:extLst>
          </p:cNvPr>
          <p:cNvSpPr txBox="1"/>
          <p:nvPr/>
        </p:nvSpPr>
        <p:spPr>
          <a:xfrm>
            <a:off x="11376837" y="3628537"/>
            <a:ext cx="482061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VOLUME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B8770-D784-6F40-86A0-3371C107B35F}"/>
              </a:ext>
            </a:extLst>
          </p:cNvPr>
          <p:cNvSpPr txBox="1"/>
          <p:nvPr/>
        </p:nvSpPr>
        <p:spPr>
          <a:xfrm>
            <a:off x="11376837" y="7015802"/>
            <a:ext cx="482061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VELOCITY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68947-80AF-BA42-A44C-1D415B04064E}"/>
              </a:ext>
            </a:extLst>
          </p:cNvPr>
          <p:cNvSpPr txBox="1"/>
          <p:nvPr/>
        </p:nvSpPr>
        <p:spPr>
          <a:xfrm>
            <a:off x="11376837" y="10405489"/>
            <a:ext cx="482061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VARIETY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30A37-91B8-C042-8FF8-E3AFA14730E9}"/>
              </a:ext>
            </a:extLst>
          </p:cNvPr>
          <p:cNvSpPr txBox="1"/>
          <p:nvPr/>
        </p:nvSpPr>
        <p:spPr>
          <a:xfrm>
            <a:off x="17768239" y="3629506"/>
            <a:ext cx="39279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E15F6C-CF66-7D41-A828-36C6100D3CA0}"/>
              </a:ext>
            </a:extLst>
          </p:cNvPr>
          <p:cNvSpPr txBox="1"/>
          <p:nvPr/>
        </p:nvSpPr>
        <p:spPr>
          <a:xfrm>
            <a:off x="17768239" y="4529056"/>
            <a:ext cx="39279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BDF976-8DCC-E546-9129-A5C2D43F82AF}"/>
              </a:ext>
            </a:extLst>
          </p:cNvPr>
          <p:cNvSpPr txBox="1"/>
          <p:nvPr/>
        </p:nvSpPr>
        <p:spPr>
          <a:xfrm>
            <a:off x="17768239" y="5428605"/>
            <a:ext cx="39279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7CF68E-5DF0-BC40-AE93-4E93089963F7}"/>
              </a:ext>
            </a:extLst>
          </p:cNvPr>
          <p:cNvSpPr txBox="1"/>
          <p:nvPr/>
        </p:nvSpPr>
        <p:spPr>
          <a:xfrm>
            <a:off x="17768239" y="7022750"/>
            <a:ext cx="39279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4C6B9-827D-DD41-B8A5-7C7C2BA79A04}"/>
              </a:ext>
            </a:extLst>
          </p:cNvPr>
          <p:cNvSpPr txBox="1"/>
          <p:nvPr/>
        </p:nvSpPr>
        <p:spPr>
          <a:xfrm>
            <a:off x="17768239" y="7922300"/>
            <a:ext cx="39279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BB07BE-2C43-2646-86DD-09457016CFA7}"/>
              </a:ext>
            </a:extLst>
          </p:cNvPr>
          <p:cNvSpPr txBox="1"/>
          <p:nvPr/>
        </p:nvSpPr>
        <p:spPr>
          <a:xfrm>
            <a:off x="17768239" y="8821849"/>
            <a:ext cx="39279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374943-A33D-FD43-8DB4-F0364289F545}"/>
              </a:ext>
            </a:extLst>
          </p:cNvPr>
          <p:cNvSpPr txBox="1"/>
          <p:nvPr/>
        </p:nvSpPr>
        <p:spPr>
          <a:xfrm>
            <a:off x="17768239" y="10411267"/>
            <a:ext cx="39279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379B7-45BB-D34B-8EFA-635906DF9A21}"/>
              </a:ext>
            </a:extLst>
          </p:cNvPr>
          <p:cNvSpPr txBox="1"/>
          <p:nvPr/>
        </p:nvSpPr>
        <p:spPr>
          <a:xfrm>
            <a:off x="17768239" y="11310817"/>
            <a:ext cx="39279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4D03F-FB94-704F-B397-6277332AC3D2}"/>
              </a:ext>
            </a:extLst>
          </p:cNvPr>
          <p:cNvSpPr txBox="1"/>
          <p:nvPr/>
        </p:nvSpPr>
        <p:spPr>
          <a:xfrm>
            <a:off x="17768239" y="12210366"/>
            <a:ext cx="39279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</p:spTree>
    <p:extLst>
      <p:ext uri="{BB962C8B-B14F-4D97-AF65-F5344CB8AC3E}">
        <p14:creationId xmlns:p14="http://schemas.microsoft.com/office/powerpoint/2010/main" val="211746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68">
            <a:extLst>
              <a:ext uri="{FF2B5EF4-FFF2-40B4-BE49-F238E27FC236}">
                <a16:creationId xmlns:a16="http://schemas.microsoft.com/office/drawing/2014/main" id="{2377AAE3-C03E-924B-9B51-C38D323CAAC8}"/>
              </a:ext>
            </a:extLst>
          </p:cNvPr>
          <p:cNvSpPr/>
          <p:nvPr/>
        </p:nvSpPr>
        <p:spPr>
          <a:xfrm>
            <a:off x="2931838" y="9962354"/>
            <a:ext cx="18528941" cy="23852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69" h="1915">
                <a:moveTo>
                  <a:pt x="14850" y="69"/>
                </a:moveTo>
                <a:cubicBezTo>
                  <a:pt x="14812" y="9"/>
                  <a:pt x="14726" y="-23"/>
                  <a:pt x="14662" y="19"/>
                </a:cubicBezTo>
                <a:cubicBezTo>
                  <a:pt x="14637" y="35"/>
                  <a:pt x="14612" y="51"/>
                  <a:pt x="14588" y="65"/>
                </a:cubicBezTo>
                <a:cubicBezTo>
                  <a:pt x="14514" y="109"/>
                  <a:pt x="14440" y="151"/>
                  <a:pt x="14365" y="191"/>
                </a:cubicBezTo>
                <a:cubicBezTo>
                  <a:pt x="14245" y="256"/>
                  <a:pt x="14122" y="317"/>
                  <a:pt x="13998" y="375"/>
                </a:cubicBezTo>
                <a:cubicBezTo>
                  <a:pt x="13919" y="413"/>
                  <a:pt x="13839" y="449"/>
                  <a:pt x="13759" y="484"/>
                </a:cubicBezTo>
                <a:cubicBezTo>
                  <a:pt x="13717" y="503"/>
                  <a:pt x="13674" y="521"/>
                  <a:pt x="13632" y="539"/>
                </a:cubicBezTo>
                <a:cubicBezTo>
                  <a:pt x="13629" y="541"/>
                  <a:pt x="13626" y="542"/>
                  <a:pt x="13623" y="543"/>
                </a:cubicBezTo>
                <a:cubicBezTo>
                  <a:pt x="13611" y="548"/>
                  <a:pt x="13598" y="553"/>
                  <a:pt x="13587" y="558"/>
                </a:cubicBezTo>
                <a:cubicBezTo>
                  <a:pt x="13561" y="568"/>
                  <a:pt x="13537" y="579"/>
                  <a:pt x="13513" y="588"/>
                </a:cubicBezTo>
                <a:cubicBezTo>
                  <a:pt x="13297" y="676"/>
                  <a:pt x="13079" y="757"/>
                  <a:pt x="12858" y="832"/>
                </a:cubicBezTo>
                <a:cubicBezTo>
                  <a:pt x="12595" y="921"/>
                  <a:pt x="12329" y="1002"/>
                  <a:pt x="12060" y="1075"/>
                </a:cubicBezTo>
                <a:cubicBezTo>
                  <a:pt x="11752" y="1160"/>
                  <a:pt x="11441" y="1233"/>
                  <a:pt x="11127" y="1298"/>
                </a:cubicBezTo>
                <a:cubicBezTo>
                  <a:pt x="10771" y="1370"/>
                  <a:pt x="10413" y="1431"/>
                  <a:pt x="10052" y="1481"/>
                </a:cubicBezTo>
                <a:cubicBezTo>
                  <a:pt x="10042" y="1482"/>
                  <a:pt x="10023" y="1484"/>
                  <a:pt x="10038" y="1482"/>
                </a:cubicBezTo>
                <a:cubicBezTo>
                  <a:pt x="10029" y="1483"/>
                  <a:pt x="10019" y="1485"/>
                  <a:pt x="10010" y="1486"/>
                </a:cubicBezTo>
                <a:cubicBezTo>
                  <a:pt x="9985" y="1489"/>
                  <a:pt x="9961" y="1492"/>
                  <a:pt x="9936" y="1496"/>
                </a:cubicBezTo>
                <a:cubicBezTo>
                  <a:pt x="9888" y="1502"/>
                  <a:pt x="9840" y="1507"/>
                  <a:pt x="9792" y="1513"/>
                </a:cubicBezTo>
                <a:cubicBezTo>
                  <a:pt x="9691" y="1525"/>
                  <a:pt x="9592" y="1536"/>
                  <a:pt x="9491" y="1546"/>
                </a:cubicBezTo>
                <a:cubicBezTo>
                  <a:pt x="9285" y="1567"/>
                  <a:pt x="9080" y="1585"/>
                  <a:pt x="8872" y="1598"/>
                </a:cubicBezTo>
                <a:cubicBezTo>
                  <a:pt x="8489" y="1624"/>
                  <a:pt x="8105" y="1637"/>
                  <a:pt x="7721" y="1639"/>
                </a:cubicBezTo>
                <a:cubicBezTo>
                  <a:pt x="7710" y="1637"/>
                  <a:pt x="7699" y="1635"/>
                  <a:pt x="7687" y="1635"/>
                </a:cubicBezTo>
                <a:cubicBezTo>
                  <a:pt x="7602" y="1637"/>
                  <a:pt x="7516" y="1638"/>
                  <a:pt x="7431" y="1639"/>
                </a:cubicBezTo>
                <a:cubicBezTo>
                  <a:pt x="7348" y="1638"/>
                  <a:pt x="7265" y="1637"/>
                  <a:pt x="7182" y="1635"/>
                </a:cubicBezTo>
                <a:cubicBezTo>
                  <a:pt x="7170" y="1635"/>
                  <a:pt x="7159" y="1637"/>
                  <a:pt x="7149" y="1639"/>
                </a:cubicBezTo>
                <a:cubicBezTo>
                  <a:pt x="6871" y="1638"/>
                  <a:pt x="6593" y="1630"/>
                  <a:pt x="6315" y="1617"/>
                </a:cubicBezTo>
                <a:cubicBezTo>
                  <a:pt x="5899" y="1596"/>
                  <a:pt x="5484" y="1562"/>
                  <a:pt x="5070" y="1512"/>
                </a:cubicBezTo>
                <a:cubicBezTo>
                  <a:pt x="5022" y="1507"/>
                  <a:pt x="4974" y="1501"/>
                  <a:pt x="4926" y="1495"/>
                </a:cubicBezTo>
                <a:cubicBezTo>
                  <a:pt x="4903" y="1492"/>
                  <a:pt x="4880" y="1489"/>
                  <a:pt x="4857" y="1486"/>
                </a:cubicBezTo>
                <a:cubicBezTo>
                  <a:pt x="4846" y="1484"/>
                  <a:pt x="4835" y="1483"/>
                  <a:pt x="4824" y="1482"/>
                </a:cubicBezTo>
                <a:cubicBezTo>
                  <a:pt x="4854" y="1485"/>
                  <a:pt x="4813" y="1480"/>
                  <a:pt x="4804" y="1479"/>
                </a:cubicBezTo>
                <a:cubicBezTo>
                  <a:pt x="4711" y="1466"/>
                  <a:pt x="4619" y="1453"/>
                  <a:pt x="4527" y="1438"/>
                </a:cubicBezTo>
                <a:cubicBezTo>
                  <a:pt x="4348" y="1411"/>
                  <a:pt x="4169" y="1380"/>
                  <a:pt x="3992" y="1347"/>
                </a:cubicBezTo>
                <a:cubicBezTo>
                  <a:pt x="3666" y="1286"/>
                  <a:pt x="3342" y="1214"/>
                  <a:pt x="3021" y="1132"/>
                </a:cubicBezTo>
                <a:cubicBezTo>
                  <a:pt x="2742" y="1060"/>
                  <a:pt x="2466" y="981"/>
                  <a:pt x="2192" y="892"/>
                </a:cubicBezTo>
                <a:cubicBezTo>
                  <a:pt x="1960" y="817"/>
                  <a:pt x="1729" y="735"/>
                  <a:pt x="1500" y="646"/>
                </a:cubicBezTo>
                <a:cubicBezTo>
                  <a:pt x="1451" y="627"/>
                  <a:pt x="1401" y="607"/>
                  <a:pt x="1352" y="587"/>
                </a:cubicBezTo>
                <a:cubicBezTo>
                  <a:pt x="1327" y="577"/>
                  <a:pt x="1303" y="567"/>
                  <a:pt x="1278" y="557"/>
                </a:cubicBezTo>
                <a:cubicBezTo>
                  <a:pt x="1267" y="552"/>
                  <a:pt x="1256" y="548"/>
                  <a:pt x="1245" y="543"/>
                </a:cubicBezTo>
                <a:cubicBezTo>
                  <a:pt x="1241" y="542"/>
                  <a:pt x="1238" y="540"/>
                  <a:pt x="1235" y="539"/>
                </a:cubicBezTo>
                <a:cubicBezTo>
                  <a:pt x="1150" y="503"/>
                  <a:pt x="1066" y="466"/>
                  <a:pt x="982" y="427"/>
                </a:cubicBezTo>
                <a:cubicBezTo>
                  <a:pt x="845" y="366"/>
                  <a:pt x="711" y="300"/>
                  <a:pt x="578" y="231"/>
                </a:cubicBezTo>
                <a:cubicBezTo>
                  <a:pt x="491" y="186"/>
                  <a:pt x="405" y="139"/>
                  <a:pt x="321" y="90"/>
                </a:cubicBezTo>
                <a:cubicBezTo>
                  <a:pt x="283" y="68"/>
                  <a:pt x="247" y="45"/>
                  <a:pt x="210" y="23"/>
                </a:cubicBezTo>
                <a:cubicBezTo>
                  <a:pt x="209" y="21"/>
                  <a:pt x="207" y="21"/>
                  <a:pt x="206" y="19"/>
                </a:cubicBezTo>
                <a:cubicBezTo>
                  <a:pt x="146" y="-20"/>
                  <a:pt x="51" y="5"/>
                  <a:pt x="18" y="69"/>
                </a:cubicBezTo>
                <a:cubicBezTo>
                  <a:pt x="-19" y="138"/>
                  <a:pt x="3" y="214"/>
                  <a:pt x="67" y="258"/>
                </a:cubicBezTo>
                <a:cubicBezTo>
                  <a:pt x="92" y="273"/>
                  <a:pt x="116" y="288"/>
                  <a:pt x="142" y="304"/>
                </a:cubicBezTo>
                <a:cubicBezTo>
                  <a:pt x="215" y="347"/>
                  <a:pt x="290" y="390"/>
                  <a:pt x="365" y="429"/>
                </a:cubicBezTo>
                <a:cubicBezTo>
                  <a:pt x="487" y="495"/>
                  <a:pt x="611" y="557"/>
                  <a:pt x="737" y="616"/>
                </a:cubicBezTo>
                <a:cubicBezTo>
                  <a:pt x="915" y="700"/>
                  <a:pt x="1096" y="778"/>
                  <a:pt x="1279" y="852"/>
                </a:cubicBezTo>
                <a:cubicBezTo>
                  <a:pt x="1495" y="941"/>
                  <a:pt x="1715" y="1022"/>
                  <a:pt x="1936" y="1097"/>
                </a:cubicBezTo>
                <a:cubicBezTo>
                  <a:pt x="2199" y="1186"/>
                  <a:pt x="2466" y="1267"/>
                  <a:pt x="2734" y="1340"/>
                </a:cubicBezTo>
                <a:cubicBezTo>
                  <a:pt x="3045" y="1425"/>
                  <a:pt x="3360" y="1500"/>
                  <a:pt x="3676" y="1565"/>
                </a:cubicBezTo>
                <a:cubicBezTo>
                  <a:pt x="4033" y="1638"/>
                  <a:pt x="4393" y="1698"/>
                  <a:pt x="4753" y="1747"/>
                </a:cubicBezTo>
                <a:cubicBezTo>
                  <a:pt x="5164" y="1803"/>
                  <a:pt x="5576" y="1846"/>
                  <a:pt x="5989" y="1873"/>
                </a:cubicBezTo>
                <a:cubicBezTo>
                  <a:pt x="6437" y="1903"/>
                  <a:pt x="6886" y="1917"/>
                  <a:pt x="7335" y="1915"/>
                </a:cubicBezTo>
                <a:cubicBezTo>
                  <a:pt x="7369" y="1915"/>
                  <a:pt x="7403" y="1914"/>
                  <a:pt x="7437" y="1914"/>
                </a:cubicBezTo>
                <a:cubicBezTo>
                  <a:pt x="7811" y="1917"/>
                  <a:pt x="8186" y="1910"/>
                  <a:pt x="8560" y="1891"/>
                </a:cubicBezTo>
                <a:cubicBezTo>
                  <a:pt x="8976" y="1871"/>
                  <a:pt x="9390" y="1837"/>
                  <a:pt x="9804" y="1787"/>
                </a:cubicBezTo>
                <a:cubicBezTo>
                  <a:pt x="10185" y="1742"/>
                  <a:pt x="10565" y="1684"/>
                  <a:pt x="10943" y="1613"/>
                </a:cubicBezTo>
                <a:cubicBezTo>
                  <a:pt x="11269" y="1552"/>
                  <a:pt x="11594" y="1481"/>
                  <a:pt x="11915" y="1398"/>
                </a:cubicBezTo>
                <a:cubicBezTo>
                  <a:pt x="12195" y="1326"/>
                  <a:pt x="12473" y="1246"/>
                  <a:pt x="12748" y="1158"/>
                </a:cubicBezTo>
                <a:cubicBezTo>
                  <a:pt x="12981" y="1082"/>
                  <a:pt x="13212" y="1000"/>
                  <a:pt x="13440" y="912"/>
                </a:cubicBezTo>
                <a:cubicBezTo>
                  <a:pt x="13635" y="835"/>
                  <a:pt x="13829" y="754"/>
                  <a:pt x="14020" y="668"/>
                </a:cubicBezTo>
                <a:cubicBezTo>
                  <a:pt x="14157" y="605"/>
                  <a:pt x="14292" y="540"/>
                  <a:pt x="14425" y="470"/>
                </a:cubicBezTo>
                <a:cubicBezTo>
                  <a:pt x="14513" y="425"/>
                  <a:pt x="14599" y="378"/>
                  <a:pt x="14684" y="328"/>
                </a:cubicBezTo>
                <a:cubicBezTo>
                  <a:pt x="14722" y="306"/>
                  <a:pt x="14760" y="284"/>
                  <a:pt x="14796" y="260"/>
                </a:cubicBezTo>
                <a:cubicBezTo>
                  <a:pt x="14798" y="259"/>
                  <a:pt x="14799" y="258"/>
                  <a:pt x="14800" y="258"/>
                </a:cubicBezTo>
                <a:cubicBezTo>
                  <a:pt x="14861" y="218"/>
                  <a:pt x="14892" y="134"/>
                  <a:pt x="14850" y="69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Freeform: Shape 69">
            <a:extLst>
              <a:ext uri="{FF2B5EF4-FFF2-40B4-BE49-F238E27FC236}">
                <a16:creationId xmlns:a16="http://schemas.microsoft.com/office/drawing/2014/main" id="{EA5243AE-64C6-C141-A0F5-2E17FF0D4128}"/>
              </a:ext>
            </a:extLst>
          </p:cNvPr>
          <p:cNvSpPr/>
          <p:nvPr/>
        </p:nvSpPr>
        <p:spPr>
          <a:xfrm>
            <a:off x="4156882" y="10388568"/>
            <a:ext cx="903516" cy="9035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6" h="726">
                <a:moveTo>
                  <a:pt x="726" y="364"/>
                </a:moveTo>
                <a:cubicBezTo>
                  <a:pt x="726" y="564"/>
                  <a:pt x="564" y="726"/>
                  <a:pt x="363" y="726"/>
                </a:cubicBezTo>
                <a:cubicBezTo>
                  <a:pt x="163" y="726"/>
                  <a:pt x="0" y="564"/>
                  <a:pt x="0" y="364"/>
                </a:cubicBezTo>
                <a:cubicBezTo>
                  <a:pt x="0" y="163"/>
                  <a:pt x="163" y="0"/>
                  <a:pt x="363" y="0"/>
                </a:cubicBezTo>
                <a:cubicBezTo>
                  <a:pt x="564" y="0"/>
                  <a:pt x="726" y="163"/>
                  <a:pt x="726" y="364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70">
            <a:extLst>
              <a:ext uri="{FF2B5EF4-FFF2-40B4-BE49-F238E27FC236}">
                <a16:creationId xmlns:a16="http://schemas.microsoft.com/office/drawing/2014/main" id="{BCC84CA4-F870-0C41-86BC-D95772C59ACD}"/>
              </a:ext>
            </a:extLst>
          </p:cNvPr>
          <p:cNvSpPr/>
          <p:nvPr/>
        </p:nvSpPr>
        <p:spPr>
          <a:xfrm>
            <a:off x="4322630" y="10554316"/>
            <a:ext cx="572019" cy="5732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0" h="461">
                <a:moveTo>
                  <a:pt x="460" y="231"/>
                </a:moveTo>
                <a:cubicBezTo>
                  <a:pt x="460" y="357"/>
                  <a:pt x="358" y="461"/>
                  <a:pt x="230" y="461"/>
                </a:cubicBezTo>
                <a:cubicBezTo>
                  <a:pt x="103" y="461"/>
                  <a:pt x="0" y="357"/>
                  <a:pt x="0" y="231"/>
                </a:cubicBezTo>
                <a:cubicBezTo>
                  <a:pt x="0" y="104"/>
                  <a:pt x="103" y="0"/>
                  <a:pt x="230" y="0"/>
                </a:cubicBezTo>
                <a:cubicBezTo>
                  <a:pt x="358" y="0"/>
                  <a:pt x="460" y="104"/>
                  <a:pt x="460" y="23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71">
            <a:extLst>
              <a:ext uri="{FF2B5EF4-FFF2-40B4-BE49-F238E27FC236}">
                <a16:creationId xmlns:a16="http://schemas.microsoft.com/office/drawing/2014/main" id="{D8BA5B6F-E620-B144-81CA-E4D592955E49}"/>
              </a:ext>
            </a:extLst>
          </p:cNvPr>
          <p:cNvSpPr/>
          <p:nvPr/>
        </p:nvSpPr>
        <p:spPr>
          <a:xfrm>
            <a:off x="7949158" y="11491481"/>
            <a:ext cx="903516" cy="9035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6" h="726">
                <a:moveTo>
                  <a:pt x="726" y="363"/>
                </a:moveTo>
                <a:cubicBezTo>
                  <a:pt x="726" y="564"/>
                  <a:pt x="563" y="726"/>
                  <a:pt x="363" y="726"/>
                </a:cubicBezTo>
                <a:cubicBezTo>
                  <a:pt x="162" y="726"/>
                  <a:pt x="0" y="564"/>
                  <a:pt x="0" y="363"/>
                </a:cubicBezTo>
                <a:cubicBezTo>
                  <a:pt x="0" y="163"/>
                  <a:pt x="162" y="0"/>
                  <a:pt x="363" y="0"/>
                </a:cubicBezTo>
                <a:cubicBezTo>
                  <a:pt x="563" y="0"/>
                  <a:pt x="726" y="163"/>
                  <a:pt x="726" y="363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72">
            <a:extLst>
              <a:ext uri="{FF2B5EF4-FFF2-40B4-BE49-F238E27FC236}">
                <a16:creationId xmlns:a16="http://schemas.microsoft.com/office/drawing/2014/main" id="{CF82C204-9A81-4943-A368-A2BC6660954B}"/>
              </a:ext>
            </a:extLst>
          </p:cNvPr>
          <p:cNvSpPr/>
          <p:nvPr/>
        </p:nvSpPr>
        <p:spPr>
          <a:xfrm>
            <a:off x="8114907" y="11657229"/>
            <a:ext cx="572019" cy="572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0" h="460">
                <a:moveTo>
                  <a:pt x="460" y="230"/>
                </a:moveTo>
                <a:cubicBezTo>
                  <a:pt x="460" y="357"/>
                  <a:pt x="357" y="460"/>
                  <a:pt x="230" y="460"/>
                </a:cubicBezTo>
                <a:cubicBezTo>
                  <a:pt x="103" y="460"/>
                  <a:pt x="0" y="357"/>
                  <a:pt x="0" y="230"/>
                </a:cubicBezTo>
                <a:cubicBezTo>
                  <a:pt x="0" y="103"/>
                  <a:pt x="103" y="0"/>
                  <a:pt x="230" y="0"/>
                </a:cubicBezTo>
                <a:cubicBezTo>
                  <a:pt x="357" y="0"/>
                  <a:pt x="460" y="103"/>
                  <a:pt x="460" y="23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73">
            <a:extLst>
              <a:ext uri="{FF2B5EF4-FFF2-40B4-BE49-F238E27FC236}">
                <a16:creationId xmlns:a16="http://schemas.microsoft.com/office/drawing/2014/main" id="{04AC99CD-21C4-4544-BEE6-51459E9CC5F9}"/>
              </a:ext>
            </a:extLst>
          </p:cNvPr>
          <p:cNvSpPr/>
          <p:nvPr/>
        </p:nvSpPr>
        <p:spPr>
          <a:xfrm>
            <a:off x="11737696" y="11679661"/>
            <a:ext cx="903516" cy="9035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6" h="726">
                <a:moveTo>
                  <a:pt x="726" y="362"/>
                </a:moveTo>
                <a:cubicBezTo>
                  <a:pt x="726" y="563"/>
                  <a:pt x="564" y="726"/>
                  <a:pt x="363" y="726"/>
                </a:cubicBezTo>
                <a:cubicBezTo>
                  <a:pt x="163" y="726"/>
                  <a:pt x="0" y="563"/>
                  <a:pt x="0" y="362"/>
                </a:cubicBezTo>
                <a:cubicBezTo>
                  <a:pt x="0" y="162"/>
                  <a:pt x="163" y="0"/>
                  <a:pt x="363" y="0"/>
                </a:cubicBezTo>
                <a:cubicBezTo>
                  <a:pt x="564" y="0"/>
                  <a:pt x="726" y="162"/>
                  <a:pt x="726" y="362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74">
            <a:extLst>
              <a:ext uri="{FF2B5EF4-FFF2-40B4-BE49-F238E27FC236}">
                <a16:creationId xmlns:a16="http://schemas.microsoft.com/office/drawing/2014/main" id="{D333053A-A651-634A-9D66-DD0D3017D61D}"/>
              </a:ext>
            </a:extLst>
          </p:cNvPr>
          <p:cNvSpPr/>
          <p:nvPr/>
        </p:nvSpPr>
        <p:spPr>
          <a:xfrm>
            <a:off x="11903445" y="11845406"/>
            <a:ext cx="572019" cy="572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0" h="460">
                <a:moveTo>
                  <a:pt x="460" y="229"/>
                </a:moveTo>
                <a:cubicBezTo>
                  <a:pt x="460" y="357"/>
                  <a:pt x="357" y="460"/>
                  <a:pt x="230" y="460"/>
                </a:cubicBezTo>
                <a:cubicBezTo>
                  <a:pt x="103" y="460"/>
                  <a:pt x="0" y="357"/>
                  <a:pt x="0" y="229"/>
                </a:cubicBezTo>
                <a:cubicBezTo>
                  <a:pt x="0" y="103"/>
                  <a:pt x="103" y="0"/>
                  <a:pt x="230" y="0"/>
                </a:cubicBezTo>
                <a:cubicBezTo>
                  <a:pt x="357" y="0"/>
                  <a:pt x="460" y="103"/>
                  <a:pt x="460" y="22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75">
            <a:extLst>
              <a:ext uri="{FF2B5EF4-FFF2-40B4-BE49-F238E27FC236}">
                <a16:creationId xmlns:a16="http://schemas.microsoft.com/office/drawing/2014/main" id="{0DC6E180-C98C-E541-B6EB-D8BB34D172C2}"/>
              </a:ext>
            </a:extLst>
          </p:cNvPr>
          <p:cNvSpPr/>
          <p:nvPr/>
        </p:nvSpPr>
        <p:spPr>
          <a:xfrm>
            <a:off x="15537450" y="11491481"/>
            <a:ext cx="903516" cy="9035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6" h="726">
                <a:moveTo>
                  <a:pt x="726" y="363"/>
                </a:moveTo>
                <a:cubicBezTo>
                  <a:pt x="726" y="564"/>
                  <a:pt x="564" y="726"/>
                  <a:pt x="363" y="726"/>
                </a:cubicBezTo>
                <a:cubicBezTo>
                  <a:pt x="163" y="726"/>
                  <a:pt x="0" y="564"/>
                  <a:pt x="0" y="363"/>
                </a:cubicBezTo>
                <a:cubicBezTo>
                  <a:pt x="0" y="163"/>
                  <a:pt x="163" y="0"/>
                  <a:pt x="363" y="0"/>
                </a:cubicBezTo>
                <a:cubicBezTo>
                  <a:pt x="564" y="0"/>
                  <a:pt x="726" y="163"/>
                  <a:pt x="726" y="363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76">
            <a:extLst>
              <a:ext uri="{FF2B5EF4-FFF2-40B4-BE49-F238E27FC236}">
                <a16:creationId xmlns:a16="http://schemas.microsoft.com/office/drawing/2014/main" id="{C49BC2A7-754B-2C4C-B942-7909E439BF69}"/>
              </a:ext>
            </a:extLst>
          </p:cNvPr>
          <p:cNvSpPr/>
          <p:nvPr/>
        </p:nvSpPr>
        <p:spPr>
          <a:xfrm>
            <a:off x="15704445" y="11657229"/>
            <a:ext cx="570773" cy="572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9" h="460">
                <a:moveTo>
                  <a:pt x="459" y="230"/>
                </a:moveTo>
                <a:cubicBezTo>
                  <a:pt x="459" y="357"/>
                  <a:pt x="357" y="460"/>
                  <a:pt x="229" y="460"/>
                </a:cubicBezTo>
                <a:cubicBezTo>
                  <a:pt x="102" y="460"/>
                  <a:pt x="0" y="357"/>
                  <a:pt x="0" y="230"/>
                </a:cubicBezTo>
                <a:cubicBezTo>
                  <a:pt x="0" y="103"/>
                  <a:pt x="102" y="0"/>
                  <a:pt x="229" y="0"/>
                </a:cubicBezTo>
                <a:cubicBezTo>
                  <a:pt x="357" y="0"/>
                  <a:pt x="459" y="103"/>
                  <a:pt x="459" y="23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reeform: Shape 77">
            <a:extLst>
              <a:ext uri="{FF2B5EF4-FFF2-40B4-BE49-F238E27FC236}">
                <a16:creationId xmlns:a16="http://schemas.microsoft.com/office/drawing/2014/main" id="{6E4988A8-1556-EB4C-BC17-9DC2A791048A}"/>
              </a:ext>
            </a:extLst>
          </p:cNvPr>
          <p:cNvSpPr/>
          <p:nvPr/>
        </p:nvSpPr>
        <p:spPr>
          <a:xfrm>
            <a:off x="19335958" y="10388568"/>
            <a:ext cx="903516" cy="9035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6" h="726">
                <a:moveTo>
                  <a:pt x="726" y="364"/>
                </a:moveTo>
                <a:cubicBezTo>
                  <a:pt x="726" y="564"/>
                  <a:pt x="564" y="726"/>
                  <a:pt x="364" y="726"/>
                </a:cubicBezTo>
                <a:cubicBezTo>
                  <a:pt x="163" y="726"/>
                  <a:pt x="0" y="564"/>
                  <a:pt x="0" y="364"/>
                </a:cubicBezTo>
                <a:cubicBezTo>
                  <a:pt x="0" y="163"/>
                  <a:pt x="163" y="0"/>
                  <a:pt x="364" y="0"/>
                </a:cubicBezTo>
                <a:cubicBezTo>
                  <a:pt x="564" y="0"/>
                  <a:pt x="726" y="163"/>
                  <a:pt x="726" y="364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78">
            <a:extLst>
              <a:ext uri="{FF2B5EF4-FFF2-40B4-BE49-F238E27FC236}">
                <a16:creationId xmlns:a16="http://schemas.microsoft.com/office/drawing/2014/main" id="{CA2167FB-096A-8D41-A649-AC1D831A6C86}"/>
              </a:ext>
            </a:extLst>
          </p:cNvPr>
          <p:cNvSpPr/>
          <p:nvPr/>
        </p:nvSpPr>
        <p:spPr>
          <a:xfrm>
            <a:off x="19501706" y="10554316"/>
            <a:ext cx="572019" cy="5732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0" h="461">
                <a:moveTo>
                  <a:pt x="460" y="231"/>
                </a:moveTo>
                <a:cubicBezTo>
                  <a:pt x="460" y="357"/>
                  <a:pt x="357" y="461"/>
                  <a:pt x="231" y="461"/>
                </a:cubicBezTo>
                <a:cubicBezTo>
                  <a:pt x="103" y="461"/>
                  <a:pt x="0" y="357"/>
                  <a:pt x="0" y="231"/>
                </a:cubicBezTo>
                <a:cubicBezTo>
                  <a:pt x="0" y="104"/>
                  <a:pt x="103" y="0"/>
                  <a:pt x="231" y="0"/>
                </a:cubicBezTo>
                <a:cubicBezTo>
                  <a:pt x="357" y="0"/>
                  <a:pt x="460" y="104"/>
                  <a:pt x="460" y="23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79">
            <a:extLst>
              <a:ext uri="{FF2B5EF4-FFF2-40B4-BE49-F238E27FC236}">
                <a16:creationId xmlns:a16="http://schemas.microsoft.com/office/drawing/2014/main" id="{01E79FAC-3A33-224F-BB1F-F0560454A1F6}"/>
              </a:ext>
            </a:extLst>
          </p:cNvPr>
          <p:cNvSpPr/>
          <p:nvPr/>
        </p:nvSpPr>
        <p:spPr>
          <a:xfrm>
            <a:off x="4590570" y="8485576"/>
            <a:ext cx="37387" cy="23740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" h="1906">
                <a:moveTo>
                  <a:pt x="31" y="1891"/>
                </a:moveTo>
                <a:lnTo>
                  <a:pt x="31" y="1840"/>
                </a:lnTo>
                <a:lnTo>
                  <a:pt x="31" y="1703"/>
                </a:lnTo>
                <a:lnTo>
                  <a:pt x="31" y="1502"/>
                </a:lnTo>
                <a:lnTo>
                  <a:pt x="31" y="1256"/>
                </a:lnTo>
                <a:lnTo>
                  <a:pt x="31" y="985"/>
                </a:lnTo>
                <a:lnTo>
                  <a:pt x="31" y="714"/>
                </a:lnTo>
                <a:lnTo>
                  <a:pt x="31" y="460"/>
                </a:lnTo>
                <a:lnTo>
                  <a:pt x="31" y="245"/>
                </a:lnTo>
                <a:lnTo>
                  <a:pt x="31" y="91"/>
                </a:lnTo>
                <a:cubicBezTo>
                  <a:pt x="31" y="66"/>
                  <a:pt x="31" y="42"/>
                  <a:pt x="31" y="18"/>
                </a:cubicBezTo>
                <a:cubicBezTo>
                  <a:pt x="31" y="17"/>
                  <a:pt x="31" y="16"/>
                  <a:pt x="31" y="14"/>
                </a:cubicBezTo>
                <a:cubicBezTo>
                  <a:pt x="31" y="-5"/>
                  <a:pt x="0" y="-5"/>
                  <a:pt x="0" y="14"/>
                </a:cubicBezTo>
                <a:lnTo>
                  <a:pt x="0" y="65"/>
                </a:lnTo>
                <a:lnTo>
                  <a:pt x="0" y="202"/>
                </a:lnTo>
                <a:lnTo>
                  <a:pt x="0" y="403"/>
                </a:lnTo>
                <a:lnTo>
                  <a:pt x="0" y="649"/>
                </a:lnTo>
                <a:lnTo>
                  <a:pt x="0" y="920"/>
                </a:lnTo>
                <a:lnTo>
                  <a:pt x="0" y="1191"/>
                </a:lnTo>
                <a:lnTo>
                  <a:pt x="0" y="1445"/>
                </a:lnTo>
                <a:lnTo>
                  <a:pt x="0" y="1660"/>
                </a:lnTo>
                <a:lnTo>
                  <a:pt x="0" y="1814"/>
                </a:lnTo>
                <a:cubicBezTo>
                  <a:pt x="0" y="1839"/>
                  <a:pt x="0" y="1863"/>
                  <a:pt x="0" y="1887"/>
                </a:cubicBezTo>
                <a:cubicBezTo>
                  <a:pt x="0" y="1888"/>
                  <a:pt x="0" y="1889"/>
                  <a:pt x="0" y="1891"/>
                </a:cubicBezTo>
                <a:cubicBezTo>
                  <a:pt x="0" y="1910"/>
                  <a:pt x="31" y="1910"/>
                  <a:pt x="31" y="189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Freeform: Shape 80">
            <a:extLst>
              <a:ext uri="{FF2B5EF4-FFF2-40B4-BE49-F238E27FC236}">
                <a16:creationId xmlns:a16="http://schemas.microsoft.com/office/drawing/2014/main" id="{5BD4586F-E800-CB45-B96C-47F73DC3394D}"/>
              </a:ext>
            </a:extLst>
          </p:cNvPr>
          <p:cNvSpPr/>
          <p:nvPr/>
        </p:nvSpPr>
        <p:spPr>
          <a:xfrm>
            <a:off x="8381600" y="9573534"/>
            <a:ext cx="37387" cy="237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" h="1905">
                <a:moveTo>
                  <a:pt x="30" y="1890"/>
                </a:moveTo>
                <a:lnTo>
                  <a:pt x="30" y="1840"/>
                </a:lnTo>
                <a:lnTo>
                  <a:pt x="30" y="1703"/>
                </a:lnTo>
                <a:lnTo>
                  <a:pt x="30" y="1502"/>
                </a:lnTo>
                <a:lnTo>
                  <a:pt x="30" y="1255"/>
                </a:lnTo>
                <a:lnTo>
                  <a:pt x="30" y="985"/>
                </a:lnTo>
                <a:lnTo>
                  <a:pt x="30" y="714"/>
                </a:lnTo>
                <a:lnTo>
                  <a:pt x="30" y="460"/>
                </a:lnTo>
                <a:lnTo>
                  <a:pt x="30" y="245"/>
                </a:lnTo>
                <a:lnTo>
                  <a:pt x="30" y="90"/>
                </a:lnTo>
                <a:cubicBezTo>
                  <a:pt x="30" y="66"/>
                  <a:pt x="31" y="42"/>
                  <a:pt x="30" y="18"/>
                </a:cubicBezTo>
                <a:cubicBezTo>
                  <a:pt x="30" y="17"/>
                  <a:pt x="30" y="15"/>
                  <a:pt x="30" y="15"/>
                </a:cubicBezTo>
                <a:cubicBezTo>
                  <a:pt x="30" y="-5"/>
                  <a:pt x="0" y="-5"/>
                  <a:pt x="0" y="15"/>
                </a:cubicBezTo>
                <a:lnTo>
                  <a:pt x="0" y="65"/>
                </a:lnTo>
                <a:lnTo>
                  <a:pt x="0" y="201"/>
                </a:lnTo>
                <a:lnTo>
                  <a:pt x="0" y="403"/>
                </a:lnTo>
                <a:lnTo>
                  <a:pt x="0" y="650"/>
                </a:lnTo>
                <a:lnTo>
                  <a:pt x="0" y="919"/>
                </a:lnTo>
                <a:lnTo>
                  <a:pt x="0" y="1191"/>
                </a:lnTo>
                <a:lnTo>
                  <a:pt x="0" y="1445"/>
                </a:lnTo>
                <a:lnTo>
                  <a:pt x="0" y="1660"/>
                </a:lnTo>
                <a:lnTo>
                  <a:pt x="0" y="1814"/>
                </a:lnTo>
                <a:cubicBezTo>
                  <a:pt x="0" y="1838"/>
                  <a:pt x="-1" y="1863"/>
                  <a:pt x="0" y="1887"/>
                </a:cubicBezTo>
                <a:cubicBezTo>
                  <a:pt x="0" y="1888"/>
                  <a:pt x="0" y="1889"/>
                  <a:pt x="0" y="1890"/>
                </a:cubicBezTo>
                <a:cubicBezTo>
                  <a:pt x="0" y="1910"/>
                  <a:pt x="30" y="1910"/>
                  <a:pt x="30" y="189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: Shape 81">
            <a:extLst>
              <a:ext uri="{FF2B5EF4-FFF2-40B4-BE49-F238E27FC236}">
                <a16:creationId xmlns:a16="http://schemas.microsoft.com/office/drawing/2014/main" id="{A186AEF3-B5C0-7D4A-AA3B-4AAEFAC8A120}"/>
              </a:ext>
            </a:extLst>
          </p:cNvPr>
          <p:cNvSpPr/>
          <p:nvPr/>
        </p:nvSpPr>
        <p:spPr>
          <a:xfrm>
            <a:off x="12170138" y="9969835"/>
            <a:ext cx="37387" cy="237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" h="1905">
                <a:moveTo>
                  <a:pt x="30" y="1890"/>
                </a:moveTo>
                <a:lnTo>
                  <a:pt x="30" y="1840"/>
                </a:lnTo>
                <a:lnTo>
                  <a:pt x="30" y="1703"/>
                </a:lnTo>
                <a:lnTo>
                  <a:pt x="30" y="1501"/>
                </a:lnTo>
                <a:lnTo>
                  <a:pt x="30" y="1255"/>
                </a:lnTo>
                <a:lnTo>
                  <a:pt x="30" y="985"/>
                </a:lnTo>
                <a:lnTo>
                  <a:pt x="30" y="714"/>
                </a:lnTo>
                <a:lnTo>
                  <a:pt x="30" y="459"/>
                </a:lnTo>
                <a:lnTo>
                  <a:pt x="30" y="245"/>
                </a:lnTo>
                <a:lnTo>
                  <a:pt x="30" y="90"/>
                </a:lnTo>
                <a:cubicBezTo>
                  <a:pt x="30" y="66"/>
                  <a:pt x="31" y="41"/>
                  <a:pt x="30" y="17"/>
                </a:cubicBezTo>
                <a:cubicBezTo>
                  <a:pt x="30" y="16"/>
                  <a:pt x="30" y="15"/>
                  <a:pt x="30" y="14"/>
                </a:cubicBezTo>
                <a:cubicBezTo>
                  <a:pt x="30" y="-5"/>
                  <a:pt x="0" y="-5"/>
                  <a:pt x="0" y="14"/>
                </a:cubicBezTo>
                <a:lnTo>
                  <a:pt x="0" y="64"/>
                </a:lnTo>
                <a:lnTo>
                  <a:pt x="0" y="201"/>
                </a:lnTo>
                <a:lnTo>
                  <a:pt x="0" y="402"/>
                </a:lnTo>
                <a:lnTo>
                  <a:pt x="0" y="649"/>
                </a:lnTo>
                <a:lnTo>
                  <a:pt x="0" y="919"/>
                </a:lnTo>
                <a:lnTo>
                  <a:pt x="0" y="1190"/>
                </a:lnTo>
                <a:lnTo>
                  <a:pt x="0" y="1444"/>
                </a:lnTo>
                <a:lnTo>
                  <a:pt x="0" y="1659"/>
                </a:lnTo>
                <a:lnTo>
                  <a:pt x="0" y="1814"/>
                </a:lnTo>
                <a:cubicBezTo>
                  <a:pt x="0" y="1838"/>
                  <a:pt x="-1" y="1862"/>
                  <a:pt x="0" y="1887"/>
                </a:cubicBezTo>
                <a:cubicBezTo>
                  <a:pt x="0" y="1887"/>
                  <a:pt x="0" y="1889"/>
                  <a:pt x="0" y="1890"/>
                </a:cubicBezTo>
                <a:cubicBezTo>
                  <a:pt x="0" y="1909"/>
                  <a:pt x="30" y="1909"/>
                  <a:pt x="30" y="189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82">
            <a:extLst>
              <a:ext uri="{FF2B5EF4-FFF2-40B4-BE49-F238E27FC236}">
                <a16:creationId xmlns:a16="http://schemas.microsoft.com/office/drawing/2014/main" id="{F77114EF-3C53-2243-8429-4A3949BC74B1}"/>
              </a:ext>
            </a:extLst>
          </p:cNvPr>
          <p:cNvSpPr/>
          <p:nvPr/>
        </p:nvSpPr>
        <p:spPr>
          <a:xfrm>
            <a:off x="15971138" y="9573534"/>
            <a:ext cx="37387" cy="237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" h="1905">
                <a:moveTo>
                  <a:pt x="31" y="1890"/>
                </a:moveTo>
                <a:lnTo>
                  <a:pt x="31" y="1840"/>
                </a:lnTo>
                <a:lnTo>
                  <a:pt x="31" y="1703"/>
                </a:lnTo>
                <a:lnTo>
                  <a:pt x="31" y="1502"/>
                </a:lnTo>
                <a:lnTo>
                  <a:pt x="31" y="1255"/>
                </a:lnTo>
                <a:lnTo>
                  <a:pt x="31" y="985"/>
                </a:lnTo>
                <a:lnTo>
                  <a:pt x="31" y="714"/>
                </a:lnTo>
                <a:lnTo>
                  <a:pt x="31" y="460"/>
                </a:lnTo>
                <a:lnTo>
                  <a:pt x="31" y="245"/>
                </a:lnTo>
                <a:lnTo>
                  <a:pt x="31" y="90"/>
                </a:lnTo>
                <a:cubicBezTo>
                  <a:pt x="31" y="66"/>
                  <a:pt x="31" y="42"/>
                  <a:pt x="31" y="18"/>
                </a:cubicBezTo>
                <a:cubicBezTo>
                  <a:pt x="31" y="17"/>
                  <a:pt x="31" y="15"/>
                  <a:pt x="31" y="15"/>
                </a:cubicBezTo>
                <a:cubicBezTo>
                  <a:pt x="31" y="-5"/>
                  <a:pt x="0" y="-5"/>
                  <a:pt x="0" y="15"/>
                </a:cubicBezTo>
                <a:lnTo>
                  <a:pt x="0" y="65"/>
                </a:lnTo>
                <a:lnTo>
                  <a:pt x="0" y="201"/>
                </a:lnTo>
                <a:lnTo>
                  <a:pt x="0" y="403"/>
                </a:lnTo>
                <a:lnTo>
                  <a:pt x="0" y="650"/>
                </a:lnTo>
                <a:lnTo>
                  <a:pt x="0" y="919"/>
                </a:lnTo>
                <a:lnTo>
                  <a:pt x="0" y="1191"/>
                </a:lnTo>
                <a:lnTo>
                  <a:pt x="0" y="1445"/>
                </a:lnTo>
                <a:lnTo>
                  <a:pt x="0" y="1660"/>
                </a:lnTo>
                <a:lnTo>
                  <a:pt x="0" y="1814"/>
                </a:lnTo>
                <a:cubicBezTo>
                  <a:pt x="0" y="1838"/>
                  <a:pt x="0" y="1863"/>
                  <a:pt x="0" y="1887"/>
                </a:cubicBezTo>
                <a:cubicBezTo>
                  <a:pt x="0" y="1888"/>
                  <a:pt x="0" y="1889"/>
                  <a:pt x="0" y="1890"/>
                </a:cubicBezTo>
                <a:cubicBezTo>
                  <a:pt x="0" y="1910"/>
                  <a:pt x="31" y="1910"/>
                  <a:pt x="31" y="189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: Shape 83">
            <a:extLst>
              <a:ext uri="{FF2B5EF4-FFF2-40B4-BE49-F238E27FC236}">
                <a16:creationId xmlns:a16="http://schemas.microsoft.com/office/drawing/2014/main" id="{A5000626-2F69-084A-B031-EFC4C0BC23BA}"/>
              </a:ext>
            </a:extLst>
          </p:cNvPr>
          <p:cNvSpPr/>
          <p:nvPr/>
        </p:nvSpPr>
        <p:spPr>
          <a:xfrm>
            <a:off x="19755937" y="8485576"/>
            <a:ext cx="37387" cy="23740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" h="1906">
                <a:moveTo>
                  <a:pt x="31" y="1891"/>
                </a:moveTo>
                <a:lnTo>
                  <a:pt x="31" y="1840"/>
                </a:lnTo>
                <a:lnTo>
                  <a:pt x="31" y="1703"/>
                </a:lnTo>
                <a:lnTo>
                  <a:pt x="31" y="1502"/>
                </a:lnTo>
                <a:lnTo>
                  <a:pt x="31" y="1256"/>
                </a:lnTo>
                <a:lnTo>
                  <a:pt x="31" y="985"/>
                </a:lnTo>
                <a:lnTo>
                  <a:pt x="31" y="714"/>
                </a:lnTo>
                <a:lnTo>
                  <a:pt x="31" y="460"/>
                </a:lnTo>
                <a:lnTo>
                  <a:pt x="31" y="245"/>
                </a:lnTo>
                <a:lnTo>
                  <a:pt x="31" y="91"/>
                </a:lnTo>
                <a:cubicBezTo>
                  <a:pt x="31" y="66"/>
                  <a:pt x="32" y="42"/>
                  <a:pt x="31" y="18"/>
                </a:cubicBezTo>
                <a:cubicBezTo>
                  <a:pt x="31" y="17"/>
                  <a:pt x="31" y="16"/>
                  <a:pt x="31" y="14"/>
                </a:cubicBezTo>
                <a:cubicBezTo>
                  <a:pt x="31" y="-5"/>
                  <a:pt x="0" y="-5"/>
                  <a:pt x="0" y="14"/>
                </a:cubicBezTo>
                <a:lnTo>
                  <a:pt x="0" y="65"/>
                </a:lnTo>
                <a:lnTo>
                  <a:pt x="0" y="202"/>
                </a:lnTo>
                <a:lnTo>
                  <a:pt x="0" y="403"/>
                </a:lnTo>
                <a:lnTo>
                  <a:pt x="0" y="649"/>
                </a:lnTo>
                <a:lnTo>
                  <a:pt x="0" y="920"/>
                </a:lnTo>
                <a:lnTo>
                  <a:pt x="0" y="1191"/>
                </a:lnTo>
                <a:lnTo>
                  <a:pt x="0" y="1445"/>
                </a:lnTo>
                <a:lnTo>
                  <a:pt x="0" y="1660"/>
                </a:lnTo>
                <a:lnTo>
                  <a:pt x="0" y="1814"/>
                </a:lnTo>
                <a:cubicBezTo>
                  <a:pt x="0" y="1839"/>
                  <a:pt x="0" y="1863"/>
                  <a:pt x="0" y="1887"/>
                </a:cubicBezTo>
                <a:cubicBezTo>
                  <a:pt x="0" y="1888"/>
                  <a:pt x="0" y="1889"/>
                  <a:pt x="0" y="1891"/>
                </a:cubicBezTo>
                <a:cubicBezTo>
                  <a:pt x="0" y="1910"/>
                  <a:pt x="31" y="1910"/>
                  <a:pt x="31" y="189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: Shape 84">
            <a:extLst>
              <a:ext uri="{FF2B5EF4-FFF2-40B4-BE49-F238E27FC236}">
                <a16:creationId xmlns:a16="http://schemas.microsoft.com/office/drawing/2014/main" id="{81D8CFCE-A014-8845-B236-4B20F2BDD2A1}"/>
              </a:ext>
            </a:extLst>
          </p:cNvPr>
          <p:cNvSpPr/>
          <p:nvPr/>
        </p:nvSpPr>
        <p:spPr>
          <a:xfrm>
            <a:off x="2900679" y="5107048"/>
            <a:ext cx="3420900" cy="36701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46" h="2946">
                <a:moveTo>
                  <a:pt x="0" y="0"/>
                </a:moveTo>
                <a:lnTo>
                  <a:pt x="0" y="2579"/>
                </a:lnTo>
                <a:cubicBezTo>
                  <a:pt x="0" y="2781"/>
                  <a:pt x="165" y="2946"/>
                  <a:pt x="367" y="2946"/>
                </a:cubicBezTo>
                <a:lnTo>
                  <a:pt x="2379" y="2946"/>
                </a:lnTo>
                <a:cubicBezTo>
                  <a:pt x="2580" y="2946"/>
                  <a:pt x="2746" y="2781"/>
                  <a:pt x="2746" y="2579"/>
                </a:cubicBezTo>
                <a:lnTo>
                  <a:pt x="2746" y="0"/>
                </a:lnTo>
                <a:cubicBezTo>
                  <a:pt x="2392" y="289"/>
                  <a:pt x="1908" y="468"/>
                  <a:pt x="1373" y="468"/>
                </a:cubicBezTo>
                <a:cubicBezTo>
                  <a:pt x="838" y="468"/>
                  <a:pt x="354" y="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3" name="Freeform: Shape 85">
            <a:extLst>
              <a:ext uri="{FF2B5EF4-FFF2-40B4-BE49-F238E27FC236}">
                <a16:creationId xmlns:a16="http://schemas.microsoft.com/office/drawing/2014/main" id="{80BA54EC-6818-D245-85BA-8FA3F7EC2F14}"/>
              </a:ext>
            </a:extLst>
          </p:cNvPr>
          <p:cNvSpPr/>
          <p:nvPr/>
        </p:nvSpPr>
        <p:spPr>
          <a:xfrm>
            <a:off x="6690467" y="6364493"/>
            <a:ext cx="3420900" cy="36713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46" h="2947">
                <a:moveTo>
                  <a:pt x="0" y="0"/>
                </a:moveTo>
                <a:lnTo>
                  <a:pt x="0" y="2580"/>
                </a:lnTo>
                <a:cubicBezTo>
                  <a:pt x="0" y="2781"/>
                  <a:pt x="165" y="2947"/>
                  <a:pt x="367" y="2947"/>
                </a:cubicBezTo>
                <a:lnTo>
                  <a:pt x="2379" y="2947"/>
                </a:lnTo>
                <a:cubicBezTo>
                  <a:pt x="2581" y="2947"/>
                  <a:pt x="2746" y="2781"/>
                  <a:pt x="2746" y="2580"/>
                </a:cubicBezTo>
                <a:lnTo>
                  <a:pt x="2746" y="0"/>
                </a:lnTo>
                <a:cubicBezTo>
                  <a:pt x="2392" y="290"/>
                  <a:pt x="1908" y="469"/>
                  <a:pt x="1373" y="469"/>
                </a:cubicBezTo>
                <a:cubicBezTo>
                  <a:pt x="838" y="469"/>
                  <a:pt x="354" y="2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Freeform: Shape 86">
            <a:extLst>
              <a:ext uri="{FF2B5EF4-FFF2-40B4-BE49-F238E27FC236}">
                <a16:creationId xmlns:a16="http://schemas.microsoft.com/office/drawing/2014/main" id="{8A4A5A1F-1E1E-0246-9F04-0C246694F311}"/>
              </a:ext>
            </a:extLst>
          </p:cNvPr>
          <p:cNvSpPr/>
          <p:nvPr/>
        </p:nvSpPr>
        <p:spPr>
          <a:xfrm>
            <a:off x="18071035" y="5107048"/>
            <a:ext cx="3420900" cy="36701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46" h="2946">
                <a:moveTo>
                  <a:pt x="0" y="0"/>
                </a:moveTo>
                <a:lnTo>
                  <a:pt x="0" y="2579"/>
                </a:lnTo>
                <a:cubicBezTo>
                  <a:pt x="0" y="2781"/>
                  <a:pt x="165" y="2946"/>
                  <a:pt x="367" y="2946"/>
                </a:cubicBezTo>
                <a:lnTo>
                  <a:pt x="2379" y="2946"/>
                </a:lnTo>
                <a:cubicBezTo>
                  <a:pt x="2581" y="2946"/>
                  <a:pt x="2746" y="2781"/>
                  <a:pt x="2746" y="2579"/>
                </a:cubicBezTo>
                <a:lnTo>
                  <a:pt x="2746" y="0"/>
                </a:lnTo>
                <a:cubicBezTo>
                  <a:pt x="2393" y="289"/>
                  <a:pt x="1908" y="468"/>
                  <a:pt x="1373" y="468"/>
                </a:cubicBezTo>
                <a:cubicBezTo>
                  <a:pt x="838" y="468"/>
                  <a:pt x="354" y="289"/>
                  <a:pt x="0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reeform: Shape 87">
            <a:extLst>
              <a:ext uri="{FF2B5EF4-FFF2-40B4-BE49-F238E27FC236}">
                <a16:creationId xmlns:a16="http://schemas.microsoft.com/office/drawing/2014/main" id="{5EDFA0F5-CB6C-E942-8633-C1FBD0598F47}"/>
              </a:ext>
            </a:extLst>
          </p:cNvPr>
          <p:cNvSpPr/>
          <p:nvPr/>
        </p:nvSpPr>
        <p:spPr>
          <a:xfrm>
            <a:off x="14281251" y="6364493"/>
            <a:ext cx="3420900" cy="36713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46" h="2947">
                <a:moveTo>
                  <a:pt x="0" y="0"/>
                </a:moveTo>
                <a:lnTo>
                  <a:pt x="0" y="2580"/>
                </a:lnTo>
                <a:cubicBezTo>
                  <a:pt x="0" y="2781"/>
                  <a:pt x="165" y="2947"/>
                  <a:pt x="367" y="2947"/>
                </a:cubicBezTo>
                <a:lnTo>
                  <a:pt x="2379" y="2947"/>
                </a:lnTo>
                <a:cubicBezTo>
                  <a:pt x="2581" y="2947"/>
                  <a:pt x="2746" y="2781"/>
                  <a:pt x="2746" y="2580"/>
                </a:cubicBezTo>
                <a:lnTo>
                  <a:pt x="2746" y="0"/>
                </a:lnTo>
                <a:cubicBezTo>
                  <a:pt x="2392" y="290"/>
                  <a:pt x="1908" y="469"/>
                  <a:pt x="1374" y="469"/>
                </a:cubicBezTo>
                <a:cubicBezTo>
                  <a:pt x="838" y="469"/>
                  <a:pt x="354" y="29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reeform: Shape 88">
            <a:extLst>
              <a:ext uri="{FF2B5EF4-FFF2-40B4-BE49-F238E27FC236}">
                <a16:creationId xmlns:a16="http://schemas.microsoft.com/office/drawing/2014/main" id="{10EDAFFF-9D4C-DF48-835A-0DB8376215BA}"/>
              </a:ext>
            </a:extLst>
          </p:cNvPr>
          <p:cNvSpPr/>
          <p:nvPr/>
        </p:nvSpPr>
        <p:spPr>
          <a:xfrm>
            <a:off x="10483989" y="7621939"/>
            <a:ext cx="3420900" cy="36701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46" h="2946">
                <a:moveTo>
                  <a:pt x="0" y="0"/>
                </a:moveTo>
                <a:lnTo>
                  <a:pt x="0" y="2579"/>
                </a:lnTo>
                <a:cubicBezTo>
                  <a:pt x="0" y="2781"/>
                  <a:pt x="165" y="2946"/>
                  <a:pt x="367" y="2946"/>
                </a:cubicBezTo>
                <a:lnTo>
                  <a:pt x="2379" y="2946"/>
                </a:lnTo>
                <a:cubicBezTo>
                  <a:pt x="2581" y="2946"/>
                  <a:pt x="2746" y="2781"/>
                  <a:pt x="2746" y="2579"/>
                </a:cubicBezTo>
                <a:lnTo>
                  <a:pt x="2746" y="0"/>
                </a:lnTo>
                <a:cubicBezTo>
                  <a:pt x="2392" y="290"/>
                  <a:pt x="1908" y="468"/>
                  <a:pt x="1373" y="468"/>
                </a:cubicBezTo>
                <a:cubicBezTo>
                  <a:pt x="838" y="468"/>
                  <a:pt x="353" y="29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reeform: Shape 313">
            <a:extLst>
              <a:ext uri="{FF2B5EF4-FFF2-40B4-BE49-F238E27FC236}">
                <a16:creationId xmlns:a16="http://schemas.microsoft.com/office/drawing/2014/main" id="{B6F096EA-7C80-3645-89D4-CADFC97E61E3}"/>
              </a:ext>
            </a:extLst>
          </p:cNvPr>
          <p:cNvSpPr/>
          <p:nvPr/>
        </p:nvSpPr>
        <p:spPr>
          <a:xfrm>
            <a:off x="2900679" y="3652698"/>
            <a:ext cx="3420900" cy="20363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46" h="1635">
                <a:moveTo>
                  <a:pt x="2379" y="0"/>
                </a:moveTo>
                <a:lnTo>
                  <a:pt x="367" y="0"/>
                </a:lnTo>
                <a:cubicBezTo>
                  <a:pt x="165" y="0"/>
                  <a:pt x="0" y="165"/>
                  <a:pt x="0" y="367"/>
                </a:cubicBezTo>
                <a:lnTo>
                  <a:pt x="0" y="1167"/>
                </a:lnTo>
                <a:cubicBezTo>
                  <a:pt x="354" y="1456"/>
                  <a:pt x="838" y="1635"/>
                  <a:pt x="1373" y="1635"/>
                </a:cubicBezTo>
                <a:cubicBezTo>
                  <a:pt x="1908" y="1635"/>
                  <a:pt x="2392" y="1456"/>
                  <a:pt x="2746" y="1167"/>
                </a:cubicBezTo>
                <a:lnTo>
                  <a:pt x="2746" y="367"/>
                </a:lnTo>
                <a:cubicBezTo>
                  <a:pt x="2746" y="165"/>
                  <a:pt x="2580" y="0"/>
                  <a:pt x="2379" y="0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Freeform: Shape 314">
            <a:extLst>
              <a:ext uri="{FF2B5EF4-FFF2-40B4-BE49-F238E27FC236}">
                <a16:creationId xmlns:a16="http://schemas.microsoft.com/office/drawing/2014/main" id="{910DC1F6-91D0-7444-B853-08D92DB811A2}"/>
              </a:ext>
            </a:extLst>
          </p:cNvPr>
          <p:cNvSpPr/>
          <p:nvPr/>
        </p:nvSpPr>
        <p:spPr>
          <a:xfrm>
            <a:off x="6690467" y="4911390"/>
            <a:ext cx="3420900" cy="20363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46" h="1635">
                <a:moveTo>
                  <a:pt x="2379" y="0"/>
                </a:moveTo>
                <a:lnTo>
                  <a:pt x="367" y="0"/>
                </a:lnTo>
                <a:cubicBezTo>
                  <a:pt x="165" y="0"/>
                  <a:pt x="0" y="165"/>
                  <a:pt x="0" y="367"/>
                </a:cubicBezTo>
                <a:lnTo>
                  <a:pt x="0" y="1166"/>
                </a:lnTo>
                <a:cubicBezTo>
                  <a:pt x="354" y="1456"/>
                  <a:pt x="838" y="1635"/>
                  <a:pt x="1373" y="1635"/>
                </a:cubicBezTo>
                <a:cubicBezTo>
                  <a:pt x="1908" y="1635"/>
                  <a:pt x="2392" y="1456"/>
                  <a:pt x="2746" y="1166"/>
                </a:cubicBezTo>
                <a:lnTo>
                  <a:pt x="2746" y="367"/>
                </a:lnTo>
                <a:cubicBezTo>
                  <a:pt x="2746" y="165"/>
                  <a:pt x="2581" y="0"/>
                  <a:pt x="2379" y="0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Freeform: Shape 315">
            <a:extLst>
              <a:ext uri="{FF2B5EF4-FFF2-40B4-BE49-F238E27FC236}">
                <a16:creationId xmlns:a16="http://schemas.microsoft.com/office/drawing/2014/main" id="{66D90682-62F6-5640-85E6-F31C32B3FDE7}"/>
              </a:ext>
            </a:extLst>
          </p:cNvPr>
          <p:cNvSpPr/>
          <p:nvPr/>
        </p:nvSpPr>
        <p:spPr>
          <a:xfrm>
            <a:off x="18071035" y="3652698"/>
            <a:ext cx="3420900" cy="20363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46" h="1635">
                <a:moveTo>
                  <a:pt x="2379" y="0"/>
                </a:moveTo>
                <a:lnTo>
                  <a:pt x="367" y="0"/>
                </a:lnTo>
                <a:cubicBezTo>
                  <a:pt x="165" y="0"/>
                  <a:pt x="0" y="165"/>
                  <a:pt x="0" y="367"/>
                </a:cubicBezTo>
                <a:lnTo>
                  <a:pt x="0" y="1167"/>
                </a:lnTo>
                <a:cubicBezTo>
                  <a:pt x="354" y="1456"/>
                  <a:pt x="838" y="1635"/>
                  <a:pt x="1373" y="1635"/>
                </a:cubicBezTo>
                <a:cubicBezTo>
                  <a:pt x="1908" y="1635"/>
                  <a:pt x="2393" y="1456"/>
                  <a:pt x="2746" y="1167"/>
                </a:cubicBezTo>
                <a:lnTo>
                  <a:pt x="2746" y="367"/>
                </a:lnTo>
                <a:cubicBezTo>
                  <a:pt x="2746" y="165"/>
                  <a:pt x="2581" y="0"/>
                  <a:pt x="2379" y="0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Freeform: Shape 316">
            <a:extLst>
              <a:ext uri="{FF2B5EF4-FFF2-40B4-BE49-F238E27FC236}">
                <a16:creationId xmlns:a16="http://schemas.microsoft.com/office/drawing/2014/main" id="{DB34B05C-F5C3-6447-8F1C-52C571A78E6D}"/>
              </a:ext>
            </a:extLst>
          </p:cNvPr>
          <p:cNvSpPr/>
          <p:nvPr/>
        </p:nvSpPr>
        <p:spPr>
          <a:xfrm>
            <a:off x="14281251" y="4911390"/>
            <a:ext cx="3420900" cy="20363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46" h="1635">
                <a:moveTo>
                  <a:pt x="2379" y="0"/>
                </a:moveTo>
                <a:lnTo>
                  <a:pt x="367" y="0"/>
                </a:lnTo>
                <a:cubicBezTo>
                  <a:pt x="165" y="0"/>
                  <a:pt x="0" y="165"/>
                  <a:pt x="0" y="367"/>
                </a:cubicBezTo>
                <a:lnTo>
                  <a:pt x="0" y="1166"/>
                </a:lnTo>
                <a:cubicBezTo>
                  <a:pt x="354" y="1456"/>
                  <a:pt x="838" y="1635"/>
                  <a:pt x="1374" y="1635"/>
                </a:cubicBezTo>
                <a:cubicBezTo>
                  <a:pt x="1908" y="1635"/>
                  <a:pt x="2392" y="1456"/>
                  <a:pt x="2746" y="1166"/>
                </a:cubicBezTo>
                <a:lnTo>
                  <a:pt x="2746" y="367"/>
                </a:lnTo>
                <a:cubicBezTo>
                  <a:pt x="2746" y="165"/>
                  <a:pt x="2581" y="0"/>
                  <a:pt x="2379" y="0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Freeform: Shape 317">
            <a:extLst>
              <a:ext uri="{FF2B5EF4-FFF2-40B4-BE49-F238E27FC236}">
                <a16:creationId xmlns:a16="http://schemas.microsoft.com/office/drawing/2014/main" id="{FD95335B-EC4F-7549-8D43-25D9FCDB0E53}"/>
              </a:ext>
            </a:extLst>
          </p:cNvPr>
          <p:cNvSpPr/>
          <p:nvPr/>
        </p:nvSpPr>
        <p:spPr>
          <a:xfrm>
            <a:off x="10483989" y="6170081"/>
            <a:ext cx="3420900" cy="20350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46" h="1634">
                <a:moveTo>
                  <a:pt x="2379" y="0"/>
                </a:moveTo>
                <a:lnTo>
                  <a:pt x="367" y="0"/>
                </a:lnTo>
                <a:cubicBezTo>
                  <a:pt x="165" y="0"/>
                  <a:pt x="0" y="165"/>
                  <a:pt x="0" y="367"/>
                </a:cubicBezTo>
                <a:lnTo>
                  <a:pt x="0" y="1166"/>
                </a:lnTo>
                <a:cubicBezTo>
                  <a:pt x="353" y="1456"/>
                  <a:pt x="838" y="1634"/>
                  <a:pt x="1373" y="1634"/>
                </a:cubicBezTo>
                <a:cubicBezTo>
                  <a:pt x="1908" y="1634"/>
                  <a:pt x="2392" y="1456"/>
                  <a:pt x="2746" y="1166"/>
                </a:cubicBezTo>
                <a:lnTo>
                  <a:pt x="2746" y="367"/>
                </a:lnTo>
                <a:cubicBezTo>
                  <a:pt x="2746" y="165"/>
                  <a:pt x="2581" y="0"/>
                  <a:pt x="2379" y="0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2694F-CD4A-CC4B-AF99-91FC25878409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26786-74F8-6743-A597-C6F017C09070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FD653-961F-7044-AE94-4E4584B97582}"/>
              </a:ext>
            </a:extLst>
          </p:cNvPr>
          <p:cNvSpPr txBox="1"/>
          <p:nvPr/>
        </p:nvSpPr>
        <p:spPr>
          <a:xfrm>
            <a:off x="3101050" y="4343585"/>
            <a:ext cx="30282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VOLUME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96F1C-2EDA-C544-9270-6A6B4B18EFA9}"/>
              </a:ext>
            </a:extLst>
          </p:cNvPr>
          <p:cNvSpPr txBox="1"/>
          <p:nvPr/>
        </p:nvSpPr>
        <p:spPr>
          <a:xfrm>
            <a:off x="3101050" y="6261556"/>
            <a:ext cx="3028288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FAD1C-C77A-B043-A2F9-5881CE0039AF}"/>
              </a:ext>
            </a:extLst>
          </p:cNvPr>
          <p:cNvSpPr txBox="1"/>
          <p:nvPr/>
        </p:nvSpPr>
        <p:spPr>
          <a:xfrm>
            <a:off x="6890625" y="5597346"/>
            <a:ext cx="30282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VELOCITY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56F01-7257-A64B-AEDC-76E1251DC703}"/>
              </a:ext>
            </a:extLst>
          </p:cNvPr>
          <p:cNvSpPr txBox="1"/>
          <p:nvPr/>
        </p:nvSpPr>
        <p:spPr>
          <a:xfrm>
            <a:off x="6890625" y="7581306"/>
            <a:ext cx="3028288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CC07F-A640-9D44-96BF-05D4E3C81B05}"/>
              </a:ext>
            </a:extLst>
          </p:cNvPr>
          <p:cNvSpPr txBox="1"/>
          <p:nvPr/>
        </p:nvSpPr>
        <p:spPr>
          <a:xfrm>
            <a:off x="10689627" y="6860537"/>
            <a:ext cx="30282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VARIETY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4155E-37FA-C64F-A104-408B364F159B}"/>
              </a:ext>
            </a:extLst>
          </p:cNvPr>
          <p:cNvSpPr txBox="1"/>
          <p:nvPr/>
        </p:nvSpPr>
        <p:spPr>
          <a:xfrm>
            <a:off x="10689627" y="8891632"/>
            <a:ext cx="3028288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647A3-9C89-D945-9EDC-CF174DC595F7}"/>
              </a:ext>
            </a:extLst>
          </p:cNvPr>
          <p:cNvSpPr txBox="1"/>
          <p:nvPr/>
        </p:nvSpPr>
        <p:spPr>
          <a:xfrm>
            <a:off x="14479200" y="5597346"/>
            <a:ext cx="30282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VERACITY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8FAA48-1CB2-F74F-8140-271DAA4D2EA7}"/>
              </a:ext>
            </a:extLst>
          </p:cNvPr>
          <p:cNvSpPr txBox="1"/>
          <p:nvPr/>
        </p:nvSpPr>
        <p:spPr>
          <a:xfrm>
            <a:off x="14479200" y="7581306"/>
            <a:ext cx="3028288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8AB1C-2913-A04F-8DE1-06617F466E7D}"/>
              </a:ext>
            </a:extLst>
          </p:cNvPr>
          <p:cNvSpPr txBox="1"/>
          <p:nvPr/>
        </p:nvSpPr>
        <p:spPr>
          <a:xfrm>
            <a:off x="18268771" y="4343585"/>
            <a:ext cx="30282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B85B2-C150-6A48-8193-247A3E66B7E5}"/>
              </a:ext>
            </a:extLst>
          </p:cNvPr>
          <p:cNvSpPr txBox="1"/>
          <p:nvPr/>
        </p:nvSpPr>
        <p:spPr>
          <a:xfrm>
            <a:off x="18268771" y="6261556"/>
            <a:ext cx="3028288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</p:spTree>
    <p:extLst>
      <p:ext uri="{BB962C8B-B14F-4D97-AF65-F5344CB8AC3E}">
        <p14:creationId xmlns:p14="http://schemas.microsoft.com/office/powerpoint/2010/main" val="169650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68">
            <a:extLst>
              <a:ext uri="{FF2B5EF4-FFF2-40B4-BE49-F238E27FC236}">
                <a16:creationId xmlns:a16="http://schemas.microsoft.com/office/drawing/2014/main" id="{2E01A51F-FDE5-0E4B-8ED4-609A7297DC4C}"/>
              </a:ext>
            </a:extLst>
          </p:cNvPr>
          <p:cNvSpPr/>
          <p:nvPr/>
        </p:nvSpPr>
        <p:spPr>
          <a:xfrm>
            <a:off x="3644682" y="4638466"/>
            <a:ext cx="4689562" cy="7849999"/>
          </a:xfrm>
          <a:prstGeom prst="round2SameRect">
            <a:avLst>
              <a:gd name="adj1" fmla="val 3802"/>
              <a:gd name="adj2" fmla="val 50000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139">
            <a:extLst>
              <a:ext uri="{FF2B5EF4-FFF2-40B4-BE49-F238E27FC236}">
                <a16:creationId xmlns:a16="http://schemas.microsoft.com/office/drawing/2014/main" id="{8E6B761B-B715-F148-B26A-1EAC28AB8EE3}"/>
              </a:ext>
            </a:extLst>
          </p:cNvPr>
          <p:cNvSpPr/>
          <p:nvPr/>
        </p:nvSpPr>
        <p:spPr>
          <a:xfrm>
            <a:off x="2979191" y="3599110"/>
            <a:ext cx="2519873" cy="25198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23" h="2023">
                <a:moveTo>
                  <a:pt x="2023" y="1012"/>
                </a:moveTo>
                <a:cubicBezTo>
                  <a:pt x="2023" y="1570"/>
                  <a:pt x="1571" y="2023"/>
                  <a:pt x="1012" y="2023"/>
                </a:cubicBezTo>
                <a:cubicBezTo>
                  <a:pt x="453" y="2023"/>
                  <a:pt x="0" y="1570"/>
                  <a:pt x="0" y="1012"/>
                </a:cubicBezTo>
                <a:cubicBezTo>
                  <a:pt x="0" y="453"/>
                  <a:pt x="453" y="0"/>
                  <a:pt x="1012" y="0"/>
                </a:cubicBezTo>
                <a:cubicBezTo>
                  <a:pt x="1571" y="0"/>
                  <a:pt x="2023" y="453"/>
                  <a:pt x="2023" y="101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140">
            <a:extLst>
              <a:ext uri="{FF2B5EF4-FFF2-40B4-BE49-F238E27FC236}">
                <a16:creationId xmlns:a16="http://schemas.microsoft.com/office/drawing/2014/main" id="{F3B03B9A-5FC7-3A48-BFF7-53541D84DA44}"/>
              </a:ext>
            </a:extLst>
          </p:cNvPr>
          <p:cNvSpPr/>
          <p:nvPr/>
        </p:nvSpPr>
        <p:spPr>
          <a:xfrm>
            <a:off x="3191054" y="3812216"/>
            <a:ext cx="2096158" cy="20961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83" h="1683">
                <a:moveTo>
                  <a:pt x="1683" y="841"/>
                </a:moveTo>
                <a:cubicBezTo>
                  <a:pt x="1683" y="1306"/>
                  <a:pt x="1307" y="1683"/>
                  <a:pt x="842" y="1683"/>
                </a:cubicBezTo>
                <a:cubicBezTo>
                  <a:pt x="377" y="1683"/>
                  <a:pt x="0" y="1306"/>
                  <a:pt x="0" y="841"/>
                </a:cubicBezTo>
                <a:cubicBezTo>
                  <a:pt x="0" y="376"/>
                  <a:pt x="377" y="0"/>
                  <a:pt x="842" y="0"/>
                </a:cubicBezTo>
                <a:cubicBezTo>
                  <a:pt x="1307" y="0"/>
                  <a:pt x="1683" y="376"/>
                  <a:pt x="1683" y="84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71756B6-73F3-B240-9DFB-AE309572140C}"/>
              </a:ext>
            </a:extLst>
          </p:cNvPr>
          <p:cNvSpPr/>
          <p:nvPr/>
        </p:nvSpPr>
        <p:spPr>
          <a:xfrm>
            <a:off x="3566166" y="4298245"/>
            <a:ext cx="1348420" cy="1122853"/>
          </a:xfrm>
          <a:custGeom>
            <a:avLst/>
            <a:gdLst>
              <a:gd name="connsiteX0" fmla="*/ 1142612 w 1348420"/>
              <a:gd name="connsiteY0" fmla="*/ 675456 h 1122853"/>
              <a:gd name="connsiteX1" fmla="*/ 1217768 w 1348420"/>
              <a:gd name="connsiteY1" fmla="*/ 675456 h 1122853"/>
              <a:gd name="connsiteX2" fmla="*/ 1235017 w 1348420"/>
              <a:gd name="connsiteY2" fmla="*/ 692280 h 1122853"/>
              <a:gd name="connsiteX3" fmla="*/ 1217768 w 1348420"/>
              <a:gd name="connsiteY3" fmla="*/ 709104 h 1122853"/>
              <a:gd name="connsiteX4" fmla="*/ 1142612 w 1348420"/>
              <a:gd name="connsiteY4" fmla="*/ 709104 h 1122853"/>
              <a:gd name="connsiteX5" fmla="*/ 1126595 w 1348420"/>
              <a:gd name="connsiteY5" fmla="*/ 692280 h 1122853"/>
              <a:gd name="connsiteX6" fmla="*/ 1142612 w 1348420"/>
              <a:gd name="connsiteY6" fmla="*/ 675456 h 1122853"/>
              <a:gd name="connsiteX7" fmla="*/ 184360 w 1348420"/>
              <a:gd name="connsiteY7" fmla="*/ 112161 h 1122853"/>
              <a:gd name="connsiteX8" fmla="*/ 1162812 w 1348420"/>
              <a:gd name="connsiteY8" fmla="*/ 112161 h 1122853"/>
              <a:gd name="connsiteX9" fmla="*/ 1235013 w 1348420"/>
              <a:gd name="connsiteY9" fmla="*/ 184291 h 1122853"/>
              <a:gd name="connsiteX10" fmla="*/ 1235013 w 1348420"/>
              <a:gd name="connsiteY10" fmla="*/ 547432 h 1122853"/>
              <a:gd name="connsiteX11" fmla="*/ 1217585 w 1348420"/>
              <a:gd name="connsiteY11" fmla="*/ 564843 h 1122853"/>
              <a:gd name="connsiteX12" fmla="*/ 1200157 w 1348420"/>
              <a:gd name="connsiteY12" fmla="*/ 547432 h 1122853"/>
              <a:gd name="connsiteX13" fmla="*/ 1200157 w 1348420"/>
              <a:gd name="connsiteY13" fmla="*/ 184291 h 1122853"/>
              <a:gd name="connsiteX14" fmla="*/ 1162812 w 1348420"/>
              <a:gd name="connsiteY14" fmla="*/ 146982 h 1122853"/>
              <a:gd name="connsiteX15" fmla="*/ 184360 w 1348420"/>
              <a:gd name="connsiteY15" fmla="*/ 146982 h 1122853"/>
              <a:gd name="connsiteX16" fmla="*/ 147015 w 1348420"/>
              <a:gd name="connsiteY16" fmla="*/ 184291 h 1122853"/>
              <a:gd name="connsiteX17" fmla="*/ 147015 w 1348420"/>
              <a:gd name="connsiteY17" fmla="*/ 636974 h 1122853"/>
              <a:gd name="connsiteX18" fmla="*/ 184360 w 1348420"/>
              <a:gd name="connsiteY18" fmla="*/ 674283 h 1122853"/>
              <a:gd name="connsiteX19" fmla="*/ 992267 w 1348420"/>
              <a:gd name="connsiteY19" fmla="*/ 674283 h 1122853"/>
              <a:gd name="connsiteX20" fmla="*/ 1009695 w 1348420"/>
              <a:gd name="connsiteY20" fmla="*/ 691694 h 1122853"/>
              <a:gd name="connsiteX21" fmla="*/ 992267 w 1348420"/>
              <a:gd name="connsiteY21" fmla="*/ 709105 h 1122853"/>
              <a:gd name="connsiteX22" fmla="*/ 184360 w 1348420"/>
              <a:gd name="connsiteY22" fmla="*/ 709105 h 1122853"/>
              <a:gd name="connsiteX23" fmla="*/ 110914 w 1348420"/>
              <a:gd name="connsiteY23" fmla="*/ 636974 h 1122853"/>
              <a:gd name="connsiteX24" fmla="*/ 110914 w 1348420"/>
              <a:gd name="connsiteY24" fmla="*/ 184291 h 1122853"/>
              <a:gd name="connsiteX25" fmla="*/ 184360 w 1348420"/>
              <a:gd name="connsiteY25" fmla="*/ 112161 h 1122853"/>
              <a:gd name="connsiteX26" fmla="*/ 88400 w 1348420"/>
              <a:gd name="connsiteY26" fmla="*/ 34855 h 1122853"/>
              <a:gd name="connsiteX27" fmla="*/ 34862 w 1348420"/>
              <a:gd name="connsiteY27" fmla="*/ 88384 h 1122853"/>
              <a:gd name="connsiteX28" fmla="*/ 34862 w 1348420"/>
              <a:gd name="connsiteY28" fmla="*/ 733216 h 1122853"/>
              <a:gd name="connsiteX29" fmla="*/ 88400 w 1348420"/>
              <a:gd name="connsiteY29" fmla="*/ 787989 h 1122853"/>
              <a:gd name="connsiteX30" fmla="*/ 1258775 w 1348420"/>
              <a:gd name="connsiteY30" fmla="*/ 787989 h 1122853"/>
              <a:gd name="connsiteX31" fmla="*/ 1312313 w 1348420"/>
              <a:gd name="connsiteY31" fmla="*/ 733216 h 1122853"/>
              <a:gd name="connsiteX32" fmla="*/ 1312313 w 1348420"/>
              <a:gd name="connsiteY32" fmla="*/ 88384 h 1122853"/>
              <a:gd name="connsiteX33" fmla="*/ 1258775 w 1348420"/>
              <a:gd name="connsiteY33" fmla="*/ 34855 h 1122853"/>
              <a:gd name="connsiteX34" fmla="*/ 88400 w 1348420"/>
              <a:gd name="connsiteY34" fmla="*/ 0 h 1122853"/>
              <a:gd name="connsiteX35" fmla="*/ 1258775 w 1348420"/>
              <a:gd name="connsiteY35" fmla="*/ 0 h 1122853"/>
              <a:gd name="connsiteX36" fmla="*/ 1348420 w 1348420"/>
              <a:gd name="connsiteY36" fmla="*/ 88384 h 1122853"/>
              <a:gd name="connsiteX37" fmla="*/ 1348420 w 1348420"/>
              <a:gd name="connsiteY37" fmla="*/ 733216 h 1122853"/>
              <a:gd name="connsiteX38" fmla="*/ 1258775 w 1348420"/>
              <a:gd name="connsiteY38" fmla="*/ 822845 h 1122853"/>
              <a:gd name="connsiteX39" fmla="*/ 691018 w 1348420"/>
              <a:gd name="connsiteY39" fmla="*/ 822845 h 1122853"/>
              <a:gd name="connsiteX40" fmla="*/ 691018 w 1348420"/>
              <a:gd name="connsiteY40" fmla="*/ 1087997 h 1122853"/>
              <a:gd name="connsiteX41" fmla="*/ 842918 w 1348420"/>
              <a:gd name="connsiteY41" fmla="*/ 1087997 h 1122853"/>
              <a:gd name="connsiteX42" fmla="*/ 860349 w 1348420"/>
              <a:gd name="connsiteY42" fmla="*/ 1105425 h 1122853"/>
              <a:gd name="connsiteX43" fmla="*/ 842918 w 1348420"/>
              <a:gd name="connsiteY43" fmla="*/ 1122853 h 1122853"/>
              <a:gd name="connsiteX44" fmla="*/ 504257 w 1348420"/>
              <a:gd name="connsiteY44" fmla="*/ 1122853 h 1122853"/>
              <a:gd name="connsiteX45" fmla="*/ 486826 w 1348420"/>
              <a:gd name="connsiteY45" fmla="*/ 1105425 h 1122853"/>
              <a:gd name="connsiteX46" fmla="*/ 504257 w 1348420"/>
              <a:gd name="connsiteY46" fmla="*/ 1087997 h 1122853"/>
              <a:gd name="connsiteX47" fmla="*/ 656156 w 1348420"/>
              <a:gd name="connsiteY47" fmla="*/ 1087997 h 1122853"/>
              <a:gd name="connsiteX48" fmla="*/ 656156 w 1348420"/>
              <a:gd name="connsiteY48" fmla="*/ 822845 h 1122853"/>
              <a:gd name="connsiteX49" fmla="*/ 88400 w 1348420"/>
              <a:gd name="connsiteY49" fmla="*/ 822845 h 1122853"/>
              <a:gd name="connsiteX50" fmla="*/ 0 w 1348420"/>
              <a:gd name="connsiteY50" fmla="*/ 733216 h 1122853"/>
              <a:gd name="connsiteX51" fmla="*/ 0 w 1348420"/>
              <a:gd name="connsiteY51" fmla="*/ 88384 h 1122853"/>
              <a:gd name="connsiteX52" fmla="*/ 88400 w 1348420"/>
              <a:gd name="connsiteY52" fmla="*/ 0 h 112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48420" h="1122853">
                <a:moveTo>
                  <a:pt x="1142612" y="675456"/>
                </a:moveTo>
                <a:lnTo>
                  <a:pt x="1217768" y="675456"/>
                </a:lnTo>
                <a:cubicBezTo>
                  <a:pt x="1227625" y="675456"/>
                  <a:pt x="1235017" y="683868"/>
                  <a:pt x="1235017" y="692280"/>
                </a:cubicBezTo>
                <a:cubicBezTo>
                  <a:pt x="1235017" y="701894"/>
                  <a:pt x="1227625" y="709104"/>
                  <a:pt x="1217768" y="709104"/>
                </a:cubicBezTo>
                <a:lnTo>
                  <a:pt x="1142612" y="709104"/>
                </a:lnTo>
                <a:cubicBezTo>
                  <a:pt x="1133988" y="709104"/>
                  <a:pt x="1126595" y="701894"/>
                  <a:pt x="1126595" y="692280"/>
                </a:cubicBezTo>
                <a:cubicBezTo>
                  <a:pt x="1126595" y="683868"/>
                  <a:pt x="1133988" y="675456"/>
                  <a:pt x="1142612" y="675456"/>
                </a:cubicBezTo>
                <a:close/>
                <a:moveTo>
                  <a:pt x="184360" y="112161"/>
                </a:moveTo>
                <a:lnTo>
                  <a:pt x="1162812" y="112161"/>
                </a:lnTo>
                <a:cubicBezTo>
                  <a:pt x="1202647" y="112161"/>
                  <a:pt x="1235013" y="144495"/>
                  <a:pt x="1235013" y="184291"/>
                </a:cubicBezTo>
                <a:lnTo>
                  <a:pt x="1235013" y="547432"/>
                </a:lnTo>
                <a:cubicBezTo>
                  <a:pt x="1235013" y="557381"/>
                  <a:pt x="1227544" y="564843"/>
                  <a:pt x="1217585" y="564843"/>
                </a:cubicBezTo>
                <a:cubicBezTo>
                  <a:pt x="1207627" y="564843"/>
                  <a:pt x="1200157" y="557381"/>
                  <a:pt x="1200157" y="547432"/>
                </a:cubicBezTo>
                <a:lnTo>
                  <a:pt x="1200157" y="184291"/>
                </a:lnTo>
                <a:cubicBezTo>
                  <a:pt x="1200157" y="164393"/>
                  <a:pt x="1183974" y="146982"/>
                  <a:pt x="1162812" y="146982"/>
                </a:cubicBezTo>
                <a:lnTo>
                  <a:pt x="184360" y="146982"/>
                </a:lnTo>
                <a:cubicBezTo>
                  <a:pt x="164442" y="146982"/>
                  <a:pt x="147015" y="164393"/>
                  <a:pt x="147015" y="184291"/>
                </a:cubicBezTo>
                <a:lnTo>
                  <a:pt x="147015" y="636974"/>
                </a:lnTo>
                <a:cubicBezTo>
                  <a:pt x="147015" y="658116"/>
                  <a:pt x="164442" y="674283"/>
                  <a:pt x="184360" y="674283"/>
                </a:cubicBezTo>
                <a:lnTo>
                  <a:pt x="992267" y="674283"/>
                </a:lnTo>
                <a:cubicBezTo>
                  <a:pt x="1002226" y="674283"/>
                  <a:pt x="1009695" y="682989"/>
                  <a:pt x="1009695" y="691694"/>
                </a:cubicBezTo>
                <a:cubicBezTo>
                  <a:pt x="1009695" y="701643"/>
                  <a:pt x="1002226" y="709105"/>
                  <a:pt x="992267" y="709105"/>
                </a:cubicBezTo>
                <a:lnTo>
                  <a:pt x="184360" y="709105"/>
                </a:lnTo>
                <a:cubicBezTo>
                  <a:pt x="144525" y="709105"/>
                  <a:pt x="110914" y="678014"/>
                  <a:pt x="110914" y="636974"/>
                </a:cubicBezTo>
                <a:lnTo>
                  <a:pt x="110914" y="184291"/>
                </a:lnTo>
                <a:cubicBezTo>
                  <a:pt x="110914" y="144495"/>
                  <a:pt x="144525" y="112161"/>
                  <a:pt x="184360" y="112161"/>
                </a:cubicBezTo>
                <a:close/>
                <a:moveTo>
                  <a:pt x="88400" y="34855"/>
                </a:moveTo>
                <a:cubicBezTo>
                  <a:pt x="58519" y="34855"/>
                  <a:pt x="34862" y="58508"/>
                  <a:pt x="34862" y="88384"/>
                </a:cubicBezTo>
                <a:lnTo>
                  <a:pt x="34862" y="733216"/>
                </a:lnTo>
                <a:cubicBezTo>
                  <a:pt x="34862" y="763092"/>
                  <a:pt x="58519" y="787989"/>
                  <a:pt x="88400" y="787989"/>
                </a:cubicBezTo>
                <a:lnTo>
                  <a:pt x="1258775" y="787989"/>
                </a:lnTo>
                <a:cubicBezTo>
                  <a:pt x="1288656" y="787989"/>
                  <a:pt x="1312313" y="763092"/>
                  <a:pt x="1312313" y="733216"/>
                </a:cubicBezTo>
                <a:lnTo>
                  <a:pt x="1312313" y="88384"/>
                </a:lnTo>
                <a:cubicBezTo>
                  <a:pt x="1312313" y="58508"/>
                  <a:pt x="1288656" y="34855"/>
                  <a:pt x="1258775" y="34855"/>
                </a:cubicBezTo>
                <a:close/>
                <a:moveTo>
                  <a:pt x="88400" y="0"/>
                </a:moveTo>
                <a:lnTo>
                  <a:pt x="1258775" y="0"/>
                </a:lnTo>
                <a:cubicBezTo>
                  <a:pt x="1307333" y="0"/>
                  <a:pt x="1348420" y="39835"/>
                  <a:pt x="1348420" y="88384"/>
                </a:cubicBezTo>
                <a:lnTo>
                  <a:pt x="1348420" y="733216"/>
                </a:lnTo>
                <a:cubicBezTo>
                  <a:pt x="1348420" y="783010"/>
                  <a:pt x="1307333" y="822845"/>
                  <a:pt x="1258775" y="822845"/>
                </a:cubicBezTo>
                <a:lnTo>
                  <a:pt x="691018" y="822845"/>
                </a:lnTo>
                <a:lnTo>
                  <a:pt x="691018" y="1087997"/>
                </a:lnTo>
                <a:lnTo>
                  <a:pt x="842918" y="1087997"/>
                </a:lnTo>
                <a:cubicBezTo>
                  <a:pt x="852879" y="1087997"/>
                  <a:pt x="860349" y="1095467"/>
                  <a:pt x="860349" y="1105425"/>
                </a:cubicBezTo>
                <a:cubicBezTo>
                  <a:pt x="860349" y="1115384"/>
                  <a:pt x="852879" y="1122853"/>
                  <a:pt x="842918" y="1122853"/>
                </a:cubicBezTo>
                <a:lnTo>
                  <a:pt x="504257" y="1122853"/>
                </a:lnTo>
                <a:cubicBezTo>
                  <a:pt x="495541" y="1122853"/>
                  <a:pt x="486826" y="1115384"/>
                  <a:pt x="486826" y="1105425"/>
                </a:cubicBezTo>
                <a:cubicBezTo>
                  <a:pt x="486826" y="1095467"/>
                  <a:pt x="495541" y="1087997"/>
                  <a:pt x="504257" y="1087997"/>
                </a:cubicBezTo>
                <a:lnTo>
                  <a:pt x="656156" y="1087997"/>
                </a:lnTo>
                <a:lnTo>
                  <a:pt x="656156" y="822845"/>
                </a:lnTo>
                <a:lnTo>
                  <a:pt x="88400" y="822845"/>
                </a:lnTo>
                <a:cubicBezTo>
                  <a:pt x="38597" y="822845"/>
                  <a:pt x="0" y="783010"/>
                  <a:pt x="0" y="733216"/>
                </a:cubicBezTo>
                <a:lnTo>
                  <a:pt x="0" y="88384"/>
                </a:lnTo>
                <a:cubicBezTo>
                  <a:pt x="0" y="39835"/>
                  <a:pt x="38597" y="0"/>
                  <a:pt x="88400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reeform: Shape 192">
            <a:extLst>
              <a:ext uri="{FF2B5EF4-FFF2-40B4-BE49-F238E27FC236}">
                <a16:creationId xmlns:a16="http://schemas.microsoft.com/office/drawing/2014/main" id="{FA08AFC9-B597-2645-89F3-E69B59AD8C4E}"/>
              </a:ext>
            </a:extLst>
          </p:cNvPr>
          <p:cNvSpPr/>
          <p:nvPr/>
        </p:nvSpPr>
        <p:spPr>
          <a:xfrm>
            <a:off x="10176171" y="4638466"/>
            <a:ext cx="4690808" cy="7849999"/>
          </a:xfrm>
          <a:prstGeom prst="round2SameRect">
            <a:avLst>
              <a:gd name="adj1" fmla="val 3403"/>
              <a:gd name="adj2" fmla="val 50000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265">
            <a:extLst>
              <a:ext uri="{FF2B5EF4-FFF2-40B4-BE49-F238E27FC236}">
                <a16:creationId xmlns:a16="http://schemas.microsoft.com/office/drawing/2014/main" id="{541DE841-0B76-0B4E-8CB1-6B7B86104BFB}"/>
              </a:ext>
            </a:extLst>
          </p:cNvPr>
          <p:cNvSpPr/>
          <p:nvPr/>
        </p:nvSpPr>
        <p:spPr>
          <a:xfrm>
            <a:off x="9511927" y="3599110"/>
            <a:ext cx="2519873" cy="25198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23" h="2023">
                <a:moveTo>
                  <a:pt x="2023" y="1012"/>
                </a:moveTo>
                <a:cubicBezTo>
                  <a:pt x="2023" y="1570"/>
                  <a:pt x="1570" y="2023"/>
                  <a:pt x="1012" y="2023"/>
                </a:cubicBezTo>
                <a:cubicBezTo>
                  <a:pt x="453" y="2023"/>
                  <a:pt x="0" y="1570"/>
                  <a:pt x="0" y="1012"/>
                </a:cubicBezTo>
                <a:cubicBezTo>
                  <a:pt x="0" y="453"/>
                  <a:pt x="453" y="0"/>
                  <a:pt x="1012" y="0"/>
                </a:cubicBezTo>
                <a:cubicBezTo>
                  <a:pt x="1570" y="0"/>
                  <a:pt x="2023" y="453"/>
                  <a:pt x="2023" y="101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66">
            <a:extLst>
              <a:ext uri="{FF2B5EF4-FFF2-40B4-BE49-F238E27FC236}">
                <a16:creationId xmlns:a16="http://schemas.microsoft.com/office/drawing/2014/main" id="{ACB2CED2-FFCD-8147-BF01-B089E3EB1810}"/>
              </a:ext>
            </a:extLst>
          </p:cNvPr>
          <p:cNvSpPr/>
          <p:nvPr/>
        </p:nvSpPr>
        <p:spPr>
          <a:xfrm>
            <a:off x="9723789" y="3812216"/>
            <a:ext cx="2096158" cy="20961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83" h="1683">
                <a:moveTo>
                  <a:pt x="1683" y="841"/>
                </a:moveTo>
                <a:cubicBezTo>
                  <a:pt x="1683" y="1306"/>
                  <a:pt x="1306" y="1683"/>
                  <a:pt x="842" y="1683"/>
                </a:cubicBezTo>
                <a:cubicBezTo>
                  <a:pt x="377" y="1683"/>
                  <a:pt x="0" y="1306"/>
                  <a:pt x="0" y="841"/>
                </a:cubicBezTo>
                <a:cubicBezTo>
                  <a:pt x="0" y="376"/>
                  <a:pt x="377" y="0"/>
                  <a:pt x="842" y="0"/>
                </a:cubicBezTo>
                <a:cubicBezTo>
                  <a:pt x="1306" y="0"/>
                  <a:pt x="1683" y="376"/>
                  <a:pt x="1683" y="841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AD23ADD-77BC-8D44-81DA-7B5D4D6AADA1}"/>
              </a:ext>
            </a:extLst>
          </p:cNvPr>
          <p:cNvSpPr/>
          <p:nvPr/>
        </p:nvSpPr>
        <p:spPr>
          <a:xfrm>
            <a:off x="10135041" y="4262413"/>
            <a:ext cx="1273647" cy="1193575"/>
          </a:xfrm>
          <a:custGeom>
            <a:avLst/>
            <a:gdLst>
              <a:gd name="connsiteX0" fmla="*/ 102109 w 1273647"/>
              <a:gd name="connsiteY0" fmla="*/ 1050568 h 1193575"/>
              <a:gd name="connsiteX1" fmla="*/ 114554 w 1273647"/>
              <a:gd name="connsiteY1" fmla="*/ 1055201 h 1193575"/>
              <a:gd name="connsiteX2" fmla="*/ 114554 w 1273647"/>
              <a:gd name="connsiteY2" fmla="*/ 1079911 h 1193575"/>
              <a:gd name="connsiteX3" fmla="*/ 89663 w 1273647"/>
              <a:gd name="connsiteY3" fmla="*/ 1104620 h 1193575"/>
              <a:gd name="connsiteX4" fmla="*/ 955885 w 1273647"/>
              <a:gd name="connsiteY4" fmla="*/ 1104620 h 1193575"/>
              <a:gd name="connsiteX5" fmla="*/ 973309 w 1273647"/>
              <a:gd name="connsiteY5" fmla="*/ 1121917 h 1193575"/>
              <a:gd name="connsiteX6" fmla="*/ 955885 w 1273647"/>
              <a:gd name="connsiteY6" fmla="*/ 1139214 h 1193575"/>
              <a:gd name="connsiteX7" fmla="*/ 92152 w 1273647"/>
              <a:gd name="connsiteY7" fmla="*/ 1139214 h 1193575"/>
              <a:gd name="connsiteX8" fmla="*/ 117044 w 1273647"/>
              <a:gd name="connsiteY8" fmla="*/ 1163924 h 1193575"/>
              <a:gd name="connsiteX9" fmla="*/ 117044 w 1273647"/>
              <a:gd name="connsiteY9" fmla="*/ 1187398 h 1193575"/>
              <a:gd name="connsiteX10" fmla="*/ 104598 w 1273647"/>
              <a:gd name="connsiteY10" fmla="*/ 1193575 h 1193575"/>
              <a:gd name="connsiteX11" fmla="*/ 92152 w 1273647"/>
              <a:gd name="connsiteY11" fmla="*/ 1187398 h 1193575"/>
              <a:gd name="connsiteX12" fmla="*/ 47348 w 1273647"/>
              <a:gd name="connsiteY12" fmla="*/ 1144156 h 1193575"/>
              <a:gd name="connsiteX13" fmla="*/ 38636 w 1273647"/>
              <a:gd name="connsiteY13" fmla="*/ 1125624 h 1193575"/>
              <a:gd name="connsiteX14" fmla="*/ 37391 w 1273647"/>
              <a:gd name="connsiteY14" fmla="*/ 1121917 h 1193575"/>
              <a:gd name="connsiteX15" fmla="*/ 37391 w 1273647"/>
              <a:gd name="connsiteY15" fmla="*/ 1120682 h 1193575"/>
              <a:gd name="connsiteX16" fmla="*/ 47348 w 1273647"/>
              <a:gd name="connsiteY16" fmla="*/ 1097208 h 1193575"/>
              <a:gd name="connsiteX17" fmla="*/ 89663 w 1273647"/>
              <a:gd name="connsiteY17" fmla="*/ 1055201 h 1193575"/>
              <a:gd name="connsiteX18" fmla="*/ 102109 w 1273647"/>
              <a:gd name="connsiteY18" fmla="*/ 1050568 h 1193575"/>
              <a:gd name="connsiteX19" fmla="*/ 973599 w 1273647"/>
              <a:gd name="connsiteY19" fmla="*/ 388183 h 1193575"/>
              <a:gd name="connsiteX20" fmla="*/ 973599 w 1273647"/>
              <a:gd name="connsiteY20" fmla="*/ 613462 h 1193575"/>
              <a:gd name="connsiteX21" fmla="*/ 897653 w 1273647"/>
              <a:gd name="connsiteY21" fmla="*/ 689385 h 1193575"/>
              <a:gd name="connsiteX22" fmla="*/ 486800 w 1273647"/>
              <a:gd name="connsiteY22" fmla="*/ 689385 h 1193575"/>
              <a:gd name="connsiteX23" fmla="*/ 410854 w 1273647"/>
              <a:gd name="connsiteY23" fmla="*/ 689385 h 1193575"/>
              <a:gd name="connsiteX24" fmla="*/ 410854 w 1273647"/>
              <a:gd name="connsiteY24" fmla="*/ 837496 h 1193575"/>
              <a:gd name="connsiteX25" fmla="*/ 451939 w 1273647"/>
              <a:gd name="connsiteY25" fmla="*/ 878569 h 1193575"/>
              <a:gd name="connsiteX26" fmla="*/ 786847 w 1273647"/>
              <a:gd name="connsiteY26" fmla="*/ 878569 h 1193575"/>
              <a:gd name="connsiteX27" fmla="*/ 907614 w 1273647"/>
              <a:gd name="connsiteY27" fmla="*/ 878569 h 1193575"/>
              <a:gd name="connsiteX28" fmla="*/ 993519 w 1273647"/>
              <a:gd name="connsiteY28" fmla="*/ 878569 h 1193575"/>
              <a:gd name="connsiteX29" fmla="*/ 1010949 w 1273647"/>
              <a:gd name="connsiteY29" fmla="*/ 895994 h 1193575"/>
              <a:gd name="connsiteX30" fmla="*/ 993519 w 1273647"/>
              <a:gd name="connsiteY30" fmla="*/ 913419 h 1193575"/>
              <a:gd name="connsiteX31" fmla="*/ 957414 w 1273647"/>
              <a:gd name="connsiteY31" fmla="*/ 913419 h 1193575"/>
              <a:gd name="connsiteX32" fmla="*/ 1088140 w 1273647"/>
              <a:gd name="connsiteY32" fmla="*/ 1050330 h 1193575"/>
              <a:gd name="connsiteX33" fmla="*/ 1088140 w 1273647"/>
              <a:gd name="connsiteY33" fmla="*/ 917153 h 1193575"/>
              <a:gd name="connsiteX34" fmla="*/ 1126736 w 1273647"/>
              <a:gd name="connsiteY34" fmla="*/ 878569 h 1193575"/>
              <a:gd name="connsiteX35" fmla="*/ 1197701 w 1273647"/>
              <a:gd name="connsiteY35" fmla="*/ 878569 h 1193575"/>
              <a:gd name="connsiteX36" fmla="*/ 1238787 w 1273647"/>
              <a:gd name="connsiteY36" fmla="*/ 837496 h 1193575"/>
              <a:gd name="connsiteX37" fmla="*/ 1238787 w 1273647"/>
              <a:gd name="connsiteY37" fmla="*/ 429256 h 1193575"/>
              <a:gd name="connsiteX38" fmla="*/ 1197701 w 1273647"/>
              <a:gd name="connsiteY38" fmla="*/ 388183 h 1193575"/>
              <a:gd name="connsiteX39" fmla="*/ 547721 w 1273647"/>
              <a:gd name="connsiteY39" fmla="*/ 353620 h 1193575"/>
              <a:gd name="connsiteX40" fmla="*/ 558804 w 1273647"/>
              <a:gd name="connsiteY40" fmla="*/ 354855 h 1193575"/>
              <a:gd name="connsiteX41" fmla="*/ 574812 w 1273647"/>
              <a:gd name="connsiteY41" fmla="*/ 361030 h 1193575"/>
              <a:gd name="connsiteX42" fmla="*/ 593283 w 1273647"/>
              <a:gd name="connsiteY42" fmla="*/ 379557 h 1193575"/>
              <a:gd name="connsiteX43" fmla="*/ 594514 w 1273647"/>
              <a:gd name="connsiteY43" fmla="*/ 382027 h 1193575"/>
              <a:gd name="connsiteX44" fmla="*/ 595746 w 1273647"/>
              <a:gd name="connsiteY44" fmla="*/ 386967 h 1193575"/>
              <a:gd name="connsiteX45" fmla="*/ 592052 w 1273647"/>
              <a:gd name="connsiteY45" fmla="*/ 396848 h 1193575"/>
              <a:gd name="connsiteX46" fmla="*/ 580969 w 1273647"/>
              <a:gd name="connsiteY46" fmla="*/ 401789 h 1193575"/>
              <a:gd name="connsiteX47" fmla="*/ 573581 w 1273647"/>
              <a:gd name="connsiteY47" fmla="*/ 398083 h 1193575"/>
              <a:gd name="connsiteX48" fmla="*/ 567424 w 1273647"/>
              <a:gd name="connsiteY48" fmla="*/ 391908 h 1193575"/>
              <a:gd name="connsiteX49" fmla="*/ 560035 w 1273647"/>
              <a:gd name="connsiteY49" fmla="*/ 385732 h 1193575"/>
              <a:gd name="connsiteX50" fmla="*/ 551416 w 1273647"/>
              <a:gd name="connsiteY50" fmla="*/ 382027 h 1193575"/>
              <a:gd name="connsiteX51" fmla="*/ 547721 w 1273647"/>
              <a:gd name="connsiteY51" fmla="*/ 382027 h 1193575"/>
              <a:gd name="connsiteX52" fmla="*/ 537870 w 1273647"/>
              <a:gd name="connsiteY52" fmla="*/ 383262 h 1193575"/>
              <a:gd name="connsiteX53" fmla="*/ 530482 w 1273647"/>
              <a:gd name="connsiteY53" fmla="*/ 388203 h 1193575"/>
              <a:gd name="connsiteX54" fmla="*/ 525556 w 1273647"/>
              <a:gd name="connsiteY54" fmla="*/ 395613 h 1193575"/>
              <a:gd name="connsiteX55" fmla="*/ 523094 w 1273647"/>
              <a:gd name="connsiteY55" fmla="*/ 404259 h 1193575"/>
              <a:gd name="connsiteX56" fmla="*/ 523094 w 1273647"/>
              <a:gd name="connsiteY56" fmla="*/ 438842 h 1193575"/>
              <a:gd name="connsiteX57" fmla="*/ 525556 w 1273647"/>
              <a:gd name="connsiteY57" fmla="*/ 448722 h 1193575"/>
              <a:gd name="connsiteX58" fmla="*/ 530482 w 1273647"/>
              <a:gd name="connsiteY58" fmla="*/ 456133 h 1193575"/>
              <a:gd name="connsiteX59" fmla="*/ 537870 w 1273647"/>
              <a:gd name="connsiteY59" fmla="*/ 461073 h 1193575"/>
              <a:gd name="connsiteX60" fmla="*/ 547721 w 1273647"/>
              <a:gd name="connsiteY60" fmla="*/ 463543 h 1193575"/>
              <a:gd name="connsiteX61" fmla="*/ 557573 w 1273647"/>
              <a:gd name="connsiteY61" fmla="*/ 461073 h 1193575"/>
              <a:gd name="connsiteX62" fmla="*/ 564961 w 1273647"/>
              <a:gd name="connsiteY62" fmla="*/ 457368 h 1193575"/>
              <a:gd name="connsiteX63" fmla="*/ 568655 w 1273647"/>
              <a:gd name="connsiteY63" fmla="*/ 448722 h 1193575"/>
              <a:gd name="connsiteX64" fmla="*/ 571118 w 1273647"/>
              <a:gd name="connsiteY64" fmla="*/ 441312 h 1193575"/>
              <a:gd name="connsiteX65" fmla="*/ 566192 w 1273647"/>
              <a:gd name="connsiteY65" fmla="*/ 441312 h 1193575"/>
              <a:gd name="connsiteX66" fmla="*/ 556341 w 1273647"/>
              <a:gd name="connsiteY66" fmla="*/ 436371 h 1193575"/>
              <a:gd name="connsiteX67" fmla="*/ 552647 w 1273647"/>
              <a:gd name="connsiteY67" fmla="*/ 426491 h 1193575"/>
              <a:gd name="connsiteX68" fmla="*/ 556341 w 1273647"/>
              <a:gd name="connsiteY68" fmla="*/ 415375 h 1193575"/>
              <a:gd name="connsiteX69" fmla="*/ 566192 w 1273647"/>
              <a:gd name="connsiteY69" fmla="*/ 411669 h 1193575"/>
              <a:gd name="connsiteX70" fmla="*/ 584663 w 1273647"/>
              <a:gd name="connsiteY70" fmla="*/ 411669 h 1193575"/>
              <a:gd name="connsiteX71" fmla="*/ 595746 w 1273647"/>
              <a:gd name="connsiteY71" fmla="*/ 415375 h 1193575"/>
              <a:gd name="connsiteX72" fmla="*/ 599440 w 1273647"/>
              <a:gd name="connsiteY72" fmla="*/ 426491 h 1193575"/>
              <a:gd name="connsiteX73" fmla="*/ 599440 w 1273647"/>
              <a:gd name="connsiteY73" fmla="*/ 438842 h 1193575"/>
              <a:gd name="connsiteX74" fmla="*/ 595746 w 1273647"/>
              <a:gd name="connsiteY74" fmla="*/ 459838 h 1193575"/>
              <a:gd name="connsiteX75" fmla="*/ 583432 w 1273647"/>
              <a:gd name="connsiteY75" fmla="*/ 475894 h 1193575"/>
              <a:gd name="connsiteX76" fmla="*/ 567424 w 1273647"/>
              <a:gd name="connsiteY76" fmla="*/ 487010 h 1193575"/>
              <a:gd name="connsiteX77" fmla="*/ 547721 w 1273647"/>
              <a:gd name="connsiteY77" fmla="*/ 491951 h 1193575"/>
              <a:gd name="connsiteX78" fmla="*/ 528019 w 1273647"/>
              <a:gd name="connsiteY78" fmla="*/ 487010 h 1193575"/>
              <a:gd name="connsiteX79" fmla="*/ 512011 w 1273647"/>
              <a:gd name="connsiteY79" fmla="*/ 475894 h 1193575"/>
              <a:gd name="connsiteX80" fmla="*/ 500929 w 1273647"/>
              <a:gd name="connsiteY80" fmla="*/ 459838 h 1193575"/>
              <a:gd name="connsiteX81" fmla="*/ 496003 w 1273647"/>
              <a:gd name="connsiteY81" fmla="*/ 441312 h 1193575"/>
              <a:gd name="connsiteX82" fmla="*/ 496003 w 1273647"/>
              <a:gd name="connsiteY82" fmla="*/ 405494 h 1193575"/>
              <a:gd name="connsiteX83" fmla="*/ 499697 w 1273647"/>
              <a:gd name="connsiteY83" fmla="*/ 385732 h 1193575"/>
              <a:gd name="connsiteX84" fmla="*/ 510780 w 1273647"/>
              <a:gd name="connsiteY84" fmla="*/ 368441 h 1193575"/>
              <a:gd name="connsiteX85" fmla="*/ 526788 w 1273647"/>
              <a:gd name="connsiteY85" fmla="*/ 358560 h 1193575"/>
              <a:gd name="connsiteX86" fmla="*/ 547721 w 1273647"/>
              <a:gd name="connsiteY86" fmla="*/ 353620 h 1193575"/>
              <a:gd name="connsiteX87" fmla="*/ 391124 w 1273647"/>
              <a:gd name="connsiteY87" fmla="*/ 326203 h 1193575"/>
              <a:gd name="connsiteX88" fmla="*/ 453968 w 1273647"/>
              <a:gd name="connsiteY88" fmla="*/ 326203 h 1193575"/>
              <a:gd name="connsiteX89" fmla="*/ 467522 w 1273647"/>
              <a:gd name="connsiteY89" fmla="*/ 331150 h 1193575"/>
              <a:gd name="connsiteX90" fmla="*/ 472451 w 1273647"/>
              <a:gd name="connsiteY90" fmla="*/ 343520 h 1193575"/>
              <a:gd name="connsiteX91" fmla="*/ 467522 w 1273647"/>
              <a:gd name="connsiteY91" fmla="*/ 355889 h 1193575"/>
              <a:gd name="connsiteX92" fmla="*/ 453968 w 1273647"/>
              <a:gd name="connsiteY92" fmla="*/ 360837 h 1193575"/>
              <a:gd name="connsiteX93" fmla="*/ 408375 w 1273647"/>
              <a:gd name="connsiteY93" fmla="*/ 360837 h 1193575"/>
              <a:gd name="connsiteX94" fmla="*/ 408375 w 1273647"/>
              <a:gd name="connsiteY94" fmla="*/ 375680 h 1193575"/>
              <a:gd name="connsiteX95" fmla="*/ 426859 w 1273647"/>
              <a:gd name="connsiteY95" fmla="*/ 375680 h 1193575"/>
              <a:gd name="connsiteX96" fmla="*/ 449039 w 1273647"/>
              <a:gd name="connsiteY96" fmla="*/ 380628 h 1193575"/>
              <a:gd name="connsiteX97" fmla="*/ 466290 w 1273647"/>
              <a:gd name="connsiteY97" fmla="*/ 391760 h 1193575"/>
              <a:gd name="connsiteX98" fmla="*/ 479844 w 1273647"/>
              <a:gd name="connsiteY98" fmla="*/ 410314 h 1193575"/>
              <a:gd name="connsiteX99" fmla="*/ 483541 w 1273647"/>
              <a:gd name="connsiteY99" fmla="*/ 432579 h 1193575"/>
              <a:gd name="connsiteX100" fmla="*/ 479844 w 1273647"/>
              <a:gd name="connsiteY100" fmla="*/ 457318 h 1193575"/>
              <a:gd name="connsiteX101" fmla="*/ 467522 w 1273647"/>
              <a:gd name="connsiteY101" fmla="*/ 474635 h 1193575"/>
              <a:gd name="connsiteX102" fmla="*/ 449039 w 1273647"/>
              <a:gd name="connsiteY102" fmla="*/ 487004 h 1193575"/>
              <a:gd name="connsiteX103" fmla="*/ 426859 w 1273647"/>
              <a:gd name="connsiteY103" fmla="*/ 491952 h 1193575"/>
              <a:gd name="connsiteX104" fmla="*/ 410840 w 1273647"/>
              <a:gd name="connsiteY104" fmla="*/ 489478 h 1193575"/>
              <a:gd name="connsiteX105" fmla="*/ 397285 w 1273647"/>
              <a:gd name="connsiteY105" fmla="*/ 482056 h 1193575"/>
              <a:gd name="connsiteX106" fmla="*/ 384963 w 1273647"/>
              <a:gd name="connsiteY106" fmla="*/ 472161 h 1193575"/>
              <a:gd name="connsiteX107" fmla="*/ 376337 w 1273647"/>
              <a:gd name="connsiteY107" fmla="*/ 459792 h 1193575"/>
              <a:gd name="connsiteX108" fmla="*/ 375105 w 1273647"/>
              <a:gd name="connsiteY108" fmla="*/ 451133 h 1193575"/>
              <a:gd name="connsiteX109" fmla="*/ 377570 w 1273647"/>
              <a:gd name="connsiteY109" fmla="*/ 443711 h 1193575"/>
              <a:gd name="connsiteX110" fmla="*/ 383731 w 1273647"/>
              <a:gd name="connsiteY110" fmla="*/ 437527 h 1193575"/>
              <a:gd name="connsiteX111" fmla="*/ 392356 w 1273647"/>
              <a:gd name="connsiteY111" fmla="*/ 435053 h 1193575"/>
              <a:gd name="connsiteX112" fmla="*/ 403446 w 1273647"/>
              <a:gd name="connsiteY112" fmla="*/ 440001 h 1193575"/>
              <a:gd name="connsiteX113" fmla="*/ 408375 w 1273647"/>
              <a:gd name="connsiteY113" fmla="*/ 444948 h 1193575"/>
              <a:gd name="connsiteX114" fmla="*/ 413304 w 1273647"/>
              <a:gd name="connsiteY114" fmla="*/ 451133 h 1193575"/>
              <a:gd name="connsiteX115" fmla="*/ 418233 w 1273647"/>
              <a:gd name="connsiteY115" fmla="*/ 454844 h 1193575"/>
              <a:gd name="connsiteX116" fmla="*/ 426859 w 1273647"/>
              <a:gd name="connsiteY116" fmla="*/ 457318 h 1193575"/>
              <a:gd name="connsiteX117" fmla="*/ 442878 w 1273647"/>
              <a:gd name="connsiteY117" fmla="*/ 451133 h 1193575"/>
              <a:gd name="connsiteX118" fmla="*/ 450271 w 1273647"/>
              <a:gd name="connsiteY118" fmla="*/ 432579 h 1193575"/>
              <a:gd name="connsiteX119" fmla="*/ 442878 w 1273647"/>
              <a:gd name="connsiteY119" fmla="*/ 416499 h 1193575"/>
              <a:gd name="connsiteX120" fmla="*/ 426859 w 1273647"/>
              <a:gd name="connsiteY120" fmla="*/ 410314 h 1193575"/>
              <a:gd name="connsiteX121" fmla="*/ 391124 w 1273647"/>
              <a:gd name="connsiteY121" fmla="*/ 410314 h 1193575"/>
              <a:gd name="connsiteX122" fmla="*/ 378802 w 1273647"/>
              <a:gd name="connsiteY122" fmla="*/ 405366 h 1193575"/>
              <a:gd name="connsiteX123" fmla="*/ 373873 w 1273647"/>
              <a:gd name="connsiteY123" fmla="*/ 392997 h 1193575"/>
              <a:gd name="connsiteX124" fmla="*/ 373873 w 1273647"/>
              <a:gd name="connsiteY124" fmla="*/ 343520 h 1193575"/>
              <a:gd name="connsiteX125" fmla="*/ 378802 w 1273647"/>
              <a:gd name="connsiteY125" fmla="*/ 331150 h 1193575"/>
              <a:gd name="connsiteX126" fmla="*/ 391124 w 1273647"/>
              <a:gd name="connsiteY126" fmla="*/ 326203 h 1193575"/>
              <a:gd name="connsiteX127" fmla="*/ 486657 w 1273647"/>
              <a:gd name="connsiteY127" fmla="*/ 238861 h 1193575"/>
              <a:gd name="connsiteX128" fmla="*/ 317683 w 1273647"/>
              <a:gd name="connsiteY128" fmla="*/ 409075 h 1193575"/>
              <a:gd name="connsiteX129" fmla="*/ 486657 w 1273647"/>
              <a:gd name="connsiteY129" fmla="*/ 578047 h 1193575"/>
              <a:gd name="connsiteX130" fmla="*/ 656873 w 1273647"/>
              <a:gd name="connsiteY130" fmla="*/ 409075 h 1193575"/>
              <a:gd name="connsiteX131" fmla="*/ 486657 w 1273647"/>
              <a:gd name="connsiteY131" fmla="*/ 238861 h 1193575"/>
              <a:gd name="connsiteX132" fmla="*/ 486657 w 1273647"/>
              <a:gd name="connsiteY132" fmla="*/ 204073 h 1193575"/>
              <a:gd name="connsiteX133" fmla="*/ 691662 w 1273647"/>
              <a:gd name="connsiteY133" fmla="*/ 409075 h 1193575"/>
              <a:gd name="connsiteX134" fmla="*/ 486657 w 1273647"/>
              <a:gd name="connsiteY134" fmla="*/ 612836 h 1193575"/>
              <a:gd name="connsiteX135" fmla="*/ 281652 w 1273647"/>
              <a:gd name="connsiteY135" fmla="*/ 409075 h 1193575"/>
              <a:gd name="connsiteX136" fmla="*/ 486657 w 1273647"/>
              <a:gd name="connsiteY136" fmla="*/ 204073 h 1193575"/>
              <a:gd name="connsiteX137" fmla="*/ 75946 w 1273647"/>
              <a:gd name="connsiteY137" fmla="*/ 164149 h 1193575"/>
              <a:gd name="connsiteX138" fmla="*/ 36105 w 1273647"/>
              <a:gd name="connsiteY138" fmla="*/ 205222 h 1193575"/>
              <a:gd name="connsiteX139" fmla="*/ 36105 w 1273647"/>
              <a:gd name="connsiteY139" fmla="*/ 613462 h 1193575"/>
              <a:gd name="connsiteX140" fmla="*/ 75946 w 1273647"/>
              <a:gd name="connsiteY140" fmla="*/ 654535 h 1193575"/>
              <a:gd name="connsiteX141" fmla="*/ 146911 w 1273647"/>
              <a:gd name="connsiteY141" fmla="*/ 654535 h 1193575"/>
              <a:gd name="connsiteX142" fmla="*/ 185507 w 1273647"/>
              <a:gd name="connsiteY142" fmla="*/ 693119 h 1193575"/>
              <a:gd name="connsiteX143" fmla="*/ 185507 w 1273647"/>
              <a:gd name="connsiteY143" fmla="*/ 826295 h 1193575"/>
              <a:gd name="connsiteX144" fmla="*/ 316233 w 1273647"/>
              <a:gd name="connsiteY144" fmla="*/ 689385 h 1193575"/>
              <a:gd name="connsiteX145" fmla="*/ 280128 w 1273647"/>
              <a:gd name="connsiteY145" fmla="*/ 689385 h 1193575"/>
              <a:gd name="connsiteX146" fmla="*/ 262697 w 1273647"/>
              <a:gd name="connsiteY146" fmla="*/ 671960 h 1193575"/>
              <a:gd name="connsiteX147" fmla="*/ 280128 w 1273647"/>
              <a:gd name="connsiteY147" fmla="*/ 654535 h 1193575"/>
              <a:gd name="connsiteX148" fmla="*/ 366033 w 1273647"/>
              <a:gd name="connsiteY148" fmla="*/ 654535 h 1193575"/>
              <a:gd name="connsiteX149" fmla="*/ 486800 w 1273647"/>
              <a:gd name="connsiteY149" fmla="*/ 654535 h 1193575"/>
              <a:gd name="connsiteX150" fmla="*/ 897653 w 1273647"/>
              <a:gd name="connsiteY150" fmla="*/ 654535 h 1193575"/>
              <a:gd name="connsiteX151" fmla="*/ 938739 w 1273647"/>
              <a:gd name="connsiteY151" fmla="*/ 613462 h 1193575"/>
              <a:gd name="connsiteX152" fmla="*/ 938739 w 1273647"/>
              <a:gd name="connsiteY152" fmla="*/ 205222 h 1193575"/>
              <a:gd name="connsiteX153" fmla="*/ 897653 w 1273647"/>
              <a:gd name="connsiteY153" fmla="*/ 164149 h 1193575"/>
              <a:gd name="connsiteX154" fmla="*/ 75946 w 1273647"/>
              <a:gd name="connsiteY154" fmla="*/ 129299 h 1193575"/>
              <a:gd name="connsiteX155" fmla="*/ 897653 w 1273647"/>
              <a:gd name="connsiteY155" fmla="*/ 129299 h 1193575"/>
              <a:gd name="connsiteX156" fmla="*/ 973599 w 1273647"/>
              <a:gd name="connsiteY156" fmla="*/ 205222 h 1193575"/>
              <a:gd name="connsiteX157" fmla="*/ 973599 w 1273647"/>
              <a:gd name="connsiteY157" fmla="*/ 353333 h 1193575"/>
              <a:gd name="connsiteX158" fmla="*/ 1197701 w 1273647"/>
              <a:gd name="connsiteY158" fmla="*/ 353333 h 1193575"/>
              <a:gd name="connsiteX159" fmla="*/ 1273647 w 1273647"/>
              <a:gd name="connsiteY159" fmla="*/ 429256 h 1193575"/>
              <a:gd name="connsiteX160" fmla="*/ 1273647 w 1273647"/>
              <a:gd name="connsiteY160" fmla="*/ 837496 h 1193575"/>
              <a:gd name="connsiteX161" fmla="*/ 1197701 w 1273647"/>
              <a:gd name="connsiteY161" fmla="*/ 913419 h 1193575"/>
              <a:gd name="connsiteX162" fmla="*/ 1126736 w 1273647"/>
              <a:gd name="connsiteY162" fmla="*/ 913419 h 1193575"/>
              <a:gd name="connsiteX163" fmla="*/ 1123001 w 1273647"/>
              <a:gd name="connsiteY163" fmla="*/ 917153 h 1193575"/>
              <a:gd name="connsiteX164" fmla="*/ 1123001 w 1273647"/>
              <a:gd name="connsiteY164" fmla="*/ 1078956 h 1193575"/>
              <a:gd name="connsiteX165" fmla="*/ 1109305 w 1273647"/>
              <a:gd name="connsiteY165" fmla="*/ 1101360 h 1193575"/>
              <a:gd name="connsiteX166" fmla="*/ 1099345 w 1273647"/>
              <a:gd name="connsiteY166" fmla="*/ 1102604 h 1193575"/>
              <a:gd name="connsiteX167" fmla="*/ 1083160 w 1273647"/>
              <a:gd name="connsiteY167" fmla="*/ 1096381 h 1193575"/>
              <a:gd name="connsiteX168" fmla="*/ 910104 w 1273647"/>
              <a:gd name="connsiteY168" fmla="*/ 914664 h 1193575"/>
              <a:gd name="connsiteX169" fmla="*/ 907614 w 1273647"/>
              <a:gd name="connsiteY169" fmla="*/ 913419 h 1193575"/>
              <a:gd name="connsiteX170" fmla="*/ 786847 w 1273647"/>
              <a:gd name="connsiteY170" fmla="*/ 913419 h 1193575"/>
              <a:gd name="connsiteX171" fmla="*/ 451939 w 1273647"/>
              <a:gd name="connsiteY171" fmla="*/ 913419 h 1193575"/>
              <a:gd name="connsiteX172" fmla="*/ 375994 w 1273647"/>
              <a:gd name="connsiteY172" fmla="*/ 837496 h 1193575"/>
              <a:gd name="connsiteX173" fmla="*/ 375994 w 1273647"/>
              <a:gd name="connsiteY173" fmla="*/ 689385 h 1193575"/>
              <a:gd name="connsiteX174" fmla="*/ 366033 w 1273647"/>
              <a:gd name="connsiteY174" fmla="*/ 689385 h 1193575"/>
              <a:gd name="connsiteX175" fmla="*/ 364788 w 1273647"/>
              <a:gd name="connsiteY175" fmla="*/ 689385 h 1193575"/>
              <a:gd name="connsiteX176" fmla="*/ 190487 w 1273647"/>
              <a:gd name="connsiteY176" fmla="*/ 871102 h 1193575"/>
              <a:gd name="connsiteX177" fmla="*/ 174302 w 1273647"/>
              <a:gd name="connsiteY177" fmla="*/ 878569 h 1193575"/>
              <a:gd name="connsiteX178" fmla="*/ 165587 w 1273647"/>
              <a:gd name="connsiteY178" fmla="*/ 876080 h 1193575"/>
              <a:gd name="connsiteX179" fmla="*/ 150646 w 1273647"/>
              <a:gd name="connsiteY179" fmla="*/ 854921 h 1193575"/>
              <a:gd name="connsiteX180" fmla="*/ 150646 w 1273647"/>
              <a:gd name="connsiteY180" fmla="*/ 693119 h 1193575"/>
              <a:gd name="connsiteX181" fmla="*/ 146911 w 1273647"/>
              <a:gd name="connsiteY181" fmla="*/ 689385 h 1193575"/>
              <a:gd name="connsiteX182" fmla="*/ 75946 w 1273647"/>
              <a:gd name="connsiteY182" fmla="*/ 689385 h 1193575"/>
              <a:gd name="connsiteX183" fmla="*/ 0 w 1273647"/>
              <a:gd name="connsiteY183" fmla="*/ 613462 h 1193575"/>
              <a:gd name="connsiteX184" fmla="*/ 0 w 1273647"/>
              <a:gd name="connsiteY184" fmla="*/ 205222 h 1193575"/>
              <a:gd name="connsiteX185" fmla="*/ 75946 w 1273647"/>
              <a:gd name="connsiteY185" fmla="*/ 129299 h 1193575"/>
              <a:gd name="connsiteX186" fmla="*/ 1169523 w 1273647"/>
              <a:gd name="connsiteY186" fmla="*/ 0 h 1193575"/>
              <a:gd name="connsiteX187" fmla="*/ 1181502 w 1273647"/>
              <a:gd name="connsiteY187" fmla="*/ 4633 h 1193575"/>
              <a:gd name="connsiteX188" fmla="*/ 1226306 w 1273647"/>
              <a:gd name="connsiteY188" fmla="*/ 49110 h 1193575"/>
              <a:gd name="connsiteX189" fmla="*/ 1235018 w 1273647"/>
              <a:gd name="connsiteY189" fmla="*/ 67642 h 1193575"/>
              <a:gd name="connsiteX190" fmla="*/ 1236263 w 1273647"/>
              <a:gd name="connsiteY190" fmla="*/ 71349 h 1193575"/>
              <a:gd name="connsiteX191" fmla="*/ 1236263 w 1273647"/>
              <a:gd name="connsiteY191" fmla="*/ 72584 h 1193575"/>
              <a:gd name="connsiteX192" fmla="*/ 1226306 w 1273647"/>
              <a:gd name="connsiteY192" fmla="*/ 94823 h 1193575"/>
              <a:gd name="connsiteX193" fmla="*/ 1183991 w 1273647"/>
              <a:gd name="connsiteY193" fmla="*/ 136829 h 1193575"/>
              <a:gd name="connsiteX194" fmla="*/ 1171545 w 1273647"/>
              <a:gd name="connsiteY194" fmla="*/ 143007 h 1193575"/>
              <a:gd name="connsiteX195" fmla="*/ 1159100 w 1273647"/>
              <a:gd name="connsiteY195" fmla="*/ 136829 h 1193575"/>
              <a:gd name="connsiteX196" fmla="*/ 1159100 w 1273647"/>
              <a:gd name="connsiteY196" fmla="*/ 113355 h 1193575"/>
              <a:gd name="connsiteX197" fmla="*/ 1183991 w 1273647"/>
              <a:gd name="connsiteY197" fmla="*/ 88646 h 1193575"/>
              <a:gd name="connsiteX198" fmla="*/ 317769 w 1273647"/>
              <a:gd name="connsiteY198" fmla="*/ 88646 h 1193575"/>
              <a:gd name="connsiteX199" fmla="*/ 300345 w 1273647"/>
              <a:gd name="connsiteY199" fmla="*/ 71349 h 1193575"/>
              <a:gd name="connsiteX200" fmla="*/ 317769 w 1273647"/>
              <a:gd name="connsiteY200" fmla="*/ 54052 h 1193575"/>
              <a:gd name="connsiteX201" fmla="*/ 1181502 w 1273647"/>
              <a:gd name="connsiteY201" fmla="*/ 54052 h 1193575"/>
              <a:gd name="connsiteX202" fmla="*/ 1156610 w 1273647"/>
              <a:gd name="connsiteY202" fmla="*/ 29342 h 1193575"/>
              <a:gd name="connsiteX203" fmla="*/ 1156610 w 1273647"/>
              <a:gd name="connsiteY203" fmla="*/ 4633 h 1193575"/>
              <a:gd name="connsiteX204" fmla="*/ 1169523 w 1273647"/>
              <a:gd name="connsiteY204" fmla="*/ 0 h 119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273647" h="1193575">
                <a:moveTo>
                  <a:pt x="102109" y="1050568"/>
                </a:moveTo>
                <a:cubicBezTo>
                  <a:pt x="106776" y="1050568"/>
                  <a:pt x="111443" y="1052113"/>
                  <a:pt x="114554" y="1055201"/>
                </a:cubicBezTo>
                <a:cubicBezTo>
                  <a:pt x="122022" y="1061379"/>
                  <a:pt x="122022" y="1073733"/>
                  <a:pt x="114554" y="1079911"/>
                </a:cubicBezTo>
                <a:lnTo>
                  <a:pt x="89663" y="1104620"/>
                </a:lnTo>
                <a:lnTo>
                  <a:pt x="955885" y="1104620"/>
                </a:lnTo>
                <a:cubicBezTo>
                  <a:pt x="965842" y="1104620"/>
                  <a:pt x="973309" y="1112033"/>
                  <a:pt x="973309" y="1121917"/>
                </a:cubicBezTo>
                <a:cubicBezTo>
                  <a:pt x="973309" y="1131801"/>
                  <a:pt x="965842" y="1139214"/>
                  <a:pt x="955885" y="1139214"/>
                </a:cubicBezTo>
                <a:lnTo>
                  <a:pt x="92152" y="1139214"/>
                </a:lnTo>
                <a:lnTo>
                  <a:pt x="117044" y="1163924"/>
                </a:lnTo>
                <a:cubicBezTo>
                  <a:pt x="123266" y="1170101"/>
                  <a:pt x="123266" y="1181220"/>
                  <a:pt x="117044" y="1187398"/>
                </a:cubicBezTo>
                <a:cubicBezTo>
                  <a:pt x="113310" y="1191104"/>
                  <a:pt x="108332" y="1193575"/>
                  <a:pt x="104598" y="1193575"/>
                </a:cubicBezTo>
                <a:cubicBezTo>
                  <a:pt x="100864" y="1193575"/>
                  <a:pt x="95886" y="1191104"/>
                  <a:pt x="92152" y="1187398"/>
                </a:cubicBezTo>
                <a:lnTo>
                  <a:pt x="47348" y="1144156"/>
                </a:lnTo>
                <a:cubicBezTo>
                  <a:pt x="42369" y="1137979"/>
                  <a:pt x="38636" y="1131801"/>
                  <a:pt x="38636" y="1125624"/>
                </a:cubicBezTo>
                <a:cubicBezTo>
                  <a:pt x="37391" y="1124388"/>
                  <a:pt x="37391" y="1123153"/>
                  <a:pt x="37391" y="1121917"/>
                </a:cubicBezTo>
                <a:lnTo>
                  <a:pt x="37391" y="1120682"/>
                </a:lnTo>
                <a:cubicBezTo>
                  <a:pt x="37391" y="1113269"/>
                  <a:pt x="41125" y="1104620"/>
                  <a:pt x="47348" y="1097208"/>
                </a:cubicBezTo>
                <a:lnTo>
                  <a:pt x="89663" y="1055201"/>
                </a:lnTo>
                <a:cubicBezTo>
                  <a:pt x="92775" y="1052113"/>
                  <a:pt x="97442" y="1050568"/>
                  <a:pt x="102109" y="1050568"/>
                </a:cubicBezTo>
                <a:close/>
                <a:moveTo>
                  <a:pt x="973599" y="388183"/>
                </a:moveTo>
                <a:lnTo>
                  <a:pt x="973599" y="613462"/>
                </a:lnTo>
                <a:cubicBezTo>
                  <a:pt x="973599" y="654535"/>
                  <a:pt x="938739" y="689385"/>
                  <a:pt x="897653" y="689385"/>
                </a:cubicBezTo>
                <a:lnTo>
                  <a:pt x="486800" y="689385"/>
                </a:lnTo>
                <a:lnTo>
                  <a:pt x="410854" y="689385"/>
                </a:lnTo>
                <a:lnTo>
                  <a:pt x="410854" y="837496"/>
                </a:lnTo>
                <a:cubicBezTo>
                  <a:pt x="410854" y="859900"/>
                  <a:pt x="429529" y="878569"/>
                  <a:pt x="451939" y="878569"/>
                </a:cubicBezTo>
                <a:lnTo>
                  <a:pt x="786847" y="878569"/>
                </a:lnTo>
                <a:lnTo>
                  <a:pt x="907614" y="878569"/>
                </a:lnTo>
                <a:lnTo>
                  <a:pt x="993519" y="878569"/>
                </a:lnTo>
                <a:cubicBezTo>
                  <a:pt x="1003479" y="878569"/>
                  <a:pt x="1010949" y="886037"/>
                  <a:pt x="1010949" y="895994"/>
                </a:cubicBezTo>
                <a:cubicBezTo>
                  <a:pt x="1010949" y="905951"/>
                  <a:pt x="1003479" y="913419"/>
                  <a:pt x="993519" y="913419"/>
                </a:cubicBezTo>
                <a:lnTo>
                  <a:pt x="957414" y="913419"/>
                </a:lnTo>
                <a:lnTo>
                  <a:pt x="1088140" y="1050330"/>
                </a:lnTo>
                <a:lnTo>
                  <a:pt x="1088140" y="917153"/>
                </a:lnTo>
                <a:cubicBezTo>
                  <a:pt x="1088140" y="895994"/>
                  <a:pt x="1105570" y="878569"/>
                  <a:pt x="1126736" y="878569"/>
                </a:cubicBezTo>
                <a:lnTo>
                  <a:pt x="1197701" y="878569"/>
                </a:lnTo>
                <a:cubicBezTo>
                  <a:pt x="1220111" y="878569"/>
                  <a:pt x="1238787" y="859900"/>
                  <a:pt x="1238787" y="837496"/>
                </a:cubicBezTo>
                <a:lnTo>
                  <a:pt x="1238787" y="429256"/>
                </a:lnTo>
                <a:cubicBezTo>
                  <a:pt x="1238787" y="405608"/>
                  <a:pt x="1220111" y="388183"/>
                  <a:pt x="1197701" y="388183"/>
                </a:cubicBezTo>
                <a:close/>
                <a:moveTo>
                  <a:pt x="547721" y="353620"/>
                </a:moveTo>
                <a:cubicBezTo>
                  <a:pt x="552647" y="353620"/>
                  <a:pt x="556341" y="354855"/>
                  <a:pt x="558804" y="354855"/>
                </a:cubicBezTo>
                <a:cubicBezTo>
                  <a:pt x="564961" y="356090"/>
                  <a:pt x="569887" y="358560"/>
                  <a:pt x="574812" y="361030"/>
                </a:cubicBezTo>
                <a:cubicBezTo>
                  <a:pt x="582201" y="364736"/>
                  <a:pt x="588357" y="370911"/>
                  <a:pt x="593283" y="379557"/>
                </a:cubicBezTo>
                <a:cubicBezTo>
                  <a:pt x="593283" y="379557"/>
                  <a:pt x="594514" y="380792"/>
                  <a:pt x="594514" y="382027"/>
                </a:cubicBezTo>
                <a:cubicBezTo>
                  <a:pt x="595746" y="384497"/>
                  <a:pt x="595746" y="385732"/>
                  <a:pt x="595746" y="386967"/>
                </a:cubicBezTo>
                <a:cubicBezTo>
                  <a:pt x="595746" y="390673"/>
                  <a:pt x="593283" y="394378"/>
                  <a:pt x="592052" y="396848"/>
                </a:cubicBezTo>
                <a:cubicBezTo>
                  <a:pt x="588357" y="400553"/>
                  <a:pt x="584663" y="401789"/>
                  <a:pt x="580969" y="401789"/>
                </a:cubicBezTo>
                <a:cubicBezTo>
                  <a:pt x="578506" y="401789"/>
                  <a:pt x="574812" y="400553"/>
                  <a:pt x="573581" y="398083"/>
                </a:cubicBezTo>
                <a:cubicBezTo>
                  <a:pt x="571118" y="396848"/>
                  <a:pt x="569887" y="394378"/>
                  <a:pt x="567424" y="391908"/>
                </a:cubicBezTo>
                <a:cubicBezTo>
                  <a:pt x="566192" y="389438"/>
                  <a:pt x="563730" y="386967"/>
                  <a:pt x="560035" y="385732"/>
                </a:cubicBezTo>
                <a:cubicBezTo>
                  <a:pt x="558804" y="384497"/>
                  <a:pt x="555110" y="383262"/>
                  <a:pt x="551416" y="382027"/>
                </a:cubicBezTo>
                <a:cubicBezTo>
                  <a:pt x="550184" y="382027"/>
                  <a:pt x="548953" y="382027"/>
                  <a:pt x="547721" y="382027"/>
                </a:cubicBezTo>
                <a:cubicBezTo>
                  <a:pt x="544027" y="382027"/>
                  <a:pt x="540333" y="382027"/>
                  <a:pt x="537870" y="383262"/>
                </a:cubicBezTo>
                <a:cubicBezTo>
                  <a:pt x="535408" y="384497"/>
                  <a:pt x="532945" y="386967"/>
                  <a:pt x="530482" y="388203"/>
                </a:cubicBezTo>
                <a:cubicBezTo>
                  <a:pt x="529251" y="389438"/>
                  <a:pt x="526788" y="393143"/>
                  <a:pt x="525556" y="395613"/>
                </a:cubicBezTo>
                <a:cubicBezTo>
                  <a:pt x="524325" y="398083"/>
                  <a:pt x="523094" y="401789"/>
                  <a:pt x="523094" y="404259"/>
                </a:cubicBezTo>
                <a:lnTo>
                  <a:pt x="523094" y="438842"/>
                </a:lnTo>
                <a:cubicBezTo>
                  <a:pt x="523094" y="443782"/>
                  <a:pt x="524325" y="446252"/>
                  <a:pt x="525556" y="448722"/>
                </a:cubicBezTo>
                <a:cubicBezTo>
                  <a:pt x="526788" y="451193"/>
                  <a:pt x="528019" y="453663"/>
                  <a:pt x="530482" y="456133"/>
                </a:cubicBezTo>
                <a:cubicBezTo>
                  <a:pt x="532945" y="458603"/>
                  <a:pt x="535408" y="459838"/>
                  <a:pt x="537870" y="461073"/>
                </a:cubicBezTo>
                <a:cubicBezTo>
                  <a:pt x="540333" y="462308"/>
                  <a:pt x="544027" y="463543"/>
                  <a:pt x="547721" y="463543"/>
                </a:cubicBezTo>
                <a:cubicBezTo>
                  <a:pt x="551416" y="463543"/>
                  <a:pt x="553878" y="462308"/>
                  <a:pt x="557573" y="461073"/>
                </a:cubicBezTo>
                <a:cubicBezTo>
                  <a:pt x="560035" y="459838"/>
                  <a:pt x="562498" y="458603"/>
                  <a:pt x="564961" y="457368"/>
                </a:cubicBezTo>
                <a:cubicBezTo>
                  <a:pt x="566192" y="453663"/>
                  <a:pt x="567424" y="452428"/>
                  <a:pt x="568655" y="448722"/>
                </a:cubicBezTo>
                <a:cubicBezTo>
                  <a:pt x="569887" y="446252"/>
                  <a:pt x="571118" y="443782"/>
                  <a:pt x="571118" y="441312"/>
                </a:cubicBezTo>
                <a:lnTo>
                  <a:pt x="566192" y="441312"/>
                </a:lnTo>
                <a:cubicBezTo>
                  <a:pt x="562498" y="441312"/>
                  <a:pt x="558804" y="438842"/>
                  <a:pt x="556341" y="436371"/>
                </a:cubicBezTo>
                <a:cubicBezTo>
                  <a:pt x="553878" y="432666"/>
                  <a:pt x="552647" y="430196"/>
                  <a:pt x="552647" y="426491"/>
                </a:cubicBezTo>
                <a:cubicBezTo>
                  <a:pt x="552647" y="421550"/>
                  <a:pt x="553878" y="419080"/>
                  <a:pt x="556341" y="415375"/>
                </a:cubicBezTo>
                <a:cubicBezTo>
                  <a:pt x="558804" y="412904"/>
                  <a:pt x="562498" y="411669"/>
                  <a:pt x="566192" y="411669"/>
                </a:cubicBezTo>
                <a:lnTo>
                  <a:pt x="584663" y="411669"/>
                </a:lnTo>
                <a:cubicBezTo>
                  <a:pt x="589589" y="411669"/>
                  <a:pt x="592052" y="412904"/>
                  <a:pt x="595746" y="415375"/>
                </a:cubicBezTo>
                <a:cubicBezTo>
                  <a:pt x="598209" y="419080"/>
                  <a:pt x="599440" y="421550"/>
                  <a:pt x="599440" y="426491"/>
                </a:cubicBezTo>
                <a:lnTo>
                  <a:pt x="599440" y="438842"/>
                </a:lnTo>
                <a:cubicBezTo>
                  <a:pt x="599440" y="446252"/>
                  <a:pt x="596977" y="452428"/>
                  <a:pt x="595746" y="459838"/>
                </a:cubicBezTo>
                <a:cubicBezTo>
                  <a:pt x="592052" y="466014"/>
                  <a:pt x="589589" y="470954"/>
                  <a:pt x="583432" y="475894"/>
                </a:cubicBezTo>
                <a:cubicBezTo>
                  <a:pt x="579738" y="480835"/>
                  <a:pt x="573581" y="484540"/>
                  <a:pt x="567424" y="487010"/>
                </a:cubicBezTo>
                <a:cubicBezTo>
                  <a:pt x="561267" y="489481"/>
                  <a:pt x="553878" y="491951"/>
                  <a:pt x="547721" y="491951"/>
                </a:cubicBezTo>
                <a:cubicBezTo>
                  <a:pt x="540333" y="490716"/>
                  <a:pt x="534176" y="489481"/>
                  <a:pt x="528019" y="487010"/>
                </a:cubicBezTo>
                <a:cubicBezTo>
                  <a:pt x="521862" y="484540"/>
                  <a:pt x="515705" y="480835"/>
                  <a:pt x="512011" y="475894"/>
                </a:cubicBezTo>
                <a:cubicBezTo>
                  <a:pt x="505854" y="472189"/>
                  <a:pt x="502160" y="466014"/>
                  <a:pt x="500929" y="459838"/>
                </a:cubicBezTo>
                <a:cubicBezTo>
                  <a:pt x="497234" y="453663"/>
                  <a:pt x="496003" y="447487"/>
                  <a:pt x="496003" y="441312"/>
                </a:cubicBezTo>
                <a:lnTo>
                  <a:pt x="496003" y="405494"/>
                </a:lnTo>
                <a:cubicBezTo>
                  <a:pt x="496003" y="398083"/>
                  <a:pt x="497234" y="391908"/>
                  <a:pt x="499697" y="385732"/>
                </a:cubicBezTo>
                <a:cubicBezTo>
                  <a:pt x="502160" y="379557"/>
                  <a:pt x="505854" y="374616"/>
                  <a:pt x="510780" y="368441"/>
                </a:cubicBezTo>
                <a:cubicBezTo>
                  <a:pt x="515705" y="364736"/>
                  <a:pt x="520631" y="361030"/>
                  <a:pt x="526788" y="358560"/>
                </a:cubicBezTo>
                <a:cubicBezTo>
                  <a:pt x="532945" y="354855"/>
                  <a:pt x="540333" y="353620"/>
                  <a:pt x="547721" y="353620"/>
                </a:cubicBezTo>
                <a:close/>
                <a:moveTo>
                  <a:pt x="391124" y="326203"/>
                </a:moveTo>
                <a:lnTo>
                  <a:pt x="453968" y="326203"/>
                </a:lnTo>
                <a:cubicBezTo>
                  <a:pt x="460129" y="326203"/>
                  <a:pt x="463825" y="327440"/>
                  <a:pt x="467522" y="331150"/>
                </a:cubicBezTo>
                <a:cubicBezTo>
                  <a:pt x="469987" y="334861"/>
                  <a:pt x="472451" y="338572"/>
                  <a:pt x="472451" y="343520"/>
                </a:cubicBezTo>
                <a:cubicBezTo>
                  <a:pt x="472451" y="348468"/>
                  <a:pt x="469987" y="353415"/>
                  <a:pt x="467522" y="355889"/>
                </a:cubicBezTo>
                <a:cubicBezTo>
                  <a:pt x="463825" y="359600"/>
                  <a:pt x="460129" y="360837"/>
                  <a:pt x="453968" y="360837"/>
                </a:cubicBezTo>
                <a:lnTo>
                  <a:pt x="408375" y="360837"/>
                </a:lnTo>
                <a:lnTo>
                  <a:pt x="408375" y="375680"/>
                </a:lnTo>
                <a:lnTo>
                  <a:pt x="426859" y="375680"/>
                </a:lnTo>
                <a:cubicBezTo>
                  <a:pt x="434252" y="375680"/>
                  <a:pt x="441645" y="376917"/>
                  <a:pt x="449039" y="380628"/>
                </a:cubicBezTo>
                <a:cubicBezTo>
                  <a:pt x="455200" y="383102"/>
                  <a:pt x="461361" y="386812"/>
                  <a:pt x="466290" y="391760"/>
                </a:cubicBezTo>
                <a:cubicBezTo>
                  <a:pt x="472451" y="397945"/>
                  <a:pt x="476148" y="402893"/>
                  <a:pt x="479844" y="410314"/>
                </a:cubicBezTo>
                <a:cubicBezTo>
                  <a:pt x="482309" y="417736"/>
                  <a:pt x="483541" y="425157"/>
                  <a:pt x="483541" y="432579"/>
                </a:cubicBezTo>
                <a:cubicBezTo>
                  <a:pt x="483541" y="441238"/>
                  <a:pt x="482309" y="448659"/>
                  <a:pt x="479844" y="457318"/>
                </a:cubicBezTo>
                <a:cubicBezTo>
                  <a:pt x="477380" y="463502"/>
                  <a:pt x="472451" y="469687"/>
                  <a:pt x="467522" y="474635"/>
                </a:cubicBezTo>
                <a:cubicBezTo>
                  <a:pt x="461361" y="479582"/>
                  <a:pt x="456432" y="483293"/>
                  <a:pt x="449039" y="487004"/>
                </a:cubicBezTo>
                <a:cubicBezTo>
                  <a:pt x="442878" y="489478"/>
                  <a:pt x="435484" y="491952"/>
                  <a:pt x="426859" y="491952"/>
                </a:cubicBezTo>
                <a:cubicBezTo>
                  <a:pt x="421930" y="491952"/>
                  <a:pt x="415769" y="490715"/>
                  <a:pt x="410840" y="489478"/>
                </a:cubicBezTo>
                <a:cubicBezTo>
                  <a:pt x="407143" y="487004"/>
                  <a:pt x="402214" y="485767"/>
                  <a:pt x="397285" y="482056"/>
                </a:cubicBezTo>
                <a:cubicBezTo>
                  <a:pt x="392356" y="479582"/>
                  <a:pt x="388660" y="475872"/>
                  <a:pt x="384963" y="472161"/>
                </a:cubicBezTo>
                <a:cubicBezTo>
                  <a:pt x="381266" y="468450"/>
                  <a:pt x="377570" y="464739"/>
                  <a:pt x="376337" y="459792"/>
                </a:cubicBezTo>
                <a:cubicBezTo>
                  <a:pt x="375105" y="457318"/>
                  <a:pt x="375105" y="453607"/>
                  <a:pt x="375105" y="451133"/>
                </a:cubicBezTo>
                <a:cubicBezTo>
                  <a:pt x="375105" y="448659"/>
                  <a:pt x="376337" y="446185"/>
                  <a:pt x="377570" y="443711"/>
                </a:cubicBezTo>
                <a:cubicBezTo>
                  <a:pt x="378802" y="441238"/>
                  <a:pt x="381266" y="438764"/>
                  <a:pt x="383731" y="437527"/>
                </a:cubicBezTo>
                <a:cubicBezTo>
                  <a:pt x="386195" y="436290"/>
                  <a:pt x="388660" y="435053"/>
                  <a:pt x="392356" y="435053"/>
                </a:cubicBezTo>
                <a:cubicBezTo>
                  <a:pt x="396053" y="435053"/>
                  <a:pt x="400982" y="437527"/>
                  <a:pt x="403446" y="440001"/>
                </a:cubicBezTo>
                <a:cubicBezTo>
                  <a:pt x="405911" y="442474"/>
                  <a:pt x="408375" y="443711"/>
                  <a:pt x="408375" y="444948"/>
                </a:cubicBezTo>
                <a:cubicBezTo>
                  <a:pt x="409608" y="447422"/>
                  <a:pt x="410840" y="448659"/>
                  <a:pt x="413304" y="451133"/>
                </a:cubicBezTo>
                <a:cubicBezTo>
                  <a:pt x="414536" y="452370"/>
                  <a:pt x="415769" y="453607"/>
                  <a:pt x="418233" y="454844"/>
                </a:cubicBezTo>
                <a:cubicBezTo>
                  <a:pt x="420698" y="456081"/>
                  <a:pt x="423162" y="457318"/>
                  <a:pt x="426859" y="457318"/>
                </a:cubicBezTo>
                <a:cubicBezTo>
                  <a:pt x="433020" y="457318"/>
                  <a:pt x="439181" y="453607"/>
                  <a:pt x="442878" y="451133"/>
                </a:cubicBezTo>
                <a:cubicBezTo>
                  <a:pt x="447806" y="446185"/>
                  <a:pt x="450271" y="440001"/>
                  <a:pt x="450271" y="432579"/>
                </a:cubicBezTo>
                <a:cubicBezTo>
                  <a:pt x="450271" y="426394"/>
                  <a:pt x="447806" y="421447"/>
                  <a:pt x="442878" y="416499"/>
                </a:cubicBezTo>
                <a:cubicBezTo>
                  <a:pt x="439181" y="412788"/>
                  <a:pt x="433020" y="410314"/>
                  <a:pt x="426859" y="410314"/>
                </a:cubicBezTo>
                <a:lnTo>
                  <a:pt x="391124" y="410314"/>
                </a:lnTo>
                <a:cubicBezTo>
                  <a:pt x="386195" y="410314"/>
                  <a:pt x="382499" y="409077"/>
                  <a:pt x="378802" y="405366"/>
                </a:cubicBezTo>
                <a:cubicBezTo>
                  <a:pt x="375105" y="401656"/>
                  <a:pt x="373873" y="397945"/>
                  <a:pt x="373873" y="392997"/>
                </a:cubicBezTo>
                <a:lnTo>
                  <a:pt x="373873" y="343520"/>
                </a:lnTo>
                <a:cubicBezTo>
                  <a:pt x="373873" y="338572"/>
                  <a:pt x="375105" y="334861"/>
                  <a:pt x="378802" y="331150"/>
                </a:cubicBezTo>
                <a:cubicBezTo>
                  <a:pt x="382499" y="327440"/>
                  <a:pt x="386195" y="326203"/>
                  <a:pt x="391124" y="326203"/>
                </a:cubicBezTo>
                <a:close/>
                <a:moveTo>
                  <a:pt x="486657" y="238861"/>
                </a:moveTo>
                <a:cubicBezTo>
                  <a:pt x="393473" y="238861"/>
                  <a:pt x="317683" y="315892"/>
                  <a:pt x="317683" y="409075"/>
                </a:cubicBezTo>
                <a:cubicBezTo>
                  <a:pt x="317683" y="502259"/>
                  <a:pt x="393473" y="578047"/>
                  <a:pt x="486657" y="578047"/>
                </a:cubicBezTo>
                <a:cubicBezTo>
                  <a:pt x="579841" y="578047"/>
                  <a:pt x="656873" y="502259"/>
                  <a:pt x="656873" y="409075"/>
                </a:cubicBezTo>
                <a:cubicBezTo>
                  <a:pt x="656873" y="315892"/>
                  <a:pt x="579841" y="238861"/>
                  <a:pt x="486657" y="238861"/>
                </a:cubicBezTo>
                <a:close/>
                <a:moveTo>
                  <a:pt x="486657" y="204073"/>
                </a:moveTo>
                <a:cubicBezTo>
                  <a:pt x="599720" y="204073"/>
                  <a:pt x="691662" y="296013"/>
                  <a:pt x="691662" y="409075"/>
                </a:cubicBezTo>
                <a:cubicBezTo>
                  <a:pt x="691662" y="522138"/>
                  <a:pt x="599720" y="612836"/>
                  <a:pt x="486657" y="612836"/>
                </a:cubicBezTo>
                <a:cubicBezTo>
                  <a:pt x="373594" y="612836"/>
                  <a:pt x="281652" y="522138"/>
                  <a:pt x="281652" y="409075"/>
                </a:cubicBezTo>
                <a:cubicBezTo>
                  <a:pt x="281652" y="296013"/>
                  <a:pt x="373594" y="204073"/>
                  <a:pt x="486657" y="204073"/>
                </a:cubicBezTo>
                <a:close/>
                <a:moveTo>
                  <a:pt x="75946" y="164149"/>
                </a:moveTo>
                <a:cubicBezTo>
                  <a:pt x="53536" y="164149"/>
                  <a:pt x="36105" y="181573"/>
                  <a:pt x="36105" y="205222"/>
                </a:cubicBezTo>
                <a:lnTo>
                  <a:pt x="36105" y="613462"/>
                </a:lnTo>
                <a:cubicBezTo>
                  <a:pt x="36105" y="635865"/>
                  <a:pt x="53536" y="654535"/>
                  <a:pt x="75946" y="654535"/>
                </a:cubicBezTo>
                <a:lnTo>
                  <a:pt x="146911" y="654535"/>
                </a:lnTo>
                <a:cubicBezTo>
                  <a:pt x="168077" y="654535"/>
                  <a:pt x="185507" y="671960"/>
                  <a:pt x="185507" y="693119"/>
                </a:cubicBezTo>
                <a:lnTo>
                  <a:pt x="185507" y="826295"/>
                </a:lnTo>
                <a:lnTo>
                  <a:pt x="316233" y="689385"/>
                </a:lnTo>
                <a:lnTo>
                  <a:pt x="280128" y="689385"/>
                </a:lnTo>
                <a:cubicBezTo>
                  <a:pt x="270168" y="689385"/>
                  <a:pt x="262697" y="681917"/>
                  <a:pt x="262697" y="671960"/>
                </a:cubicBezTo>
                <a:cubicBezTo>
                  <a:pt x="262697" y="662003"/>
                  <a:pt x="270168" y="654535"/>
                  <a:pt x="280128" y="654535"/>
                </a:cubicBezTo>
                <a:lnTo>
                  <a:pt x="366033" y="654535"/>
                </a:lnTo>
                <a:lnTo>
                  <a:pt x="486800" y="654535"/>
                </a:lnTo>
                <a:lnTo>
                  <a:pt x="897653" y="654535"/>
                </a:lnTo>
                <a:cubicBezTo>
                  <a:pt x="920064" y="654535"/>
                  <a:pt x="938739" y="635865"/>
                  <a:pt x="938739" y="613462"/>
                </a:cubicBezTo>
                <a:lnTo>
                  <a:pt x="938739" y="205222"/>
                </a:lnTo>
                <a:cubicBezTo>
                  <a:pt x="938739" y="181573"/>
                  <a:pt x="920064" y="164149"/>
                  <a:pt x="897653" y="164149"/>
                </a:cubicBezTo>
                <a:close/>
                <a:moveTo>
                  <a:pt x="75946" y="129299"/>
                </a:moveTo>
                <a:lnTo>
                  <a:pt x="897653" y="129299"/>
                </a:lnTo>
                <a:cubicBezTo>
                  <a:pt x="938739" y="129299"/>
                  <a:pt x="973599" y="162904"/>
                  <a:pt x="973599" y="205222"/>
                </a:cubicBezTo>
                <a:lnTo>
                  <a:pt x="973599" y="353333"/>
                </a:lnTo>
                <a:lnTo>
                  <a:pt x="1197701" y="353333"/>
                </a:lnTo>
                <a:cubicBezTo>
                  <a:pt x="1240032" y="353333"/>
                  <a:pt x="1273647" y="386938"/>
                  <a:pt x="1273647" y="429256"/>
                </a:cubicBezTo>
                <a:lnTo>
                  <a:pt x="1273647" y="837496"/>
                </a:lnTo>
                <a:cubicBezTo>
                  <a:pt x="1273647" y="879814"/>
                  <a:pt x="1240032" y="913419"/>
                  <a:pt x="1197701" y="913419"/>
                </a:cubicBezTo>
                <a:lnTo>
                  <a:pt x="1126736" y="913419"/>
                </a:lnTo>
                <a:cubicBezTo>
                  <a:pt x="1125491" y="913419"/>
                  <a:pt x="1123001" y="915908"/>
                  <a:pt x="1123001" y="917153"/>
                </a:cubicBezTo>
                <a:lnTo>
                  <a:pt x="1123001" y="1078956"/>
                </a:lnTo>
                <a:cubicBezTo>
                  <a:pt x="1123001" y="1088913"/>
                  <a:pt x="1118021" y="1097626"/>
                  <a:pt x="1109305" y="1101360"/>
                </a:cubicBezTo>
                <a:cubicBezTo>
                  <a:pt x="1105570" y="1102604"/>
                  <a:pt x="1103080" y="1102604"/>
                  <a:pt x="1099345" y="1102604"/>
                </a:cubicBezTo>
                <a:cubicBezTo>
                  <a:pt x="1094365" y="1102604"/>
                  <a:pt x="1088140" y="1100115"/>
                  <a:pt x="1083160" y="1096381"/>
                </a:cubicBezTo>
                <a:lnTo>
                  <a:pt x="910104" y="914664"/>
                </a:lnTo>
                <a:cubicBezTo>
                  <a:pt x="910104" y="913419"/>
                  <a:pt x="908859" y="913419"/>
                  <a:pt x="907614" y="913419"/>
                </a:cubicBezTo>
                <a:lnTo>
                  <a:pt x="786847" y="913419"/>
                </a:lnTo>
                <a:lnTo>
                  <a:pt x="451939" y="913419"/>
                </a:lnTo>
                <a:cubicBezTo>
                  <a:pt x="409609" y="913419"/>
                  <a:pt x="375994" y="879814"/>
                  <a:pt x="375994" y="837496"/>
                </a:cubicBezTo>
                <a:lnTo>
                  <a:pt x="375994" y="689385"/>
                </a:lnTo>
                <a:lnTo>
                  <a:pt x="366033" y="689385"/>
                </a:lnTo>
                <a:lnTo>
                  <a:pt x="364788" y="689385"/>
                </a:lnTo>
                <a:lnTo>
                  <a:pt x="190487" y="871102"/>
                </a:lnTo>
                <a:cubicBezTo>
                  <a:pt x="186752" y="876080"/>
                  <a:pt x="180527" y="878569"/>
                  <a:pt x="174302" y="878569"/>
                </a:cubicBezTo>
                <a:cubicBezTo>
                  <a:pt x="170567" y="878569"/>
                  <a:pt x="168077" y="878569"/>
                  <a:pt x="165587" y="876080"/>
                </a:cubicBezTo>
                <a:cubicBezTo>
                  <a:pt x="155626" y="873591"/>
                  <a:pt x="150646" y="864878"/>
                  <a:pt x="150646" y="854921"/>
                </a:cubicBezTo>
                <a:lnTo>
                  <a:pt x="150646" y="693119"/>
                </a:lnTo>
                <a:cubicBezTo>
                  <a:pt x="150646" y="690629"/>
                  <a:pt x="149401" y="689385"/>
                  <a:pt x="146911" y="689385"/>
                </a:cubicBezTo>
                <a:lnTo>
                  <a:pt x="75946" y="689385"/>
                </a:lnTo>
                <a:cubicBezTo>
                  <a:pt x="34860" y="689385"/>
                  <a:pt x="0" y="654535"/>
                  <a:pt x="0" y="613462"/>
                </a:cubicBezTo>
                <a:lnTo>
                  <a:pt x="0" y="205222"/>
                </a:lnTo>
                <a:cubicBezTo>
                  <a:pt x="0" y="162904"/>
                  <a:pt x="34860" y="129299"/>
                  <a:pt x="75946" y="129299"/>
                </a:cubicBezTo>
                <a:close/>
                <a:moveTo>
                  <a:pt x="1169523" y="0"/>
                </a:moveTo>
                <a:cubicBezTo>
                  <a:pt x="1174034" y="0"/>
                  <a:pt x="1178390" y="1544"/>
                  <a:pt x="1181502" y="4633"/>
                </a:cubicBezTo>
                <a:lnTo>
                  <a:pt x="1226306" y="49110"/>
                </a:lnTo>
                <a:cubicBezTo>
                  <a:pt x="1231285" y="54052"/>
                  <a:pt x="1235018" y="60229"/>
                  <a:pt x="1235018" y="67642"/>
                </a:cubicBezTo>
                <a:cubicBezTo>
                  <a:pt x="1236263" y="67642"/>
                  <a:pt x="1236263" y="70113"/>
                  <a:pt x="1236263" y="71349"/>
                </a:cubicBezTo>
                <a:cubicBezTo>
                  <a:pt x="1236263" y="71349"/>
                  <a:pt x="1236263" y="71349"/>
                  <a:pt x="1236263" y="72584"/>
                </a:cubicBezTo>
                <a:cubicBezTo>
                  <a:pt x="1236263" y="79997"/>
                  <a:pt x="1232529" y="88646"/>
                  <a:pt x="1226306" y="94823"/>
                </a:cubicBezTo>
                <a:lnTo>
                  <a:pt x="1183991" y="136829"/>
                </a:lnTo>
                <a:cubicBezTo>
                  <a:pt x="1180257" y="140536"/>
                  <a:pt x="1175279" y="143007"/>
                  <a:pt x="1171545" y="143007"/>
                </a:cubicBezTo>
                <a:cubicBezTo>
                  <a:pt x="1167812" y="143007"/>
                  <a:pt x="1162833" y="140536"/>
                  <a:pt x="1159100" y="136829"/>
                </a:cubicBezTo>
                <a:cubicBezTo>
                  <a:pt x="1152877" y="130652"/>
                  <a:pt x="1152877" y="119533"/>
                  <a:pt x="1159100" y="113355"/>
                </a:cubicBezTo>
                <a:lnTo>
                  <a:pt x="1183991" y="88646"/>
                </a:lnTo>
                <a:lnTo>
                  <a:pt x="317769" y="88646"/>
                </a:lnTo>
                <a:cubicBezTo>
                  <a:pt x="307812" y="88646"/>
                  <a:pt x="300345" y="81233"/>
                  <a:pt x="300345" y="71349"/>
                </a:cubicBezTo>
                <a:cubicBezTo>
                  <a:pt x="300345" y="61465"/>
                  <a:pt x="307812" y="54052"/>
                  <a:pt x="317769" y="54052"/>
                </a:cubicBezTo>
                <a:lnTo>
                  <a:pt x="1181502" y="54052"/>
                </a:lnTo>
                <a:lnTo>
                  <a:pt x="1156610" y="29342"/>
                </a:lnTo>
                <a:cubicBezTo>
                  <a:pt x="1150388" y="23165"/>
                  <a:pt x="1150388" y="12046"/>
                  <a:pt x="1156610" y="4633"/>
                </a:cubicBezTo>
                <a:cubicBezTo>
                  <a:pt x="1160344" y="1544"/>
                  <a:pt x="1165011" y="0"/>
                  <a:pt x="1169523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: Shape 321">
            <a:extLst>
              <a:ext uri="{FF2B5EF4-FFF2-40B4-BE49-F238E27FC236}">
                <a16:creationId xmlns:a16="http://schemas.microsoft.com/office/drawing/2014/main" id="{BC06D3D1-7752-5B4A-85C2-49DA57315302}"/>
              </a:ext>
            </a:extLst>
          </p:cNvPr>
          <p:cNvSpPr/>
          <p:nvPr/>
        </p:nvSpPr>
        <p:spPr>
          <a:xfrm>
            <a:off x="16707659" y="4638466"/>
            <a:ext cx="4690808" cy="7849999"/>
          </a:xfrm>
          <a:prstGeom prst="round2SameRect">
            <a:avLst>
              <a:gd name="adj1" fmla="val 3617"/>
              <a:gd name="adj2" fmla="val 50000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393">
            <a:extLst>
              <a:ext uri="{FF2B5EF4-FFF2-40B4-BE49-F238E27FC236}">
                <a16:creationId xmlns:a16="http://schemas.microsoft.com/office/drawing/2014/main" id="{8FB547C4-AE8B-EF4D-8564-49185BC864CA}"/>
              </a:ext>
            </a:extLst>
          </p:cNvPr>
          <p:cNvSpPr/>
          <p:nvPr/>
        </p:nvSpPr>
        <p:spPr>
          <a:xfrm>
            <a:off x="16043419" y="3599110"/>
            <a:ext cx="2519873" cy="25198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23" h="2023">
                <a:moveTo>
                  <a:pt x="2023" y="1012"/>
                </a:moveTo>
                <a:cubicBezTo>
                  <a:pt x="2023" y="1570"/>
                  <a:pt x="1570" y="2023"/>
                  <a:pt x="1011" y="2023"/>
                </a:cubicBezTo>
                <a:cubicBezTo>
                  <a:pt x="453" y="2023"/>
                  <a:pt x="0" y="1570"/>
                  <a:pt x="0" y="1012"/>
                </a:cubicBezTo>
                <a:cubicBezTo>
                  <a:pt x="0" y="453"/>
                  <a:pt x="453" y="0"/>
                  <a:pt x="1011" y="0"/>
                </a:cubicBezTo>
                <a:cubicBezTo>
                  <a:pt x="1570" y="0"/>
                  <a:pt x="2023" y="453"/>
                  <a:pt x="2023" y="101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: Shape 394">
            <a:extLst>
              <a:ext uri="{FF2B5EF4-FFF2-40B4-BE49-F238E27FC236}">
                <a16:creationId xmlns:a16="http://schemas.microsoft.com/office/drawing/2014/main" id="{E0146676-1C80-724B-837C-9B1099F8CCFB}"/>
              </a:ext>
            </a:extLst>
          </p:cNvPr>
          <p:cNvSpPr/>
          <p:nvPr/>
        </p:nvSpPr>
        <p:spPr>
          <a:xfrm>
            <a:off x="16255275" y="3812216"/>
            <a:ext cx="2096158" cy="20961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83" h="1683">
                <a:moveTo>
                  <a:pt x="1683" y="841"/>
                </a:moveTo>
                <a:cubicBezTo>
                  <a:pt x="1683" y="1306"/>
                  <a:pt x="1306" y="1683"/>
                  <a:pt x="841" y="1683"/>
                </a:cubicBezTo>
                <a:cubicBezTo>
                  <a:pt x="377" y="1683"/>
                  <a:pt x="0" y="1306"/>
                  <a:pt x="0" y="841"/>
                </a:cubicBezTo>
                <a:cubicBezTo>
                  <a:pt x="0" y="376"/>
                  <a:pt x="377" y="0"/>
                  <a:pt x="841" y="0"/>
                </a:cubicBezTo>
                <a:cubicBezTo>
                  <a:pt x="1306" y="0"/>
                  <a:pt x="1683" y="376"/>
                  <a:pt x="1683" y="84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01CDBED-B210-1945-B393-C48D12AEB42B}"/>
              </a:ext>
            </a:extLst>
          </p:cNvPr>
          <p:cNvSpPr/>
          <p:nvPr/>
        </p:nvSpPr>
        <p:spPr>
          <a:xfrm>
            <a:off x="16627901" y="4184838"/>
            <a:ext cx="1349667" cy="1348420"/>
          </a:xfrm>
          <a:custGeom>
            <a:avLst/>
            <a:gdLst>
              <a:gd name="connsiteX0" fmla="*/ 313529 w 1349667"/>
              <a:gd name="connsiteY0" fmla="*/ 1164322 h 1348420"/>
              <a:gd name="connsiteX1" fmla="*/ 313529 w 1349667"/>
              <a:gd name="connsiteY1" fmla="*/ 1233981 h 1348420"/>
              <a:gd name="connsiteX2" fmla="*/ 277447 w 1349667"/>
              <a:gd name="connsiteY2" fmla="*/ 1268810 h 1348420"/>
              <a:gd name="connsiteX3" fmla="*/ 242611 w 1349667"/>
              <a:gd name="connsiteY3" fmla="*/ 1268810 h 1348420"/>
              <a:gd name="connsiteX4" fmla="*/ 220217 w 1349667"/>
              <a:gd name="connsiteY4" fmla="*/ 1291200 h 1348420"/>
              <a:gd name="connsiteX5" fmla="*/ 242611 w 1349667"/>
              <a:gd name="connsiteY5" fmla="*/ 1313591 h 1348420"/>
              <a:gd name="connsiteX6" fmla="*/ 506373 w 1349667"/>
              <a:gd name="connsiteY6" fmla="*/ 1313591 h 1348420"/>
              <a:gd name="connsiteX7" fmla="*/ 528767 w 1349667"/>
              <a:gd name="connsiteY7" fmla="*/ 1291200 h 1348420"/>
              <a:gd name="connsiteX8" fmla="*/ 506373 w 1349667"/>
              <a:gd name="connsiteY8" fmla="*/ 1268810 h 1348420"/>
              <a:gd name="connsiteX9" fmla="*/ 471537 w 1349667"/>
              <a:gd name="connsiteY9" fmla="*/ 1268810 h 1348420"/>
              <a:gd name="connsiteX10" fmla="*/ 436699 w 1349667"/>
              <a:gd name="connsiteY10" fmla="*/ 1233981 h 1348420"/>
              <a:gd name="connsiteX11" fmla="*/ 436699 w 1349667"/>
              <a:gd name="connsiteY11" fmla="*/ 1164322 h 1348420"/>
              <a:gd name="connsiteX12" fmla="*/ 1079859 w 1349667"/>
              <a:gd name="connsiteY12" fmla="*/ 1090451 h 1348420"/>
              <a:gd name="connsiteX13" fmla="*/ 1096683 w 1349667"/>
              <a:gd name="connsiteY13" fmla="*/ 1107275 h 1348420"/>
              <a:gd name="connsiteX14" fmla="*/ 1079859 w 1349667"/>
              <a:gd name="connsiteY14" fmla="*/ 1124099 h 1348420"/>
              <a:gd name="connsiteX15" fmla="*/ 1063035 w 1349667"/>
              <a:gd name="connsiteY15" fmla="*/ 1107275 h 1348420"/>
              <a:gd name="connsiteX16" fmla="*/ 1079859 w 1349667"/>
              <a:gd name="connsiteY16" fmla="*/ 1090451 h 1348420"/>
              <a:gd name="connsiteX17" fmla="*/ 961487 w 1349667"/>
              <a:gd name="connsiteY17" fmla="*/ 1090451 h 1348420"/>
              <a:gd name="connsiteX18" fmla="*/ 979535 w 1349667"/>
              <a:gd name="connsiteY18" fmla="*/ 1107275 h 1348420"/>
              <a:gd name="connsiteX19" fmla="*/ 961487 w 1349667"/>
              <a:gd name="connsiteY19" fmla="*/ 1124099 h 1348420"/>
              <a:gd name="connsiteX20" fmla="*/ 944643 w 1349667"/>
              <a:gd name="connsiteY20" fmla="*/ 1107275 h 1348420"/>
              <a:gd name="connsiteX21" fmla="*/ 961487 w 1349667"/>
              <a:gd name="connsiteY21" fmla="*/ 1090451 h 1348420"/>
              <a:gd name="connsiteX22" fmla="*/ 844321 w 1349667"/>
              <a:gd name="connsiteY22" fmla="*/ 1089506 h 1348420"/>
              <a:gd name="connsiteX23" fmla="*/ 856337 w 1349667"/>
              <a:gd name="connsiteY23" fmla="*/ 1094018 h 1348420"/>
              <a:gd name="connsiteX24" fmla="*/ 861143 w 1349667"/>
              <a:gd name="connsiteY24" fmla="*/ 1107254 h 1348420"/>
              <a:gd name="connsiteX25" fmla="*/ 856337 w 1349667"/>
              <a:gd name="connsiteY25" fmla="*/ 1118083 h 1348420"/>
              <a:gd name="connsiteX26" fmla="*/ 851531 w 1349667"/>
              <a:gd name="connsiteY26" fmla="*/ 1122896 h 1348420"/>
              <a:gd name="connsiteX27" fmla="*/ 844319 w 1349667"/>
              <a:gd name="connsiteY27" fmla="*/ 1124099 h 1348420"/>
              <a:gd name="connsiteX28" fmla="*/ 838311 w 1349667"/>
              <a:gd name="connsiteY28" fmla="*/ 1122896 h 1348420"/>
              <a:gd name="connsiteX29" fmla="*/ 832303 w 1349667"/>
              <a:gd name="connsiteY29" fmla="*/ 1118083 h 1348420"/>
              <a:gd name="connsiteX30" fmla="*/ 827495 w 1349667"/>
              <a:gd name="connsiteY30" fmla="*/ 1107254 h 1348420"/>
              <a:gd name="connsiteX31" fmla="*/ 827495 w 1349667"/>
              <a:gd name="connsiteY31" fmla="*/ 1103644 h 1348420"/>
              <a:gd name="connsiteX32" fmla="*/ 828697 w 1349667"/>
              <a:gd name="connsiteY32" fmla="*/ 1100034 h 1348420"/>
              <a:gd name="connsiteX33" fmla="*/ 829899 w 1349667"/>
              <a:gd name="connsiteY33" fmla="*/ 1097628 h 1348420"/>
              <a:gd name="connsiteX34" fmla="*/ 832303 w 1349667"/>
              <a:gd name="connsiteY34" fmla="*/ 1094018 h 1348420"/>
              <a:gd name="connsiteX35" fmla="*/ 844321 w 1349667"/>
              <a:gd name="connsiteY35" fmla="*/ 1089506 h 1348420"/>
              <a:gd name="connsiteX36" fmla="*/ 1190995 w 1349667"/>
              <a:gd name="connsiteY36" fmla="*/ 1085421 h 1348420"/>
              <a:gd name="connsiteX37" fmla="*/ 1212625 w 1349667"/>
              <a:gd name="connsiteY37" fmla="*/ 1095036 h 1348420"/>
              <a:gd name="connsiteX38" fmla="*/ 1203011 w 1349667"/>
              <a:gd name="connsiteY38" fmla="*/ 1116667 h 1348420"/>
              <a:gd name="connsiteX39" fmla="*/ 1197003 w 1349667"/>
              <a:gd name="connsiteY39" fmla="*/ 1117868 h 1348420"/>
              <a:gd name="connsiteX40" fmla="*/ 1181381 w 1349667"/>
              <a:gd name="connsiteY40" fmla="*/ 1107053 h 1348420"/>
              <a:gd name="connsiteX41" fmla="*/ 1190995 w 1349667"/>
              <a:gd name="connsiteY41" fmla="*/ 1085421 h 1348420"/>
              <a:gd name="connsiteX42" fmla="*/ 374487 w 1349667"/>
              <a:gd name="connsiteY42" fmla="*/ 1076742 h 1348420"/>
              <a:gd name="connsiteX43" fmla="*/ 391311 w 1349667"/>
              <a:gd name="connsiteY43" fmla="*/ 1093566 h 1348420"/>
              <a:gd name="connsiteX44" fmla="*/ 374487 w 1349667"/>
              <a:gd name="connsiteY44" fmla="*/ 1110390 h 1348420"/>
              <a:gd name="connsiteX45" fmla="*/ 357663 w 1349667"/>
              <a:gd name="connsiteY45" fmla="*/ 1093566 h 1348420"/>
              <a:gd name="connsiteX46" fmla="*/ 374487 w 1349667"/>
              <a:gd name="connsiteY46" fmla="*/ 1076742 h 1348420"/>
              <a:gd name="connsiteX47" fmla="*/ 36081 w 1349667"/>
              <a:gd name="connsiteY47" fmla="*/ 1058589 h 1348420"/>
              <a:gd name="connsiteX48" fmla="*/ 36081 w 1349667"/>
              <a:gd name="connsiteY48" fmla="*/ 1105858 h 1348420"/>
              <a:gd name="connsiteX49" fmla="*/ 59720 w 1349667"/>
              <a:gd name="connsiteY49" fmla="*/ 1129492 h 1348420"/>
              <a:gd name="connsiteX50" fmla="*/ 690509 w 1349667"/>
              <a:gd name="connsiteY50" fmla="*/ 1129492 h 1348420"/>
              <a:gd name="connsiteX51" fmla="*/ 712903 w 1349667"/>
              <a:gd name="connsiteY51" fmla="*/ 1105858 h 1348420"/>
              <a:gd name="connsiteX52" fmla="*/ 712903 w 1349667"/>
              <a:gd name="connsiteY52" fmla="*/ 1058589 h 1348420"/>
              <a:gd name="connsiteX53" fmla="*/ 1256867 w 1349667"/>
              <a:gd name="connsiteY53" fmla="*/ 991995 h 1348420"/>
              <a:gd name="connsiteX54" fmla="*/ 1274891 w 1349667"/>
              <a:gd name="connsiteY54" fmla="*/ 1008819 h 1348420"/>
              <a:gd name="connsiteX55" fmla="*/ 1256867 w 1349667"/>
              <a:gd name="connsiteY55" fmla="*/ 1025643 h 1348420"/>
              <a:gd name="connsiteX56" fmla="*/ 1241243 w 1349667"/>
              <a:gd name="connsiteY56" fmla="*/ 1008819 h 1348420"/>
              <a:gd name="connsiteX57" fmla="*/ 1256867 w 1349667"/>
              <a:gd name="connsiteY57" fmla="*/ 991995 h 1348420"/>
              <a:gd name="connsiteX58" fmla="*/ 1256867 w 1349667"/>
              <a:gd name="connsiteY58" fmla="*/ 874853 h 1348420"/>
              <a:gd name="connsiteX59" fmla="*/ 1274891 w 1349667"/>
              <a:gd name="connsiteY59" fmla="*/ 891677 h 1348420"/>
              <a:gd name="connsiteX60" fmla="*/ 1256867 w 1349667"/>
              <a:gd name="connsiteY60" fmla="*/ 908501 h 1348420"/>
              <a:gd name="connsiteX61" fmla="*/ 1241243 w 1349667"/>
              <a:gd name="connsiteY61" fmla="*/ 891677 h 1348420"/>
              <a:gd name="connsiteX62" fmla="*/ 1256867 w 1349667"/>
              <a:gd name="connsiteY62" fmla="*/ 874853 h 1348420"/>
              <a:gd name="connsiteX63" fmla="*/ 1256867 w 1349667"/>
              <a:gd name="connsiteY63" fmla="*/ 756461 h 1348420"/>
              <a:gd name="connsiteX64" fmla="*/ 1274891 w 1349667"/>
              <a:gd name="connsiteY64" fmla="*/ 773306 h 1348420"/>
              <a:gd name="connsiteX65" fmla="*/ 1256867 w 1349667"/>
              <a:gd name="connsiteY65" fmla="*/ 791355 h 1348420"/>
              <a:gd name="connsiteX66" fmla="*/ 1241243 w 1349667"/>
              <a:gd name="connsiteY66" fmla="*/ 773306 h 1348420"/>
              <a:gd name="connsiteX67" fmla="*/ 1256867 w 1349667"/>
              <a:gd name="connsiteY67" fmla="*/ 756461 h 1348420"/>
              <a:gd name="connsiteX68" fmla="*/ 59720 w 1349667"/>
              <a:gd name="connsiteY68" fmla="*/ 715270 h 1348420"/>
              <a:gd name="connsiteX69" fmla="*/ 36081 w 1349667"/>
              <a:gd name="connsiteY69" fmla="*/ 738904 h 1348420"/>
              <a:gd name="connsiteX70" fmla="*/ 36081 w 1349667"/>
              <a:gd name="connsiteY70" fmla="*/ 1023760 h 1348420"/>
              <a:gd name="connsiteX71" fmla="*/ 712903 w 1349667"/>
              <a:gd name="connsiteY71" fmla="*/ 1023760 h 1348420"/>
              <a:gd name="connsiteX72" fmla="*/ 712903 w 1349667"/>
              <a:gd name="connsiteY72" fmla="*/ 738904 h 1348420"/>
              <a:gd name="connsiteX73" fmla="*/ 690509 w 1349667"/>
              <a:gd name="connsiteY73" fmla="*/ 715270 h 1348420"/>
              <a:gd name="connsiteX74" fmla="*/ 59720 w 1349667"/>
              <a:gd name="connsiteY74" fmla="*/ 680441 h 1348420"/>
              <a:gd name="connsiteX75" fmla="*/ 690509 w 1349667"/>
              <a:gd name="connsiteY75" fmla="*/ 680441 h 1348420"/>
              <a:gd name="connsiteX76" fmla="*/ 748983 w 1349667"/>
              <a:gd name="connsiteY76" fmla="*/ 738904 h 1348420"/>
              <a:gd name="connsiteX77" fmla="*/ 748983 w 1349667"/>
              <a:gd name="connsiteY77" fmla="*/ 1105858 h 1348420"/>
              <a:gd name="connsiteX78" fmla="*/ 690509 w 1349667"/>
              <a:gd name="connsiteY78" fmla="*/ 1164322 h 1348420"/>
              <a:gd name="connsiteX79" fmla="*/ 471537 w 1349667"/>
              <a:gd name="connsiteY79" fmla="*/ 1164322 h 1348420"/>
              <a:gd name="connsiteX80" fmla="*/ 471537 w 1349667"/>
              <a:gd name="connsiteY80" fmla="*/ 1233981 h 1348420"/>
              <a:gd name="connsiteX81" fmla="*/ 506373 w 1349667"/>
              <a:gd name="connsiteY81" fmla="*/ 1233981 h 1348420"/>
              <a:gd name="connsiteX82" fmla="*/ 563605 w 1349667"/>
              <a:gd name="connsiteY82" fmla="*/ 1291200 h 1348420"/>
              <a:gd name="connsiteX83" fmla="*/ 506373 w 1349667"/>
              <a:gd name="connsiteY83" fmla="*/ 1348420 h 1348420"/>
              <a:gd name="connsiteX84" fmla="*/ 242611 w 1349667"/>
              <a:gd name="connsiteY84" fmla="*/ 1348420 h 1348420"/>
              <a:gd name="connsiteX85" fmla="*/ 185379 w 1349667"/>
              <a:gd name="connsiteY85" fmla="*/ 1291200 h 1348420"/>
              <a:gd name="connsiteX86" fmla="*/ 242611 w 1349667"/>
              <a:gd name="connsiteY86" fmla="*/ 1233981 h 1348420"/>
              <a:gd name="connsiteX87" fmla="*/ 277447 w 1349667"/>
              <a:gd name="connsiteY87" fmla="*/ 1233981 h 1348420"/>
              <a:gd name="connsiteX88" fmla="*/ 278691 w 1349667"/>
              <a:gd name="connsiteY88" fmla="*/ 1164322 h 1348420"/>
              <a:gd name="connsiteX89" fmla="*/ 59720 w 1349667"/>
              <a:gd name="connsiteY89" fmla="*/ 1164322 h 1348420"/>
              <a:gd name="connsiteX90" fmla="*/ 0 w 1349667"/>
              <a:gd name="connsiteY90" fmla="*/ 1105858 h 1348420"/>
              <a:gd name="connsiteX91" fmla="*/ 0 w 1349667"/>
              <a:gd name="connsiteY91" fmla="*/ 738904 h 1348420"/>
              <a:gd name="connsiteX92" fmla="*/ 59720 w 1349667"/>
              <a:gd name="connsiteY92" fmla="*/ 680441 h 1348420"/>
              <a:gd name="connsiteX93" fmla="*/ 1257467 w 1349667"/>
              <a:gd name="connsiteY93" fmla="*/ 638370 h 1348420"/>
              <a:gd name="connsiteX94" fmla="*/ 1268883 w 1349667"/>
              <a:gd name="connsiteY94" fmla="*/ 642877 h 1348420"/>
              <a:gd name="connsiteX95" fmla="*/ 1274891 w 1349667"/>
              <a:gd name="connsiteY95" fmla="*/ 654894 h 1348420"/>
              <a:gd name="connsiteX96" fmla="*/ 1268883 w 1349667"/>
              <a:gd name="connsiteY96" fmla="*/ 666911 h 1348420"/>
              <a:gd name="connsiteX97" fmla="*/ 1256867 w 1349667"/>
              <a:gd name="connsiteY97" fmla="*/ 671718 h 1348420"/>
              <a:gd name="connsiteX98" fmla="*/ 1246051 w 1349667"/>
              <a:gd name="connsiteY98" fmla="*/ 666911 h 1348420"/>
              <a:gd name="connsiteX99" fmla="*/ 1241243 w 1349667"/>
              <a:gd name="connsiteY99" fmla="*/ 654894 h 1348420"/>
              <a:gd name="connsiteX100" fmla="*/ 1241243 w 1349667"/>
              <a:gd name="connsiteY100" fmla="*/ 651289 h 1348420"/>
              <a:gd name="connsiteX101" fmla="*/ 1242445 w 1349667"/>
              <a:gd name="connsiteY101" fmla="*/ 647683 h 1348420"/>
              <a:gd name="connsiteX102" fmla="*/ 1243647 w 1349667"/>
              <a:gd name="connsiteY102" fmla="*/ 645280 h 1348420"/>
              <a:gd name="connsiteX103" fmla="*/ 1246051 w 1349667"/>
              <a:gd name="connsiteY103" fmla="*/ 642877 h 1348420"/>
              <a:gd name="connsiteX104" fmla="*/ 1257467 w 1349667"/>
              <a:gd name="connsiteY104" fmla="*/ 638370 h 1348420"/>
              <a:gd name="connsiteX105" fmla="*/ 92844 w 1349667"/>
              <a:gd name="connsiteY105" fmla="*/ 563597 h 1348420"/>
              <a:gd name="connsiteX106" fmla="*/ 104861 w 1349667"/>
              <a:gd name="connsiteY106" fmla="*/ 568109 h 1348420"/>
              <a:gd name="connsiteX107" fmla="*/ 107265 w 1349667"/>
              <a:gd name="connsiteY107" fmla="*/ 571718 h 1348420"/>
              <a:gd name="connsiteX108" fmla="*/ 108466 w 1349667"/>
              <a:gd name="connsiteY108" fmla="*/ 574125 h 1348420"/>
              <a:gd name="connsiteX109" fmla="*/ 109668 w 1349667"/>
              <a:gd name="connsiteY109" fmla="*/ 577735 h 1348420"/>
              <a:gd name="connsiteX110" fmla="*/ 109668 w 1349667"/>
              <a:gd name="connsiteY110" fmla="*/ 581344 h 1348420"/>
              <a:gd name="connsiteX111" fmla="*/ 104861 w 1349667"/>
              <a:gd name="connsiteY111" fmla="*/ 593377 h 1348420"/>
              <a:gd name="connsiteX112" fmla="*/ 92844 w 1349667"/>
              <a:gd name="connsiteY112" fmla="*/ 598190 h 1348420"/>
              <a:gd name="connsiteX113" fmla="*/ 86835 w 1349667"/>
              <a:gd name="connsiteY113" fmla="*/ 595783 h 1348420"/>
              <a:gd name="connsiteX114" fmla="*/ 80827 w 1349667"/>
              <a:gd name="connsiteY114" fmla="*/ 593377 h 1348420"/>
              <a:gd name="connsiteX115" fmla="*/ 76020 w 1349667"/>
              <a:gd name="connsiteY115" fmla="*/ 581344 h 1348420"/>
              <a:gd name="connsiteX116" fmla="*/ 76020 w 1349667"/>
              <a:gd name="connsiteY116" fmla="*/ 577735 h 1348420"/>
              <a:gd name="connsiteX117" fmla="*/ 77222 w 1349667"/>
              <a:gd name="connsiteY117" fmla="*/ 574125 h 1348420"/>
              <a:gd name="connsiteX118" fmla="*/ 78423 w 1349667"/>
              <a:gd name="connsiteY118" fmla="*/ 571718 h 1348420"/>
              <a:gd name="connsiteX119" fmla="*/ 80827 w 1349667"/>
              <a:gd name="connsiteY119" fmla="*/ 568109 h 1348420"/>
              <a:gd name="connsiteX120" fmla="*/ 92844 w 1349667"/>
              <a:gd name="connsiteY120" fmla="*/ 563597 h 1348420"/>
              <a:gd name="connsiteX121" fmla="*/ 570719 w 1349667"/>
              <a:gd name="connsiteY121" fmla="*/ 493724 h 1348420"/>
              <a:gd name="connsiteX122" fmla="*/ 570719 w 1349667"/>
              <a:gd name="connsiteY122" fmla="*/ 514866 h 1348420"/>
              <a:gd name="connsiteX123" fmla="*/ 619247 w 1349667"/>
              <a:gd name="connsiteY123" fmla="*/ 563368 h 1348420"/>
              <a:gd name="connsiteX124" fmla="*/ 1266297 w 1349667"/>
              <a:gd name="connsiteY124" fmla="*/ 563368 h 1348420"/>
              <a:gd name="connsiteX125" fmla="*/ 1313581 w 1349667"/>
              <a:gd name="connsiteY125" fmla="*/ 514866 h 1348420"/>
              <a:gd name="connsiteX126" fmla="*/ 1313581 w 1349667"/>
              <a:gd name="connsiteY126" fmla="*/ 493724 h 1348420"/>
              <a:gd name="connsiteX127" fmla="*/ 1019921 w 1349667"/>
              <a:gd name="connsiteY127" fmla="*/ 493724 h 1348420"/>
              <a:gd name="connsiteX128" fmla="*/ 1007477 w 1349667"/>
              <a:gd name="connsiteY128" fmla="*/ 498699 h 1348420"/>
              <a:gd name="connsiteX129" fmla="*/ 942771 w 1349667"/>
              <a:gd name="connsiteY129" fmla="*/ 528546 h 1348420"/>
              <a:gd name="connsiteX130" fmla="*/ 876823 w 1349667"/>
              <a:gd name="connsiteY130" fmla="*/ 498699 h 1348420"/>
              <a:gd name="connsiteX131" fmla="*/ 865623 w 1349667"/>
              <a:gd name="connsiteY131" fmla="*/ 493724 h 1348420"/>
              <a:gd name="connsiteX132" fmla="*/ 92844 w 1349667"/>
              <a:gd name="connsiteY132" fmla="*/ 441165 h 1348420"/>
              <a:gd name="connsiteX133" fmla="*/ 109668 w 1349667"/>
              <a:gd name="connsiteY133" fmla="*/ 457989 h 1348420"/>
              <a:gd name="connsiteX134" fmla="*/ 92844 w 1349667"/>
              <a:gd name="connsiteY134" fmla="*/ 474813 h 1348420"/>
              <a:gd name="connsiteX135" fmla="*/ 76020 w 1349667"/>
              <a:gd name="connsiteY135" fmla="*/ 457989 h 1348420"/>
              <a:gd name="connsiteX136" fmla="*/ 92844 w 1349667"/>
              <a:gd name="connsiteY136" fmla="*/ 441165 h 1348420"/>
              <a:gd name="connsiteX137" fmla="*/ 656577 w 1349667"/>
              <a:gd name="connsiteY137" fmla="*/ 380553 h 1348420"/>
              <a:gd name="connsiteX138" fmla="*/ 590629 w 1349667"/>
              <a:gd name="connsiteY138" fmla="*/ 458902 h 1348420"/>
              <a:gd name="connsiteX139" fmla="*/ 865623 w 1349667"/>
              <a:gd name="connsiteY139" fmla="*/ 458902 h 1348420"/>
              <a:gd name="connsiteX140" fmla="*/ 904197 w 1349667"/>
              <a:gd name="connsiteY140" fmla="*/ 476313 h 1348420"/>
              <a:gd name="connsiteX141" fmla="*/ 942771 w 1349667"/>
              <a:gd name="connsiteY141" fmla="*/ 493724 h 1348420"/>
              <a:gd name="connsiteX142" fmla="*/ 981347 w 1349667"/>
              <a:gd name="connsiteY142" fmla="*/ 476313 h 1348420"/>
              <a:gd name="connsiteX143" fmla="*/ 1019921 w 1349667"/>
              <a:gd name="connsiteY143" fmla="*/ 458902 h 1348420"/>
              <a:gd name="connsiteX144" fmla="*/ 1294915 w 1349667"/>
              <a:gd name="connsiteY144" fmla="*/ 458902 h 1348420"/>
              <a:gd name="connsiteX145" fmla="*/ 1227723 w 1349667"/>
              <a:gd name="connsiteY145" fmla="*/ 380553 h 1348420"/>
              <a:gd name="connsiteX146" fmla="*/ 92844 w 1349667"/>
              <a:gd name="connsiteY146" fmla="*/ 317789 h 1348420"/>
              <a:gd name="connsiteX147" fmla="*/ 109668 w 1349667"/>
              <a:gd name="connsiteY147" fmla="*/ 334613 h 1348420"/>
              <a:gd name="connsiteX148" fmla="*/ 92844 w 1349667"/>
              <a:gd name="connsiteY148" fmla="*/ 351437 h 1348420"/>
              <a:gd name="connsiteX149" fmla="*/ 76020 w 1349667"/>
              <a:gd name="connsiteY149" fmla="*/ 334613 h 1348420"/>
              <a:gd name="connsiteX150" fmla="*/ 92844 w 1349667"/>
              <a:gd name="connsiteY150" fmla="*/ 317789 h 1348420"/>
              <a:gd name="connsiteX151" fmla="*/ 92844 w 1349667"/>
              <a:gd name="connsiteY151" fmla="*/ 194412 h 1348420"/>
              <a:gd name="connsiteX152" fmla="*/ 109668 w 1349667"/>
              <a:gd name="connsiteY152" fmla="*/ 211236 h 1348420"/>
              <a:gd name="connsiteX153" fmla="*/ 92844 w 1349667"/>
              <a:gd name="connsiteY153" fmla="*/ 228060 h 1348420"/>
              <a:gd name="connsiteX154" fmla="*/ 76020 w 1349667"/>
              <a:gd name="connsiteY154" fmla="*/ 211236 h 1348420"/>
              <a:gd name="connsiteX155" fmla="*/ 92844 w 1349667"/>
              <a:gd name="connsiteY155" fmla="*/ 194412 h 1348420"/>
              <a:gd name="connsiteX156" fmla="*/ 143310 w 1349667"/>
              <a:gd name="connsiteY156" fmla="*/ 87536 h 1348420"/>
              <a:gd name="connsiteX157" fmla="*/ 153375 w 1349667"/>
              <a:gd name="connsiteY157" fmla="*/ 95648 h 1348420"/>
              <a:gd name="connsiteX158" fmla="*/ 147366 w 1349667"/>
              <a:gd name="connsiteY158" fmla="*/ 118480 h 1348420"/>
              <a:gd name="connsiteX159" fmla="*/ 138954 w 1349667"/>
              <a:gd name="connsiteY159" fmla="*/ 120884 h 1348420"/>
              <a:gd name="connsiteX160" fmla="*/ 124533 w 1349667"/>
              <a:gd name="connsiteY160" fmla="*/ 112472 h 1348420"/>
              <a:gd name="connsiteX161" fmla="*/ 130542 w 1349667"/>
              <a:gd name="connsiteY161" fmla="*/ 88437 h 1348420"/>
              <a:gd name="connsiteX162" fmla="*/ 143310 w 1349667"/>
              <a:gd name="connsiteY162" fmla="*/ 87536 h 1348420"/>
              <a:gd name="connsiteX163" fmla="*/ 502983 w 1349667"/>
              <a:gd name="connsiteY163" fmla="*/ 76020 h 1348420"/>
              <a:gd name="connsiteX164" fmla="*/ 510195 w 1349667"/>
              <a:gd name="connsiteY164" fmla="*/ 76020 h 1348420"/>
              <a:gd name="connsiteX165" fmla="*/ 512597 w 1349667"/>
              <a:gd name="connsiteY165" fmla="*/ 77221 h 1348420"/>
              <a:gd name="connsiteX166" fmla="*/ 516203 w 1349667"/>
              <a:gd name="connsiteY166" fmla="*/ 78423 h 1348420"/>
              <a:gd name="connsiteX167" fmla="*/ 518607 w 1349667"/>
              <a:gd name="connsiteY167" fmla="*/ 80827 h 1348420"/>
              <a:gd name="connsiteX168" fmla="*/ 519807 w 1349667"/>
              <a:gd name="connsiteY168" fmla="*/ 83230 h 1348420"/>
              <a:gd name="connsiteX169" fmla="*/ 522211 w 1349667"/>
              <a:gd name="connsiteY169" fmla="*/ 85633 h 1348420"/>
              <a:gd name="connsiteX170" fmla="*/ 523413 w 1349667"/>
              <a:gd name="connsiteY170" fmla="*/ 89239 h 1348420"/>
              <a:gd name="connsiteX171" fmla="*/ 523413 w 1349667"/>
              <a:gd name="connsiteY171" fmla="*/ 92844 h 1348420"/>
              <a:gd name="connsiteX172" fmla="*/ 518607 w 1349667"/>
              <a:gd name="connsiteY172" fmla="*/ 104861 h 1348420"/>
              <a:gd name="connsiteX173" fmla="*/ 505387 w 1349667"/>
              <a:gd name="connsiteY173" fmla="*/ 109668 h 1348420"/>
              <a:gd name="connsiteX174" fmla="*/ 494571 w 1349667"/>
              <a:gd name="connsiteY174" fmla="*/ 104861 h 1348420"/>
              <a:gd name="connsiteX175" fmla="*/ 489765 w 1349667"/>
              <a:gd name="connsiteY175" fmla="*/ 92844 h 1348420"/>
              <a:gd name="connsiteX176" fmla="*/ 489765 w 1349667"/>
              <a:gd name="connsiteY176" fmla="*/ 89239 h 1348420"/>
              <a:gd name="connsiteX177" fmla="*/ 490967 w 1349667"/>
              <a:gd name="connsiteY177" fmla="*/ 85633 h 1348420"/>
              <a:gd name="connsiteX178" fmla="*/ 492169 w 1349667"/>
              <a:gd name="connsiteY178" fmla="*/ 83230 h 1348420"/>
              <a:gd name="connsiteX179" fmla="*/ 494571 w 1349667"/>
              <a:gd name="connsiteY179" fmla="*/ 80827 h 1348420"/>
              <a:gd name="connsiteX180" fmla="*/ 496975 w 1349667"/>
              <a:gd name="connsiteY180" fmla="*/ 78423 h 1348420"/>
              <a:gd name="connsiteX181" fmla="*/ 499379 w 1349667"/>
              <a:gd name="connsiteY181" fmla="*/ 77221 h 1348420"/>
              <a:gd name="connsiteX182" fmla="*/ 502983 w 1349667"/>
              <a:gd name="connsiteY182" fmla="*/ 76020 h 1348420"/>
              <a:gd name="connsiteX183" fmla="*/ 383193 w 1349667"/>
              <a:gd name="connsiteY183" fmla="*/ 76020 h 1348420"/>
              <a:gd name="connsiteX184" fmla="*/ 400039 w 1349667"/>
              <a:gd name="connsiteY184" fmla="*/ 92844 h 1348420"/>
              <a:gd name="connsiteX185" fmla="*/ 383193 w 1349667"/>
              <a:gd name="connsiteY185" fmla="*/ 109668 h 1348420"/>
              <a:gd name="connsiteX186" fmla="*/ 365145 w 1349667"/>
              <a:gd name="connsiteY186" fmla="*/ 92844 h 1348420"/>
              <a:gd name="connsiteX187" fmla="*/ 383193 w 1349667"/>
              <a:gd name="connsiteY187" fmla="*/ 76020 h 1348420"/>
              <a:gd name="connsiteX188" fmla="*/ 259839 w 1349667"/>
              <a:gd name="connsiteY188" fmla="*/ 76020 h 1348420"/>
              <a:gd name="connsiteX189" fmla="*/ 276663 w 1349667"/>
              <a:gd name="connsiteY189" fmla="*/ 92844 h 1348420"/>
              <a:gd name="connsiteX190" fmla="*/ 259839 w 1349667"/>
              <a:gd name="connsiteY190" fmla="*/ 109668 h 1348420"/>
              <a:gd name="connsiteX191" fmla="*/ 243015 w 1349667"/>
              <a:gd name="connsiteY191" fmla="*/ 92844 h 1348420"/>
              <a:gd name="connsiteX192" fmla="*/ 259839 w 1349667"/>
              <a:gd name="connsiteY192" fmla="*/ 76020 h 1348420"/>
              <a:gd name="connsiteX193" fmla="*/ 741395 w 1349667"/>
              <a:gd name="connsiteY193" fmla="*/ 69789 h 1348420"/>
              <a:gd name="connsiteX194" fmla="*/ 1142843 w 1349667"/>
              <a:gd name="connsiteY194" fmla="*/ 69789 h 1348420"/>
              <a:gd name="connsiteX195" fmla="*/ 1161487 w 1349667"/>
              <a:gd name="connsiteY195" fmla="*/ 87136 h 1348420"/>
              <a:gd name="connsiteX196" fmla="*/ 1142843 w 1349667"/>
              <a:gd name="connsiteY196" fmla="*/ 104484 h 1348420"/>
              <a:gd name="connsiteX197" fmla="*/ 741395 w 1349667"/>
              <a:gd name="connsiteY197" fmla="*/ 104484 h 1348420"/>
              <a:gd name="connsiteX198" fmla="*/ 736425 w 1349667"/>
              <a:gd name="connsiteY198" fmla="*/ 110679 h 1348420"/>
              <a:gd name="connsiteX199" fmla="*/ 736425 w 1349667"/>
              <a:gd name="connsiteY199" fmla="*/ 269285 h 1348420"/>
              <a:gd name="connsiteX200" fmla="*/ 719025 w 1349667"/>
              <a:gd name="connsiteY200" fmla="*/ 286633 h 1348420"/>
              <a:gd name="connsiteX201" fmla="*/ 700381 w 1349667"/>
              <a:gd name="connsiteY201" fmla="*/ 269285 h 1348420"/>
              <a:gd name="connsiteX202" fmla="*/ 700381 w 1349667"/>
              <a:gd name="connsiteY202" fmla="*/ 110679 h 1348420"/>
              <a:gd name="connsiteX203" fmla="*/ 741395 w 1349667"/>
              <a:gd name="connsiteY203" fmla="*/ 69789 h 1348420"/>
              <a:gd name="connsiteX204" fmla="*/ 681463 w 1349667"/>
              <a:gd name="connsiteY204" fmla="*/ 34822 h 1348420"/>
              <a:gd name="connsiteX205" fmla="*/ 666533 w 1349667"/>
              <a:gd name="connsiteY205" fmla="*/ 49745 h 1348420"/>
              <a:gd name="connsiteX206" fmla="*/ 666533 w 1349667"/>
              <a:gd name="connsiteY206" fmla="*/ 345731 h 1348420"/>
              <a:gd name="connsiteX207" fmla="*/ 1219011 w 1349667"/>
              <a:gd name="connsiteY207" fmla="*/ 345731 h 1348420"/>
              <a:gd name="connsiteX208" fmla="*/ 1219011 w 1349667"/>
              <a:gd name="connsiteY208" fmla="*/ 49745 h 1348420"/>
              <a:gd name="connsiteX209" fmla="*/ 1204081 w 1349667"/>
              <a:gd name="connsiteY209" fmla="*/ 34822 h 1348420"/>
              <a:gd name="connsiteX210" fmla="*/ 681463 w 1349667"/>
              <a:gd name="connsiteY210" fmla="*/ 0 h 1348420"/>
              <a:gd name="connsiteX211" fmla="*/ 1204081 w 1349667"/>
              <a:gd name="connsiteY211" fmla="*/ 0 h 1348420"/>
              <a:gd name="connsiteX212" fmla="*/ 1253853 w 1349667"/>
              <a:gd name="connsiteY212" fmla="*/ 49745 h 1348420"/>
              <a:gd name="connsiteX213" fmla="*/ 1253853 w 1349667"/>
              <a:gd name="connsiteY213" fmla="*/ 356924 h 1348420"/>
              <a:gd name="connsiteX214" fmla="*/ 1345933 w 1349667"/>
              <a:gd name="connsiteY214" fmla="*/ 465120 h 1348420"/>
              <a:gd name="connsiteX215" fmla="*/ 1349667 w 1349667"/>
              <a:gd name="connsiteY215" fmla="*/ 476313 h 1348420"/>
              <a:gd name="connsiteX216" fmla="*/ 1349667 w 1349667"/>
              <a:gd name="connsiteY216" fmla="*/ 514866 h 1348420"/>
              <a:gd name="connsiteX217" fmla="*/ 1266297 w 1349667"/>
              <a:gd name="connsiteY217" fmla="*/ 598190 h 1348420"/>
              <a:gd name="connsiteX218" fmla="*/ 619247 w 1349667"/>
              <a:gd name="connsiteY218" fmla="*/ 598190 h 1348420"/>
              <a:gd name="connsiteX219" fmla="*/ 535879 w 1349667"/>
              <a:gd name="connsiteY219" fmla="*/ 514866 h 1348420"/>
              <a:gd name="connsiteX220" fmla="*/ 535879 w 1349667"/>
              <a:gd name="connsiteY220" fmla="*/ 476313 h 1348420"/>
              <a:gd name="connsiteX221" fmla="*/ 539611 w 1349667"/>
              <a:gd name="connsiteY221" fmla="*/ 465120 h 1348420"/>
              <a:gd name="connsiteX222" fmla="*/ 631691 w 1349667"/>
              <a:gd name="connsiteY222" fmla="*/ 356924 h 1348420"/>
              <a:gd name="connsiteX223" fmla="*/ 631691 w 1349667"/>
              <a:gd name="connsiteY223" fmla="*/ 49745 h 1348420"/>
              <a:gd name="connsiteX224" fmla="*/ 681463 w 1349667"/>
              <a:gd name="connsiteY224" fmla="*/ 0 h 134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1349667" h="1348420">
                <a:moveTo>
                  <a:pt x="313529" y="1164322"/>
                </a:moveTo>
                <a:lnTo>
                  <a:pt x="313529" y="1233981"/>
                </a:lnTo>
                <a:cubicBezTo>
                  <a:pt x="313529" y="1253883"/>
                  <a:pt x="297355" y="1268810"/>
                  <a:pt x="277447" y="1268810"/>
                </a:cubicBezTo>
                <a:lnTo>
                  <a:pt x="242611" y="1268810"/>
                </a:lnTo>
                <a:cubicBezTo>
                  <a:pt x="230169" y="1268810"/>
                  <a:pt x="220217" y="1280005"/>
                  <a:pt x="220217" y="1291200"/>
                </a:cubicBezTo>
                <a:cubicBezTo>
                  <a:pt x="220217" y="1303640"/>
                  <a:pt x="230169" y="1313591"/>
                  <a:pt x="242611" y="1313591"/>
                </a:cubicBezTo>
                <a:lnTo>
                  <a:pt x="506373" y="1313591"/>
                </a:lnTo>
                <a:cubicBezTo>
                  <a:pt x="518815" y="1313591"/>
                  <a:pt x="528767" y="1303640"/>
                  <a:pt x="528767" y="1291200"/>
                </a:cubicBezTo>
                <a:cubicBezTo>
                  <a:pt x="528767" y="1280005"/>
                  <a:pt x="518815" y="1268810"/>
                  <a:pt x="506373" y="1268810"/>
                </a:cubicBezTo>
                <a:lnTo>
                  <a:pt x="471537" y="1268810"/>
                </a:lnTo>
                <a:cubicBezTo>
                  <a:pt x="451629" y="1268810"/>
                  <a:pt x="436699" y="1253883"/>
                  <a:pt x="436699" y="1233981"/>
                </a:cubicBezTo>
                <a:lnTo>
                  <a:pt x="436699" y="1164322"/>
                </a:lnTo>
                <a:close/>
                <a:moveTo>
                  <a:pt x="1079859" y="1090451"/>
                </a:moveTo>
                <a:cubicBezTo>
                  <a:pt x="1089471" y="1090451"/>
                  <a:pt x="1096683" y="1097662"/>
                  <a:pt x="1096683" y="1107275"/>
                </a:cubicBezTo>
                <a:cubicBezTo>
                  <a:pt x="1096683" y="1115687"/>
                  <a:pt x="1089471" y="1124099"/>
                  <a:pt x="1079859" y="1124099"/>
                </a:cubicBezTo>
                <a:cubicBezTo>
                  <a:pt x="1070245" y="1124099"/>
                  <a:pt x="1063035" y="1115687"/>
                  <a:pt x="1063035" y="1107275"/>
                </a:cubicBezTo>
                <a:cubicBezTo>
                  <a:pt x="1063035" y="1097662"/>
                  <a:pt x="1070245" y="1090451"/>
                  <a:pt x="1079859" y="1090451"/>
                </a:cubicBezTo>
                <a:close/>
                <a:moveTo>
                  <a:pt x="961487" y="1090451"/>
                </a:moveTo>
                <a:cubicBezTo>
                  <a:pt x="971113" y="1090451"/>
                  <a:pt x="979535" y="1097662"/>
                  <a:pt x="979535" y="1107275"/>
                </a:cubicBezTo>
                <a:cubicBezTo>
                  <a:pt x="979535" y="1115687"/>
                  <a:pt x="971113" y="1124099"/>
                  <a:pt x="961487" y="1124099"/>
                </a:cubicBezTo>
                <a:cubicBezTo>
                  <a:pt x="953065" y="1124099"/>
                  <a:pt x="944643" y="1115687"/>
                  <a:pt x="944643" y="1107275"/>
                </a:cubicBezTo>
                <a:cubicBezTo>
                  <a:pt x="944643" y="1097662"/>
                  <a:pt x="953065" y="1090451"/>
                  <a:pt x="961487" y="1090451"/>
                </a:cubicBezTo>
                <a:close/>
                <a:moveTo>
                  <a:pt x="844321" y="1089506"/>
                </a:moveTo>
                <a:cubicBezTo>
                  <a:pt x="848827" y="1089506"/>
                  <a:pt x="853333" y="1091010"/>
                  <a:pt x="856337" y="1094018"/>
                </a:cubicBezTo>
                <a:cubicBezTo>
                  <a:pt x="858741" y="1097628"/>
                  <a:pt x="861143" y="1102441"/>
                  <a:pt x="861143" y="1107254"/>
                </a:cubicBezTo>
                <a:cubicBezTo>
                  <a:pt x="861143" y="1110864"/>
                  <a:pt x="858741" y="1115677"/>
                  <a:pt x="856337" y="1118083"/>
                </a:cubicBezTo>
                <a:cubicBezTo>
                  <a:pt x="855135" y="1120490"/>
                  <a:pt x="852731" y="1121693"/>
                  <a:pt x="851531" y="1122896"/>
                </a:cubicBezTo>
                <a:cubicBezTo>
                  <a:pt x="849127" y="1122896"/>
                  <a:pt x="846723" y="1124099"/>
                  <a:pt x="844319" y="1124099"/>
                </a:cubicBezTo>
                <a:cubicBezTo>
                  <a:pt x="841917" y="1124099"/>
                  <a:pt x="840715" y="1122896"/>
                  <a:pt x="838311" y="1122896"/>
                </a:cubicBezTo>
                <a:cubicBezTo>
                  <a:pt x="835907" y="1121693"/>
                  <a:pt x="834707" y="1120490"/>
                  <a:pt x="832303" y="1118083"/>
                </a:cubicBezTo>
                <a:cubicBezTo>
                  <a:pt x="828697" y="1115677"/>
                  <a:pt x="827495" y="1110864"/>
                  <a:pt x="827495" y="1107254"/>
                </a:cubicBezTo>
                <a:cubicBezTo>
                  <a:pt x="827495" y="1104847"/>
                  <a:pt x="827495" y="1104847"/>
                  <a:pt x="827495" y="1103644"/>
                </a:cubicBezTo>
                <a:cubicBezTo>
                  <a:pt x="827495" y="1102441"/>
                  <a:pt x="828697" y="1101238"/>
                  <a:pt x="828697" y="1100034"/>
                </a:cubicBezTo>
                <a:cubicBezTo>
                  <a:pt x="828697" y="1098831"/>
                  <a:pt x="829899" y="1097628"/>
                  <a:pt x="829899" y="1097628"/>
                </a:cubicBezTo>
                <a:cubicBezTo>
                  <a:pt x="829899" y="1095221"/>
                  <a:pt x="831101" y="1095221"/>
                  <a:pt x="832303" y="1094018"/>
                </a:cubicBezTo>
                <a:cubicBezTo>
                  <a:pt x="835307" y="1091010"/>
                  <a:pt x="839813" y="1089506"/>
                  <a:pt x="844321" y="1089506"/>
                </a:cubicBezTo>
                <a:close/>
                <a:moveTo>
                  <a:pt x="1190995" y="1085421"/>
                </a:moveTo>
                <a:cubicBezTo>
                  <a:pt x="1200609" y="1081816"/>
                  <a:pt x="1210221" y="1086623"/>
                  <a:pt x="1212625" y="1095036"/>
                </a:cubicBezTo>
                <a:cubicBezTo>
                  <a:pt x="1216231" y="1103448"/>
                  <a:pt x="1212625" y="1114263"/>
                  <a:pt x="1203011" y="1116667"/>
                </a:cubicBezTo>
                <a:cubicBezTo>
                  <a:pt x="1200609" y="1117868"/>
                  <a:pt x="1198205" y="1117868"/>
                  <a:pt x="1197003" y="1117868"/>
                </a:cubicBezTo>
                <a:cubicBezTo>
                  <a:pt x="1189793" y="1117868"/>
                  <a:pt x="1183785" y="1114263"/>
                  <a:pt x="1181381" y="1107053"/>
                </a:cubicBezTo>
                <a:cubicBezTo>
                  <a:pt x="1177775" y="1097439"/>
                  <a:pt x="1182583" y="1087825"/>
                  <a:pt x="1190995" y="1085421"/>
                </a:cubicBezTo>
                <a:close/>
                <a:moveTo>
                  <a:pt x="374487" y="1076742"/>
                </a:moveTo>
                <a:cubicBezTo>
                  <a:pt x="384101" y="1076742"/>
                  <a:pt x="391311" y="1085154"/>
                  <a:pt x="391311" y="1093566"/>
                </a:cubicBezTo>
                <a:cubicBezTo>
                  <a:pt x="391311" y="1103180"/>
                  <a:pt x="384101" y="1110390"/>
                  <a:pt x="374487" y="1110390"/>
                </a:cubicBezTo>
                <a:cubicBezTo>
                  <a:pt x="364875" y="1110390"/>
                  <a:pt x="357663" y="1103180"/>
                  <a:pt x="357663" y="1093566"/>
                </a:cubicBezTo>
                <a:cubicBezTo>
                  <a:pt x="357663" y="1085154"/>
                  <a:pt x="364875" y="1076742"/>
                  <a:pt x="374487" y="1076742"/>
                </a:cubicBezTo>
                <a:close/>
                <a:moveTo>
                  <a:pt x="36081" y="1058589"/>
                </a:moveTo>
                <a:lnTo>
                  <a:pt x="36081" y="1105858"/>
                </a:lnTo>
                <a:cubicBezTo>
                  <a:pt x="36081" y="1118297"/>
                  <a:pt x="46034" y="1129492"/>
                  <a:pt x="59720" y="1129492"/>
                </a:cubicBezTo>
                <a:lnTo>
                  <a:pt x="690509" y="1129492"/>
                </a:lnTo>
                <a:cubicBezTo>
                  <a:pt x="702951" y="1129492"/>
                  <a:pt x="712903" y="1118297"/>
                  <a:pt x="712903" y="1105858"/>
                </a:cubicBezTo>
                <a:lnTo>
                  <a:pt x="712903" y="1058589"/>
                </a:lnTo>
                <a:close/>
                <a:moveTo>
                  <a:pt x="1256867" y="991995"/>
                </a:moveTo>
                <a:cubicBezTo>
                  <a:pt x="1267681" y="991995"/>
                  <a:pt x="1274891" y="1000407"/>
                  <a:pt x="1274891" y="1008819"/>
                </a:cubicBezTo>
                <a:cubicBezTo>
                  <a:pt x="1274891" y="1018432"/>
                  <a:pt x="1267681" y="1025643"/>
                  <a:pt x="1256867" y="1025643"/>
                </a:cubicBezTo>
                <a:cubicBezTo>
                  <a:pt x="1248455" y="1025643"/>
                  <a:pt x="1241243" y="1018432"/>
                  <a:pt x="1241243" y="1008819"/>
                </a:cubicBezTo>
                <a:cubicBezTo>
                  <a:pt x="1241243" y="1000407"/>
                  <a:pt x="1248455" y="991995"/>
                  <a:pt x="1256867" y="991995"/>
                </a:cubicBezTo>
                <a:close/>
                <a:moveTo>
                  <a:pt x="1256867" y="874853"/>
                </a:moveTo>
                <a:cubicBezTo>
                  <a:pt x="1267681" y="874853"/>
                  <a:pt x="1274891" y="882063"/>
                  <a:pt x="1274891" y="891677"/>
                </a:cubicBezTo>
                <a:cubicBezTo>
                  <a:pt x="1274891" y="901290"/>
                  <a:pt x="1267681" y="908501"/>
                  <a:pt x="1256867" y="908501"/>
                </a:cubicBezTo>
                <a:cubicBezTo>
                  <a:pt x="1248455" y="908501"/>
                  <a:pt x="1241243" y="901290"/>
                  <a:pt x="1241243" y="891677"/>
                </a:cubicBezTo>
                <a:cubicBezTo>
                  <a:pt x="1241243" y="882063"/>
                  <a:pt x="1248455" y="874853"/>
                  <a:pt x="1256867" y="874853"/>
                </a:cubicBezTo>
                <a:close/>
                <a:moveTo>
                  <a:pt x="1256867" y="756461"/>
                </a:moveTo>
                <a:cubicBezTo>
                  <a:pt x="1267681" y="756461"/>
                  <a:pt x="1274891" y="764883"/>
                  <a:pt x="1274891" y="773306"/>
                </a:cubicBezTo>
                <a:cubicBezTo>
                  <a:pt x="1274891" y="782932"/>
                  <a:pt x="1267681" y="791355"/>
                  <a:pt x="1256867" y="791355"/>
                </a:cubicBezTo>
                <a:cubicBezTo>
                  <a:pt x="1248455" y="791355"/>
                  <a:pt x="1241243" y="782932"/>
                  <a:pt x="1241243" y="773306"/>
                </a:cubicBezTo>
                <a:cubicBezTo>
                  <a:pt x="1241243" y="764883"/>
                  <a:pt x="1248455" y="756461"/>
                  <a:pt x="1256867" y="756461"/>
                </a:cubicBezTo>
                <a:close/>
                <a:moveTo>
                  <a:pt x="59720" y="715270"/>
                </a:moveTo>
                <a:cubicBezTo>
                  <a:pt x="46034" y="715270"/>
                  <a:pt x="36081" y="726465"/>
                  <a:pt x="36081" y="738904"/>
                </a:cubicBezTo>
                <a:lnTo>
                  <a:pt x="36081" y="1023760"/>
                </a:lnTo>
                <a:lnTo>
                  <a:pt x="712903" y="1023760"/>
                </a:lnTo>
                <a:lnTo>
                  <a:pt x="712903" y="738904"/>
                </a:lnTo>
                <a:cubicBezTo>
                  <a:pt x="712903" y="726465"/>
                  <a:pt x="702951" y="715270"/>
                  <a:pt x="690509" y="715270"/>
                </a:cubicBezTo>
                <a:close/>
                <a:moveTo>
                  <a:pt x="59720" y="680441"/>
                </a:moveTo>
                <a:lnTo>
                  <a:pt x="690509" y="680441"/>
                </a:lnTo>
                <a:cubicBezTo>
                  <a:pt x="721613" y="680441"/>
                  <a:pt x="748983" y="706563"/>
                  <a:pt x="748983" y="738904"/>
                </a:cubicBezTo>
                <a:lnTo>
                  <a:pt x="748983" y="1105858"/>
                </a:lnTo>
                <a:cubicBezTo>
                  <a:pt x="748983" y="1138200"/>
                  <a:pt x="721613" y="1164322"/>
                  <a:pt x="690509" y="1164322"/>
                </a:cubicBezTo>
                <a:lnTo>
                  <a:pt x="471537" y="1164322"/>
                </a:lnTo>
                <a:lnTo>
                  <a:pt x="471537" y="1233981"/>
                </a:lnTo>
                <a:lnTo>
                  <a:pt x="506373" y="1233981"/>
                </a:lnTo>
                <a:cubicBezTo>
                  <a:pt x="538721" y="1233981"/>
                  <a:pt x="563605" y="1260103"/>
                  <a:pt x="563605" y="1291200"/>
                </a:cubicBezTo>
                <a:cubicBezTo>
                  <a:pt x="563605" y="1323542"/>
                  <a:pt x="538721" y="1348420"/>
                  <a:pt x="506373" y="1348420"/>
                </a:cubicBezTo>
                <a:lnTo>
                  <a:pt x="242611" y="1348420"/>
                </a:lnTo>
                <a:cubicBezTo>
                  <a:pt x="211507" y="1348420"/>
                  <a:pt x="185379" y="1323542"/>
                  <a:pt x="185379" y="1291200"/>
                </a:cubicBezTo>
                <a:cubicBezTo>
                  <a:pt x="185379" y="1260103"/>
                  <a:pt x="211507" y="1233981"/>
                  <a:pt x="242611" y="1233981"/>
                </a:cubicBezTo>
                <a:lnTo>
                  <a:pt x="277447" y="1233981"/>
                </a:lnTo>
                <a:lnTo>
                  <a:pt x="278691" y="1164322"/>
                </a:lnTo>
                <a:lnTo>
                  <a:pt x="59720" y="1164322"/>
                </a:lnTo>
                <a:cubicBezTo>
                  <a:pt x="27372" y="1164322"/>
                  <a:pt x="0" y="1138200"/>
                  <a:pt x="0" y="1105858"/>
                </a:cubicBezTo>
                <a:lnTo>
                  <a:pt x="0" y="738904"/>
                </a:lnTo>
                <a:cubicBezTo>
                  <a:pt x="0" y="706563"/>
                  <a:pt x="27372" y="680441"/>
                  <a:pt x="59720" y="680441"/>
                </a:cubicBezTo>
                <a:close/>
                <a:moveTo>
                  <a:pt x="1257467" y="638370"/>
                </a:moveTo>
                <a:cubicBezTo>
                  <a:pt x="1261673" y="638370"/>
                  <a:pt x="1265879" y="639873"/>
                  <a:pt x="1268883" y="642877"/>
                </a:cubicBezTo>
                <a:cubicBezTo>
                  <a:pt x="1272489" y="645280"/>
                  <a:pt x="1274891" y="650087"/>
                  <a:pt x="1274891" y="654894"/>
                </a:cubicBezTo>
                <a:cubicBezTo>
                  <a:pt x="1274891" y="658499"/>
                  <a:pt x="1272489" y="663306"/>
                  <a:pt x="1268883" y="666911"/>
                </a:cubicBezTo>
                <a:cubicBezTo>
                  <a:pt x="1266479" y="670516"/>
                  <a:pt x="1261673" y="671718"/>
                  <a:pt x="1256867" y="671718"/>
                </a:cubicBezTo>
                <a:cubicBezTo>
                  <a:pt x="1253261" y="671718"/>
                  <a:pt x="1248455" y="670516"/>
                  <a:pt x="1246051" y="666911"/>
                </a:cubicBezTo>
                <a:cubicBezTo>
                  <a:pt x="1242445" y="663306"/>
                  <a:pt x="1241243" y="658499"/>
                  <a:pt x="1241243" y="654894"/>
                </a:cubicBezTo>
                <a:cubicBezTo>
                  <a:pt x="1241243" y="653692"/>
                  <a:pt x="1241243" y="652490"/>
                  <a:pt x="1241243" y="651289"/>
                </a:cubicBezTo>
                <a:cubicBezTo>
                  <a:pt x="1241243" y="650087"/>
                  <a:pt x="1241243" y="648885"/>
                  <a:pt x="1242445" y="647683"/>
                </a:cubicBezTo>
                <a:cubicBezTo>
                  <a:pt x="1242445" y="647683"/>
                  <a:pt x="1242445" y="646482"/>
                  <a:pt x="1243647" y="645280"/>
                </a:cubicBezTo>
                <a:cubicBezTo>
                  <a:pt x="1243647" y="644078"/>
                  <a:pt x="1244849" y="642877"/>
                  <a:pt x="1246051" y="642877"/>
                </a:cubicBezTo>
                <a:cubicBezTo>
                  <a:pt x="1249055" y="639873"/>
                  <a:pt x="1253261" y="638370"/>
                  <a:pt x="1257467" y="638370"/>
                </a:cubicBezTo>
                <a:close/>
                <a:moveTo>
                  <a:pt x="92844" y="563597"/>
                </a:moveTo>
                <a:cubicBezTo>
                  <a:pt x="97351" y="563597"/>
                  <a:pt x="101857" y="565101"/>
                  <a:pt x="104861" y="568109"/>
                </a:cubicBezTo>
                <a:cubicBezTo>
                  <a:pt x="106063" y="569312"/>
                  <a:pt x="106063" y="570515"/>
                  <a:pt x="107265" y="571718"/>
                </a:cubicBezTo>
                <a:cubicBezTo>
                  <a:pt x="107265" y="571718"/>
                  <a:pt x="108466" y="572922"/>
                  <a:pt x="108466" y="574125"/>
                </a:cubicBezTo>
                <a:cubicBezTo>
                  <a:pt x="109668" y="575328"/>
                  <a:pt x="109668" y="576531"/>
                  <a:pt x="109668" y="577735"/>
                </a:cubicBezTo>
                <a:cubicBezTo>
                  <a:pt x="109668" y="578938"/>
                  <a:pt x="109668" y="580141"/>
                  <a:pt x="109668" y="581344"/>
                </a:cubicBezTo>
                <a:cubicBezTo>
                  <a:pt x="109668" y="584954"/>
                  <a:pt x="108466" y="589767"/>
                  <a:pt x="104861" y="593377"/>
                </a:cubicBezTo>
                <a:cubicBezTo>
                  <a:pt x="102458" y="595783"/>
                  <a:pt x="97651" y="598190"/>
                  <a:pt x="92844" y="598190"/>
                </a:cubicBezTo>
                <a:cubicBezTo>
                  <a:pt x="90441" y="598190"/>
                  <a:pt x="89239" y="596987"/>
                  <a:pt x="86835" y="595783"/>
                </a:cubicBezTo>
                <a:cubicBezTo>
                  <a:pt x="84432" y="595783"/>
                  <a:pt x="83230" y="594580"/>
                  <a:pt x="80827" y="593377"/>
                </a:cubicBezTo>
                <a:cubicBezTo>
                  <a:pt x="77222" y="589767"/>
                  <a:pt x="76020" y="584954"/>
                  <a:pt x="76020" y="581344"/>
                </a:cubicBezTo>
                <a:cubicBezTo>
                  <a:pt x="76020" y="580141"/>
                  <a:pt x="76020" y="578938"/>
                  <a:pt x="76020" y="577735"/>
                </a:cubicBezTo>
                <a:cubicBezTo>
                  <a:pt x="77222" y="576531"/>
                  <a:pt x="77222" y="575328"/>
                  <a:pt x="77222" y="574125"/>
                </a:cubicBezTo>
                <a:cubicBezTo>
                  <a:pt x="77222" y="572922"/>
                  <a:pt x="78423" y="571718"/>
                  <a:pt x="78423" y="571718"/>
                </a:cubicBezTo>
                <a:cubicBezTo>
                  <a:pt x="79625" y="570515"/>
                  <a:pt x="80827" y="569312"/>
                  <a:pt x="80827" y="568109"/>
                </a:cubicBezTo>
                <a:cubicBezTo>
                  <a:pt x="83831" y="565101"/>
                  <a:pt x="88338" y="563597"/>
                  <a:pt x="92844" y="563597"/>
                </a:cubicBezTo>
                <a:close/>
                <a:moveTo>
                  <a:pt x="570719" y="493724"/>
                </a:moveTo>
                <a:lnTo>
                  <a:pt x="570719" y="514866"/>
                </a:lnTo>
                <a:cubicBezTo>
                  <a:pt x="570719" y="540982"/>
                  <a:pt x="591873" y="563368"/>
                  <a:pt x="619247" y="563368"/>
                </a:cubicBezTo>
                <a:lnTo>
                  <a:pt x="1266297" y="563368"/>
                </a:lnTo>
                <a:cubicBezTo>
                  <a:pt x="1292427" y="563368"/>
                  <a:pt x="1313581" y="540982"/>
                  <a:pt x="1313581" y="514866"/>
                </a:cubicBezTo>
                <a:lnTo>
                  <a:pt x="1313581" y="493724"/>
                </a:lnTo>
                <a:lnTo>
                  <a:pt x="1019921" y="493724"/>
                </a:lnTo>
                <a:cubicBezTo>
                  <a:pt x="1014943" y="493724"/>
                  <a:pt x="1011209" y="496211"/>
                  <a:pt x="1007477" y="498699"/>
                </a:cubicBezTo>
                <a:cubicBezTo>
                  <a:pt x="991301" y="518597"/>
                  <a:pt x="967659" y="528546"/>
                  <a:pt x="942771" y="528546"/>
                </a:cubicBezTo>
                <a:cubicBezTo>
                  <a:pt x="917885" y="528546"/>
                  <a:pt x="894243" y="518597"/>
                  <a:pt x="876823" y="498699"/>
                </a:cubicBezTo>
                <a:cubicBezTo>
                  <a:pt x="875579" y="496211"/>
                  <a:pt x="870601" y="493724"/>
                  <a:pt x="865623" y="493724"/>
                </a:cubicBezTo>
                <a:close/>
                <a:moveTo>
                  <a:pt x="92844" y="441165"/>
                </a:moveTo>
                <a:cubicBezTo>
                  <a:pt x="102458" y="441165"/>
                  <a:pt x="109668" y="448375"/>
                  <a:pt x="109668" y="457989"/>
                </a:cubicBezTo>
                <a:cubicBezTo>
                  <a:pt x="109668" y="466401"/>
                  <a:pt x="102458" y="474813"/>
                  <a:pt x="92844" y="474813"/>
                </a:cubicBezTo>
                <a:cubicBezTo>
                  <a:pt x="83230" y="474813"/>
                  <a:pt x="76020" y="466401"/>
                  <a:pt x="76020" y="457989"/>
                </a:cubicBezTo>
                <a:cubicBezTo>
                  <a:pt x="76020" y="448375"/>
                  <a:pt x="83230" y="441165"/>
                  <a:pt x="92844" y="441165"/>
                </a:cubicBezTo>
                <a:close/>
                <a:moveTo>
                  <a:pt x="656577" y="380553"/>
                </a:moveTo>
                <a:lnTo>
                  <a:pt x="590629" y="458902"/>
                </a:lnTo>
                <a:lnTo>
                  <a:pt x="865623" y="458902"/>
                </a:lnTo>
                <a:cubicBezTo>
                  <a:pt x="880555" y="458902"/>
                  <a:pt x="894243" y="465120"/>
                  <a:pt x="904197" y="476313"/>
                </a:cubicBezTo>
                <a:cubicBezTo>
                  <a:pt x="914153" y="486262"/>
                  <a:pt x="927841" y="493724"/>
                  <a:pt x="942771" y="493724"/>
                </a:cubicBezTo>
                <a:cubicBezTo>
                  <a:pt x="956459" y="493724"/>
                  <a:pt x="971391" y="486262"/>
                  <a:pt x="981347" y="476313"/>
                </a:cubicBezTo>
                <a:cubicBezTo>
                  <a:pt x="991301" y="465120"/>
                  <a:pt x="1004989" y="458902"/>
                  <a:pt x="1019921" y="458902"/>
                </a:cubicBezTo>
                <a:lnTo>
                  <a:pt x="1294915" y="458902"/>
                </a:lnTo>
                <a:lnTo>
                  <a:pt x="1227723" y="380553"/>
                </a:lnTo>
                <a:close/>
                <a:moveTo>
                  <a:pt x="92844" y="317789"/>
                </a:moveTo>
                <a:cubicBezTo>
                  <a:pt x="102458" y="317789"/>
                  <a:pt x="109668" y="324999"/>
                  <a:pt x="109668" y="334613"/>
                </a:cubicBezTo>
                <a:cubicBezTo>
                  <a:pt x="109668" y="343025"/>
                  <a:pt x="102458" y="351437"/>
                  <a:pt x="92844" y="351437"/>
                </a:cubicBezTo>
                <a:cubicBezTo>
                  <a:pt x="83230" y="351437"/>
                  <a:pt x="76020" y="343025"/>
                  <a:pt x="76020" y="334613"/>
                </a:cubicBezTo>
                <a:cubicBezTo>
                  <a:pt x="76020" y="324999"/>
                  <a:pt x="83230" y="317789"/>
                  <a:pt x="92844" y="317789"/>
                </a:cubicBezTo>
                <a:close/>
                <a:moveTo>
                  <a:pt x="92844" y="194412"/>
                </a:moveTo>
                <a:cubicBezTo>
                  <a:pt x="102458" y="194412"/>
                  <a:pt x="109668" y="201622"/>
                  <a:pt x="109668" y="211236"/>
                </a:cubicBezTo>
                <a:cubicBezTo>
                  <a:pt x="109668" y="220849"/>
                  <a:pt x="102458" y="228060"/>
                  <a:pt x="92844" y="228060"/>
                </a:cubicBezTo>
                <a:cubicBezTo>
                  <a:pt x="83230" y="228060"/>
                  <a:pt x="76020" y="220849"/>
                  <a:pt x="76020" y="211236"/>
                </a:cubicBezTo>
                <a:cubicBezTo>
                  <a:pt x="76020" y="201622"/>
                  <a:pt x="83230" y="194412"/>
                  <a:pt x="92844" y="194412"/>
                </a:cubicBezTo>
                <a:close/>
                <a:moveTo>
                  <a:pt x="143310" y="87536"/>
                </a:moveTo>
                <a:cubicBezTo>
                  <a:pt x="147366" y="88738"/>
                  <a:pt x="150971" y="91442"/>
                  <a:pt x="153375" y="95648"/>
                </a:cubicBezTo>
                <a:cubicBezTo>
                  <a:pt x="158181" y="104060"/>
                  <a:pt x="155779" y="113673"/>
                  <a:pt x="147366" y="118480"/>
                </a:cubicBezTo>
                <a:cubicBezTo>
                  <a:pt x="144963" y="119682"/>
                  <a:pt x="141357" y="120884"/>
                  <a:pt x="138954" y="120884"/>
                </a:cubicBezTo>
                <a:cubicBezTo>
                  <a:pt x="132945" y="120884"/>
                  <a:pt x="126937" y="117279"/>
                  <a:pt x="124533" y="112472"/>
                </a:cubicBezTo>
                <a:cubicBezTo>
                  <a:pt x="119727" y="104060"/>
                  <a:pt x="122130" y="93244"/>
                  <a:pt x="130542" y="88437"/>
                </a:cubicBezTo>
                <a:cubicBezTo>
                  <a:pt x="134748" y="86635"/>
                  <a:pt x="139255" y="86334"/>
                  <a:pt x="143310" y="87536"/>
                </a:cubicBezTo>
                <a:close/>
                <a:moveTo>
                  <a:pt x="502983" y="76020"/>
                </a:moveTo>
                <a:cubicBezTo>
                  <a:pt x="505387" y="76020"/>
                  <a:pt x="507791" y="76020"/>
                  <a:pt x="510195" y="76020"/>
                </a:cubicBezTo>
                <a:cubicBezTo>
                  <a:pt x="510195" y="76020"/>
                  <a:pt x="511395" y="76020"/>
                  <a:pt x="512597" y="77221"/>
                </a:cubicBezTo>
                <a:cubicBezTo>
                  <a:pt x="513799" y="77221"/>
                  <a:pt x="515001" y="78423"/>
                  <a:pt x="516203" y="78423"/>
                </a:cubicBezTo>
                <a:cubicBezTo>
                  <a:pt x="516203" y="79625"/>
                  <a:pt x="517405" y="79625"/>
                  <a:pt x="518607" y="80827"/>
                </a:cubicBezTo>
                <a:cubicBezTo>
                  <a:pt x="519807" y="80827"/>
                  <a:pt x="519807" y="82028"/>
                  <a:pt x="519807" y="83230"/>
                </a:cubicBezTo>
                <a:cubicBezTo>
                  <a:pt x="521009" y="83230"/>
                  <a:pt x="521009" y="85633"/>
                  <a:pt x="522211" y="85633"/>
                </a:cubicBezTo>
                <a:cubicBezTo>
                  <a:pt x="522211" y="86835"/>
                  <a:pt x="523413" y="88037"/>
                  <a:pt x="523413" y="89239"/>
                </a:cubicBezTo>
                <a:cubicBezTo>
                  <a:pt x="523413" y="90440"/>
                  <a:pt x="523413" y="91642"/>
                  <a:pt x="523413" y="92844"/>
                </a:cubicBezTo>
                <a:cubicBezTo>
                  <a:pt x="523413" y="96449"/>
                  <a:pt x="521009" y="101256"/>
                  <a:pt x="518607" y="104861"/>
                </a:cubicBezTo>
                <a:cubicBezTo>
                  <a:pt x="515001" y="107264"/>
                  <a:pt x="510195" y="109668"/>
                  <a:pt x="505387" y="109668"/>
                </a:cubicBezTo>
                <a:cubicBezTo>
                  <a:pt x="501783" y="109668"/>
                  <a:pt x="496975" y="107264"/>
                  <a:pt x="494571" y="104861"/>
                </a:cubicBezTo>
                <a:cubicBezTo>
                  <a:pt x="490967" y="101256"/>
                  <a:pt x="489765" y="96449"/>
                  <a:pt x="489765" y="92844"/>
                </a:cubicBezTo>
                <a:cubicBezTo>
                  <a:pt x="489765" y="91642"/>
                  <a:pt x="489765" y="90440"/>
                  <a:pt x="489765" y="89239"/>
                </a:cubicBezTo>
                <a:cubicBezTo>
                  <a:pt x="489765" y="88037"/>
                  <a:pt x="489765" y="86835"/>
                  <a:pt x="490967" y="85633"/>
                </a:cubicBezTo>
                <a:cubicBezTo>
                  <a:pt x="490967" y="85633"/>
                  <a:pt x="490967" y="83230"/>
                  <a:pt x="492169" y="83230"/>
                </a:cubicBezTo>
                <a:cubicBezTo>
                  <a:pt x="492169" y="82028"/>
                  <a:pt x="493371" y="80827"/>
                  <a:pt x="494571" y="80827"/>
                </a:cubicBezTo>
                <a:cubicBezTo>
                  <a:pt x="494571" y="79625"/>
                  <a:pt x="495773" y="79625"/>
                  <a:pt x="496975" y="78423"/>
                </a:cubicBezTo>
                <a:cubicBezTo>
                  <a:pt x="498177" y="78423"/>
                  <a:pt x="498177" y="77221"/>
                  <a:pt x="499379" y="77221"/>
                </a:cubicBezTo>
                <a:cubicBezTo>
                  <a:pt x="500581" y="76020"/>
                  <a:pt x="501783" y="76020"/>
                  <a:pt x="502983" y="76020"/>
                </a:cubicBezTo>
                <a:close/>
                <a:moveTo>
                  <a:pt x="383193" y="76020"/>
                </a:moveTo>
                <a:cubicBezTo>
                  <a:pt x="391617" y="76020"/>
                  <a:pt x="400039" y="83230"/>
                  <a:pt x="400039" y="92844"/>
                </a:cubicBezTo>
                <a:cubicBezTo>
                  <a:pt x="400039" y="102457"/>
                  <a:pt x="391617" y="109668"/>
                  <a:pt x="383193" y="109668"/>
                </a:cubicBezTo>
                <a:cubicBezTo>
                  <a:pt x="373567" y="109668"/>
                  <a:pt x="365145" y="102457"/>
                  <a:pt x="365145" y="92844"/>
                </a:cubicBezTo>
                <a:cubicBezTo>
                  <a:pt x="365145" y="83230"/>
                  <a:pt x="373567" y="76020"/>
                  <a:pt x="383193" y="76020"/>
                </a:cubicBezTo>
                <a:close/>
                <a:moveTo>
                  <a:pt x="259839" y="76020"/>
                </a:moveTo>
                <a:cubicBezTo>
                  <a:pt x="269453" y="76020"/>
                  <a:pt x="276663" y="83230"/>
                  <a:pt x="276663" y="92844"/>
                </a:cubicBezTo>
                <a:cubicBezTo>
                  <a:pt x="276663" y="102457"/>
                  <a:pt x="269453" y="109668"/>
                  <a:pt x="259839" y="109668"/>
                </a:cubicBezTo>
                <a:cubicBezTo>
                  <a:pt x="250225" y="109668"/>
                  <a:pt x="243015" y="102457"/>
                  <a:pt x="243015" y="92844"/>
                </a:cubicBezTo>
                <a:cubicBezTo>
                  <a:pt x="243015" y="83230"/>
                  <a:pt x="250225" y="76020"/>
                  <a:pt x="259839" y="76020"/>
                </a:cubicBezTo>
                <a:close/>
                <a:moveTo>
                  <a:pt x="741395" y="69789"/>
                </a:moveTo>
                <a:lnTo>
                  <a:pt x="1142843" y="69789"/>
                </a:lnTo>
                <a:cubicBezTo>
                  <a:pt x="1152785" y="69789"/>
                  <a:pt x="1161487" y="77223"/>
                  <a:pt x="1161487" y="87136"/>
                </a:cubicBezTo>
                <a:cubicBezTo>
                  <a:pt x="1161487" y="97049"/>
                  <a:pt x="1152785" y="104484"/>
                  <a:pt x="1142843" y="104484"/>
                </a:cubicBezTo>
                <a:lnTo>
                  <a:pt x="741395" y="104484"/>
                </a:lnTo>
                <a:cubicBezTo>
                  <a:pt x="738909" y="104484"/>
                  <a:pt x="736425" y="106962"/>
                  <a:pt x="736425" y="110679"/>
                </a:cubicBezTo>
                <a:lnTo>
                  <a:pt x="736425" y="269285"/>
                </a:lnTo>
                <a:cubicBezTo>
                  <a:pt x="736425" y="279198"/>
                  <a:pt x="727725" y="286633"/>
                  <a:pt x="719025" y="286633"/>
                </a:cubicBezTo>
                <a:cubicBezTo>
                  <a:pt x="709081" y="286633"/>
                  <a:pt x="700381" y="279198"/>
                  <a:pt x="700381" y="269285"/>
                </a:cubicBezTo>
                <a:lnTo>
                  <a:pt x="700381" y="110679"/>
                </a:lnTo>
                <a:cubicBezTo>
                  <a:pt x="700381" y="88375"/>
                  <a:pt x="719025" y="69789"/>
                  <a:pt x="741395" y="69789"/>
                </a:cubicBezTo>
                <a:close/>
                <a:moveTo>
                  <a:pt x="681463" y="34822"/>
                </a:moveTo>
                <a:cubicBezTo>
                  <a:pt x="673997" y="34822"/>
                  <a:pt x="666533" y="42283"/>
                  <a:pt x="666533" y="49745"/>
                </a:cubicBezTo>
                <a:lnTo>
                  <a:pt x="666533" y="345731"/>
                </a:lnTo>
                <a:lnTo>
                  <a:pt x="1219011" y="345731"/>
                </a:lnTo>
                <a:lnTo>
                  <a:pt x="1219011" y="49745"/>
                </a:lnTo>
                <a:cubicBezTo>
                  <a:pt x="1219011" y="42283"/>
                  <a:pt x="1212791" y="34822"/>
                  <a:pt x="1204081" y="34822"/>
                </a:cubicBezTo>
                <a:close/>
                <a:moveTo>
                  <a:pt x="681463" y="0"/>
                </a:moveTo>
                <a:lnTo>
                  <a:pt x="1204081" y="0"/>
                </a:lnTo>
                <a:cubicBezTo>
                  <a:pt x="1231455" y="0"/>
                  <a:pt x="1253853" y="22385"/>
                  <a:pt x="1253853" y="49745"/>
                </a:cubicBezTo>
                <a:lnTo>
                  <a:pt x="1253853" y="356924"/>
                </a:lnTo>
                <a:lnTo>
                  <a:pt x="1345933" y="465120"/>
                </a:lnTo>
                <a:cubicBezTo>
                  <a:pt x="1347177" y="468851"/>
                  <a:pt x="1349667" y="472582"/>
                  <a:pt x="1349667" y="476313"/>
                </a:cubicBezTo>
                <a:lnTo>
                  <a:pt x="1349667" y="514866"/>
                </a:lnTo>
                <a:cubicBezTo>
                  <a:pt x="1349667" y="560881"/>
                  <a:pt x="1312337" y="598190"/>
                  <a:pt x="1266297" y="598190"/>
                </a:cubicBezTo>
                <a:lnTo>
                  <a:pt x="619247" y="598190"/>
                </a:lnTo>
                <a:cubicBezTo>
                  <a:pt x="573207" y="598190"/>
                  <a:pt x="535879" y="560881"/>
                  <a:pt x="535879" y="514866"/>
                </a:cubicBezTo>
                <a:lnTo>
                  <a:pt x="535879" y="476313"/>
                </a:lnTo>
                <a:cubicBezTo>
                  <a:pt x="535879" y="472582"/>
                  <a:pt x="537123" y="468851"/>
                  <a:pt x="539611" y="465120"/>
                </a:cubicBezTo>
                <a:lnTo>
                  <a:pt x="631691" y="356924"/>
                </a:lnTo>
                <a:lnTo>
                  <a:pt x="631691" y="49745"/>
                </a:lnTo>
                <a:cubicBezTo>
                  <a:pt x="631691" y="22385"/>
                  <a:pt x="654089" y="0"/>
                  <a:pt x="681463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BF64A-B869-0241-AB2A-72F04066A119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AB189-9AFA-F54B-9825-55917FCD0667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E9769-D1C9-F949-83A4-F54020D94AF3}"/>
              </a:ext>
            </a:extLst>
          </p:cNvPr>
          <p:cNvSpPr txBox="1"/>
          <p:nvPr/>
        </p:nvSpPr>
        <p:spPr>
          <a:xfrm>
            <a:off x="3924993" y="6684204"/>
            <a:ext cx="412172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VOLUME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BC1F5-59D7-174F-8B10-EC9962182852}"/>
              </a:ext>
            </a:extLst>
          </p:cNvPr>
          <p:cNvSpPr txBox="1"/>
          <p:nvPr/>
        </p:nvSpPr>
        <p:spPr>
          <a:xfrm>
            <a:off x="3924994" y="7339955"/>
            <a:ext cx="412172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EE0AD-E640-1841-8B8B-E1431776DA24}"/>
              </a:ext>
            </a:extLst>
          </p:cNvPr>
          <p:cNvSpPr txBox="1"/>
          <p:nvPr/>
        </p:nvSpPr>
        <p:spPr>
          <a:xfrm>
            <a:off x="4485376" y="9248099"/>
            <a:ext cx="33495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CD77F-9C2C-284C-8637-AE5DF3FB841C}"/>
              </a:ext>
            </a:extLst>
          </p:cNvPr>
          <p:cNvSpPr txBox="1"/>
          <p:nvPr/>
        </p:nvSpPr>
        <p:spPr>
          <a:xfrm>
            <a:off x="4485376" y="9767864"/>
            <a:ext cx="33495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792CC-DABA-E348-8A41-4417CB57D0BC}"/>
              </a:ext>
            </a:extLst>
          </p:cNvPr>
          <p:cNvSpPr txBox="1"/>
          <p:nvPr/>
        </p:nvSpPr>
        <p:spPr>
          <a:xfrm>
            <a:off x="4485376" y="10298779"/>
            <a:ext cx="33495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FA39E-26FC-B144-99F4-571616EDC8F0}"/>
              </a:ext>
            </a:extLst>
          </p:cNvPr>
          <p:cNvSpPr txBox="1"/>
          <p:nvPr/>
        </p:nvSpPr>
        <p:spPr>
          <a:xfrm>
            <a:off x="10457102" y="6684204"/>
            <a:ext cx="412172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VELOCITY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CC5AC-8DFD-B445-A5FA-0EE5D15815E3}"/>
              </a:ext>
            </a:extLst>
          </p:cNvPr>
          <p:cNvSpPr txBox="1"/>
          <p:nvPr/>
        </p:nvSpPr>
        <p:spPr>
          <a:xfrm>
            <a:off x="10457103" y="7339955"/>
            <a:ext cx="412172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50F065-851E-1743-AD7C-4C8D2BC62323}"/>
              </a:ext>
            </a:extLst>
          </p:cNvPr>
          <p:cNvSpPr txBox="1"/>
          <p:nvPr/>
        </p:nvSpPr>
        <p:spPr>
          <a:xfrm>
            <a:off x="11067819" y="9248099"/>
            <a:ext cx="33495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9A829E-9970-5145-9DAC-E49999D2BAE8}"/>
              </a:ext>
            </a:extLst>
          </p:cNvPr>
          <p:cNvSpPr txBox="1"/>
          <p:nvPr/>
        </p:nvSpPr>
        <p:spPr>
          <a:xfrm>
            <a:off x="11067819" y="9767864"/>
            <a:ext cx="33495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D05AD-39BF-C646-B918-ACCB89113270}"/>
              </a:ext>
            </a:extLst>
          </p:cNvPr>
          <p:cNvSpPr txBox="1"/>
          <p:nvPr/>
        </p:nvSpPr>
        <p:spPr>
          <a:xfrm>
            <a:off x="11067819" y="10298779"/>
            <a:ext cx="33495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E81A0-4423-F546-921B-09BE190033E9}"/>
              </a:ext>
            </a:extLst>
          </p:cNvPr>
          <p:cNvSpPr txBox="1"/>
          <p:nvPr/>
        </p:nvSpPr>
        <p:spPr>
          <a:xfrm>
            <a:off x="16985967" y="6684204"/>
            <a:ext cx="412172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VARIETY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19DB8A-28BF-1C48-824C-6CB04848B210}"/>
              </a:ext>
            </a:extLst>
          </p:cNvPr>
          <p:cNvSpPr txBox="1"/>
          <p:nvPr/>
        </p:nvSpPr>
        <p:spPr>
          <a:xfrm>
            <a:off x="16985968" y="7339955"/>
            <a:ext cx="412172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DD79D-BF7F-CE4C-BB6B-ADA3B5B33B99}"/>
              </a:ext>
            </a:extLst>
          </p:cNvPr>
          <p:cNvSpPr txBox="1"/>
          <p:nvPr/>
        </p:nvSpPr>
        <p:spPr>
          <a:xfrm>
            <a:off x="17651114" y="9248099"/>
            <a:ext cx="33495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9F164-F5DB-3649-A998-026CB7468CF9}"/>
              </a:ext>
            </a:extLst>
          </p:cNvPr>
          <p:cNvSpPr txBox="1"/>
          <p:nvPr/>
        </p:nvSpPr>
        <p:spPr>
          <a:xfrm>
            <a:off x="17651114" y="9767864"/>
            <a:ext cx="33495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D94C99-9963-FD40-B2D9-7DFF86BE9EC0}"/>
              </a:ext>
            </a:extLst>
          </p:cNvPr>
          <p:cNvSpPr txBox="1"/>
          <p:nvPr/>
        </p:nvSpPr>
        <p:spPr>
          <a:xfrm>
            <a:off x="17651114" y="10298779"/>
            <a:ext cx="33495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33" name="Freeform 159">
            <a:extLst>
              <a:ext uri="{FF2B5EF4-FFF2-40B4-BE49-F238E27FC236}">
                <a16:creationId xmlns:a16="http://schemas.microsoft.com/office/drawing/2014/main" id="{389602D5-AF26-5241-BB65-64E2B4450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1" y="9446240"/>
            <a:ext cx="203324" cy="203320"/>
          </a:xfrm>
          <a:custGeom>
            <a:avLst/>
            <a:gdLst>
              <a:gd name="T0" fmla="*/ 161 w 162"/>
              <a:gd name="T1" fmla="*/ 81 h 162"/>
              <a:gd name="T2" fmla="*/ 161 w 162"/>
              <a:gd name="T3" fmla="*/ 81 h 162"/>
              <a:gd name="T4" fmla="*/ 80 w 162"/>
              <a:gd name="T5" fmla="*/ 161 h 162"/>
              <a:gd name="T6" fmla="*/ 80 w 162"/>
              <a:gd name="T7" fmla="*/ 161 h 162"/>
              <a:gd name="T8" fmla="*/ 0 w 162"/>
              <a:gd name="T9" fmla="*/ 81 h 162"/>
              <a:gd name="T10" fmla="*/ 0 w 162"/>
              <a:gd name="T11" fmla="*/ 81 h 162"/>
              <a:gd name="T12" fmla="*/ 80 w 162"/>
              <a:gd name="T13" fmla="*/ 0 h 162"/>
              <a:gd name="T14" fmla="*/ 80 w 162"/>
              <a:gd name="T15" fmla="*/ 0 h 162"/>
              <a:gd name="T16" fmla="*/ 161 w 162"/>
              <a:gd name="T17" fmla="*/ 8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62">
                <a:moveTo>
                  <a:pt x="161" y="81"/>
                </a:moveTo>
                <a:lnTo>
                  <a:pt x="161" y="81"/>
                </a:lnTo>
                <a:cubicBezTo>
                  <a:pt x="161" y="125"/>
                  <a:pt x="125" y="161"/>
                  <a:pt x="80" y="161"/>
                </a:cubicBezTo>
                <a:lnTo>
                  <a:pt x="80" y="161"/>
                </a:lnTo>
                <a:cubicBezTo>
                  <a:pt x="36" y="161"/>
                  <a:pt x="0" y="125"/>
                  <a:pt x="0" y="81"/>
                </a:cubicBezTo>
                <a:lnTo>
                  <a:pt x="0" y="81"/>
                </a:lnTo>
                <a:cubicBezTo>
                  <a:pt x="0" y="36"/>
                  <a:pt x="36" y="0"/>
                  <a:pt x="80" y="0"/>
                </a:cubicBezTo>
                <a:lnTo>
                  <a:pt x="80" y="0"/>
                </a:lnTo>
                <a:cubicBezTo>
                  <a:pt x="125" y="0"/>
                  <a:pt x="161" y="36"/>
                  <a:pt x="161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34" name="Freeform 175">
            <a:extLst>
              <a:ext uri="{FF2B5EF4-FFF2-40B4-BE49-F238E27FC236}">
                <a16:creationId xmlns:a16="http://schemas.microsoft.com/office/drawing/2014/main" id="{82A158BB-94AA-E545-B5FF-127D7731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1" y="9968280"/>
            <a:ext cx="203324" cy="203324"/>
          </a:xfrm>
          <a:custGeom>
            <a:avLst/>
            <a:gdLst>
              <a:gd name="T0" fmla="*/ 161 w 162"/>
              <a:gd name="T1" fmla="*/ 81 h 162"/>
              <a:gd name="T2" fmla="*/ 161 w 162"/>
              <a:gd name="T3" fmla="*/ 81 h 162"/>
              <a:gd name="T4" fmla="*/ 80 w 162"/>
              <a:gd name="T5" fmla="*/ 161 h 162"/>
              <a:gd name="T6" fmla="*/ 80 w 162"/>
              <a:gd name="T7" fmla="*/ 161 h 162"/>
              <a:gd name="T8" fmla="*/ 0 w 162"/>
              <a:gd name="T9" fmla="*/ 81 h 162"/>
              <a:gd name="T10" fmla="*/ 0 w 162"/>
              <a:gd name="T11" fmla="*/ 81 h 162"/>
              <a:gd name="T12" fmla="*/ 80 w 162"/>
              <a:gd name="T13" fmla="*/ 0 h 162"/>
              <a:gd name="T14" fmla="*/ 80 w 162"/>
              <a:gd name="T15" fmla="*/ 0 h 162"/>
              <a:gd name="T16" fmla="*/ 161 w 162"/>
              <a:gd name="T17" fmla="*/ 8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62">
                <a:moveTo>
                  <a:pt x="161" y="81"/>
                </a:moveTo>
                <a:lnTo>
                  <a:pt x="161" y="81"/>
                </a:lnTo>
                <a:cubicBezTo>
                  <a:pt x="161" y="125"/>
                  <a:pt x="125" y="161"/>
                  <a:pt x="80" y="161"/>
                </a:cubicBezTo>
                <a:lnTo>
                  <a:pt x="80" y="161"/>
                </a:lnTo>
                <a:cubicBezTo>
                  <a:pt x="36" y="161"/>
                  <a:pt x="0" y="125"/>
                  <a:pt x="0" y="81"/>
                </a:cubicBezTo>
                <a:lnTo>
                  <a:pt x="0" y="81"/>
                </a:lnTo>
                <a:cubicBezTo>
                  <a:pt x="0" y="36"/>
                  <a:pt x="36" y="0"/>
                  <a:pt x="80" y="0"/>
                </a:cubicBezTo>
                <a:lnTo>
                  <a:pt x="80" y="0"/>
                </a:lnTo>
                <a:cubicBezTo>
                  <a:pt x="125" y="0"/>
                  <a:pt x="161" y="36"/>
                  <a:pt x="161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35" name="Freeform 191">
            <a:extLst>
              <a:ext uri="{FF2B5EF4-FFF2-40B4-BE49-F238E27FC236}">
                <a16:creationId xmlns:a16="http://schemas.microsoft.com/office/drawing/2014/main" id="{87F2352E-F202-8943-850E-8616B06A0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1" y="10490328"/>
            <a:ext cx="203324" cy="203320"/>
          </a:xfrm>
          <a:custGeom>
            <a:avLst/>
            <a:gdLst>
              <a:gd name="T0" fmla="*/ 161 w 162"/>
              <a:gd name="T1" fmla="*/ 80 h 161"/>
              <a:gd name="T2" fmla="*/ 161 w 162"/>
              <a:gd name="T3" fmla="*/ 80 h 161"/>
              <a:gd name="T4" fmla="*/ 80 w 162"/>
              <a:gd name="T5" fmla="*/ 160 h 161"/>
              <a:gd name="T6" fmla="*/ 80 w 162"/>
              <a:gd name="T7" fmla="*/ 160 h 161"/>
              <a:gd name="T8" fmla="*/ 0 w 162"/>
              <a:gd name="T9" fmla="*/ 80 h 161"/>
              <a:gd name="T10" fmla="*/ 0 w 162"/>
              <a:gd name="T11" fmla="*/ 80 h 161"/>
              <a:gd name="T12" fmla="*/ 80 w 162"/>
              <a:gd name="T13" fmla="*/ 0 h 161"/>
              <a:gd name="T14" fmla="*/ 80 w 162"/>
              <a:gd name="T15" fmla="*/ 0 h 161"/>
              <a:gd name="T16" fmla="*/ 161 w 162"/>
              <a:gd name="T17" fmla="*/ 8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61">
                <a:moveTo>
                  <a:pt x="161" y="80"/>
                </a:moveTo>
                <a:lnTo>
                  <a:pt x="161" y="80"/>
                </a:lnTo>
                <a:cubicBezTo>
                  <a:pt x="161" y="124"/>
                  <a:pt x="125" y="160"/>
                  <a:pt x="80" y="160"/>
                </a:cubicBezTo>
                <a:lnTo>
                  <a:pt x="80" y="160"/>
                </a:lnTo>
                <a:cubicBezTo>
                  <a:pt x="36" y="160"/>
                  <a:pt x="0" y="124"/>
                  <a:pt x="0" y="80"/>
                </a:cubicBezTo>
                <a:lnTo>
                  <a:pt x="0" y="80"/>
                </a:lnTo>
                <a:cubicBezTo>
                  <a:pt x="0" y="36"/>
                  <a:pt x="36" y="0"/>
                  <a:pt x="80" y="0"/>
                </a:cubicBezTo>
                <a:lnTo>
                  <a:pt x="80" y="0"/>
                </a:lnTo>
                <a:cubicBezTo>
                  <a:pt x="125" y="0"/>
                  <a:pt x="161" y="36"/>
                  <a:pt x="161" y="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36" name="Freeform 288">
            <a:extLst>
              <a:ext uri="{FF2B5EF4-FFF2-40B4-BE49-F238E27FC236}">
                <a16:creationId xmlns:a16="http://schemas.microsoft.com/office/drawing/2014/main" id="{E30A812A-1ABE-7E4A-A58E-0B17F3E38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061" y="9446240"/>
            <a:ext cx="203324" cy="203320"/>
          </a:xfrm>
          <a:custGeom>
            <a:avLst/>
            <a:gdLst>
              <a:gd name="T0" fmla="*/ 161 w 162"/>
              <a:gd name="T1" fmla="*/ 81 h 162"/>
              <a:gd name="T2" fmla="*/ 161 w 162"/>
              <a:gd name="T3" fmla="*/ 81 h 162"/>
              <a:gd name="T4" fmla="*/ 80 w 162"/>
              <a:gd name="T5" fmla="*/ 161 h 162"/>
              <a:gd name="T6" fmla="*/ 80 w 162"/>
              <a:gd name="T7" fmla="*/ 161 h 162"/>
              <a:gd name="T8" fmla="*/ 0 w 162"/>
              <a:gd name="T9" fmla="*/ 81 h 162"/>
              <a:gd name="T10" fmla="*/ 0 w 162"/>
              <a:gd name="T11" fmla="*/ 81 h 162"/>
              <a:gd name="T12" fmla="*/ 80 w 162"/>
              <a:gd name="T13" fmla="*/ 0 h 162"/>
              <a:gd name="T14" fmla="*/ 80 w 162"/>
              <a:gd name="T15" fmla="*/ 0 h 162"/>
              <a:gd name="T16" fmla="*/ 161 w 162"/>
              <a:gd name="T17" fmla="*/ 8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62">
                <a:moveTo>
                  <a:pt x="161" y="81"/>
                </a:moveTo>
                <a:lnTo>
                  <a:pt x="161" y="81"/>
                </a:lnTo>
                <a:cubicBezTo>
                  <a:pt x="161" y="125"/>
                  <a:pt x="124" y="161"/>
                  <a:pt x="80" y="161"/>
                </a:cubicBezTo>
                <a:lnTo>
                  <a:pt x="80" y="161"/>
                </a:lnTo>
                <a:cubicBezTo>
                  <a:pt x="36" y="161"/>
                  <a:pt x="0" y="125"/>
                  <a:pt x="0" y="81"/>
                </a:cubicBezTo>
                <a:lnTo>
                  <a:pt x="0" y="81"/>
                </a:lnTo>
                <a:cubicBezTo>
                  <a:pt x="0" y="36"/>
                  <a:pt x="36" y="0"/>
                  <a:pt x="80" y="0"/>
                </a:cubicBezTo>
                <a:lnTo>
                  <a:pt x="80" y="0"/>
                </a:lnTo>
                <a:cubicBezTo>
                  <a:pt x="124" y="0"/>
                  <a:pt x="161" y="36"/>
                  <a:pt x="161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37" name="Freeform 304">
            <a:extLst>
              <a:ext uri="{FF2B5EF4-FFF2-40B4-BE49-F238E27FC236}">
                <a16:creationId xmlns:a16="http://schemas.microsoft.com/office/drawing/2014/main" id="{D508CCA1-4CAA-CF47-9E2C-2A4700350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061" y="9968280"/>
            <a:ext cx="203324" cy="203324"/>
          </a:xfrm>
          <a:custGeom>
            <a:avLst/>
            <a:gdLst>
              <a:gd name="T0" fmla="*/ 161 w 162"/>
              <a:gd name="T1" fmla="*/ 81 h 162"/>
              <a:gd name="T2" fmla="*/ 161 w 162"/>
              <a:gd name="T3" fmla="*/ 81 h 162"/>
              <a:gd name="T4" fmla="*/ 80 w 162"/>
              <a:gd name="T5" fmla="*/ 161 h 162"/>
              <a:gd name="T6" fmla="*/ 80 w 162"/>
              <a:gd name="T7" fmla="*/ 161 h 162"/>
              <a:gd name="T8" fmla="*/ 0 w 162"/>
              <a:gd name="T9" fmla="*/ 81 h 162"/>
              <a:gd name="T10" fmla="*/ 0 w 162"/>
              <a:gd name="T11" fmla="*/ 81 h 162"/>
              <a:gd name="T12" fmla="*/ 80 w 162"/>
              <a:gd name="T13" fmla="*/ 0 h 162"/>
              <a:gd name="T14" fmla="*/ 80 w 162"/>
              <a:gd name="T15" fmla="*/ 0 h 162"/>
              <a:gd name="T16" fmla="*/ 161 w 162"/>
              <a:gd name="T17" fmla="*/ 8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62">
                <a:moveTo>
                  <a:pt x="161" y="81"/>
                </a:moveTo>
                <a:lnTo>
                  <a:pt x="161" y="81"/>
                </a:lnTo>
                <a:cubicBezTo>
                  <a:pt x="161" y="125"/>
                  <a:pt x="124" y="161"/>
                  <a:pt x="80" y="161"/>
                </a:cubicBezTo>
                <a:lnTo>
                  <a:pt x="80" y="161"/>
                </a:lnTo>
                <a:cubicBezTo>
                  <a:pt x="36" y="161"/>
                  <a:pt x="0" y="125"/>
                  <a:pt x="0" y="81"/>
                </a:cubicBezTo>
                <a:lnTo>
                  <a:pt x="0" y="81"/>
                </a:lnTo>
                <a:cubicBezTo>
                  <a:pt x="0" y="36"/>
                  <a:pt x="36" y="0"/>
                  <a:pt x="80" y="0"/>
                </a:cubicBezTo>
                <a:lnTo>
                  <a:pt x="80" y="0"/>
                </a:lnTo>
                <a:cubicBezTo>
                  <a:pt x="124" y="0"/>
                  <a:pt x="161" y="36"/>
                  <a:pt x="161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38" name="Freeform 320">
            <a:extLst>
              <a:ext uri="{FF2B5EF4-FFF2-40B4-BE49-F238E27FC236}">
                <a16:creationId xmlns:a16="http://schemas.microsoft.com/office/drawing/2014/main" id="{DD04EF27-0EA8-3042-B1A7-37F9C876D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061" y="10490328"/>
            <a:ext cx="203324" cy="203320"/>
          </a:xfrm>
          <a:custGeom>
            <a:avLst/>
            <a:gdLst>
              <a:gd name="T0" fmla="*/ 161 w 162"/>
              <a:gd name="T1" fmla="*/ 80 h 161"/>
              <a:gd name="T2" fmla="*/ 161 w 162"/>
              <a:gd name="T3" fmla="*/ 80 h 161"/>
              <a:gd name="T4" fmla="*/ 80 w 162"/>
              <a:gd name="T5" fmla="*/ 160 h 161"/>
              <a:gd name="T6" fmla="*/ 80 w 162"/>
              <a:gd name="T7" fmla="*/ 160 h 161"/>
              <a:gd name="T8" fmla="*/ 0 w 162"/>
              <a:gd name="T9" fmla="*/ 80 h 161"/>
              <a:gd name="T10" fmla="*/ 0 w 162"/>
              <a:gd name="T11" fmla="*/ 80 h 161"/>
              <a:gd name="T12" fmla="*/ 80 w 162"/>
              <a:gd name="T13" fmla="*/ 0 h 161"/>
              <a:gd name="T14" fmla="*/ 80 w 162"/>
              <a:gd name="T15" fmla="*/ 0 h 161"/>
              <a:gd name="T16" fmla="*/ 161 w 162"/>
              <a:gd name="T17" fmla="*/ 8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61">
                <a:moveTo>
                  <a:pt x="161" y="80"/>
                </a:moveTo>
                <a:lnTo>
                  <a:pt x="161" y="80"/>
                </a:lnTo>
                <a:cubicBezTo>
                  <a:pt x="161" y="124"/>
                  <a:pt x="124" y="160"/>
                  <a:pt x="80" y="160"/>
                </a:cubicBezTo>
                <a:lnTo>
                  <a:pt x="80" y="160"/>
                </a:lnTo>
                <a:cubicBezTo>
                  <a:pt x="36" y="160"/>
                  <a:pt x="0" y="124"/>
                  <a:pt x="0" y="80"/>
                </a:cubicBezTo>
                <a:lnTo>
                  <a:pt x="0" y="80"/>
                </a:lnTo>
                <a:cubicBezTo>
                  <a:pt x="0" y="36"/>
                  <a:pt x="36" y="0"/>
                  <a:pt x="80" y="0"/>
                </a:cubicBezTo>
                <a:lnTo>
                  <a:pt x="80" y="0"/>
                </a:lnTo>
                <a:cubicBezTo>
                  <a:pt x="124" y="0"/>
                  <a:pt x="161" y="36"/>
                  <a:pt x="161" y="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39" name="Freeform 430">
            <a:extLst>
              <a:ext uri="{FF2B5EF4-FFF2-40B4-BE49-F238E27FC236}">
                <a16:creationId xmlns:a16="http://schemas.microsoft.com/office/drawing/2014/main" id="{D1D50AF8-25D0-E74D-A69C-3CCB68670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8811" y="9446240"/>
            <a:ext cx="203320" cy="203320"/>
          </a:xfrm>
          <a:custGeom>
            <a:avLst/>
            <a:gdLst>
              <a:gd name="T0" fmla="*/ 161 w 162"/>
              <a:gd name="T1" fmla="*/ 81 h 162"/>
              <a:gd name="T2" fmla="*/ 161 w 162"/>
              <a:gd name="T3" fmla="*/ 81 h 162"/>
              <a:gd name="T4" fmla="*/ 81 w 162"/>
              <a:gd name="T5" fmla="*/ 161 h 162"/>
              <a:gd name="T6" fmla="*/ 81 w 162"/>
              <a:gd name="T7" fmla="*/ 161 h 162"/>
              <a:gd name="T8" fmla="*/ 0 w 162"/>
              <a:gd name="T9" fmla="*/ 81 h 162"/>
              <a:gd name="T10" fmla="*/ 0 w 162"/>
              <a:gd name="T11" fmla="*/ 81 h 162"/>
              <a:gd name="T12" fmla="*/ 81 w 162"/>
              <a:gd name="T13" fmla="*/ 0 h 162"/>
              <a:gd name="T14" fmla="*/ 81 w 162"/>
              <a:gd name="T15" fmla="*/ 0 h 162"/>
              <a:gd name="T16" fmla="*/ 161 w 162"/>
              <a:gd name="T17" fmla="*/ 8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62">
                <a:moveTo>
                  <a:pt x="161" y="81"/>
                </a:moveTo>
                <a:lnTo>
                  <a:pt x="161" y="81"/>
                </a:lnTo>
                <a:cubicBezTo>
                  <a:pt x="161" y="125"/>
                  <a:pt x="125" y="161"/>
                  <a:pt x="81" y="161"/>
                </a:cubicBezTo>
                <a:lnTo>
                  <a:pt x="81" y="161"/>
                </a:lnTo>
                <a:cubicBezTo>
                  <a:pt x="36" y="161"/>
                  <a:pt x="0" y="125"/>
                  <a:pt x="0" y="81"/>
                </a:cubicBezTo>
                <a:lnTo>
                  <a:pt x="0" y="81"/>
                </a:lnTo>
                <a:cubicBezTo>
                  <a:pt x="0" y="36"/>
                  <a:pt x="36" y="0"/>
                  <a:pt x="81" y="0"/>
                </a:cubicBezTo>
                <a:lnTo>
                  <a:pt x="81" y="0"/>
                </a:lnTo>
                <a:cubicBezTo>
                  <a:pt x="125" y="0"/>
                  <a:pt x="161" y="36"/>
                  <a:pt x="161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40" name="Freeform 446">
            <a:extLst>
              <a:ext uri="{FF2B5EF4-FFF2-40B4-BE49-F238E27FC236}">
                <a16:creationId xmlns:a16="http://schemas.microsoft.com/office/drawing/2014/main" id="{89F268F0-28C6-B64A-940E-315057E81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8811" y="9968280"/>
            <a:ext cx="203320" cy="203324"/>
          </a:xfrm>
          <a:custGeom>
            <a:avLst/>
            <a:gdLst>
              <a:gd name="T0" fmla="*/ 161 w 162"/>
              <a:gd name="T1" fmla="*/ 81 h 162"/>
              <a:gd name="T2" fmla="*/ 161 w 162"/>
              <a:gd name="T3" fmla="*/ 81 h 162"/>
              <a:gd name="T4" fmla="*/ 81 w 162"/>
              <a:gd name="T5" fmla="*/ 161 h 162"/>
              <a:gd name="T6" fmla="*/ 81 w 162"/>
              <a:gd name="T7" fmla="*/ 161 h 162"/>
              <a:gd name="T8" fmla="*/ 0 w 162"/>
              <a:gd name="T9" fmla="*/ 81 h 162"/>
              <a:gd name="T10" fmla="*/ 0 w 162"/>
              <a:gd name="T11" fmla="*/ 81 h 162"/>
              <a:gd name="T12" fmla="*/ 81 w 162"/>
              <a:gd name="T13" fmla="*/ 0 h 162"/>
              <a:gd name="T14" fmla="*/ 81 w 162"/>
              <a:gd name="T15" fmla="*/ 0 h 162"/>
              <a:gd name="T16" fmla="*/ 161 w 162"/>
              <a:gd name="T17" fmla="*/ 8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62">
                <a:moveTo>
                  <a:pt x="161" y="81"/>
                </a:moveTo>
                <a:lnTo>
                  <a:pt x="161" y="81"/>
                </a:lnTo>
                <a:cubicBezTo>
                  <a:pt x="161" y="125"/>
                  <a:pt x="125" y="161"/>
                  <a:pt x="81" y="161"/>
                </a:cubicBezTo>
                <a:lnTo>
                  <a:pt x="81" y="161"/>
                </a:lnTo>
                <a:cubicBezTo>
                  <a:pt x="36" y="161"/>
                  <a:pt x="0" y="125"/>
                  <a:pt x="0" y="81"/>
                </a:cubicBezTo>
                <a:lnTo>
                  <a:pt x="0" y="81"/>
                </a:lnTo>
                <a:cubicBezTo>
                  <a:pt x="0" y="36"/>
                  <a:pt x="36" y="0"/>
                  <a:pt x="81" y="0"/>
                </a:cubicBezTo>
                <a:lnTo>
                  <a:pt x="81" y="0"/>
                </a:lnTo>
                <a:cubicBezTo>
                  <a:pt x="125" y="0"/>
                  <a:pt x="161" y="36"/>
                  <a:pt x="161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41" name="Freeform 462">
            <a:extLst>
              <a:ext uri="{FF2B5EF4-FFF2-40B4-BE49-F238E27FC236}">
                <a16:creationId xmlns:a16="http://schemas.microsoft.com/office/drawing/2014/main" id="{697851D0-466A-5B4B-936F-12558C3D7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8811" y="10490328"/>
            <a:ext cx="203320" cy="203320"/>
          </a:xfrm>
          <a:custGeom>
            <a:avLst/>
            <a:gdLst>
              <a:gd name="T0" fmla="*/ 161 w 162"/>
              <a:gd name="T1" fmla="*/ 80 h 161"/>
              <a:gd name="T2" fmla="*/ 161 w 162"/>
              <a:gd name="T3" fmla="*/ 80 h 161"/>
              <a:gd name="T4" fmla="*/ 81 w 162"/>
              <a:gd name="T5" fmla="*/ 160 h 161"/>
              <a:gd name="T6" fmla="*/ 81 w 162"/>
              <a:gd name="T7" fmla="*/ 160 h 161"/>
              <a:gd name="T8" fmla="*/ 0 w 162"/>
              <a:gd name="T9" fmla="*/ 80 h 161"/>
              <a:gd name="T10" fmla="*/ 0 w 162"/>
              <a:gd name="T11" fmla="*/ 80 h 161"/>
              <a:gd name="T12" fmla="*/ 81 w 162"/>
              <a:gd name="T13" fmla="*/ 0 h 161"/>
              <a:gd name="T14" fmla="*/ 81 w 162"/>
              <a:gd name="T15" fmla="*/ 0 h 161"/>
              <a:gd name="T16" fmla="*/ 161 w 162"/>
              <a:gd name="T17" fmla="*/ 8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61">
                <a:moveTo>
                  <a:pt x="161" y="80"/>
                </a:moveTo>
                <a:lnTo>
                  <a:pt x="161" y="80"/>
                </a:lnTo>
                <a:cubicBezTo>
                  <a:pt x="161" y="124"/>
                  <a:pt x="125" y="160"/>
                  <a:pt x="81" y="160"/>
                </a:cubicBezTo>
                <a:lnTo>
                  <a:pt x="81" y="160"/>
                </a:lnTo>
                <a:cubicBezTo>
                  <a:pt x="36" y="160"/>
                  <a:pt x="0" y="124"/>
                  <a:pt x="0" y="80"/>
                </a:cubicBezTo>
                <a:lnTo>
                  <a:pt x="0" y="80"/>
                </a:lnTo>
                <a:cubicBezTo>
                  <a:pt x="0" y="36"/>
                  <a:pt x="36" y="0"/>
                  <a:pt x="81" y="0"/>
                </a:cubicBezTo>
                <a:lnTo>
                  <a:pt x="81" y="0"/>
                </a:lnTo>
                <a:cubicBezTo>
                  <a:pt x="125" y="0"/>
                  <a:pt x="161" y="36"/>
                  <a:pt x="161" y="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521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9">
            <a:extLst>
              <a:ext uri="{FF2B5EF4-FFF2-40B4-BE49-F238E27FC236}">
                <a16:creationId xmlns:a16="http://schemas.microsoft.com/office/drawing/2014/main" id="{E2D55872-2C01-4445-B7DE-1EC708328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820" y="11268918"/>
            <a:ext cx="18154514" cy="2444404"/>
          </a:xfrm>
          <a:custGeom>
            <a:avLst/>
            <a:gdLst>
              <a:gd name="T0" fmla="*/ 7288 w 14575"/>
              <a:gd name="T1" fmla="*/ 0 h 1962"/>
              <a:gd name="T2" fmla="*/ 7288 w 14575"/>
              <a:gd name="T3" fmla="*/ 0 h 1962"/>
              <a:gd name="T4" fmla="*/ 0 w 14575"/>
              <a:gd name="T5" fmla="*/ 1961 h 1962"/>
              <a:gd name="T6" fmla="*/ 14574 w 14575"/>
              <a:gd name="T7" fmla="*/ 1961 h 1962"/>
              <a:gd name="T8" fmla="*/ 14574 w 14575"/>
              <a:gd name="T9" fmla="*/ 1961 h 1962"/>
              <a:gd name="T10" fmla="*/ 7288 w 14575"/>
              <a:gd name="T11" fmla="*/ 0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75" h="1962">
                <a:moveTo>
                  <a:pt x="7288" y="0"/>
                </a:moveTo>
                <a:lnTo>
                  <a:pt x="7288" y="0"/>
                </a:lnTo>
                <a:cubicBezTo>
                  <a:pt x="3272" y="0"/>
                  <a:pt x="15" y="878"/>
                  <a:pt x="0" y="1961"/>
                </a:cubicBezTo>
                <a:lnTo>
                  <a:pt x="14574" y="1961"/>
                </a:lnTo>
                <a:lnTo>
                  <a:pt x="14574" y="1961"/>
                </a:lnTo>
                <a:cubicBezTo>
                  <a:pt x="14559" y="878"/>
                  <a:pt x="11302" y="0"/>
                  <a:pt x="7288" y="0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6">
            <a:extLst>
              <a:ext uri="{FF2B5EF4-FFF2-40B4-BE49-F238E27FC236}">
                <a16:creationId xmlns:a16="http://schemas.microsoft.com/office/drawing/2014/main" id="{E1D2C059-2A57-E240-A598-47CA20595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50" y="9571564"/>
            <a:ext cx="3422165" cy="2372996"/>
          </a:xfrm>
          <a:custGeom>
            <a:avLst/>
            <a:gdLst>
              <a:gd name="T0" fmla="*/ 1195 w 2747"/>
              <a:gd name="T1" fmla="*/ 1840 h 1903"/>
              <a:gd name="T2" fmla="*/ 1195 w 2747"/>
              <a:gd name="T3" fmla="*/ 1840 h 1903"/>
              <a:gd name="T4" fmla="*/ 1550 w 2747"/>
              <a:gd name="T5" fmla="*/ 1840 h 1903"/>
              <a:gd name="T6" fmla="*/ 2746 w 2747"/>
              <a:gd name="T7" fmla="*/ 1162 h 1903"/>
              <a:gd name="T8" fmla="*/ 2746 w 2747"/>
              <a:gd name="T9" fmla="*/ 470 h 1903"/>
              <a:gd name="T10" fmla="*/ 2746 w 2747"/>
              <a:gd name="T11" fmla="*/ 470 h 1903"/>
              <a:gd name="T12" fmla="*/ 1337 w 2747"/>
              <a:gd name="T13" fmla="*/ 0 h 1903"/>
              <a:gd name="T14" fmla="*/ 1337 w 2747"/>
              <a:gd name="T15" fmla="*/ 0 h 1903"/>
              <a:gd name="T16" fmla="*/ 0 w 2747"/>
              <a:gd name="T17" fmla="*/ 418 h 1903"/>
              <a:gd name="T18" fmla="*/ 0 w 2747"/>
              <a:gd name="T19" fmla="*/ 1162 h 1903"/>
              <a:gd name="T20" fmla="*/ 1195 w 2747"/>
              <a:gd name="T21" fmla="*/ 1840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47" h="1903">
                <a:moveTo>
                  <a:pt x="1195" y="1840"/>
                </a:moveTo>
                <a:lnTo>
                  <a:pt x="1195" y="1840"/>
                </a:lnTo>
                <a:cubicBezTo>
                  <a:pt x="1305" y="1902"/>
                  <a:pt x="1440" y="1902"/>
                  <a:pt x="1550" y="1840"/>
                </a:cubicBezTo>
                <a:lnTo>
                  <a:pt x="2746" y="1162"/>
                </a:lnTo>
                <a:lnTo>
                  <a:pt x="2746" y="470"/>
                </a:lnTo>
                <a:lnTo>
                  <a:pt x="2746" y="470"/>
                </a:lnTo>
                <a:cubicBezTo>
                  <a:pt x="2353" y="175"/>
                  <a:pt x="1865" y="0"/>
                  <a:pt x="1337" y="0"/>
                </a:cubicBezTo>
                <a:lnTo>
                  <a:pt x="1337" y="0"/>
                </a:lnTo>
                <a:cubicBezTo>
                  <a:pt x="840" y="0"/>
                  <a:pt x="379" y="154"/>
                  <a:pt x="0" y="418"/>
                </a:cubicBezTo>
                <a:lnTo>
                  <a:pt x="0" y="1162"/>
                </a:lnTo>
                <a:lnTo>
                  <a:pt x="1195" y="18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8">
            <a:extLst>
              <a:ext uri="{FF2B5EF4-FFF2-40B4-BE49-F238E27FC236}">
                <a16:creationId xmlns:a16="http://schemas.microsoft.com/office/drawing/2014/main" id="{2C54041C-E6C5-0040-950F-58FBBAFE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683" y="7720410"/>
            <a:ext cx="3422168" cy="2372996"/>
          </a:xfrm>
          <a:custGeom>
            <a:avLst/>
            <a:gdLst>
              <a:gd name="T0" fmla="*/ 1196 w 2747"/>
              <a:gd name="T1" fmla="*/ 1840 h 1903"/>
              <a:gd name="T2" fmla="*/ 1196 w 2747"/>
              <a:gd name="T3" fmla="*/ 1840 h 1903"/>
              <a:gd name="T4" fmla="*/ 1551 w 2747"/>
              <a:gd name="T5" fmla="*/ 1840 h 1903"/>
              <a:gd name="T6" fmla="*/ 2746 w 2747"/>
              <a:gd name="T7" fmla="*/ 1162 h 1903"/>
              <a:gd name="T8" fmla="*/ 2746 w 2747"/>
              <a:gd name="T9" fmla="*/ 470 h 1903"/>
              <a:gd name="T10" fmla="*/ 2746 w 2747"/>
              <a:gd name="T11" fmla="*/ 470 h 1903"/>
              <a:gd name="T12" fmla="*/ 1337 w 2747"/>
              <a:gd name="T13" fmla="*/ 0 h 1903"/>
              <a:gd name="T14" fmla="*/ 1337 w 2747"/>
              <a:gd name="T15" fmla="*/ 0 h 1903"/>
              <a:gd name="T16" fmla="*/ 0 w 2747"/>
              <a:gd name="T17" fmla="*/ 418 h 1903"/>
              <a:gd name="T18" fmla="*/ 0 w 2747"/>
              <a:gd name="T19" fmla="*/ 1162 h 1903"/>
              <a:gd name="T20" fmla="*/ 1196 w 2747"/>
              <a:gd name="T21" fmla="*/ 1840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47" h="1903">
                <a:moveTo>
                  <a:pt x="1196" y="1840"/>
                </a:moveTo>
                <a:lnTo>
                  <a:pt x="1196" y="1840"/>
                </a:lnTo>
                <a:cubicBezTo>
                  <a:pt x="1306" y="1902"/>
                  <a:pt x="1441" y="1902"/>
                  <a:pt x="1551" y="1840"/>
                </a:cubicBezTo>
                <a:lnTo>
                  <a:pt x="2746" y="1162"/>
                </a:lnTo>
                <a:lnTo>
                  <a:pt x="2746" y="470"/>
                </a:lnTo>
                <a:lnTo>
                  <a:pt x="2746" y="470"/>
                </a:lnTo>
                <a:cubicBezTo>
                  <a:pt x="2354" y="175"/>
                  <a:pt x="1866" y="0"/>
                  <a:pt x="1337" y="0"/>
                </a:cubicBezTo>
                <a:lnTo>
                  <a:pt x="1337" y="0"/>
                </a:lnTo>
                <a:cubicBezTo>
                  <a:pt x="840" y="0"/>
                  <a:pt x="380" y="155"/>
                  <a:pt x="0" y="418"/>
                </a:cubicBezTo>
                <a:lnTo>
                  <a:pt x="0" y="1162"/>
                </a:lnTo>
                <a:lnTo>
                  <a:pt x="1196" y="184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80">
            <a:extLst>
              <a:ext uri="{FF2B5EF4-FFF2-40B4-BE49-F238E27FC236}">
                <a16:creationId xmlns:a16="http://schemas.microsoft.com/office/drawing/2014/main" id="{9D1A0C03-4B8D-3342-A986-93577FCA6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277" y="7720410"/>
            <a:ext cx="3422168" cy="2372996"/>
          </a:xfrm>
          <a:custGeom>
            <a:avLst/>
            <a:gdLst>
              <a:gd name="T0" fmla="*/ 1195 w 2747"/>
              <a:gd name="T1" fmla="*/ 1840 h 1903"/>
              <a:gd name="T2" fmla="*/ 1195 w 2747"/>
              <a:gd name="T3" fmla="*/ 1840 h 1903"/>
              <a:gd name="T4" fmla="*/ 1550 w 2747"/>
              <a:gd name="T5" fmla="*/ 1840 h 1903"/>
              <a:gd name="T6" fmla="*/ 2746 w 2747"/>
              <a:gd name="T7" fmla="*/ 1162 h 1903"/>
              <a:gd name="T8" fmla="*/ 2746 w 2747"/>
              <a:gd name="T9" fmla="*/ 470 h 1903"/>
              <a:gd name="T10" fmla="*/ 2746 w 2747"/>
              <a:gd name="T11" fmla="*/ 470 h 1903"/>
              <a:gd name="T12" fmla="*/ 1336 w 2747"/>
              <a:gd name="T13" fmla="*/ 0 h 1903"/>
              <a:gd name="T14" fmla="*/ 1336 w 2747"/>
              <a:gd name="T15" fmla="*/ 0 h 1903"/>
              <a:gd name="T16" fmla="*/ 0 w 2747"/>
              <a:gd name="T17" fmla="*/ 418 h 1903"/>
              <a:gd name="T18" fmla="*/ 0 w 2747"/>
              <a:gd name="T19" fmla="*/ 1162 h 1903"/>
              <a:gd name="T20" fmla="*/ 1195 w 2747"/>
              <a:gd name="T21" fmla="*/ 1840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47" h="1903">
                <a:moveTo>
                  <a:pt x="1195" y="1840"/>
                </a:moveTo>
                <a:lnTo>
                  <a:pt x="1195" y="1840"/>
                </a:lnTo>
                <a:cubicBezTo>
                  <a:pt x="1305" y="1902"/>
                  <a:pt x="1440" y="1902"/>
                  <a:pt x="1550" y="1840"/>
                </a:cubicBezTo>
                <a:lnTo>
                  <a:pt x="2746" y="1162"/>
                </a:lnTo>
                <a:lnTo>
                  <a:pt x="2746" y="470"/>
                </a:lnTo>
                <a:lnTo>
                  <a:pt x="2746" y="470"/>
                </a:lnTo>
                <a:cubicBezTo>
                  <a:pt x="2353" y="175"/>
                  <a:pt x="1865" y="0"/>
                  <a:pt x="1336" y="0"/>
                </a:cubicBezTo>
                <a:lnTo>
                  <a:pt x="1336" y="0"/>
                </a:lnTo>
                <a:cubicBezTo>
                  <a:pt x="840" y="0"/>
                  <a:pt x="379" y="155"/>
                  <a:pt x="0" y="418"/>
                </a:cubicBezTo>
                <a:lnTo>
                  <a:pt x="0" y="1162"/>
                </a:lnTo>
                <a:lnTo>
                  <a:pt x="1195" y="18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82">
            <a:extLst>
              <a:ext uri="{FF2B5EF4-FFF2-40B4-BE49-F238E27FC236}">
                <a16:creationId xmlns:a16="http://schemas.microsoft.com/office/drawing/2014/main" id="{50439461-E6E2-D643-89E4-D9A60A8C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0629" y="9571564"/>
            <a:ext cx="3422168" cy="2372996"/>
          </a:xfrm>
          <a:custGeom>
            <a:avLst/>
            <a:gdLst>
              <a:gd name="T0" fmla="*/ 1196 w 2747"/>
              <a:gd name="T1" fmla="*/ 1840 h 1903"/>
              <a:gd name="T2" fmla="*/ 1196 w 2747"/>
              <a:gd name="T3" fmla="*/ 1840 h 1903"/>
              <a:gd name="T4" fmla="*/ 1551 w 2747"/>
              <a:gd name="T5" fmla="*/ 1840 h 1903"/>
              <a:gd name="T6" fmla="*/ 2746 w 2747"/>
              <a:gd name="T7" fmla="*/ 1162 h 1903"/>
              <a:gd name="T8" fmla="*/ 2746 w 2747"/>
              <a:gd name="T9" fmla="*/ 470 h 1903"/>
              <a:gd name="T10" fmla="*/ 2746 w 2747"/>
              <a:gd name="T11" fmla="*/ 470 h 1903"/>
              <a:gd name="T12" fmla="*/ 1338 w 2747"/>
              <a:gd name="T13" fmla="*/ 0 h 1903"/>
              <a:gd name="T14" fmla="*/ 1338 w 2747"/>
              <a:gd name="T15" fmla="*/ 0 h 1903"/>
              <a:gd name="T16" fmla="*/ 0 w 2747"/>
              <a:gd name="T17" fmla="*/ 418 h 1903"/>
              <a:gd name="T18" fmla="*/ 0 w 2747"/>
              <a:gd name="T19" fmla="*/ 1162 h 1903"/>
              <a:gd name="T20" fmla="*/ 1196 w 2747"/>
              <a:gd name="T21" fmla="*/ 1840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47" h="1903">
                <a:moveTo>
                  <a:pt x="1196" y="1840"/>
                </a:moveTo>
                <a:lnTo>
                  <a:pt x="1196" y="1840"/>
                </a:lnTo>
                <a:cubicBezTo>
                  <a:pt x="1306" y="1902"/>
                  <a:pt x="1441" y="1902"/>
                  <a:pt x="1551" y="1840"/>
                </a:cubicBezTo>
                <a:lnTo>
                  <a:pt x="2746" y="1162"/>
                </a:lnTo>
                <a:lnTo>
                  <a:pt x="2746" y="470"/>
                </a:lnTo>
                <a:lnTo>
                  <a:pt x="2746" y="470"/>
                </a:lnTo>
                <a:cubicBezTo>
                  <a:pt x="2354" y="175"/>
                  <a:pt x="1866" y="0"/>
                  <a:pt x="1338" y="0"/>
                </a:cubicBezTo>
                <a:lnTo>
                  <a:pt x="1338" y="0"/>
                </a:lnTo>
                <a:cubicBezTo>
                  <a:pt x="841" y="0"/>
                  <a:pt x="380" y="154"/>
                  <a:pt x="0" y="418"/>
                </a:cubicBezTo>
                <a:lnTo>
                  <a:pt x="0" y="1162"/>
                </a:lnTo>
                <a:lnTo>
                  <a:pt x="1196" y="184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84">
            <a:extLst>
              <a:ext uri="{FF2B5EF4-FFF2-40B4-BE49-F238E27FC236}">
                <a16:creationId xmlns:a16="http://schemas.microsoft.com/office/drawing/2014/main" id="{25506456-E55E-5D43-85A3-04CA1789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006" y="6951384"/>
            <a:ext cx="3416674" cy="2372996"/>
          </a:xfrm>
          <a:custGeom>
            <a:avLst/>
            <a:gdLst>
              <a:gd name="T0" fmla="*/ 1195 w 2745"/>
              <a:gd name="T1" fmla="*/ 1839 h 1903"/>
              <a:gd name="T2" fmla="*/ 1195 w 2745"/>
              <a:gd name="T3" fmla="*/ 1839 h 1903"/>
              <a:gd name="T4" fmla="*/ 1549 w 2745"/>
              <a:gd name="T5" fmla="*/ 1839 h 1903"/>
              <a:gd name="T6" fmla="*/ 2744 w 2745"/>
              <a:gd name="T7" fmla="*/ 1161 h 1903"/>
              <a:gd name="T8" fmla="*/ 2744 w 2745"/>
              <a:gd name="T9" fmla="*/ 469 h 1903"/>
              <a:gd name="T10" fmla="*/ 2744 w 2745"/>
              <a:gd name="T11" fmla="*/ 469 h 1903"/>
              <a:gd name="T12" fmla="*/ 1337 w 2745"/>
              <a:gd name="T13" fmla="*/ 0 h 1903"/>
              <a:gd name="T14" fmla="*/ 1337 w 2745"/>
              <a:gd name="T15" fmla="*/ 0 h 1903"/>
              <a:gd name="T16" fmla="*/ 0 w 2745"/>
              <a:gd name="T17" fmla="*/ 418 h 1903"/>
              <a:gd name="T18" fmla="*/ 0 w 2745"/>
              <a:gd name="T19" fmla="*/ 1161 h 1903"/>
              <a:gd name="T20" fmla="*/ 1195 w 2745"/>
              <a:gd name="T21" fmla="*/ 1839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45" h="1903">
                <a:moveTo>
                  <a:pt x="1195" y="1839"/>
                </a:moveTo>
                <a:lnTo>
                  <a:pt x="1195" y="1839"/>
                </a:lnTo>
                <a:cubicBezTo>
                  <a:pt x="1305" y="1902"/>
                  <a:pt x="1439" y="1902"/>
                  <a:pt x="1549" y="1839"/>
                </a:cubicBezTo>
                <a:lnTo>
                  <a:pt x="2744" y="1161"/>
                </a:lnTo>
                <a:lnTo>
                  <a:pt x="2744" y="469"/>
                </a:lnTo>
                <a:lnTo>
                  <a:pt x="2744" y="469"/>
                </a:lnTo>
                <a:cubicBezTo>
                  <a:pt x="2352" y="174"/>
                  <a:pt x="1864" y="0"/>
                  <a:pt x="1337" y="0"/>
                </a:cubicBezTo>
                <a:lnTo>
                  <a:pt x="1337" y="0"/>
                </a:lnTo>
                <a:cubicBezTo>
                  <a:pt x="840" y="0"/>
                  <a:pt x="379" y="154"/>
                  <a:pt x="0" y="418"/>
                </a:cubicBezTo>
                <a:lnTo>
                  <a:pt x="0" y="1161"/>
                </a:lnTo>
                <a:lnTo>
                  <a:pt x="1195" y="183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85">
            <a:extLst>
              <a:ext uri="{FF2B5EF4-FFF2-40B4-BE49-F238E27FC236}">
                <a16:creationId xmlns:a16="http://schemas.microsoft.com/office/drawing/2014/main" id="{4855F9A3-C781-AE4C-A758-D028B0AA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50" y="5902212"/>
            <a:ext cx="3422165" cy="4251617"/>
          </a:xfrm>
          <a:custGeom>
            <a:avLst/>
            <a:gdLst>
              <a:gd name="T0" fmla="*/ 2746 w 2747"/>
              <a:gd name="T1" fmla="*/ 3413 h 3414"/>
              <a:gd name="T2" fmla="*/ 2746 w 2747"/>
              <a:gd name="T3" fmla="*/ 415 h 3414"/>
              <a:gd name="T4" fmla="*/ 2746 w 2747"/>
              <a:gd name="T5" fmla="*/ 415 h 3414"/>
              <a:gd name="T6" fmla="*/ 2330 w 2747"/>
              <a:gd name="T7" fmla="*/ 0 h 3414"/>
              <a:gd name="T8" fmla="*/ 358 w 2747"/>
              <a:gd name="T9" fmla="*/ 0 h 3414"/>
              <a:gd name="T10" fmla="*/ 358 w 2747"/>
              <a:gd name="T11" fmla="*/ 0 h 3414"/>
              <a:gd name="T12" fmla="*/ 0 w 2747"/>
              <a:gd name="T13" fmla="*/ 357 h 3414"/>
              <a:gd name="T14" fmla="*/ 0 w 2747"/>
              <a:gd name="T15" fmla="*/ 3361 h 3414"/>
              <a:gd name="T16" fmla="*/ 0 w 2747"/>
              <a:gd name="T17" fmla="*/ 3361 h 3414"/>
              <a:gd name="T18" fmla="*/ 1337 w 2747"/>
              <a:gd name="T19" fmla="*/ 2943 h 3414"/>
              <a:gd name="T20" fmla="*/ 1337 w 2747"/>
              <a:gd name="T21" fmla="*/ 2943 h 3414"/>
              <a:gd name="T22" fmla="*/ 2746 w 2747"/>
              <a:gd name="T23" fmla="*/ 3413 h 3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7" h="3414">
                <a:moveTo>
                  <a:pt x="2746" y="3413"/>
                </a:moveTo>
                <a:lnTo>
                  <a:pt x="2746" y="415"/>
                </a:lnTo>
                <a:lnTo>
                  <a:pt x="2746" y="415"/>
                </a:lnTo>
                <a:cubicBezTo>
                  <a:pt x="2746" y="186"/>
                  <a:pt x="2560" y="0"/>
                  <a:pt x="2330" y="0"/>
                </a:cubicBezTo>
                <a:lnTo>
                  <a:pt x="358" y="0"/>
                </a:lnTo>
                <a:lnTo>
                  <a:pt x="358" y="0"/>
                </a:lnTo>
                <a:cubicBezTo>
                  <a:pt x="160" y="0"/>
                  <a:pt x="0" y="160"/>
                  <a:pt x="0" y="357"/>
                </a:cubicBezTo>
                <a:lnTo>
                  <a:pt x="0" y="3361"/>
                </a:lnTo>
                <a:lnTo>
                  <a:pt x="0" y="3361"/>
                </a:lnTo>
                <a:cubicBezTo>
                  <a:pt x="379" y="3097"/>
                  <a:pt x="840" y="2943"/>
                  <a:pt x="1337" y="2943"/>
                </a:cubicBezTo>
                <a:lnTo>
                  <a:pt x="1337" y="2943"/>
                </a:lnTo>
                <a:cubicBezTo>
                  <a:pt x="1865" y="2943"/>
                  <a:pt x="2353" y="3118"/>
                  <a:pt x="2746" y="3413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86">
            <a:extLst>
              <a:ext uri="{FF2B5EF4-FFF2-40B4-BE49-F238E27FC236}">
                <a16:creationId xmlns:a16="http://schemas.microsoft.com/office/drawing/2014/main" id="{563A48C5-D656-1D47-8FBA-679AA28D1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683" y="4056550"/>
            <a:ext cx="3422168" cy="4251617"/>
          </a:xfrm>
          <a:custGeom>
            <a:avLst/>
            <a:gdLst>
              <a:gd name="T0" fmla="*/ 2746 w 2747"/>
              <a:gd name="T1" fmla="*/ 3413 h 3414"/>
              <a:gd name="T2" fmla="*/ 2746 w 2747"/>
              <a:gd name="T3" fmla="*/ 416 h 3414"/>
              <a:gd name="T4" fmla="*/ 2746 w 2747"/>
              <a:gd name="T5" fmla="*/ 416 h 3414"/>
              <a:gd name="T6" fmla="*/ 2330 w 2747"/>
              <a:gd name="T7" fmla="*/ 0 h 3414"/>
              <a:gd name="T8" fmla="*/ 358 w 2747"/>
              <a:gd name="T9" fmla="*/ 0 h 3414"/>
              <a:gd name="T10" fmla="*/ 358 w 2747"/>
              <a:gd name="T11" fmla="*/ 0 h 3414"/>
              <a:gd name="T12" fmla="*/ 0 w 2747"/>
              <a:gd name="T13" fmla="*/ 358 h 3414"/>
              <a:gd name="T14" fmla="*/ 0 w 2747"/>
              <a:gd name="T15" fmla="*/ 3361 h 3414"/>
              <a:gd name="T16" fmla="*/ 0 w 2747"/>
              <a:gd name="T17" fmla="*/ 3361 h 3414"/>
              <a:gd name="T18" fmla="*/ 1337 w 2747"/>
              <a:gd name="T19" fmla="*/ 2943 h 3414"/>
              <a:gd name="T20" fmla="*/ 1337 w 2747"/>
              <a:gd name="T21" fmla="*/ 2943 h 3414"/>
              <a:gd name="T22" fmla="*/ 2746 w 2747"/>
              <a:gd name="T23" fmla="*/ 3413 h 3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7" h="3414">
                <a:moveTo>
                  <a:pt x="2746" y="3413"/>
                </a:moveTo>
                <a:lnTo>
                  <a:pt x="2746" y="416"/>
                </a:lnTo>
                <a:lnTo>
                  <a:pt x="2746" y="416"/>
                </a:lnTo>
                <a:cubicBezTo>
                  <a:pt x="2746" y="186"/>
                  <a:pt x="2560" y="0"/>
                  <a:pt x="2330" y="0"/>
                </a:cubicBezTo>
                <a:lnTo>
                  <a:pt x="358" y="0"/>
                </a:lnTo>
                <a:lnTo>
                  <a:pt x="358" y="0"/>
                </a:lnTo>
                <a:cubicBezTo>
                  <a:pt x="161" y="0"/>
                  <a:pt x="0" y="160"/>
                  <a:pt x="0" y="358"/>
                </a:cubicBezTo>
                <a:lnTo>
                  <a:pt x="0" y="3361"/>
                </a:lnTo>
                <a:lnTo>
                  <a:pt x="0" y="3361"/>
                </a:lnTo>
                <a:cubicBezTo>
                  <a:pt x="380" y="3098"/>
                  <a:pt x="840" y="2943"/>
                  <a:pt x="1337" y="2943"/>
                </a:cubicBezTo>
                <a:lnTo>
                  <a:pt x="1337" y="2943"/>
                </a:lnTo>
                <a:cubicBezTo>
                  <a:pt x="1866" y="2943"/>
                  <a:pt x="2354" y="3118"/>
                  <a:pt x="2746" y="3413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87">
            <a:extLst>
              <a:ext uri="{FF2B5EF4-FFF2-40B4-BE49-F238E27FC236}">
                <a16:creationId xmlns:a16="http://schemas.microsoft.com/office/drawing/2014/main" id="{47F3886D-37A4-BA44-991F-D4C229B87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277" y="4056550"/>
            <a:ext cx="3422168" cy="4251617"/>
          </a:xfrm>
          <a:custGeom>
            <a:avLst/>
            <a:gdLst>
              <a:gd name="T0" fmla="*/ 2746 w 2747"/>
              <a:gd name="T1" fmla="*/ 3413 h 3414"/>
              <a:gd name="T2" fmla="*/ 2746 w 2747"/>
              <a:gd name="T3" fmla="*/ 416 h 3414"/>
              <a:gd name="T4" fmla="*/ 2746 w 2747"/>
              <a:gd name="T5" fmla="*/ 416 h 3414"/>
              <a:gd name="T6" fmla="*/ 2330 w 2747"/>
              <a:gd name="T7" fmla="*/ 0 h 3414"/>
              <a:gd name="T8" fmla="*/ 358 w 2747"/>
              <a:gd name="T9" fmla="*/ 0 h 3414"/>
              <a:gd name="T10" fmla="*/ 358 w 2747"/>
              <a:gd name="T11" fmla="*/ 0 h 3414"/>
              <a:gd name="T12" fmla="*/ 0 w 2747"/>
              <a:gd name="T13" fmla="*/ 358 h 3414"/>
              <a:gd name="T14" fmla="*/ 0 w 2747"/>
              <a:gd name="T15" fmla="*/ 3361 h 3414"/>
              <a:gd name="T16" fmla="*/ 0 w 2747"/>
              <a:gd name="T17" fmla="*/ 3361 h 3414"/>
              <a:gd name="T18" fmla="*/ 1336 w 2747"/>
              <a:gd name="T19" fmla="*/ 2943 h 3414"/>
              <a:gd name="T20" fmla="*/ 1336 w 2747"/>
              <a:gd name="T21" fmla="*/ 2943 h 3414"/>
              <a:gd name="T22" fmla="*/ 2746 w 2747"/>
              <a:gd name="T23" fmla="*/ 3413 h 3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7" h="3414">
                <a:moveTo>
                  <a:pt x="2746" y="3413"/>
                </a:moveTo>
                <a:lnTo>
                  <a:pt x="2746" y="416"/>
                </a:lnTo>
                <a:lnTo>
                  <a:pt x="2746" y="416"/>
                </a:lnTo>
                <a:cubicBezTo>
                  <a:pt x="2746" y="186"/>
                  <a:pt x="2559" y="0"/>
                  <a:pt x="2330" y="0"/>
                </a:cubicBezTo>
                <a:lnTo>
                  <a:pt x="358" y="0"/>
                </a:lnTo>
                <a:lnTo>
                  <a:pt x="358" y="0"/>
                </a:lnTo>
                <a:cubicBezTo>
                  <a:pt x="160" y="0"/>
                  <a:pt x="0" y="160"/>
                  <a:pt x="0" y="358"/>
                </a:cubicBezTo>
                <a:lnTo>
                  <a:pt x="0" y="3361"/>
                </a:lnTo>
                <a:lnTo>
                  <a:pt x="0" y="3361"/>
                </a:lnTo>
                <a:cubicBezTo>
                  <a:pt x="379" y="3098"/>
                  <a:pt x="840" y="2943"/>
                  <a:pt x="1336" y="2943"/>
                </a:cubicBezTo>
                <a:lnTo>
                  <a:pt x="1336" y="2943"/>
                </a:lnTo>
                <a:cubicBezTo>
                  <a:pt x="1865" y="2943"/>
                  <a:pt x="2353" y="3118"/>
                  <a:pt x="2746" y="3413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88">
            <a:extLst>
              <a:ext uri="{FF2B5EF4-FFF2-40B4-BE49-F238E27FC236}">
                <a16:creationId xmlns:a16="http://schemas.microsoft.com/office/drawing/2014/main" id="{DAF831FC-D8CC-314E-9ACF-F506CEDF9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0629" y="5902212"/>
            <a:ext cx="3422168" cy="4251617"/>
          </a:xfrm>
          <a:custGeom>
            <a:avLst/>
            <a:gdLst>
              <a:gd name="T0" fmla="*/ 2746 w 2747"/>
              <a:gd name="T1" fmla="*/ 3413 h 3414"/>
              <a:gd name="T2" fmla="*/ 2746 w 2747"/>
              <a:gd name="T3" fmla="*/ 415 h 3414"/>
              <a:gd name="T4" fmla="*/ 2746 w 2747"/>
              <a:gd name="T5" fmla="*/ 415 h 3414"/>
              <a:gd name="T6" fmla="*/ 2331 w 2747"/>
              <a:gd name="T7" fmla="*/ 0 h 3414"/>
              <a:gd name="T8" fmla="*/ 358 w 2747"/>
              <a:gd name="T9" fmla="*/ 0 h 3414"/>
              <a:gd name="T10" fmla="*/ 358 w 2747"/>
              <a:gd name="T11" fmla="*/ 0 h 3414"/>
              <a:gd name="T12" fmla="*/ 0 w 2747"/>
              <a:gd name="T13" fmla="*/ 357 h 3414"/>
              <a:gd name="T14" fmla="*/ 0 w 2747"/>
              <a:gd name="T15" fmla="*/ 3361 h 3414"/>
              <a:gd name="T16" fmla="*/ 0 w 2747"/>
              <a:gd name="T17" fmla="*/ 3361 h 3414"/>
              <a:gd name="T18" fmla="*/ 1338 w 2747"/>
              <a:gd name="T19" fmla="*/ 2943 h 3414"/>
              <a:gd name="T20" fmla="*/ 1338 w 2747"/>
              <a:gd name="T21" fmla="*/ 2943 h 3414"/>
              <a:gd name="T22" fmla="*/ 2746 w 2747"/>
              <a:gd name="T23" fmla="*/ 3413 h 3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7" h="3414">
                <a:moveTo>
                  <a:pt x="2746" y="3413"/>
                </a:moveTo>
                <a:lnTo>
                  <a:pt x="2746" y="415"/>
                </a:lnTo>
                <a:lnTo>
                  <a:pt x="2746" y="415"/>
                </a:lnTo>
                <a:cubicBezTo>
                  <a:pt x="2746" y="186"/>
                  <a:pt x="2560" y="0"/>
                  <a:pt x="2331" y="0"/>
                </a:cubicBezTo>
                <a:lnTo>
                  <a:pt x="358" y="0"/>
                </a:lnTo>
                <a:lnTo>
                  <a:pt x="358" y="0"/>
                </a:lnTo>
                <a:cubicBezTo>
                  <a:pt x="160" y="0"/>
                  <a:pt x="0" y="160"/>
                  <a:pt x="0" y="357"/>
                </a:cubicBezTo>
                <a:lnTo>
                  <a:pt x="0" y="3361"/>
                </a:lnTo>
                <a:lnTo>
                  <a:pt x="0" y="3361"/>
                </a:lnTo>
                <a:cubicBezTo>
                  <a:pt x="380" y="3097"/>
                  <a:pt x="841" y="2943"/>
                  <a:pt x="1338" y="2943"/>
                </a:cubicBezTo>
                <a:lnTo>
                  <a:pt x="1338" y="2943"/>
                </a:lnTo>
                <a:cubicBezTo>
                  <a:pt x="1866" y="2943"/>
                  <a:pt x="2354" y="3118"/>
                  <a:pt x="2746" y="3413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89">
            <a:extLst>
              <a:ext uri="{FF2B5EF4-FFF2-40B4-BE49-F238E27FC236}">
                <a16:creationId xmlns:a16="http://schemas.microsoft.com/office/drawing/2014/main" id="{8EDA8956-2C5A-864F-A527-1FFCCB11F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006" y="3287522"/>
            <a:ext cx="3416674" cy="4251617"/>
          </a:xfrm>
          <a:custGeom>
            <a:avLst/>
            <a:gdLst>
              <a:gd name="T0" fmla="*/ 2744 w 2745"/>
              <a:gd name="T1" fmla="*/ 3413 h 3414"/>
              <a:gd name="T2" fmla="*/ 2744 w 2745"/>
              <a:gd name="T3" fmla="*/ 416 h 3414"/>
              <a:gd name="T4" fmla="*/ 2744 w 2745"/>
              <a:gd name="T5" fmla="*/ 416 h 3414"/>
              <a:gd name="T6" fmla="*/ 2329 w 2745"/>
              <a:gd name="T7" fmla="*/ 0 h 3414"/>
              <a:gd name="T8" fmla="*/ 357 w 2745"/>
              <a:gd name="T9" fmla="*/ 0 h 3414"/>
              <a:gd name="T10" fmla="*/ 357 w 2745"/>
              <a:gd name="T11" fmla="*/ 0 h 3414"/>
              <a:gd name="T12" fmla="*/ 0 w 2745"/>
              <a:gd name="T13" fmla="*/ 358 h 3414"/>
              <a:gd name="T14" fmla="*/ 0 w 2745"/>
              <a:gd name="T15" fmla="*/ 3362 h 3414"/>
              <a:gd name="T16" fmla="*/ 0 w 2745"/>
              <a:gd name="T17" fmla="*/ 3362 h 3414"/>
              <a:gd name="T18" fmla="*/ 1337 w 2745"/>
              <a:gd name="T19" fmla="*/ 2944 h 3414"/>
              <a:gd name="T20" fmla="*/ 1337 w 2745"/>
              <a:gd name="T21" fmla="*/ 2944 h 3414"/>
              <a:gd name="T22" fmla="*/ 2744 w 2745"/>
              <a:gd name="T23" fmla="*/ 3413 h 3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5" h="3414">
                <a:moveTo>
                  <a:pt x="2744" y="3413"/>
                </a:moveTo>
                <a:lnTo>
                  <a:pt x="2744" y="416"/>
                </a:lnTo>
                <a:lnTo>
                  <a:pt x="2744" y="416"/>
                </a:lnTo>
                <a:cubicBezTo>
                  <a:pt x="2744" y="186"/>
                  <a:pt x="2558" y="0"/>
                  <a:pt x="2329" y="0"/>
                </a:cubicBezTo>
                <a:lnTo>
                  <a:pt x="357" y="0"/>
                </a:lnTo>
                <a:lnTo>
                  <a:pt x="357" y="0"/>
                </a:lnTo>
                <a:cubicBezTo>
                  <a:pt x="160" y="0"/>
                  <a:pt x="0" y="161"/>
                  <a:pt x="0" y="358"/>
                </a:cubicBezTo>
                <a:lnTo>
                  <a:pt x="0" y="3362"/>
                </a:lnTo>
                <a:lnTo>
                  <a:pt x="0" y="3362"/>
                </a:lnTo>
                <a:cubicBezTo>
                  <a:pt x="379" y="3098"/>
                  <a:pt x="840" y="2944"/>
                  <a:pt x="1337" y="2944"/>
                </a:cubicBezTo>
                <a:lnTo>
                  <a:pt x="1337" y="2944"/>
                </a:lnTo>
                <a:cubicBezTo>
                  <a:pt x="1864" y="2944"/>
                  <a:pt x="2352" y="3118"/>
                  <a:pt x="2744" y="3413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56AFB-E73A-9643-B448-E96969927E63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C521A-1827-5F46-9F28-DC2834BBA7AA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8DB85-CD04-FA44-B1F7-E46D7F6329B1}"/>
              </a:ext>
            </a:extLst>
          </p:cNvPr>
          <p:cNvSpPr txBox="1"/>
          <p:nvPr/>
        </p:nvSpPr>
        <p:spPr>
          <a:xfrm>
            <a:off x="10044281" y="12098899"/>
            <a:ext cx="428908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V’S OF BIG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B036B-B4B4-804B-B02C-905075288C2A}"/>
              </a:ext>
            </a:extLst>
          </p:cNvPr>
          <p:cNvSpPr txBox="1"/>
          <p:nvPr/>
        </p:nvSpPr>
        <p:spPr>
          <a:xfrm>
            <a:off x="1702281" y="10336878"/>
            <a:ext cx="30282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VOLUME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766FD-BACE-6F49-B4D1-112C6977D80D}"/>
              </a:ext>
            </a:extLst>
          </p:cNvPr>
          <p:cNvSpPr txBox="1"/>
          <p:nvPr/>
        </p:nvSpPr>
        <p:spPr>
          <a:xfrm>
            <a:off x="1702281" y="7053134"/>
            <a:ext cx="3028288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E7A58-60D5-F14C-AD51-24B4C3D3F875}"/>
              </a:ext>
            </a:extLst>
          </p:cNvPr>
          <p:cNvSpPr txBox="1"/>
          <p:nvPr/>
        </p:nvSpPr>
        <p:spPr>
          <a:xfrm>
            <a:off x="6181044" y="8474526"/>
            <a:ext cx="30282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VELOCITY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DBFDAA-A72B-7E45-AB50-F77B25F12EE1}"/>
              </a:ext>
            </a:extLst>
          </p:cNvPr>
          <p:cNvSpPr txBox="1"/>
          <p:nvPr/>
        </p:nvSpPr>
        <p:spPr>
          <a:xfrm>
            <a:off x="6181044" y="5148183"/>
            <a:ext cx="3028288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2D3F7-792F-EC4D-9567-6FA26A949181}"/>
              </a:ext>
            </a:extLst>
          </p:cNvPr>
          <p:cNvSpPr txBox="1"/>
          <p:nvPr/>
        </p:nvSpPr>
        <p:spPr>
          <a:xfrm>
            <a:off x="10674682" y="7705861"/>
            <a:ext cx="30282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VARIETY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331F34-2340-A042-9C2E-7BB038AD9161}"/>
              </a:ext>
            </a:extLst>
          </p:cNvPr>
          <p:cNvSpPr txBox="1"/>
          <p:nvPr/>
        </p:nvSpPr>
        <p:spPr>
          <a:xfrm>
            <a:off x="10674681" y="4391244"/>
            <a:ext cx="3028288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E855B-D2BD-2644-A961-6DB3AA2DE639}"/>
              </a:ext>
            </a:extLst>
          </p:cNvPr>
          <p:cNvSpPr txBox="1"/>
          <p:nvPr/>
        </p:nvSpPr>
        <p:spPr>
          <a:xfrm>
            <a:off x="15163383" y="8474525"/>
            <a:ext cx="30282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VERACITY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9FA3D2-8FBB-F44F-B1C2-5D75B8949E45}"/>
              </a:ext>
            </a:extLst>
          </p:cNvPr>
          <p:cNvSpPr txBox="1"/>
          <p:nvPr/>
        </p:nvSpPr>
        <p:spPr>
          <a:xfrm>
            <a:off x="15183261" y="5148183"/>
            <a:ext cx="3028288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CC441-F6DA-9845-B98B-D747E8B3FEED}"/>
              </a:ext>
            </a:extLst>
          </p:cNvPr>
          <p:cNvSpPr txBox="1"/>
          <p:nvPr/>
        </p:nvSpPr>
        <p:spPr>
          <a:xfrm>
            <a:off x="19647079" y="10336877"/>
            <a:ext cx="30282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E73A4-5CC3-5B41-B029-298DD01A6945}"/>
              </a:ext>
            </a:extLst>
          </p:cNvPr>
          <p:cNvSpPr txBox="1"/>
          <p:nvPr/>
        </p:nvSpPr>
        <p:spPr>
          <a:xfrm>
            <a:off x="19647079" y="7053134"/>
            <a:ext cx="3028288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F2A17F1-7E70-EC44-B334-DEF9FD1D4EAE}"/>
              </a:ext>
            </a:extLst>
          </p:cNvPr>
          <p:cNvSpPr/>
          <p:nvPr/>
        </p:nvSpPr>
        <p:spPr>
          <a:xfrm>
            <a:off x="3179618" y="11700164"/>
            <a:ext cx="623455" cy="1226127"/>
          </a:xfrm>
          <a:custGeom>
            <a:avLst/>
            <a:gdLst>
              <a:gd name="connsiteX0" fmla="*/ 0 w 623455"/>
              <a:gd name="connsiteY0" fmla="*/ 0 h 1226127"/>
              <a:gd name="connsiteX1" fmla="*/ 0 w 623455"/>
              <a:gd name="connsiteY1" fmla="*/ 0 h 1226127"/>
              <a:gd name="connsiteX2" fmla="*/ 10391 w 623455"/>
              <a:gd name="connsiteY2" fmla="*/ 1101436 h 1226127"/>
              <a:gd name="connsiteX3" fmla="*/ 623455 w 623455"/>
              <a:gd name="connsiteY3" fmla="*/ 1226127 h 122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455" h="1226127">
                <a:moveTo>
                  <a:pt x="0" y="0"/>
                </a:moveTo>
                <a:lnTo>
                  <a:pt x="0" y="0"/>
                </a:lnTo>
                <a:cubicBezTo>
                  <a:pt x="3464" y="367145"/>
                  <a:pt x="6927" y="734291"/>
                  <a:pt x="10391" y="1101436"/>
                </a:cubicBezTo>
                <a:lnTo>
                  <a:pt x="623455" y="1226127"/>
                </a:lnTo>
              </a:path>
            </a:pathLst>
          </a:custGeom>
          <a:noFill/>
          <a:ln w="76200" cap="rnd">
            <a:solidFill>
              <a:schemeClr val="accent6">
                <a:alpha val="1509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1C26C1-D87C-944D-B988-2E38028F00A7}"/>
              </a:ext>
            </a:extLst>
          </p:cNvPr>
          <p:cNvCxnSpPr>
            <a:cxnSpLocks/>
          </p:cNvCxnSpPr>
          <p:nvPr/>
        </p:nvCxnSpPr>
        <p:spPr>
          <a:xfrm>
            <a:off x="12167225" y="9144000"/>
            <a:ext cx="0" cy="2282400"/>
          </a:xfrm>
          <a:prstGeom prst="line">
            <a:avLst/>
          </a:prstGeom>
          <a:noFill/>
          <a:ln w="76200" cap="rnd">
            <a:solidFill>
              <a:schemeClr val="accent6">
                <a:alpha val="1509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4BBBADC7-EC93-C146-9D6F-F794B8E5AB61}"/>
              </a:ext>
            </a:extLst>
          </p:cNvPr>
          <p:cNvSpPr/>
          <p:nvPr/>
        </p:nvSpPr>
        <p:spPr>
          <a:xfrm>
            <a:off x="7684336" y="9762576"/>
            <a:ext cx="634306" cy="1937587"/>
          </a:xfrm>
          <a:custGeom>
            <a:avLst/>
            <a:gdLst>
              <a:gd name="connsiteX0" fmla="*/ 0 w 623455"/>
              <a:gd name="connsiteY0" fmla="*/ 0 h 1226127"/>
              <a:gd name="connsiteX1" fmla="*/ 0 w 623455"/>
              <a:gd name="connsiteY1" fmla="*/ 0 h 1226127"/>
              <a:gd name="connsiteX2" fmla="*/ 10391 w 623455"/>
              <a:gd name="connsiteY2" fmla="*/ 1101436 h 1226127"/>
              <a:gd name="connsiteX3" fmla="*/ 623455 w 623455"/>
              <a:gd name="connsiteY3" fmla="*/ 1226127 h 1226127"/>
              <a:gd name="connsiteX0" fmla="*/ 10851 w 634306"/>
              <a:gd name="connsiteY0" fmla="*/ 0 h 1226127"/>
              <a:gd name="connsiteX1" fmla="*/ 10851 w 634306"/>
              <a:gd name="connsiteY1" fmla="*/ 0 h 1226127"/>
              <a:gd name="connsiteX2" fmla="*/ 460 w 634306"/>
              <a:gd name="connsiteY2" fmla="*/ 766820 h 1226127"/>
              <a:gd name="connsiteX3" fmla="*/ 634306 w 634306"/>
              <a:gd name="connsiteY3" fmla="*/ 1226127 h 1226127"/>
              <a:gd name="connsiteX0" fmla="*/ 10851 w 634306"/>
              <a:gd name="connsiteY0" fmla="*/ 0 h 1226127"/>
              <a:gd name="connsiteX1" fmla="*/ 10851 w 634306"/>
              <a:gd name="connsiteY1" fmla="*/ 0 h 1226127"/>
              <a:gd name="connsiteX2" fmla="*/ 460 w 634306"/>
              <a:gd name="connsiteY2" fmla="*/ 766820 h 1226127"/>
              <a:gd name="connsiteX3" fmla="*/ 634306 w 634306"/>
              <a:gd name="connsiteY3" fmla="*/ 1226127 h 1226127"/>
              <a:gd name="connsiteX0" fmla="*/ 10851 w 634306"/>
              <a:gd name="connsiteY0" fmla="*/ 0 h 1226127"/>
              <a:gd name="connsiteX1" fmla="*/ 10851 w 634306"/>
              <a:gd name="connsiteY1" fmla="*/ 0 h 1226127"/>
              <a:gd name="connsiteX2" fmla="*/ 460 w 634306"/>
              <a:gd name="connsiteY2" fmla="*/ 766820 h 1226127"/>
              <a:gd name="connsiteX3" fmla="*/ 634306 w 634306"/>
              <a:gd name="connsiteY3" fmla="*/ 1226127 h 1226127"/>
              <a:gd name="connsiteX0" fmla="*/ 10851 w 634306"/>
              <a:gd name="connsiteY0" fmla="*/ 0 h 1226127"/>
              <a:gd name="connsiteX1" fmla="*/ 10851 w 634306"/>
              <a:gd name="connsiteY1" fmla="*/ 0 h 1226127"/>
              <a:gd name="connsiteX2" fmla="*/ 460 w 634306"/>
              <a:gd name="connsiteY2" fmla="*/ 766820 h 1226127"/>
              <a:gd name="connsiteX3" fmla="*/ 634306 w 634306"/>
              <a:gd name="connsiteY3" fmla="*/ 1226127 h 1226127"/>
              <a:gd name="connsiteX0" fmla="*/ 10851 w 634306"/>
              <a:gd name="connsiteY0" fmla="*/ 0 h 1226127"/>
              <a:gd name="connsiteX1" fmla="*/ 10851 w 634306"/>
              <a:gd name="connsiteY1" fmla="*/ 0 h 1226127"/>
              <a:gd name="connsiteX2" fmla="*/ 460 w 634306"/>
              <a:gd name="connsiteY2" fmla="*/ 766820 h 1226127"/>
              <a:gd name="connsiteX3" fmla="*/ 634306 w 634306"/>
              <a:gd name="connsiteY3" fmla="*/ 1226127 h 122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306" h="1226127">
                <a:moveTo>
                  <a:pt x="10851" y="0"/>
                </a:moveTo>
                <a:lnTo>
                  <a:pt x="10851" y="0"/>
                </a:lnTo>
                <a:cubicBezTo>
                  <a:pt x="14315" y="367145"/>
                  <a:pt x="-3004" y="399675"/>
                  <a:pt x="460" y="766820"/>
                </a:cubicBezTo>
                <a:cubicBezTo>
                  <a:pt x="163251" y="880087"/>
                  <a:pt x="492296" y="1106884"/>
                  <a:pt x="634306" y="1226127"/>
                </a:cubicBezTo>
              </a:path>
            </a:pathLst>
          </a:custGeom>
          <a:noFill/>
          <a:ln w="76200" cap="rnd">
            <a:solidFill>
              <a:schemeClr val="accent6">
                <a:alpha val="1509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B4C7A1A-0EEB-BE41-B394-743334E6F1E5}"/>
              </a:ext>
            </a:extLst>
          </p:cNvPr>
          <p:cNvSpPr/>
          <p:nvPr/>
        </p:nvSpPr>
        <p:spPr>
          <a:xfrm flipH="1">
            <a:off x="16043220" y="9762576"/>
            <a:ext cx="634306" cy="1937587"/>
          </a:xfrm>
          <a:custGeom>
            <a:avLst/>
            <a:gdLst>
              <a:gd name="connsiteX0" fmla="*/ 0 w 623455"/>
              <a:gd name="connsiteY0" fmla="*/ 0 h 1226127"/>
              <a:gd name="connsiteX1" fmla="*/ 0 w 623455"/>
              <a:gd name="connsiteY1" fmla="*/ 0 h 1226127"/>
              <a:gd name="connsiteX2" fmla="*/ 10391 w 623455"/>
              <a:gd name="connsiteY2" fmla="*/ 1101436 h 1226127"/>
              <a:gd name="connsiteX3" fmla="*/ 623455 w 623455"/>
              <a:gd name="connsiteY3" fmla="*/ 1226127 h 1226127"/>
              <a:gd name="connsiteX0" fmla="*/ 10851 w 634306"/>
              <a:gd name="connsiteY0" fmla="*/ 0 h 1226127"/>
              <a:gd name="connsiteX1" fmla="*/ 10851 w 634306"/>
              <a:gd name="connsiteY1" fmla="*/ 0 h 1226127"/>
              <a:gd name="connsiteX2" fmla="*/ 460 w 634306"/>
              <a:gd name="connsiteY2" fmla="*/ 766820 h 1226127"/>
              <a:gd name="connsiteX3" fmla="*/ 634306 w 634306"/>
              <a:gd name="connsiteY3" fmla="*/ 1226127 h 1226127"/>
              <a:gd name="connsiteX0" fmla="*/ 10851 w 634306"/>
              <a:gd name="connsiteY0" fmla="*/ 0 h 1226127"/>
              <a:gd name="connsiteX1" fmla="*/ 10851 w 634306"/>
              <a:gd name="connsiteY1" fmla="*/ 0 h 1226127"/>
              <a:gd name="connsiteX2" fmla="*/ 460 w 634306"/>
              <a:gd name="connsiteY2" fmla="*/ 766820 h 1226127"/>
              <a:gd name="connsiteX3" fmla="*/ 634306 w 634306"/>
              <a:gd name="connsiteY3" fmla="*/ 1226127 h 1226127"/>
              <a:gd name="connsiteX0" fmla="*/ 10851 w 634306"/>
              <a:gd name="connsiteY0" fmla="*/ 0 h 1226127"/>
              <a:gd name="connsiteX1" fmla="*/ 10851 w 634306"/>
              <a:gd name="connsiteY1" fmla="*/ 0 h 1226127"/>
              <a:gd name="connsiteX2" fmla="*/ 460 w 634306"/>
              <a:gd name="connsiteY2" fmla="*/ 766820 h 1226127"/>
              <a:gd name="connsiteX3" fmla="*/ 634306 w 634306"/>
              <a:gd name="connsiteY3" fmla="*/ 1226127 h 1226127"/>
              <a:gd name="connsiteX0" fmla="*/ 10851 w 634306"/>
              <a:gd name="connsiteY0" fmla="*/ 0 h 1226127"/>
              <a:gd name="connsiteX1" fmla="*/ 10851 w 634306"/>
              <a:gd name="connsiteY1" fmla="*/ 0 h 1226127"/>
              <a:gd name="connsiteX2" fmla="*/ 460 w 634306"/>
              <a:gd name="connsiteY2" fmla="*/ 766820 h 1226127"/>
              <a:gd name="connsiteX3" fmla="*/ 634306 w 634306"/>
              <a:gd name="connsiteY3" fmla="*/ 1226127 h 1226127"/>
              <a:gd name="connsiteX0" fmla="*/ 10851 w 634306"/>
              <a:gd name="connsiteY0" fmla="*/ 0 h 1226127"/>
              <a:gd name="connsiteX1" fmla="*/ 10851 w 634306"/>
              <a:gd name="connsiteY1" fmla="*/ 0 h 1226127"/>
              <a:gd name="connsiteX2" fmla="*/ 460 w 634306"/>
              <a:gd name="connsiteY2" fmla="*/ 766820 h 1226127"/>
              <a:gd name="connsiteX3" fmla="*/ 634306 w 634306"/>
              <a:gd name="connsiteY3" fmla="*/ 1226127 h 122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306" h="1226127">
                <a:moveTo>
                  <a:pt x="10851" y="0"/>
                </a:moveTo>
                <a:lnTo>
                  <a:pt x="10851" y="0"/>
                </a:lnTo>
                <a:cubicBezTo>
                  <a:pt x="14315" y="367145"/>
                  <a:pt x="-3004" y="399675"/>
                  <a:pt x="460" y="766820"/>
                </a:cubicBezTo>
                <a:cubicBezTo>
                  <a:pt x="163251" y="880087"/>
                  <a:pt x="492296" y="1106884"/>
                  <a:pt x="634306" y="1226127"/>
                </a:cubicBezTo>
              </a:path>
            </a:pathLst>
          </a:custGeom>
          <a:noFill/>
          <a:ln w="76200" cap="rnd">
            <a:solidFill>
              <a:schemeClr val="accent6">
                <a:alpha val="1509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E4C4C55-9137-E44F-BF5D-75A366E5EA4B}"/>
              </a:ext>
            </a:extLst>
          </p:cNvPr>
          <p:cNvSpPr/>
          <p:nvPr/>
        </p:nvSpPr>
        <p:spPr>
          <a:xfrm flipH="1">
            <a:off x="20537767" y="11700164"/>
            <a:ext cx="623455" cy="1226127"/>
          </a:xfrm>
          <a:custGeom>
            <a:avLst/>
            <a:gdLst>
              <a:gd name="connsiteX0" fmla="*/ 0 w 623455"/>
              <a:gd name="connsiteY0" fmla="*/ 0 h 1226127"/>
              <a:gd name="connsiteX1" fmla="*/ 0 w 623455"/>
              <a:gd name="connsiteY1" fmla="*/ 0 h 1226127"/>
              <a:gd name="connsiteX2" fmla="*/ 10391 w 623455"/>
              <a:gd name="connsiteY2" fmla="*/ 1101436 h 1226127"/>
              <a:gd name="connsiteX3" fmla="*/ 623455 w 623455"/>
              <a:gd name="connsiteY3" fmla="*/ 1226127 h 122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455" h="1226127">
                <a:moveTo>
                  <a:pt x="0" y="0"/>
                </a:moveTo>
                <a:lnTo>
                  <a:pt x="0" y="0"/>
                </a:lnTo>
                <a:cubicBezTo>
                  <a:pt x="3464" y="367145"/>
                  <a:pt x="6927" y="734291"/>
                  <a:pt x="10391" y="1101436"/>
                </a:cubicBezTo>
                <a:lnTo>
                  <a:pt x="623455" y="1226127"/>
                </a:lnTo>
              </a:path>
            </a:pathLst>
          </a:custGeom>
          <a:noFill/>
          <a:ln w="76200" cap="rnd">
            <a:solidFill>
              <a:schemeClr val="accent6">
                <a:alpha val="1509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7188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26">
            <a:extLst>
              <a:ext uri="{FF2B5EF4-FFF2-40B4-BE49-F238E27FC236}">
                <a16:creationId xmlns:a16="http://schemas.microsoft.com/office/drawing/2014/main" id="{A5935303-A7DF-8D4A-AC19-CDD3A7A9F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082" y="8352111"/>
            <a:ext cx="3685833" cy="2894836"/>
          </a:xfrm>
          <a:custGeom>
            <a:avLst/>
            <a:gdLst>
              <a:gd name="T0" fmla="*/ 647 w 2957"/>
              <a:gd name="T1" fmla="*/ 328 h 2326"/>
              <a:gd name="T2" fmla="*/ 647 w 2957"/>
              <a:gd name="T3" fmla="*/ 328 h 2326"/>
              <a:gd name="T4" fmla="*/ 268 w 2957"/>
              <a:gd name="T5" fmla="*/ 1677 h 2326"/>
              <a:gd name="T6" fmla="*/ 268 w 2957"/>
              <a:gd name="T7" fmla="*/ 1677 h 2326"/>
              <a:gd name="T8" fmla="*/ 1617 w 2957"/>
              <a:gd name="T9" fmla="*/ 2056 h 2326"/>
              <a:gd name="T10" fmla="*/ 1617 w 2957"/>
              <a:gd name="T11" fmla="*/ 2056 h 2326"/>
              <a:gd name="T12" fmla="*/ 1668 w 2957"/>
              <a:gd name="T13" fmla="*/ 2026 h 2326"/>
              <a:gd name="T14" fmla="*/ 1668 w 2957"/>
              <a:gd name="T15" fmla="*/ 2026 h 2326"/>
              <a:gd name="T16" fmla="*/ 1808 w 2957"/>
              <a:gd name="T17" fmla="*/ 1936 h 2326"/>
              <a:gd name="T18" fmla="*/ 1808 w 2957"/>
              <a:gd name="T19" fmla="*/ 1936 h 2326"/>
              <a:gd name="T20" fmla="*/ 2956 w 2957"/>
              <a:gd name="T21" fmla="*/ 169 h 2326"/>
              <a:gd name="T22" fmla="*/ 2956 w 2957"/>
              <a:gd name="T23" fmla="*/ 169 h 2326"/>
              <a:gd name="T24" fmla="*/ 850 w 2957"/>
              <a:gd name="T25" fmla="*/ 228 h 2326"/>
              <a:gd name="T26" fmla="*/ 850 w 2957"/>
              <a:gd name="T27" fmla="*/ 228 h 2326"/>
              <a:gd name="T28" fmla="*/ 700 w 2957"/>
              <a:gd name="T29" fmla="*/ 301 h 2326"/>
              <a:gd name="T30" fmla="*/ 700 w 2957"/>
              <a:gd name="T31" fmla="*/ 301 h 2326"/>
              <a:gd name="T32" fmla="*/ 647 w 2957"/>
              <a:gd name="T33" fmla="*/ 328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57" h="2326">
                <a:moveTo>
                  <a:pt x="647" y="328"/>
                </a:moveTo>
                <a:lnTo>
                  <a:pt x="647" y="328"/>
                </a:lnTo>
                <a:cubicBezTo>
                  <a:pt x="170" y="596"/>
                  <a:pt x="0" y="1200"/>
                  <a:pt x="268" y="1677"/>
                </a:cubicBezTo>
                <a:lnTo>
                  <a:pt x="268" y="1677"/>
                </a:lnTo>
                <a:cubicBezTo>
                  <a:pt x="535" y="2155"/>
                  <a:pt x="1140" y="2325"/>
                  <a:pt x="1617" y="2056"/>
                </a:cubicBezTo>
                <a:lnTo>
                  <a:pt x="1617" y="2056"/>
                </a:lnTo>
                <a:cubicBezTo>
                  <a:pt x="1634" y="2047"/>
                  <a:pt x="1652" y="2037"/>
                  <a:pt x="1668" y="2026"/>
                </a:cubicBezTo>
                <a:lnTo>
                  <a:pt x="1668" y="2026"/>
                </a:lnTo>
                <a:cubicBezTo>
                  <a:pt x="1714" y="2005"/>
                  <a:pt x="1760" y="1975"/>
                  <a:pt x="1808" y="1936"/>
                </a:cubicBezTo>
                <a:lnTo>
                  <a:pt x="1808" y="1936"/>
                </a:lnTo>
                <a:cubicBezTo>
                  <a:pt x="2351" y="1484"/>
                  <a:pt x="2956" y="169"/>
                  <a:pt x="2956" y="169"/>
                </a:cubicBezTo>
                <a:lnTo>
                  <a:pt x="2956" y="169"/>
                </a:lnTo>
                <a:cubicBezTo>
                  <a:pt x="2956" y="169"/>
                  <a:pt x="1519" y="0"/>
                  <a:pt x="850" y="228"/>
                </a:cubicBezTo>
                <a:lnTo>
                  <a:pt x="850" y="228"/>
                </a:lnTo>
                <a:cubicBezTo>
                  <a:pt x="792" y="248"/>
                  <a:pt x="742" y="273"/>
                  <a:pt x="700" y="301"/>
                </a:cubicBezTo>
                <a:lnTo>
                  <a:pt x="700" y="301"/>
                </a:lnTo>
                <a:cubicBezTo>
                  <a:pt x="682" y="309"/>
                  <a:pt x="664" y="319"/>
                  <a:pt x="647" y="3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527">
            <a:extLst>
              <a:ext uri="{FF2B5EF4-FFF2-40B4-BE49-F238E27FC236}">
                <a16:creationId xmlns:a16="http://schemas.microsoft.com/office/drawing/2014/main" id="{8ECB7CF5-8B78-3E44-B8F8-06302E036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040" y="4957407"/>
            <a:ext cx="3669355" cy="2900329"/>
          </a:xfrm>
          <a:custGeom>
            <a:avLst/>
            <a:gdLst>
              <a:gd name="T0" fmla="*/ 1627 w 2946"/>
              <a:gd name="T1" fmla="*/ 274 h 2329"/>
              <a:gd name="T2" fmla="*/ 1627 w 2946"/>
              <a:gd name="T3" fmla="*/ 274 h 2329"/>
              <a:gd name="T4" fmla="*/ 273 w 2946"/>
              <a:gd name="T5" fmla="*/ 637 h 2329"/>
              <a:gd name="T6" fmla="*/ 273 w 2946"/>
              <a:gd name="T7" fmla="*/ 637 h 2329"/>
              <a:gd name="T8" fmla="*/ 637 w 2946"/>
              <a:gd name="T9" fmla="*/ 1990 h 2329"/>
              <a:gd name="T10" fmla="*/ 637 w 2946"/>
              <a:gd name="T11" fmla="*/ 1990 h 2329"/>
              <a:gd name="T12" fmla="*/ 690 w 2946"/>
              <a:gd name="T13" fmla="*/ 2018 h 2329"/>
              <a:gd name="T14" fmla="*/ 690 w 2946"/>
              <a:gd name="T15" fmla="*/ 2018 h 2329"/>
              <a:gd name="T16" fmla="*/ 838 w 2946"/>
              <a:gd name="T17" fmla="*/ 2092 h 2329"/>
              <a:gd name="T18" fmla="*/ 838 w 2946"/>
              <a:gd name="T19" fmla="*/ 2092 h 2329"/>
              <a:gd name="T20" fmla="*/ 2945 w 2946"/>
              <a:gd name="T21" fmla="*/ 2177 h 2329"/>
              <a:gd name="T22" fmla="*/ 2945 w 2946"/>
              <a:gd name="T23" fmla="*/ 2177 h 2329"/>
              <a:gd name="T24" fmla="*/ 1817 w 2946"/>
              <a:gd name="T25" fmla="*/ 397 h 2329"/>
              <a:gd name="T26" fmla="*/ 1817 w 2946"/>
              <a:gd name="T27" fmla="*/ 397 h 2329"/>
              <a:gd name="T28" fmla="*/ 1678 w 2946"/>
              <a:gd name="T29" fmla="*/ 305 h 2329"/>
              <a:gd name="T30" fmla="*/ 1678 w 2946"/>
              <a:gd name="T31" fmla="*/ 305 h 2329"/>
              <a:gd name="T32" fmla="*/ 1627 w 2946"/>
              <a:gd name="T33" fmla="*/ 274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46" h="2329">
                <a:moveTo>
                  <a:pt x="1627" y="274"/>
                </a:moveTo>
                <a:lnTo>
                  <a:pt x="1627" y="274"/>
                </a:lnTo>
                <a:cubicBezTo>
                  <a:pt x="1153" y="0"/>
                  <a:pt x="547" y="163"/>
                  <a:pt x="273" y="637"/>
                </a:cubicBezTo>
                <a:lnTo>
                  <a:pt x="273" y="637"/>
                </a:lnTo>
                <a:cubicBezTo>
                  <a:pt x="0" y="1111"/>
                  <a:pt x="163" y="1716"/>
                  <a:pt x="637" y="1990"/>
                </a:cubicBezTo>
                <a:lnTo>
                  <a:pt x="637" y="1990"/>
                </a:lnTo>
                <a:cubicBezTo>
                  <a:pt x="654" y="1999"/>
                  <a:pt x="672" y="2009"/>
                  <a:pt x="690" y="2018"/>
                </a:cubicBezTo>
                <a:lnTo>
                  <a:pt x="690" y="2018"/>
                </a:lnTo>
                <a:cubicBezTo>
                  <a:pt x="731" y="2046"/>
                  <a:pt x="780" y="2071"/>
                  <a:pt x="838" y="2092"/>
                </a:cubicBezTo>
                <a:lnTo>
                  <a:pt x="838" y="2092"/>
                </a:lnTo>
                <a:cubicBezTo>
                  <a:pt x="1505" y="2328"/>
                  <a:pt x="2945" y="2177"/>
                  <a:pt x="2945" y="2177"/>
                </a:cubicBezTo>
                <a:lnTo>
                  <a:pt x="2945" y="2177"/>
                </a:lnTo>
                <a:cubicBezTo>
                  <a:pt x="2945" y="2177"/>
                  <a:pt x="2355" y="856"/>
                  <a:pt x="1817" y="397"/>
                </a:cubicBezTo>
                <a:lnTo>
                  <a:pt x="1817" y="397"/>
                </a:lnTo>
                <a:cubicBezTo>
                  <a:pt x="1770" y="357"/>
                  <a:pt x="1724" y="327"/>
                  <a:pt x="1678" y="305"/>
                </a:cubicBezTo>
                <a:lnTo>
                  <a:pt x="1678" y="305"/>
                </a:lnTo>
                <a:cubicBezTo>
                  <a:pt x="1661" y="294"/>
                  <a:pt x="1644" y="284"/>
                  <a:pt x="1627" y="2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528">
            <a:extLst>
              <a:ext uri="{FF2B5EF4-FFF2-40B4-BE49-F238E27FC236}">
                <a16:creationId xmlns:a16="http://schemas.microsoft.com/office/drawing/2014/main" id="{6FFAF016-1AF2-0846-B7CD-58D4B40B3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050" y="3441327"/>
            <a:ext cx="2482858" cy="3850627"/>
          </a:xfrm>
          <a:custGeom>
            <a:avLst/>
            <a:gdLst>
              <a:gd name="T0" fmla="*/ 1989 w 1993"/>
              <a:gd name="T1" fmla="*/ 985 h 3090"/>
              <a:gd name="T2" fmla="*/ 1989 w 1993"/>
              <a:gd name="T3" fmla="*/ 985 h 3090"/>
              <a:gd name="T4" fmla="*/ 985 w 1993"/>
              <a:gd name="T5" fmla="*/ 7 h 3090"/>
              <a:gd name="T6" fmla="*/ 985 w 1993"/>
              <a:gd name="T7" fmla="*/ 7 h 3090"/>
              <a:gd name="T8" fmla="*/ 7 w 1993"/>
              <a:gd name="T9" fmla="*/ 1011 h 3090"/>
              <a:gd name="T10" fmla="*/ 7 w 1993"/>
              <a:gd name="T11" fmla="*/ 1011 h 3090"/>
              <a:gd name="T12" fmla="*/ 10 w 1993"/>
              <a:gd name="T13" fmla="*/ 1071 h 3090"/>
              <a:gd name="T14" fmla="*/ 10 w 1993"/>
              <a:gd name="T15" fmla="*/ 1071 h 3090"/>
              <a:gd name="T16" fmla="*/ 22 w 1993"/>
              <a:gd name="T17" fmla="*/ 1237 h 3090"/>
              <a:gd name="T18" fmla="*/ 22 w 1993"/>
              <a:gd name="T19" fmla="*/ 1237 h 3090"/>
              <a:gd name="T20" fmla="*/ 1025 w 1993"/>
              <a:gd name="T21" fmla="*/ 3089 h 3090"/>
              <a:gd name="T22" fmla="*/ 1025 w 1993"/>
              <a:gd name="T23" fmla="*/ 3089 h 3090"/>
              <a:gd name="T24" fmla="*/ 1980 w 1993"/>
              <a:gd name="T25" fmla="*/ 1211 h 3090"/>
              <a:gd name="T26" fmla="*/ 1980 w 1993"/>
              <a:gd name="T27" fmla="*/ 1211 h 3090"/>
              <a:gd name="T28" fmla="*/ 1987 w 1993"/>
              <a:gd name="T29" fmla="*/ 1045 h 3090"/>
              <a:gd name="T30" fmla="*/ 1987 w 1993"/>
              <a:gd name="T31" fmla="*/ 1045 h 3090"/>
              <a:gd name="T32" fmla="*/ 1989 w 1993"/>
              <a:gd name="T33" fmla="*/ 985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93" h="3090">
                <a:moveTo>
                  <a:pt x="1989" y="985"/>
                </a:moveTo>
                <a:lnTo>
                  <a:pt x="1989" y="985"/>
                </a:lnTo>
                <a:cubicBezTo>
                  <a:pt x="1981" y="437"/>
                  <a:pt x="1532" y="0"/>
                  <a:pt x="985" y="7"/>
                </a:cubicBezTo>
                <a:lnTo>
                  <a:pt x="985" y="7"/>
                </a:lnTo>
                <a:cubicBezTo>
                  <a:pt x="438" y="14"/>
                  <a:pt x="0" y="464"/>
                  <a:pt x="7" y="1011"/>
                </a:cubicBezTo>
                <a:lnTo>
                  <a:pt x="7" y="1011"/>
                </a:lnTo>
                <a:cubicBezTo>
                  <a:pt x="7" y="1031"/>
                  <a:pt x="9" y="1051"/>
                  <a:pt x="10" y="1071"/>
                </a:cubicBezTo>
                <a:lnTo>
                  <a:pt x="10" y="1071"/>
                </a:lnTo>
                <a:cubicBezTo>
                  <a:pt x="7" y="1121"/>
                  <a:pt x="10" y="1176"/>
                  <a:pt x="22" y="1237"/>
                </a:cubicBezTo>
                <a:lnTo>
                  <a:pt x="22" y="1237"/>
                </a:lnTo>
                <a:cubicBezTo>
                  <a:pt x="159" y="1930"/>
                  <a:pt x="1025" y="3089"/>
                  <a:pt x="1025" y="3089"/>
                </a:cubicBezTo>
                <a:lnTo>
                  <a:pt x="1025" y="3089"/>
                </a:lnTo>
                <a:cubicBezTo>
                  <a:pt x="1025" y="3089"/>
                  <a:pt x="1860" y="1908"/>
                  <a:pt x="1980" y="1211"/>
                </a:cubicBezTo>
                <a:lnTo>
                  <a:pt x="1980" y="1211"/>
                </a:lnTo>
                <a:cubicBezTo>
                  <a:pt x="1990" y="1150"/>
                  <a:pt x="1992" y="1095"/>
                  <a:pt x="1987" y="1045"/>
                </a:cubicBezTo>
                <a:lnTo>
                  <a:pt x="1987" y="1045"/>
                </a:lnTo>
                <a:cubicBezTo>
                  <a:pt x="1989" y="1025"/>
                  <a:pt x="1989" y="1005"/>
                  <a:pt x="1989" y="9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529">
            <a:extLst>
              <a:ext uri="{FF2B5EF4-FFF2-40B4-BE49-F238E27FC236}">
                <a16:creationId xmlns:a16="http://schemas.microsoft.com/office/drawing/2014/main" id="{2C2553F3-F639-7948-903F-5317C0071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968" y="4957409"/>
            <a:ext cx="3630906" cy="2911314"/>
          </a:xfrm>
          <a:custGeom>
            <a:avLst/>
            <a:gdLst>
              <a:gd name="T0" fmla="*/ 2302 w 2916"/>
              <a:gd name="T1" fmla="*/ 1975 h 2338"/>
              <a:gd name="T2" fmla="*/ 2302 w 2916"/>
              <a:gd name="T3" fmla="*/ 1975 h 2338"/>
              <a:gd name="T4" fmla="*/ 2630 w 2916"/>
              <a:gd name="T5" fmla="*/ 614 h 2338"/>
              <a:gd name="T6" fmla="*/ 2630 w 2916"/>
              <a:gd name="T7" fmla="*/ 614 h 2338"/>
              <a:gd name="T8" fmla="*/ 1267 w 2916"/>
              <a:gd name="T9" fmla="*/ 286 h 2338"/>
              <a:gd name="T10" fmla="*/ 1267 w 2916"/>
              <a:gd name="T11" fmla="*/ 286 h 2338"/>
              <a:gd name="T12" fmla="*/ 1217 w 2916"/>
              <a:gd name="T13" fmla="*/ 319 h 2338"/>
              <a:gd name="T14" fmla="*/ 1217 w 2916"/>
              <a:gd name="T15" fmla="*/ 319 h 2338"/>
              <a:gd name="T16" fmla="*/ 1080 w 2916"/>
              <a:gd name="T17" fmla="*/ 414 h 2338"/>
              <a:gd name="T18" fmla="*/ 1080 w 2916"/>
              <a:gd name="T19" fmla="*/ 414 h 2338"/>
              <a:gd name="T20" fmla="*/ 0 w 2916"/>
              <a:gd name="T21" fmla="*/ 2223 h 2338"/>
              <a:gd name="T22" fmla="*/ 0 w 2916"/>
              <a:gd name="T23" fmla="*/ 2223 h 2338"/>
              <a:gd name="T24" fmla="*/ 2103 w 2916"/>
              <a:gd name="T25" fmla="*/ 2083 h 2338"/>
              <a:gd name="T26" fmla="*/ 2103 w 2916"/>
              <a:gd name="T27" fmla="*/ 2083 h 2338"/>
              <a:gd name="T28" fmla="*/ 2250 w 2916"/>
              <a:gd name="T29" fmla="*/ 2005 h 2338"/>
              <a:gd name="T30" fmla="*/ 2250 w 2916"/>
              <a:gd name="T31" fmla="*/ 2005 h 2338"/>
              <a:gd name="T32" fmla="*/ 2302 w 2916"/>
              <a:gd name="T33" fmla="*/ 1975 h 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6" h="2338">
                <a:moveTo>
                  <a:pt x="2302" y="1975"/>
                </a:moveTo>
                <a:lnTo>
                  <a:pt x="2302" y="1975"/>
                </a:lnTo>
                <a:cubicBezTo>
                  <a:pt x="2769" y="1690"/>
                  <a:pt x="2915" y="1080"/>
                  <a:pt x="2630" y="614"/>
                </a:cubicBezTo>
                <a:lnTo>
                  <a:pt x="2630" y="614"/>
                </a:lnTo>
                <a:cubicBezTo>
                  <a:pt x="2344" y="147"/>
                  <a:pt x="1734" y="0"/>
                  <a:pt x="1267" y="286"/>
                </a:cubicBezTo>
                <a:lnTo>
                  <a:pt x="1267" y="286"/>
                </a:lnTo>
                <a:cubicBezTo>
                  <a:pt x="1250" y="297"/>
                  <a:pt x="1233" y="308"/>
                  <a:pt x="1217" y="319"/>
                </a:cubicBezTo>
                <a:lnTo>
                  <a:pt x="1217" y="319"/>
                </a:lnTo>
                <a:cubicBezTo>
                  <a:pt x="1172" y="342"/>
                  <a:pt x="1126" y="373"/>
                  <a:pt x="1080" y="414"/>
                </a:cubicBezTo>
                <a:lnTo>
                  <a:pt x="1080" y="414"/>
                </a:lnTo>
                <a:cubicBezTo>
                  <a:pt x="555" y="887"/>
                  <a:pt x="0" y="2223"/>
                  <a:pt x="0" y="2223"/>
                </a:cubicBezTo>
                <a:lnTo>
                  <a:pt x="0" y="2223"/>
                </a:lnTo>
                <a:cubicBezTo>
                  <a:pt x="0" y="2223"/>
                  <a:pt x="1443" y="2337"/>
                  <a:pt x="2103" y="2083"/>
                </a:cubicBezTo>
                <a:lnTo>
                  <a:pt x="2103" y="2083"/>
                </a:lnTo>
                <a:cubicBezTo>
                  <a:pt x="2160" y="2061"/>
                  <a:pt x="2209" y="2034"/>
                  <a:pt x="2250" y="2005"/>
                </a:cubicBezTo>
                <a:lnTo>
                  <a:pt x="2250" y="2005"/>
                </a:lnTo>
                <a:cubicBezTo>
                  <a:pt x="2268" y="1995"/>
                  <a:pt x="2285" y="1986"/>
                  <a:pt x="2302" y="19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530">
            <a:extLst>
              <a:ext uri="{FF2B5EF4-FFF2-40B4-BE49-F238E27FC236}">
                <a16:creationId xmlns:a16="http://schemas.microsoft.com/office/drawing/2014/main" id="{727CBDB4-4226-F442-9E83-96E26DA0D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955" y="8346621"/>
            <a:ext cx="3718795" cy="2883848"/>
          </a:xfrm>
          <a:custGeom>
            <a:avLst/>
            <a:gdLst>
              <a:gd name="T0" fmla="*/ 1389 w 2984"/>
              <a:gd name="T1" fmla="*/ 2059 h 2315"/>
              <a:gd name="T2" fmla="*/ 1389 w 2984"/>
              <a:gd name="T3" fmla="*/ 2059 h 2315"/>
              <a:gd name="T4" fmla="*/ 2727 w 2984"/>
              <a:gd name="T5" fmla="*/ 1644 h 2315"/>
              <a:gd name="T6" fmla="*/ 2727 w 2984"/>
              <a:gd name="T7" fmla="*/ 1644 h 2315"/>
              <a:gd name="T8" fmla="*/ 2313 w 2984"/>
              <a:gd name="T9" fmla="*/ 305 h 2315"/>
              <a:gd name="T10" fmla="*/ 2313 w 2984"/>
              <a:gd name="T11" fmla="*/ 305 h 2315"/>
              <a:gd name="T12" fmla="*/ 2259 w 2984"/>
              <a:gd name="T13" fmla="*/ 279 h 2315"/>
              <a:gd name="T14" fmla="*/ 2259 w 2984"/>
              <a:gd name="T15" fmla="*/ 279 h 2315"/>
              <a:gd name="T16" fmla="*/ 2108 w 2984"/>
              <a:gd name="T17" fmla="*/ 211 h 2315"/>
              <a:gd name="T18" fmla="*/ 2108 w 2984"/>
              <a:gd name="T19" fmla="*/ 211 h 2315"/>
              <a:gd name="T20" fmla="*/ 0 w 2984"/>
              <a:gd name="T21" fmla="*/ 206 h 2315"/>
              <a:gd name="T22" fmla="*/ 0 w 2984"/>
              <a:gd name="T23" fmla="*/ 206 h 2315"/>
              <a:gd name="T24" fmla="*/ 1195 w 2984"/>
              <a:gd name="T25" fmla="*/ 1942 h 2315"/>
              <a:gd name="T26" fmla="*/ 1195 w 2984"/>
              <a:gd name="T27" fmla="*/ 1942 h 2315"/>
              <a:gd name="T28" fmla="*/ 1337 w 2984"/>
              <a:gd name="T29" fmla="*/ 2029 h 2315"/>
              <a:gd name="T30" fmla="*/ 1337 w 2984"/>
              <a:gd name="T31" fmla="*/ 2029 h 2315"/>
              <a:gd name="T32" fmla="*/ 1389 w 2984"/>
              <a:gd name="T33" fmla="*/ 2059 h 2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84" h="2315">
                <a:moveTo>
                  <a:pt x="1389" y="2059"/>
                </a:moveTo>
                <a:lnTo>
                  <a:pt x="1389" y="2059"/>
                </a:lnTo>
                <a:cubicBezTo>
                  <a:pt x="1873" y="2314"/>
                  <a:pt x="2472" y="2128"/>
                  <a:pt x="2727" y="1644"/>
                </a:cubicBezTo>
                <a:lnTo>
                  <a:pt x="2727" y="1644"/>
                </a:lnTo>
                <a:cubicBezTo>
                  <a:pt x="2983" y="1160"/>
                  <a:pt x="2797" y="560"/>
                  <a:pt x="2313" y="305"/>
                </a:cubicBezTo>
                <a:lnTo>
                  <a:pt x="2313" y="305"/>
                </a:lnTo>
                <a:cubicBezTo>
                  <a:pt x="2295" y="296"/>
                  <a:pt x="2277" y="287"/>
                  <a:pt x="2259" y="279"/>
                </a:cubicBezTo>
                <a:lnTo>
                  <a:pt x="2259" y="279"/>
                </a:lnTo>
                <a:cubicBezTo>
                  <a:pt x="2216" y="252"/>
                  <a:pt x="2167" y="229"/>
                  <a:pt x="2108" y="211"/>
                </a:cubicBezTo>
                <a:lnTo>
                  <a:pt x="2108" y="211"/>
                </a:lnTo>
                <a:cubicBezTo>
                  <a:pt x="1433" y="0"/>
                  <a:pt x="0" y="206"/>
                  <a:pt x="0" y="206"/>
                </a:cubicBezTo>
                <a:lnTo>
                  <a:pt x="0" y="206"/>
                </a:lnTo>
                <a:cubicBezTo>
                  <a:pt x="0" y="206"/>
                  <a:pt x="640" y="1505"/>
                  <a:pt x="1195" y="1942"/>
                </a:cubicBezTo>
                <a:lnTo>
                  <a:pt x="1195" y="1942"/>
                </a:lnTo>
                <a:cubicBezTo>
                  <a:pt x="1243" y="1981"/>
                  <a:pt x="1290" y="2009"/>
                  <a:pt x="1337" y="2029"/>
                </a:cubicBezTo>
                <a:lnTo>
                  <a:pt x="1337" y="2029"/>
                </a:lnTo>
                <a:cubicBezTo>
                  <a:pt x="1354" y="2039"/>
                  <a:pt x="1371" y="2049"/>
                  <a:pt x="1389" y="20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C9EBC46-D10E-E24D-9F89-2A1751B8A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021" y="5786861"/>
            <a:ext cx="1196234" cy="1190740"/>
          </a:xfrm>
          <a:custGeom>
            <a:avLst/>
            <a:gdLst>
              <a:gd name="connsiteX0" fmla="*/ 277358 w 1196234"/>
              <a:gd name="connsiteY0" fmla="*/ 1028377 h 1190740"/>
              <a:gd name="connsiteX1" fmla="*/ 277358 w 1196234"/>
              <a:gd name="connsiteY1" fmla="*/ 1089576 h 1190740"/>
              <a:gd name="connsiteX2" fmla="*/ 246124 w 1196234"/>
              <a:gd name="connsiteY2" fmla="*/ 1120799 h 1190740"/>
              <a:gd name="connsiteX3" fmla="*/ 214890 w 1196234"/>
              <a:gd name="connsiteY3" fmla="*/ 1120799 h 1190740"/>
              <a:gd name="connsiteX4" fmla="*/ 196149 w 1196234"/>
              <a:gd name="connsiteY4" fmla="*/ 1140782 h 1190740"/>
              <a:gd name="connsiteX5" fmla="*/ 214890 w 1196234"/>
              <a:gd name="connsiteY5" fmla="*/ 1159517 h 1190740"/>
              <a:gd name="connsiteX6" fmla="*/ 449769 w 1196234"/>
              <a:gd name="connsiteY6" fmla="*/ 1159517 h 1190740"/>
              <a:gd name="connsiteX7" fmla="*/ 468510 w 1196234"/>
              <a:gd name="connsiteY7" fmla="*/ 1140782 h 1190740"/>
              <a:gd name="connsiteX8" fmla="*/ 449769 w 1196234"/>
              <a:gd name="connsiteY8" fmla="*/ 1120799 h 1190740"/>
              <a:gd name="connsiteX9" fmla="*/ 418535 w 1196234"/>
              <a:gd name="connsiteY9" fmla="*/ 1120799 h 1190740"/>
              <a:gd name="connsiteX10" fmla="*/ 387301 w 1196234"/>
              <a:gd name="connsiteY10" fmla="*/ 1089576 h 1190740"/>
              <a:gd name="connsiteX11" fmla="*/ 387301 w 1196234"/>
              <a:gd name="connsiteY11" fmla="*/ 1028377 h 1190740"/>
              <a:gd name="connsiteX12" fmla="*/ 747057 w 1196234"/>
              <a:gd name="connsiteY12" fmla="*/ 962550 h 1190740"/>
              <a:gd name="connsiteX13" fmla="*/ 758466 w 1196234"/>
              <a:gd name="connsiteY13" fmla="*/ 966353 h 1190740"/>
              <a:gd name="connsiteX14" fmla="*/ 762269 w 1196234"/>
              <a:gd name="connsiteY14" fmla="*/ 977762 h 1190740"/>
              <a:gd name="connsiteX15" fmla="*/ 758466 w 1196234"/>
              <a:gd name="connsiteY15" fmla="*/ 989171 h 1190740"/>
              <a:gd name="connsiteX16" fmla="*/ 753396 w 1196234"/>
              <a:gd name="connsiteY16" fmla="*/ 992974 h 1190740"/>
              <a:gd name="connsiteX17" fmla="*/ 747058 w 1196234"/>
              <a:gd name="connsiteY17" fmla="*/ 992974 h 1190740"/>
              <a:gd name="connsiteX18" fmla="*/ 740719 w 1196234"/>
              <a:gd name="connsiteY18" fmla="*/ 992974 h 1190740"/>
              <a:gd name="connsiteX19" fmla="*/ 735649 w 1196234"/>
              <a:gd name="connsiteY19" fmla="*/ 989171 h 1190740"/>
              <a:gd name="connsiteX20" fmla="*/ 730578 w 1196234"/>
              <a:gd name="connsiteY20" fmla="*/ 977762 h 1190740"/>
              <a:gd name="connsiteX21" fmla="*/ 731846 w 1196234"/>
              <a:gd name="connsiteY21" fmla="*/ 975226 h 1190740"/>
              <a:gd name="connsiteX22" fmla="*/ 731846 w 1196234"/>
              <a:gd name="connsiteY22" fmla="*/ 971423 h 1190740"/>
              <a:gd name="connsiteX23" fmla="*/ 734381 w 1196234"/>
              <a:gd name="connsiteY23" fmla="*/ 968888 h 1190740"/>
              <a:gd name="connsiteX24" fmla="*/ 735649 w 1196234"/>
              <a:gd name="connsiteY24" fmla="*/ 966353 h 1190740"/>
              <a:gd name="connsiteX25" fmla="*/ 747057 w 1196234"/>
              <a:gd name="connsiteY25" fmla="*/ 962550 h 1190740"/>
              <a:gd name="connsiteX26" fmla="*/ 955792 w 1196234"/>
              <a:gd name="connsiteY26" fmla="*/ 961282 h 1190740"/>
              <a:gd name="connsiteX27" fmla="*/ 971004 w 1196234"/>
              <a:gd name="connsiteY27" fmla="*/ 977103 h 1190740"/>
              <a:gd name="connsiteX28" fmla="*/ 955792 w 1196234"/>
              <a:gd name="connsiteY28" fmla="*/ 992923 h 1190740"/>
              <a:gd name="connsiteX29" fmla="*/ 939313 w 1196234"/>
              <a:gd name="connsiteY29" fmla="*/ 977103 h 1190740"/>
              <a:gd name="connsiteX30" fmla="*/ 955792 w 1196234"/>
              <a:gd name="connsiteY30" fmla="*/ 961282 h 1190740"/>
              <a:gd name="connsiteX31" fmla="*/ 850157 w 1196234"/>
              <a:gd name="connsiteY31" fmla="*/ 961282 h 1190740"/>
              <a:gd name="connsiteX32" fmla="*/ 866636 w 1196234"/>
              <a:gd name="connsiteY32" fmla="*/ 977103 h 1190740"/>
              <a:gd name="connsiteX33" fmla="*/ 850157 w 1196234"/>
              <a:gd name="connsiteY33" fmla="*/ 992923 h 1190740"/>
              <a:gd name="connsiteX34" fmla="*/ 834945 w 1196234"/>
              <a:gd name="connsiteY34" fmla="*/ 977103 h 1190740"/>
              <a:gd name="connsiteX35" fmla="*/ 850157 w 1196234"/>
              <a:gd name="connsiteY35" fmla="*/ 961282 h 1190740"/>
              <a:gd name="connsiteX36" fmla="*/ 1051003 w 1196234"/>
              <a:gd name="connsiteY36" fmla="*/ 958143 h 1190740"/>
              <a:gd name="connsiteX37" fmla="*/ 1072791 w 1196234"/>
              <a:gd name="connsiteY37" fmla="*/ 966383 h 1190740"/>
              <a:gd name="connsiteX38" fmla="*/ 1063820 w 1196234"/>
              <a:gd name="connsiteY38" fmla="*/ 985217 h 1190740"/>
              <a:gd name="connsiteX39" fmla="*/ 1057412 w 1196234"/>
              <a:gd name="connsiteY39" fmla="*/ 987571 h 1190740"/>
              <a:gd name="connsiteX40" fmla="*/ 1042032 w 1196234"/>
              <a:gd name="connsiteY40" fmla="*/ 976977 h 1190740"/>
              <a:gd name="connsiteX41" fmla="*/ 1051003 w 1196234"/>
              <a:gd name="connsiteY41" fmla="*/ 958143 h 1190740"/>
              <a:gd name="connsiteX42" fmla="*/ 328976 w 1196234"/>
              <a:gd name="connsiteY42" fmla="*/ 950295 h 1190740"/>
              <a:gd name="connsiteX43" fmla="*/ 344845 w 1196234"/>
              <a:gd name="connsiteY43" fmla="*/ 966164 h 1190740"/>
              <a:gd name="connsiteX44" fmla="*/ 328976 w 1196234"/>
              <a:gd name="connsiteY44" fmla="*/ 982034 h 1190740"/>
              <a:gd name="connsiteX45" fmla="*/ 313107 w 1196234"/>
              <a:gd name="connsiteY45" fmla="*/ 966164 h 1190740"/>
              <a:gd name="connsiteX46" fmla="*/ 328976 w 1196234"/>
              <a:gd name="connsiteY46" fmla="*/ 950295 h 1190740"/>
              <a:gd name="connsiteX47" fmla="*/ 31234 w 1196234"/>
              <a:gd name="connsiteY47" fmla="*/ 934706 h 1190740"/>
              <a:gd name="connsiteX48" fmla="*/ 31234 w 1196234"/>
              <a:gd name="connsiteY48" fmla="*/ 975921 h 1190740"/>
              <a:gd name="connsiteX49" fmla="*/ 53722 w 1196234"/>
              <a:gd name="connsiteY49" fmla="*/ 997153 h 1190740"/>
              <a:gd name="connsiteX50" fmla="*/ 610937 w 1196234"/>
              <a:gd name="connsiteY50" fmla="*/ 997153 h 1190740"/>
              <a:gd name="connsiteX51" fmla="*/ 633425 w 1196234"/>
              <a:gd name="connsiteY51" fmla="*/ 975921 h 1190740"/>
              <a:gd name="connsiteX52" fmla="*/ 633425 w 1196234"/>
              <a:gd name="connsiteY52" fmla="*/ 934706 h 1190740"/>
              <a:gd name="connsiteX53" fmla="*/ 1109600 w 1196234"/>
              <a:gd name="connsiteY53" fmla="*/ 873392 h 1190740"/>
              <a:gd name="connsiteX54" fmla="*/ 1124811 w 1196234"/>
              <a:gd name="connsiteY54" fmla="*/ 889872 h 1190740"/>
              <a:gd name="connsiteX55" fmla="*/ 1109600 w 1196234"/>
              <a:gd name="connsiteY55" fmla="*/ 905084 h 1190740"/>
              <a:gd name="connsiteX56" fmla="*/ 1093120 w 1196234"/>
              <a:gd name="connsiteY56" fmla="*/ 889872 h 1190740"/>
              <a:gd name="connsiteX57" fmla="*/ 1109600 w 1196234"/>
              <a:gd name="connsiteY57" fmla="*/ 873392 h 1190740"/>
              <a:gd name="connsiteX58" fmla="*/ 1109600 w 1196234"/>
              <a:gd name="connsiteY58" fmla="*/ 769026 h 1190740"/>
              <a:gd name="connsiteX59" fmla="*/ 1124811 w 1196234"/>
              <a:gd name="connsiteY59" fmla="*/ 784238 h 1190740"/>
              <a:gd name="connsiteX60" fmla="*/ 1109600 w 1196234"/>
              <a:gd name="connsiteY60" fmla="*/ 800718 h 1190740"/>
              <a:gd name="connsiteX61" fmla="*/ 1093120 w 1196234"/>
              <a:gd name="connsiteY61" fmla="*/ 784238 h 1190740"/>
              <a:gd name="connsiteX62" fmla="*/ 1109600 w 1196234"/>
              <a:gd name="connsiteY62" fmla="*/ 769026 h 1190740"/>
              <a:gd name="connsiteX63" fmla="*/ 1109600 w 1196234"/>
              <a:gd name="connsiteY63" fmla="*/ 664656 h 1190740"/>
              <a:gd name="connsiteX64" fmla="*/ 1124811 w 1196234"/>
              <a:gd name="connsiteY64" fmla="*/ 681136 h 1190740"/>
              <a:gd name="connsiteX65" fmla="*/ 1109600 w 1196234"/>
              <a:gd name="connsiteY65" fmla="*/ 696348 h 1190740"/>
              <a:gd name="connsiteX66" fmla="*/ 1093120 w 1196234"/>
              <a:gd name="connsiteY66" fmla="*/ 681136 h 1190740"/>
              <a:gd name="connsiteX67" fmla="*/ 1109600 w 1196234"/>
              <a:gd name="connsiteY67" fmla="*/ 664656 h 1190740"/>
              <a:gd name="connsiteX68" fmla="*/ 53722 w 1196234"/>
              <a:gd name="connsiteY68" fmla="*/ 629963 h 1190740"/>
              <a:gd name="connsiteX69" fmla="*/ 31234 w 1196234"/>
              <a:gd name="connsiteY69" fmla="*/ 652444 h 1190740"/>
              <a:gd name="connsiteX70" fmla="*/ 31234 w 1196234"/>
              <a:gd name="connsiteY70" fmla="*/ 903482 h 1190740"/>
              <a:gd name="connsiteX71" fmla="*/ 633425 w 1196234"/>
              <a:gd name="connsiteY71" fmla="*/ 903482 h 1190740"/>
              <a:gd name="connsiteX72" fmla="*/ 633425 w 1196234"/>
              <a:gd name="connsiteY72" fmla="*/ 652444 h 1190740"/>
              <a:gd name="connsiteX73" fmla="*/ 610937 w 1196234"/>
              <a:gd name="connsiteY73" fmla="*/ 629963 h 1190740"/>
              <a:gd name="connsiteX74" fmla="*/ 53722 w 1196234"/>
              <a:gd name="connsiteY74" fmla="*/ 598739 h 1190740"/>
              <a:gd name="connsiteX75" fmla="*/ 610937 w 1196234"/>
              <a:gd name="connsiteY75" fmla="*/ 598739 h 1190740"/>
              <a:gd name="connsiteX76" fmla="*/ 663410 w 1196234"/>
              <a:gd name="connsiteY76" fmla="*/ 652444 h 1190740"/>
              <a:gd name="connsiteX77" fmla="*/ 663410 w 1196234"/>
              <a:gd name="connsiteY77" fmla="*/ 975921 h 1190740"/>
              <a:gd name="connsiteX78" fmla="*/ 610937 w 1196234"/>
              <a:gd name="connsiteY78" fmla="*/ 1028377 h 1190740"/>
              <a:gd name="connsiteX79" fmla="*/ 418535 w 1196234"/>
              <a:gd name="connsiteY79" fmla="*/ 1028377 h 1190740"/>
              <a:gd name="connsiteX80" fmla="*/ 418535 w 1196234"/>
              <a:gd name="connsiteY80" fmla="*/ 1089576 h 1190740"/>
              <a:gd name="connsiteX81" fmla="*/ 449769 w 1196234"/>
              <a:gd name="connsiteY81" fmla="*/ 1089576 h 1190740"/>
              <a:gd name="connsiteX82" fmla="*/ 499744 w 1196234"/>
              <a:gd name="connsiteY82" fmla="*/ 1140782 h 1190740"/>
              <a:gd name="connsiteX83" fmla="*/ 449769 w 1196234"/>
              <a:gd name="connsiteY83" fmla="*/ 1190740 h 1190740"/>
              <a:gd name="connsiteX84" fmla="*/ 214890 w 1196234"/>
              <a:gd name="connsiteY84" fmla="*/ 1190740 h 1190740"/>
              <a:gd name="connsiteX85" fmla="*/ 164915 w 1196234"/>
              <a:gd name="connsiteY85" fmla="*/ 1140782 h 1190740"/>
              <a:gd name="connsiteX86" fmla="*/ 214890 w 1196234"/>
              <a:gd name="connsiteY86" fmla="*/ 1089576 h 1190740"/>
              <a:gd name="connsiteX87" fmla="*/ 246124 w 1196234"/>
              <a:gd name="connsiteY87" fmla="*/ 1089576 h 1190740"/>
              <a:gd name="connsiteX88" fmla="*/ 246124 w 1196234"/>
              <a:gd name="connsiteY88" fmla="*/ 1028377 h 1190740"/>
              <a:gd name="connsiteX89" fmla="*/ 53722 w 1196234"/>
              <a:gd name="connsiteY89" fmla="*/ 1028377 h 1190740"/>
              <a:gd name="connsiteX90" fmla="*/ 0 w 1196234"/>
              <a:gd name="connsiteY90" fmla="*/ 975921 h 1190740"/>
              <a:gd name="connsiteX91" fmla="*/ 0 w 1196234"/>
              <a:gd name="connsiteY91" fmla="*/ 652444 h 1190740"/>
              <a:gd name="connsiteX92" fmla="*/ 53722 w 1196234"/>
              <a:gd name="connsiteY92" fmla="*/ 598739 h 1190740"/>
              <a:gd name="connsiteX93" fmla="*/ 1109600 w 1196234"/>
              <a:gd name="connsiteY93" fmla="*/ 561815 h 1190740"/>
              <a:gd name="connsiteX94" fmla="*/ 1121008 w 1196234"/>
              <a:gd name="connsiteY94" fmla="*/ 566392 h 1190740"/>
              <a:gd name="connsiteX95" fmla="*/ 1124811 w 1196234"/>
              <a:gd name="connsiteY95" fmla="*/ 576158 h 1190740"/>
              <a:gd name="connsiteX96" fmla="*/ 1121008 w 1196234"/>
              <a:gd name="connsiteY96" fmla="*/ 587144 h 1190740"/>
              <a:gd name="connsiteX97" fmla="*/ 1109600 w 1196234"/>
              <a:gd name="connsiteY97" fmla="*/ 592027 h 1190740"/>
              <a:gd name="connsiteX98" fmla="*/ 1098191 w 1196234"/>
              <a:gd name="connsiteY98" fmla="*/ 587144 h 1190740"/>
              <a:gd name="connsiteX99" fmla="*/ 1093120 w 1196234"/>
              <a:gd name="connsiteY99" fmla="*/ 576158 h 1190740"/>
              <a:gd name="connsiteX100" fmla="*/ 1094388 w 1196234"/>
              <a:gd name="connsiteY100" fmla="*/ 573716 h 1190740"/>
              <a:gd name="connsiteX101" fmla="*/ 1094388 w 1196234"/>
              <a:gd name="connsiteY101" fmla="*/ 571275 h 1190740"/>
              <a:gd name="connsiteX102" fmla="*/ 1096923 w 1196234"/>
              <a:gd name="connsiteY102" fmla="*/ 567613 h 1190740"/>
              <a:gd name="connsiteX103" fmla="*/ 1098191 w 1196234"/>
              <a:gd name="connsiteY103" fmla="*/ 566392 h 1190740"/>
              <a:gd name="connsiteX104" fmla="*/ 1109600 w 1196234"/>
              <a:gd name="connsiteY104" fmla="*/ 561815 h 1190740"/>
              <a:gd name="connsiteX105" fmla="*/ 81763 w 1196234"/>
              <a:gd name="connsiteY105" fmla="*/ 495595 h 1190740"/>
              <a:gd name="connsiteX106" fmla="*/ 92538 w 1196234"/>
              <a:gd name="connsiteY106" fmla="*/ 499257 h 1190740"/>
              <a:gd name="connsiteX107" fmla="*/ 95073 w 1196234"/>
              <a:gd name="connsiteY107" fmla="*/ 501698 h 1190740"/>
              <a:gd name="connsiteX108" fmla="*/ 96341 w 1196234"/>
              <a:gd name="connsiteY108" fmla="*/ 505360 h 1190740"/>
              <a:gd name="connsiteX109" fmla="*/ 97608 w 1196234"/>
              <a:gd name="connsiteY109" fmla="*/ 507801 h 1190740"/>
              <a:gd name="connsiteX110" fmla="*/ 97608 w 1196234"/>
              <a:gd name="connsiteY110" fmla="*/ 510243 h 1190740"/>
              <a:gd name="connsiteX111" fmla="*/ 92538 w 1196234"/>
              <a:gd name="connsiteY111" fmla="*/ 521229 h 1190740"/>
              <a:gd name="connsiteX112" fmla="*/ 81129 w 1196234"/>
              <a:gd name="connsiteY112" fmla="*/ 526112 h 1190740"/>
              <a:gd name="connsiteX113" fmla="*/ 76058 w 1196234"/>
              <a:gd name="connsiteY113" fmla="*/ 523671 h 1190740"/>
              <a:gd name="connsiteX114" fmla="*/ 70988 w 1196234"/>
              <a:gd name="connsiteY114" fmla="*/ 521229 h 1190740"/>
              <a:gd name="connsiteX115" fmla="*/ 65917 w 1196234"/>
              <a:gd name="connsiteY115" fmla="*/ 510243 h 1190740"/>
              <a:gd name="connsiteX116" fmla="*/ 65917 w 1196234"/>
              <a:gd name="connsiteY116" fmla="*/ 507801 h 1190740"/>
              <a:gd name="connsiteX117" fmla="*/ 67185 w 1196234"/>
              <a:gd name="connsiteY117" fmla="*/ 505360 h 1190740"/>
              <a:gd name="connsiteX118" fmla="*/ 68452 w 1196234"/>
              <a:gd name="connsiteY118" fmla="*/ 501698 h 1190740"/>
              <a:gd name="connsiteX119" fmla="*/ 70988 w 1196234"/>
              <a:gd name="connsiteY119" fmla="*/ 499257 h 1190740"/>
              <a:gd name="connsiteX120" fmla="*/ 81763 w 1196234"/>
              <a:gd name="connsiteY120" fmla="*/ 495595 h 1190740"/>
              <a:gd name="connsiteX121" fmla="*/ 504906 w 1196234"/>
              <a:gd name="connsiteY121" fmla="*/ 439016 h 1190740"/>
              <a:gd name="connsiteX122" fmla="*/ 504906 w 1196234"/>
              <a:gd name="connsiteY122" fmla="*/ 456527 h 1190740"/>
              <a:gd name="connsiteX123" fmla="*/ 547410 w 1196234"/>
              <a:gd name="connsiteY123" fmla="*/ 500303 h 1190740"/>
              <a:gd name="connsiteX124" fmla="*/ 1122476 w 1196234"/>
              <a:gd name="connsiteY124" fmla="*/ 500303 h 1190740"/>
              <a:gd name="connsiteX125" fmla="*/ 1163730 w 1196234"/>
              <a:gd name="connsiteY125" fmla="*/ 456527 h 1190740"/>
              <a:gd name="connsiteX126" fmla="*/ 1163730 w 1196234"/>
              <a:gd name="connsiteY126" fmla="*/ 439016 h 1190740"/>
              <a:gd name="connsiteX127" fmla="*/ 902451 w 1196234"/>
              <a:gd name="connsiteY127" fmla="*/ 439016 h 1190740"/>
              <a:gd name="connsiteX128" fmla="*/ 892450 w 1196234"/>
              <a:gd name="connsiteY128" fmla="*/ 442768 h 1190740"/>
              <a:gd name="connsiteX129" fmla="*/ 834943 w 1196234"/>
              <a:gd name="connsiteY129" fmla="*/ 470285 h 1190740"/>
              <a:gd name="connsiteX130" fmla="*/ 776186 w 1196234"/>
              <a:gd name="connsiteY130" fmla="*/ 442768 h 1190740"/>
              <a:gd name="connsiteX131" fmla="*/ 766185 w 1196234"/>
              <a:gd name="connsiteY131" fmla="*/ 439016 h 1190740"/>
              <a:gd name="connsiteX132" fmla="*/ 81129 w 1196234"/>
              <a:gd name="connsiteY132" fmla="*/ 390004 h 1190740"/>
              <a:gd name="connsiteX133" fmla="*/ 97608 w 1196234"/>
              <a:gd name="connsiteY133" fmla="*/ 406483 h 1190740"/>
              <a:gd name="connsiteX134" fmla="*/ 81129 w 1196234"/>
              <a:gd name="connsiteY134" fmla="*/ 421695 h 1190740"/>
              <a:gd name="connsiteX135" fmla="*/ 65917 w 1196234"/>
              <a:gd name="connsiteY135" fmla="*/ 406483 h 1190740"/>
              <a:gd name="connsiteX136" fmla="*/ 81129 w 1196234"/>
              <a:gd name="connsiteY136" fmla="*/ 390004 h 1190740"/>
              <a:gd name="connsiteX137" fmla="*/ 581164 w 1196234"/>
              <a:gd name="connsiteY137" fmla="*/ 338955 h 1190740"/>
              <a:gd name="connsiteX138" fmla="*/ 522408 w 1196234"/>
              <a:gd name="connsiteY138" fmla="*/ 407747 h 1190740"/>
              <a:gd name="connsiteX139" fmla="*/ 766185 w 1196234"/>
              <a:gd name="connsiteY139" fmla="*/ 407747 h 1190740"/>
              <a:gd name="connsiteX140" fmla="*/ 799939 w 1196234"/>
              <a:gd name="connsiteY140" fmla="*/ 422756 h 1190740"/>
              <a:gd name="connsiteX141" fmla="*/ 834943 w 1196234"/>
              <a:gd name="connsiteY141" fmla="*/ 439016 h 1190740"/>
              <a:gd name="connsiteX142" fmla="*/ 868697 w 1196234"/>
              <a:gd name="connsiteY142" fmla="*/ 422756 h 1190740"/>
              <a:gd name="connsiteX143" fmla="*/ 902451 w 1196234"/>
              <a:gd name="connsiteY143" fmla="*/ 407747 h 1190740"/>
              <a:gd name="connsiteX144" fmla="*/ 1146228 w 1196234"/>
              <a:gd name="connsiteY144" fmla="*/ 407747 h 1190740"/>
              <a:gd name="connsiteX145" fmla="*/ 1087472 w 1196234"/>
              <a:gd name="connsiteY145" fmla="*/ 338955 h 1190740"/>
              <a:gd name="connsiteX146" fmla="*/ 81129 w 1196234"/>
              <a:gd name="connsiteY146" fmla="*/ 280143 h 1190740"/>
              <a:gd name="connsiteX147" fmla="*/ 97608 w 1196234"/>
              <a:gd name="connsiteY147" fmla="*/ 295963 h 1190740"/>
              <a:gd name="connsiteX148" fmla="*/ 81129 w 1196234"/>
              <a:gd name="connsiteY148" fmla="*/ 311783 h 1190740"/>
              <a:gd name="connsiteX149" fmla="*/ 65917 w 1196234"/>
              <a:gd name="connsiteY149" fmla="*/ 295963 h 1190740"/>
              <a:gd name="connsiteX150" fmla="*/ 81129 w 1196234"/>
              <a:gd name="connsiteY150" fmla="*/ 280143 h 1190740"/>
              <a:gd name="connsiteX151" fmla="*/ 81129 w 1196234"/>
              <a:gd name="connsiteY151" fmla="*/ 170282 h 1190740"/>
              <a:gd name="connsiteX152" fmla="*/ 97608 w 1196234"/>
              <a:gd name="connsiteY152" fmla="*/ 185494 h 1190740"/>
              <a:gd name="connsiteX153" fmla="*/ 81129 w 1196234"/>
              <a:gd name="connsiteY153" fmla="*/ 201973 h 1190740"/>
              <a:gd name="connsiteX154" fmla="*/ 65917 w 1196234"/>
              <a:gd name="connsiteY154" fmla="*/ 185494 h 1190740"/>
              <a:gd name="connsiteX155" fmla="*/ 81129 w 1196234"/>
              <a:gd name="connsiteY155" fmla="*/ 170282 h 1190740"/>
              <a:gd name="connsiteX156" fmla="*/ 127241 w 1196234"/>
              <a:gd name="connsiteY156" fmla="*/ 79496 h 1190740"/>
              <a:gd name="connsiteX157" fmla="*/ 137516 w 1196234"/>
              <a:gd name="connsiteY157" fmla="*/ 86667 h 1190740"/>
              <a:gd name="connsiteX158" fmla="*/ 130887 w 1196234"/>
              <a:gd name="connsiteY158" fmla="*/ 106199 h 1190740"/>
              <a:gd name="connsiteX159" fmla="*/ 122932 w 1196234"/>
              <a:gd name="connsiteY159" fmla="*/ 108640 h 1190740"/>
              <a:gd name="connsiteX160" fmla="*/ 108347 w 1196234"/>
              <a:gd name="connsiteY160" fmla="*/ 101316 h 1190740"/>
              <a:gd name="connsiteX161" fmla="*/ 114977 w 1196234"/>
              <a:gd name="connsiteY161" fmla="*/ 80564 h 1190740"/>
              <a:gd name="connsiteX162" fmla="*/ 127241 w 1196234"/>
              <a:gd name="connsiteY162" fmla="*/ 79496 h 1190740"/>
              <a:gd name="connsiteX163" fmla="*/ 447381 w 1196234"/>
              <a:gd name="connsiteY163" fmla="*/ 65916 h 1190740"/>
              <a:gd name="connsiteX164" fmla="*/ 453484 w 1196234"/>
              <a:gd name="connsiteY164" fmla="*/ 65916 h 1190740"/>
              <a:gd name="connsiteX165" fmla="*/ 455926 w 1196234"/>
              <a:gd name="connsiteY165" fmla="*/ 67183 h 1190740"/>
              <a:gd name="connsiteX166" fmla="*/ 458367 w 1196234"/>
              <a:gd name="connsiteY166" fmla="*/ 67183 h 1190740"/>
              <a:gd name="connsiteX167" fmla="*/ 460808 w 1196234"/>
              <a:gd name="connsiteY167" fmla="*/ 69719 h 1190740"/>
              <a:gd name="connsiteX168" fmla="*/ 463250 w 1196234"/>
              <a:gd name="connsiteY168" fmla="*/ 72254 h 1190740"/>
              <a:gd name="connsiteX169" fmla="*/ 464471 w 1196234"/>
              <a:gd name="connsiteY169" fmla="*/ 74789 h 1190740"/>
              <a:gd name="connsiteX170" fmla="*/ 465691 w 1196234"/>
              <a:gd name="connsiteY170" fmla="*/ 77325 h 1190740"/>
              <a:gd name="connsiteX171" fmla="*/ 465691 w 1196234"/>
              <a:gd name="connsiteY171" fmla="*/ 81128 h 1190740"/>
              <a:gd name="connsiteX172" fmla="*/ 460808 w 1196234"/>
              <a:gd name="connsiteY172" fmla="*/ 92536 h 1190740"/>
              <a:gd name="connsiteX173" fmla="*/ 449822 w 1196234"/>
              <a:gd name="connsiteY173" fmla="*/ 97607 h 1190740"/>
              <a:gd name="connsiteX174" fmla="*/ 438836 w 1196234"/>
              <a:gd name="connsiteY174" fmla="*/ 92536 h 1190740"/>
              <a:gd name="connsiteX175" fmla="*/ 433953 w 1196234"/>
              <a:gd name="connsiteY175" fmla="*/ 81128 h 1190740"/>
              <a:gd name="connsiteX176" fmla="*/ 435174 w 1196234"/>
              <a:gd name="connsiteY176" fmla="*/ 77325 h 1190740"/>
              <a:gd name="connsiteX177" fmla="*/ 436394 w 1196234"/>
              <a:gd name="connsiteY177" fmla="*/ 74789 h 1190740"/>
              <a:gd name="connsiteX178" fmla="*/ 437615 w 1196234"/>
              <a:gd name="connsiteY178" fmla="*/ 72254 h 1190740"/>
              <a:gd name="connsiteX179" fmla="*/ 438836 w 1196234"/>
              <a:gd name="connsiteY179" fmla="*/ 69719 h 1190740"/>
              <a:gd name="connsiteX180" fmla="*/ 441277 w 1196234"/>
              <a:gd name="connsiteY180" fmla="*/ 67183 h 1190740"/>
              <a:gd name="connsiteX181" fmla="*/ 444939 w 1196234"/>
              <a:gd name="connsiteY181" fmla="*/ 67183 h 1190740"/>
              <a:gd name="connsiteX182" fmla="*/ 447381 w 1196234"/>
              <a:gd name="connsiteY182" fmla="*/ 65916 h 1190740"/>
              <a:gd name="connsiteX183" fmla="*/ 340572 w 1196234"/>
              <a:gd name="connsiteY183" fmla="*/ 65916 h 1190740"/>
              <a:gd name="connsiteX184" fmla="*/ 355783 w 1196234"/>
              <a:gd name="connsiteY184" fmla="*/ 81128 h 1190740"/>
              <a:gd name="connsiteX185" fmla="*/ 340572 w 1196234"/>
              <a:gd name="connsiteY185" fmla="*/ 97607 h 1190740"/>
              <a:gd name="connsiteX186" fmla="*/ 324092 w 1196234"/>
              <a:gd name="connsiteY186" fmla="*/ 81128 h 1190740"/>
              <a:gd name="connsiteX187" fmla="*/ 340572 w 1196234"/>
              <a:gd name="connsiteY187" fmla="*/ 65916 h 1190740"/>
              <a:gd name="connsiteX188" fmla="*/ 229443 w 1196234"/>
              <a:gd name="connsiteY188" fmla="*/ 65916 h 1190740"/>
              <a:gd name="connsiteX189" fmla="*/ 245922 w 1196234"/>
              <a:gd name="connsiteY189" fmla="*/ 81128 h 1190740"/>
              <a:gd name="connsiteX190" fmla="*/ 229443 w 1196234"/>
              <a:gd name="connsiteY190" fmla="*/ 97607 h 1190740"/>
              <a:gd name="connsiteX191" fmla="*/ 214231 w 1196234"/>
              <a:gd name="connsiteY191" fmla="*/ 81128 h 1190740"/>
              <a:gd name="connsiteX192" fmla="*/ 229443 w 1196234"/>
              <a:gd name="connsiteY192" fmla="*/ 65916 h 1190740"/>
              <a:gd name="connsiteX193" fmla="*/ 658282 w 1196234"/>
              <a:gd name="connsiteY193" fmla="*/ 60419 h 1190740"/>
              <a:gd name="connsiteX194" fmla="*/ 1015162 w 1196234"/>
              <a:gd name="connsiteY194" fmla="*/ 60419 h 1190740"/>
              <a:gd name="connsiteX195" fmla="*/ 1031441 w 1196234"/>
              <a:gd name="connsiteY195" fmla="*/ 76793 h 1190740"/>
              <a:gd name="connsiteX196" fmla="*/ 1015162 w 1196234"/>
              <a:gd name="connsiteY196" fmla="*/ 91908 h 1190740"/>
              <a:gd name="connsiteX197" fmla="*/ 658282 w 1196234"/>
              <a:gd name="connsiteY197" fmla="*/ 91908 h 1190740"/>
              <a:gd name="connsiteX198" fmla="*/ 652021 w 1196234"/>
              <a:gd name="connsiteY198" fmla="*/ 98205 h 1190740"/>
              <a:gd name="connsiteX199" fmla="*/ 652021 w 1196234"/>
              <a:gd name="connsiteY199" fmla="*/ 240535 h 1190740"/>
              <a:gd name="connsiteX200" fmla="*/ 636995 w 1196234"/>
              <a:gd name="connsiteY200" fmla="*/ 256909 h 1190740"/>
              <a:gd name="connsiteX201" fmla="*/ 620716 w 1196234"/>
              <a:gd name="connsiteY201" fmla="*/ 240535 h 1190740"/>
              <a:gd name="connsiteX202" fmla="*/ 620716 w 1196234"/>
              <a:gd name="connsiteY202" fmla="*/ 98205 h 1190740"/>
              <a:gd name="connsiteX203" fmla="*/ 658282 w 1196234"/>
              <a:gd name="connsiteY203" fmla="*/ 60419 h 1190740"/>
              <a:gd name="connsiteX204" fmla="*/ 602417 w 1196234"/>
              <a:gd name="connsiteY204" fmla="*/ 32519 h 1190740"/>
              <a:gd name="connsiteX205" fmla="*/ 588665 w 1196234"/>
              <a:gd name="connsiteY205" fmla="*/ 45027 h 1190740"/>
              <a:gd name="connsiteX206" fmla="*/ 588665 w 1196234"/>
              <a:gd name="connsiteY206" fmla="*/ 307686 h 1190740"/>
              <a:gd name="connsiteX207" fmla="*/ 1079971 w 1196234"/>
              <a:gd name="connsiteY207" fmla="*/ 307686 h 1190740"/>
              <a:gd name="connsiteX208" fmla="*/ 1079971 w 1196234"/>
              <a:gd name="connsiteY208" fmla="*/ 45027 h 1190740"/>
              <a:gd name="connsiteX209" fmla="*/ 1066219 w 1196234"/>
              <a:gd name="connsiteY209" fmla="*/ 32519 h 1190740"/>
              <a:gd name="connsiteX210" fmla="*/ 602417 w 1196234"/>
              <a:gd name="connsiteY210" fmla="*/ 0 h 1190740"/>
              <a:gd name="connsiteX211" fmla="*/ 1066219 w 1196234"/>
              <a:gd name="connsiteY211" fmla="*/ 0 h 1190740"/>
              <a:gd name="connsiteX212" fmla="*/ 1111224 w 1196234"/>
              <a:gd name="connsiteY212" fmla="*/ 45027 h 1190740"/>
              <a:gd name="connsiteX213" fmla="*/ 1111224 w 1196234"/>
              <a:gd name="connsiteY213" fmla="*/ 317692 h 1190740"/>
              <a:gd name="connsiteX214" fmla="*/ 1191233 w 1196234"/>
              <a:gd name="connsiteY214" fmla="*/ 414001 h 1190740"/>
              <a:gd name="connsiteX215" fmla="*/ 1196234 w 1196234"/>
              <a:gd name="connsiteY215" fmla="*/ 422756 h 1190740"/>
              <a:gd name="connsiteX216" fmla="*/ 1196234 w 1196234"/>
              <a:gd name="connsiteY216" fmla="*/ 456527 h 1190740"/>
              <a:gd name="connsiteX217" fmla="*/ 1122476 w 1196234"/>
              <a:gd name="connsiteY217" fmla="*/ 531572 h 1190740"/>
              <a:gd name="connsiteX218" fmla="*/ 547410 w 1196234"/>
              <a:gd name="connsiteY218" fmla="*/ 531572 h 1190740"/>
              <a:gd name="connsiteX219" fmla="*/ 472402 w 1196234"/>
              <a:gd name="connsiteY219" fmla="*/ 456527 h 1190740"/>
              <a:gd name="connsiteX220" fmla="*/ 472402 w 1196234"/>
              <a:gd name="connsiteY220" fmla="*/ 422756 h 1190740"/>
              <a:gd name="connsiteX221" fmla="*/ 477403 w 1196234"/>
              <a:gd name="connsiteY221" fmla="*/ 414001 h 1190740"/>
              <a:gd name="connsiteX222" fmla="*/ 557412 w 1196234"/>
              <a:gd name="connsiteY222" fmla="*/ 317692 h 1190740"/>
              <a:gd name="connsiteX223" fmla="*/ 557412 w 1196234"/>
              <a:gd name="connsiteY223" fmla="*/ 45027 h 1190740"/>
              <a:gd name="connsiteX224" fmla="*/ 602417 w 1196234"/>
              <a:gd name="connsiteY224" fmla="*/ 0 h 119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1196234" h="1190740">
                <a:moveTo>
                  <a:pt x="277358" y="1028377"/>
                </a:moveTo>
                <a:lnTo>
                  <a:pt x="277358" y="1089576"/>
                </a:lnTo>
                <a:cubicBezTo>
                  <a:pt x="277358" y="1105812"/>
                  <a:pt x="263615" y="1120799"/>
                  <a:pt x="246124" y="1120799"/>
                </a:cubicBezTo>
                <a:lnTo>
                  <a:pt x="214890" y="1120799"/>
                </a:lnTo>
                <a:cubicBezTo>
                  <a:pt x="204895" y="1120799"/>
                  <a:pt x="196149" y="1129542"/>
                  <a:pt x="196149" y="1140782"/>
                </a:cubicBezTo>
                <a:cubicBezTo>
                  <a:pt x="196149" y="1150774"/>
                  <a:pt x="204895" y="1159517"/>
                  <a:pt x="214890" y="1159517"/>
                </a:cubicBezTo>
                <a:lnTo>
                  <a:pt x="449769" y="1159517"/>
                </a:lnTo>
                <a:cubicBezTo>
                  <a:pt x="459764" y="1159517"/>
                  <a:pt x="468510" y="1150774"/>
                  <a:pt x="468510" y="1140782"/>
                </a:cubicBezTo>
                <a:cubicBezTo>
                  <a:pt x="468510" y="1129542"/>
                  <a:pt x="459764" y="1120799"/>
                  <a:pt x="449769" y="1120799"/>
                </a:cubicBezTo>
                <a:lnTo>
                  <a:pt x="418535" y="1120799"/>
                </a:lnTo>
                <a:cubicBezTo>
                  <a:pt x="401044" y="1120799"/>
                  <a:pt x="387301" y="1105812"/>
                  <a:pt x="387301" y="1089576"/>
                </a:cubicBezTo>
                <a:lnTo>
                  <a:pt x="387301" y="1028377"/>
                </a:lnTo>
                <a:close/>
                <a:moveTo>
                  <a:pt x="747057" y="962550"/>
                </a:moveTo>
                <a:cubicBezTo>
                  <a:pt x="751177" y="962550"/>
                  <a:pt x="755297" y="963818"/>
                  <a:pt x="758466" y="966353"/>
                </a:cubicBezTo>
                <a:cubicBezTo>
                  <a:pt x="761002" y="968888"/>
                  <a:pt x="762269" y="973959"/>
                  <a:pt x="762269" y="977762"/>
                </a:cubicBezTo>
                <a:cubicBezTo>
                  <a:pt x="762269" y="981565"/>
                  <a:pt x="761002" y="985368"/>
                  <a:pt x="758466" y="989171"/>
                </a:cubicBezTo>
                <a:cubicBezTo>
                  <a:pt x="757199" y="990438"/>
                  <a:pt x="754663" y="991706"/>
                  <a:pt x="753396" y="992974"/>
                </a:cubicBezTo>
                <a:cubicBezTo>
                  <a:pt x="750860" y="992974"/>
                  <a:pt x="748325" y="992974"/>
                  <a:pt x="747058" y="992974"/>
                </a:cubicBezTo>
                <a:cubicBezTo>
                  <a:pt x="744522" y="992974"/>
                  <a:pt x="741987" y="992974"/>
                  <a:pt x="740719" y="992974"/>
                </a:cubicBezTo>
                <a:cubicBezTo>
                  <a:pt x="738184" y="991706"/>
                  <a:pt x="736916" y="990438"/>
                  <a:pt x="735649" y="989171"/>
                </a:cubicBezTo>
                <a:cubicBezTo>
                  <a:pt x="731846" y="985368"/>
                  <a:pt x="730578" y="981565"/>
                  <a:pt x="730578" y="977762"/>
                </a:cubicBezTo>
                <a:cubicBezTo>
                  <a:pt x="730578" y="976494"/>
                  <a:pt x="730578" y="975226"/>
                  <a:pt x="731846" y="975226"/>
                </a:cubicBezTo>
                <a:cubicBezTo>
                  <a:pt x="731846" y="973959"/>
                  <a:pt x="731846" y="972691"/>
                  <a:pt x="731846" y="971423"/>
                </a:cubicBezTo>
                <a:cubicBezTo>
                  <a:pt x="731846" y="970156"/>
                  <a:pt x="733113" y="970156"/>
                  <a:pt x="734381" y="968888"/>
                </a:cubicBezTo>
                <a:cubicBezTo>
                  <a:pt x="734381" y="967621"/>
                  <a:pt x="734381" y="966353"/>
                  <a:pt x="735649" y="966353"/>
                </a:cubicBezTo>
                <a:cubicBezTo>
                  <a:pt x="738818" y="963818"/>
                  <a:pt x="742938" y="962550"/>
                  <a:pt x="747057" y="962550"/>
                </a:cubicBezTo>
                <a:close/>
                <a:moveTo>
                  <a:pt x="955792" y="961282"/>
                </a:moveTo>
                <a:cubicBezTo>
                  <a:pt x="964666" y="961282"/>
                  <a:pt x="971004" y="967874"/>
                  <a:pt x="971004" y="977103"/>
                </a:cubicBezTo>
                <a:cubicBezTo>
                  <a:pt x="971004" y="986331"/>
                  <a:pt x="964666" y="992923"/>
                  <a:pt x="955792" y="992923"/>
                </a:cubicBezTo>
                <a:cubicBezTo>
                  <a:pt x="946919" y="992923"/>
                  <a:pt x="939313" y="986331"/>
                  <a:pt x="939313" y="977103"/>
                </a:cubicBezTo>
                <a:cubicBezTo>
                  <a:pt x="939313" y="967874"/>
                  <a:pt x="946919" y="961282"/>
                  <a:pt x="955792" y="961282"/>
                </a:cubicBezTo>
                <a:close/>
                <a:moveTo>
                  <a:pt x="850157" y="961282"/>
                </a:moveTo>
                <a:cubicBezTo>
                  <a:pt x="859030" y="961282"/>
                  <a:pt x="866636" y="967874"/>
                  <a:pt x="866636" y="977103"/>
                </a:cubicBezTo>
                <a:cubicBezTo>
                  <a:pt x="866636" y="986331"/>
                  <a:pt x="859030" y="992923"/>
                  <a:pt x="850157" y="992923"/>
                </a:cubicBezTo>
                <a:cubicBezTo>
                  <a:pt x="842551" y="992923"/>
                  <a:pt x="834945" y="986331"/>
                  <a:pt x="834945" y="977103"/>
                </a:cubicBezTo>
                <a:cubicBezTo>
                  <a:pt x="834945" y="967874"/>
                  <a:pt x="842551" y="961282"/>
                  <a:pt x="850157" y="961282"/>
                </a:cubicBezTo>
                <a:close/>
                <a:moveTo>
                  <a:pt x="1051003" y="958143"/>
                </a:moveTo>
                <a:cubicBezTo>
                  <a:pt x="1059975" y="955789"/>
                  <a:pt x="1068946" y="959321"/>
                  <a:pt x="1072791" y="966383"/>
                </a:cubicBezTo>
                <a:cubicBezTo>
                  <a:pt x="1075354" y="974623"/>
                  <a:pt x="1071509" y="982863"/>
                  <a:pt x="1063820" y="985217"/>
                </a:cubicBezTo>
                <a:cubicBezTo>
                  <a:pt x="1061256" y="986394"/>
                  <a:pt x="1058693" y="987571"/>
                  <a:pt x="1057412" y="987571"/>
                </a:cubicBezTo>
                <a:cubicBezTo>
                  <a:pt x="1051003" y="987571"/>
                  <a:pt x="1044595" y="982863"/>
                  <a:pt x="1042032" y="976977"/>
                </a:cubicBezTo>
                <a:cubicBezTo>
                  <a:pt x="1038187" y="969915"/>
                  <a:pt x="1043314" y="961675"/>
                  <a:pt x="1051003" y="958143"/>
                </a:cubicBezTo>
                <a:close/>
                <a:moveTo>
                  <a:pt x="328976" y="950295"/>
                </a:moveTo>
                <a:cubicBezTo>
                  <a:pt x="337521" y="950295"/>
                  <a:pt x="344845" y="957619"/>
                  <a:pt x="344845" y="966164"/>
                </a:cubicBezTo>
                <a:cubicBezTo>
                  <a:pt x="344845" y="974709"/>
                  <a:pt x="337521" y="982034"/>
                  <a:pt x="328976" y="982034"/>
                </a:cubicBezTo>
                <a:cubicBezTo>
                  <a:pt x="320431" y="982034"/>
                  <a:pt x="313107" y="974709"/>
                  <a:pt x="313107" y="966164"/>
                </a:cubicBezTo>
                <a:cubicBezTo>
                  <a:pt x="313107" y="957619"/>
                  <a:pt x="320431" y="950295"/>
                  <a:pt x="328976" y="950295"/>
                </a:cubicBezTo>
                <a:close/>
                <a:moveTo>
                  <a:pt x="31234" y="934706"/>
                </a:moveTo>
                <a:lnTo>
                  <a:pt x="31234" y="975921"/>
                </a:lnTo>
                <a:cubicBezTo>
                  <a:pt x="31234" y="988411"/>
                  <a:pt x="41229" y="997153"/>
                  <a:pt x="53722" y="997153"/>
                </a:cubicBezTo>
                <a:lnTo>
                  <a:pt x="610937" y="997153"/>
                </a:lnTo>
                <a:cubicBezTo>
                  <a:pt x="623430" y="997153"/>
                  <a:pt x="633425" y="988411"/>
                  <a:pt x="633425" y="975921"/>
                </a:cubicBezTo>
                <a:lnTo>
                  <a:pt x="633425" y="934706"/>
                </a:lnTo>
                <a:close/>
                <a:moveTo>
                  <a:pt x="1109600" y="873392"/>
                </a:moveTo>
                <a:cubicBezTo>
                  <a:pt x="1118473" y="873392"/>
                  <a:pt x="1124811" y="880998"/>
                  <a:pt x="1124811" y="889872"/>
                </a:cubicBezTo>
                <a:cubicBezTo>
                  <a:pt x="1124811" y="898745"/>
                  <a:pt x="1118473" y="905084"/>
                  <a:pt x="1109600" y="905084"/>
                </a:cubicBezTo>
                <a:cubicBezTo>
                  <a:pt x="1100726" y="905084"/>
                  <a:pt x="1093120" y="898745"/>
                  <a:pt x="1093120" y="889872"/>
                </a:cubicBezTo>
                <a:cubicBezTo>
                  <a:pt x="1093120" y="880998"/>
                  <a:pt x="1100726" y="873392"/>
                  <a:pt x="1109600" y="873392"/>
                </a:cubicBezTo>
                <a:close/>
                <a:moveTo>
                  <a:pt x="1109600" y="769026"/>
                </a:moveTo>
                <a:cubicBezTo>
                  <a:pt x="1118473" y="769026"/>
                  <a:pt x="1124811" y="775365"/>
                  <a:pt x="1124811" y="784238"/>
                </a:cubicBezTo>
                <a:cubicBezTo>
                  <a:pt x="1124811" y="794379"/>
                  <a:pt x="1118473" y="800718"/>
                  <a:pt x="1109600" y="800718"/>
                </a:cubicBezTo>
                <a:cubicBezTo>
                  <a:pt x="1100726" y="800718"/>
                  <a:pt x="1093120" y="794379"/>
                  <a:pt x="1093120" y="784238"/>
                </a:cubicBezTo>
                <a:cubicBezTo>
                  <a:pt x="1093120" y="775365"/>
                  <a:pt x="1100726" y="769026"/>
                  <a:pt x="1109600" y="769026"/>
                </a:cubicBezTo>
                <a:close/>
                <a:moveTo>
                  <a:pt x="1109600" y="664656"/>
                </a:moveTo>
                <a:cubicBezTo>
                  <a:pt x="1118473" y="664656"/>
                  <a:pt x="1124811" y="672262"/>
                  <a:pt x="1124811" y="681136"/>
                </a:cubicBezTo>
                <a:cubicBezTo>
                  <a:pt x="1124811" y="690009"/>
                  <a:pt x="1118473" y="696348"/>
                  <a:pt x="1109600" y="696348"/>
                </a:cubicBezTo>
                <a:cubicBezTo>
                  <a:pt x="1100726" y="696348"/>
                  <a:pt x="1093120" y="690009"/>
                  <a:pt x="1093120" y="681136"/>
                </a:cubicBezTo>
                <a:cubicBezTo>
                  <a:pt x="1093120" y="672262"/>
                  <a:pt x="1100726" y="664656"/>
                  <a:pt x="1109600" y="664656"/>
                </a:cubicBezTo>
                <a:close/>
                <a:moveTo>
                  <a:pt x="53722" y="629963"/>
                </a:moveTo>
                <a:cubicBezTo>
                  <a:pt x="41229" y="629963"/>
                  <a:pt x="31234" y="639955"/>
                  <a:pt x="31234" y="652444"/>
                </a:cubicBezTo>
                <a:lnTo>
                  <a:pt x="31234" y="903482"/>
                </a:lnTo>
                <a:lnTo>
                  <a:pt x="633425" y="903482"/>
                </a:lnTo>
                <a:lnTo>
                  <a:pt x="633425" y="652444"/>
                </a:lnTo>
                <a:cubicBezTo>
                  <a:pt x="633425" y="639955"/>
                  <a:pt x="623430" y="629963"/>
                  <a:pt x="610937" y="629963"/>
                </a:cubicBezTo>
                <a:close/>
                <a:moveTo>
                  <a:pt x="53722" y="598739"/>
                </a:moveTo>
                <a:lnTo>
                  <a:pt x="610937" y="598739"/>
                </a:lnTo>
                <a:cubicBezTo>
                  <a:pt x="640921" y="598739"/>
                  <a:pt x="663410" y="622469"/>
                  <a:pt x="663410" y="652444"/>
                </a:cubicBezTo>
                <a:lnTo>
                  <a:pt x="663410" y="975921"/>
                </a:lnTo>
                <a:cubicBezTo>
                  <a:pt x="663410" y="1005896"/>
                  <a:pt x="640921" y="1028377"/>
                  <a:pt x="610937" y="1028377"/>
                </a:cubicBezTo>
                <a:lnTo>
                  <a:pt x="418535" y="1028377"/>
                </a:lnTo>
                <a:lnTo>
                  <a:pt x="418535" y="1089576"/>
                </a:lnTo>
                <a:lnTo>
                  <a:pt x="449769" y="1089576"/>
                </a:lnTo>
                <a:cubicBezTo>
                  <a:pt x="477255" y="1089576"/>
                  <a:pt x="499744" y="1112057"/>
                  <a:pt x="499744" y="1140782"/>
                </a:cubicBezTo>
                <a:cubicBezTo>
                  <a:pt x="499744" y="1168259"/>
                  <a:pt x="477255" y="1190740"/>
                  <a:pt x="449769" y="1190740"/>
                </a:cubicBezTo>
                <a:lnTo>
                  <a:pt x="214890" y="1190740"/>
                </a:lnTo>
                <a:cubicBezTo>
                  <a:pt x="187404" y="1190740"/>
                  <a:pt x="164915" y="1168259"/>
                  <a:pt x="164915" y="1140782"/>
                </a:cubicBezTo>
                <a:cubicBezTo>
                  <a:pt x="164915" y="1112057"/>
                  <a:pt x="187404" y="1089576"/>
                  <a:pt x="214890" y="1089576"/>
                </a:cubicBezTo>
                <a:lnTo>
                  <a:pt x="246124" y="1089576"/>
                </a:lnTo>
                <a:lnTo>
                  <a:pt x="246124" y="1028377"/>
                </a:lnTo>
                <a:lnTo>
                  <a:pt x="53722" y="1028377"/>
                </a:lnTo>
                <a:cubicBezTo>
                  <a:pt x="23738" y="1028377"/>
                  <a:pt x="0" y="1005896"/>
                  <a:pt x="0" y="975921"/>
                </a:cubicBezTo>
                <a:lnTo>
                  <a:pt x="0" y="652444"/>
                </a:lnTo>
                <a:cubicBezTo>
                  <a:pt x="0" y="622469"/>
                  <a:pt x="23738" y="598739"/>
                  <a:pt x="53722" y="598739"/>
                </a:cubicBezTo>
                <a:close/>
                <a:moveTo>
                  <a:pt x="1109600" y="561815"/>
                </a:moveTo>
                <a:cubicBezTo>
                  <a:pt x="1113719" y="561815"/>
                  <a:pt x="1117839" y="563341"/>
                  <a:pt x="1121008" y="566392"/>
                </a:cubicBezTo>
                <a:cubicBezTo>
                  <a:pt x="1123544" y="568834"/>
                  <a:pt x="1124811" y="572496"/>
                  <a:pt x="1124811" y="576158"/>
                </a:cubicBezTo>
                <a:cubicBezTo>
                  <a:pt x="1124811" y="581041"/>
                  <a:pt x="1123544" y="584703"/>
                  <a:pt x="1121008" y="587144"/>
                </a:cubicBezTo>
                <a:cubicBezTo>
                  <a:pt x="1117205" y="590806"/>
                  <a:pt x="1113402" y="592027"/>
                  <a:pt x="1109600" y="592027"/>
                </a:cubicBezTo>
                <a:cubicBezTo>
                  <a:pt x="1104529" y="592027"/>
                  <a:pt x="1100726" y="590806"/>
                  <a:pt x="1098191" y="587144"/>
                </a:cubicBezTo>
                <a:cubicBezTo>
                  <a:pt x="1094388" y="584703"/>
                  <a:pt x="1093120" y="581041"/>
                  <a:pt x="1093120" y="576158"/>
                </a:cubicBezTo>
                <a:cubicBezTo>
                  <a:pt x="1093120" y="574937"/>
                  <a:pt x="1093120" y="574937"/>
                  <a:pt x="1094388" y="573716"/>
                </a:cubicBezTo>
                <a:cubicBezTo>
                  <a:pt x="1094388" y="572496"/>
                  <a:pt x="1094388" y="572496"/>
                  <a:pt x="1094388" y="571275"/>
                </a:cubicBezTo>
                <a:cubicBezTo>
                  <a:pt x="1094388" y="570054"/>
                  <a:pt x="1095655" y="568834"/>
                  <a:pt x="1096923" y="567613"/>
                </a:cubicBezTo>
                <a:cubicBezTo>
                  <a:pt x="1096923" y="567613"/>
                  <a:pt x="1096923" y="566392"/>
                  <a:pt x="1098191" y="566392"/>
                </a:cubicBezTo>
                <a:cubicBezTo>
                  <a:pt x="1101360" y="563341"/>
                  <a:pt x="1105480" y="561815"/>
                  <a:pt x="1109600" y="561815"/>
                </a:cubicBezTo>
                <a:close/>
                <a:moveTo>
                  <a:pt x="81763" y="495595"/>
                </a:moveTo>
                <a:cubicBezTo>
                  <a:pt x="85883" y="495595"/>
                  <a:pt x="90003" y="496815"/>
                  <a:pt x="92538" y="499257"/>
                </a:cubicBezTo>
                <a:cubicBezTo>
                  <a:pt x="92538" y="500477"/>
                  <a:pt x="93805" y="501698"/>
                  <a:pt x="95073" y="501698"/>
                </a:cubicBezTo>
                <a:cubicBezTo>
                  <a:pt x="95073" y="502919"/>
                  <a:pt x="95073" y="502919"/>
                  <a:pt x="96341" y="505360"/>
                </a:cubicBezTo>
                <a:cubicBezTo>
                  <a:pt x="96341" y="505360"/>
                  <a:pt x="97608" y="506581"/>
                  <a:pt x="97608" y="507801"/>
                </a:cubicBezTo>
                <a:cubicBezTo>
                  <a:pt x="97608" y="509022"/>
                  <a:pt x="97608" y="509022"/>
                  <a:pt x="97608" y="510243"/>
                </a:cubicBezTo>
                <a:cubicBezTo>
                  <a:pt x="97608" y="515126"/>
                  <a:pt x="95073" y="518788"/>
                  <a:pt x="92538" y="521229"/>
                </a:cubicBezTo>
                <a:cubicBezTo>
                  <a:pt x="90002" y="523671"/>
                  <a:pt x="84932" y="526112"/>
                  <a:pt x="81129" y="526112"/>
                </a:cubicBezTo>
                <a:cubicBezTo>
                  <a:pt x="78594" y="526112"/>
                  <a:pt x="77326" y="524891"/>
                  <a:pt x="76058" y="523671"/>
                </a:cubicBezTo>
                <a:cubicBezTo>
                  <a:pt x="73523" y="523671"/>
                  <a:pt x="70988" y="522450"/>
                  <a:pt x="70988" y="521229"/>
                </a:cubicBezTo>
                <a:cubicBezTo>
                  <a:pt x="68452" y="518788"/>
                  <a:pt x="65917" y="515126"/>
                  <a:pt x="65917" y="510243"/>
                </a:cubicBezTo>
                <a:cubicBezTo>
                  <a:pt x="65917" y="509022"/>
                  <a:pt x="65917" y="509022"/>
                  <a:pt x="65917" y="507801"/>
                </a:cubicBezTo>
                <a:cubicBezTo>
                  <a:pt x="65917" y="506581"/>
                  <a:pt x="67185" y="505360"/>
                  <a:pt x="67185" y="505360"/>
                </a:cubicBezTo>
                <a:cubicBezTo>
                  <a:pt x="68452" y="502919"/>
                  <a:pt x="68452" y="502919"/>
                  <a:pt x="68452" y="501698"/>
                </a:cubicBezTo>
                <a:cubicBezTo>
                  <a:pt x="69720" y="501698"/>
                  <a:pt x="69720" y="500477"/>
                  <a:pt x="70988" y="499257"/>
                </a:cubicBezTo>
                <a:cubicBezTo>
                  <a:pt x="73523" y="496815"/>
                  <a:pt x="77643" y="495595"/>
                  <a:pt x="81763" y="495595"/>
                </a:cubicBezTo>
                <a:close/>
                <a:moveTo>
                  <a:pt x="504906" y="439016"/>
                </a:moveTo>
                <a:lnTo>
                  <a:pt x="504906" y="456527"/>
                </a:lnTo>
                <a:cubicBezTo>
                  <a:pt x="504906" y="480291"/>
                  <a:pt x="523658" y="500303"/>
                  <a:pt x="547410" y="500303"/>
                </a:cubicBezTo>
                <a:lnTo>
                  <a:pt x="1122476" y="500303"/>
                </a:lnTo>
                <a:cubicBezTo>
                  <a:pt x="1144978" y="500303"/>
                  <a:pt x="1163730" y="480291"/>
                  <a:pt x="1163730" y="456527"/>
                </a:cubicBezTo>
                <a:lnTo>
                  <a:pt x="1163730" y="439016"/>
                </a:lnTo>
                <a:lnTo>
                  <a:pt x="902451" y="439016"/>
                </a:lnTo>
                <a:cubicBezTo>
                  <a:pt x="897450" y="439016"/>
                  <a:pt x="894950" y="441517"/>
                  <a:pt x="892450" y="442768"/>
                </a:cubicBezTo>
                <a:cubicBezTo>
                  <a:pt x="877448" y="460279"/>
                  <a:pt x="857446" y="470285"/>
                  <a:pt x="834943" y="470285"/>
                </a:cubicBezTo>
                <a:cubicBezTo>
                  <a:pt x="812440" y="470285"/>
                  <a:pt x="791188" y="460279"/>
                  <a:pt x="776186" y="442768"/>
                </a:cubicBezTo>
                <a:cubicBezTo>
                  <a:pt x="773686" y="441517"/>
                  <a:pt x="769936" y="439016"/>
                  <a:pt x="766185" y="439016"/>
                </a:cubicBezTo>
                <a:close/>
                <a:moveTo>
                  <a:pt x="81129" y="390004"/>
                </a:moveTo>
                <a:cubicBezTo>
                  <a:pt x="90002" y="390004"/>
                  <a:pt x="97608" y="397610"/>
                  <a:pt x="97608" y="406483"/>
                </a:cubicBezTo>
                <a:cubicBezTo>
                  <a:pt x="97608" y="415357"/>
                  <a:pt x="90002" y="421695"/>
                  <a:pt x="81129" y="421695"/>
                </a:cubicBezTo>
                <a:cubicBezTo>
                  <a:pt x="73523" y="421695"/>
                  <a:pt x="65917" y="415357"/>
                  <a:pt x="65917" y="406483"/>
                </a:cubicBezTo>
                <a:cubicBezTo>
                  <a:pt x="65917" y="397610"/>
                  <a:pt x="73523" y="390004"/>
                  <a:pt x="81129" y="390004"/>
                </a:cubicBezTo>
                <a:close/>
                <a:moveTo>
                  <a:pt x="581164" y="338955"/>
                </a:moveTo>
                <a:lnTo>
                  <a:pt x="522408" y="407747"/>
                </a:lnTo>
                <a:lnTo>
                  <a:pt x="766185" y="407747"/>
                </a:lnTo>
                <a:cubicBezTo>
                  <a:pt x="779937" y="407747"/>
                  <a:pt x="792438" y="414001"/>
                  <a:pt x="799939" y="422756"/>
                </a:cubicBezTo>
                <a:cubicBezTo>
                  <a:pt x="808690" y="432762"/>
                  <a:pt x="821191" y="439016"/>
                  <a:pt x="834943" y="439016"/>
                </a:cubicBezTo>
                <a:cubicBezTo>
                  <a:pt x="847444" y="439016"/>
                  <a:pt x="859946" y="432762"/>
                  <a:pt x="868697" y="422756"/>
                </a:cubicBezTo>
                <a:cubicBezTo>
                  <a:pt x="877448" y="414001"/>
                  <a:pt x="889949" y="407747"/>
                  <a:pt x="902451" y="407747"/>
                </a:cubicBezTo>
                <a:lnTo>
                  <a:pt x="1146228" y="407747"/>
                </a:lnTo>
                <a:lnTo>
                  <a:pt x="1087472" y="338955"/>
                </a:lnTo>
                <a:close/>
                <a:moveTo>
                  <a:pt x="81129" y="280143"/>
                </a:moveTo>
                <a:cubicBezTo>
                  <a:pt x="90002" y="280143"/>
                  <a:pt x="97608" y="286735"/>
                  <a:pt x="97608" y="295963"/>
                </a:cubicBezTo>
                <a:cubicBezTo>
                  <a:pt x="97608" y="303873"/>
                  <a:pt x="90002" y="311783"/>
                  <a:pt x="81129" y="311783"/>
                </a:cubicBezTo>
                <a:cubicBezTo>
                  <a:pt x="73523" y="311783"/>
                  <a:pt x="65917" y="303873"/>
                  <a:pt x="65917" y="295963"/>
                </a:cubicBezTo>
                <a:cubicBezTo>
                  <a:pt x="65917" y="286735"/>
                  <a:pt x="73523" y="280143"/>
                  <a:pt x="81129" y="280143"/>
                </a:cubicBezTo>
                <a:close/>
                <a:moveTo>
                  <a:pt x="81129" y="170282"/>
                </a:moveTo>
                <a:cubicBezTo>
                  <a:pt x="90002" y="170282"/>
                  <a:pt x="97608" y="176620"/>
                  <a:pt x="97608" y="185494"/>
                </a:cubicBezTo>
                <a:cubicBezTo>
                  <a:pt x="97608" y="195635"/>
                  <a:pt x="90002" y="201973"/>
                  <a:pt x="81129" y="201973"/>
                </a:cubicBezTo>
                <a:cubicBezTo>
                  <a:pt x="73523" y="201973"/>
                  <a:pt x="65917" y="195635"/>
                  <a:pt x="65917" y="185494"/>
                </a:cubicBezTo>
                <a:cubicBezTo>
                  <a:pt x="65917" y="176620"/>
                  <a:pt x="73523" y="170282"/>
                  <a:pt x="81129" y="170282"/>
                </a:cubicBezTo>
                <a:close/>
                <a:moveTo>
                  <a:pt x="127241" y="79496"/>
                </a:moveTo>
                <a:cubicBezTo>
                  <a:pt x="131218" y="80564"/>
                  <a:pt x="134864" y="83005"/>
                  <a:pt x="137516" y="86667"/>
                </a:cubicBezTo>
                <a:cubicBezTo>
                  <a:pt x="141493" y="92771"/>
                  <a:pt x="138842" y="102537"/>
                  <a:pt x="130887" y="106199"/>
                </a:cubicBezTo>
                <a:cubicBezTo>
                  <a:pt x="128235" y="108640"/>
                  <a:pt x="125583" y="108640"/>
                  <a:pt x="122932" y="108640"/>
                </a:cubicBezTo>
                <a:cubicBezTo>
                  <a:pt x="117628" y="108640"/>
                  <a:pt x="110999" y="106199"/>
                  <a:pt x="108347" y="101316"/>
                </a:cubicBezTo>
                <a:cubicBezTo>
                  <a:pt x="104370" y="93992"/>
                  <a:pt x="105696" y="85447"/>
                  <a:pt x="114977" y="80564"/>
                </a:cubicBezTo>
                <a:cubicBezTo>
                  <a:pt x="118955" y="78733"/>
                  <a:pt x="123263" y="78428"/>
                  <a:pt x="127241" y="79496"/>
                </a:cubicBezTo>
                <a:close/>
                <a:moveTo>
                  <a:pt x="447381" y="65916"/>
                </a:moveTo>
                <a:cubicBezTo>
                  <a:pt x="449822" y="65916"/>
                  <a:pt x="451043" y="65916"/>
                  <a:pt x="453484" y="65916"/>
                </a:cubicBezTo>
                <a:cubicBezTo>
                  <a:pt x="453484" y="65916"/>
                  <a:pt x="454705" y="65916"/>
                  <a:pt x="455926" y="67183"/>
                </a:cubicBezTo>
                <a:cubicBezTo>
                  <a:pt x="457146" y="67183"/>
                  <a:pt x="458367" y="67183"/>
                  <a:pt x="458367" y="67183"/>
                </a:cubicBezTo>
                <a:cubicBezTo>
                  <a:pt x="459588" y="68451"/>
                  <a:pt x="459588" y="68451"/>
                  <a:pt x="460808" y="69719"/>
                </a:cubicBezTo>
                <a:cubicBezTo>
                  <a:pt x="460808" y="70986"/>
                  <a:pt x="462029" y="72254"/>
                  <a:pt x="463250" y="72254"/>
                </a:cubicBezTo>
                <a:cubicBezTo>
                  <a:pt x="463250" y="73522"/>
                  <a:pt x="463250" y="73522"/>
                  <a:pt x="464471" y="74789"/>
                </a:cubicBezTo>
                <a:cubicBezTo>
                  <a:pt x="464471" y="76057"/>
                  <a:pt x="465691" y="77325"/>
                  <a:pt x="465691" y="77325"/>
                </a:cubicBezTo>
                <a:cubicBezTo>
                  <a:pt x="465691" y="79860"/>
                  <a:pt x="465691" y="79860"/>
                  <a:pt x="465691" y="81128"/>
                </a:cubicBezTo>
                <a:cubicBezTo>
                  <a:pt x="465691" y="84931"/>
                  <a:pt x="463250" y="90001"/>
                  <a:pt x="460808" y="92536"/>
                </a:cubicBezTo>
                <a:cubicBezTo>
                  <a:pt x="458367" y="95072"/>
                  <a:pt x="453484" y="97607"/>
                  <a:pt x="449822" y="97607"/>
                </a:cubicBezTo>
                <a:cubicBezTo>
                  <a:pt x="446160" y="97607"/>
                  <a:pt x="442498" y="95072"/>
                  <a:pt x="438836" y="92536"/>
                </a:cubicBezTo>
                <a:cubicBezTo>
                  <a:pt x="436394" y="90001"/>
                  <a:pt x="433953" y="84931"/>
                  <a:pt x="433953" y="81128"/>
                </a:cubicBezTo>
                <a:cubicBezTo>
                  <a:pt x="433953" y="79860"/>
                  <a:pt x="435174" y="79860"/>
                  <a:pt x="435174" y="77325"/>
                </a:cubicBezTo>
                <a:cubicBezTo>
                  <a:pt x="435174" y="77325"/>
                  <a:pt x="435174" y="76057"/>
                  <a:pt x="436394" y="74789"/>
                </a:cubicBezTo>
                <a:cubicBezTo>
                  <a:pt x="436394" y="73522"/>
                  <a:pt x="436394" y="73522"/>
                  <a:pt x="437615" y="72254"/>
                </a:cubicBezTo>
                <a:cubicBezTo>
                  <a:pt x="438836" y="72254"/>
                  <a:pt x="438836" y="70986"/>
                  <a:pt x="438836" y="69719"/>
                </a:cubicBezTo>
                <a:cubicBezTo>
                  <a:pt x="440057" y="68451"/>
                  <a:pt x="440057" y="68451"/>
                  <a:pt x="441277" y="67183"/>
                </a:cubicBezTo>
                <a:cubicBezTo>
                  <a:pt x="442498" y="67183"/>
                  <a:pt x="443719" y="67183"/>
                  <a:pt x="444939" y="67183"/>
                </a:cubicBezTo>
                <a:cubicBezTo>
                  <a:pt x="444939" y="65916"/>
                  <a:pt x="446160" y="65916"/>
                  <a:pt x="447381" y="65916"/>
                </a:cubicBezTo>
                <a:close/>
                <a:moveTo>
                  <a:pt x="340572" y="65916"/>
                </a:moveTo>
                <a:cubicBezTo>
                  <a:pt x="349445" y="65916"/>
                  <a:pt x="355783" y="72254"/>
                  <a:pt x="355783" y="81128"/>
                </a:cubicBezTo>
                <a:cubicBezTo>
                  <a:pt x="355783" y="90001"/>
                  <a:pt x="349445" y="97607"/>
                  <a:pt x="340572" y="97607"/>
                </a:cubicBezTo>
                <a:cubicBezTo>
                  <a:pt x="331698" y="97607"/>
                  <a:pt x="324092" y="90001"/>
                  <a:pt x="324092" y="81128"/>
                </a:cubicBezTo>
                <a:cubicBezTo>
                  <a:pt x="324092" y="72254"/>
                  <a:pt x="331698" y="65916"/>
                  <a:pt x="340572" y="65916"/>
                </a:cubicBezTo>
                <a:close/>
                <a:moveTo>
                  <a:pt x="229443" y="65916"/>
                </a:moveTo>
                <a:cubicBezTo>
                  <a:pt x="239584" y="65916"/>
                  <a:pt x="245922" y="72254"/>
                  <a:pt x="245922" y="81128"/>
                </a:cubicBezTo>
                <a:cubicBezTo>
                  <a:pt x="245922" y="90001"/>
                  <a:pt x="239584" y="97607"/>
                  <a:pt x="229443" y="97607"/>
                </a:cubicBezTo>
                <a:cubicBezTo>
                  <a:pt x="221837" y="97607"/>
                  <a:pt x="214231" y="90001"/>
                  <a:pt x="214231" y="81128"/>
                </a:cubicBezTo>
                <a:cubicBezTo>
                  <a:pt x="214231" y="72254"/>
                  <a:pt x="221837" y="65916"/>
                  <a:pt x="229443" y="65916"/>
                </a:cubicBezTo>
                <a:close/>
                <a:moveTo>
                  <a:pt x="658282" y="60419"/>
                </a:moveTo>
                <a:lnTo>
                  <a:pt x="1015162" y="60419"/>
                </a:lnTo>
                <a:cubicBezTo>
                  <a:pt x="1023928" y="60419"/>
                  <a:pt x="1031441" y="67976"/>
                  <a:pt x="1031441" y="76793"/>
                </a:cubicBezTo>
                <a:cubicBezTo>
                  <a:pt x="1031441" y="85610"/>
                  <a:pt x="1023928" y="91908"/>
                  <a:pt x="1015162" y="91908"/>
                </a:cubicBezTo>
                <a:lnTo>
                  <a:pt x="658282" y="91908"/>
                </a:lnTo>
                <a:cubicBezTo>
                  <a:pt x="655778" y="91908"/>
                  <a:pt x="652021" y="94427"/>
                  <a:pt x="652021" y="98205"/>
                </a:cubicBezTo>
                <a:lnTo>
                  <a:pt x="652021" y="240535"/>
                </a:lnTo>
                <a:cubicBezTo>
                  <a:pt x="652021" y="249352"/>
                  <a:pt x="645760" y="256909"/>
                  <a:pt x="636995" y="256909"/>
                </a:cubicBezTo>
                <a:cubicBezTo>
                  <a:pt x="628229" y="256909"/>
                  <a:pt x="620716" y="249352"/>
                  <a:pt x="620716" y="240535"/>
                </a:cubicBezTo>
                <a:lnTo>
                  <a:pt x="620716" y="98205"/>
                </a:lnTo>
                <a:cubicBezTo>
                  <a:pt x="620716" y="78053"/>
                  <a:pt x="638247" y="60419"/>
                  <a:pt x="658282" y="60419"/>
                </a:cubicBezTo>
                <a:close/>
                <a:moveTo>
                  <a:pt x="602417" y="32519"/>
                </a:moveTo>
                <a:cubicBezTo>
                  <a:pt x="594916" y="32519"/>
                  <a:pt x="588665" y="37522"/>
                  <a:pt x="588665" y="45027"/>
                </a:cubicBezTo>
                <a:lnTo>
                  <a:pt x="588665" y="307686"/>
                </a:lnTo>
                <a:lnTo>
                  <a:pt x="1079971" y="307686"/>
                </a:lnTo>
                <a:lnTo>
                  <a:pt x="1079971" y="45027"/>
                </a:lnTo>
                <a:cubicBezTo>
                  <a:pt x="1079971" y="37522"/>
                  <a:pt x="1073720" y="32519"/>
                  <a:pt x="1066219" y="32519"/>
                </a:cubicBezTo>
                <a:close/>
                <a:moveTo>
                  <a:pt x="602417" y="0"/>
                </a:moveTo>
                <a:lnTo>
                  <a:pt x="1066219" y="0"/>
                </a:lnTo>
                <a:cubicBezTo>
                  <a:pt x="1091222" y="0"/>
                  <a:pt x="1111224" y="20012"/>
                  <a:pt x="1111224" y="45027"/>
                </a:cubicBezTo>
                <a:lnTo>
                  <a:pt x="1111224" y="317692"/>
                </a:lnTo>
                <a:lnTo>
                  <a:pt x="1191233" y="414001"/>
                </a:lnTo>
                <a:cubicBezTo>
                  <a:pt x="1193734" y="415251"/>
                  <a:pt x="1196234" y="420255"/>
                  <a:pt x="1196234" y="422756"/>
                </a:cubicBezTo>
                <a:lnTo>
                  <a:pt x="1196234" y="456527"/>
                </a:lnTo>
                <a:cubicBezTo>
                  <a:pt x="1196234" y="497802"/>
                  <a:pt x="1162480" y="531572"/>
                  <a:pt x="1122476" y="531572"/>
                </a:cubicBezTo>
                <a:lnTo>
                  <a:pt x="547410" y="531572"/>
                </a:lnTo>
                <a:cubicBezTo>
                  <a:pt x="506156" y="531572"/>
                  <a:pt x="472402" y="497802"/>
                  <a:pt x="472402" y="456527"/>
                </a:cubicBezTo>
                <a:lnTo>
                  <a:pt x="472402" y="422756"/>
                </a:lnTo>
                <a:cubicBezTo>
                  <a:pt x="472402" y="420255"/>
                  <a:pt x="474902" y="415251"/>
                  <a:pt x="477403" y="414001"/>
                </a:cubicBezTo>
                <a:lnTo>
                  <a:pt x="557412" y="317692"/>
                </a:lnTo>
                <a:lnTo>
                  <a:pt x="557412" y="45027"/>
                </a:lnTo>
                <a:cubicBezTo>
                  <a:pt x="557412" y="20012"/>
                  <a:pt x="577414" y="0"/>
                  <a:pt x="6024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CD42189-7079-114D-B69D-6279FFE65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022" y="9296912"/>
            <a:ext cx="1190751" cy="993000"/>
          </a:xfrm>
          <a:custGeom>
            <a:avLst/>
            <a:gdLst>
              <a:gd name="connsiteX0" fmla="*/ 1009265 w 1190751"/>
              <a:gd name="connsiteY0" fmla="*/ 593252 h 993000"/>
              <a:gd name="connsiteX1" fmla="*/ 1075598 w 1190751"/>
              <a:gd name="connsiteY1" fmla="*/ 593252 h 993000"/>
              <a:gd name="connsiteX2" fmla="*/ 1091868 w 1190751"/>
              <a:gd name="connsiteY2" fmla="*/ 609121 h 993000"/>
              <a:gd name="connsiteX3" fmla="*/ 1075598 w 1190751"/>
              <a:gd name="connsiteY3" fmla="*/ 624990 h 993000"/>
              <a:gd name="connsiteX4" fmla="*/ 1009265 w 1190751"/>
              <a:gd name="connsiteY4" fmla="*/ 624990 h 993000"/>
              <a:gd name="connsiteX5" fmla="*/ 994246 w 1190751"/>
              <a:gd name="connsiteY5" fmla="*/ 609121 h 993000"/>
              <a:gd name="connsiteX6" fmla="*/ 1009265 w 1190751"/>
              <a:gd name="connsiteY6" fmla="*/ 593252 h 993000"/>
              <a:gd name="connsiteX7" fmla="*/ 163581 w 1190751"/>
              <a:gd name="connsiteY7" fmla="*/ 98876 h 993000"/>
              <a:gd name="connsiteX8" fmla="*/ 1027167 w 1190751"/>
              <a:gd name="connsiteY8" fmla="*/ 98876 h 993000"/>
              <a:gd name="connsiteX9" fmla="*/ 1091874 w 1190751"/>
              <a:gd name="connsiteY9" fmla="*/ 163916 h 993000"/>
              <a:gd name="connsiteX10" fmla="*/ 1091874 w 1190751"/>
              <a:gd name="connsiteY10" fmla="*/ 485363 h 993000"/>
              <a:gd name="connsiteX11" fmla="*/ 1075697 w 1190751"/>
              <a:gd name="connsiteY11" fmla="*/ 501623 h 993000"/>
              <a:gd name="connsiteX12" fmla="*/ 1060765 w 1190751"/>
              <a:gd name="connsiteY12" fmla="*/ 485363 h 993000"/>
              <a:gd name="connsiteX13" fmla="*/ 1060765 w 1190751"/>
              <a:gd name="connsiteY13" fmla="*/ 163916 h 993000"/>
              <a:gd name="connsiteX14" fmla="*/ 1027167 w 1190751"/>
              <a:gd name="connsiteY14" fmla="*/ 130145 h 993000"/>
              <a:gd name="connsiteX15" fmla="*/ 163581 w 1190751"/>
              <a:gd name="connsiteY15" fmla="*/ 130145 h 993000"/>
              <a:gd name="connsiteX16" fmla="*/ 129983 w 1190751"/>
              <a:gd name="connsiteY16" fmla="*/ 163916 h 993000"/>
              <a:gd name="connsiteX17" fmla="*/ 129983 w 1190751"/>
              <a:gd name="connsiteY17" fmla="*/ 565412 h 993000"/>
              <a:gd name="connsiteX18" fmla="*/ 163581 w 1190751"/>
              <a:gd name="connsiteY18" fmla="*/ 597932 h 993000"/>
              <a:gd name="connsiteX19" fmla="*/ 876599 w 1190751"/>
              <a:gd name="connsiteY19" fmla="*/ 597932 h 993000"/>
              <a:gd name="connsiteX20" fmla="*/ 892776 w 1190751"/>
              <a:gd name="connsiteY20" fmla="*/ 614192 h 993000"/>
              <a:gd name="connsiteX21" fmla="*/ 876599 w 1190751"/>
              <a:gd name="connsiteY21" fmla="*/ 630452 h 993000"/>
              <a:gd name="connsiteX22" fmla="*/ 163581 w 1190751"/>
              <a:gd name="connsiteY22" fmla="*/ 630452 h 993000"/>
              <a:gd name="connsiteX23" fmla="*/ 98874 w 1190751"/>
              <a:gd name="connsiteY23" fmla="*/ 565412 h 993000"/>
              <a:gd name="connsiteX24" fmla="*/ 98874 w 1190751"/>
              <a:gd name="connsiteY24" fmla="*/ 163916 h 993000"/>
              <a:gd name="connsiteX25" fmla="*/ 163581 w 1190751"/>
              <a:gd name="connsiteY25" fmla="*/ 98876 h 993000"/>
              <a:gd name="connsiteX26" fmla="*/ 79549 w 1190751"/>
              <a:gd name="connsiteY26" fmla="*/ 31109 h 993000"/>
              <a:gd name="connsiteX27" fmla="*/ 31074 w 1190751"/>
              <a:gd name="connsiteY27" fmla="*/ 79639 h 993000"/>
              <a:gd name="connsiteX28" fmla="*/ 31074 w 1190751"/>
              <a:gd name="connsiteY28" fmla="*/ 648312 h 993000"/>
              <a:gd name="connsiteX29" fmla="*/ 79549 w 1190751"/>
              <a:gd name="connsiteY29" fmla="*/ 695597 h 993000"/>
              <a:gd name="connsiteX30" fmla="*/ 1112445 w 1190751"/>
              <a:gd name="connsiteY30" fmla="*/ 695597 h 993000"/>
              <a:gd name="connsiteX31" fmla="*/ 1158434 w 1190751"/>
              <a:gd name="connsiteY31" fmla="*/ 648312 h 993000"/>
              <a:gd name="connsiteX32" fmla="*/ 1158434 w 1190751"/>
              <a:gd name="connsiteY32" fmla="*/ 79639 h 993000"/>
              <a:gd name="connsiteX33" fmla="*/ 1112445 w 1190751"/>
              <a:gd name="connsiteY33" fmla="*/ 31109 h 993000"/>
              <a:gd name="connsiteX34" fmla="*/ 79549 w 1190751"/>
              <a:gd name="connsiteY34" fmla="*/ 0 h 993000"/>
              <a:gd name="connsiteX35" fmla="*/ 1112445 w 1190751"/>
              <a:gd name="connsiteY35" fmla="*/ 0 h 993000"/>
              <a:gd name="connsiteX36" fmla="*/ 1190751 w 1190751"/>
              <a:gd name="connsiteY36" fmla="*/ 79639 h 993000"/>
              <a:gd name="connsiteX37" fmla="*/ 1190751 w 1190751"/>
              <a:gd name="connsiteY37" fmla="*/ 648312 h 993000"/>
              <a:gd name="connsiteX38" fmla="*/ 1112445 w 1190751"/>
              <a:gd name="connsiteY38" fmla="*/ 726707 h 993000"/>
              <a:gd name="connsiteX39" fmla="*/ 611534 w 1190751"/>
              <a:gd name="connsiteY39" fmla="*/ 726707 h 993000"/>
              <a:gd name="connsiteX40" fmla="*/ 611534 w 1190751"/>
              <a:gd name="connsiteY40" fmla="*/ 960646 h 993000"/>
              <a:gd name="connsiteX41" fmla="*/ 744530 w 1190751"/>
              <a:gd name="connsiteY41" fmla="*/ 960646 h 993000"/>
              <a:gd name="connsiteX42" fmla="*/ 759446 w 1190751"/>
              <a:gd name="connsiteY42" fmla="*/ 976823 h 993000"/>
              <a:gd name="connsiteX43" fmla="*/ 744530 w 1190751"/>
              <a:gd name="connsiteY43" fmla="*/ 993000 h 993000"/>
              <a:gd name="connsiteX44" fmla="*/ 446221 w 1190751"/>
              <a:gd name="connsiteY44" fmla="*/ 993000 h 993000"/>
              <a:gd name="connsiteX45" fmla="*/ 430062 w 1190751"/>
              <a:gd name="connsiteY45" fmla="*/ 976823 h 993000"/>
              <a:gd name="connsiteX46" fmla="*/ 446221 w 1190751"/>
              <a:gd name="connsiteY46" fmla="*/ 960646 h 993000"/>
              <a:gd name="connsiteX47" fmla="*/ 579217 w 1190751"/>
              <a:gd name="connsiteY47" fmla="*/ 960646 h 993000"/>
              <a:gd name="connsiteX48" fmla="*/ 579217 w 1190751"/>
              <a:gd name="connsiteY48" fmla="*/ 726707 h 993000"/>
              <a:gd name="connsiteX49" fmla="*/ 79549 w 1190751"/>
              <a:gd name="connsiteY49" fmla="*/ 726707 h 993000"/>
              <a:gd name="connsiteX50" fmla="*/ 0 w 1190751"/>
              <a:gd name="connsiteY50" fmla="*/ 648312 h 993000"/>
              <a:gd name="connsiteX51" fmla="*/ 0 w 1190751"/>
              <a:gd name="connsiteY51" fmla="*/ 79639 h 993000"/>
              <a:gd name="connsiteX52" fmla="*/ 79549 w 1190751"/>
              <a:gd name="connsiteY52" fmla="*/ 0 h 99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90751" h="993000">
                <a:moveTo>
                  <a:pt x="1009265" y="593252"/>
                </a:moveTo>
                <a:lnTo>
                  <a:pt x="1075598" y="593252"/>
                </a:lnTo>
                <a:cubicBezTo>
                  <a:pt x="1084359" y="593252"/>
                  <a:pt x="1091868" y="600576"/>
                  <a:pt x="1091868" y="609121"/>
                </a:cubicBezTo>
                <a:cubicBezTo>
                  <a:pt x="1091868" y="617666"/>
                  <a:pt x="1084359" y="624990"/>
                  <a:pt x="1075598" y="624990"/>
                </a:cubicBezTo>
                <a:lnTo>
                  <a:pt x="1009265" y="624990"/>
                </a:lnTo>
                <a:cubicBezTo>
                  <a:pt x="1000504" y="624990"/>
                  <a:pt x="994246" y="617666"/>
                  <a:pt x="994246" y="609121"/>
                </a:cubicBezTo>
                <a:cubicBezTo>
                  <a:pt x="994246" y="600576"/>
                  <a:pt x="1000504" y="593252"/>
                  <a:pt x="1009265" y="593252"/>
                </a:cubicBezTo>
                <a:close/>
                <a:moveTo>
                  <a:pt x="163581" y="98876"/>
                </a:moveTo>
                <a:lnTo>
                  <a:pt x="1027167" y="98876"/>
                </a:lnTo>
                <a:cubicBezTo>
                  <a:pt x="1063253" y="98876"/>
                  <a:pt x="1091874" y="127644"/>
                  <a:pt x="1091874" y="163916"/>
                </a:cubicBezTo>
                <a:lnTo>
                  <a:pt x="1091874" y="485363"/>
                </a:lnTo>
                <a:cubicBezTo>
                  <a:pt x="1091874" y="494119"/>
                  <a:pt x="1084408" y="501623"/>
                  <a:pt x="1075697" y="501623"/>
                </a:cubicBezTo>
                <a:cubicBezTo>
                  <a:pt x="1066986" y="501623"/>
                  <a:pt x="1060765" y="494119"/>
                  <a:pt x="1060765" y="485363"/>
                </a:cubicBezTo>
                <a:lnTo>
                  <a:pt x="1060765" y="163916"/>
                </a:lnTo>
                <a:cubicBezTo>
                  <a:pt x="1060765" y="145154"/>
                  <a:pt x="1045832" y="130145"/>
                  <a:pt x="1027167" y="130145"/>
                </a:cubicBezTo>
                <a:lnTo>
                  <a:pt x="163581" y="130145"/>
                </a:lnTo>
                <a:cubicBezTo>
                  <a:pt x="144915" y="130145"/>
                  <a:pt x="129983" y="145154"/>
                  <a:pt x="129983" y="163916"/>
                </a:cubicBezTo>
                <a:lnTo>
                  <a:pt x="129983" y="565412"/>
                </a:lnTo>
                <a:cubicBezTo>
                  <a:pt x="129983" y="582923"/>
                  <a:pt x="144915" y="597932"/>
                  <a:pt x="163581" y="597932"/>
                </a:cubicBezTo>
                <a:lnTo>
                  <a:pt x="876599" y="597932"/>
                </a:lnTo>
                <a:cubicBezTo>
                  <a:pt x="885310" y="597932"/>
                  <a:pt x="892776" y="605437"/>
                  <a:pt x="892776" y="614192"/>
                </a:cubicBezTo>
                <a:cubicBezTo>
                  <a:pt x="892776" y="622948"/>
                  <a:pt x="885310" y="630452"/>
                  <a:pt x="876599" y="630452"/>
                </a:cubicBezTo>
                <a:lnTo>
                  <a:pt x="163581" y="630452"/>
                </a:lnTo>
                <a:cubicBezTo>
                  <a:pt x="128739" y="630452"/>
                  <a:pt x="98874" y="600434"/>
                  <a:pt x="98874" y="565412"/>
                </a:cubicBezTo>
                <a:lnTo>
                  <a:pt x="98874" y="163916"/>
                </a:lnTo>
                <a:cubicBezTo>
                  <a:pt x="98874" y="127644"/>
                  <a:pt x="128739" y="98876"/>
                  <a:pt x="163581" y="98876"/>
                </a:cubicBezTo>
                <a:close/>
                <a:moveTo>
                  <a:pt x="79549" y="31109"/>
                </a:moveTo>
                <a:cubicBezTo>
                  <a:pt x="53447" y="31109"/>
                  <a:pt x="31074" y="52263"/>
                  <a:pt x="31074" y="79639"/>
                </a:cubicBezTo>
                <a:lnTo>
                  <a:pt x="31074" y="648312"/>
                </a:lnTo>
                <a:cubicBezTo>
                  <a:pt x="31074" y="674443"/>
                  <a:pt x="53447" y="695597"/>
                  <a:pt x="79549" y="695597"/>
                </a:cubicBezTo>
                <a:lnTo>
                  <a:pt x="1112445" y="695597"/>
                </a:lnTo>
                <a:cubicBezTo>
                  <a:pt x="1137304" y="695597"/>
                  <a:pt x="1158434" y="674443"/>
                  <a:pt x="1158434" y="648312"/>
                </a:cubicBezTo>
                <a:lnTo>
                  <a:pt x="1158434" y="79639"/>
                </a:lnTo>
                <a:cubicBezTo>
                  <a:pt x="1158434" y="52263"/>
                  <a:pt x="1137304" y="31109"/>
                  <a:pt x="1112445" y="31109"/>
                </a:cubicBezTo>
                <a:close/>
                <a:moveTo>
                  <a:pt x="79549" y="0"/>
                </a:moveTo>
                <a:lnTo>
                  <a:pt x="1112445" y="0"/>
                </a:lnTo>
                <a:cubicBezTo>
                  <a:pt x="1154705" y="0"/>
                  <a:pt x="1190751" y="36086"/>
                  <a:pt x="1190751" y="79639"/>
                </a:cubicBezTo>
                <a:lnTo>
                  <a:pt x="1190751" y="648312"/>
                </a:lnTo>
                <a:cubicBezTo>
                  <a:pt x="1190751" y="691864"/>
                  <a:pt x="1154705" y="726707"/>
                  <a:pt x="1112445" y="726707"/>
                </a:cubicBezTo>
                <a:lnTo>
                  <a:pt x="611534" y="726707"/>
                </a:lnTo>
                <a:lnTo>
                  <a:pt x="611534" y="960646"/>
                </a:lnTo>
                <a:lnTo>
                  <a:pt x="744530" y="960646"/>
                </a:lnTo>
                <a:cubicBezTo>
                  <a:pt x="753231" y="960646"/>
                  <a:pt x="759446" y="968112"/>
                  <a:pt x="759446" y="976823"/>
                </a:cubicBezTo>
                <a:cubicBezTo>
                  <a:pt x="759446" y="985533"/>
                  <a:pt x="753231" y="993000"/>
                  <a:pt x="744530" y="993000"/>
                </a:cubicBezTo>
                <a:lnTo>
                  <a:pt x="446221" y="993000"/>
                </a:lnTo>
                <a:cubicBezTo>
                  <a:pt x="438763" y="993000"/>
                  <a:pt x="430062" y="985533"/>
                  <a:pt x="430062" y="976823"/>
                </a:cubicBezTo>
                <a:cubicBezTo>
                  <a:pt x="430062" y="968112"/>
                  <a:pt x="438763" y="960646"/>
                  <a:pt x="446221" y="960646"/>
                </a:cubicBezTo>
                <a:lnTo>
                  <a:pt x="579217" y="960646"/>
                </a:lnTo>
                <a:lnTo>
                  <a:pt x="579217" y="726707"/>
                </a:lnTo>
                <a:lnTo>
                  <a:pt x="79549" y="726707"/>
                </a:lnTo>
                <a:cubicBezTo>
                  <a:pt x="36046" y="726707"/>
                  <a:pt x="0" y="691864"/>
                  <a:pt x="0" y="648312"/>
                </a:cubicBezTo>
                <a:lnTo>
                  <a:pt x="0" y="79639"/>
                </a:lnTo>
                <a:cubicBezTo>
                  <a:pt x="0" y="36086"/>
                  <a:pt x="36046" y="0"/>
                  <a:pt x="795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15A9BF8-B675-0A4C-856D-7F041082D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433" y="5854361"/>
            <a:ext cx="1124831" cy="1051842"/>
          </a:xfrm>
          <a:custGeom>
            <a:avLst/>
            <a:gdLst>
              <a:gd name="connsiteX0" fmla="*/ 90336 w 1124831"/>
              <a:gd name="connsiteY0" fmla="*/ 928287 h 1051842"/>
              <a:gd name="connsiteX1" fmla="*/ 101562 w 1124831"/>
              <a:gd name="connsiteY1" fmla="*/ 932931 h 1051842"/>
              <a:gd name="connsiteX2" fmla="*/ 101562 w 1124831"/>
              <a:gd name="connsiteY2" fmla="*/ 953988 h 1051842"/>
              <a:gd name="connsiteX3" fmla="*/ 80357 w 1124831"/>
              <a:gd name="connsiteY3" fmla="*/ 975045 h 1051842"/>
              <a:gd name="connsiteX4" fmla="*/ 846198 w 1124831"/>
              <a:gd name="connsiteY4" fmla="*/ 975045 h 1051842"/>
              <a:gd name="connsiteX5" fmla="*/ 861166 w 1124831"/>
              <a:gd name="connsiteY5" fmla="*/ 991148 h 1051842"/>
              <a:gd name="connsiteX6" fmla="*/ 846198 w 1124831"/>
              <a:gd name="connsiteY6" fmla="*/ 1004773 h 1051842"/>
              <a:gd name="connsiteX7" fmla="*/ 81605 w 1124831"/>
              <a:gd name="connsiteY7" fmla="*/ 1004773 h 1051842"/>
              <a:gd name="connsiteX8" fmla="*/ 102809 w 1124831"/>
              <a:gd name="connsiteY8" fmla="*/ 1025830 h 1051842"/>
              <a:gd name="connsiteX9" fmla="*/ 102809 w 1124831"/>
              <a:gd name="connsiteY9" fmla="*/ 1048126 h 1051842"/>
              <a:gd name="connsiteX10" fmla="*/ 92830 w 1124831"/>
              <a:gd name="connsiteY10" fmla="*/ 1051842 h 1051842"/>
              <a:gd name="connsiteX11" fmla="*/ 80357 w 1124831"/>
              <a:gd name="connsiteY11" fmla="*/ 1048126 h 1051842"/>
              <a:gd name="connsiteX12" fmla="*/ 41691 w 1124831"/>
              <a:gd name="connsiteY12" fmla="*/ 1008489 h 1051842"/>
              <a:gd name="connsiteX13" fmla="*/ 34207 w 1124831"/>
              <a:gd name="connsiteY13" fmla="*/ 993625 h 1051842"/>
              <a:gd name="connsiteX14" fmla="*/ 32960 w 1124831"/>
              <a:gd name="connsiteY14" fmla="*/ 991148 h 1051842"/>
              <a:gd name="connsiteX15" fmla="*/ 32960 w 1124831"/>
              <a:gd name="connsiteY15" fmla="*/ 989909 h 1051842"/>
              <a:gd name="connsiteX16" fmla="*/ 41691 w 1124831"/>
              <a:gd name="connsiteY16" fmla="*/ 970091 h 1051842"/>
              <a:gd name="connsiteX17" fmla="*/ 79110 w 1124831"/>
              <a:gd name="connsiteY17" fmla="*/ 932931 h 1051842"/>
              <a:gd name="connsiteX18" fmla="*/ 90336 w 1124831"/>
              <a:gd name="connsiteY18" fmla="*/ 928287 h 1051842"/>
              <a:gd name="connsiteX19" fmla="*/ 859505 w 1124831"/>
              <a:gd name="connsiteY19" fmla="*/ 343410 h 1051842"/>
              <a:gd name="connsiteX20" fmla="*/ 859505 w 1124831"/>
              <a:gd name="connsiteY20" fmla="*/ 541851 h 1051842"/>
              <a:gd name="connsiteX21" fmla="*/ 792239 w 1124831"/>
              <a:gd name="connsiteY21" fmla="*/ 609246 h 1051842"/>
              <a:gd name="connsiteX22" fmla="*/ 428507 w 1124831"/>
              <a:gd name="connsiteY22" fmla="*/ 609246 h 1051842"/>
              <a:gd name="connsiteX23" fmla="*/ 362487 w 1124831"/>
              <a:gd name="connsiteY23" fmla="*/ 609246 h 1051842"/>
              <a:gd name="connsiteX24" fmla="*/ 362487 w 1124831"/>
              <a:gd name="connsiteY24" fmla="*/ 740293 h 1051842"/>
              <a:gd name="connsiteX25" fmla="*/ 398611 w 1124831"/>
              <a:gd name="connsiteY25" fmla="*/ 776486 h 1051842"/>
              <a:gd name="connsiteX26" fmla="*/ 695078 w 1124831"/>
              <a:gd name="connsiteY26" fmla="*/ 776486 h 1051842"/>
              <a:gd name="connsiteX27" fmla="*/ 800959 w 1124831"/>
              <a:gd name="connsiteY27" fmla="*/ 776486 h 1051842"/>
              <a:gd name="connsiteX28" fmla="*/ 876944 w 1124831"/>
              <a:gd name="connsiteY28" fmla="*/ 776486 h 1051842"/>
              <a:gd name="connsiteX29" fmla="*/ 893138 w 1124831"/>
              <a:gd name="connsiteY29" fmla="*/ 792711 h 1051842"/>
              <a:gd name="connsiteX30" fmla="*/ 876944 w 1124831"/>
              <a:gd name="connsiteY30" fmla="*/ 807688 h 1051842"/>
              <a:gd name="connsiteX31" fmla="*/ 845803 w 1124831"/>
              <a:gd name="connsiteY31" fmla="*/ 807688 h 1051842"/>
              <a:gd name="connsiteX32" fmla="*/ 960403 w 1124831"/>
              <a:gd name="connsiteY32" fmla="*/ 928750 h 1051842"/>
              <a:gd name="connsiteX33" fmla="*/ 960403 w 1124831"/>
              <a:gd name="connsiteY33" fmla="*/ 811432 h 1051842"/>
              <a:gd name="connsiteX34" fmla="*/ 996528 w 1124831"/>
              <a:gd name="connsiteY34" fmla="*/ 776486 h 1051842"/>
              <a:gd name="connsiteX35" fmla="*/ 1057565 w 1124831"/>
              <a:gd name="connsiteY35" fmla="*/ 776486 h 1051842"/>
              <a:gd name="connsiteX36" fmla="*/ 1093689 w 1124831"/>
              <a:gd name="connsiteY36" fmla="*/ 740293 h 1051842"/>
              <a:gd name="connsiteX37" fmla="*/ 1093689 w 1124831"/>
              <a:gd name="connsiteY37" fmla="*/ 378355 h 1051842"/>
              <a:gd name="connsiteX38" fmla="*/ 1057565 w 1124831"/>
              <a:gd name="connsiteY38" fmla="*/ 343410 h 1051842"/>
              <a:gd name="connsiteX39" fmla="*/ 480644 w 1124831"/>
              <a:gd name="connsiteY39" fmla="*/ 311519 h 1051842"/>
              <a:gd name="connsiteX40" fmla="*/ 490474 w 1124831"/>
              <a:gd name="connsiteY40" fmla="*/ 312739 h 1051842"/>
              <a:gd name="connsiteX41" fmla="*/ 503989 w 1124831"/>
              <a:gd name="connsiteY41" fmla="*/ 317622 h 1051842"/>
              <a:gd name="connsiteX42" fmla="*/ 519962 w 1124831"/>
              <a:gd name="connsiteY42" fmla="*/ 333491 h 1051842"/>
              <a:gd name="connsiteX43" fmla="*/ 522419 w 1124831"/>
              <a:gd name="connsiteY43" fmla="*/ 335932 h 1051842"/>
              <a:gd name="connsiteX44" fmla="*/ 522419 w 1124831"/>
              <a:gd name="connsiteY44" fmla="*/ 340815 h 1051842"/>
              <a:gd name="connsiteX45" fmla="*/ 518733 w 1124831"/>
              <a:gd name="connsiteY45" fmla="*/ 349360 h 1051842"/>
              <a:gd name="connsiteX46" fmla="*/ 510133 w 1124831"/>
              <a:gd name="connsiteY46" fmla="*/ 353022 h 1051842"/>
              <a:gd name="connsiteX47" fmla="*/ 502760 w 1124831"/>
              <a:gd name="connsiteY47" fmla="*/ 350581 h 1051842"/>
              <a:gd name="connsiteX48" fmla="*/ 499074 w 1124831"/>
              <a:gd name="connsiteY48" fmla="*/ 345698 h 1051842"/>
              <a:gd name="connsiteX49" fmla="*/ 492931 w 1124831"/>
              <a:gd name="connsiteY49" fmla="*/ 339595 h 1051842"/>
              <a:gd name="connsiteX50" fmla="*/ 484330 w 1124831"/>
              <a:gd name="connsiteY50" fmla="*/ 335932 h 1051842"/>
              <a:gd name="connsiteX51" fmla="*/ 480644 w 1124831"/>
              <a:gd name="connsiteY51" fmla="*/ 335932 h 1051842"/>
              <a:gd name="connsiteX52" fmla="*/ 472043 w 1124831"/>
              <a:gd name="connsiteY52" fmla="*/ 337153 h 1051842"/>
              <a:gd name="connsiteX53" fmla="*/ 465900 w 1124831"/>
              <a:gd name="connsiteY53" fmla="*/ 342036 h 1051842"/>
              <a:gd name="connsiteX54" fmla="*/ 460985 w 1124831"/>
              <a:gd name="connsiteY54" fmla="*/ 348139 h 1051842"/>
              <a:gd name="connsiteX55" fmla="*/ 459756 w 1124831"/>
              <a:gd name="connsiteY55" fmla="*/ 355463 h 1051842"/>
              <a:gd name="connsiteX56" fmla="*/ 459756 w 1124831"/>
              <a:gd name="connsiteY56" fmla="*/ 385981 h 1051842"/>
              <a:gd name="connsiteX57" fmla="*/ 460985 w 1124831"/>
              <a:gd name="connsiteY57" fmla="*/ 394525 h 1051842"/>
              <a:gd name="connsiteX58" fmla="*/ 465900 w 1124831"/>
              <a:gd name="connsiteY58" fmla="*/ 400629 h 1051842"/>
              <a:gd name="connsiteX59" fmla="*/ 472043 w 1124831"/>
              <a:gd name="connsiteY59" fmla="*/ 405512 h 1051842"/>
              <a:gd name="connsiteX60" fmla="*/ 481873 w 1124831"/>
              <a:gd name="connsiteY60" fmla="*/ 406732 h 1051842"/>
              <a:gd name="connsiteX61" fmla="*/ 489245 w 1124831"/>
              <a:gd name="connsiteY61" fmla="*/ 405512 h 1051842"/>
              <a:gd name="connsiteX62" fmla="*/ 495388 w 1124831"/>
              <a:gd name="connsiteY62" fmla="*/ 400629 h 1051842"/>
              <a:gd name="connsiteX63" fmla="*/ 499074 w 1124831"/>
              <a:gd name="connsiteY63" fmla="*/ 394525 h 1051842"/>
              <a:gd name="connsiteX64" fmla="*/ 501532 w 1124831"/>
              <a:gd name="connsiteY64" fmla="*/ 387201 h 1051842"/>
              <a:gd name="connsiteX65" fmla="*/ 496617 w 1124831"/>
              <a:gd name="connsiteY65" fmla="*/ 387201 h 1051842"/>
              <a:gd name="connsiteX66" fmla="*/ 488016 w 1124831"/>
              <a:gd name="connsiteY66" fmla="*/ 383539 h 1051842"/>
              <a:gd name="connsiteX67" fmla="*/ 484330 w 1124831"/>
              <a:gd name="connsiteY67" fmla="*/ 374994 h 1051842"/>
              <a:gd name="connsiteX68" fmla="*/ 488016 w 1124831"/>
              <a:gd name="connsiteY68" fmla="*/ 365229 h 1051842"/>
              <a:gd name="connsiteX69" fmla="*/ 496617 w 1124831"/>
              <a:gd name="connsiteY69" fmla="*/ 361567 h 1051842"/>
              <a:gd name="connsiteX70" fmla="*/ 513819 w 1124831"/>
              <a:gd name="connsiteY70" fmla="*/ 361567 h 1051842"/>
              <a:gd name="connsiteX71" fmla="*/ 522419 w 1124831"/>
              <a:gd name="connsiteY71" fmla="*/ 365229 h 1051842"/>
              <a:gd name="connsiteX72" fmla="*/ 526105 w 1124831"/>
              <a:gd name="connsiteY72" fmla="*/ 374994 h 1051842"/>
              <a:gd name="connsiteX73" fmla="*/ 526105 w 1124831"/>
              <a:gd name="connsiteY73" fmla="*/ 385981 h 1051842"/>
              <a:gd name="connsiteX74" fmla="*/ 522419 w 1124831"/>
              <a:gd name="connsiteY74" fmla="*/ 403070 h 1051842"/>
              <a:gd name="connsiteX75" fmla="*/ 512590 w 1124831"/>
              <a:gd name="connsiteY75" fmla="*/ 417719 h 1051842"/>
              <a:gd name="connsiteX76" fmla="*/ 499074 w 1124831"/>
              <a:gd name="connsiteY76" fmla="*/ 427484 h 1051842"/>
              <a:gd name="connsiteX77" fmla="*/ 480644 w 1124831"/>
              <a:gd name="connsiteY77" fmla="*/ 431146 h 1051842"/>
              <a:gd name="connsiteX78" fmla="*/ 463443 w 1124831"/>
              <a:gd name="connsiteY78" fmla="*/ 427484 h 1051842"/>
              <a:gd name="connsiteX79" fmla="*/ 448698 w 1124831"/>
              <a:gd name="connsiteY79" fmla="*/ 418939 h 1051842"/>
              <a:gd name="connsiteX80" fmla="*/ 438869 w 1124831"/>
              <a:gd name="connsiteY80" fmla="*/ 404291 h 1051842"/>
              <a:gd name="connsiteX81" fmla="*/ 433954 w 1124831"/>
              <a:gd name="connsiteY81" fmla="*/ 387201 h 1051842"/>
              <a:gd name="connsiteX82" fmla="*/ 433954 w 1124831"/>
              <a:gd name="connsiteY82" fmla="*/ 356684 h 1051842"/>
              <a:gd name="connsiteX83" fmla="*/ 438869 w 1124831"/>
              <a:gd name="connsiteY83" fmla="*/ 339595 h 1051842"/>
              <a:gd name="connsiteX84" fmla="*/ 448698 w 1124831"/>
              <a:gd name="connsiteY84" fmla="*/ 324946 h 1051842"/>
              <a:gd name="connsiteX85" fmla="*/ 462214 w 1124831"/>
              <a:gd name="connsiteY85" fmla="*/ 315181 h 1051842"/>
              <a:gd name="connsiteX86" fmla="*/ 480644 w 1124831"/>
              <a:gd name="connsiteY86" fmla="*/ 311519 h 1051842"/>
              <a:gd name="connsiteX87" fmla="*/ 345653 w 1124831"/>
              <a:gd name="connsiteY87" fmla="*/ 289547 h 1051842"/>
              <a:gd name="connsiteX88" fmla="*/ 401270 w 1124831"/>
              <a:gd name="connsiteY88" fmla="*/ 289547 h 1051842"/>
              <a:gd name="connsiteX89" fmla="*/ 412393 w 1124831"/>
              <a:gd name="connsiteY89" fmla="*/ 294532 h 1051842"/>
              <a:gd name="connsiteX90" fmla="*/ 417337 w 1124831"/>
              <a:gd name="connsiteY90" fmla="*/ 305749 h 1051842"/>
              <a:gd name="connsiteX91" fmla="*/ 412393 w 1124831"/>
              <a:gd name="connsiteY91" fmla="*/ 315720 h 1051842"/>
              <a:gd name="connsiteX92" fmla="*/ 401270 w 1124831"/>
              <a:gd name="connsiteY92" fmla="*/ 320705 h 1051842"/>
              <a:gd name="connsiteX93" fmla="*/ 359248 w 1124831"/>
              <a:gd name="connsiteY93" fmla="*/ 320705 h 1051842"/>
              <a:gd name="connsiteX94" fmla="*/ 359248 w 1124831"/>
              <a:gd name="connsiteY94" fmla="*/ 333169 h 1051842"/>
              <a:gd name="connsiteX95" fmla="*/ 376551 w 1124831"/>
              <a:gd name="connsiteY95" fmla="*/ 333169 h 1051842"/>
              <a:gd name="connsiteX96" fmla="*/ 396326 w 1124831"/>
              <a:gd name="connsiteY96" fmla="*/ 338154 h 1051842"/>
              <a:gd name="connsiteX97" fmla="*/ 412393 w 1124831"/>
              <a:gd name="connsiteY97" fmla="*/ 349371 h 1051842"/>
              <a:gd name="connsiteX98" fmla="*/ 423516 w 1124831"/>
              <a:gd name="connsiteY98" fmla="*/ 365573 h 1051842"/>
              <a:gd name="connsiteX99" fmla="*/ 427224 w 1124831"/>
              <a:gd name="connsiteY99" fmla="*/ 384268 h 1051842"/>
              <a:gd name="connsiteX100" fmla="*/ 423516 w 1124831"/>
              <a:gd name="connsiteY100" fmla="*/ 405456 h 1051842"/>
              <a:gd name="connsiteX101" fmla="*/ 413629 w 1124831"/>
              <a:gd name="connsiteY101" fmla="*/ 421658 h 1051842"/>
              <a:gd name="connsiteX102" fmla="*/ 396326 w 1124831"/>
              <a:gd name="connsiteY102" fmla="*/ 432875 h 1051842"/>
              <a:gd name="connsiteX103" fmla="*/ 376551 w 1124831"/>
              <a:gd name="connsiteY103" fmla="*/ 436614 h 1051842"/>
              <a:gd name="connsiteX104" fmla="*/ 362956 w 1124831"/>
              <a:gd name="connsiteY104" fmla="*/ 435368 h 1051842"/>
              <a:gd name="connsiteX105" fmla="*/ 350597 w 1124831"/>
              <a:gd name="connsiteY105" fmla="*/ 429136 h 1051842"/>
              <a:gd name="connsiteX106" fmla="*/ 339474 w 1124831"/>
              <a:gd name="connsiteY106" fmla="*/ 420412 h 1051842"/>
              <a:gd name="connsiteX107" fmla="*/ 332058 w 1124831"/>
              <a:gd name="connsiteY107" fmla="*/ 409195 h 1051842"/>
              <a:gd name="connsiteX108" fmla="*/ 330822 w 1124831"/>
              <a:gd name="connsiteY108" fmla="*/ 401717 h 1051842"/>
              <a:gd name="connsiteX109" fmla="*/ 333294 w 1124831"/>
              <a:gd name="connsiteY109" fmla="*/ 394239 h 1051842"/>
              <a:gd name="connsiteX110" fmla="*/ 338238 w 1124831"/>
              <a:gd name="connsiteY110" fmla="*/ 388007 h 1051842"/>
              <a:gd name="connsiteX111" fmla="*/ 345653 w 1124831"/>
              <a:gd name="connsiteY111" fmla="*/ 386761 h 1051842"/>
              <a:gd name="connsiteX112" fmla="*/ 356776 w 1124831"/>
              <a:gd name="connsiteY112" fmla="*/ 391746 h 1051842"/>
              <a:gd name="connsiteX113" fmla="*/ 361720 w 1124831"/>
              <a:gd name="connsiteY113" fmla="*/ 396732 h 1051842"/>
              <a:gd name="connsiteX114" fmla="*/ 364192 w 1124831"/>
              <a:gd name="connsiteY114" fmla="*/ 400471 h 1051842"/>
              <a:gd name="connsiteX115" fmla="*/ 369136 w 1124831"/>
              <a:gd name="connsiteY115" fmla="*/ 404210 h 1051842"/>
              <a:gd name="connsiteX116" fmla="*/ 376551 w 1124831"/>
              <a:gd name="connsiteY116" fmla="*/ 405456 h 1051842"/>
              <a:gd name="connsiteX117" fmla="*/ 391382 w 1124831"/>
              <a:gd name="connsiteY117" fmla="*/ 400471 h 1051842"/>
              <a:gd name="connsiteX118" fmla="*/ 397562 w 1124831"/>
              <a:gd name="connsiteY118" fmla="*/ 384268 h 1051842"/>
              <a:gd name="connsiteX119" fmla="*/ 391382 w 1124831"/>
              <a:gd name="connsiteY119" fmla="*/ 370559 h 1051842"/>
              <a:gd name="connsiteX120" fmla="*/ 376551 w 1124831"/>
              <a:gd name="connsiteY120" fmla="*/ 365573 h 1051842"/>
              <a:gd name="connsiteX121" fmla="*/ 345653 w 1124831"/>
              <a:gd name="connsiteY121" fmla="*/ 365573 h 1051842"/>
              <a:gd name="connsiteX122" fmla="*/ 334530 w 1124831"/>
              <a:gd name="connsiteY122" fmla="*/ 360588 h 1051842"/>
              <a:gd name="connsiteX123" fmla="*/ 329586 w 1124831"/>
              <a:gd name="connsiteY123" fmla="*/ 349371 h 1051842"/>
              <a:gd name="connsiteX124" fmla="*/ 329586 w 1124831"/>
              <a:gd name="connsiteY124" fmla="*/ 305749 h 1051842"/>
              <a:gd name="connsiteX125" fmla="*/ 334530 w 1124831"/>
              <a:gd name="connsiteY125" fmla="*/ 294532 h 1051842"/>
              <a:gd name="connsiteX126" fmla="*/ 345653 w 1124831"/>
              <a:gd name="connsiteY126" fmla="*/ 289547 h 1051842"/>
              <a:gd name="connsiteX127" fmla="*/ 426606 w 1124831"/>
              <a:gd name="connsiteY127" fmla="*/ 210723 h 1051842"/>
              <a:gd name="connsiteX128" fmla="*/ 278125 w 1124831"/>
              <a:gd name="connsiteY128" fmla="*/ 359713 h 1051842"/>
              <a:gd name="connsiteX129" fmla="*/ 426606 w 1124831"/>
              <a:gd name="connsiteY129" fmla="*/ 509944 h 1051842"/>
              <a:gd name="connsiteX130" fmla="*/ 576324 w 1124831"/>
              <a:gd name="connsiteY130" fmla="*/ 359713 h 1051842"/>
              <a:gd name="connsiteX131" fmla="*/ 426606 w 1124831"/>
              <a:gd name="connsiteY131" fmla="*/ 210723 h 1051842"/>
              <a:gd name="connsiteX132" fmla="*/ 426606 w 1124831"/>
              <a:gd name="connsiteY132" fmla="*/ 179684 h 1051842"/>
              <a:gd name="connsiteX133" fmla="*/ 608495 w 1124831"/>
              <a:gd name="connsiteY133" fmla="*/ 359713 h 1051842"/>
              <a:gd name="connsiteX134" fmla="*/ 426606 w 1124831"/>
              <a:gd name="connsiteY134" fmla="*/ 540983 h 1051842"/>
              <a:gd name="connsiteX135" fmla="*/ 247191 w 1124831"/>
              <a:gd name="connsiteY135" fmla="*/ 359713 h 1051842"/>
              <a:gd name="connsiteX136" fmla="*/ 426606 w 1124831"/>
              <a:gd name="connsiteY136" fmla="*/ 179684 h 1051842"/>
              <a:gd name="connsiteX137" fmla="*/ 66020 w 1124831"/>
              <a:gd name="connsiteY137" fmla="*/ 143720 h 1051842"/>
              <a:gd name="connsiteX138" fmla="*/ 31141 w 1124831"/>
              <a:gd name="connsiteY138" fmla="*/ 179914 h 1051842"/>
              <a:gd name="connsiteX139" fmla="*/ 31141 w 1124831"/>
              <a:gd name="connsiteY139" fmla="*/ 541851 h 1051842"/>
              <a:gd name="connsiteX140" fmla="*/ 66020 w 1124831"/>
              <a:gd name="connsiteY140" fmla="*/ 578045 h 1051842"/>
              <a:gd name="connsiteX141" fmla="*/ 128303 w 1124831"/>
              <a:gd name="connsiteY141" fmla="*/ 578045 h 1051842"/>
              <a:gd name="connsiteX142" fmla="*/ 163182 w 1124831"/>
              <a:gd name="connsiteY142" fmla="*/ 611742 h 1051842"/>
              <a:gd name="connsiteX143" fmla="*/ 163182 w 1124831"/>
              <a:gd name="connsiteY143" fmla="*/ 730308 h 1051842"/>
              <a:gd name="connsiteX144" fmla="*/ 279028 w 1124831"/>
              <a:gd name="connsiteY144" fmla="*/ 609246 h 1051842"/>
              <a:gd name="connsiteX145" fmla="*/ 246641 w 1124831"/>
              <a:gd name="connsiteY145" fmla="*/ 609246 h 1051842"/>
              <a:gd name="connsiteX146" fmla="*/ 231693 w 1124831"/>
              <a:gd name="connsiteY146" fmla="*/ 594270 h 1051842"/>
              <a:gd name="connsiteX147" fmla="*/ 246641 w 1124831"/>
              <a:gd name="connsiteY147" fmla="*/ 578045 h 1051842"/>
              <a:gd name="connsiteX148" fmla="*/ 322626 w 1124831"/>
              <a:gd name="connsiteY148" fmla="*/ 578045 h 1051842"/>
              <a:gd name="connsiteX149" fmla="*/ 428507 w 1124831"/>
              <a:gd name="connsiteY149" fmla="*/ 578045 h 1051842"/>
              <a:gd name="connsiteX150" fmla="*/ 792239 w 1124831"/>
              <a:gd name="connsiteY150" fmla="*/ 578045 h 1051842"/>
              <a:gd name="connsiteX151" fmla="*/ 828364 w 1124831"/>
              <a:gd name="connsiteY151" fmla="*/ 541851 h 1051842"/>
              <a:gd name="connsiteX152" fmla="*/ 828364 w 1124831"/>
              <a:gd name="connsiteY152" fmla="*/ 179914 h 1051842"/>
              <a:gd name="connsiteX153" fmla="*/ 792239 w 1124831"/>
              <a:gd name="connsiteY153" fmla="*/ 143720 h 1051842"/>
              <a:gd name="connsiteX154" fmla="*/ 66020 w 1124831"/>
              <a:gd name="connsiteY154" fmla="*/ 113767 h 1051842"/>
              <a:gd name="connsiteX155" fmla="*/ 792239 w 1124831"/>
              <a:gd name="connsiteY155" fmla="*/ 113767 h 1051842"/>
              <a:gd name="connsiteX156" fmla="*/ 859505 w 1124831"/>
              <a:gd name="connsiteY156" fmla="*/ 179914 h 1051842"/>
              <a:gd name="connsiteX157" fmla="*/ 859505 w 1124831"/>
              <a:gd name="connsiteY157" fmla="*/ 312208 h 1051842"/>
              <a:gd name="connsiteX158" fmla="*/ 1057565 w 1124831"/>
              <a:gd name="connsiteY158" fmla="*/ 312208 h 1051842"/>
              <a:gd name="connsiteX159" fmla="*/ 1124831 w 1124831"/>
              <a:gd name="connsiteY159" fmla="*/ 378355 h 1051842"/>
              <a:gd name="connsiteX160" fmla="*/ 1124831 w 1124831"/>
              <a:gd name="connsiteY160" fmla="*/ 740293 h 1051842"/>
              <a:gd name="connsiteX161" fmla="*/ 1057565 w 1124831"/>
              <a:gd name="connsiteY161" fmla="*/ 807688 h 1051842"/>
              <a:gd name="connsiteX162" fmla="*/ 996528 w 1124831"/>
              <a:gd name="connsiteY162" fmla="*/ 807688 h 1051842"/>
              <a:gd name="connsiteX163" fmla="*/ 991545 w 1124831"/>
              <a:gd name="connsiteY163" fmla="*/ 811432 h 1051842"/>
              <a:gd name="connsiteX164" fmla="*/ 991545 w 1124831"/>
              <a:gd name="connsiteY164" fmla="*/ 954959 h 1051842"/>
              <a:gd name="connsiteX165" fmla="*/ 979088 w 1124831"/>
              <a:gd name="connsiteY165" fmla="*/ 973680 h 1051842"/>
              <a:gd name="connsiteX166" fmla="*/ 971614 w 1124831"/>
              <a:gd name="connsiteY166" fmla="*/ 974928 h 1051842"/>
              <a:gd name="connsiteX167" fmla="*/ 956666 w 1124831"/>
              <a:gd name="connsiteY167" fmla="*/ 969936 h 1051842"/>
              <a:gd name="connsiteX168" fmla="*/ 803450 w 1124831"/>
              <a:gd name="connsiteY168" fmla="*/ 808936 h 1051842"/>
              <a:gd name="connsiteX169" fmla="*/ 800959 w 1124831"/>
              <a:gd name="connsiteY169" fmla="*/ 807688 h 1051842"/>
              <a:gd name="connsiteX170" fmla="*/ 695078 w 1124831"/>
              <a:gd name="connsiteY170" fmla="*/ 807688 h 1051842"/>
              <a:gd name="connsiteX171" fmla="*/ 398611 w 1124831"/>
              <a:gd name="connsiteY171" fmla="*/ 807688 h 1051842"/>
              <a:gd name="connsiteX172" fmla="*/ 331346 w 1124831"/>
              <a:gd name="connsiteY172" fmla="*/ 740293 h 1051842"/>
              <a:gd name="connsiteX173" fmla="*/ 331346 w 1124831"/>
              <a:gd name="connsiteY173" fmla="*/ 609246 h 1051842"/>
              <a:gd name="connsiteX174" fmla="*/ 322626 w 1124831"/>
              <a:gd name="connsiteY174" fmla="*/ 609246 h 1051842"/>
              <a:gd name="connsiteX175" fmla="*/ 321380 w 1124831"/>
              <a:gd name="connsiteY175" fmla="*/ 610494 h 1051842"/>
              <a:gd name="connsiteX176" fmla="*/ 168164 w 1124831"/>
              <a:gd name="connsiteY176" fmla="*/ 771494 h 1051842"/>
              <a:gd name="connsiteX177" fmla="*/ 153216 w 1124831"/>
              <a:gd name="connsiteY177" fmla="*/ 777734 h 1051842"/>
              <a:gd name="connsiteX178" fmla="*/ 144497 w 1124831"/>
              <a:gd name="connsiteY178" fmla="*/ 775238 h 1051842"/>
              <a:gd name="connsiteX179" fmla="*/ 132040 w 1124831"/>
              <a:gd name="connsiteY179" fmla="*/ 756517 h 1051842"/>
              <a:gd name="connsiteX180" fmla="*/ 132040 w 1124831"/>
              <a:gd name="connsiteY180" fmla="*/ 611742 h 1051842"/>
              <a:gd name="connsiteX181" fmla="*/ 128303 w 1124831"/>
              <a:gd name="connsiteY181" fmla="*/ 609246 h 1051842"/>
              <a:gd name="connsiteX182" fmla="*/ 66020 w 1124831"/>
              <a:gd name="connsiteY182" fmla="*/ 609246 h 1051842"/>
              <a:gd name="connsiteX183" fmla="*/ 0 w 1124831"/>
              <a:gd name="connsiteY183" fmla="*/ 541851 h 1051842"/>
              <a:gd name="connsiteX184" fmla="*/ 0 w 1124831"/>
              <a:gd name="connsiteY184" fmla="*/ 179914 h 1051842"/>
              <a:gd name="connsiteX185" fmla="*/ 66020 w 1124831"/>
              <a:gd name="connsiteY185" fmla="*/ 113767 h 1051842"/>
              <a:gd name="connsiteX186" fmla="*/ 1032096 w 1124831"/>
              <a:gd name="connsiteY186" fmla="*/ 0 h 1051842"/>
              <a:gd name="connsiteX187" fmla="*/ 1043305 w 1124831"/>
              <a:gd name="connsiteY187" fmla="*/ 4754 h 1051842"/>
              <a:gd name="connsiteX188" fmla="*/ 1083159 w 1124831"/>
              <a:gd name="connsiteY188" fmla="*/ 44050 h 1051842"/>
              <a:gd name="connsiteX189" fmla="*/ 1090631 w 1124831"/>
              <a:gd name="connsiteY189" fmla="*/ 60529 h 1051842"/>
              <a:gd name="connsiteX190" fmla="*/ 1091877 w 1124831"/>
              <a:gd name="connsiteY190" fmla="*/ 64332 h 1051842"/>
              <a:gd name="connsiteX191" fmla="*/ 1083159 w 1124831"/>
              <a:gd name="connsiteY191" fmla="*/ 85882 h 1051842"/>
              <a:gd name="connsiteX192" fmla="*/ 1045796 w 1124831"/>
              <a:gd name="connsiteY192" fmla="*/ 123911 h 1051842"/>
              <a:gd name="connsiteX193" fmla="*/ 1034587 w 1124831"/>
              <a:gd name="connsiteY193" fmla="*/ 128981 h 1051842"/>
              <a:gd name="connsiteX194" fmla="*/ 1023378 w 1124831"/>
              <a:gd name="connsiteY194" fmla="*/ 123911 h 1051842"/>
              <a:gd name="connsiteX195" fmla="*/ 1023378 w 1124831"/>
              <a:gd name="connsiteY195" fmla="*/ 102361 h 1051842"/>
              <a:gd name="connsiteX196" fmla="*/ 1044551 w 1124831"/>
              <a:gd name="connsiteY196" fmla="*/ 79544 h 1051842"/>
              <a:gd name="connsiteX197" fmla="*/ 279860 w 1124831"/>
              <a:gd name="connsiteY197" fmla="*/ 79544 h 1051842"/>
              <a:gd name="connsiteX198" fmla="*/ 263669 w 1124831"/>
              <a:gd name="connsiteY198" fmla="*/ 64332 h 1051842"/>
              <a:gd name="connsiteX199" fmla="*/ 279860 w 1124831"/>
              <a:gd name="connsiteY199" fmla="*/ 47853 h 1051842"/>
              <a:gd name="connsiteX200" fmla="*/ 1042060 w 1124831"/>
              <a:gd name="connsiteY200" fmla="*/ 47853 h 1051842"/>
              <a:gd name="connsiteX201" fmla="*/ 1020888 w 1124831"/>
              <a:gd name="connsiteY201" fmla="*/ 26304 h 1051842"/>
              <a:gd name="connsiteX202" fmla="*/ 1020888 w 1124831"/>
              <a:gd name="connsiteY202" fmla="*/ 4754 h 1051842"/>
              <a:gd name="connsiteX203" fmla="*/ 1032096 w 1124831"/>
              <a:gd name="connsiteY203" fmla="*/ 0 h 105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1124831" h="1051842">
                <a:moveTo>
                  <a:pt x="90336" y="928287"/>
                </a:moveTo>
                <a:cubicBezTo>
                  <a:pt x="94390" y="928286"/>
                  <a:pt x="98443" y="929835"/>
                  <a:pt x="101562" y="932931"/>
                </a:cubicBezTo>
                <a:cubicBezTo>
                  <a:pt x="107798" y="937886"/>
                  <a:pt x="107798" y="947795"/>
                  <a:pt x="101562" y="953988"/>
                </a:cubicBezTo>
                <a:lnTo>
                  <a:pt x="80357" y="975045"/>
                </a:lnTo>
                <a:lnTo>
                  <a:pt x="846198" y="975045"/>
                </a:lnTo>
                <a:cubicBezTo>
                  <a:pt x="854929" y="975045"/>
                  <a:pt x="861166" y="982477"/>
                  <a:pt x="861166" y="991148"/>
                </a:cubicBezTo>
                <a:cubicBezTo>
                  <a:pt x="861166" y="998580"/>
                  <a:pt x="854929" y="1004773"/>
                  <a:pt x="846198" y="1004773"/>
                </a:cubicBezTo>
                <a:lnTo>
                  <a:pt x="81605" y="1004773"/>
                </a:lnTo>
                <a:lnTo>
                  <a:pt x="102809" y="1025830"/>
                </a:lnTo>
                <a:cubicBezTo>
                  <a:pt x="109045" y="1032023"/>
                  <a:pt x="109045" y="1041932"/>
                  <a:pt x="102809" y="1048126"/>
                </a:cubicBezTo>
                <a:cubicBezTo>
                  <a:pt x="100314" y="1050603"/>
                  <a:pt x="96572" y="1051842"/>
                  <a:pt x="92830" y="1051842"/>
                </a:cubicBezTo>
                <a:cubicBezTo>
                  <a:pt x="87841" y="1051842"/>
                  <a:pt x="84099" y="1050603"/>
                  <a:pt x="80357" y="1048126"/>
                </a:cubicBezTo>
                <a:lnTo>
                  <a:pt x="41691" y="1008489"/>
                </a:lnTo>
                <a:cubicBezTo>
                  <a:pt x="36702" y="1003534"/>
                  <a:pt x="34207" y="999818"/>
                  <a:pt x="34207" y="993625"/>
                </a:cubicBezTo>
                <a:lnTo>
                  <a:pt x="32960" y="991148"/>
                </a:lnTo>
                <a:lnTo>
                  <a:pt x="32960" y="989909"/>
                </a:lnTo>
                <a:cubicBezTo>
                  <a:pt x="32960" y="982477"/>
                  <a:pt x="35455" y="975045"/>
                  <a:pt x="41691" y="970091"/>
                </a:cubicBezTo>
                <a:lnTo>
                  <a:pt x="79110" y="932931"/>
                </a:lnTo>
                <a:cubicBezTo>
                  <a:pt x="82228" y="929835"/>
                  <a:pt x="86282" y="928286"/>
                  <a:pt x="90336" y="928287"/>
                </a:cubicBezTo>
                <a:close/>
                <a:moveTo>
                  <a:pt x="859505" y="343410"/>
                </a:moveTo>
                <a:lnTo>
                  <a:pt x="859505" y="541851"/>
                </a:lnTo>
                <a:cubicBezTo>
                  <a:pt x="859505" y="579293"/>
                  <a:pt x="829609" y="609246"/>
                  <a:pt x="792239" y="609246"/>
                </a:cubicBezTo>
                <a:lnTo>
                  <a:pt x="428507" y="609246"/>
                </a:lnTo>
                <a:lnTo>
                  <a:pt x="362487" y="609246"/>
                </a:lnTo>
                <a:lnTo>
                  <a:pt x="362487" y="740293"/>
                </a:lnTo>
                <a:cubicBezTo>
                  <a:pt x="362487" y="760262"/>
                  <a:pt x="377435" y="776486"/>
                  <a:pt x="398611" y="776486"/>
                </a:cubicBezTo>
                <a:lnTo>
                  <a:pt x="695078" y="776486"/>
                </a:lnTo>
                <a:lnTo>
                  <a:pt x="800959" y="776486"/>
                </a:lnTo>
                <a:lnTo>
                  <a:pt x="876944" y="776486"/>
                </a:lnTo>
                <a:cubicBezTo>
                  <a:pt x="885664" y="776486"/>
                  <a:pt x="893138" y="783975"/>
                  <a:pt x="893138" y="792711"/>
                </a:cubicBezTo>
                <a:cubicBezTo>
                  <a:pt x="893138" y="801447"/>
                  <a:pt x="885664" y="807688"/>
                  <a:pt x="876944" y="807688"/>
                </a:cubicBezTo>
                <a:lnTo>
                  <a:pt x="845803" y="807688"/>
                </a:lnTo>
                <a:lnTo>
                  <a:pt x="960403" y="928750"/>
                </a:lnTo>
                <a:lnTo>
                  <a:pt x="960403" y="811432"/>
                </a:lnTo>
                <a:cubicBezTo>
                  <a:pt x="960403" y="792711"/>
                  <a:pt x="976597" y="776486"/>
                  <a:pt x="996528" y="776486"/>
                </a:cubicBezTo>
                <a:lnTo>
                  <a:pt x="1057565" y="776486"/>
                </a:lnTo>
                <a:cubicBezTo>
                  <a:pt x="1077495" y="776486"/>
                  <a:pt x="1093689" y="760262"/>
                  <a:pt x="1093689" y="740293"/>
                </a:cubicBezTo>
                <a:lnTo>
                  <a:pt x="1093689" y="378355"/>
                </a:lnTo>
                <a:cubicBezTo>
                  <a:pt x="1093689" y="358386"/>
                  <a:pt x="1077495" y="343410"/>
                  <a:pt x="1057565" y="343410"/>
                </a:cubicBezTo>
                <a:close/>
                <a:moveTo>
                  <a:pt x="480644" y="311519"/>
                </a:moveTo>
                <a:cubicBezTo>
                  <a:pt x="484330" y="311519"/>
                  <a:pt x="488016" y="311519"/>
                  <a:pt x="490474" y="312739"/>
                </a:cubicBezTo>
                <a:cubicBezTo>
                  <a:pt x="495388" y="312739"/>
                  <a:pt x="500303" y="315181"/>
                  <a:pt x="503989" y="317622"/>
                </a:cubicBezTo>
                <a:cubicBezTo>
                  <a:pt x="511361" y="321284"/>
                  <a:pt x="516276" y="326167"/>
                  <a:pt x="519962" y="333491"/>
                </a:cubicBezTo>
                <a:cubicBezTo>
                  <a:pt x="521191" y="334712"/>
                  <a:pt x="522419" y="334712"/>
                  <a:pt x="522419" y="335932"/>
                </a:cubicBezTo>
                <a:cubicBezTo>
                  <a:pt x="522419" y="337153"/>
                  <a:pt x="522419" y="338374"/>
                  <a:pt x="522419" y="340815"/>
                </a:cubicBezTo>
                <a:cubicBezTo>
                  <a:pt x="522419" y="343257"/>
                  <a:pt x="521191" y="346919"/>
                  <a:pt x="518733" y="349360"/>
                </a:cubicBezTo>
                <a:cubicBezTo>
                  <a:pt x="516276" y="350581"/>
                  <a:pt x="513819" y="353022"/>
                  <a:pt x="510133" y="353022"/>
                </a:cubicBezTo>
                <a:cubicBezTo>
                  <a:pt x="506446" y="353022"/>
                  <a:pt x="503989" y="351801"/>
                  <a:pt x="502760" y="350581"/>
                </a:cubicBezTo>
                <a:cubicBezTo>
                  <a:pt x="501532" y="349360"/>
                  <a:pt x="500303" y="348139"/>
                  <a:pt x="499074" y="345698"/>
                </a:cubicBezTo>
                <a:cubicBezTo>
                  <a:pt x="496617" y="343257"/>
                  <a:pt x="495388" y="340815"/>
                  <a:pt x="492931" y="339595"/>
                </a:cubicBezTo>
                <a:cubicBezTo>
                  <a:pt x="490474" y="337153"/>
                  <a:pt x="488016" y="337153"/>
                  <a:pt x="484330" y="335932"/>
                </a:cubicBezTo>
                <a:cubicBezTo>
                  <a:pt x="483101" y="335932"/>
                  <a:pt x="481873" y="335932"/>
                  <a:pt x="480644" y="335932"/>
                </a:cubicBezTo>
                <a:cubicBezTo>
                  <a:pt x="476958" y="335932"/>
                  <a:pt x="474501" y="335932"/>
                  <a:pt x="472043" y="337153"/>
                </a:cubicBezTo>
                <a:cubicBezTo>
                  <a:pt x="469586" y="338374"/>
                  <a:pt x="468357" y="340815"/>
                  <a:pt x="465900" y="342036"/>
                </a:cubicBezTo>
                <a:cubicBezTo>
                  <a:pt x="463443" y="343257"/>
                  <a:pt x="462214" y="345698"/>
                  <a:pt x="460985" y="348139"/>
                </a:cubicBezTo>
                <a:cubicBezTo>
                  <a:pt x="459756" y="350581"/>
                  <a:pt x="459756" y="353022"/>
                  <a:pt x="459756" y="355463"/>
                </a:cubicBezTo>
                <a:lnTo>
                  <a:pt x="459756" y="385981"/>
                </a:lnTo>
                <a:cubicBezTo>
                  <a:pt x="459756" y="389643"/>
                  <a:pt x="459756" y="392084"/>
                  <a:pt x="460985" y="394525"/>
                </a:cubicBezTo>
                <a:cubicBezTo>
                  <a:pt x="462214" y="396967"/>
                  <a:pt x="463443" y="398188"/>
                  <a:pt x="465900" y="400629"/>
                </a:cubicBezTo>
                <a:cubicBezTo>
                  <a:pt x="467129" y="401850"/>
                  <a:pt x="469586" y="403070"/>
                  <a:pt x="472043" y="405512"/>
                </a:cubicBezTo>
                <a:cubicBezTo>
                  <a:pt x="474501" y="405512"/>
                  <a:pt x="476958" y="406732"/>
                  <a:pt x="481873" y="406732"/>
                </a:cubicBezTo>
                <a:cubicBezTo>
                  <a:pt x="484330" y="406732"/>
                  <a:pt x="486788" y="406732"/>
                  <a:pt x="489245" y="405512"/>
                </a:cubicBezTo>
                <a:cubicBezTo>
                  <a:pt x="490474" y="404291"/>
                  <a:pt x="492931" y="403070"/>
                  <a:pt x="495388" y="400629"/>
                </a:cubicBezTo>
                <a:cubicBezTo>
                  <a:pt x="496617" y="399408"/>
                  <a:pt x="499074" y="398188"/>
                  <a:pt x="499074" y="394525"/>
                </a:cubicBezTo>
                <a:cubicBezTo>
                  <a:pt x="501532" y="392084"/>
                  <a:pt x="501532" y="389643"/>
                  <a:pt x="501532" y="387201"/>
                </a:cubicBezTo>
                <a:lnTo>
                  <a:pt x="496617" y="387201"/>
                </a:lnTo>
                <a:cubicBezTo>
                  <a:pt x="492931" y="387201"/>
                  <a:pt x="490474" y="385981"/>
                  <a:pt x="488016" y="383539"/>
                </a:cubicBezTo>
                <a:cubicBezTo>
                  <a:pt x="485559" y="381098"/>
                  <a:pt x="484330" y="377436"/>
                  <a:pt x="484330" y="374994"/>
                </a:cubicBezTo>
                <a:cubicBezTo>
                  <a:pt x="484330" y="370112"/>
                  <a:pt x="485559" y="367670"/>
                  <a:pt x="488016" y="365229"/>
                </a:cubicBezTo>
                <a:cubicBezTo>
                  <a:pt x="490474" y="362788"/>
                  <a:pt x="492931" y="361567"/>
                  <a:pt x="496617" y="361567"/>
                </a:cubicBezTo>
                <a:lnTo>
                  <a:pt x="513819" y="361567"/>
                </a:lnTo>
                <a:cubicBezTo>
                  <a:pt x="517505" y="361567"/>
                  <a:pt x="519962" y="362788"/>
                  <a:pt x="522419" y="365229"/>
                </a:cubicBezTo>
                <a:cubicBezTo>
                  <a:pt x="524877" y="367670"/>
                  <a:pt x="526105" y="370112"/>
                  <a:pt x="526105" y="374994"/>
                </a:cubicBezTo>
                <a:lnTo>
                  <a:pt x="526105" y="385981"/>
                </a:lnTo>
                <a:cubicBezTo>
                  <a:pt x="526105" y="392084"/>
                  <a:pt x="524877" y="398188"/>
                  <a:pt x="522419" y="403070"/>
                </a:cubicBezTo>
                <a:cubicBezTo>
                  <a:pt x="519962" y="409174"/>
                  <a:pt x="516276" y="414056"/>
                  <a:pt x="512590" y="417719"/>
                </a:cubicBezTo>
                <a:cubicBezTo>
                  <a:pt x="508904" y="422601"/>
                  <a:pt x="503989" y="425043"/>
                  <a:pt x="499074" y="427484"/>
                </a:cubicBezTo>
                <a:cubicBezTo>
                  <a:pt x="492931" y="429925"/>
                  <a:pt x="486788" y="431146"/>
                  <a:pt x="480644" y="431146"/>
                </a:cubicBezTo>
                <a:cubicBezTo>
                  <a:pt x="474501" y="431146"/>
                  <a:pt x="468357" y="429925"/>
                  <a:pt x="463443" y="427484"/>
                </a:cubicBezTo>
                <a:cubicBezTo>
                  <a:pt x="457299" y="425043"/>
                  <a:pt x="452384" y="422601"/>
                  <a:pt x="448698" y="418939"/>
                </a:cubicBezTo>
                <a:cubicBezTo>
                  <a:pt x="445012" y="414056"/>
                  <a:pt x="441326" y="410394"/>
                  <a:pt x="438869" y="404291"/>
                </a:cubicBezTo>
                <a:cubicBezTo>
                  <a:pt x="436411" y="399408"/>
                  <a:pt x="433954" y="393305"/>
                  <a:pt x="433954" y="387201"/>
                </a:cubicBezTo>
                <a:lnTo>
                  <a:pt x="433954" y="356684"/>
                </a:lnTo>
                <a:cubicBezTo>
                  <a:pt x="433954" y="350581"/>
                  <a:pt x="436411" y="344477"/>
                  <a:pt x="438869" y="339595"/>
                </a:cubicBezTo>
                <a:cubicBezTo>
                  <a:pt x="440098" y="334712"/>
                  <a:pt x="443784" y="328608"/>
                  <a:pt x="448698" y="324946"/>
                </a:cubicBezTo>
                <a:cubicBezTo>
                  <a:pt x="452384" y="320064"/>
                  <a:pt x="456070" y="317622"/>
                  <a:pt x="462214" y="315181"/>
                </a:cubicBezTo>
                <a:cubicBezTo>
                  <a:pt x="468357" y="312739"/>
                  <a:pt x="474501" y="311519"/>
                  <a:pt x="480644" y="311519"/>
                </a:cubicBezTo>
                <a:close/>
                <a:moveTo>
                  <a:pt x="345653" y="289547"/>
                </a:moveTo>
                <a:lnTo>
                  <a:pt x="401270" y="289547"/>
                </a:lnTo>
                <a:cubicBezTo>
                  <a:pt x="406213" y="289547"/>
                  <a:pt x="409921" y="292039"/>
                  <a:pt x="412393" y="294532"/>
                </a:cubicBezTo>
                <a:cubicBezTo>
                  <a:pt x="414865" y="298271"/>
                  <a:pt x="417337" y="300764"/>
                  <a:pt x="417337" y="305749"/>
                </a:cubicBezTo>
                <a:cubicBezTo>
                  <a:pt x="417337" y="309488"/>
                  <a:pt x="414865" y="314473"/>
                  <a:pt x="412393" y="315720"/>
                </a:cubicBezTo>
                <a:cubicBezTo>
                  <a:pt x="409921" y="319459"/>
                  <a:pt x="406213" y="320705"/>
                  <a:pt x="401270" y="320705"/>
                </a:cubicBezTo>
                <a:lnTo>
                  <a:pt x="359248" y="320705"/>
                </a:lnTo>
                <a:lnTo>
                  <a:pt x="359248" y="333169"/>
                </a:lnTo>
                <a:lnTo>
                  <a:pt x="376551" y="333169"/>
                </a:lnTo>
                <a:cubicBezTo>
                  <a:pt x="383967" y="334415"/>
                  <a:pt x="390146" y="335661"/>
                  <a:pt x="396326" y="338154"/>
                </a:cubicBezTo>
                <a:cubicBezTo>
                  <a:pt x="402506" y="340647"/>
                  <a:pt x="407449" y="344386"/>
                  <a:pt x="412393" y="349371"/>
                </a:cubicBezTo>
                <a:cubicBezTo>
                  <a:pt x="417337" y="353110"/>
                  <a:pt x="421045" y="359342"/>
                  <a:pt x="423516" y="365573"/>
                </a:cubicBezTo>
                <a:cubicBezTo>
                  <a:pt x="425988" y="370559"/>
                  <a:pt x="427224" y="378037"/>
                  <a:pt x="427224" y="384268"/>
                </a:cubicBezTo>
                <a:cubicBezTo>
                  <a:pt x="427224" y="392993"/>
                  <a:pt x="425988" y="399224"/>
                  <a:pt x="423516" y="405456"/>
                </a:cubicBezTo>
                <a:cubicBezTo>
                  <a:pt x="421045" y="411688"/>
                  <a:pt x="417337" y="417919"/>
                  <a:pt x="413629" y="421658"/>
                </a:cubicBezTo>
                <a:cubicBezTo>
                  <a:pt x="407449" y="426644"/>
                  <a:pt x="402506" y="430383"/>
                  <a:pt x="396326" y="432875"/>
                </a:cubicBezTo>
                <a:cubicBezTo>
                  <a:pt x="390146" y="435368"/>
                  <a:pt x="383967" y="436614"/>
                  <a:pt x="376551" y="436614"/>
                </a:cubicBezTo>
                <a:cubicBezTo>
                  <a:pt x="372844" y="436614"/>
                  <a:pt x="367900" y="435368"/>
                  <a:pt x="362956" y="435368"/>
                </a:cubicBezTo>
                <a:cubicBezTo>
                  <a:pt x="359248" y="432875"/>
                  <a:pt x="355541" y="431629"/>
                  <a:pt x="350597" y="429136"/>
                </a:cubicBezTo>
                <a:cubicBezTo>
                  <a:pt x="345653" y="426644"/>
                  <a:pt x="341945" y="424151"/>
                  <a:pt x="339474" y="420412"/>
                </a:cubicBezTo>
                <a:cubicBezTo>
                  <a:pt x="335766" y="416673"/>
                  <a:pt x="333294" y="412934"/>
                  <a:pt x="332058" y="409195"/>
                </a:cubicBezTo>
                <a:cubicBezTo>
                  <a:pt x="330822" y="405456"/>
                  <a:pt x="330822" y="404210"/>
                  <a:pt x="330822" y="401717"/>
                </a:cubicBezTo>
                <a:cubicBezTo>
                  <a:pt x="332058" y="397978"/>
                  <a:pt x="332058" y="396732"/>
                  <a:pt x="333294" y="394239"/>
                </a:cubicBezTo>
                <a:cubicBezTo>
                  <a:pt x="334530" y="392993"/>
                  <a:pt x="335766" y="390500"/>
                  <a:pt x="338238" y="388007"/>
                </a:cubicBezTo>
                <a:cubicBezTo>
                  <a:pt x="340709" y="388007"/>
                  <a:pt x="343181" y="386761"/>
                  <a:pt x="345653" y="386761"/>
                </a:cubicBezTo>
                <a:cubicBezTo>
                  <a:pt x="349361" y="386761"/>
                  <a:pt x="353069" y="388007"/>
                  <a:pt x="356776" y="391746"/>
                </a:cubicBezTo>
                <a:cubicBezTo>
                  <a:pt x="358012" y="392993"/>
                  <a:pt x="359248" y="394239"/>
                  <a:pt x="361720" y="396732"/>
                </a:cubicBezTo>
                <a:cubicBezTo>
                  <a:pt x="361720" y="397978"/>
                  <a:pt x="362956" y="399224"/>
                  <a:pt x="364192" y="400471"/>
                </a:cubicBezTo>
                <a:cubicBezTo>
                  <a:pt x="365428" y="402963"/>
                  <a:pt x="367900" y="404210"/>
                  <a:pt x="369136" y="404210"/>
                </a:cubicBezTo>
                <a:cubicBezTo>
                  <a:pt x="371608" y="405456"/>
                  <a:pt x="374079" y="405456"/>
                  <a:pt x="376551" y="405456"/>
                </a:cubicBezTo>
                <a:cubicBezTo>
                  <a:pt x="382731" y="405456"/>
                  <a:pt x="387675" y="404210"/>
                  <a:pt x="391382" y="400471"/>
                </a:cubicBezTo>
                <a:cubicBezTo>
                  <a:pt x="395090" y="396732"/>
                  <a:pt x="397562" y="390500"/>
                  <a:pt x="397562" y="384268"/>
                </a:cubicBezTo>
                <a:cubicBezTo>
                  <a:pt x="397562" y="379283"/>
                  <a:pt x="395090" y="374298"/>
                  <a:pt x="391382" y="370559"/>
                </a:cubicBezTo>
                <a:cubicBezTo>
                  <a:pt x="387675" y="366820"/>
                  <a:pt x="382731" y="365573"/>
                  <a:pt x="376551" y="365573"/>
                </a:cubicBezTo>
                <a:lnTo>
                  <a:pt x="345653" y="365573"/>
                </a:lnTo>
                <a:cubicBezTo>
                  <a:pt x="341945" y="365573"/>
                  <a:pt x="337002" y="363081"/>
                  <a:pt x="334530" y="360588"/>
                </a:cubicBezTo>
                <a:cubicBezTo>
                  <a:pt x="332058" y="356849"/>
                  <a:pt x="329586" y="353110"/>
                  <a:pt x="329586" y="349371"/>
                </a:cubicBezTo>
                <a:lnTo>
                  <a:pt x="329586" y="305749"/>
                </a:lnTo>
                <a:cubicBezTo>
                  <a:pt x="329586" y="300764"/>
                  <a:pt x="332058" y="298271"/>
                  <a:pt x="334530" y="294532"/>
                </a:cubicBezTo>
                <a:cubicBezTo>
                  <a:pt x="337002" y="292039"/>
                  <a:pt x="341945" y="289547"/>
                  <a:pt x="345653" y="289547"/>
                </a:cubicBezTo>
                <a:close/>
                <a:moveTo>
                  <a:pt x="426606" y="210723"/>
                </a:moveTo>
                <a:cubicBezTo>
                  <a:pt x="346178" y="210723"/>
                  <a:pt x="278125" y="277768"/>
                  <a:pt x="278125" y="359713"/>
                </a:cubicBezTo>
                <a:cubicBezTo>
                  <a:pt x="278125" y="442898"/>
                  <a:pt x="346178" y="509944"/>
                  <a:pt x="426606" y="509944"/>
                </a:cubicBezTo>
                <a:cubicBezTo>
                  <a:pt x="509507" y="509944"/>
                  <a:pt x="576324" y="442898"/>
                  <a:pt x="576324" y="359713"/>
                </a:cubicBezTo>
                <a:cubicBezTo>
                  <a:pt x="576324" y="277768"/>
                  <a:pt x="509507" y="210723"/>
                  <a:pt x="426606" y="210723"/>
                </a:cubicBezTo>
                <a:close/>
                <a:moveTo>
                  <a:pt x="426606" y="179684"/>
                </a:moveTo>
                <a:cubicBezTo>
                  <a:pt x="526830" y="179684"/>
                  <a:pt x="608495" y="260386"/>
                  <a:pt x="608495" y="359713"/>
                </a:cubicBezTo>
                <a:cubicBezTo>
                  <a:pt x="608495" y="459039"/>
                  <a:pt x="526830" y="540983"/>
                  <a:pt x="426606" y="540983"/>
                </a:cubicBezTo>
                <a:cubicBezTo>
                  <a:pt x="327618" y="540983"/>
                  <a:pt x="247191" y="459039"/>
                  <a:pt x="247191" y="359713"/>
                </a:cubicBezTo>
                <a:cubicBezTo>
                  <a:pt x="247191" y="260386"/>
                  <a:pt x="327618" y="179684"/>
                  <a:pt x="426606" y="179684"/>
                </a:cubicBezTo>
                <a:close/>
                <a:moveTo>
                  <a:pt x="66020" y="143720"/>
                </a:moveTo>
                <a:cubicBezTo>
                  <a:pt x="47335" y="143720"/>
                  <a:pt x="31141" y="159945"/>
                  <a:pt x="31141" y="179914"/>
                </a:cubicBezTo>
                <a:lnTo>
                  <a:pt x="31141" y="541851"/>
                </a:lnTo>
                <a:cubicBezTo>
                  <a:pt x="31141" y="561820"/>
                  <a:pt x="47335" y="578045"/>
                  <a:pt x="66020" y="578045"/>
                </a:cubicBezTo>
                <a:lnTo>
                  <a:pt x="128303" y="578045"/>
                </a:lnTo>
                <a:cubicBezTo>
                  <a:pt x="148234" y="578045"/>
                  <a:pt x="163182" y="594270"/>
                  <a:pt x="163182" y="611742"/>
                </a:cubicBezTo>
                <a:lnTo>
                  <a:pt x="163182" y="730308"/>
                </a:lnTo>
                <a:lnTo>
                  <a:pt x="279028" y="609246"/>
                </a:lnTo>
                <a:lnTo>
                  <a:pt x="246641" y="609246"/>
                </a:lnTo>
                <a:cubicBezTo>
                  <a:pt x="239167" y="609246"/>
                  <a:pt x="231693" y="601758"/>
                  <a:pt x="231693" y="594270"/>
                </a:cubicBezTo>
                <a:cubicBezTo>
                  <a:pt x="231693" y="585533"/>
                  <a:pt x="239167" y="578045"/>
                  <a:pt x="246641" y="578045"/>
                </a:cubicBezTo>
                <a:lnTo>
                  <a:pt x="322626" y="578045"/>
                </a:lnTo>
                <a:lnTo>
                  <a:pt x="428507" y="578045"/>
                </a:lnTo>
                <a:lnTo>
                  <a:pt x="792239" y="578045"/>
                </a:lnTo>
                <a:cubicBezTo>
                  <a:pt x="812170" y="578045"/>
                  <a:pt x="828364" y="561820"/>
                  <a:pt x="828364" y="541851"/>
                </a:cubicBezTo>
                <a:lnTo>
                  <a:pt x="828364" y="179914"/>
                </a:lnTo>
                <a:cubicBezTo>
                  <a:pt x="828364" y="159945"/>
                  <a:pt x="812170" y="143720"/>
                  <a:pt x="792239" y="143720"/>
                </a:cubicBezTo>
                <a:close/>
                <a:moveTo>
                  <a:pt x="66020" y="113767"/>
                </a:moveTo>
                <a:lnTo>
                  <a:pt x="792239" y="113767"/>
                </a:lnTo>
                <a:cubicBezTo>
                  <a:pt x="829609" y="113767"/>
                  <a:pt x="859505" y="142472"/>
                  <a:pt x="859505" y="179914"/>
                </a:cubicBezTo>
                <a:lnTo>
                  <a:pt x="859505" y="312208"/>
                </a:lnTo>
                <a:lnTo>
                  <a:pt x="1057565" y="312208"/>
                </a:lnTo>
                <a:cubicBezTo>
                  <a:pt x="1094935" y="312208"/>
                  <a:pt x="1124831" y="342162"/>
                  <a:pt x="1124831" y="378355"/>
                </a:cubicBezTo>
                <a:lnTo>
                  <a:pt x="1124831" y="740293"/>
                </a:lnTo>
                <a:cubicBezTo>
                  <a:pt x="1124831" y="777734"/>
                  <a:pt x="1094935" y="807688"/>
                  <a:pt x="1057565" y="807688"/>
                </a:cubicBezTo>
                <a:lnTo>
                  <a:pt x="996528" y="807688"/>
                </a:lnTo>
                <a:cubicBezTo>
                  <a:pt x="994036" y="807688"/>
                  <a:pt x="991545" y="808936"/>
                  <a:pt x="991545" y="811432"/>
                </a:cubicBezTo>
                <a:lnTo>
                  <a:pt x="991545" y="954959"/>
                </a:lnTo>
                <a:cubicBezTo>
                  <a:pt x="991545" y="963696"/>
                  <a:pt x="987808" y="971184"/>
                  <a:pt x="979088" y="973680"/>
                </a:cubicBezTo>
                <a:cubicBezTo>
                  <a:pt x="976597" y="974928"/>
                  <a:pt x="974106" y="974928"/>
                  <a:pt x="971614" y="974928"/>
                </a:cubicBezTo>
                <a:cubicBezTo>
                  <a:pt x="966632" y="974928"/>
                  <a:pt x="960403" y="973680"/>
                  <a:pt x="956666" y="969936"/>
                </a:cubicBezTo>
                <a:lnTo>
                  <a:pt x="803450" y="808936"/>
                </a:lnTo>
                <a:lnTo>
                  <a:pt x="800959" y="807688"/>
                </a:lnTo>
                <a:lnTo>
                  <a:pt x="695078" y="807688"/>
                </a:lnTo>
                <a:lnTo>
                  <a:pt x="398611" y="807688"/>
                </a:lnTo>
                <a:cubicBezTo>
                  <a:pt x="361241" y="807688"/>
                  <a:pt x="331346" y="777734"/>
                  <a:pt x="331346" y="740293"/>
                </a:cubicBezTo>
                <a:lnTo>
                  <a:pt x="331346" y="609246"/>
                </a:lnTo>
                <a:lnTo>
                  <a:pt x="322626" y="609246"/>
                </a:lnTo>
                <a:lnTo>
                  <a:pt x="321380" y="610494"/>
                </a:lnTo>
                <a:lnTo>
                  <a:pt x="168164" y="771494"/>
                </a:lnTo>
                <a:cubicBezTo>
                  <a:pt x="164427" y="775238"/>
                  <a:pt x="158199" y="777734"/>
                  <a:pt x="153216" y="777734"/>
                </a:cubicBezTo>
                <a:cubicBezTo>
                  <a:pt x="150725" y="777734"/>
                  <a:pt x="146988" y="776486"/>
                  <a:pt x="144497" y="775238"/>
                </a:cubicBezTo>
                <a:cubicBezTo>
                  <a:pt x="137023" y="772742"/>
                  <a:pt x="132040" y="765254"/>
                  <a:pt x="132040" y="756517"/>
                </a:cubicBezTo>
                <a:lnTo>
                  <a:pt x="132040" y="611742"/>
                </a:lnTo>
                <a:cubicBezTo>
                  <a:pt x="132040" y="610494"/>
                  <a:pt x="130794" y="609246"/>
                  <a:pt x="128303" y="609246"/>
                </a:cubicBezTo>
                <a:lnTo>
                  <a:pt x="66020" y="609246"/>
                </a:lnTo>
                <a:cubicBezTo>
                  <a:pt x="28650" y="609246"/>
                  <a:pt x="0" y="579293"/>
                  <a:pt x="0" y="541851"/>
                </a:cubicBezTo>
                <a:lnTo>
                  <a:pt x="0" y="179914"/>
                </a:lnTo>
                <a:cubicBezTo>
                  <a:pt x="0" y="142472"/>
                  <a:pt x="28650" y="113767"/>
                  <a:pt x="66020" y="113767"/>
                </a:cubicBezTo>
                <a:close/>
                <a:moveTo>
                  <a:pt x="1032096" y="0"/>
                </a:moveTo>
                <a:cubicBezTo>
                  <a:pt x="1036144" y="0"/>
                  <a:pt x="1040192" y="1585"/>
                  <a:pt x="1043305" y="4754"/>
                </a:cubicBezTo>
                <a:lnTo>
                  <a:pt x="1083159" y="44050"/>
                </a:lnTo>
                <a:cubicBezTo>
                  <a:pt x="1086895" y="49121"/>
                  <a:pt x="1089386" y="54191"/>
                  <a:pt x="1090631" y="60529"/>
                </a:cubicBezTo>
                <a:cubicBezTo>
                  <a:pt x="1091877" y="61797"/>
                  <a:pt x="1091877" y="63065"/>
                  <a:pt x="1091877" y="64332"/>
                </a:cubicBezTo>
                <a:cubicBezTo>
                  <a:pt x="1091877" y="71938"/>
                  <a:pt x="1088140" y="79544"/>
                  <a:pt x="1083159" y="85882"/>
                </a:cubicBezTo>
                <a:lnTo>
                  <a:pt x="1045796" y="123911"/>
                </a:lnTo>
                <a:cubicBezTo>
                  <a:pt x="1042060" y="127714"/>
                  <a:pt x="1038323" y="128981"/>
                  <a:pt x="1034587" y="128981"/>
                </a:cubicBezTo>
                <a:cubicBezTo>
                  <a:pt x="1030851" y="128981"/>
                  <a:pt x="1027115" y="127714"/>
                  <a:pt x="1023378" y="123911"/>
                </a:cubicBezTo>
                <a:cubicBezTo>
                  <a:pt x="1017151" y="117573"/>
                  <a:pt x="1017151" y="107432"/>
                  <a:pt x="1023378" y="102361"/>
                </a:cubicBezTo>
                <a:lnTo>
                  <a:pt x="1044551" y="79544"/>
                </a:lnTo>
                <a:lnTo>
                  <a:pt x="279860" y="79544"/>
                </a:lnTo>
                <a:cubicBezTo>
                  <a:pt x="271142" y="79544"/>
                  <a:pt x="263669" y="73206"/>
                  <a:pt x="263669" y="64332"/>
                </a:cubicBezTo>
                <a:cubicBezTo>
                  <a:pt x="263669" y="55459"/>
                  <a:pt x="271142" y="47853"/>
                  <a:pt x="279860" y="47853"/>
                </a:cubicBezTo>
                <a:lnTo>
                  <a:pt x="1042060" y="47853"/>
                </a:lnTo>
                <a:lnTo>
                  <a:pt x="1020888" y="26304"/>
                </a:lnTo>
                <a:cubicBezTo>
                  <a:pt x="1014660" y="19965"/>
                  <a:pt x="1014660" y="9824"/>
                  <a:pt x="1020888" y="4754"/>
                </a:cubicBezTo>
                <a:cubicBezTo>
                  <a:pt x="1024001" y="1585"/>
                  <a:pt x="1028049" y="0"/>
                  <a:pt x="10320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CD7281E-9D5C-F446-AD3F-06FB9D5EF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042" y="9311015"/>
            <a:ext cx="1124829" cy="967908"/>
          </a:xfrm>
          <a:custGeom>
            <a:avLst/>
            <a:gdLst>
              <a:gd name="connsiteX0" fmla="*/ 388215 w 1124829"/>
              <a:gd name="connsiteY0" fmla="*/ 554070 h 967908"/>
              <a:gd name="connsiteX1" fmla="*/ 51015 w 1124829"/>
              <a:gd name="connsiteY1" fmla="*/ 936745 h 967908"/>
              <a:gd name="connsiteX2" fmla="*/ 53504 w 1124829"/>
              <a:gd name="connsiteY2" fmla="*/ 936745 h 967908"/>
              <a:gd name="connsiteX3" fmla="*/ 1067592 w 1124829"/>
              <a:gd name="connsiteY3" fmla="*/ 936745 h 967908"/>
              <a:gd name="connsiteX4" fmla="*/ 732881 w 1124829"/>
              <a:gd name="connsiteY4" fmla="*/ 556562 h 967908"/>
              <a:gd name="connsiteX5" fmla="*/ 605964 w 1124829"/>
              <a:gd name="connsiteY5" fmla="*/ 630106 h 967908"/>
              <a:gd name="connsiteX6" fmla="*/ 562415 w 1124829"/>
              <a:gd name="connsiteY6" fmla="*/ 641324 h 967908"/>
              <a:gd name="connsiteX7" fmla="*/ 518865 w 1124829"/>
              <a:gd name="connsiteY7" fmla="*/ 630106 h 967908"/>
              <a:gd name="connsiteX8" fmla="*/ 450039 w 1124829"/>
              <a:gd name="connsiteY8" fmla="*/ 502245 h 967908"/>
              <a:gd name="connsiteX9" fmla="*/ 680284 w 1124829"/>
              <a:gd name="connsiteY9" fmla="*/ 502245 h 967908"/>
              <a:gd name="connsiteX10" fmla="*/ 696376 w 1124829"/>
              <a:gd name="connsiteY10" fmla="*/ 517457 h 967908"/>
              <a:gd name="connsiteX11" fmla="*/ 680284 w 1124829"/>
              <a:gd name="connsiteY11" fmla="*/ 533936 h 967908"/>
              <a:gd name="connsiteX12" fmla="*/ 450039 w 1124829"/>
              <a:gd name="connsiteY12" fmla="*/ 533936 h 967908"/>
              <a:gd name="connsiteX13" fmla="*/ 433947 w 1124829"/>
              <a:gd name="connsiteY13" fmla="*/ 517457 h 967908"/>
              <a:gd name="connsiteX14" fmla="*/ 450039 w 1124829"/>
              <a:gd name="connsiteY14" fmla="*/ 502245 h 967908"/>
              <a:gd name="connsiteX15" fmla="*/ 384147 w 1124829"/>
              <a:gd name="connsiteY15" fmla="*/ 436329 h 967908"/>
              <a:gd name="connsiteX16" fmla="*/ 747413 w 1124829"/>
              <a:gd name="connsiteY16" fmla="*/ 436329 h 967908"/>
              <a:gd name="connsiteX17" fmla="*/ 762290 w 1124829"/>
              <a:gd name="connsiteY17" fmla="*/ 451541 h 967908"/>
              <a:gd name="connsiteX18" fmla="*/ 747413 w 1124829"/>
              <a:gd name="connsiteY18" fmla="*/ 468020 h 967908"/>
              <a:gd name="connsiteX19" fmla="*/ 384147 w 1124829"/>
              <a:gd name="connsiteY19" fmla="*/ 468020 h 967908"/>
              <a:gd name="connsiteX20" fmla="*/ 368030 w 1124829"/>
              <a:gd name="connsiteY20" fmla="*/ 451541 h 967908"/>
              <a:gd name="connsiteX21" fmla="*/ 384147 w 1124829"/>
              <a:gd name="connsiteY21" fmla="*/ 436329 h 967908"/>
              <a:gd name="connsiteX22" fmla="*/ 251180 w 1124829"/>
              <a:gd name="connsiteY22" fmla="*/ 370412 h 967908"/>
              <a:gd name="connsiteX23" fmla="*/ 384760 w 1124829"/>
              <a:gd name="connsiteY23" fmla="*/ 370412 h 967908"/>
              <a:gd name="connsiteX24" fmla="*/ 399741 w 1124829"/>
              <a:gd name="connsiteY24" fmla="*/ 386232 h 967908"/>
              <a:gd name="connsiteX25" fmla="*/ 384760 w 1124829"/>
              <a:gd name="connsiteY25" fmla="*/ 402053 h 967908"/>
              <a:gd name="connsiteX26" fmla="*/ 251180 w 1124829"/>
              <a:gd name="connsiteY26" fmla="*/ 402053 h 967908"/>
              <a:gd name="connsiteX27" fmla="*/ 236199 w 1124829"/>
              <a:gd name="connsiteY27" fmla="*/ 386232 h 967908"/>
              <a:gd name="connsiteX28" fmla="*/ 251180 w 1124829"/>
              <a:gd name="connsiteY28" fmla="*/ 370412 h 967908"/>
              <a:gd name="connsiteX29" fmla="*/ 1093722 w 1124829"/>
              <a:gd name="connsiteY29" fmla="*/ 348397 h 967908"/>
              <a:gd name="connsiteX30" fmla="*/ 761499 w 1124829"/>
              <a:gd name="connsiteY30" fmla="*/ 540358 h 967908"/>
              <a:gd name="connsiteX31" fmla="*/ 1093722 w 1124829"/>
              <a:gd name="connsiteY31" fmla="*/ 918048 h 967908"/>
              <a:gd name="connsiteX32" fmla="*/ 1093722 w 1124829"/>
              <a:gd name="connsiteY32" fmla="*/ 915554 h 967908"/>
              <a:gd name="connsiteX33" fmla="*/ 31107 w 1124829"/>
              <a:gd name="connsiteY33" fmla="*/ 348397 h 967908"/>
              <a:gd name="connsiteX34" fmla="*/ 31107 w 1124829"/>
              <a:gd name="connsiteY34" fmla="*/ 913062 h 967908"/>
              <a:gd name="connsiteX35" fmla="*/ 360841 w 1124829"/>
              <a:gd name="connsiteY35" fmla="*/ 539112 h 967908"/>
              <a:gd name="connsiteX36" fmla="*/ 194107 w 1124829"/>
              <a:gd name="connsiteY36" fmla="*/ 337178 h 967908"/>
              <a:gd name="connsiteX37" fmla="*/ 163000 w 1124829"/>
              <a:gd name="connsiteY37" fmla="*/ 367094 h 967908"/>
              <a:gd name="connsiteX38" fmla="*/ 163000 w 1124829"/>
              <a:gd name="connsiteY38" fmla="*/ 389532 h 967908"/>
              <a:gd name="connsiteX39" fmla="*/ 393192 w 1124829"/>
              <a:gd name="connsiteY39" fmla="*/ 521660 h 967908"/>
              <a:gd name="connsiteX40" fmla="*/ 535040 w 1124829"/>
              <a:gd name="connsiteY40" fmla="*/ 602683 h 967908"/>
              <a:gd name="connsiteX41" fmla="*/ 591033 w 1124829"/>
              <a:gd name="connsiteY41" fmla="*/ 602683 h 967908"/>
              <a:gd name="connsiteX42" fmla="*/ 960584 w 1124829"/>
              <a:gd name="connsiteY42" fmla="*/ 389532 h 967908"/>
              <a:gd name="connsiteX43" fmla="*/ 960584 w 1124829"/>
              <a:gd name="connsiteY43" fmla="*/ 367094 h 967908"/>
              <a:gd name="connsiteX44" fmla="*/ 930721 w 1124829"/>
              <a:gd name="connsiteY44" fmla="*/ 337178 h 967908"/>
              <a:gd name="connsiteX45" fmla="*/ 562415 w 1124829"/>
              <a:gd name="connsiteY45" fmla="*/ 30540 h 967908"/>
              <a:gd name="connsiteX46" fmla="*/ 541262 w 1124829"/>
              <a:gd name="connsiteY46" fmla="*/ 36772 h 967908"/>
              <a:gd name="connsiteX47" fmla="*/ 47282 w 1124829"/>
              <a:gd name="connsiteY47" fmla="*/ 322220 h 967908"/>
              <a:gd name="connsiteX48" fmla="*/ 133138 w 1124829"/>
              <a:gd name="connsiteY48" fmla="*/ 370834 h 967908"/>
              <a:gd name="connsiteX49" fmla="*/ 133138 w 1124829"/>
              <a:gd name="connsiteY49" fmla="*/ 367094 h 967908"/>
              <a:gd name="connsiteX50" fmla="*/ 194107 w 1124829"/>
              <a:gd name="connsiteY50" fmla="*/ 306016 h 967908"/>
              <a:gd name="connsiteX51" fmla="*/ 930721 w 1124829"/>
              <a:gd name="connsiteY51" fmla="*/ 306016 h 967908"/>
              <a:gd name="connsiteX52" fmla="*/ 991691 w 1124829"/>
              <a:gd name="connsiteY52" fmla="*/ 367094 h 967908"/>
              <a:gd name="connsiteX53" fmla="*/ 991691 w 1124829"/>
              <a:gd name="connsiteY53" fmla="*/ 370834 h 967908"/>
              <a:gd name="connsiteX54" fmla="*/ 1078791 w 1124829"/>
              <a:gd name="connsiteY54" fmla="*/ 322220 h 967908"/>
              <a:gd name="connsiteX55" fmla="*/ 584812 w 1124829"/>
              <a:gd name="connsiteY55" fmla="*/ 36772 h 967908"/>
              <a:gd name="connsiteX56" fmla="*/ 562415 w 1124829"/>
              <a:gd name="connsiteY56" fmla="*/ 30540 h 967908"/>
              <a:gd name="connsiteX57" fmla="*/ 562415 w 1124829"/>
              <a:gd name="connsiteY57" fmla="*/ 0 h 967908"/>
              <a:gd name="connsiteX58" fmla="*/ 599743 w 1124829"/>
              <a:gd name="connsiteY58" fmla="*/ 9349 h 967908"/>
              <a:gd name="connsiteX59" fmla="*/ 1102432 w 1124829"/>
              <a:gd name="connsiteY59" fmla="*/ 299784 h 967908"/>
              <a:gd name="connsiteX60" fmla="*/ 1118608 w 1124829"/>
              <a:gd name="connsiteY60" fmla="*/ 315988 h 967908"/>
              <a:gd name="connsiteX61" fmla="*/ 1124829 w 1124829"/>
              <a:gd name="connsiteY61" fmla="*/ 338425 h 967908"/>
              <a:gd name="connsiteX62" fmla="*/ 1124829 w 1124829"/>
              <a:gd name="connsiteY62" fmla="*/ 915554 h 967908"/>
              <a:gd name="connsiteX63" fmla="*/ 1072569 w 1124829"/>
              <a:gd name="connsiteY63" fmla="*/ 967908 h 967908"/>
              <a:gd name="connsiteX64" fmla="*/ 53504 w 1124829"/>
              <a:gd name="connsiteY64" fmla="*/ 967908 h 967908"/>
              <a:gd name="connsiteX65" fmla="*/ 17420 w 1124829"/>
              <a:gd name="connsiteY65" fmla="*/ 952950 h 967908"/>
              <a:gd name="connsiteX66" fmla="*/ 16176 w 1124829"/>
              <a:gd name="connsiteY66" fmla="*/ 952950 h 967908"/>
              <a:gd name="connsiteX67" fmla="*/ 14931 w 1124829"/>
              <a:gd name="connsiteY67" fmla="*/ 951703 h 967908"/>
              <a:gd name="connsiteX68" fmla="*/ 14931 w 1124829"/>
              <a:gd name="connsiteY68" fmla="*/ 950456 h 967908"/>
              <a:gd name="connsiteX69" fmla="*/ 0 w 1124829"/>
              <a:gd name="connsiteY69" fmla="*/ 915554 h 967908"/>
              <a:gd name="connsiteX70" fmla="*/ 0 w 1124829"/>
              <a:gd name="connsiteY70" fmla="*/ 338425 h 967908"/>
              <a:gd name="connsiteX71" fmla="*/ 6221 w 1124829"/>
              <a:gd name="connsiteY71" fmla="*/ 317234 h 967908"/>
              <a:gd name="connsiteX72" fmla="*/ 6221 w 1124829"/>
              <a:gd name="connsiteY72" fmla="*/ 315988 h 967908"/>
              <a:gd name="connsiteX73" fmla="*/ 22397 w 1124829"/>
              <a:gd name="connsiteY73" fmla="*/ 299784 h 967908"/>
              <a:gd name="connsiteX74" fmla="*/ 525086 w 1124829"/>
              <a:gd name="connsiteY74" fmla="*/ 9349 h 967908"/>
              <a:gd name="connsiteX75" fmla="*/ 562415 w 1124829"/>
              <a:gd name="connsiteY75" fmla="*/ 0 h 96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124829" h="967908">
                <a:moveTo>
                  <a:pt x="388215" y="554070"/>
                </a:moveTo>
                <a:lnTo>
                  <a:pt x="51015" y="936745"/>
                </a:lnTo>
                <a:cubicBezTo>
                  <a:pt x="52260" y="936745"/>
                  <a:pt x="52260" y="936745"/>
                  <a:pt x="53504" y="936745"/>
                </a:cubicBezTo>
                <a:lnTo>
                  <a:pt x="1067592" y="936745"/>
                </a:lnTo>
                <a:lnTo>
                  <a:pt x="732881" y="556562"/>
                </a:lnTo>
                <a:lnTo>
                  <a:pt x="605964" y="630106"/>
                </a:lnTo>
                <a:cubicBezTo>
                  <a:pt x="592277" y="637585"/>
                  <a:pt x="577346" y="641324"/>
                  <a:pt x="562415" y="641324"/>
                </a:cubicBezTo>
                <a:cubicBezTo>
                  <a:pt x="547483" y="641324"/>
                  <a:pt x="532552" y="637585"/>
                  <a:pt x="518865" y="630106"/>
                </a:cubicBezTo>
                <a:close/>
                <a:moveTo>
                  <a:pt x="450039" y="502245"/>
                </a:moveTo>
                <a:lnTo>
                  <a:pt x="680284" y="502245"/>
                </a:lnTo>
                <a:cubicBezTo>
                  <a:pt x="688949" y="502245"/>
                  <a:pt x="696376" y="508583"/>
                  <a:pt x="696376" y="517457"/>
                </a:cubicBezTo>
                <a:cubicBezTo>
                  <a:pt x="696376" y="527598"/>
                  <a:pt x="688949" y="533936"/>
                  <a:pt x="680284" y="533936"/>
                </a:cubicBezTo>
                <a:lnTo>
                  <a:pt x="450039" y="533936"/>
                </a:lnTo>
                <a:cubicBezTo>
                  <a:pt x="441374" y="533936"/>
                  <a:pt x="433947" y="527598"/>
                  <a:pt x="433947" y="517457"/>
                </a:cubicBezTo>
                <a:cubicBezTo>
                  <a:pt x="433947" y="508583"/>
                  <a:pt x="441374" y="502245"/>
                  <a:pt x="450039" y="502245"/>
                </a:cubicBezTo>
                <a:close/>
                <a:moveTo>
                  <a:pt x="384147" y="436329"/>
                </a:moveTo>
                <a:lnTo>
                  <a:pt x="747413" y="436329"/>
                </a:lnTo>
                <a:cubicBezTo>
                  <a:pt x="754851" y="436329"/>
                  <a:pt x="762290" y="442667"/>
                  <a:pt x="762290" y="451541"/>
                </a:cubicBezTo>
                <a:cubicBezTo>
                  <a:pt x="762290" y="460414"/>
                  <a:pt x="754851" y="468020"/>
                  <a:pt x="747413" y="468020"/>
                </a:cubicBezTo>
                <a:lnTo>
                  <a:pt x="384147" y="468020"/>
                </a:lnTo>
                <a:cubicBezTo>
                  <a:pt x="374229" y="468020"/>
                  <a:pt x="368030" y="460414"/>
                  <a:pt x="368030" y="451541"/>
                </a:cubicBezTo>
                <a:cubicBezTo>
                  <a:pt x="368030" y="442667"/>
                  <a:pt x="374229" y="436329"/>
                  <a:pt x="384147" y="436329"/>
                </a:cubicBezTo>
                <a:close/>
                <a:moveTo>
                  <a:pt x="251180" y="370412"/>
                </a:moveTo>
                <a:lnTo>
                  <a:pt x="384760" y="370412"/>
                </a:lnTo>
                <a:cubicBezTo>
                  <a:pt x="392251" y="370412"/>
                  <a:pt x="399741" y="377004"/>
                  <a:pt x="399741" y="386232"/>
                </a:cubicBezTo>
                <a:cubicBezTo>
                  <a:pt x="399741" y="394142"/>
                  <a:pt x="392251" y="402053"/>
                  <a:pt x="384760" y="402053"/>
                </a:cubicBezTo>
                <a:lnTo>
                  <a:pt x="251180" y="402053"/>
                </a:lnTo>
                <a:cubicBezTo>
                  <a:pt x="242441" y="402053"/>
                  <a:pt x="236199" y="394142"/>
                  <a:pt x="236199" y="386232"/>
                </a:cubicBezTo>
                <a:cubicBezTo>
                  <a:pt x="236199" y="377004"/>
                  <a:pt x="242441" y="370412"/>
                  <a:pt x="251180" y="370412"/>
                </a:cubicBezTo>
                <a:close/>
                <a:moveTo>
                  <a:pt x="1093722" y="348397"/>
                </a:moveTo>
                <a:lnTo>
                  <a:pt x="761499" y="540358"/>
                </a:lnTo>
                <a:lnTo>
                  <a:pt x="1093722" y="918048"/>
                </a:lnTo>
                <a:cubicBezTo>
                  <a:pt x="1093722" y="918048"/>
                  <a:pt x="1093722" y="916801"/>
                  <a:pt x="1093722" y="915554"/>
                </a:cubicBezTo>
                <a:close/>
                <a:moveTo>
                  <a:pt x="31107" y="348397"/>
                </a:moveTo>
                <a:lnTo>
                  <a:pt x="31107" y="913062"/>
                </a:lnTo>
                <a:lnTo>
                  <a:pt x="360841" y="539112"/>
                </a:lnTo>
                <a:close/>
                <a:moveTo>
                  <a:pt x="194107" y="337178"/>
                </a:moveTo>
                <a:cubicBezTo>
                  <a:pt x="177932" y="337178"/>
                  <a:pt x="163000" y="350890"/>
                  <a:pt x="163000" y="367094"/>
                </a:cubicBezTo>
                <a:lnTo>
                  <a:pt x="163000" y="389532"/>
                </a:lnTo>
                <a:lnTo>
                  <a:pt x="393192" y="521660"/>
                </a:lnTo>
                <a:lnTo>
                  <a:pt x="535040" y="602683"/>
                </a:lnTo>
                <a:cubicBezTo>
                  <a:pt x="551216" y="612655"/>
                  <a:pt x="572369" y="612655"/>
                  <a:pt x="591033" y="602683"/>
                </a:cubicBezTo>
                <a:lnTo>
                  <a:pt x="960584" y="389532"/>
                </a:lnTo>
                <a:lnTo>
                  <a:pt x="960584" y="367094"/>
                </a:lnTo>
                <a:cubicBezTo>
                  <a:pt x="960584" y="350890"/>
                  <a:pt x="948141" y="337178"/>
                  <a:pt x="930721" y="337178"/>
                </a:cubicBezTo>
                <a:close/>
                <a:moveTo>
                  <a:pt x="562415" y="30540"/>
                </a:moveTo>
                <a:cubicBezTo>
                  <a:pt x="554949" y="30540"/>
                  <a:pt x="547483" y="33032"/>
                  <a:pt x="541262" y="36772"/>
                </a:cubicBezTo>
                <a:lnTo>
                  <a:pt x="47282" y="322220"/>
                </a:lnTo>
                <a:lnTo>
                  <a:pt x="133138" y="370834"/>
                </a:lnTo>
                <a:lnTo>
                  <a:pt x="133138" y="367094"/>
                </a:lnTo>
                <a:cubicBezTo>
                  <a:pt x="133138" y="333439"/>
                  <a:pt x="160512" y="306016"/>
                  <a:pt x="194107" y="306016"/>
                </a:cubicBezTo>
                <a:lnTo>
                  <a:pt x="930721" y="306016"/>
                </a:lnTo>
                <a:cubicBezTo>
                  <a:pt x="964317" y="306016"/>
                  <a:pt x="991691" y="333439"/>
                  <a:pt x="991691" y="367094"/>
                </a:cubicBezTo>
                <a:lnTo>
                  <a:pt x="991691" y="370834"/>
                </a:lnTo>
                <a:lnTo>
                  <a:pt x="1078791" y="322220"/>
                </a:lnTo>
                <a:lnTo>
                  <a:pt x="584812" y="36772"/>
                </a:lnTo>
                <a:cubicBezTo>
                  <a:pt x="577346" y="33032"/>
                  <a:pt x="569880" y="30540"/>
                  <a:pt x="562415" y="30540"/>
                </a:cubicBezTo>
                <a:close/>
                <a:moveTo>
                  <a:pt x="562415" y="0"/>
                </a:moveTo>
                <a:cubicBezTo>
                  <a:pt x="575479" y="0"/>
                  <a:pt x="588544" y="3117"/>
                  <a:pt x="599743" y="9349"/>
                </a:cubicBezTo>
                <a:lnTo>
                  <a:pt x="1102432" y="299784"/>
                </a:lnTo>
                <a:cubicBezTo>
                  <a:pt x="1109898" y="303523"/>
                  <a:pt x="1114875" y="309756"/>
                  <a:pt x="1118608" y="315988"/>
                </a:cubicBezTo>
                <a:cubicBezTo>
                  <a:pt x="1122340" y="323467"/>
                  <a:pt x="1124829" y="330946"/>
                  <a:pt x="1124829" y="338425"/>
                </a:cubicBezTo>
                <a:lnTo>
                  <a:pt x="1124829" y="915554"/>
                </a:lnTo>
                <a:cubicBezTo>
                  <a:pt x="1124829" y="944224"/>
                  <a:pt x="1101188" y="967908"/>
                  <a:pt x="1072569" y="967908"/>
                </a:cubicBezTo>
                <a:lnTo>
                  <a:pt x="53504" y="967908"/>
                </a:lnTo>
                <a:cubicBezTo>
                  <a:pt x="38573" y="967908"/>
                  <a:pt x="26130" y="962922"/>
                  <a:pt x="17420" y="952950"/>
                </a:cubicBezTo>
                <a:cubicBezTo>
                  <a:pt x="16176" y="952950"/>
                  <a:pt x="16176" y="952950"/>
                  <a:pt x="16176" y="952950"/>
                </a:cubicBezTo>
                <a:cubicBezTo>
                  <a:pt x="16176" y="951703"/>
                  <a:pt x="14931" y="951703"/>
                  <a:pt x="14931" y="951703"/>
                </a:cubicBezTo>
                <a:cubicBezTo>
                  <a:pt x="14931" y="951703"/>
                  <a:pt x="14931" y="951703"/>
                  <a:pt x="14931" y="950456"/>
                </a:cubicBezTo>
                <a:cubicBezTo>
                  <a:pt x="4977" y="941731"/>
                  <a:pt x="0" y="929266"/>
                  <a:pt x="0" y="915554"/>
                </a:cubicBezTo>
                <a:lnTo>
                  <a:pt x="0" y="338425"/>
                </a:lnTo>
                <a:cubicBezTo>
                  <a:pt x="0" y="330946"/>
                  <a:pt x="2488" y="323467"/>
                  <a:pt x="6221" y="317234"/>
                </a:cubicBezTo>
                <a:cubicBezTo>
                  <a:pt x="6221" y="315988"/>
                  <a:pt x="6221" y="315988"/>
                  <a:pt x="6221" y="315988"/>
                </a:cubicBezTo>
                <a:cubicBezTo>
                  <a:pt x="11198" y="309756"/>
                  <a:pt x="16176" y="303523"/>
                  <a:pt x="22397" y="299784"/>
                </a:cubicBezTo>
                <a:lnTo>
                  <a:pt x="525086" y="9349"/>
                </a:lnTo>
                <a:cubicBezTo>
                  <a:pt x="536285" y="3117"/>
                  <a:pt x="549350" y="0"/>
                  <a:pt x="5624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82BC3F9-CDA2-8F45-B671-D1F03F7D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230" y="4199366"/>
            <a:ext cx="1190746" cy="795246"/>
          </a:xfrm>
          <a:custGeom>
            <a:avLst/>
            <a:gdLst>
              <a:gd name="connsiteX0" fmla="*/ 235186 w 1190746"/>
              <a:gd name="connsiteY0" fmla="*/ 648180 h 795246"/>
              <a:gd name="connsiteX1" fmla="*/ 265088 w 1190746"/>
              <a:gd name="connsiteY1" fmla="*/ 664049 h 795246"/>
              <a:gd name="connsiteX2" fmla="*/ 1081166 w 1190746"/>
              <a:gd name="connsiteY2" fmla="*/ 664049 h 795246"/>
              <a:gd name="connsiteX3" fmla="*/ 1097363 w 1190746"/>
              <a:gd name="connsiteY3" fmla="*/ 679918 h 795246"/>
              <a:gd name="connsiteX4" fmla="*/ 1081166 w 1190746"/>
              <a:gd name="connsiteY4" fmla="*/ 695787 h 795246"/>
              <a:gd name="connsiteX5" fmla="*/ 265088 w 1190746"/>
              <a:gd name="connsiteY5" fmla="*/ 695787 h 795246"/>
              <a:gd name="connsiteX6" fmla="*/ 235186 w 1190746"/>
              <a:gd name="connsiteY6" fmla="*/ 712877 h 795246"/>
              <a:gd name="connsiteX7" fmla="*/ 206530 w 1190746"/>
              <a:gd name="connsiteY7" fmla="*/ 695787 h 795246"/>
              <a:gd name="connsiteX8" fmla="*/ 120562 w 1190746"/>
              <a:gd name="connsiteY8" fmla="*/ 695787 h 795246"/>
              <a:gd name="connsiteX9" fmla="*/ 104365 w 1190746"/>
              <a:gd name="connsiteY9" fmla="*/ 679918 h 795246"/>
              <a:gd name="connsiteX10" fmla="*/ 120562 w 1190746"/>
              <a:gd name="connsiteY10" fmla="*/ 664049 h 795246"/>
              <a:gd name="connsiteX11" fmla="*/ 206530 w 1190746"/>
              <a:gd name="connsiteY11" fmla="*/ 664049 h 795246"/>
              <a:gd name="connsiteX12" fmla="*/ 235186 w 1190746"/>
              <a:gd name="connsiteY12" fmla="*/ 648180 h 795246"/>
              <a:gd name="connsiteX13" fmla="*/ 470507 w 1190746"/>
              <a:gd name="connsiteY13" fmla="*/ 275376 h 795246"/>
              <a:gd name="connsiteX14" fmla="*/ 470507 w 1190746"/>
              <a:gd name="connsiteY14" fmla="*/ 521120 h 795246"/>
              <a:gd name="connsiteX15" fmla="*/ 719000 w 1190746"/>
              <a:gd name="connsiteY15" fmla="*/ 398871 h 795246"/>
              <a:gd name="connsiteX16" fmla="*/ 466935 w 1190746"/>
              <a:gd name="connsiteY16" fmla="*/ 243566 h 795246"/>
              <a:gd name="connsiteX17" fmla="*/ 481689 w 1190746"/>
              <a:gd name="connsiteY17" fmla="*/ 246685 h 795246"/>
              <a:gd name="connsiteX18" fmla="*/ 735152 w 1190746"/>
              <a:gd name="connsiteY18" fmla="*/ 372675 h 795246"/>
              <a:gd name="connsiteX19" fmla="*/ 751304 w 1190746"/>
              <a:gd name="connsiteY19" fmla="*/ 398871 h 795246"/>
              <a:gd name="connsiteX20" fmla="*/ 735152 w 1190746"/>
              <a:gd name="connsiteY20" fmla="*/ 425067 h 795246"/>
              <a:gd name="connsiteX21" fmla="*/ 481689 w 1190746"/>
              <a:gd name="connsiteY21" fmla="*/ 551058 h 795246"/>
              <a:gd name="connsiteX22" fmla="*/ 468022 w 1190746"/>
              <a:gd name="connsiteY22" fmla="*/ 553553 h 795246"/>
              <a:gd name="connsiteX23" fmla="*/ 453112 w 1190746"/>
              <a:gd name="connsiteY23" fmla="*/ 549811 h 795246"/>
              <a:gd name="connsiteX24" fmla="*/ 439445 w 1190746"/>
              <a:gd name="connsiteY24" fmla="*/ 524862 h 795246"/>
              <a:gd name="connsiteX25" fmla="*/ 439445 w 1190746"/>
              <a:gd name="connsiteY25" fmla="*/ 272881 h 795246"/>
              <a:gd name="connsiteX26" fmla="*/ 453112 w 1190746"/>
              <a:gd name="connsiteY26" fmla="*/ 247932 h 795246"/>
              <a:gd name="connsiteX27" fmla="*/ 466935 w 1190746"/>
              <a:gd name="connsiteY27" fmla="*/ 243566 h 795246"/>
              <a:gd name="connsiteX28" fmla="*/ 335073 w 1190746"/>
              <a:gd name="connsiteY28" fmla="*/ 76904 h 795246"/>
              <a:gd name="connsiteX29" fmla="*/ 355753 w 1190746"/>
              <a:gd name="connsiteY29" fmla="*/ 97584 h 795246"/>
              <a:gd name="connsiteX30" fmla="*/ 335073 w 1190746"/>
              <a:gd name="connsiteY30" fmla="*/ 119556 h 795246"/>
              <a:gd name="connsiteX31" fmla="*/ 313101 w 1190746"/>
              <a:gd name="connsiteY31" fmla="*/ 97584 h 795246"/>
              <a:gd name="connsiteX32" fmla="*/ 335073 w 1190746"/>
              <a:gd name="connsiteY32" fmla="*/ 76904 h 795246"/>
              <a:gd name="connsiteX33" fmla="*/ 234906 w 1190746"/>
              <a:gd name="connsiteY33" fmla="*/ 76904 h 795246"/>
              <a:gd name="connsiteX34" fmla="*/ 256878 w 1190746"/>
              <a:gd name="connsiteY34" fmla="*/ 97584 h 795246"/>
              <a:gd name="connsiteX35" fmla="*/ 234906 w 1190746"/>
              <a:gd name="connsiteY35" fmla="*/ 119556 h 795246"/>
              <a:gd name="connsiteX36" fmla="*/ 214227 w 1190746"/>
              <a:gd name="connsiteY36" fmla="*/ 97584 h 795246"/>
              <a:gd name="connsiteX37" fmla="*/ 234906 w 1190746"/>
              <a:gd name="connsiteY37" fmla="*/ 76904 h 795246"/>
              <a:gd name="connsiteX38" fmla="*/ 136031 w 1190746"/>
              <a:gd name="connsiteY38" fmla="*/ 76904 h 795246"/>
              <a:gd name="connsiteX39" fmla="*/ 158003 w 1190746"/>
              <a:gd name="connsiteY39" fmla="*/ 97584 h 795246"/>
              <a:gd name="connsiteX40" fmla="*/ 136031 w 1190746"/>
              <a:gd name="connsiteY40" fmla="*/ 119556 h 795246"/>
              <a:gd name="connsiteX41" fmla="*/ 115352 w 1190746"/>
              <a:gd name="connsiteY41" fmla="*/ 97584 h 795246"/>
              <a:gd name="connsiteX42" fmla="*/ 136031 w 1190746"/>
              <a:gd name="connsiteY42" fmla="*/ 76904 h 795246"/>
              <a:gd name="connsiteX43" fmla="*/ 68433 w 1190746"/>
              <a:gd name="connsiteY43" fmla="*/ 29962 h 795246"/>
              <a:gd name="connsiteX44" fmla="*/ 31106 w 1190746"/>
              <a:gd name="connsiteY44" fmla="*/ 67415 h 795246"/>
              <a:gd name="connsiteX45" fmla="*/ 31106 w 1190746"/>
              <a:gd name="connsiteY45" fmla="*/ 726583 h 795246"/>
              <a:gd name="connsiteX46" fmla="*/ 68433 w 1190746"/>
              <a:gd name="connsiteY46" fmla="*/ 764035 h 795246"/>
              <a:gd name="connsiteX47" fmla="*/ 1122312 w 1190746"/>
              <a:gd name="connsiteY47" fmla="*/ 764035 h 795246"/>
              <a:gd name="connsiteX48" fmla="*/ 1159640 w 1190746"/>
              <a:gd name="connsiteY48" fmla="*/ 726583 h 795246"/>
              <a:gd name="connsiteX49" fmla="*/ 1159640 w 1190746"/>
              <a:gd name="connsiteY49" fmla="*/ 67415 h 795246"/>
              <a:gd name="connsiteX50" fmla="*/ 1122312 w 1190746"/>
              <a:gd name="connsiteY50" fmla="*/ 29962 h 795246"/>
              <a:gd name="connsiteX51" fmla="*/ 68433 w 1190746"/>
              <a:gd name="connsiteY51" fmla="*/ 0 h 795246"/>
              <a:gd name="connsiteX52" fmla="*/ 1122312 w 1190746"/>
              <a:gd name="connsiteY52" fmla="*/ 0 h 795246"/>
              <a:gd name="connsiteX53" fmla="*/ 1190746 w 1190746"/>
              <a:gd name="connsiteY53" fmla="*/ 67415 h 795246"/>
              <a:gd name="connsiteX54" fmla="*/ 1190746 w 1190746"/>
              <a:gd name="connsiteY54" fmla="*/ 726583 h 795246"/>
              <a:gd name="connsiteX55" fmla="*/ 1122312 w 1190746"/>
              <a:gd name="connsiteY55" fmla="*/ 795246 h 795246"/>
              <a:gd name="connsiteX56" fmla="*/ 68433 w 1190746"/>
              <a:gd name="connsiteY56" fmla="*/ 795246 h 795246"/>
              <a:gd name="connsiteX57" fmla="*/ 0 w 1190746"/>
              <a:gd name="connsiteY57" fmla="*/ 726583 h 795246"/>
              <a:gd name="connsiteX58" fmla="*/ 0 w 1190746"/>
              <a:gd name="connsiteY58" fmla="*/ 67415 h 795246"/>
              <a:gd name="connsiteX59" fmla="*/ 68433 w 1190746"/>
              <a:gd name="connsiteY59" fmla="*/ 0 h 79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90746" h="795246">
                <a:moveTo>
                  <a:pt x="235186" y="648180"/>
                </a:moveTo>
                <a:cubicBezTo>
                  <a:pt x="248891" y="648180"/>
                  <a:pt x="260105" y="655504"/>
                  <a:pt x="265088" y="664049"/>
                </a:cubicBezTo>
                <a:lnTo>
                  <a:pt x="1081166" y="664049"/>
                </a:lnTo>
                <a:cubicBezTo>
                  <a:pt x="1089888" y="664049"/>
                  <a:pt x="1097363" y="671373"/>
                  <a:pt x="1097363" y="679918"/>
                </a:cubicBezTo>
                <a:cubicBezTo>
                  <a:pt x="1097363" y="688463"/>
                  <a:pt x="1089888" y="695787"/>
                  <a:pt x="1081166" y="695787"/>
                </a:cubicBezTo>
                <a:lnTo>
                  <a:pt x="265088" y="695787"/>
                </a:lnTo>
                <a:cubicBezTo>
                  <a:pt x="260105" y="705552"/>
                  <a:pt x="248891" y="712877"/>
                  <a:pt x="235186" y="712877"/>
                </a:cubicBezTo>
                <a:cubicBezTo>
                  <a:pt x="222727" y="712877"/>
                  <a:pt x="212760" y="705552"/>
                  <a:pt x="206530" y="695787"/>
                </a:cubicBezTo>
                <a:lnTo>
                  <a:pt x="120562" y="695787"/>
                </a:lnTo>
                <a:cubicBezTo>
                  <a:pt x="110594" y="695787"/>
                  <a:pt x="104365" y="688463"/>
                  <a:pt x="104365" y="679918"/>
                </a:cubicBezTo>
                <a:cubicBezTo>
                  <a:pt x="104365" y="671373"/>
                  <a:pt x="110594" y="664049"/>
                  <a:pt x="120562" y="664049"/>
                </a:cubicBezTo>
                <a:lnTo>
                  <a:pt x="206530" y="664049"/>
                </a:lnTo>
                <a:cubicBezTo>
                  <a:pt x="212760" y="655504"/>
                  <a:pt x="222727" y="648180"/>
                  <a:pt x="235186" y="648180"/>
                </a:cubicBezTo>
                <a:close/>
                <a:moveTo>
                  <a:pt x="470507" y="275376"/>
                </a:moveTo>
                <a:lnTo>
                  <a:pt x="470507" y="521120"/>
                </a:lnTo>
                <a:lnTo>
                  <a:pt x="719000" y="398871"/>
                </a:lnTo>
                <a:close/>
                <a:moveTo>
                  <a:pt x="466935" y="243566"/>
                </a:moveTo>
                <a:cubicBezTo>
                  <a:pt x="471749" y="243255"/>
                  <a:pt x="476719" y="244190"/>
                  <a:pt x="481689" y="246685"/>
                </a:cubicBezTo>
                <a:lnTo>
                  <a:pt x="735152" y="372675"/>
                </a:lnTo>
                <a:cubicBezTo>
                  <a:pt x="745091" y="377665"/>
                  <a:pt x="751304" y="387645"/>
                  <a:pt x="751304" y="398871"/>
                </a:cubicBezTo>
                <a:cubicBezTo>
                  <a:pt x="751304" y="410098"/>
                  <a:pt x="745091" y="420078"/>
                  <a:pt x="735152" y="425067"/>
                </a:cubicBezTo>
                <a:lnTo>
                  <a:pt x="481689" y="551058"/>
                </a:lnTo>
                <a:cubicBezTo>
                  <a:pt x="477962" y="553553"/>
                  <a:pt x="472992" y="553553"/>
                  <a:pt x="468022" y="553553"/>
                </a:cubicBezTo>
                <a:cubicBezTo>
                  <a:pt x="463052" y="553553"/>
                  <a:pt x="458082" y="552305"/>
                  <a:pt x="453112" y="549811"/>
                </a:cubicBezTo>
                <a:cubicBezTo>
                  <a:pt x="444415" y="543573"/>
                  <a:pt x="439445" y="534841"/>
                  <a:pt x="439445" y="524862"/>
                </a:cubicBezTo>
                <a:lnTo>
                  <a:pt x="439445" y="272881"/>
                </a:lnTo>
                <a:cubicBezTo>
                  <a:pt x="439445" y="262902"/>
                  <a:pt x="444415" y="252922"/>
                  <a:pt x="453112" y="247932"/>
                </a:cubicBezTo>
                <a:cubicBezTo>
                  <a:pt x="457461" y="245438"/>
                  <a:pt x="462120" y="243878"/>
                  <a:pt x="466935" y="243566"/>
                </a:cubicBezTo>
                <a:close/>
                <a:moveTo>
                  <a:pt x="335073" y="76904"/>
                </a:moveTo>
                <a:cubicBezTo>
                  <a:pt x="345413" y="76904"/>
                  <a:pt x="355753" y="85952"/>
                  <a:pt x="355753" y="97584"/>
                </a:cubicBezTo>
                <a:cubicBezTo>
                  <a:pt x="355753" y="109216"/>
                  <a:pt x="345413" y="119556"/>
                  <a:pt x="335073" y="119556"/>
                </a:cubicBezTo>
                <a:cubicBezTo>
                  <a:pt x="323441" y="119556"/>
                  <a:pt x="313101" y="109216"/>
                  <a:pt x="313101" y="97584"/>
                </a:cubicBezTo>
                <a:cubicBezTo>
                  <a:pt x="313101" y="85952"/>
                  <a:pt x="323441" y="76904"/>
                  <a:pt x="335073" y="76904"/>
                </a:cubicBezTo>
                <a:close/>
                <a:moveTo>
                  <a:pt x="234906" y="76904"/>
                </a:moveTo>
                <a:cubicBezTo>
                  <a:pt x="247831" y="76904"/>
                  <a:pt x="256878" y="85952"/>
                  <a:pt x="256878" y="97584"/>
                </a:cubicBezTo>
                <a:cubicBezTo>
                  <a:pt x="256878" y="109216"/>
                  <a:pt x="247831" y="119556"/>
                  <a:pt x="234906" y="119556"/>
                </a:cubicBezTo>
                <a:cubicBezTo>
                  <a:pt x="224567" y="119556"/>
                  <a:pt x="214227" y="109216"/>
                  <a:pt x="214227" y="97584"/>
                </a:cubicBezTo>
                <a:cubicBezTo>
                  <a:pt x="214227" y="85952"/>
                  <a:pt x="224567" y="76904"/>
                  <a:pt x="234906" y="76904"/>
                </a:cubicBezTo>
                <a:close/>
                <a:moveTo>
                  <a:pt x="136031" y="76904"/>
                </a:moveTo>
                <a:cubicBezTo>
                  <a:pt x="148956" y="76904"/>
                  <a:pt x="158003" y="85952"/>
                  <a:pt x="158003" y="97584"/>
                </a:cubicBezTo>
                <a:cubicBezTo>
                  <a:pt x="158003" y="109216"/>
                  <a:pt x="148956" y="119556"/>
                  <a:pt x="136031" y="119556"/>
                </a:cubicBezTo>
                <a:cubicBezTo>
                  <a:pt x="124399" y="119556"/>
                  <a:pt x="115352" y="109216"/>
                  <a:pt x="115352" y="97584"/>
                </a:cubicBezTo>
                <a:cubicBezTo>
                  <a:pt x="115352" y="85952"/>
                  <a:pt x="124399" y="76904"/>
                  <a:pt x="136031" y="76904"/>
                </a:cubicBezTo>
                <a:close/>
                <a:moveTo>
                  <a:pt x="68433" y="29962"/>
                </a:moveTo>
                <a:cubicBezTo>
                  <a:pt x="47281" y="29962"/>
                  <a:pt x="31106" y="46191"/>
                  <a:pt x="31106" y="67415"/>
                </a:cubicBezTo>
                <a:lnTo>
                  <a:pt x="31106" y="726583"/>
                </a:lnTo>
                <a:cubicBezTo>
                  <a:pt x="31106" y="746557"/>
                  <a:pt x="47281" y="764035"/>
                  <a:pt x="68433" y="764035"/>
                </a:cubicBezTo>
                <a:lnTo>
                  <a:pt x="1122312" y="764035"/>
                </a:lnTo>
                <a:cubicBezTo>
                  <a:pt x="1142220" y="764035"/>
                  <a:pt x="1159640" y="746557"/>
                  <a:pt x="1159640" y="726583"/>
                </a:cubicBezTo>
                <a:lnTo>
                  <a:pt x="1159640" y="67415"/>
                </a:lnTo>
                <a:cubicBezTo>
                  <a:pt x="1159640" y="46191"/>
                  <a:pt x="1142220" y="29962"/>
                  <a:pt x="1122312" y="29962"/>
                </a:cubicBezTo>
                <a:close/>
                <a:moveTo>
                  <a:pt x="68433" y="0"/>
                </a:moveTo>
                <a:lnTo>
                  <a:pt x="1122312" y="0"/>
                </a:lnTo>
                <a:cubicBezTo>
                  <a:pt x="1159640" y="0"/>
                  <a:pt x="1190746" y="29962"/>
                  <a:pt x="1190746" y="67415"/>
                </a:cubicBezTo>
                <a:lnTo>
                  <a:pt x="1190746" y="726583"/>
                </a:lnTo>
                <a:cubicBezTo>
                  <a:pt x="1190746" y="764035"/>
                  <a:pt x="1159640" y="795246"/>
                  <a:pt x="1122312" y="795246"/>
                </a:cubicBezTo>
                <a:lnTo>
                  <a:pt x="68433" y="795246"/>
                </a:lnTo>
                <a:cubicBezTo>
                  <a:pt x="31106" y="795246"/>
                  <a:pt x="0" y="764035"/>
                  <a:pt x="0" y="726583"/>
                </a:cubicBezTo>
                <a:lnTo>
                  <a:pt x="0" y="67415"/>
                </a:lnTo>
                <a:cubicBezTo>
                  <a:pt x="0" y="29962"/>
                  <a:pt x="31106" y="0"/>
                  <a:pt x="684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6FC8E-B5A2-8247-B418-DC85B35E2C6C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92900-725F-564D-8CD5-0D239E6A72B0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F8761-A74A-DC4C-933F-1EF7E0FA5C73}"/>
              </a:ext>
            </a:extLst>
          </p:cNvPr>
          <p:cNvSpPr txBox="1"/>
          <p:nvPr/>
        </p:nvSpPr>
        <p:spPr>
          <a:xfrm>
            <a:off x="12412493" y="3352314"/>
            <a:ext cx="981108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 MORE RESPONSIVE TO THE MARKET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C2466-F4BE-194D-9E5D-79A1EC7910E6}"/>
              </a:ext>
            </a:extLst>
          </p:cNvPr>
          <p:cNvSpPr txBox="1"/>
          <p:nvPr/>
        </p:nvSpPr>
        <p:spPr>
          <a:xfrm>
            <a:off x="12412494" y="4008065"/>
            <a:ext cx="98110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43EF6-0D09-0D46-8A93-0247CA508DC7}"/>
              </a:ext>
            </a:extLst>
          </p:cNvPr>
          <p:cNvSpPr txBox="1"/>
          <p:nvPr/>
        </p:nvSpPr>
        <p:spPr>
          <a:xfrm>
            <a:off x="12412493" y="5318274"/>
            <a:ext cx="981108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ANALYZING CUSTOMER BEHAVIOR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86F88-C75B-4645-BC29-BF981C793426}"/>
              </a:ext>
            </a:extLst>
          </p:cNvPr>
          <p:cNvSpPr txBox="1"/>
          <p:nvPr/>
        </p:nvSpPr>
        <p:spPr>
          <a:xfrm>
            <a:off x="12412494" y="5974025"/>
            <a:ext cx="98110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E928D-B054-5145-8A03-45E2D87B26F8}"/>
              </a:ext>
            </a:extLst>
          </p:cNvPr>
          <p:cNvSpPr txBox="1"/>
          <p:nvPr/>
        </p:nvSpPr>
        <p:spPr>
          <a:xfrm>
            <a:off x="12412493" y="7284234"/>
            <a:ext cx="981108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COMBINING MULTIPLE DATA SOURCES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73475-5F98-634B-820F-0EB136E7AA6C}"/>
              </a:ext>
            </a:extLst>
          </p:cNvPr>
          <p:cNvSpPr txBox="1"/>
          <p:nvPr/>
        </p:nvSpPr>
        <p:spPr>
          <a:xfrm>
            <a:off x="12412494" y="7939985"/>
            <a:ext cx="98110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B60A9-EEF7-0640-AB54-1D6890F9C6DC}"/>
              </a:ext>
            </a:extLst>
          </p:cNvPr>
          <p:cNvSpPr txBox="1"/>
          <p:nvPr/>
        </p:nvSpPr>
        <p:spPr>
          <a:xfrm>
            <a:off x="12412493" y="9250194"/>
            <a:ext cx="981108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IMPROVING CUSTOMER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6F925-E288-E64D-8AF1-C79783A8E403}"/>
              </a:ext>
            </a:extLst>
          </p:cNvPr>
          <p:cNvSpPr txBox="1"/>
          <p:nvPr/>
        </p:nvSpPr>
        <p:spPr>
          <a:xfrm>
            <a:off x="12412494" y="9905945"/>
            <a:ext cx="98110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BFDD0-56F1-FE49-863F-A2AD74721729}"/>
              </a:ext>
            </a:extLst>
          </p:cNvPr>
          <p:cNvSpPr txBox="1"/>
          <p:nvPr/>
        </p:nvSpPr>
        <p:spPr>
          <a:xfrm>
            <a:off x="12412493" y="11222780"/>
            <a:ext cx="981108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GENERATE ADDITIONAL REVENUE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5DC46-2EF3-044C-AC48-16DEEB28ECFD}"/>
              </a:ext>
            </a:extLst>
          </p:cNvPr>
          <p:cNvSpPr txBox="1"/>
          <p:nvPr/>
        </p:nvSpPr>
        <p:spPr>
          <a:xfrm>
            <a:off x="12412494" y="11878531"/>
            <a:ext cx="98110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9E030B-582A-6A47-9079-DEA667E1018B}"/>
              </a:ext>
            </a:extLst>
          </p:cNvPr>
          <p:cNvSpPr txBox="1"/>
          <p:nvPr/>
        </p:nvSpPr>
        <p:spPr>
          <a:xfrm>
            <a:off x="5013000" y="10441989"/>
            <a:ext cx="307114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22810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17">
            <a:extLst>
              <a:ext uri="{FF2B5EF4-FFF2-40B4-BE49-F238E27FC236}">
                <a16:creationId xmlns:a16="http://schemas.microsoft.com/office/drawing/2014/main" id="{E52CE161-69A0-0945-81A2-E71C63032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4688251"/>
            <a:ext cx="9568888" cy="6871798"/>
          </a:xfrm>
          <a:custGeom>
            <a:avLst/>
            <a:gdLst>
              <a:gd name="T0" fmla="*/ 0 w 7680"/>
              <a:gd name="T1" fmla="*/ 0 h 5518"/>
              <a:gd name="T2" fmla="*/ 4793 w 7680"/>
              <a:gd name="T3" fmla="*/ 0 h 5518"/>
              <a:gd name="T4" fmla="*/ 4793 w 7680"/>
              <a:gd name="T5" fmla="*/ 0 h 5518"/>
              <a:gd name="T6" fmla="*/ 7679 w 7680"/>
              <a:gd name="T7" fmla="*/ 2758 h 5518"/>
              <a:gd name="T8" fmla="*/ 7679 w 7680"/>
              <a:gd name="T9" fmla="*/ 2758 h 5518"/>
              <a:gd name="T10" fmla="*/ 7679 w 7680"/>
              <a:gd name="T11" fmla="*/ 2758 h 5518"/>
              <a:gd name="T12" fmla="*/ 4793 w 7680"/>
              <a:gd name="T13" fmla="*/ 5517 h 5518"/>
              <a:gd name="T14" fmla="*/ 17 w 7680"/>
              <a:gd name="T15" fmla="*/ 5517 h 5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0" h="5518">
                <a:moveTo>
                  <a:pt x="0" y="0"/>
                </a:moveTo>
                <a:lnTo>
                  <a:pt x="4793" y="0"/>
                </a:lnTo>
                <a:lnTo>
                  <a:pt x="4793" y="0"/>
                </a:lnTo>
                <a:cubicBezTo>
                  <a:pt x="6387" y="0"/>
                  <a:pt x="7679" y="1235"/>
                  <a:pt x="7679" y="2758"/>
                </a:cubicBezTo>
                <a:lnTo>
                  <a:pt x="7679" y="2758"/>
                </a:lnTo>
                <a:lnTo>
                  <a:pt x="7679" y="2758"/>
                </a:lnTo>
                <a:cubicBezTo>
                  <a:pt x="7679" y="4282"/>
                  <a:pt x="6387" y="5517"/>
                  <a:pt x="4793" y="5517"/>
                </a:cubicBezTo>
                <a:lnTo>
                  <a:pt x="17" y="5517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528">
            <a:extLst>
              <a:ext uri="{FF2B5EF4-FFF2-40B4-BE49-F238E27FC236}">
                <a16:creationId xmlns:a16="http://schemas.microsoft.com/office/drawing/2014/main" id="{AE1DB3EA-2134-734F-83B8-5628C6E00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8103" y="5396854"/>
            <a:ext cx="1461150" cy="1461149"/>
          </a:xfrm>
          <a:custGeom>
            <a:avLst/>
            <a:gdLst>
              <a:gd name="T0" fmla="*/ 1173 w 1174"/>
              <a:gd name="T1" fmla="*/ 587 h 1175"/>
              <a:gd name="T2" fmla="*/ 1173 w 1174"/>
              <a:gd name="T3" fmla="*/ 587 h 1175"/>
              <a:gd name="T4" fmla="*/ 587 w 1174"/>
              <a:gd name="T5" fmla="*/ 1174 h 1175"/>
              <a:gd name="T6" fmla="*/ 587 w 1174"/>
              <a:gd name="T7" fmla="*/ 1174 h 1175"/>
              <a:gd name="T8" fmla="*/ 0 w 1174"/>
              <a:gd name="T9" fmla="*/ 587 h 1175"/>
              <a:gd name="T10" fmla="*/ 0 w 1174"/>
              <a:gd name="T11" fmla="*/ 587 h 1175"/>
              <a:gd name="T12" fmla="*/ 587 w 1174"/>
              <a:gd name="T13" fmla="*/ 0 h 1175"/>
              <a:gd name="T14" fmla="*/ 587 w 1174"/>
              <a:gd name="T15" fmla="*/ 0 h 1175"/>
              <a:gd name="T16" fmla="*/ 1173 w 1174"/>
              <a:gd name="T17" fmla="*/ 587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4" h="1175">
                <a:moveTo>
                  <a:pt x="1173" y="587"/>
                </a:moveTo>
                <a:lnTo>
                  <a:pt x="1173" y="587"/>
                </a:lnTo>
                <a:cubicBezTo>
                  <a:pt x="1173" y="912"/>
                  <a:pt x="910" y="1174"/>
                  <a:pt x="587" y="1174"/>
                </a:cubicBezTo>
                <a:lnTo>
                  <a:pt x="587" y="1174"/>
                </a:lnTo>
                <a:cubicBezTo>
                  <a:pt x="262" y="1174"/>
                  <a:pt x="0" y="912"/>
                  <a:pt x="0" y="587"/>
                </a:cubicBezTo>
                <a:lnTo>
                  <a:pt x="0" y="587"/>
                </a:lnTo>
                <a:cubicBezTo>
                  <a:pt x="0" y="263"/>
                  <a:pt x="262" y="0"/>
                  <a:pt x="587" y="0"/>
                </a:cubicBezTo>
                <a:lnTo>
                  <a:pt x="587" y="0"/>
                </a:lnTo>
                <a:cubicBezTo>
                  <a:pt x="910" y="0"/>
                  <a:pt x="1173" y="263"/>
                  <a:pt x="1173" y="5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529">
            <a:extLst>
              <a:ext uri="{FF2B5EF4-FFF2-40B4-BE49-F238E27FC236}">
                <a16:creationId xmlns:a16="http://schemas.microsoft.com/office/drawing/2014/main" id="{EB555F2B-DC7F-9C47-AB6D-D0DEDAA57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7407" y="7396321"/>
            <a:ext cx="1461150" cy="1466646"/>
          </a:xfrm>
          <a:custGeom>
            <a:avLst/>
            <a:gdLst>
              <a:gd name="T0" fmla="*/ 1173 w 1174"/>
              <a:gd name="T1" fmla="*/ 588 h 1176"/>
              <a:gd name="T2" fmla="*/ 1173 w 1174"/>
              <a:gd name="T3" fmla="*/ 588 h 1176"/>
              <a:gd name="T4" fmla="*/ 586 w 1174"/>
              <a:gd name="T5" fmla="*/ 1175 h 1176"/>
              <a:gd name="T6" fmla="*/ 586 w 1174"/>
              <a:gd name="T7" fmla="*/ 1175 h 1176"/>
              <a:gd name="T8" fmla="*/ 0 w 1174"/>
              <a:gd name="T9" fmla="*/ 588 h 1176"/>
              <a:gd name="T10" fmla="*/ 0 w 1174"/>
              <a:gd name="T11" fmla="*/ 588 h 1176"/>
              <a:gd name="T12" fmla="*/ 586 w 1174"/>
              <a:gd name="T13" fmla="*/ 0 h 1176"/>
              <a:gd name="T14" fmla="*/ 586 w 1174"/>
              <a:gd name="T15" fmla="*/ 0 h 1176"/>
              <a:gd name="T16" fmla="*/ 1173 w 1174"/>
              <a:gd name="T17" fmla="*/ 588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4" h="1176">
                <a:moveTo>
                  <a:pt x="1173" y="588"/>
                </a:moveTo>
                <a:lnTo>
                  <a:pt x="1173" y="588"/>
                </a:lnTo>
                <a:cubicBezTo>
                  <a:pt x="1173" y="912"/>
                  <a:pt x="910" y="1175"/>
                  <a:pt x="586" y="1175"/>
                </a:cubicBezTo>
                <a:lnTo>
                  <a:pt x="586" y="1175"/>
                </a:lnTo>
                <a:cubicBezTo>
                  <a:pt x="263" y="1175"/>
                  <a:pt x="0" y="912"/>
                  <a:pt x="0" y="588"/>
                </a:cubicBezTo>
                <a:lnTo>
                  <a:pt x="0" y="588"/>
                </a:lnTo>
                <a:cubicBezTo>
                  <a:pt x="0" y="263"/>
                  <a:pt x="263" y="0"/>
                  <a:pt x="586" y="0"/>
                </a:cubicBezTo>
                <a:lnTo>
                  <a:pt x="586" y="0"/>
                </a:lnTo>
                <a:cubicBezTo>
                  <a:pt x="910" y="0"/>
                  <a:pt x="1173" y="263"/>
                  <a:pt x="1173" y="5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530">
            <a:extLst>
              <a:ext uri="{FF2B5EF4-FFF2-40B4-BE49-F238E27FC236}">
                <a16:creationId xmlns:a16="http://schemas.microsoft.com/office/drawing/2014/main" id="{07A87A9B-1F00-6E46-A61D-19D816A8E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8103" y="9406776"/>
            <a:ext cx="1461150" cy="1461149"/>
          </a:xfrm>
          <a:custGeom>
            <a:avLst/>
            <a:gdLst>
              <a:gd name="T0" fmla="*/ 1173 w 1174"/>
              <a:gd name="T1" fmla="*/ 587 h 1175"/>
              <a:gd name="T2" fmla="*/ 1173 w 1174"/>
              <a:gd name="T3" fmla="*/ 587 h 1175"/>
              <a:gd name="T4" fmla="*/ 587 w 1174"/>
              <a:gd name="T5" fmla="*/ 1174 h 1175"/>
              <a:gd name="T6" fmla="*/ 587 w 1174"/>
              <a:gd name="T7" fmla="*/ 1174 h 1175"/>
              <a:gd name="T8" fmla="*/ 0 w 1174"/>
              <a:gd name="T9" fmla="*/ 587 h 1175"/>
              <a:gd name="T10" fmla="*/ 0 w 1174"/>
              <a:gd name="T11" fmla="*/ 587 h 1175"/>
              <a:gd name="T12" fmla="*/ 587 w 1174"/>
              <a:gd name="T13" fmla="*/ 0 h 1175"/>
              <a:gd name="T14" fmla="*/ 587 w 1174"/>
              <a:gd name="T15" fmla="*/ 0 h 1175"/>
              <a:gd name="T16" fmla="*/ 1173 w 1174"/>
              <a:gd name="T17" fmla="*/ 587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4" h="1175">
                <a:moveTo>
                  <a:pt x="1173" y="587"/>
                </a:moveTo>
                <a:lnTo>
                  <a:pt x="1173" y="587"/>
                </a:lnTo>
                <a:cubicBezTo>
                  <a:pt x="1173" y="912"/>
                  <a:pt x="910" y="1174"/>
                  <a:pt x="587" y="1174"/>
                </a:cubicBezTo>
                <a:lnTo>
                  <a:pt x="587" y="1174"/>
                </a:lnTo>
                <a:cubicBezTo>
                  <a:pt x="262" y="1174"/>
                  <a:pt x="0" y="912"/>
                  <a:pt x="0" y="587"/>
                </a:cubicBezTo>
                <a:lnTo>
                  <a:pt x="0" y="587"/>
                </a:lnTo>
                <a:cubicBezTo>
                  <a:pt x="0" y="263"/>
                  <a:pt x="262" y="0"/>
                  <a:pt x="587" y="0"/>
                </a:cubicBezTo>
                <a:lnTo>
                  <a:pt x="587" y="0"/>
                </a:lnTo>
                <a:cubicBezTo>
                  <a:pt x="910" y="0"/>
                  <a:pt x="1173" y="263"/>
                  <a:pt x="1173" y="5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531">
            <a:extLst>
              <a:ext uri="{FF2B5EF4-FFF2-40B4-BE49-F238E27FC236}">
                <a16:creationId xmlns:a16="http://schemas.microsoft.com/office/drawing/2014/main" id="{058C2410-5109-214B-86E1-08C3FE694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7657" y="11208497"/>
            <a:ext cx="1461150" cy="1461149"/>
          </a:xfrm>
          <a:custGeom>
            <a:avLst/>
            <a:gdLst>
              <a:gd name="T0" fmla="*/ 1174 w 1175"/>
              <a:gd name="T1" fmla="*/ 587 h 1175"/>
              <a:gd name="T2" fmla="*/ 1174 w 1175"/>
              <a:gd name="T3" fmla="*/ 587 h 1175"/>
              <a:gd name="T4" fmla="*/ 587 w 1175"/>
              <a:gd name="T5" fmla="*/ 1174 h 1175"/>
              <a:gd name="T6" fmla="*/ 587 w 1175"/>
              <a:gd name="T7" fmla="*/ 1174 h 1175"/>
              <a:gd name="T8" fmla="*/ 0 w 1175"/>
              <a:gd name="T9" fmla="*/ 587 h 1175"/>
              <a:gd name="T10" fmla="*/ 0 w 1175"/>
              <a:gd name="T11" fmla="*/ 587 h 1175"/>
              <a:gd name="T12" fmla="*/ 587 w 1175"/>
              <a:gd name="T13" fmla="*/ 0 h 1175"/>
              <a:gd name="T14" fmla="*/ 587 w 1175"/>
              <a:gd name="T15" fmla="*/ 0 h 1175"/>
              <a:gd name="T16" fmla="*/ 1174 w 1175"/>
              <a:gd name="T17" fmla="*/ 587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5" h="1175">
                <a:moveTo>
                  <a:pt x="1174" y="587"/>
                </a:moveTo>
                <a:lnTo>
                  <a:pt x="1174" y="587"/>
                </a:lnTo>
                <a:cubicBezTo>
                  <a:pt x="1174" y="911"/>
                  <a:pt x="912" y="1174"/>
                  <a:pt x="587" y="1174"/>
                </a:cubicBezTo>
                <a:lnTo>
                  <a:pt x="587" y="1174"/>
                </a:lnTo>
                <a:cubicBezTo>
                  <a:pt x="263" y="1174"/>
                  <a:pt x="0" y="911"/>
                  <a:pt x="0" y="587"/>
                </a:cubicBezTo>
                <a:lnTo>
                  <a:pt x="0" y="587"/>
                </a:lnTo>
                <a:cubicBezTo>
                  <a:pt x="0" y="262"/>
                  <a:pt x="263" y="0"/>
                  <a:pt x="587" y="0"/>
                </a:cubicBezTo>
                <a:lnTo>
                  <a:pt x="587" y="0"/>
                </a:lnTo>
                <a:cubicBezTo>
                  <a:pt x="912" y="0"/>
                  <a:pt x="1174" y="262"/>
                  <a:pt x="1174" y="5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532">
            <a:extLst>
              <a:ext uri="{FF2B5EF4-FFF2-40B4-BE49-F238E27FC236}">
                <a16:creationId xmlns:a16="http://schemas.microsoft.com/office/drawing/2014/main" id="{4AB1FDE5-9E8F-0F46-A246-D21DC1782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7657" y="3578654"/>
            <a:ext cx="1461150" cy="1466642"/>
          </a:xfrm>
          <a:custGeom>
            <a:avLst/>
            <a:gdLst>
              <a:gd name="T0" fmla="*/ 1174 w 1175"/>
              <a:gd name="T1" fmla="*/ 587 h 1176"/>
              <a:gd name="T2" fmla="*/ 1174 w 1175"/>
              <a:gd name="T3" fmla="*/ 587 h 1176"/>
              <a:gd name="T4" fmla="*/ 587 w 1175"/>
              <a:gd name="T5" fmla="*/ 1175 h 1176"/>
              <a:gd name="T6" fmla="*/ 587 w 1175"/>
              <a:gd name="T7" fmla="*/ 1175 h 1176"/>
              <a:gd name="T8" fmla="*/ 0 w 1175"/>
              <a:gd name="T9" fmla="*/ 587 h 1176"/>
              <a:gd name="T10" fmla="*/ 0 w 1175"/>
              <a:gd name="T11" fmla="*/ 587 h 1176"/>
              <a:gd name="T12" fmla="*/ 587 w 1175"/>
              <a:gd name="T13" fmla="*/ 0 h 1176"/>
              <a:gd name="T14" fmla="*/ 587 w 1175"/>
              <a:gd name="T15" fmla="*/ 0 h 1176"/>
              <a:gd name="T16" fmla="*/ 1174 w 1175"/>
              <a:gd name="T17" fmla="*/ 587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5" h="1176">
                <a:moveTo>
                  <a:pt x="1174" y="587"/>
                </a:moveTo>
                <a:lnTo>
                  <a:pt x="1174" y="587"/>
                </a:lnTo>
                <a:cubicBezTo>
                  <a:pt x="1174" y="912"/>
                  <a:pt x="912" y="1175"/>
                  <a:pt x="587" y="1175"/>
                </a:cubicBezTo>
                <a:lnTo>
                  <a:pt x="587" y="1175"/>
                </a:lnTo>
                <a:cubicBezTo>
                  <a:pt x="263" y="1175"/>
                  <a:pt x="0" y="912"/>
                  <a:pt x="0" y="587"/>
                </a:cubicBezTo>
                <a:lnTo>
                  <a:pt x="0" y="587"/>
                </a:lnTo>
                <a:cubicBezTo>
                  <a:pt x="0" y="263"/>
                  <a:pt x="263" y="0"/>
                  <a:pt x="587" y="0"/>
                </a:cubicBezTo>
                <a:lnTo>
                  <a:pt x="587" y="0"/>
                </a:lnTo>
                <a:cubicBezTo>
                  <a:pt x="912" y="0"/>
                  <a:pt x="1174" y="263"/>
                  <a:pt x="1174" y="5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5172927-C84F-4640-BD50-002A86681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2753" y="5671506"/>
            <a:ext cx="910606" cy="916088"/>
          </a:xfrm>
          <a:custGeom>
            <a:avLst/>
            <a:gdLst>
              <a:gd name="connsiteX0" fmla="*/ 212856 w 910606"/>
              <a:gd name="connsiteY0" fmla="*/ 790834 h 916088"/>
              <a:gd name="connsiteX1" fmla="*/ 212856 w 910606"/>
              <a:gd name="connsiteY1" fmla="*/ 838430 h 916088"/>
              <a:gd name="connsiteX2" fmla="*/ 189066 w 910606"/>
              <a:gd name="connsiteY2" fmla="*/ 862228 h 916088"/>
              <a:gd name="connsiteX3" fmla="*/ 164025 w 910606"/>
              <a:gd name="connsiteY3" fmla="*/ 862228 h 916088"/>
              <a:gd name="connsiteX4" fmla="*/ 150251 w 910606"/>
              <a:gd name="connsiteY4" fmla="*/ 877259 h 916088"/>
              <a:gd name="connsiteX5" fmla="*/ 164025 w 910606"/>
              <a:gd name="connsiteY5" fmla="*/ 893542 h 916088"/>
              <a:gd name="connsiteX6" fmla="*/ 344326 w 910606"/>
              <a:gd name="connsiteY6" fmla="*/ 893542 h 916088"/>
              <a:gd name="connsiteX7" fmla="*/ 359351 w 910606"/>
              <a:gd name="connsiteY7" fmla="*/ 877259 h 916088"/>
              <a:gd name="connsiteX8" fmla="*/ 344326 w 910606"/>
              <a:gd name="connsiteY8" fmla="*/ 862228 h 916088"/>
              <a:gd name="connsiteX9" fmla="*/ 320536 w 910606"/>
              <a:gd name="connsiteY9" fmla="*/ 862228 h 916088"/>
              <a:gd name="connsiteX10" fmla="*/ 295495 w 910606"/>
              <a:gd name="connsiteY10" fmla="*/ 838430 h 916088"/>
              <a:gd name="connsiteX11" fmla="*/ 295495 w 910606"/>
              <a:gd name="connsiteY11" fmla="*/ 790834 h 916088"/>
              <a:gd name="connsiteX12" fmla="*/ 572823 w 910606"/>
              <a:gd name="connsiteY12" fmla="*/ 737373 h 916088"/>
              <a:gd name="connsiteX13" fmla="*/ 582264 w 910606"/>
              <a:gd name="connsiteY13" fmla="*/ 741297 h 916088"/>
              <a:gd name="connsiteX14" fmla="*/ 586384 w 910606"/>
              <a:gd name="connsiteY14" fmla="*/ 749144 h 916088"/>
              <a:gd name="connsiteX15" fmla="*/ 582264 w 910606"/>
              <a:gd name="connsiteY15" fmla="*/ 758300 h 916088"/>
              <a:gd name="connsiteX16" fmla="*/ 578144 w 910606"/>
              <a:gd name="connsiteY16" fmla="*/ 762223 h 916088"/>
              <a:gd name="connsiteX17" fmla="*/ 572651 w 910606"/>
              <a:gd name="connsiteY17" fmla="*/ 762223 h 916088"/>
              <a:gd name="connsiteX18" fmla="*/ 568531 w 910606"/>
              <a:gd name="connsiteY18" fmla="*/ 762223 h 916088"/>
              <a:gd name="connsiteX19" fmla="*/ 564411 w 910606"/>
              <a:gd name="connsiteY19" fmla="*/ 758300 h 916088"/>
              <a:gd name="connsiteX20" fmla="*/ 560291 w 910606"/>
              <a:gd name="connsiteY20" fmla="*/ 749144 h 916088"/>
              <a:gd name="connsiteX21" fmla="*/ 560291 w 910606"/>
              <a:gd name="connsiteY21" fmla="*/ 747836 h 916088"/>
              <a:gd name="connsiteX22" fmla="*/ 560291 w 910606"/>
              <a:gd name="connsiteY22" fmla="*/ 745221 h 916088"/>
              <a:gd name="connsiteX23" fmla="*/ 561664 w 910606"/>
              <a:gd name="connsiteY23" fmla="*/ 742605 h 916088"/>
              <a:gd name="connsiteX24" fmla="*/ 564411 w 910606"/>
              <a:gd name="connsiteY24" fmla="*/ 741297 h 916088"/>
              <a:gd name="connsiteX25" fmla="*/ 572823 w 910606"/>
              <a:gd name="connsiteY25" fmla="*/ 737373 h 916088"/>
              <a:gd name="connsiteX26" fmla="*/ 732670 w 910606"/>
              <a:gd name="connsiteY26" fmla="*/ 736065 h 916088"/>
              <a:gd name="connsiteX27" fmla="*/ 745748 w 910606"/>
              <a:gd name="connsiteY27" fmla="*/ 748425 h 916088"/>
              <a:gd name="connsiteX28" fmla="*/ 732670 w 910606"/>
              <a:gd name="connsiteY28" fmla="*/ 762158 h 916088"/>
              <a:gd name="connsiteX29" fmla="*/ 719592 w 910606"/>
              <a:gd name="connsiteY29" fmla="*/ 748425 h 916088"/>
              <a:gd name="connsiteX30" fmla="*/ 732670 w 910606"/>
              <a:gd name="connsiteY30" fmla="*/ 736065 h 916088"/>
              <a:gd name="connsiteX31" fmla="*/ 649554 w 910606"/>
              <a:gd name="connsiteY31" fmla="*/ 736065 h 916088"/>
              <a:gd name="connsiteX32" fmla="*/ 663287 w 910606"/>
              <a:gd name="connsiteY32" fmla="*/ 748425 h 916088"/>
              <a:gd name="connsiteX33" fmla="*/ 649554 w 910606"/>
              <a:gd name="connsiteY33" fmla="*/ 762158 h 916088"/>
              <a:gd name="connsiteX34" fmla="*/ 637194 w 910606"/>
              <a:gd name="connsiteY34" fmla="*/ 748425 h 916088"/>
              <a:gd name="connsiteX35" fmla="*/ 649554 w 910606"/>
              <a:gd name="connsiteY35" fmla="*/ 736065 h 916088"/>
              <a:gd name="connsiteX36" fmla="*/ 806047 w 910606"/>
              <a:gd name="connsiteY36" fmla="*/ 733071 h 916088"/>
              <a:gd name="connsiteX37" fmla="*/ 820376 w 910606"/>
              <a:gd name="connsiteY37" fmla="*/ 740562 h 916088"/>
              <a:gd name="connsiteX38" fmla="*/ 813211 w 910606"/>
              <a:gd name="connsiteY38" fmla="*/ 755543 h 916088"/>
              <a:gd name="connsiteX39" fmla="*/ 809629 w 910606"/>
              <a:gd name="connsiteY39" fmla="*/ 756791 h 916088"/>
              <a:gd name="connsiteX40" fmla="*/ 798882 w 910606"/>
              <a:gd name="connsiteY40" fmla="*/ 748052 h 916088"/>
              <a:gd name="connsiteX41" fmla="*/ 806047 w 910606"/>
              <a:gd name="connsiteY41" fmla="*/ 733071 h 916088"/>
              <a:gd name="connsiteX42" fmla="*/ 254054 w 910606"/>
              <a:gd name="connsiteY42" fmla="*/ 730575 h 916088"/>
              <a:gd name="connsiteX43" fmla="*/ 267787 w 910606"/>
              <a:gd name="connsiteY43" fmla="*/ 744307 h 916088"/>
              <a:gd name="connsiteX44" fmla="*/ 254054 w 910606"/>
              <a:gd name="connsiteY44" fmla="*/ 756666 h 916088"/>
              <a:gd name="connsiteX45" fmla="*/ 241694 w 910606"/>
              <a:gd name="connsiteY45" fmla="*/ 744307 h 916088"/>
              <a:gd name="connsiteX46" fmla="*/ 254054 w 910606"/>
              <a:gd name="connsiteY46" fmla="*/ 730575 h 916088"/>
              <a:gd name="connsiteX47" fmla="*/ 23790 w 910606"/>
              <a:gd name="connsiteY47" fmla="*/ 719438 h 916088"/>
              <a:gd name="connsiteX48" fmla="*/ 23790 w 910606"/>
              <a:gd name="connsiteY48" fmla="*/ 750752 h 916088"/>
              <a:gd name="connsiteX49" fmla="*/ 40067 w 910606"/>
              <a:gd name="connsiteY49" fmla="*/ 767035 h 916088"/>
              <a:gd name="connsiteX50" fmla="*/ 468284 w 910606"/>
              <a:gd name="connsiteY50" fmla="*/ 767035 h 916088"/>
              <a:gd name="connsiteX51" fmla="*/ 484561 w 910606"/>
              <a:gd name="connsiteY51" fmla="*/ 750752 h 916088"/>
              <a:gd name="connsiteX52" fmla="*/ 484561 w 910606"/>
              <a:gd name="connsiteY52" fmla="*/ 719438 h 916088"/>
              <a:gd name="connsiteX53" fmla="*/ 848677 w 910606"/>
              <a:gd name="connsiteY53" fmla="*/ 670150 h 916088"/>
              <a:gd name="connsiteX54" fmla="*/ 861037 w 910606"/>
              <a:gd name="connsiteY54" fmla="*/ 682509 h 916088"/>
              <a:gd name="connsiteX55" fmla="*/ 848677 w 910606"/>
              <a:gd name="connsiteY55" fmla="*/ 696242 h 916088"/>
              <a:gd name="connsiteX56" fmla="*/ 834944 w 910606"/>
              <a:gd name="connsiteY56" fmla="*/ 682509 h 916088"/>
              <a:gd name="connsiteX57" fmla="*/ 848677 w 910606"/>
              <a:gd name="connsiteY57" fmla="*/ 670150 h 916088"/>
              <a:gd name="connsiteX58" fmla="*/ 848677 w 910606"/>
              <a:gd name="connsiteY58" fmla="*/ 593246 h 916088"/>
              <a:gd name="connsiteX59" fmla="*/ 861037 w 910606"/>
              <a:gd name="connsiteY59" fmla="*/ 606979 h 916088"/>
              <a:gd name="connsiteX60" fmla="*/ 848677 w 910606"/>
              <a:gd name="connsiteY60" fmla="*/ 619338 h 916088"/>
              <a:gd name="connsiteX61" fmla="*/ 834944 w 910606"/>
              <a:gd name="connsiteY61" fmla="*/ 606979 h 916088"/>
              <a:gd name="connsiteX62" fmla="*/ 848677 w 910606"/>
              <a:gd name="connsiteY62" fmla="*/ 593246 h 916088"/>
              <a:gd name="connsiteX63" fmla="*/ 848677 w 910606"/>
              <a:gd name="connsiteY63" fmla="*/ 510853 h 916088"/>
              <a:gd name="connsiteX64" fmla="*/ 861037 w 910606"/>
              <a:gd name="connsiteY64" fmla="*/ 524585 h 916088"/>
              <a:gd name="connsiteX65" fmla="*/ 848677 w 910606"/>
              <a:gd name="connsiteY65" fmla="*/ 536944 h 916088"/>
              <a:gd name="connsiteX66" fmla="*/ 834944 w 910606"/>
              <a:gd name="connsiteY66" fmla="*/ 524585 h 916088"/>
              <a:gd name="connsiteX67" fmla="*/ 848677 w 910606"/>
              <a:gd name="connsiteY67" fmla="*/ 510853 h 916088"/>
              <a:gd name="connsiteX68" fmla="*/ 40067 w 910606"/>
              <a:gd name="connsiteY68" fmla="*/ 483960 h 916088"/>
              <a:gd name="connsiteX69" fmla="*/ 23790 w 910606"/>
              <a:gd name="connsiteY69" fmla="*/ 500244 h 916088"/>
              <a:gd name="connsiteX70" fmla="*/ 23790 w 910606"/>
              <a:gd name="connsiteY70" fmla="*/ 694387 h 916088"/>
              <a:gd name="connsiteX71" fmla="*/ 484561 w 910606"/>
              <a:gd name="connsiteY71" fmla="*/ 694387 h 916088"/>
              <a:gd name="connsiteX72" fmla="*/ 484561 w 910606"/>
              <a:gd name="connsiteY72" fmla="*/ 500244 h 916088"/>
              <a:gd name="connsiteX73" fmla="*/ 468284 w 910606"/>
              <a:gd name="connsiteY73" fmla="*/ 483960 h 916088"/>
              <a:gd name="connsiteX74" fmla="*/ 40067 w 910606"/>
              <a:gd name="connsiteY74" fmla="*/ 461415 h 916088"/>
              <a:gd name="connsiteX75" fmla="*/ 468284 w 910606"/>
              <a:gd name="connsiteY75" fmla="*/ 461415 h 916088"/>
              <a:gd name="connsiteX76" fmla="*/ 509603 w 910606"/>
              <a:gd name="connsiteY76" fmla="*/ 500244 h 916088"/>
              <a:gd name="connsiteX77" fmla="*/ 509603 w 910606"/>
              <a:gd name="connsiteY77" fmla="*/ 750752 h 916088"/>
              <a:gd name="connsiteX78" fmla="*/ 468284 w 910606"/>
              <a:gd name="connsiteY78" fmla="*/ 790834 h 916088"/>
              <a:gd name="connsiteX79" fmla="*/ 320536 w 910606"/>
              <a:gd name="connsiteY79" fmla="*/ 790834 h 916088"/>
              <a:gd name="connsiteX80" fmla="*/ 320536 w 910606"/>
              <a:gd name="connsiteY80" fmla="*/ 838430 h 916088"/>
              <a:gd name="connsiteX81" fmla="*/ 344326 w 910606"/>
              <a:gd name="connsiteY81" fmla="*/ 838430 h 916088"/>
              <a:gd name="connsiteX82" fmla="*/ 383141 w 910606"/>
              <a:gd name="connsiteY82" fmla="*/ 877259 h 916088"/>
              <a:gd name="connsiteX83" fmla="*/ 344326 w 910606"/>
              <a:gd name="connsiteY83" fmla="*/ 916088 h 916088"/>
              <a:gd name="connsiteX84" fmla="*/ 164025 w 910606"/>
              <a:gd name="connsiteY84" fmla="*/ 916088 h 916088"/>
              <a:gd name="connsiteX85" fmla="*/ 125210 w 910606"/>
              <a:gd name="connsiteY85" fmla="*/ 877259 h 916088"/>
              <a:gd name="connsiteX86" fmla="*/ 164025 w 910606"/>
              <a:gd name="connsiteY86" fmla="*/ 838430 h 916088"/>
              <a:gd name="connsiteX87" fmla="*/ 189066 w 910606"/>
              <a:gd name="connsiteY87" fmla="*/ 838430 h 916088"/>
              <a:gd name="connsiteX88" fmla="*/ 189066 w 910606"/>
              <a:gd name="connsiteY88" fmla="*/ 790834 h 916088"/>
              <a:gd name="connsiteX89" fmla="*/ 40067 w 910606"/>
              <a:gd name="connsiteY89" fmla="*/ 790834 h 916088"/>
              <a:gd name="connsiteX90" fmla="*/ 0 w 910606"/>
              <a:gd name="connsiteY90" fmla="*/ 750752 h 916088"/>
              <a:gd name="connsiteX91" fmla="*/ 0 w 910606"/>
              <a:gd name="connsiteY91" fmla="*/ 500244 h 916088"/>
              <a:gd name="connsiteX92" fmla="*/ 40067 w 910606"/>
              <a:gd name="connsiteY92" fmla="*/ 461415 h 916088"/>
              <a:gd name="connsiteX93" fmla="*/ 848162 w 910606"/>
              <a:gd name="connsiteY93" fmla="*/ 435259 h 916088"/>
              <a:gd name="connsiteX94" fmla="*/ 858290 w 910606"/>
              <a:gd name="connsiteY94" fmla="*/ 439182 h 916088"/>
              <a:gd name="connsiteX95" fmla="*/ 861037 w 910606"/>
              <a:gd name="connsiteY95" fmla="*/ 448337 h 916088"/>
              <a:gd name="connsiteX96" fmla="*/ 858290 w 910606"/>
              <a:gd name="connsiteY96" fmla="*/ 457491 h 916088"/>
              <a:gd name="connsiteX97" fmla="*/ 848677 w 910606"/>
              <a:gd name="connsiteY97" fmla="*/ 460107 h 916088"/>
              <a:gd name="connsiteX98" fmla="*/ 839064 w 910606"/>
              <a:gd name="connsiteY98" fmla="*/ 457491 h 916088"/>
              <a:gd name="connsiteX99" fmla="*/ 834944 w 910606"/>
              <a:gd name="connsiteY99" fmla="*/ 448337 h 916088"/>
              <a:gd name="connsiteX100" fmla="*/ 834944 w 910606"/>
              <a:gd name="connsiteY100" fmla="*/ 445721 h 916088"/>
              <a:gd name="connsiteX101" fmla="*/ 836317 w 910606"/>
              <a:gd name="connsiteY101" fmla="*/ 443105 h 916088"/>
              <a:gd name="connsiteX102" fmla="*/ 837691 w 910606"/>
              <a:gd name="connsiteY102" fmla="*/ 440490 h 916088"/>
              <a:gd name="connsiteX103" fmla="*/ 839064 w 910606"/>
              <a:gd name="connsiteY103" fmla="*/ 439182 h 916088"/>
              <a:gd name="connsiteX104" fmla="*/ 848162 w 910606"/>
              <a:gd name="connsiteY104" fmla="*/ 435259 h 916088"/>
              <a:gd name="connsiteX105" fmla="*/ 52186 w 910606"/>
              <a:gd name="connsiteY105" fmla="*/ 388631 h 916088"/>
              <a:gd name="connsiteX106" fmla="*/ 71411 w 910606"/>
              <a:gd name="connsiteY106" fmla="*/ 388631 h 916088"/>
              <a:gd name="connsiteX107" fmla="*/ 72784 w 910606"/>
              <a:gd name="connsiteY107" fmla="*/ 390004 h 916088"/>
              <a:gd name="connsiteX108" fmla="*/ 74158 w 910606"/>
              <a:gd name="connsiteY108" fmla="*/ 392751 h 916088"/>
              <a:gd name="connsiteX109" fmla="*/ 75531 w 910606"/>
              <a:gd name="connsiteY109" fmla="*/ 395497 h 916088"/>
              <a:gd name="connsiteX110" fmla="*/ 75531 w 910606"/>
              <a:gd name="connsiteY110" fmla="*/ 398244 h 916088"/>
              <a:gd name="connsiteX111" fmla="*/ 71411 w 910606"/>
              <a:gd name="connsiteY111" fmla="*/ 407857 h 916088"/>
              <a:gd name="connsiteX112" fmla="*/ 63172 w 910606"/>
              <a:gd name="connsiteY112" fmla="*/ 410603 h 916088"/>
              <a:gd name="connsiteX113" fmla="*/ 56306 w 910606"/>
              <a:gd name="connsiteY113" fmla="*/ 409230 h 916088"/>
              <a:gd name="connsiteX114" fmla="*/ 52186 w 910606"/>
              <a:gd name="connsiteY114" fmla="*/ 407857 h 916088"/>
              <a:gd name="connsiteX115" fmla="*/ 49440 w 910606"/>
              <a:gd name="connsiteY115" fmla="*/ 398244 h 916088"/>
              <a:gd name="connsiteX116" fmla="*/ 49440 w 910606"/>
              <a:gd name="connsiteY116" fmla="*/ 395497 h 916088"/>
              <a:gd name="connsiteX117" fmla="*/ 49440 w 910606"/>
              <a:gd name="connsiteY117" fmla="*/ 392751 h 916088"/>
              <a:gd name="connsiteX118" fmla="*/ 50813 w 910606"/>
              <a:gd name="connsiteY118" fmla="*/ 390004 h 916088"/>
              <a:gd name="connsiteX119" fmla="*/ 52186 w 910606"/>
              <a:gd name="connsiteY119" fmla="*/ 388631 h 916088"/>
              <a:gd name="connsiteX120" fmla="*/ 386101 w 910606"/>
              <a:gd name="connsiteY120" fmla="*/ 335412 h 916088"/>
              <a:gd name="connsiteX121" fmla="*/ 386101 w 910606"/>
              <a:gd name="connsiteY121" fmla="*/ 349128 h 916088"/>
              <a:gd name="connsiteX122" fmla="*/ 418340 w 910606"/>
              <a:gd name="connsiteY122" fmla="*/ 381547 h 916088"/>
              <a:gd name="connsiteX123" fmla="*/ 854808 w 910606"/>
              <a:gd name="connsiteY123" fmla="*/ 381547 h 916088"/>
              <a:gd name="connsiteX124" fmla="*/ 887047 w 910606"/>
              <a:gd name="connsiteY124" fmla="*/ 349128 h 916088"/>
              <a:gd name="connsiteX125" fmla="*/ 887047 w 910606"/>
              <a:gd name="connsiteY125" fmla="*/ 335412 h 916088"/>
              <a:gd name="connsiteX126" fmla="*/ 688653 w 910606"/>
              <a:gd name="connsiteY126" fmla="*/ 335412 h 916088"/>
              <a:gd name="connsiteX127" fmla="*/ 681213 w 910606"/>
              <a:gd name="connsiteY127" fmla="*/ 339153 h 916088"/>
              <a:gd name="connsiteX128" fmla="*/ 637814 w 910606"/>
              <a:gd name="connsiteY128" fmla="*/ 359103 h 916088"/>
              <a:gd name="connsiteX129" fmla="*/ 593175 w 910606"/>
              <a:gd name="connsiteY129" fmla="*/ 339153 h 916088"/>
              <a:gd name="connsiteX130" fmla="*/ 585735 w 910606"/>
              <a:gd name="connsiteY130" fmla="*/ 335412 h 916088"/>
              <a:gd name="connsiteX131" fmla="*/ 63172 w 910606"/>
              <a:gd name="connsiteY131" fmla="*/ 296622 h 916088"/>
              <a:gd name="connsiteX132" fmla="*/ 75531 w 910606"/>
              <a:gd name="connsiteY132" fmla="*/ 310355 h 916088"/>
              <a:gd name="connsiteX133" fmla="*/ 63172 w 910606"/>
              <a:gd name="connsiteY133" fmla="*/ 322714 h 916088"/>
              <a:gd name="connsiteX134" fmla="*/ 49440 w 910606"/>
              <a:gd name="connsiteY134" fmla="*/ 310355 h 916088"/>
              <a:gd name="connsiteX135" fmla="*/ 63172 w 910606"/>
              <a:gd name="connsiteY135" fmla="*/ 296622 h 916088"/>
              <a:gd name="connsiteX136" fmla="*/ 444380 w 910606"/>
              <a:gd name="connsiteY136" fmla="*/ 259352 h 916088"/>
              <a:gd name="connsiteX137" fmla="*/ 399741 w 910606"/>
              <a:gd name="connsiteY137" fmla="*/ 311721 h 916088"/>
              <a:gd name="connsiteX138" fmla="*/ 585735 w 910606"/>
              <a:gd name="connsiteY138" fmla="*/ 311721 h 916088"/>
              <a:gd name="connsiteX139" fmla="*/ 611775 w 910606"/>
              <a:gd name="connsiteY139" fmla="*/ 322943 h 916088"/>
              <a:gd name="connsiteX140" fmla="*/ 637814 w 910606"/>
              <a:gd name="connsiteY140" fmla="*/ 335412 h 916088"/>
              <a:gd name="connsiteX141" fmla="*/ 663853 w 910606"/>
              <a:gd name="connsiteY141" fmla="*/ 322943 h 916088"/>
              <a:gd name="connsiteX142" fmla="*/ 688653 w 910606"/>
              <a:gd name="connsiteY142" fmla="*/ 311721 h 916088"/>
              <a:gd name="connsiteX143" fmla="*/ 873407 w 910606"/>
              <a:gd name="connsiteY143" fmla="*/ 311721 h 916088"/>
              <a:gd name="connsiteX144" fmla="*/ 828768 w 910606"/>
              <a:gd name="connsiteY144" fmla="*/ 259352 h 916088"/>
              <a:gd name="connsiteX145" fmla="*/ 63172 w 910606"/>
              <a:gd name="connsiteY145" fmla="*/ 214229 h 916088"/>
              <a:gd name="connsiteX146" fmla="*/ 75531 w 910606"/>
              <a:gd name="connsiteY146" fmla="*/ 226588 h 916088"/>
              <a:gd name="connsiteX147" fmla="*/ 63172 w 910606"/>
              <a:gd name="connsiteY147" fmla="*/ 240320 h 916088"/>
              <a:gd name="connsiteX148" fmla="*/ 49440 w 910606"/>
              <a:gd name="connsiteY148" fmla="*/ 226588 h 916088"/>
              <a:gd name="connsiteX149" fmla="*/ 63172 w 910606"/>
              <a:gd name="connsiteY149" fmla="*/ 214229 h 916088"/>
              <a:gd name="connsiteX150" fmla="*/ 63172 w 910606"/>
              <a:gd name="connsiteY150" fmla="*/ 131831 h 916088"/>
              <a:gd name="connsiteX151" fmla="*/ 75531 w 910606"/>
              <a:gd name="connsiteY151" fmla="*/ 144910 h 916088"/>
              <a:gd name="connsiteX152" fmla="*/ 63172 w 910606"/>
              <a:gd name="connsiteY152" fmla="*/ 157989 h 916088"/>
              <a:gd name="connsiteX153" fmla="*/ 49440 w 910606"/>
              <a:gd name="connsiteY153" fmla="*/ 144910 h 916088"/>
              <a:gd name="connsiteX154" fmla="*/ 63172 w 910606"/>
              <a:gd name="connsiteY154" fmla="*/ 131831 h 916088"/>
              <a:gd name="connsiteX155" fmla="*/ 84068 w 910606"/>
              <a:gd name="connsiteY155" fmla="*/ 63040 h 916088"/>
              <a:gd name="connsiteX156" fmla="*/ 100786 w 910606"/>
              <a:gd name="connsiteY156" fmla="*/ 66964 h 916088"/>
              <a:gd name="connsiteX157" fmla="*/ 96010 w 910606"/>
              <a:gd name="connsiteY157" fmla="*/ 85273 h 916088"/>
              <a:gd name="connsiteX158" fmla="*/ 90039 w 910606"/>
              <a:gd name="connsiteY158" fmla="*/ 86581 h 916088"/>
              <a:gd name="connsiteX159" fmla="*/ 80486 w 910606"/>
              <a:gd name="connsiteY159" fmla="*/ 80042 h 916088"/>
              <a:gd name="connsiteX160" fmla="*/ 84068 w 910606"/>
              <a:gd name="connsiteY160" fmla="*/ 63040 h 916088"/>
              <a:gd name="connsiteX161" fmla="*/ 339196 w 910606"/>
              <a:gd name="connsiteY161" fmla="*/ 49438 h 916088"/>
              <a:gd name="connsiteX162" fmla="*/ 346063 w 910606"/>
              <a:gd name="connsiteY162" fmla="*/ 49438 h 916088"/>
              <a:gd name="connsiteX163" fmla="*/ 347436 w 910606"/>
              <a:gd name="connsiteY163" fmla="*/ 50811 h 916088"/>
              <a:gd name="connsiteX164" fmla="*/ 350183 w 910606"/>
              <a:gd name="connsiteY164" fmla="*/ 50811 h 916088"/>
              <a:gd name="connsiteX165" fmla="*/ 352929 w 910606"/>
              <a:gd name="connsiteY165" fmla="*/ 53557 h 916088"/>
              <a:gd name="connsiteX166" fmla="*/ 352929 w 910606"/>
              <a:gd name="connsiteY166" fmla="*/ 54931 h 916088"/>
              <a:gd name="connsiteX167" fmla="*/ 354302 w 910606"/>
              <a:gd name="connsiteY167" fmla="*/ 57677 h 916088"/>
              <a:gd name="connsiteX168" fmla="*/ 355676 w 910606"/>
              <a:gd name="connsiteY168" fmla="*/ 60423 h 916088"/>
              <a:gd name="connsiteX169" fmla="*/ 355676 w 910606"/>
              <a:gd name="connsiteY169" fmla="*/ 61797 h 916088"/>
              <a:gd name="connsiteX170" fmla="*/ 352929 w 910606"/>
              <a:gd name="connsiteY170" fmla="*/ 71409 h 916088"/>
              <a:gd name="connsiteX171" fmla="*/ 343316 w 910606"/>
              <a:gd name="connsiteY171" fmla="*/ 75529 h 916088"/>
              <a:gd name="connsiteX172" fmla="*/ 333703 w 910606"/>
              <a:gd name="connsiteY172" fmla="*/ 71409 h 916088"/>
              <a:gd name="connsiteX173" fmla="*/ 329583 w 910606"/>
              <a:gd name="connsiteY173" fmla="*/ 61797 h 916088"/>
              <a:gd name="connsiteX174" fmla="*/ 329583 w 910606"/>
              <a:gd name="connsiteY174" fmla="*/ 60423 h 916088"/>
              <a:gd name="connsiteX175" fmla="*/ 330956 w 910606"/>
              <a:gd name="connsiteY175" fmla="*/ 57677 h 916088"/>
              <a:gd name="connsiteX176" fmla="*/ 330956 w 910606"/>
              <a:gd name="connsiteY176" fmla="*/ 54931 h 916088"/>
              <a:gd name="connsiteX177" fmla="*/ 333703 w 910606"/>
              <a:gd name="connsiteY177" fmla="*/ 53557 h 916088"/>
              <a:gd name="connsiteX178" fmla="*/ 335076 w 910606"/>
              <a:gd name="connsiteY178" fmla="*/ 50811 h 916088"/>
              <a:gd name="connsiteX179" fmla="*/ 337823 w 910606"/>
              <a:gd name="connsiteY179" fmla="*/ 50811 h 916088"/>
              <a:gd name="connsiteX180" fmla="*/ 339196 w 910606"/>
              <a:gd name="connsiteY180" fmla="*/ 49438 h 916088"/>
              <a:gd name="connsiteX181" fmla="*/ 260268 w 910606"/>
              <a:gd name="connsiteY181" fmla="*/ 49438 h 916088"/>
              <a:gd name="connsiteX182" fmla="*/ 273346 w 910606"/>
              <a:gd name="connsiteY182" fmla="*/ 61797 h 916088"/>
              <a:gd name="connsiteX183" fmla="*/ 260268 w 910606"/>
              <a:gd name="connsiteY183" fmla="*/ 75529 h 916088"/>
              <a:gd name="connsiteX184" fmla="*/ 247190 w 910606"/>
              <a:gd name="connsiteY184" fmla="*/ 61797 h 916088"/>
              <a:gd name="connsiteX185" fmla="*/ 260268 w 910606"/>
              <a:gd name="connsiteY185" fmla="*/ 49438 h 916088"/>
              <a:gd name="connsiteX186" fmla="*/ 178525 w 910606"/>
              <a:gd name="connsiteY186" fmla="*/ 49438 h 916088"/>
              <a:gd name="connsiteX187" fmla="*/ 190885 w 910606"/>
              <a:gd name="connsiteY187" fmla="*/ 61797 h 916088"/>
              <a:gd name="connsiteX188" fmla="*/ 178525 w 910606"/>
              <a:gd name="connsiteY188" fmla="*/ 75529 h 916088"/>
              <a:gd name="connsiteX189" fmla="*/ 164792 w 910606"/>
              <a:gd name="connsiteY189" fmla="*/ 61797 h 916088"/>
              <a:gd name="connsiteX190" fmla="*/ 178525 w 910606"/>
              <a:gd name="connsiteY190" fmla="*/ 49438 h 916088"/>
              <a:gd name="connsiteX191" fmla="*/ 499955 w 910606"/>
              <a:gd name="connsiteY191" fmla="*/ 49436 h 916088"/>
              <a:gd name="connsiteX192" fmla="*/ 772983 w 910606"/>
              <a:gd name="connsiteY192" fmla="*/ 49436 h 916088"/>
              <a:gd name="connsiteX193" fmla="*/ 784255 w 910606"/>
              <a:gd name="connsiteY193" fmla="*/ 61693 h 916088"/>
              <a:gd name="connsiteX194" fmla="*/ 772983 w 910606"/>
              <a:gd name="connsiteY194" fmla="*/ 73950 h 916088"/>
              <a:gd name="connsiteX195" fmla="*/ 499955 w 910606"/>
              <a:gd name="connsiteY195" fmla="*/ 73950 h 916088"/>
              <a:gd name="connsiteX196" fmla="*/ 496198 w 910606"/>
              <a:gd name="connsiteY196" fmla="*/ 77627 h 916088"/>
              <a:gd name="connsiteX197" fmla="*/ 496198 w 910606"/>
              <a:gd name="connsiteY197" fmla="*/ 184263 h 916088"/>
              <a:gd name="connsiteX198" fmla="*/ 483674 w 910606"/>
              <a:gd name="connsiteY198" fmla="*/ 196520 h 916088"/>
              <a:gd name="connsiteX199" fmla="*/ 472402 w 910606"/>
              <a:gd name="connsiteY199" fmla="*/ 184263 h 916088"/>
              <a:gd name="connsiteX200" fmla="*/ 472402 w 910606"/>
              <a:gd name="connsiteY200" fmla="*/ 77627 h 916088"/>
              <a:gd name="connsiteX201" fmla="*/ 499955 w 910606"/>
              <a:gd name="connsiteY201" fmla="*/ 49436 h 916088"/>
              <a:gd name="connsiteX202" fmla="*/ 461739 w 910606"/>
              <a:gd name="connsiteY202" fmla="*/ 23691 h 916088"/>
              <a:gd name="connsiteX203" fmla="*/ 450579 w 910606"/>
              <a:gd name="connsiteY203" fmla="*/ 34913 h 916088"/>
              <a:gd name="connsiteX204" fmla="*/ 450579 w 910606"/>
              <a:gd name="connsiteY204" fmla="*/ 234414 h 916088"/>
              <a:gd name="connsiteX205" fmla="*/ 822569 w 910606"/>
              <a:gd name="connsiteY205" fmla="*/ 234414 h 916088"/>
              <a:gd name="connsiteX206" fmla="*/ 822569 w 910606"/>
              <a:gd name="connsiteY206" fmla="*/ 34913 h 916088"/>
              <a:gd name="connsiteX207" fmla="*/ 812649 w 910606"/>
              <a:gd name="connsiteY207" fmla="*/ 23691 h 916088"/>
              <a:gd name="connsiteX208" fmla="*/ 461739 w 910606"/>
              <a:gd name="connsiteY208" fmla="*/ 0 h 916088"/>
              <a:gd name="connsiteX209" fmla="*/ 812649 w 910606"/>
              <a:gd name="connsiteY209" fmla="*/ 0 h 916088"/>
              <a:gd name="connsiteX210" fmla="*/ 846128 w 910606"/>
              <a:gd name="connsiteY210" fmla="*/ 34913 h 916088"/>
              <a:gd name="connsiteX211" fmla="*/ 846128 w 910606"/>
              <a:gd name="connsiteY211" fmla="*/ 241896 h 916088"/>
              <a:gd name="connsiteX212" fmla="*/ 906886 w 910606"/>
              <a:gd name="connsiteY212" fmla="*/ 316709 h 916088"/>
              <a:gd name="connsiteX213" fmla="*/ 910606 w 910606"/>
              <a:gd name="connsiteY213" fmla="*/ 324190 h 916088"/>
              <a:gd name="connsiteX214" fmla="*/ 910606 w 910606"/>
              <a:gd name="connsiteY214" fmla="*/ 349128 h 916088"/>
              <a:gd name="connsiteX215" fmla="*/ 854808 w 910606"/>
              <a:gd name="connsiteY215" fmla="*/ 405238 h 916088"/>
              <a:gd name="connsiteX216" fmla="*/ 418340 w 910606"/>
              <a:gd name="connsiteY216" fmla="*/ 405238 h 916088"/>
              <a:gd name="connsiteX217" fmla="*/ 362542 w 910606"/>
              <a:gd name="connsiteY217" fmla="*/ 349128 h 916088"/>
              <a:gd name="connsiteX218" fmla="*/ 362542 w 910606"/>
              <a:gd name="connsiteY218" fmla="*/ 324190 h 916088"/>
              <a:gd name="connsiteX219" fmla="*/ 366262 w 910606"/>
              <a:gd name="connsiteY219" fmla="*/ 316709 h 916088"/>
              <a:gd name="connsiteX220" fmla="*/ 427020 w 910606"/>
              <a:gd name="connsiteY220" fmla="*/ 241896 h 916088"/>
              <a:gd name="connsiteX221" fmla="*/ 427020 w 910606"/>
              <a:gd name="connsiteY221" fmla="*/ 34913 h 916088"/>
              <a:gd name="connsiteX222" fmla="*/ 461739 w 910606"/>
              <a:gd name="connsiteY222" fmla="*/ 0 h 91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910606" h="916088">
                <a:moveTo>
                  <a:pt x="212856" y="790834"/>
                </a:moveTo>
                <a:lnTo>
                  <a:pt x="212856" y="838430"/>
                </a:lnTo>
                <a:cubicBezTo>
                  <a:pt x="212856" y="850956"/>
                  <a:pt x="201587" y="862228"/>
                  <a:pt x="189066" y="862228"/>
                </a:cubicBezTo>
                <a:lnTo>
                  <a:pt x="164025" y="862228"/>
                </a:lnTo>
                <a:cubicBezTo>
                  <a:pt x="156512" y="862228"/>
                  <a:pt x="150251" y="869744"/>
                  <a:pt x="150251" y="877259"/>
                </a:cubicBezTo>
                <a:cubicBezTo>
                  <a:pt x="150251" y="886027"/>
                  <a:pt x="156512" y="893542"/>
                  <a:pt x="164025" y="893542"/>
                </a:cubicBezTo>
                <a:lnTo>
                  <a:pt x="344326" y="893542"/>
                </a:lnTo>
                <a:cubicBezTo>
                  <a:pt x="353091" y="893542"/>
                  <a:pt x="359351" y="886027"/>
                  <a:pt x="359351" y="877259"/>
                </a:cubicBezTo>
                <a:cubicBezTo>
                  <a:pt x="359351" y="869744"/>
                  <a:pt x="353091" y="862228"/>
                  <a:pt x="344326" y="862228"/>
                </a:cubicBezTo>
                <a:lnTo>
                  <a:pt x="320536" y="862228"/>
                </a:lnTo>
                <a:cubicBezTo>
                  <a:pt x="308015" y="862228"/>
                  <a:pt x="295495" y="850956"/>
                  <a:pt x="295495" y="838430"/>
                </a:cubicBezTo>
                <a:lnTo>
                  <a:pt x="295495" y="790834"/>
                </a:lnTo>
                <a:close/>
                <a:moveTo>
                  <a:pt x="572823" y="737373"/>
                </a:moveTo>
                <a:cubicBezTo>
                  <a:pt x="576084" y="737373"/>
                  <a:pt x="579517" y="738681"/>
                  <a:pt x="582264" y="741297"/>
                </a:cubicBezTo>
                <a:cubicBezTo>
                  <a:pt x="585010" y="742605"/>
                  <a:pt x="586384" y="746528"/>
                  <a:pt x="586384" y="749144"/>
                </a:cubicBezTo>
                <a:cubicBezTo>
                  <a:pt x="586384" y="753068"/>
                  <a:pt x="585010" y="755684"/>
                  <a:pt x="582264" y="758300"/>
                </a:cubicBezTo>
                <a:cubicBezTo>
                  <a:pt x="580891" y="759608"/>
                  <a:pt x="579517" y="760915"/>
                  <a:pt x="578144" y="762223"/>
                </a:cubicBezTo>
                <a:cubicBezTo>
                  <a:pt x="576771" y="762223"/>
                  <a:pt x="575397" y="762223"/>
                  <a:pt x="572651" y="762223"/>
                </a:cubicBezTo>
                <a:cubicBezTo>
                  <a:pt x="571277" y="762223"/>
                  <a:pt x="569904" y="762223"/>
                  <a:pt x="568531" y="762223"/>
                </a:cubicBezTo>
                <a:cubicBezTo>
                  <a:pt x="567157" y="760915"/>
                  <a:pt x="564411" y="759608"/>
                  <a:pt x="564411" y="758300"/>
                </a:cubicBezTo>
                <a:cubicBezTo>
                  <a:pt x="561664" y="755684"/>
                  <a:pt x="560291" y="753068"/>
                  <a:pt x="560291" y="749144"/>
                </a:cubicBezTo>
                <a:lnTo>
                  <a:pt x="560291" y="747836"/>
                </a:lnTo>
                <a:cubicBezTo>
                  <a:pt x="560291" y="746528"/>
                  <a:pt x="560291" y="745221"/>
                  <a:pt x="560291" y="745221"/>
                </a:cubicBezTo>
                <a:cubicBezTo>
                  <a:pt x="561664" y="743913"/>
                  <a:pt x="561664" y="742605"/>
                  <a:pt x="561664" y="742605"/>
                </a:cubicBezTo>
                <a:cubicBezTo>
                  <a:pt x="561664" y="741297"/>
                  <a:pt x="563038" y="741297"/>
                  <a:pt x="564411" y="741297"/>
                </a:cubicBezTo>
                <a:cubicBezTo>
                  <a:pt x="566471" y="738681"/>
                  <a:pt x="569561" y="737373"/>
                  <a:pt x="572823" y="737373"/>
                </a:cubicBezTo>
                <a:close/>
                <a:moveTo>
                  <a:pt x="732670" y="736065"/>
                </a:moveTo>
                <a:cubicBezTo>
                  <a:pt x="740517" y="736065"/>
                  <a:pt x="745748" y="741558"/>
                  <a:pt x="745748" y="748425"/>
                </a:cubicBezTo>
                <a:cubicBezTo>
                  <a:pt x="745748" y="756665"/>
                  <a:pt x="740517" y="762158"/>
                  <a:pt x="732670" y="762158"/>
                </a:cubicBezTo>
                <a:cubicBezTo>
                  <a:pt x="726131" y="762158"/>
                  <a:pt x="719592" y="756665"/>
                  <a:pt x="719592" y="748425"/>
                </a:cubicBezTo>
                <a:cubicBezTo>
                  <a:pt x="719592" y="741558"/>
                  <a:pt x="726131" y="736065"/>
                  <a:pt x="732670" y="736065"/>
                </a:cubicBezTo>
                <a:close/>
                <a:moveTo>
                  <a:pt x="649554" y="736065"/>
                </a:moveTo>
                <a:cubicBezTo>
                  <a:pt x="657793" y="736065"/>
                  <a:pt x="663287" y="741558"/>
                  <a:pt x="663287" y="748425"/>
                </a:cubicBezTo>
                <a:cubicBezTo>
                  <a:pt x="663287" y="756665"/>
                  <a:pt x="657793" y="762158"/>
                  <a:pt x="649554" y="762158"/>
                </a:cubicBezTo>
                <a:cubicBezTo>
                  <a:pt x="642687" y="762158"/>
                  <a:pt x="637194" y="756665"/>
                  <a:pt x="637194" y="748425"/>
                </a:cubicBezTo>
                <a:cubicBezTo>
                  <a:pt x="637194" y="741558"/>
                  <a:pt x="642687" y="736065"/>
                  <a:pt x="649554" y="736065"/>
                </a:cubicBezTo>
                <a:close/>
                <a:moveTo>
                  <a:pt x="806047" y="733071"/>
                </a:moveTo>
                <a:cubicBezTo>
                  <a:pt x="812017" y="730575"/>
                  <a:pt x="817988" y="734320"/>
                  <a:pt x="820376" y="740562"/>
                </a:cubicBezTo>
                <a:cubicBezTo>
                  <a:pt x="822764" y="746804"/>
                  <a:pt x="819182" y="754294"/>
                  <a:pt x="813211" y="755543"/>
                </a:cubicBezTo>
                <a:cubicBezTo>
                  <a:pt x="812017" y="755543"/>
                  <a:pt x="810823" y="756791"/>
                  <a:pt x="809629" y="756791"/>
                </a:cubicBezTo>
                <a:cubicBezTo>
                  <a:pt x="804853" y="756791"/>
                  <a:pt x="801270" y="754294"/>
                  <a:pt x="798882" y="748052"/>
                </a:cubicBezTo>
                <a:cubicBezTo>
                  <a:pt x="796494" y="741811"/>
                  <a:pt x="800076" y="735568"/>
                  <a:pt x="806047" y="733071"/>
                </a:cubicBezTo>
                <a:close/>
                <a:moveTo>
                  <a:pt x="254054" y="730575"/>
                </a:moveTo>
                <a:cubicBezTo>
                  <a:pt x="260920" y="730575"/>
                  <a:pt x="267787" y="736068"/>
                  <a:pt x="267787" y="744307"/>
                </a:cubicBezTo>
                <a:cubicBezTo>
                  <a:pt x="267787" y="751173"/>
                  <a:pt x="260920" y="756666"/>
                  <a:pt x="254054" y="756666"/>
                </a:cubicBezTo>
                <a:cubicBezTo>
                  <a:pt x="247187" y="756666"/>
                  <a:pt x="241694" y="751173"/>
                  <a:pt x="241694" y="744307"/>
                </a:cubicBezTo>
                <a:cubicBezTo>
                  <a:pt x="241694" y="736068"/>
                  <a:pt x="247187" y="730575"/>
                  <a:pt x="254054" y="730575"/>
                </a:cubicBezTo>
                <a:close/>
                <a:moveTo>
                  <a:pt x="23790" y="719438"/>
                </a:moveTo>
                <a:lnTo>
                  <a:pt x="23790" y="750752"/>
                </a:lnTo>
                <a:cubicBezTo>
                  <a:pt x="23790" y="759520"/>
                  <a:pt x="31302" y="767035"/>
                  <a:pt x="40067" y="767035"/>
                </a:cubicBezTo>
                <a:lnTo>
                  <a:pt x="468284" y="767035"/>
                </a:lnTo>
                <a:cubicBezTo>
                  <a:pt x="478301" y="767035"/>
                  <a:pt x="484561" y="759520"/>
                  <a:pt x="484561" y="750752"/>
                </a:cubicBezTo>
                <a:lnTo>
                  <a:pt x="484561" y="719438"/>
                </a:lnTo>
                <a:close/>
                <a:moveTo>
                  <a:pt x="848677" y="670150"/>
                </a:moveTo>
                <a:cubicBezTo>
                  <a:pt x="855543" y="670150"/>
                  <a:pt x="861037" y="675643"/>
                  <a:pt x="861037" y="682509"/>
                </a:cubicBezTo>
                <a:cubicBezTo>
                  <a:pt x="861037" y="690749"/>
                  <a:pt x="855543" y="696242"/>
                  <a:pt x="848677" y="696242"/>
                </a:cubicBezTo>
                <a:cubicBezTo>
                  <a:pt x="840437" y="696242"/>
                  <a:pt x="834944" y="690749"/>
                  <a:pt x="834944" y="682509"/>
                </a:cubicBezTo>
                <a:cubicBezTo>
                  <a:pt x="834944" y="675643"/>
                  <a:pt x="840437" y="670150"/>
                  <a:pt x="848677" y="670150"/>
                </a:cubicBezTo>
                <a:close/>
                <a:moveTo>
                  <a:pt x="848677" y="593246"/>
                </a:moveTo>
                <a:cubicBezTo>
                  <a:pt x="855543" y="593246"/>
                  <a:pt x="861037" y="598739"/>
                  <a:pt x="861037" y="606979"/>
                </a:cubicBezTo>
                <a:cubicBezTo>
                  <a:pt x="861037" y="613845"/>
                  <a:pt x="855543" y="619338"/>
                  <a:pt x="848677" y="619338"/>
                </a:cubicBezTo>
                <a:cubicBezTo>
                  <a:pt x="840437" y="619338"/>
                  <a:pt x="834944" y="613845"/>
                  <a:pt x="834944" y="606979"/>
                </a:cubicBezTo>
                <a:cubicBezTo>
                  <a:pt x="834944" y="598739"/>
                  <a:pt x="840437" y="593246"/>
                  <a:pt x="848677" y="593246"/>
                </a:cubicBezTo>
                <a:close/>
                <a:moveTo>
                  <a:pt x="848677" y="510853"/>
                </a:moveTo>
                <a:cubicBezTo>
                  <a:pt x="855543" y="510853"/>
                  <a:pt x="861037" y="517719"/>
                  <a:pt x="861037" y="524585"/>
                </a:cubicBezTo>
                <a:cubicBezTo>
                  <a:pt x="861037" y="531451"/>
                  <a:pt x="855543" y="536944"/>
                  <a:pt x="848677" y="536944"/>
                </a:cubicBezTo>
                <a:cubicBezTo>
                  <a:pt x="840437" y="536944"/>
                  <a:pt x="834944" y="531451"/>
                  <a:pt x="834944" y="524585"/>
                </a:cubicBezTo>
                <a:cubicBezTo>
                  <a:pt x="834944" y="517719"/>
                  <a:pt x="840437" y="510853"/>
                  <a:pt x="848677" y="510853"/>
                </a:cubicBezTo>
                <a:close/>
                <a:moveTo>
                  <a:pt x="40067" y="483960"/>
                </a:moveTo>
                <a:cubicBezTo>
                  <a:pt x="31302" y="483960"/>
                  <a:pt x="23790" y="492728"/>
                  <a:pt x="23790" y="500244"/>
                </a:cubicBezTo>
                <a:lnTo>
                  <a:pt x="23790" y="694387"/>
                </a:lnTo>
                <a:lnTo>
                  <a:pt x="484561" y="694387"/>
                </a:lnTo>
                <a:lnTo>
                  <a:pt x="484561" y="500244"/>
                </a:lnTo>
                <a:cubicBezTo>
                  <a:pt x="484561" y="492728"/>
                  <a:pt x="478301" y="483960"/>
                  <a:pt x="468284" y="483960"/>
                </a:cubicBezTo>
                <a:close/>
                <a:moveTo>
                  <a:pt x="40067" y="461415"/>
                </a:moveTo>
                <a:lnTo>
                  <a:pt x="468284" y="461415"/>
                </a:lnTo>
                <a:cubicBezTo>
                  <a:pt x="490821" y="461415"/>
                  <a:pt x="509603" y="478950"/>
                  <a:pt x="509603" y="500244"/>
                </a:cubicBezTo>
                <a:lnTo>
                  <a:pt x="509603" y="750752"/>
                </a:lnTo>
                <a:cubicBezTo>
                  <a:pt x="509603" y="772045"/>
                  <a:pt x="490821" y="790834"/>
                  <a:pt x="468284" y="790834"/>
                </a:cubicBezTo>
                <a:lnTo>
                  <a:pt x="320536" y="790834"/>
                </a:lnTo>
                <a:lnTo>
                  <a:pt x="320536" y="838430"/>
                </a:lnTo>
                <a:lnTo>
                  <a:pt x="344326" y="838430"/>
                </a:lnTo>
                <a:cubicBezTo>
                  <a:pt x="365612" y="838430"/>
                  <a:pt x="383141" y="855966"/>
                  <a:pt x="383141" y="877259"/>
                </a:cubicBezTo>
                <a:cubicBezTo>
                  <a:pt x="383141" y="899805"/>
                  <a:pt x="365612" y="916088"/>
                  <a:pt x="344326" y="916088"/>
                </a:cubicBezTo>
                <a:lnTo>
                  <a:pt x="164025" y="916088"/>
                </a:lnTo>
                <a:cubicBezTo>
                  <a:pt x="142739" y="916088"/>
                  <a:pt x="125210" y="899805"/>
                  <a:pt x="125210" y="877259"/>
                </a:cubicBezTo>
                <a:cubicBezTo>
                  <a:pt x="125210" y="855966"/>
                  <a:pt x="142739" y="838430"/>
                  <a:pt x="164025" y="838430"/>
                </a:cubicBezTo>
                <a:lnTo>
                  <a:pt x="189066" y="838430"/>
                </a:lnTo>
                <a:lnTo>
                  <a:pt x="189066" y="790834"/>
                </a:lnTo>
                <a:lnTo>
                  <a:pt x="40067" y="790834"/>
                </a:lnTo>
                <a:cubicBezTo>
                  <a:pt x="17529" y="790834"/>
                  <a:pt x="0" y="772045"/>
                  <a:pt x="0" y="750752"/>
                </a:cubicBezTo>
                <a:lnTo>
                  <a:pt x="0" y="500244"/>
                </a:lnTo>
                <a:cubicBezTo>
                  <a:pt x="0" y="478950"/>
                  <a:pt x="17529" y="461415"/>
                  <a:pt x="40067" y="461415"/>
                </a:cubicBezTo>
                <a:close/>
                <a:moveTo>
                  <a:pt x="848162" y="435259"/>
                </a:moveTo>
                <a:cubicBezTo>
                  <a:pt x="851767" y="435259"/>
                  <a:pt x="855544" y="436566"/>
                  <a:pt x="858290" y="439182"/>
                </a:cubicBezTo>
                <a:cubicBezTo>
                  <a:pt x="859663" y="441798"/>
                  <a:pt x="861037" y="444413"/>
                  <a:pt x="861037" y="448337"/>
                </a:cubicBezTo>
                <a:cubicBezTo>
                  <a:pt x="861037" y="450952"/>
                  <a:pt x="859663" y="454876"/>
                  <a:pt x="858290" y="457491"/>
                </a:cubicBezTo>
                <a:cubicBezTo>
                  <a:pt x="855543" y="458799"/>
                  <a:pt x="851424" y="460107"/>
                  <a:pt x="848677" y="460107"/>
                </a:cubicBezTo>
                <a:cubicBezTo>
                  <a:pt x="844557" y="460107"/>
                  <a:pt x="841811" y="458799"/>
                  <a:pt x="839064" y="457491"/>
                </a:cubicBezTo>
                <a:cubicBezTo>
                  <a:pt x="836317" y="454876"/>
                  <a:pt x="834944" y="450952"/>
                  <a:pt x="834944" y="448337"/>
                </a:cubicBezTo>
                <a:cubicBezTo>
                  <a:pt x="834944" y="447029"/>
                  <a:pt x="834944" y="447029"/>
                  <a:pt x="834944" y="445721"/>
                </a:cubicBezTo>
                <a:cubicBezTo>
                  <a:pt x="836317" y="444413"/>
                  <a:pt x="836317" y="444413"/>
                  <a:pt x="836317" y="443105"/>
                </a:cubicBezTo>
                <a:cubicBezTo>
                  <a:pt x="836317" y="443105"/>
                  <a:pt x="836317" y="441798"/>
                  <a:pt x="837691" y="440490"/>
                </a:cubicBezTo>
                <a:lnTo>
                  <a:pt x="839064" y="439182"/>
                </a:lnTo>
                <a:cubicBezTo>
                  <a:pt x="841124" y="436566"/>
                  <a:pt x="844557" y="435259"/>
                  <a:pt x="848162" y="435259"/>
                </a:cubicBezTo>
                <a:close/>
                <a:moveTo>
                  <a:pt x="52186" y="388631"/>
                </a:moveTo>
                <a:cubicBezTo>
                  <a:pt x="57679" y="384511"/>
                  <a:pt x="65918" y="384511"/>
                  <a:pt x="71411" y="388631"/>
                </a:cubicBezTo>
                <a:cubicBezTo>
                  <a:pt x="71411" y="390004"/>
                  <a:pt x="72784" y="390004"/>
                  <a:pt x="72784" y="390004"/>
                </a:cubicBezTo>
                <a:cubicBezTo>
                  <a:pt x="72784" y="391377"/>
                  <a:pt x="72784" y="392751"/>
                  <a:pt x="74158" y="392751"/>
                </a:cubicBezTo>
                <a:cubicBezTo>
                  <a:pt x="74158" y="394124"/>
                  <a:pt x="75531" y="394124"/>
                  <a:pt x="75531" y="395497"/>
                </a:cubicBezTo>
                <a:cubicBezTo>
                  <a:pt x="75531" y="395497"/>
                  <a:pt x="75531" y="396870"/>
                  <a:pt x="75531" y="398244"/>
                </a:cubicBezTo>
                <a:cubicBezTo>
                  <a:pt x="75531" y="400990"/>
                  <a:pt x="72784" y="405110"/>
                  <a:pt x="71411" y="407857"/>
                </a:cubicBezTo>
                <a:cubicBezTo>
                  <a:pt x="68665" y="409230"/>
                  <a:pt x="65918" y="410603"/>
                  <a:pt x="63172" y="410603"/>
                </a:cubicBezTo>
                <a:cubicBezTo>
                  <a:pt x="60426" y="410603"/>
                  <a:pt x="57679" y="410603"/>
                  <a:pt x="56306" y="409230"/>
                </a:cubicBezTo>
                <a:cubicBezTo>
                  <a:pt x="56306" y="409230"/>
                  <a:pt x="54933" y="407857"/>
                  <a:pt x="52186" y="407857"/>
                </a:cubicBezTo>
                <a:cubicBezTo>
                  <a:pt x="49440" y="405110"/>
                  <a:pt x="49440" y="400990"/>
                  <a:pt x="49440" y="398244"/>
                </a:cubicBezTo>
                <a:cubicBezTo>
                  <a:pt x="49440" y="396870"/>
                  <a:pt x="49440" y="395497"/>
                  <a:pt x="49440" y="395497"/>
                </a:cubicBezTo>
                <a:cubicBezTo>
                  <a:pt x="49440" y="394124"/>
                  <a:pt x="49440" y="394124"/>
                  <a:pt x="49440" y="392751"/>
                </a:cubicBezTo>
                <a:cubicBezTo>
                  <a:pt x="49440" y="392751"/>
                  <a:pt x="50813" y="391377"/>
                  <a:pt x="50813" y="390004"/>
                </a:cubicBezTo>
                <a:cubicBezTo>
                  <a:pt x="50813" y="390004"/>
                  <a:pt x="52186" y="390004"/>
                  <a:pt x="52186" y="388631"/>
                </a:cubicBezTo>
                <a:close/>
                <a:moveTo>
                  <a:pt x="386101" y="335412"/>
                </a:moveTo>
                <a:lnTo>
                  <a:pt x="386101" y="349128"/>
                </a:lnTo>
                <a:cubicBezTo>
                  <a:pt x="386101" y="366584"/>
                  <a:pt x="400981" y="381547"/>
                  <a:pt x="418340" y="381547"/>
                </a:cubicBezTo>
                <a:lnTo>
                  <a:pt x="854808" y="381547"/>
                </a:lnTo>
                <a:cubicBezTo>
                  <a:pt x="872167" y="381547"/>
                  <a:pt x="887047" y="366584"/>
                  <a:pt x="887047" y="349128"/>
                </a:cubicBezTo>
                <a:lnTo>
                  <a:pt x="887047" y="335412"/>
                </a:lnTo>
                <a:lnTo>
                  <a:pt x="688653" y="335412"/>
                </a:lnTo>
                <a:cubicBezTo>
                  <a:pt x="686173" y="335412"/>
                  <a:pt x="682453" y="336659"/>
                  <a:pt x="681213" y="339153"/>
                </a:cubicBezTo>
                <a:cubicBezTo>
                  <a:pt x="670053" y="351622"/>
                  <a:pt x="653933" y="359103"/>
                  <a:pt x="637814" y="359103"/>
                </a:cubicBezTo>
                <a:cubicBezTo>
                  <a:pt x="620454" y="359103"/>
                  <a:pt x="604335" y="351622"/>
                  <a:pt x="593175" y="339153"/>
                </a:cubicBezTo>
                <a:cubicBezTo>
                  <a:pt x="591935" y="336659"/>
                  <a:pt x="588215" y="335412"/>
                  <a:pt x="585735" y="335412"/>
                </a:cubicBezTo>
                <a:close/>
                <a:moveTo>
                  <a:pt x="63172" y="296622"/>
                </a:moveTo>
                <a:cubicBezTo>
                  <a:pt x="68665" y="296622"/>
                  <a:pt x="75531" y="303488"/>
                  <a:pt x="75531" y="310355"/>
                </a:cubicBezTo>
                <a:cubicBezTo>
                  <a:pt x="75531" y="317221"/>
                  <a:pt x="68665" y="322714"/>
                  <a:pt x="63172" y="322714"/>
                </a:cubicBezTo>
                <a:cubicBezTo>
                  <a:pt x="54933" y="322714"/>
                  <a:pt x="49440" y="317221"/>
                  <a:pt x="49440" y="310355"/>
                </a:cubicBezTo>
                <a:cubicBezTo>
                  <a:pt x="49440" y="303488"/>
                  <a:pt x="54933" y="296622"/>
                  <a:pt x="63172" y="296622"/>
                </a:cubicBezTo>
                <a:close/>
                <a:moveTo>
                  <a:pt x="444380" y="259352"/>
                </a:moveTo>
                <a:lnTo>
                  <a:pt x="399741" y="311721"/>
                </a:lnTo>
                <a:lnTo>
                  <a:pt x="585735" y="311721"/>
                </a:lnTo>
                <a:cubicBezTo>
                  <a:pt x="595655" y="311721"/>
                  <a:pt x="604335" y="316709"/>
                  <a:pt x="611775" y="322943"/>
                </a:cubicBezTo>
                <a:cubicBezTo>
                  <a:pt x="617975" y="330425"/>
                  <a:pt x="627894" y="335412"/>
                  <a:pt x="637814" y="335412"/>
                </a:cubicBezTo>
                <a:cubicBezTo>
                  <a:pt x="647734" y="335412"/>
                  <a:pt x="657653" y="330425"/>
                  <a:pt x="663853" y="322943"/>
                </a:cubicBezTo>
                <a:cubicBezTo>
                  <a:pt x="670053" y="316709"/>
                  <a:pt x="678733" y="311721"/>
                  <a:pt x="688653" y="311721"/>
                </a:cubicBezTo>
                <a:lnTo>
                  <a:pt x="873407" y="311721"/>
                </a:lnTo>
                <a:lnTo>
                  <a:pt x="828768" y="259352"/>
                </a:lnTo>
                <a:close/>
                <a:moveTo>
                  <a:pt x="63172" y="214229"/>
                </a:moveTo>
                <a:cubicBezTo>
                  <a:pt x="68665" y="214229"/>
                  <a:pt x="75531" y="219722"/>
                  <a:pt x="75531" y="226588"/>
                </a:cubicBezTo>
                <a:cubicBezTo>
                  <a:pt x="75531" y="233454"/>
                  <a:pt x="68665" y="240320"/>
                  <a:pt x="63172" y="240320"/>
                </a:cubicBezTo>
                <a:cubicBezTo>
                  <a:pt x="54933" y="240320"/>
                  <a:pt x="49440" y="233454"/>
                  <a:pt x="49440" y="226588"/>
                </a:cubicBezTo>
                <a:cubicBezTo>
                  <a:pt x="49440" y="219722"/>
                  <a:pt x="54933" y="214229"/>
                  <a:pt x="63172" y="214229"/>
                </a:cubicBezTo>
                <a:close/>
                <a:moveTo>
                  <a:pt x="63172" y="131831"/>
                </a:moveTo>
                <a:cubicBezTo>
                  <a:pt x="68665" y="131831"/>
                  <a:pt x="75531" y="138370"/>
                  <a:pt x="75531" y="144910"/>
                </a:cubicBezTo>
                <a:cubicBezTo>
                  <a:pt x="75531" y="152757"/>
                  <a:pt x="68665" y="157989"/>
                  <a:pt x="63172" y="157989"/>
                </a:cubicBezTo>
                <a:cubicBezTo>
                  <a:pt x="54933" y="157989"/>
                  <a:pt x="49440" y="152757"/>
                  <a:pt x="49440" y="144910"/>
                </a:cubicBezTo>
                <a:cubicBezTo>
                  <a:pt x="49440" y="138370"/>
                  <a:pt x="54933" y="131831"/>
                  <a:pt x="63172" y="131831"/>
                </a:cubicBezTo>
                <a:close/>
                <a:moveTo>
                  <a:pt x="84068" y="63040"/>
                </a:moveTo>
                <a:cubicBezTo>
                  <a:pt x="90039" y="60425"/>
                  <a:pt x="96010" y="61733"/>
                  <a:pt x="100786" y="66964"/>
                </a:cubicBezTo>
                <a:cubicBezTo>
                  <a:pt x="103175" y="73503"/>
                  <a:pt x="101981" y="81350"/>
                  <a:pt x="96010" y="85273"/>
                </a:cubicBezTo>
                <a:cubicBezTo>
                  <a:pt x="94816" y="85273"/>
                  <a:pt x="92427" y="86581"/>
                  <a:pt x="90039" y="86581"/>
                </a:cubicBezTo>
                <a:cubicBezTo>
                  <a:pt x="86456" y="86581"/>
                  <a:pt x="82874" y="83965"/>
                  <a:pt x="80486" y="80042"/>
                </a:cubicBezTo>
                <a:cubicBezTo>
                  <a:pt x="76903" y="74811"/>
                  <a:pt x="79291" y="66964"/>
                  <a:pt x="84068" y="63040"/>
                </a:cubicBezTo>
                <a:close/>
                <a:moveTo>
                  <a:pt x="339196" y="49438"/>
                </a:moveTo>
                <a:cubicBezTo>
                  <a:pt x="341943" y="49438"/>
                  <a:pt x="343316" y="49438"/>
                  <a:pt x="346063" y="49438"/>
                </a:cubicBezTo>
                <a:cubicBezTo>
                  <a:pt x="346063" y="49438"/>
                  <a:pt x="347436" y="49438"/>
                  <a:pt x="347436" y="50811"/>
                </a:cubicBezTo>
                <a:cubicBezTo>
                  <a:pt x="348809" y="50811"/>
                  <a:pt x="348809" y="50811"/>
                  <a:pt x="350183" y="50811"/>
                </a:cubicBezTo>
                <a:cubicBezTo>
                  <a:pt x="351556" y="52184"/>
                  <a:pt x="351556" y="52184"/>
                  <a:pt x="352929" y="53557"/>
                </a:cubicBezTo>
                <a:lnTo>
                  <a:pt x="352929" y="54931"/>
                </a:lnTo>
                <a:cubicBezTo>
                  <a:pt x="354302" y="54931"/>
                  <a:pt x="354302" y="56304"/>
                  <a:pt x="354302" y="57677"/>
                </a:cubicBezTo>
                <a:cubicBezTo>
                  <a:pt x="354302" y="57677"/>
                  <a:pt x="355676" y="59050"/>
                  <a:pt x="355676" y="60423"/>
                </a:cubicBezTo>
                <a:lnTo>
                  <a:pt x="355676" y="61797"/>
                </a:lnTo>
                <a:cubicBezTo>
                  <a:pt x="355676" y="65916"/>
                  <a:pt x="354302" y="68663"/>
                  <a:pt x="352929" y="71409"/>
                </a:cubicBezTo>
                <a:cubicBezTo>
                  <a:pt x="350183" y="74155"/>
                  <a:pt x="346063" y="75529"/>
                  <a:pt x="343316" y="75529"/>
                </a:cubicBezTo>
                <a:cubicBezTo>
                  <a:pt x="339196" y="75529"/>
                  <a:pt x="335076" y="74155"/>
                  <a:pt x="333703" y="71409"/>
                </a:cubicBezTo>
                <a:cubicBezTo>
                  <a:pt x="330956" y="68663"/>
                  <a:pt x="329583" y="65916"/>
                  <a:pt x="329583" y="61797"/>
                </a:cubicBezTo>
                <a:lnTo>
                  <a:pt x="329583" y="60423"/>
                </a:lnTo>
                <a:cubicBezTo>
                  <a:pt x="329583" y="59050"/>
                  <a:pt x="330956" y="57677"/>
                  <a:pt x="330956" y="57677"/>
                </a:cubicBezTo>
                <a:cubicBezTo>
                  <a:pt x="330956" y="56304"/>
                  <a:pt x="330956" y="54931"/>
                  <a:pt x="330956" y="54931"/>
                </a:cubicBezTo>
                <a:cubicBezTo>
                  <a:pt x="332330" y="54931"/>
                  <a:pt x="333703" y="53557"/>
                  <a:pt x="333703" y="53557"/>
                </a:cubicBezTo>
                <a:cubicBezTo>
                  <a:pt x="333703" y="52184"/>
                  <a:pt x="335076" y="52184"/>
                  <a:pt x="335076" y="50811"/>
                </a:cubicBezTo>
                <a:cubicBezTo>
                  <a:pt x="336449" y="50811"/>
                  <a:pt x="337823" y="50811"/>
                  <a:pt x="337823" y="50811"/>
                </a:cubicBezTo>
                <a:cubicBezTo>
                  <a:pt x="337823" y="49438"/>
                  <a:pt x="339196" y="49438"/>
                  <a:pt x="339196" y="49438"/>
                </a:cubicBezTo>
                <a:close/>
                <a:moveTo>
                  <a:pt x="260268" y="49438"/>
                </a:moveTo>
                <a:cubicBezTo>
                  <a:pt x="266807" y="49438"/>
                  <a:pt x="273346" y="54931"/>
                  <a:pt x="273346" y="61797"/>
                </a:cubicBezTo>
                <a:cubicBezTo>
                  <a:pt x="273346" y="70036"/>
                  <a:pt x="266807" y="75529"/>
                  <a:pt x="260268" y="75529"/>
                </a:cubicBezTo>
                <a:cubicBezTo>
                  <a:pt x="252421" y="75529"/>
                  <a:pt x="247190" y="70036"/>
                  <a:pt x="247190" y="61797"/>
                </a:cubicBezTo>
                <a:cubicBezTo>
                  <a:pt x="247190" y="54931"/>
                  <a:pt x="252421" y="49438"/>
                  <a:pt x="260268" y="49438"/>
                </a:cubicBezTo>
                <a:close/>
                <a:moveTo>
                  <a:pt x="178525" y="49438"/>
                </a:moveTo>
                <a:cubicBezTo>
                  <a:pt x="185391" y="49438"/>
                  <a:pt x="190885" y="54931"/>
                  <a:pt x="190885" y="61797"/>
                </a:cubicBezTo>
                <a:cubicBezTo>
                  <a:pt x="190885" y="70036"/>
                  <a:pt x="185391" y="75529"/>
                  <a:pt x="178525" y="75529"/>
                </a:cubicBezTo>
                <a:cubicBezTo>
                  <a:pt x="171659" y="75529"/>
                  <a:pt x="164792" y="70036"/>
                  <a:pt x="164792" y="61797"/>
                </a:cubicBezTo>
                <a:cubicBezTo>
                  <a:pt x="164792" y="54931"/>
                  <a:pt x="171659" y="49438"/>
                  <a:pt x="178525" y="49438"/>
                </a:cubicBezTo>
                <a:close/>
                <a:moveTo>
                  <a:pt x="499955" y="49436"/>
                </a:moveTo>
                <a:lnTo>
                  <a:pt x="772983" y="49436"/>
                </a:lnTo>
                <a:cubicBezTo>
                  <a:pt x="779245" y="49436"/>
                  <a:pt x="784255" y="55564"/>
                  <a:pt x="784255" y="61693"/>
                </a:cubicBezTo>
                <a:cubicBezTo>
                  <a:pt x="784255" y="69047"/>
                  <a:pt x="779245" y="73950"/>
                  <a:pt x="772983" y="73950"/>
                </a:cubicBezTo>
                <a:lnTo>
                  <a:pt x="499955" y="73950"/>
                </a:lnTo>
                <a:cubicBezTo>
                  <a:pt x="497450" y="73950"/>
                  <a:pt x="496198" y="75176"/>
                  <a:pt x="496198" y="77627"/>
                </a:cubicBezTo>
                <a:lnTo>
                  <a:pt x="496198" y="184263"/>
                </a:lnTo>
                <a:cubicBezTo>
                  <a:pt x="496198" y="190392"/>
                  <a:pt x="491188" y="196520"/>
                  <a:pt x="483674" y="196520"/>
                </a:cubicBezTo>
                <a:cubicBezTo>
                  <a:pt x="477412" y="196520"/>
                  <a:pt x="472402" y="190392"/>
                  <a:pt x="472402" y="184263"/>
                </a:cubicBezTo>
                <a:lnTo>
                  <a:pt x="472402" y="77627"/>
                </a:lnTo>
                <a:cubicBezTo>
                  <a:pt x="472402" y="62918"/>
                  <a:pt x="484926" y="49436"/>
                  <a:pt x="499955" y="49436"/>
                </a:cubicBezTo>
                <a:close/>
                <a:moveTo>
                  <a:pt x="461739" y="23691"/>
                </a:moveTo>
                <a:cubicBezTo>
                  <a:pt x="455539" y="23691"/>
                  <a:pt x="450579" y="28678"/>
                  <a:pt x="450579" y="34913"/>
                </a:cubicBezTo>
                <a:lnTo>
                  <a:pt x="450579" y="234414"/>
                </a:lnTo>
                <a:lnTo>
                  <a:pt x="822569" y="234414"/>
                </a:lnTo>
                <a:lnTo>
                  <a:pt x="822569" y="34913"/>
                </a:lnTo>
                <a:cubicBezTo>
                  <a:pt x="822569" y="28678"/>
                  <a:pt x="817609" y="23691"/>
                  <a:pt x="812649" y="23691"/>
                </a:cubicBezTo>
                <a:close/>
                <a:moveTo>
                  <a:pt x="461739" y="0"/>
                </a:moveTo>
                <a:lnTo>
                  <a:pt x="812649" y="0"/>
                </a:lnTo>
                <a:cubicBezTo>
                  <a:pt x="831248" y="0"/>
                  <a:pt x="846128" y="16209"/>
                  <a:pt x="846128" y="34913"/>
                </a:cubicBezTo>
                <a:lnTo>
                  <a:pt x="846128" y="241896"/>
                </a:lnTo>
                <a:lnTo>
                  <a:pt x="906886" y="316709"/>
                </a:lnTo>
                <a:cubicBezTo>
                  <a:pt x="909366" y="317956"/>
                  <a:pt x="910606" y="320450"/>
                  <a:pt x="910606" y="324190"/>
                </a:cubicBezTo>
                <a:lnTo>
                  <a:pt x="910606" y="349128"/>
                </a:lnTo>
                <a:cubicBezTo>
                  <a:pt x="910606" y="380300"/>
                  <a:pt x="885807" y="405238"/>
                  <a:pt x="854808" y="405238"/>
                </a:cubicBezTo>
                <a:lnTo>
                  <a:pt x="418340" y="405238"/>
                </a:lnTo>
                <a:cubicBezTo>
                  <a:pt x="387341" y="405238"/>
                  <a:pt x="362542" y="380300"/>
                  <a:pt x="362542" y="349128"/>
                </a:cubicBezTo>
                <a:lnTo>
                  <a:pt x="362542" y="324190"/>
                </a:lnTo>
                <a:cubicBezTo>
                  <a:pt x="362542" y="320450"/>
                  <a:pt x="363782" y="317956"/>
                  <a:pt x="366262" y="316709"/>
                </a:cubicBezTo>
                <a:lnTo>
                  <a:pt x="427020" y="241896"/>
                </a:lnTo>
                <a:lnTo>
                  <a:pt x="427020" y="34913"/>
                </a:lnTo>
                <a:cubicBezTo>
                  <a:pt x="427020" y="16209"/>
                  <a:pt x="443140" y="0"/>
                  <a:pt x="4617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9DCE8F4-E231-D14F-BEFF-B041F0BFA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305" y="3930210"/>
            <a:ext cx="916090" cy="762284"/>
          </a:xfrm>
          <a:custGeom>
            <a:avLst/>
            <a:gdLst>
              <a:gd name="connsiteX0" fmla="*/ 774881 w 916090"/>
              <a:gd name="connsiteY0" fmla="*/ 455921 h 762284"/>
              <a:gd name="connsiteX1" fmla="*/ 826569 w 916090"/>
              <a:gd name="connsiteY1" fmla="*/ 455921 h 762284"/>
              <a:gd name="connsiteX2" fmla="*/ 839176 w 916090"/>
              <a:gd name="connsiteY2" fmla="*/ 469000 h 762284"/>
              <a:gd name="connsiteX3" fmla="*/ 826569 w 916090"/>
              <a:gd name="connsiteY3" fmla="*/ 482079 h 762284"/>
              <a:gd name="connsiteX4" fmla="*/ 774881 w 916090"/>
              <a:gd name="connsiteY4" fmla="*/ 482079 h 762284"/>
              <a:gd name="connsiteX5" fmla="*/ 763535 w 916090"/>
              <a:gd name="connsiteY5" fmla="*/ 469000 h 762284"/>
              <a:gd name="connsiteX6" fmla="*/ 774881 w 916090"/>
              <a:gd name="connsiteY6" fmla="*/ 455921 h 762284"/>
              <a:gd name="connsiteX7" fmla="*/ 125560 w 916090"/>
              <a:gd name="connsiteY7" fmla="*/ 76904 h 762284"/>
              <a:gd name="connsiteX8" fmla="*/ 789284 w 916090"/>
              <a:gd name="connsiteY8" fmla="*/ 76904 h 762284"/>
              <a:gd name="connsiteX9" fmla="*/ 839188 w 916090"/>
              <a:gd name="connsiteY9" fmla="*/ 126627 h 762284"/>
              <a:gd name="connsiteX10" fmla="*/ 839188 w 916090"/>
              <a:gd name="connsiteY10" fmla="*/ 371512 h 762284"/>
              <a:gd name="connsiteX11" fmla="*/ 826712 w 916090"/>
              <a:gd name="connsiteY11" fmla="*/ 383943 h 762284"/>
              <a:gd name="connsiteX12" fmla="*/ 814236 w 916090"/>
              <a:gd name="connsiteY12" fmla="*/ 371512 h 762284"/>
              <a:gd name="connsiteX13" fmla="*/ 814236 w 916090"/>
              <a:gd name="connsiteY13" fmla="*/ 126627 h 762284"/>
              <a:gd name="connsiteX14" fmla="*/ 789284 w 916090"/>
              <a:gd name="connsiteY14" fmla="*/ 100522 h 762284"/>
              <a:gd name="connsiteX15" fmla="*/ 125560 w 916090"/>
              <a:gd name="connsiteY15" fmla="*/ 100522 h 762284"/>
              <a:gd name="connsiteX16" fmla="*/ 100608 w 916090"/>
              <a:gd name="connsiteY16" fmla="*/ 126627 h 762284"/>
              <a:gd name="connsiteX17" fmla="*/ 100608 w 916090"/>
              <a:gd name="connsiteY17" fmla="*/ 432423 h 762284"/>
              <a:gd name="connsiteX18" fmla="*/ 125560 w 916090"/>
              <a:gd name="connsiteY18" fmla="*/ 457285 h 762284"/>
              <a:gd name="connsiteX19" fmla="*/ 674505 w 916090"/>
              <a:gd name="connsiteY19" fmla="*/ 457285 h 762284"/>
              <a:gd name="connsiteX20" fmla="*/ 685733 w 916090"/>
              <a:gd name="connsiteY20" fmla="*/ 469715 h 762284"/>
              <a:gd name="connsiteX21" fmla="*/ 674505 w 916090"/>
              <a:gd name="connsiteY21" fmla="*/ 482146 h 762284"/>
              <a:gd name="connsiteX22" fmla="*/ 125560 w 916090"/>
              <a:gd name="connsiteY22" fmla="*/ 482146 h 762284"/>
              <a:gd name="connsiteX23" fmla="*/ 76904 w 916090"/>
              <a:gd name="connsiteY23" fmla="*/ 432423 h 762284"/>
              <a:gd name="connsiteX24" fmla="*/ 76904 w 916090"/>
              <a:gd name="connsiteY24" fmla="*/ 126627 h 762284"/>
              <a:gd name="connsiteX25" fmla="*/ 125560 w 916090"/>
              <a:gd name="connsiteY25" fmla="*/ 76904 h 762284"/>
              <a:gd name="connsiteX26" fmla="*/ 61156 w 916090"/>
              <a:gd name="connsiteY26" fmla="*/ 23704 h 762284"/>
              <a:gd name="connsiteX27" fmla="*/ 24962 w 916090"/>
              <a:gd name="connsiteY27" fmla="*/ 61132 h 762284"/>
              <a:gd name="connsiteX28" fmla="*/ 24962 w 916090"/>
              <a:gd name="connsiteY28" fmla="*/ 499040 h 762284"/>
              <a:gd name="connsiteX29" fmla="*/ 61156 w 916090"/>
              <a:gd name="connsiteY29" fmla="*/ 535220 h 762284"/>
              <a:gd name="connsiteX30" fmla="*/ 856182 w 916090"/>
              <a:gd name="connsiteY30" fmla="*/ 535220 h 762284"/>
              <a:gd name="connsiteX31" fmla="*/ 892376 w 916090"/>
              <a:gd name="connsiteY31" fmla="*/ 499040 h 762284"/>
              <a:gd name="connsiteX32" fmla="*/ 892376 w 916090"/>
              <a:gd name="connsiteY32" fmla="*/ 61132 h 762284"/>
              <a:gd name="connsiteX33" fmla="*/ 856182 w 916090"/>
              <a:gd name="connsiteY33" fmla="*/ 23704 h 762284"/>
              <a:gd name="connsiteX34" fmla="*/ 61156 w 916090"/>
              <a:gd name="connsiteY34" fmla="*/ 0 h 762284"/>
              <a:gd name="connsiteX35" fmla="*/ 856182 w 916090"/>
              <a:gd name="connsiteY35" fmla="*/ 0 h 762284"/>
              <a:gd name="connsiteX36" fmla="*/ 916090 w 916090"/>
              <a:gd name="connsiteY36" fmla="*/ 61132 h 762284"/>
              <a:gd name="connsiteX37" fmla="*/ 916090 w 916090"/>
              <a:gd name="connsiteY37" fmla="*/ 499040 h 762284"/>
              <a:gd name="connsiteX38" fmla="*/ 856182 w 916090"/>
              <a:gd name="connsiteY38" fmla="*/ 558925 h 762284"/>
              <a:gd name="connsiteX39" fmla="*/ 470526 w 916090"/>
              <a:gd name="connsiteY39" fmla="*/ 558925 h 762284"/>
              <a:gd name="connsiteX40" fmla="*/ 470526 w 916090"/>
              <a:gd name="connsiteY40" fmla="*/ 737332 h 762284"/>
              <a:gd name="connsiteX41" fmla="*/ 571620 w 916090"/>
              <a:gd name="connsiteY41" fmla="*/ 737332 h 762284"/>
              <a:gd name="connsiteX42" fmla="*/ 584101 w 916090"/>
              <a:gd name="connsiteY42" fmla="*/ 749808 h 762284"/>
              <a:gd name="connsiteX43" fmla="*/ 571620 w 916090"/>
              <a:gd name="connsiteY43" fmla="*/ 762284 h 762284"/>
              <a:gd name="connsiteX44" fmla="*/ 343222 w 916090"/>
              <a:gd name="connsiteY44" fmla="*/ 762284 h 762284"/>
              <a:gd name="connsiteX45" fmla="*/ 331989 w 916090"/>
              <a:gd name="connsiteY45" fmla="*/ 749808 h 762284"/>
              <a:gd name="connsiteX46" fmla="*/ 343222 w 916090"/>
              <a:gd name="connsiteY46" fmla="*/ 737332 h 762284"/>
              <a:gd name="connsiteX47" fmla="*/ 446812 w 916090"/>
              <a:gd name="connsiteY47" fmla="*/ 737332 h 762284"/>
              <a:gd name="connsiteX48" fmla="*/ 446812 w 916090"/>
              <a:gd name="connsiteY48" fmla="*/ 558925 h 762284"/>
              <a:gd name="connsiteX49" fmla="*/ 61156 w 916090"/>
              <a:gd name="connsiteY49" fmla="*/ 558925 h 762284"/>
              <a:gd name="connsiteX50" fmla="*/ 0 w 916090"/>
              <a:gd name="connsiteY50" fmla="*/ 499040 h 762284"/>
              <a:gd name="connsiteX51" fmla="*/ 0 w 916090"/>
              <a:gd name="connsiteY51" fmla="*/ 61132 h 762284"/>
              <a:gd name="connsiteX52" fmla="*/ 61156 w 916090"/>
              <a:gd name="connsiteY52" fmla="*/ 0 h 76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916090" h="762284">
                <a:moveTo>
                  <a:pt x="774881" y="455921"/>
                </a:moveTo>
                <a:lnTo>
                  <a:pt x="826569" y="455921"/>
                </a:lnTo>
                <a:cubicBezTo>
                  <a:pt x="832873" y="455921"/>
                  <a:pt x="839176" y="461153"/>
                  <a:pt x="839176" y="469000"/>
                </a:cubicBezTo>
                <a:cubicBezTo>
                  <a:pt x="839176" y="476848"/>
                  <a:pt x="832873" y="482079"/>
                  <a:pt x="826569" y="482079"/>
                </a:cubicBezTo>
                <a:lnTo>
                  <a:pt x="774881" y="482079"/>
                </a:lnTo>
                <a:cubicBezTo>
                  <a:pt x="768578" y="482079"/>
                  <a:pt x="763535" y="476848"/>
                  <a:pt x="763535" y="469000"/>
                </a:cubicBezTo>
                <a:cubicBezTo>
                  <a:pt x="763535" y="461153"/>
                  <a:pt x="768578" y="455921"/>
                  <a:pt x="774881" y="455921"/>
                </a:cubicBezTo>
                <a:close/>
                <a:moveTo>
                  <a:pt x="125560" y="76904"/>
                </a:moveTo>
                <a:lnTo>
                  <a:pt x="789284" y="76904"/>
                </a:lnTo>
                <a:cubicBezTo>
                  <a:pt x="816732" y="76904"/>
                  <a:pt x="839188" y="99279"/>
                  <a:pt x="839188" y="126627"/>
                </a:cubicBezTo>
                <a:lnTo>
                  <a:pt x="839188" y="371512"/>
                </a:lnTo>
                <a:cubicBezTo>
                  <a:pt x="839188" y="377728"/>
                  <a:pt x="832950" y="383943"/>
                  <a:pt x="826712" y="383943"/>
                </a:cubicBezTo>
                <a:cubicBezTo>
                  <a:pt x="820474" y="383943"/>
                  <a:pt x="814236" y="377728"/>
                  <a:pt x="814236" y="371512"/>
                </a:cubicBezTo>
                <a:lnTo>
                  <a:pt x="814236" y="126627"/>
                </a:lnTo>
                <a:cubicBezTo>
                  <a:pt x="814236" y="112953"/>
                  <a:pt x="804256" y="100522"/>
                  <a:pt x="789284" y="100522"/>
                </a:cubicBezTo>
                <a:lnTo>
                  <a:pt x="125560" y="100522"/>
                </a:lnTo>
                <a:cubicBezTo>
                  <a:pt x="111837" y="100522"/>
                  <a:pt x="100608" y="112953"/>
                  <a:pt x="100608" y="126627"/>
                </a:cubicBezTo>
                <a:lnTo>
                  <a:pt x="100608" y="432423"/>
                </a:lnTo>
                <a:cubicBezTo>
                  <a:pt x="100608" y="447340"/>
                  <a:pt x="111837" y="457285"/>
                  <a:pt x="125560" y="457285"/>
                </a:cubicBezTo>
                <a:lnTo>
                  <a:pt x="674505" y="457285"/>
                </a:lnTo>
                <a:cubicBezTo>
                  <a:pt x="680743" y="457285"/>
                  <a:pt x="685733" y="462257"/>
                  <a:pt x="685733" y="469715"/>
                </a:cubicBezTo>
                <a:cubicBezTo>
                  <a:pt x="685733" y="477174"/>
                  <a:pt x="680743" y="482146"/>
                  <a:pt x="674505" y="482146"/>
                </a:cubicBezTo>
                <a:lnTo>
                  <a:pt x="125560" y="482146"/>
                </a:lnTo>
                <a:cubicBezTo>
                  <a:pt x="98113" y="482146"/>
                  <a:pt x="76904" y="459771"/>
                  <a:pt x="76904" y="432423"/>
                </a:cubicBezTo>
                <a:lnTo>
                  <a:pt x="76904" y="126627"/>
                </a:lnTo>
                <a:cubicBezTo>
                  <a:pt x="76904" y="99279"/>
                  <a:pt x="98113" y="76904"/>
                  <a:pt x="125560" y="76904"/>
                </a:cubicBezTo>
                <a:close/>
                <a:moveTo>
                  <a:pt x="61156" y="23704"/>
                </a:moveTo>
                <a:cubicBezTo>
                  <a:pt x="41187" y="23704"/>
                  <a:pt x="24962" y="41171"/>
                  <a:pt x="24962" y="61132"/>
                </a:cubicBezTo>
                <a:lnTo>
                  <a:pt x="24962" y="499040"/>
                </a:lnTo>
                <a:cubicBezTo>
                  <a:pt x="24962" y="517754"/>
                  <a:pt x="41187" y="535220"/>
                  <a:pt x="61156" y="535220"/>
                </a:cubicBezTo>
                <a:lnTo>
                  <a:pt x="856182" y="535220"/>
                </a:lnTo>
                <a:cubicBezTo>
                  <a:pt x="874903" y="535220"/>
                  <a:pt x="892376" y="517754"/>
                  <a:pt x="892376" y="499040"/>
                </a:cubicBezTo>
                <a:lnTo>
                  <a:pt x="892376" y="61132"/>
                </a:lnTo>
                <a:cubicBezTo>
                  <a:pt x="892376" y="41171"/>
                  <a:pt x="874903" y="23704"/>
                  <a:pt x="856182" y="23704"/>
                </a:cubicBezTo>
                <a:close/>
                <a:moveTo>
                  <a:pt x="61156" y="0"/>
                </a:moveTo>
                <a:lnTo>
                  <a:pt x="856182" y="0"/>
                </a:lnTo>
                <a:cubicBezTo>
                  <a:pt x="888632" y="0"/>
                  <a:pt x="916090" y="27447"/>
                  <a:pt x="916090" y="61132"/>
                </a:cubicBezTo>
                <a:lnTo>
                  <a:pt x="916090" y="499040"/>
                </a:lnTo>
                <a:cubicBezTo>
                  <a:pt x="916090" y="531478"/>
                  <a:pt x="888632" y="558925"/>
                  <a:pt x="856182" y="558925"/>
                </a:cubicBezTo>
                <a:lnTo>
                  <a:pt x="470526" y="558925"/>
                </a:lnTo>
                <a:lnTo>
                  <a:pt x="470526" y="737332"/>
                </a:lnTo>
                <a:lnTo>
                  <a:pt x="571620" y="737332"/>
                </a:lnTo>
                <a:cubicBezTo>
                  <a:pt x="579109" y="737332"/>
                  <a:pt x="584101" y="743570"/>
                  <a:pt x="584101" y="749808"/>
                </a:cubicBezTo>
                <a:cubicBezTo>
                  <a:pt x="584101" y="757293"/>
                  <a:pt x="579109" y="762284"/>
                  <a:pt x="571620" y="762284"/>
                </a:cubicBezTo>
                <a:lnTo>
                  <a:pt x="343222" y="762284"/>
                </a:lnTo>
                <a:cubicBezTo>
                  <a:pt x="336981" y="762284"/>
                  <a:pt x="331989" y="757293"/>
                  <a:pt x="331989" y="749808"/>
                </a:cubicBezTo>
                <a:cubicBezTo>
                  <a:pt x="331989" y="743570"/>
                  <a:pt x="336981" y="737332"/>
                  <a:pt x="343222" y="737332"/>
                </a:cubicBezTo>
                <a:lnTo>
                  <a:pt x="446812" y="737332"/>
                </a:lnTo>
                <a:lnTo>
                  <a:pt x="446812" y="558925"/>
                </a:lnTo>
                <a:lnTo>
                  <a:pt x="61156" y="558925"/>
                </a:lnTo>
                <a:cubicBezTo>
                  <a:pt x="27458" y="558925"/>
                  <a:pt x="0" y="531478"/>
                  <a:pt x="0" y="499040"/>
                </a:cubicBezTo>
                <a:lnTo>
                  <a:pt x="0" y="61132"/>
                </a:lnTo>
                <a:cubicBezTo>
                  <a:pt x="0" y="27447"/>
                  <a:pt x="27458" y="0"/>
                  <a:pt x="611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E7E4644-6FEF-3247-BC21-C35ACBA4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725" y="9737286"/>
            <a:ext cx="861165" cy="805315"/>
          </a:xfrm>
          <a:custGeom>
            <a:avLst/>
            <a:gdLst>
              <a:gd name="connsiteX0" fmla="*/ 62451 w 861165"/>
              <a:gd name="connsiteY0" fmla="*/ 711385 h 805315"/>
              <a:gd name="connsiteX1" fmla="*/ 78693 w 861165"/>
              <a:gd name="connsiteY1" fmla="*/ 711385 h 805315"/>
              <a:gd name="connsiteX2" fmla="*/ 78693 w 861165"/>
              <a:gd name="connsiteY2" fmla="*/ 728688 h 805315"/>
              <a:gd name="connsiteX3" fmla="*/ 62451 w 861165"/>
              <a:gd name="connsiteY3" fmla="*/ 744755 h 805315"/>
              <a:gd name="connsiteX4" fmla="*/ 650918 w 861165"/>
              <a:gd name="connsiteY4" fmla="*/ 744755 h 805315"/>
              <a:gd name="connsiteX5" fmla="*/ 663412 w 861165"/>
              <a:gd name="connsiteY5" fmla="*/ 757114 h 805315"/>
              <a:gd name="connsiteX6" fmla="*/ 650918 w 861165"/>
              <a:gd name="connsiteY6" fmla="*/ 768237 h 805315"/>
              <a:gd name="connsiteX7" fmla="*/ 64950 w 861165"/>
              <a:gd name="connsiteY7" fmla="*/ 768237 h 805315"/>
              <a:gd name="connsiteX8" fmla="*/ 81192 w 861165"/>
              <a:gd name="connsiteY8" fmla="*/ 785540 h 805315"/>
              <a:gd name="connsiteX9" fmla="*/ 81192 w 861165"/>
              <a:gd name="connsiteY9" fmla="*/ 801607 h 805315"/>
              <a:gd name="connsiteX10" fmla="*/ 72446 w 861165"/>
              <a:gd name="connsiteY10" fmla="*/ 805315 h 805315"/>
              <a:gd name="connsiteX11" fmla="*/ 63701 w 861165"/>
              <a:gd name="connsiteY11" fmla="*/ 801607 h 805315"/>
              <a:gd name="connsiteX12" fmla="*/ 33715 w 861165"/>
              <a:gd name="connsiteY12" fmla="*/ 771945 h 805315"/>
              <a:gd name="connsiteX13" fmla="*/ 27468 w 861165"/>
              <a:gd name="connsiteY13" fmla="*/ 759586 h 805315"/>
              <a:gd name="connsiteX14" fmla="*/ 27468 w 861165"/>
              <a:gd name="connsiteY14" fmla="*/ 757114 h 805315"/>
              <a:gd name="connsiteX15" fmla="*/ 33715 w 861165"/>
              <a:gd name="connsiteY15" fmla="*/ 741047 h 805315"/>
              <a:gd name="connsiteX16" fmla="*/ 659562 w 861165"/>
              <a:gd name="connsiteY16" fmla="*/ 262323 h 805315"/>
              <a:gd name="connsiteX17" fmla="*/ 659562 w 861165"/>
              <a:gd name="connsiteY17" fmla="*/ 414055 h 805315"/>
              <a:gd name="connsiteX18" fmla="*/ 607295 w 861165"/>
              <a:gd name="connsiteY18" fmla="*/ 465047 h 805315"/>
              <a:gd name="connsiteX19" fmla="*/ 329781 w 861165"/>
              <a:gd name="connsiteY19" fmla="*/ 465047 h 805315"/>
              <a:gd name="connsiteX20" fmla="*/ 277514 w 861165"/>
              <a:gd name="connsiteY20" fmla="*/ 465047 h 805315"/>
              <a:gd name="connsiteX21" fmla="*/ 277514 w 861165"/>
              <a:gd name="connsiteY21" fmla="*/ 565787 h 805315"/>
              <a:gd name="connsiteX22" fmla="*/ 306137 w 861165"/>
              <a:gd name="connsiteY22" fmla="*/ 593149 h 805315"/>
              <a:gd name="connsiteX23" fmla="*/ 532628 w 861165"/>
              <a:gd name="connsiteY23" fmla="*/ 593149 h 805315"/>
              <a:gd name="connsiteX24" fmla="*/ 613517 w 861165"/>
              <a:gd name="connsiteY24" fmla="*/ 593149 h 805315"/>
              <a:gd name="connsiteX25" fmla="*/ 673251 w 861165"/>
              <a:gd name="connsiteY25" fmla="*/ 593149 h 805315"/>
              <a:gd name="connsiteX26" fmla="*/ 684452 w 861165"/>
              <a:gd name="connsiteY26" fmla="*/ 605586 h 805315"/>
              <a:gd name="connsiteX27" fmla="*/ 673251 w 861165"/>
              <a:gd name="connsiteY27" fmla="*/ 618023 h 805315"/>
              <a:gd name="connsiteX28" fmla="*/ 648362 w 861165"/>
              <a:gd name="connsiteY28" fmla="*/ 618023 h 805315"/>
              <a:gd name="connsiteX29" fmla="*/ 735474 w 861165"/>
              <a:gd name="connsiteY29" fmla="*/ 710058 h 805315"/>
              <a:gd name="connsiteX30" fmla="*/ 735474 w 861165"/>
              <a:gd name="connsiteY30" fmla="*/ 619267 h 805315"/>
              <a:gd name="connsiteX31" fmla="*/ 761608 w 861165"/>
              <a:gd name="connsiteY31" fmla="*/ 593149 h 805315"/>
              <a:gd name="connsiteX32" fmla="*/ 808897 w 861165"/>
              <a:gd name="connsiteY32" fmla="*/ 593149 h 805315"/>
              <a:gd name="connsiteX33" fmla="*/ 836275 w 861165"/>
              <a:gd name="connsiteY33" fmla="*/ 565787 h 805315"/>
              <a:gd name="connsiteX34" fmla="*/ 836275 w 861165"/>
              <a:gd name="connsiteY34" fmla="*/ 289684 h 805315"/>
              <a:gd name="connsiteX35" fmla="*/ 808897 w 861165"/>
              <a:gd name="connsiteY35" fmla="*/ 262323 h 805315"/>
              <a:gd name="connsiteX36" fmla="*/ 375650 w 861165"/>
              <a:gd name="connsiteY36" fmla="*/ 235275 h 805315"/>
              <a:gd name="connsiteX37" fmla="*/ 383167 w 861165"/>
              <a:gd name="connsiteY37" fmla="*/ 236504 h 805315"/>
              <a:gd name="connsiteX38" fmla="*/ 394442 w 861165"/>
              <a:gd name="connsiteY38" fmla="*/ 240190 h 805315"/>
              <a:gd name="connsiteX39" fmla="*/ 406971 w 861165"/>
              <a:gd name="connsiteY39" fmla="*/ 251248 h 805315"/>
              <a:gd name="connsiteX40" fmla="*/ 408223 w 861165"/>
              <a:gd name="connsiteY40" fmla="*/ 253705 h 805315"/>
              <a:gd name="connsiteX41" fmla="*/ 408223 w 861165"/>
              <a:gd name="connsiteY41" fmla="*/ 257391 h 805315"/>
              <a:gd name="connsiteX42" fmla="*/ 405718 w 861165"/>
              <a:gd name="connsiteY42" fmla="*/ 263535 h 805315"/>
              <a:gd name="connsiteX43" fmla="*/ 398201 w 861165"/>
              <a:gd name="connsiteY43" fmla="*/ 267221 h 805315"/>
              <a:gd name="connsiteX44" fmla="*/ 393189 w 861165"/>
              <a:gd name="connsiteY44" fmla="*/ 264763 h 805315"/>
              <a:gd name="connsiteX45" fmla="*/ 389431 w 861165"/>
              <a:gd name="connsiteY45" fmla="*/ 261077 h 805315"/>
              <a:gd name="connsiteX46" fmla="*/ 384419 w 861165"/>
              <a:gd name="connsiteY46" fmla="*/ 256163 h 805315"/>
              <a:gd name="connsiteX47" fmla="*/ 378155 w 861165"/>
              <a:gd name="connsiteY47" fmla="*/ 253705 h 805315"/>
              <a:gd name="connsiteX48" fmla="*/ 375650 w 861165"/>
              <a:gd name="connsiteY48" fmla="*/ 253705 h 805315"/>
              <a:gd name="connsiteX49" fmla="*/ 369385 w 861165"/>
              <a:gd name="connsiteY49" fmla="*/ 256163 h 805315"/>
              <a:gd name="connsiteX50" fmla="*/ 364374 w 861165"/>
              <a:gd name="connsiteY50" fmla="*/ 258620 h 805315"/>
              <a:gd name="connsiteX51" fmla="*/ 359363 w 861165"/>
              <a:gd name="connsiteY51" fmla="*/ 263535 h 805315"/>
              <a:gd name="connsiteX52" fmla="*/ 359363 w 861165"/>
              <a:gd name="connsiteY52" fmla="*/ 269678 h 805315"/>
              <a:gd name="connsiteX53" fmla="*/ 359363 w 861165"/>
              <a:gd name="connsiteY53" fmla="*/ 291794 h 805315"/>
              <a:gd name="connsiteX54" fmla="*/ 359363 w 861165"/>
              <a:gd name="connsiteY54" fmla="*/ 299167 h 805315"/>
              <a:gd name="connsiteX55" fmla="*/ 364374 w 861165"/>
              <a:gd name="connsiteY55" fmla="*/ 304081 h 805315"/>
              <a:gd name="connsiteX56" fmla="*/ 369385 w 861165"/>
              <a:gd name="connsiteY56" fmla="*/ 307767 h 805315"/>
              <a:gd name="connsiteX57" fmla="*/ 375650 w 861165"/>
              <a:gd name="connsiteY57" fmla="*/ 308996 h 805315"/>
              <a:gd name="connsiteX58" fmla="*/ 381914 w 861165"/>
              <a:gd name="connsiteY58" fmla="*/ 307767 h 805315"/>
              <a:gd name="connsiteX59" fmla="*/ 386925 w 861165"/>
              <a:gd name="connsiteY59" fmla="*/ 304081 h 805315"/>
              <a:gd name="connsiteX60" fmla="*/ 390684 w 861165"/>
              <a:gd name="connsiteY60" fmla="*/ 299167 h 805315"/>
              <a:gd name="connsiteX61" fmla="*/ 391937 w 861165"/>
              <a:gd name="connsiteY61" fmla="*/ 293023 h 805315"/>
              <a:gd name="connsiteX62" fmla="*/ 388178 w 861165"/>
              <a:gd name="connsiteY62" fmla="*/ 293023 h 805315"/>
              <a:gd name="connsiteX63" fmla="*/ 381914 w 861165"/>
              <a:gd name="connsiteY63" fmla="*/ 290566 h 805315"/>
              <a:gd name="connsiteX64" fmla="*/ 378155 w 861165"/>
              <a:gd name="connsiteY64" fmla="*/ 284422 h 805315"/>
              <a:gd name="connsiteX65" fmla="*/ 381914 w 861165"/>
              <a:gd name="connsiteY65" fmla="*/ 277050 h 805315"/>
              <a:gd name="connsiteX66" fmla="*/ 388178 w 861165"/>
              <a:gd name="connsiteY66" fmla="*/ 274593 h 805315"/>
              <a:gd name="connsiteX67" fmla="*/ 401959 w 861165"/>
              <a:gd name="connsiteY67" fmla="*/ 274593 h 805315"/>
              <a:gd name="connsiteX68" fmla="*/ 408223 w 861165"/>
              <a:gd name="connsiteY68" fmla="*/ 277050 h 805315"/>
              <a:gd name="connsiteX69" fmla="*/ 410729 w 861165"/>
              <a:gd name="connsiteY69" fmla="*/ 284422 h 805315"/>
              <a:gd name="connsiteX70" fmla="*/ 410729 w 861165"/>
              <a:gd name="connsiteY70" fmla="*/ 291794 h 805315"/>
              <a:gd name="connsiteX71" fmla="*/ 408223 w 861165"/>
              <a:gd name="connsiteY71" fmla="*/ 305310 h 805315"/>
              <a:gd name="connsiteX72" fmla="*/ 400706 w 861165"/>
              <a:gd name="connsiteY72" fmla="*/ 317597 h 805315"/>
              <a:gd name="connsiteX73" fmla="*/ 389431 w 861165"/>
              <a:gd name="connsiteY73" fmla="*/ 324969 h 805315"/>
              <a:gd name="connsiteX74" fmla="*/ 375650 w 861165"/>
              <a:gd name="connsiteY74" fmla="*/ 327426 h 805315"/>
              <a:gd name="connsiteX75" fmla="*/ 361868 w 861165"/>
              <a:gd name="connsiteY75" fmla="*/ 324969 h 805315"/>
              <a:gd name="connsiteX76" fmla="*/ 350593 w 861165"/>
              <a:gd name="connsiteY76" fmla="*/ 317597 h 805315"/>
              <a:gd name="connsiteX77" fmla="*/ 343076 w 861165"/>
              <a:gd name="connsiteY77" fmla="*/ 306539 h 805315"/>
              <a:gd name="connsiteX78" fmla="*/ 340570 w 861165"/>
              <a:gd name="connsiteY78" fmla="*/ 294252 h 805315"/>
              <a:gd name="connsiteX79" fmla="*/ 340570 w 861165"/>
              <a:gd name="connsiteY79" fmla="*/ 269678 h 805315"/>
              <a:gd name="connsiteX80" fmla="*/ 343076 w 861165"/>
              <a:gd name="connsiteY80" fmla="*/ 256163 h 805315"/>
              <a:gd name="connsiteX81" fmla="*/ 350593 w 861165"/>
              <a:gd name="connsiteY81" fmla="*/ 245104 h 805315"/>
              <a:gd name="connsiteX82" fmla="*/ 361868 w 861165"/>
              <a:gd name="connsiteY82" fmla="*/ 237732 h 805315"/>
              <a:gd name="connsiteX83" fmla="*/ 375650 w 861165"/>
              <a:gd name="connsiteY83" fmla="*/ 235275 h 805315"/>
              <a:gd name="connsiteX84" fmla="*/ 270784 w 861165"/>
              <a:gd name="connsiteY84" fmla="*/ 218794 h 805315"/>
              <a:gd name="connsiteX85" fmla="*/ 314908 w 861165"/>
              <a:gd name="connsiteY85" fmla="*/ 218794 h 805315"/>
              <a:gd name="connsiteX86" fmla="*/ 322472 w 861165"/>
              <a:gd name="connsiteY86" fmla="*/ 222597 h 805315"/>
              <a:gd name="connsiteX87" fmla="*/ 326254 w 861165"/>
              <a:gd name="connsiteY87" fmla="*/ 230203 h 805315"/>
              <a:gd name="connsiteX88" fmla="*/ 322472 w 861165"/>
              <a:gd name="connsiteY88" fmla="*/ 239076 h 805315"/>
              <a:gd name="connsiteX89" fmla="*/ 314908 w 861165"/>
              <a:gd name="connsiteY89" fmla="*/ 242879 h 805315"/>
              <a:gd name="connsiteX90" fmla="*/ 282130 w 861165"/>
              <a:gd name="connsiteY90" fmla="*/ 242879 h 805315"/>
              <a:gd name="connsiteX91" fmla="*/ 282130 w 861165"/>
              <a:gd name="connsiteY91" fmla="*/ 253020 h 805315"/>
              <a:gd name="connsiteX92" fmla="*/ 294737 w 861165"/>
              <a:gd name="connsiteY92" fmla="*/ 253020 h 805315"/>
              <a:gd name="connsiteX93" fmla="*/ 309865 w 861165"/>
              <a:gd name="connsiteY93" fmla="*/ 256823 h 805315"/>
              <a:gd name="connsiteX94" fmla="*/ 322472 w 861165"/>
              <a:gd name="connsiteY94" fmla="*/ 264429 h 805315"/>
              <a:gd name="connsiteX95" fmla="*/ 331297 w 861165"/>
              <a:gd name="connsiteY95" fmla="*/ 277105 h 805315"/>
              <a:gd name="connsiteX96" fmla="*/ 333818 w 861165"/>
              <a:gd name="connsiteY96" fmla="*/ 292317 h 805315"/>
              <a:gd name="connsiteX97" fmla="*/ 331297 w 861165"/>
              <a:gd name="connsiteY97" fmla="*/ 308796 h 805315"/>
              <a:gd name="connsiteX98" fmla="*/ 322472 w 861165"/>
              <a:gd name="connsiteY98" fmla="*/ 321473 h 805315"/>
              <a:gd name="connsiteX99" fmla="*/ 309865 w 861165"/>
              <a:gd name="connsiteY99" fmla="*/ 330346 h 805315"/>
              <a:gd name="connsiteX100" fmla="*/ 294737 w 861165"/>
              <a:gd name="connsiteY100" fmla="*/ 332881 h 805315"/>
              <a:gd name="connsiteX101" fmla="*/ 284651 w 861165"/>
              <a:gd name="connsiteY101" fmla="*/ 331614 h 805315"/>
              <a:gd name="connsiteX102" fmla="*/ 274566 w 861165"/>
              <a:gd name="connsiteY102" fmla="*/ 326543 h 805315"/>
              <a:gd name="connsiteX103" fmla="*/ 265741 w 861165"/>
              <a:gd name="connsiteY103" fmla="*/ 320205 h 805315"/>
              <a:gd name="connsiteX104" fmla="*/ 259438 w 861165"/>
              <a:gd name="connsiteY104" fmla="*/ 311332 h 805315"/>
              <a:gd name="connsiteX105" fmla="*/ 259438 w 861165"/>
              <a:gd name="connsiteY105" fmla="*/ 304993 h 805315"/>
              <a:gd name="connsiteX106" fmla="*/ 260698 w 861165"/>
              <a:gd name="connsiteY106" fmla="*/ 299923 h 805315"/>
              <a:gd name="connsiteX107" fmla="*/ 265741 w 861165"/>
              <a:gd name="connsiteY107" fmla="*/ 296120 h 805315"/>
              <a:gd name="connsiteX108" fmla="*/ 270784 w 861165"/>
              <a:gd name="connsiteY108" fmla="*/ 294852 h 805315"/>
              <a:gd name="connsiteX109" fmla="*/ 279609 w 861165"/>
              <a:gd name="connsiteY109" fmla="*/ 297388 h 805315"/>
              <a:gd name="connsiteX110" fmla="*/ 282130 w 861165"/>
              <a:gd name="connsiteY110" fmla="*/ 301190 h 805315"/>
              <a:gd name="connsiteX111" fmla="*/ 284651 w 861165"/>
              <a:gd name="connsiteY111" fmla="*/ 304993 h 805315"/>
              <a:gd name="connsiteX112" fmla="*/ 288434 w 861165"/>
              <a:gd name="connsiteY112" fmla="*/ 308796 h 805315"/>
              <a:gd name="connsiteX113" fmla="*/ 294737 w 861165"/>
              <a:gd name="connsiteY113" fmla="*/ 308796 h 805315"/>
              <a:gd name="connsiteX114" fmla="*/ 306083 w 861165"/>
              <a:gd name="connsiteY114" fmla="*/ 304993 h 805315"/>
              <a:gd name="connsiteX115" fmla="*/ 309865 w 861165"/>
              <a:gd name="connsiteY115" fmla="*/ 292317 h 805315"/>
              <a:gd name="connsiteX116" fmla="*/ 306083 w 861165"/>
              <a:gd name="connsiteY116" fmla="*/ 280908 h 805315"/>
              <a:gd name="connsiteX117" fmla="*/ 294737 w 861165"/>
              <a:gd name="connsiteY117" fmla="*/ 275838 h 805315"/>
              <a:gd name="connsiteX118" fmla="*/ 270784 w 861165"/>
              <a:gd name="connsiteY118" fmla="*/ 275838 h 805315"/>
              <a:gd name="connsiteX119" fmla="*/ 261959 w 861165"/>
              <a:gd name="connsiteY119" fmla="*/ 273302 h 805315"/>
              <a:gd name="connsiteX120" fmla="*/ 258177 w 861165"/>
              <a:gd name="connsiteY120" fmla="*/ 264429 h 805315"/>
              <a:gd name="connsiteX121" fmla="*/ 258177 w 861165"/>
              <a:gd name="connsiteY121" fmla="*/ 230203 h 805315"/>
              <a:gd name="connsiteX122" fmla="*/ 261959 w 861165"/>
              <a:gd name="connsiteY122" fmla="*/ 222597 h 805315"/>
              <a:gd name="connsiteX123" fmla="*/ 270784 w 861165"/>
              <a:gd name="connsiteY123" fmla="*/ 218794 h 805315"/>
              <a:gd name="connsiteX124" fmla="*/ 331708 w 861165"/>
              <a:gd name="connsiteY124" fmla="*/ 160162 h 805315"/>
              <a:gd name="connsiteX125" fmla="*/ 215915 w 861165"/>
              <a:gd name="connsiteY125" fmla="*/ 275222 h 805315"/>
              <a:gd name="connsiteX126" fmla="*/ 331708 w 861165"/>
              <a:gd name="connsiteY126" fmla="*/ 390281 h 805315"/>
              <a:gd name="connsiteX127" fmla="*/ 446256 w 861165"/>
              <a:gd name="connsiteY127" fmla="*/ 275222 h 805315"/>
              <a:gd name="connsiteX128" fmla="*/ 331708 w 861165"/>
              <a:gd name="connsiteY128" fmla="*/ 160162 h 805315"/>
              <a:gd name="connsiteX129" fmla="*/ 331708 w 861165"/>
              <a:gd name="connsiteY129" fmla="*/ 136400 h 805315"/>
              <a:gd name="connsiteX130" fmla="*/ 471158 w 861165"/>
              <a:gd name="connsiteY130" fmla="*/ 275222 h 805315"/>
              <a:gd name="connsiteX131" fmla="*/ 331708 w 861165"/>
              <a:gd name="connsiteY131" fmla="*/ 415294 h 805315"/>
              <a:gd name="connsiteX132" fmla="*/ 192258 w 861165"/>
              <a:gd name="connsiteY132" fmla="*/ 275222 h 805315"/>
              <a:gd name="connsiteX133" fmla="*/ 331708 w 861165"/>
              <a:gd name="connsiteY133" fmla="*/ 136400 h 805315"/>
              <a:gd name="connsiteX134" fmla="*/ 52267 w 861165"/>
              <a:gd name="connsiteY134" fmla="*/ 110590 h 805315"/>
              <a:gd name="connsiteX135" fmla="*/ 24889 w 861165"/>
              <a:gd name="connsiteY135" fmla="*/ 137952 h 805315"/>
              <a:gd name="connsiteX136" fmla="*/ 24889 w 861165"/>
              <a:gd name="connsiteY136" fmla="*/ 414055 h 805315"/>
              <a:gd name="connsiteX137" fmla="*/ 52267 w 861165"/>
              <a:gd name="connsiteY137" fmla="*/ 441417 h 805315"/>
              <a:gd name="connsiteX138" fmla="*/ 99557 w 861165"/>
              <a:gd name="connsiteY138" fmla="*/ 441417 h 805315"/>
              <a:gd name="connsiteX139" fmla="*/ 125690 w 861165"/>
              <a:gd name="connsiteY139" fmla="*/ 468778 h 805315"/>
              <a:gd name="connsiteX140" fmla="*/ 125690 w 861165"/>
              <a:gd name="connsiteY140" fmla="*/ 558325 h 805315"/>
              <a:gd name="connsiteX141" fmla="*/ 214047 w 861165"/>
              <a:gd name="connsiteY141" fmla="*/ 465047 h 805315"/>
              <a:gd name="connsiteX142" fmla="*/ 190402 w 861165"/>
              <a:gd name="connsiteY142" fmla="*/ 465047 h 805315"/>
              <a:gd name="connsiteX143" fmla="*/ 177957 w 861165"/>
              <a:gd name="connsiteY143" fmla="*/ 453854 h 805315"/>
              <a:gd name="connsiteX144" fmla="*/ 190402 w 861165"/>
              <a:gd name="connsiteY144" fmla="*/ 441417 h 805315"/>
              <a:gd name="connsiteX145" fmla="*/ 247647 w 861165"/>
              <a:gd name="connsiteY145" fmla="*/ 441417 h 805315"/>
              <a:gd name="connsiteX146" fmla="*/ 329781 w 861165"/>
              <a:gd name="connsiteY146" fmla="*/ 441417 h 805315"/>
              <a:gd name="connsiteX147" fmla="*/ 607295 w 861165"/>
              <a:gd name="connsiteY147" fmla="*/ 441417 h 805315"/>
              <a:gd name="connsiteX148" fmla="*/ 634673 w 861165"/>
              <a:gd name="connsiteY148" fmla="*/ 414055 h 805315"/>
              <a:gd name="connsiteX149" fmla="*/ 634673 w 861165"/>
              <a:gd name="connsiteY149" fmla="*/ 137952 h 805315"/>
              <a:gd name="connsiteX150" fmla="*/ 607295 w 861165"/>
              <a:gd name="connsiteY150" fmla="*/ 110590 h 805315"/>
              <a:gd name="connsiteX151" fmla="*/ 52267 w 861165"/>
              <a:gd name="connsiteY151" fmla="*/ 86960 h 805315"/>
              <a:gd name="connsiteX152" fmla="*/ 607295 w 861165"/>
              <a:gd name="connsiteY152" fmla="*/ 86960 h 805315"/>
              <a:gd name="connsiteX153" fmla="*/ 659562 w 861165"/>
              <a:gd name="connsiteY153" fmla="*/ 137952 h 805315"/>
              <a:gd name="connsiteX154" fmla="*/ 659562 w 861165"/>
              <a:gd name="connsiteY154" fmla="*/ 237449 h 805315"/>
              <a:gd name="connsiteX155" fmla="*/ 808897 w 861165"/>
              <a:gd name="connsiteY155" fmla="*/ 237449 h 805315"/>
              <a:gd name="connsiteX156" fmla="*/ 861165 w 861165"/>
              <a:gd name="connsiteY156" fmla="*/ 289684 h 805315"/>
              <a:gd name="connsiteX157" fmla="*/ 861165 w 861165"/>
              <a:gd name="connsiteY157" fmla="*/ 565787 h 805315"/>
              <a:gd name="connsiteX158" fmla="*/ 808897 w 861165"/>
              <a:gd name="connsiteY158" fmla="*/ 618023 h 805315"/>
              <a:gd name="connsiteX159" fmla="*/ 761608 w 861165"/>
              <a:gd name="connsiteY159" fmla="*/ 618023 h 805315"/>
              <a:gd name="connsiteX160" fmla="*/ 759119 w 861165"/>
              <a:gd name="connsiteY160" fmla="*/ 619267 h 805315"/>
              <a:gd name="connsiteX161" fmla="*/ 759119 w 861165"/>
              <a:gd name="connsiteY161" fmla="*/ 728713 h 805315"/>
              <a:gd name="connsiteX162" fmla="*/ 749163 w 861165"/>
              <a:gd name="connsiteY162" fmla="*/ 744881 h 805315"/>
              <a:gd name="connsiteX163" fmla="*/ 742941 w 861165"/>
              <a:gd name="connsiteY163" fmla="*/ 744881 h 805315"/>
              <a:gd name="connsiteX164" fmla="*/ 731741 w 861165"/>
              <a:gd name="connsiteY164" fmla="*/ 741150 h 805315"/>
              <a:gd name="connsiteX165" fmla="*/ 616006 w 861165"/>
              <a:gd name="connsiteY165" fmla="*/ 618023 h 805315"/>
              <a:gd name="connsiteX166" fmla="*/ 613517 w 861165"/>
              <a:gd name="connsiteY166" fmla="*/ 618023 h 805315"/>
              <a:gd name="connsiteX167" fmla="*/ 532628 w 861165"/>
              <a:gd name="connsiteY167" fmla="*/ 618023 h 805315"/>
              <a:gd name="connsiteX168" fmla="*/ 306137 w 861165"/>
              <a:gd name="connsiteY168" fmla="*/ 618023 h 805315"/>
              <a:gd name="connsiteX169" fmla="*/ 253869 w 861165"/>
              <a:gd name="connsiteY169" fmla="*/ 565787 h 805315"/>
              <a:gd name="connsiteX170" fmla="*/ 253869 w 861165"/>
              <a:gd name="connsiteY170" fmla="*/ 465047 h 805315"/>
              <a:gd name="connsiteX171" fmla="*/ 247647 w 861165"/>
              <a:gd name="connsiteY171" fmla="*/ 465047 h 805315"/>
              <a:gd name="connsiteX172" fmla="*/ 246403 w 861165"/>
              <a:gd name="connsiteY172" fmla="*/ 466291 h 805315"/>
              <a:gd name="connsiteX173" fmla="*/ 129424 w 861165"/>
              <a:gd name="connsiteY173" fmla="*/ 588174 h 805315"/>
              <a:gd name="connsiteX174" fmla="*/ 118223 w 861165"/>
              <a:gd name="connsiteY174" fmla="*/ 594393 h 805315"/>
              <a:gd name="connsiteX175" fmla="*/ 112001 w 861165"/>
              <a:gd name="connsiteY175" fmla="*/ 591905 h 805315"/>
              <a:gd name="connsiteX176" fmla="*/ 102046 w 861165"/>
              <a:gd name="connsiteY176" fmla="*/ 578224 h 805315"/>
              <a:gd name="connsiteX177" fmla="*/ 102046 w 861165"/>
              <a:gd name="connsiteY177" fmla="*/ 468778 h 805315"/>
              <a:gd name="connsiteX178" fmla="*/ 99557 w 861165"/>
              <a:gd name="connsiteY178" fmla="*/ 465047 h 805315"/>
              <a:gd name="connsiteX179" fmla="*/ 52267 w 861165"/>
              <a:gd name="connsiteY179" fmla="*/ 465047 h 805315"/>
              <a:gd name="connsiteX180" fmla="*/ 0 w 861165"/>
              <a:gd name="connsiteY180" fmla="*/ 414055 h 805315"/>
              <a:gd name="connsiteX181" fmla="*/ 0 w 861165"/>
              <a:gd name="connsiteY181" fmla="*/ 137952 h 805315"/>
              <a:gd name="connsiteX182" fmla="*/ 52267 w 861165"/>
              <a:gd name="connsiteY182" fmla="*/ 86960 h 805315"/>
              <a:gd name="connsiteX183" fmla="*/ 780336 w 861165"/>
              <a:gd name="connsiteY183" fmla="*/ 2781 h 805315"/>
              <a:gd name="connsiteX184" fmla="*/ 797711 w 861165"/>
              <a:gd name="connsiteY184" fmla="*/ 2781 h 805315"/>
              <a:gd name="connsiteX185" fmla="*/ 827497 w 861165"/>
              <a:gd name="connsiteY185" fmla="*/ 33679 h 805315"/>
              <a:gd name="connsiteX186" fmla="*/ 833702 w 861165"/>
              <a:gd name="connsiteY186" fmla="*/ 46038 h 805315"/>
              <a:gd name="connsiteX187" fmla="*/ 833702 w 861165"/>
              <a:gd name="connsiteY187" fmla="*/ 47274 h 805315"/>
              <a:gd name="connsiteX188" fmla="*/ 833702 w 861165"/>
              <a:gd name="connsiteY188" fmla="*/ 48510 h 805315"/>
              <a:gd name="connsiteX189" fmla="*/ 827497 w 861165"/>
              <a:gd name="connsiteY189" fmla="*/ 64577 h 805315"/>
              <a:gd name="connsiteX190" fmla="*/ 798952 w 861165"/>
              <a:gd name="connsiteY190" fmla="*/ 91767 h 805315"/>
              <a:gd name="connsiteX191" fmla="*/ 790265 w 861165"/>
              <a:gd name="connsiteY191" fmla="*/ 96711 h 805315"/>
              <a:gd name="connsiteX192" fmla="*/ 781577 w 861165"/>
              <a:gd name="connsiteY192" fmla="*/ 91767 h 805315"/>
              <a:gd name="connsiteX193" fmla="*/ 781577 w 861165"/>
              <a:gd name="connsiteY193" fmla="*/ 75700 h 805315"/>
              <a:gd name="connsiteX194" fmla="*/ 797711 w 861165"/>
              <a:gd name="connsiteY194" fmla="*/ 59633 h 805315"/>
              <a:gd name="connsiteX195" fmla="*/ 215655 w 861165"/>
              <a:gd name="connsiteY195" fmla="*/ 59633 h 805315"/>
              <a:gd name="connsiteX196" fmla="*/ 203244 w 861165"/>
              <a:gd name="connsiteY196" fmla="*/ 47274 h 805315"/>
              <a:gd name="connsiteX197" fmla="*/ 215655 w 861165"/>
              <a:gd name="connsiteY197" fmla="*/ 36151 h 805315"/>
              <a:gd name="connsiteX198" fmla="*/ 797711 w 861165"/>
              <a:gd name="connsiteY198" fmla="*/ 36151 h 805315"/>
              <a:gd name="connsiteX199" fmla="*/ 780336 w 861165"/>
              <a:gd name="connsiteY199" fmla="*/ 20084 h 805315"/>
              <a:gd name="connsiteX200" fmla="*/ 780336 w 861165"/>
              <a:gd name="connsiteY200" fmla="*/ 2781 h 80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861165" h="805315">
                <a:moveTo>
                  <a:pt x="62451" y="711385"/>
                </a:moveTo>
                <a:cubicBezTo>
                  <a:pt x="67449" y="707677"/>
                  <a:pt x="74945" y="707677"/>
                  <a:pt x="78693" y="711385"/>
                </a:cubicBezTo>
                <a:cubicBezTo>
                  <a:pt x="83691" y="716328"/>
                  <a:pt x="83691" y="723744"/>
                  <a:pt x="78693" y="728688"/>
                </a:cubicBezTo>
                <a:lnTo>
                  <a:pt x="62451" y="744755"/>
                </a:lnTo>
                <a:lnTo>
                  <a:pt x="650918" y="744755"/>
                </a:lnTo>
                <a:cubicBezTo>
                  <a:pt x="657165" y="744755"/>
                  <a:pt x="663412" y="750934"/>
                  <a:pt x="663412" y="757114"/>
                </a:cubicBezTo>
                <a:cubicBezTo>
                  <a:pt x="663412" y="763294"/>
                  <a:pt x="657165" y="768237"/>
                  <a:pt x="650918" y="768237"/>
                </a:cubicBezTo>
                <a:lnTo>
                  <a:pt x="64950" y="768237"/>
                </a:lnTo>
                <a:lnTo>
                  <a:pt x="81192" y="785540"/>
                </a:lnTo>
                <a:cubicBezTo>
                  <a:pt x="84940" y="789248"/>
                  <a:pt x="84940" y="797900"/>
                  <a:pt x="81192" y="801607"/>
                </a:cubicBezTo>
                <a:cubicBezTo>
                  <a:pt x="78693" y="804079"/>
                  <a:pt x="74945" y="805315"/>
                  <a:pt x="72446" y="805315"/>
                </a:cubicBezTo>
                <a:cubicBezTo>
                  <a:pt x="68698" y="805315"/>
                  <a:pt x="66199" y="804079"/>
                  <a:pt x="63701" y="801607"/>
                </a:cubicBezTo>
                <a:lnTo>
                  <a:pt x="33715" y="771945"/>
                </a:lnTo>
                <a:cubicBezTo>
                  <a:pt x="29967" y="768237"/>
                  <a:pt x="27468" y="764530"/>
                  <a:pt x="27468" y="759586"/>
                </a:cubicBezTo>
                <a:cubicBezTo>
                  <a:pt x="27468" y="759586"/>
                  <a:pt x="27468" y="758350"/>
                  <a:pt x="27468" y="757114"/>
                </a:cubicBezTo>
                <a:cubicBezTo>
                  <a:pt x="27468" y="750934"/>
                  <a:pt x="28717" y="744755"/>
                  <a:pt x="33715" y="741047"/>
                </a:cubicBezTo>
                <a:close/>
                <a:moveTo>
                  <a:pt x="659562" y="262323"/>
                </a:moveTo>
                <a:lnTo>
                  <a:pt x="659562" y="414055"/>
                </a:lnTo>
                <a:cubicBezTo>
                  <a:pt x="659562" y="442660"/>
                  <a:pt x="634673" y="465047"/>
                  <a:pt x="607295" y="465047"/>
                </a:cubicBezTo>
                <a:lnTo>
                  <a:pt x="329781" y="465047"/>
                </a:lnTo>
                <a:lnTo>
                  <a:pt x="277514" y="465047"/>
                </a:lnTo>
                <a:lnTo>
                  <a:pt x="277514" y="565787"/>
                </a:lnTo>
                <a:cubicBezTo>
                  <a:pt x="277514" y="580712"/>
                  <a:pt x="289959" y="593149"/>
                  <a:pt x="306137" y="593149"/>
                </a:cubicBezTo>
                <a:lnTo>
                  <a:pt x="532628" y="593149"/>
                </a:lnTo>
                <a:lnTo>
                  <a:pt x="613517" y="593149"/>
                </a:lnTo>
                <a:lnTo>
                  <a:pt x="673251" y="593149"/>
                </a:lnTo>
                <a:cubicBezTo>
                  <a:pt x="678229" y="593149"/>
                  <a:pt x="684452" y="598124"/>
                  <a:pt x="684452" y="605586"/>
                </a:cubicBezTo>
                <a:cubicBezTo>
                  <a:pt x="684452" y="611805"/>
                  <a:pt x="678229" y="618023"/>
                  <a:pt x="673251" y="618023"/>
                </a:cubicBezTo>
                <a:lnTo>
                  <a:pt x="648362" y="618023"/>
                </a:lnTo>
                <a:lnTo>
                  <a:pt x="735474" y="710058"/>
                </a:lnTo>
                <a:lnTo>
                  <a:pt x="735474" y="619267"/>
                </a:lnTo>
                <a:cubicBezTo>
                  <a:pt x="735474" y="605586"/>
                  <a:pt x="746674" y="593149"/>
                  <a:pt x="761608" y="593149"/>
                </a:cubicBezTo>
                <a:lnTo>
                  <a:pt x="808897" y="593149"/>
                </a:lnTo>
                <a:cubicBezTo>
                  <a:pt x="823831" y="593149"/>
                  <a:pt x="836275" y="580712"/>
                  <a:pt x="836275" y="565787"/>
                </a:cubicBezTo>
                <a:lnTo>
                  <a:pt x="836275" y="289684"/>
                </a:lnTo>
                <a:cubicBezTo>
                  <a:pt x="836275" y="274760"/>
                  <a:pt x="823831" y="262323"/>
                  <a:pt x="808897" y="262323"/>
                </a:cubicBezTo>
                <a:close/>
                <a:moveTo>
                  <a:pt x="375650" y="235275"/>
                </a:moveTo>
                <a:cubicBezTo>
                  <a:pt x="378155" y="235275"/>
                  <a:pt x="380661" y="235275"/>
                  <a:pt x="383167" y="236504"/>
                </a:cubicBezTo>
                <a:cubicBezTo>
                  <a:pt x="386925" y="236504"/>
                  <a:pt x="390684" y="237732"/>
                  <a:pt x="394442" y="240190"/>
                </a:cubicBezTo>
                <a:cubicBezTo>
                  <a:pt x="399454" y="242647"/>
                  <a:pt x="403212" y="246333"/>
                  <a:pt x="406971" y="251248"/>
                </a:cubicBezTo>
                <a:cubicBezTo>
                  <a:pt x="408223" y="252477"/>
                  <a:pt x="408223" y="253705"/>
                  <a:pt x="408223" y="253705"/>
                </a:cubicBezTo>
                <a:cubicBezTo>
                  <a:pt x="408223" y="256163"/>
                  <a:pt x="408223" y="256163"/>
                  <a:pt x="408223" y="257391"/>
                </a:cubicBezTo>
                <a:cubicBezTo>
                  <a:pt x="408223" y="259849"/>
                  <a:pt x="408223" y="262306"/>
                  <a:pt x="405718" y="263535"/>
                </a:cubicBezTo>
                <a:cubicBezTo>
                  <a:pt x="403212" y="265992"/>
                  <a:pt x="401959" y="267221"/>
                  <a:pt x="398201" y="267221"/>
                </a:cubicBezTo>
                <a:cubicBezTo>
                  <a:pt x="395695" y="267221"/>
                  <a:pt x="394442" y="265992"/>
                  <a:pt x="393189" y="264763"/>
                </a:cubicBezTo>
                <a:cubicBezTo>
                  <a:pt x="391937" y="264763"/>
                  <a:pt x="390684" y="263535"/>
                  <a:pt x="389431" y="261077"/>
                </a:cubicBezTo>
                <a:cubicBezTo>
                  <a:pt x="388178" y="258620"/>
                  <a:pt x="386925" y="257391"/>
                  <a:pt x="384419" y="256163"/>
                </a:cubicBezTo>
                <a:cubicBezTo>
                  <a:pt x="383167" y="256163"/>
                  <a:pt x="380661" y="254934"/>
                  <a:pt x="378155" y="253705"/>
                </a:cubicBezTo>
                <a:lnTo>
                  <a:pt x="375650" y="253705"/>
                </a:lnTo>
                <a:cubicBezTo>
                  <a:pt x="373144" y="253705"/>
                  <a:pt x="370638" y="253705"/>
                  <a:pt x="369385" y="256163"/>
                </a:cubicBezTo>
                <a:cubicBezTo>
                  <a:pt x="366880" y="256163"/>
                  <a:pt x="365627" y="257391"/>
                  <a:pt x="364374" y="258620"/>
                </a:cubicBezTo>
                <a:cubicBezTo>
                  <a:pt x="361868" y="259849"/>
                  <a:pt x="361868" y="261077"/>
                  <a:pt x="359363" y="263535"/>
                </a:cubicBezTo>
                <a:cubicBezTo>
                  <a:pt x="359363" y="264763"/>
                  <a:pt x="359363" y="267221"/>
                  <a:pt x="359363" y="269678"/>
                </a:cubicBezTo>
                <a:lnTo>
                  <a:pt x="359363" y="291794"/>
                </a:lnTo>
                <a:cubicBezTo>
                  <a:pt x="359363" y="295481"/>
                  <a:pt x="359363" y="297938"/>
                  <a:pt x="359363" y="299167"/>
                </a:cubicBezTo>
                <a:cubicBezTo>
                  <a:pt x="360615" y="300395"/>
                  <a:pt x="361868" y="301624"/>
                  <a:pt x="364374" y="304081"/>
                </a:cubicBezTo>
                <a:cubicBezTo>
                  <a:pt x="365627" y="305310"/>
                  <a:pt x="366880" y="306539"/>
                  <a:pt x="369385" y="307767"/>
                </a:cubicBezTo>
                <a:cubicBezTo>
                  <a:pt x="370638" y="307767"/>
                  <a:pt x="373144" y="308996"/>
                  <a:pt x="375650" y="308996"/>
                </a:cubicBezTo>
                <a:cubicBezTo>
                  <a:pt x="378155" y="308996"/>
                  <a:pt x="380661" y="307767"/>
                  <a:pt x="381914" y="307767"/>
                </a:cubicBezTo>
                <a:cubicBezTo>
                  <a:pt x="383167" y="306539"/>
                  <a:pt x="385672" y="305310"/>
                  <a:pt x="386925" y="304081"/>
                </a:cubicBezTo>
                <a:cubicBezTo>
                  <a:pt x="388178" y="302853"/>
                  <a:pt x="389431" y="301624"/>
                  <a:pt x="390684" y="299167"/>
                </a:cubicBezTo>
                <a:cubicBezTo>
                  <a:pt x="391937" y="297938"/>
                  <a:pt x="391937" y="295481"/>
                  <a:pt x="391937" y="293023"/>
                </a:cubicBezTo>
                <a:lnTo>
                  <a:pt x="388178" y="293023"/>
                </a:lnTo>
                <a:cubicBezTo>
                  <a:pt x="385672" y="293023"/>
                  <a:pt x="383167" y="291794"/>
                  <a:pt x="381914" y="290566"/>
                </a:cubicBezTo>
                <a:cubicBezTo>
                  <a:pt x="379408" y="288108"/>
                  <a:pt x="378155" y="285651"/>
                  <a:pt x="378155" y="284422"/>
                </a:cubicBezTo>
                <a:cubicBezTo>
                  <a:pt x="378155" y="280736"/>
                  <a:pt x="379408" y="278279"/>
                  <a:pt x="381914" y="277050"/>
                </a:cubicBezTo>
                <a:cubicBezTo>
                  <a:pt x="383167" y="274593"/>
                  <a:pt x="385672" y="274593"/>
                  <a:pt x="388178" y="274593"/>
                </a:cubicBezTo>
                <a:lnTo>
                  <a:pt x="401959" y="274593"/>
                </a:lnTo>
                <a:cubicBezTo>
                  <a:pt x="403212" y="274593"/>
                  <a:pt x="406971" y="274593"/>
                  <a:pt x="408223" y="277050"/>
                </a:cubicBezTo>
                <a:cubicBezTo>
                  <a:pt x="409476" y="278279"/>
                  <a:pt x="410729" y="280736"/>
                  <a:pt x="410729" y="284422"/>
                </a:cubicBezTo>
                <a:lnTo>
                  <a:pt x="410729" y="291794"/>
                </a:lnTo>
                <a:cubicBezTo>
                  <a:pt x="410729" y="297938"/>
                  <a:pt x="409476" y="301624"/>
                  <a:pt x="408223" y="305310"/>
                </a:cubicBezTo>
                <a:cubicBezTo>
                  <a:pt x="406971" y="310225"/>
                  <a:pt x="403212" y="313911"/>
                  <a:pt x="400706" y="317597"/>
                </a:cubicBezTo>
                <a:cubicBezTo>
                  <a:pt x="396948" y="320054"/>
                  <a:pt x="393189" y="322512"/>
                  <a:pt x="389431" y="324969"/>
                </a:cubicBezTo>
                <a:cubicBezTo>
                  <a:pt x="385672" y="327426"/>
                  <a:pt x="380661" y="327426"/>
                  <a:pt x="375650" y="327426"/>
                </a:cubicBezTo>
                <a:cubicBezTo>
                  <a:pt x="370638" y="327426"/>
                  <a:pt x="365627" y="326198"/>
                  <a:pt x="361868" y="324969"/>
                </a:cubicBezTo>
                <a:cubicBezTo>
                  <a:pt x="358110" y="322512"/>
                  <a:pt x="354351" y="321283"/>
                  <a:pt x="350593" y="317597"/>
                </a:cubicBezTo>
                <a:cubicBezTo>
                  <a:pt x="346834" y="315139"/>
                  <a:pt x="344329" y="311453"/>
                  <a:pt x="343076" y="306539"/>
                </a:cubicBezTo>
                <a:cubicBezTo>
                  <a:pt x="340570" y="302853"/>
                  <a:pt x="340570" y="297938"/>
                  <a:pt x="340570" y="294252"/>
                </a:cubicBezTo>
                <a:lnTo>
                  <a:pt x="340570" y="269678"/>
                </a:lnTo>
                <a:cubicBezTo>
                  <a:pt x="340570" y="264763"/>
                  <a:pt x="340570" y="261077"/>
                  <a:pt x="343076" y="256163"/>
                </a:cubicBezTo>
                <a:cubicBezTo>
                  <a:pt x="344329" y="252477"/>
                  <a:pt x="346834" y="248791"/>
                  <a:pt x="350593" y="245104"/>
                </a:cubicBezTo>
                <a:cubicBezTo>
                  <a:pt x="353098" y="242647"/>
                  <a:pt x="356857" y="240190"/>
                  <a:pt x="361868" y="237732"/>
                </a:cubicBezTo>
                <a:cubicBezTo>
                  <a:pt x="365627" y="236504"/>
                  <a:pt x="370638" y="235275"/>
                  <a:pt x="375650" y="235275"/>
                </a:cubicBezTo>
                <a:close/>
                <a:moveTo>
                  <a:pt x="270784" y="218794"/>
                </a:moveTo>
                <a:lnTo>
                  <a:pt x="314908" y="218794"/>
                </a:lnTo>
                <a:cubicBezTo>
                  <a:pt x="317429" y="218794"/>
                  <a:pt x="319951" y="220062"/>
                  <a:pt x="322472" y="222597"/>
                </a:cubicBezTo>
                <a:cubicBezTo>
                  <a:pt x="324993" y="225132"/>
                  <a:pt x="326254" y="227667"/>
                  <a:pt x="326254" y="230203"/>
                </a:cubicBezTo>
                <a:cubicBezTo>
                  <a:pt x="326254" y="234006"/>
                  <a:pt x="324993" y="236541"/>
                  <a:pt x="322472" y="239076"/>
                </a:cubicBezTo>
                <a:cubicBezTo>
                  <a:pt x="319951" y="241611"/>
                  <a:pt x="317429" y="242879"/>
                  <a:pt x="314908" y="242879"/>
                </a:cubicBezTo>
                <a:lnTo>
                  <a:pt x="282130" y="242879"/>
                </a:lnTo>
                <a:lnTo>
                  <a:pt x="282130" y="253020"/>
                </a:lnTo>
                <a:lnTo>
                  <a:pt x="294737" y="253020"/>
                </a:lnTo>
                <a:cubicBezTo>
                  <a:pt x="301040" y="253020"/>
                  <a:pt x="304822" y="254288"/>
                  <a:pt x="309865" y="256823"/>
                </a:cubicBezTo>
                <a:cubicBezTo>
                  <a:pt x="314908" y="258091"/>
                  <a:pt x="318690" y="260626"/>
                  <a:pt x="322472" y="264429"/>
                </a:cubicBezTo>
                <a:cubicBezTo>
                  <a:pt x="326254" y="268232"/>
                  <a:pt x="328776" y="272035"/>
                  <a:pt x="331297" y="277105"/>
                </a:cubicBezTo>
                <a:cubicBezTo>
                  <a:pt x="333818" y="282176"/>
                  <a:pt x="333818" y="287246"/>
                  <a:pt x="333818" y="292317"/>
                </a:cubicBezTo>
                <a:cubicBezTo>
                  <a:pt x="333818" y="298655"/>
                  <a:pt x="333818" y="303726"/>
                  <a:pt x="331297" y="308796"/>
                </a:cubicBezTo>
                <a:cubicBezTo>
                  <a:pt x="330036" y="313867"/>
                  <a:pt x="326254" y="317670"/>
                  <a:pt x="322472" y="321473"/>
                </a:cubicBezTo>
                <a:cubicBezTo>
                  <a:pt x="319951" y="325276"/>
                  <a:pt x="314908" y="327811"/>
                  <a:pt x="309865" y="330346"/>
                </a:cubicBezTo>
                <a:cubicBezTo>
                  <a:pt x="306083" y="332881"/>
                  <a:pt x="301040" y="332881"/>
                  <a:pt x="294737" y="332881"/>
                </a:cubicBezTo>
                <a:cubicBezTo>
                  <a:pt x="290955" y="332881"/>
                  <a:pt x="287173" y="332881"/>
                  <a:pt x="284651" y="331614"/>
                </a:cubicBezTo>
                <a:cubicBezTo>
                  <a:pt x="280869" y="330346"/>
                  <a:pt x="277087" y="329078"/>
                  <a:pt x="274566" y="326543"/>
                </a:cubicBezTo>
                <a:cubicBezTo>
                  <a:pt x="270784" y="325276"/>
                  <a:pt x="268263" y="322740"/>
                  <a:pt x="265741" y="320205"/>
                </a:cubicBezTo>
                <a:cubicBezTo>
                  <a:pt x="263220" y="317670"/>
                  <a:pt x="260698" y="313867"/>
                  <a:pt x="259438" y="311332"/>
                </a:cubicBezTo>
                <a:cubicBezTo>
                  <a:pt x="259438" y="308796"/>
                  <a:pt x="259438" y="307529"/>
                  <a:pt x="259438" y="304993"/>
                </a:cubicBezTo>
                <a:cubicBezTo>
                  <a:pt x="259438" y="303726"/>
                  <a:pt x="259438" y="301190"/>
                  <a:pt x="260698" y="299923"/>
                </a:cubicBezTo>
                <a:cubicBezTo>
                  <a:pt x="261959" y="298655"/>
                  <a:pt x="263220" y="296120"/>
                  <a:pt x="265741" y="296120"/>
                </a:cubicBezTo>
                <a:cubicBezTo>
                  <a:pt x="267002" y="294852"/>
                  <a:pt x="268263" y="294852"/>
                  <a:pt x="270784" y="294852"/>
                </a:cubicBezTo>
                <a:cubicBezTo>
                  <a:pt x="274566" y="294852"/>
                  <a:pt x="277087" y="294852"/>
                  <a:pt x="279609" y="297388"/>
                </a:cubicBezTo>
                <a:cubicBezTo>
                  <a:pt x="280869" y="298655"/>
                  <a:pt x="280869" y="299923"/>
                  <a:pt x="282130" y="301190"/>
                </a:cubicBezTo>
                <a:cubicBezTo>
                  <a:pt x="283391" y="302458"/>
                  <a:pt x="284651" y="303726"/>
                  <a:pt x="284651" y="304993"/>
                </a:cubicBezTo>
                <a:cubicBezTo>
                  <a:pt x="287173" y="306261"/>
                  <a:pt x="287173" y="307529"/>
                  <a:pt x="288434" y="308796"/>
                </a:cubicBezTo>
                <a:cubicBezTo>
                  <a:pt x="289694" y="308796"/>
                  <a:pt x="293476" y="308796"/>
                  <a:pt x="294737" y="308796"/>
                </a:cubicBezTo>
                <a:cubicBezTo>
                  <a:pt x="299780" y="308796"/>
                  <a:pt x="303562" y="307529"/>
                  <a:pt x="306083" y="304993"/>
                </a:cubicBezTo>
                <a:cubicBezTo>
                  <a:pt x="308605" y="301190"/>
                  <a:pt x="309865" y="297388"/>
                  <a:pt x="309865" y="292317"/>
                </a:cubicBezTo>
                <a:cubicBezTo>
                  <a:pt x="309865" y="288514"/>
                  <a:pt x="308605" y="283444"/>
                  <a:pt x="306083" y="280908"/>
                </a:cubicBezTo>
                <a:cubicBezTo>
                  <a:pt x="303562" y="278373"/>
                  <a:pt x="299780" y="275838"/>
                  <a:pt x="294737" y="275838"/>
                </a:cubicBezTo>
                <a:lnTo>
                  <a:pt x="270784" y="275838"/>
                </a:lnTo>
                <a:cubicBezTo>
                  <a:pt x="267002" y="275838"/>
                  <a:pt x="264480" y="275838"/>
                  <a:pt x="261959" y="273302"/>
                </a:cubicBezTo>
                <a:cubicBezTo>
                  <a:pt x="259438" y="270767"/>
                  <a:pt x="258177" y="268232"/>
                  <a:pt x="258177" y="264429"/>
                </a:cubicBezTo>
                <a:lnTo>
                  <a:pt x="258177" y="230203"/>
                </a:lnTo>
                <a:cubicBezTo>
                  <a:pt x="258177" y="227667"/>
                  <a:pt x="259438" y="225132"/>
                  <a:pt x="261959" y="222597"/>
                </a:cubicBezTo>
                <a:cubicBezTo>
                  <a:pt x="264480" y="220062"/>
                  <a:pt x="267002" y="218794"/>
                  <a:pt x="270784" y="218794"/>
                </a:cubicBezTo>
                <a:close/>
                <a:moveTo>
                  <a:pt x="331708" y="160162"/>
                </a:moveTo>
                <a:cubicBezTo>
                  <a:pt x="268208" y="160162"/>
                  <a:pt x="215915" y="211439"/>
                  <a:pt x="215915" y="275222"/>
                </a:cubicBezTo>
                <a:cubicBezTo>
                  <a:pt x="215915" y="339005"/>
                  <a:pt x="268208" y="390281"/>
                  <a:pt x="331708" y="390281"/>
                </a:cubicBezTo>
                <a:cubicBezTo>
                  <a:pt x="393962" y="390281"/>
                  <a:pt x="446256" y="339005"/>
                  <a:pt x="446256" y="275222"/>
                </a:cubicBezTo>
                <a:cubicBezTo>
                  <a:pt x="446256" y="211439"/>
                  <a:pt x="393962" y="160162"/>
                  <a:pt x="331708" y="160162"/>
                </a:cubicBezTo>
                <a:close/>
                <a:moveTo>
                  <a:pt x="331708" y="136400"/>
                </a:moveTo>
                <a:cubicBezTo>
                  <a:pt x="407658" y="136400"/>
                  <a:pt x="471158" y="198932"/>
                  <a:pt x="471158" y="275222"/>
                </a:cubicBezTo>
                <a:cubicBezTo>
                  <a:pt x="471158" y="352762"/>
                  <a:pt x="407658" y="415294"/>
                  <a:pt x="331708" y="415294"/>
                </a:cubicBezTo>
                <a:cubicBezTo>
                  <a:pt x="255758" y="415294"/>
                  <a:pt x="192258" y="352762"/>
                  <a:pt x="192258" y="275222"/>
                </a:cubicBezTo>
                <a:cubicBezTo>
                  <a:pt x="192258" y="198932"/>
                  <a:pt x="255758" y="136400"/>
                  <a:pt x="331708" y="136400"/>
                </a:cubicBezTo>
                <a:close/>
                <a:moveTo>
                  <a:pt x="52267" y="110590"/>
                </a:moveTo>
                <a:cubicBezTo>
                  <a:pt x="36089" y="110590"/>
                  <a:pt x="24889" y="123028"/>
                  <a:pt x="24889" y="137952"/>
                </a:cubicBezTo>
                <a:lnTo>
                  <a:pt x="24889" y="414055"/>
                </a:lnTo>
                <a:cubicBezTo>
                  <a:pt x="24889" y="428980"/>
                  <a:pt x="36089" y="441417"/>
                  <a:pt x="52267" y="441417"/>
                </a:cubicBezTo>
                <a:lnTo>
                  <a:pt x="99557" y="441417"/>
                </a:lnTo>
                <a:cubicBezTo>
                  <a:pt x="114490" y="441417"/>
                  <a:pt x="125690" y="453854"/>
                  <a:pt x="125690" y="468778"/>
                </a:cubicBezTo>
                <a:lnTo>
                  <a:pt x="125690" y="558325"/>
                </a:lnTo>
                <a:lnTo>
                  <a:pt x="214047" y="465047"/>
                </a:lnTo>
                <a:lnTo>
                  <a:pt x="190402" y="465047"/>
                </a:lnTo>
                <a:cubicBezTo>
                  <a:pt x="182935" y="465047"/>
                  <a:pt x="177957" y="460072"/>
                  <a:pt x="177957" y="453854"/>
                </a:cubicBezTo>
                <a:cubicBezTo>
                  <a:pt x="177957" y="446391"/>
                  <a:pt x="182935" y="441417"/>
                  <a:pt x="190402" y="441417"/>
                </a:cubicBezTo>
                <a:lnTo>
                  <a:pt x="247647" y="441417"/>
                </a:lnTo>
                <a:lnTo>
                  <a:pt x="329781" y="441417"/>
                </a:lnTo>
                <a:lnTo>
                  <a:pt x="607295" y="441417"/>
                </a:lnTo>
                <a:cubicBezTo>
                  <a:pt x="622229" y="441417"/>
                  <a:pt x="634673" y="428980"/>
                  <a:pt x="634673" y="414055"/>
                </a:cubicBezTo>
                <a:lnTo>
                  <a:pt x="634673" y="137952"/>
                </a:lnTo>
                <a:cubicBezTo>
                  <a:pt x="634673" y="123028"/>
                  <a:pt x="622229" y="110590"/>
                  <a:pt x="607295" y="110590"/>
                </a:cubicBezTo>
                <a:close/>
                <a:moveTo>
                  <a:pt x="52267" y="86960"/>
                </a:moveTo>
                <a:lnTo>
                  <a:pt x="607295" y="86960"/>
                </a:lnTo>
                <a:cubicBezTo>
                  <a:pt x="634673" y="86960"/>
                  <a:pt x="659562" y="109347"/>
                  <a:pt x="659562" y="137952"/>
                </a:cubicBezTo>
                <a:lnTo>
                  <a:pt x="659562" y="237449"/>
                </a:lnTo>
                <a:lnTo>
                  <a:pt x="808897" y="237449"/>
                </a:lnTo>
                <a:cubicBezTo>
                  <a:pt x="837520" y="237449"/>
                  <a:pt x="861165" y="261079"/>
                  <a:pt x="861165" y="289684"/>
                </a:cubicBezTo>
                <a:lnTo>
                  <a:pt x="861165" y="565787"/>
                </a:lnTo>
                <a:cubicBezTo>
                  <a:pt x="861165" y="594393"/>
                  <a:pt x="837520" y="618023"/>
                  <a:pt x="808897" y="618023"/>
                </a:cubicBezTo>
                <a:lnTo>
                  <a:pt x="761608" y="618023"/>
                </a:lnTo>
                <a:cubicBezTo>
                  <a:pt x="760363" y="618023"/>
                  <a:pt x="759119" y="618023"/>
                  <a:pt x="759119" y="619267"/>
                </a:cubicBezTo>
                <a:lnTo>
                  <a:pt x="759119" y="728713"/>
                </a:lnTo>
                <a:cubicBezTo>
                  <a:pt x="759119" y="736175"/>
                  <a:pt x="755386" y="741150"/>
                  <a:pt x="749163" y="744881"/>
                </a:cubicBezTo>
                <a:cubicBezTo>
                  <a:pt x="747919" y="744881"/>
                  <a:pt x="745430" y="744881"/>
                  <a:pt x="742941" y="744881"/>
                </a:cubicBezTo>
                <a:cubicBezTo>
                  <a:pt x="739208" y="744881"/>
                  <a:pt x="734230" y="743638"/>
                  <a:pt x="731741" y="741150"/>
                </a:cubicBezTo>
                <a:lnTo>
                  <a:pt x="616006" y="618023"/>
                </a:lnTo>
                <a:cubicBezTo>
                  <a:pt x="616006" y="618023"/>
                  <a:pt x="614762" y="618023"/>
                  <a:pt x="613517" y="618023"/>
                </a:cubicBezTo>
                <a:lnTo>
                  <a:pt x="532628" y="618023"/>
                </a:lnTo>
                <a:lnTo>
                  <a:pt x="306137" y="618023"/>
                </a:lnTo>
                <a:cubicBezTo>
                  <a:pt x="276270" y="618023"/>
                  <a:pt x="253869" y="594393"/>
                  <a:pt x="253869" y="565787"/>
                </a:cubicBezTo>
                <a:lnTo>
                  <a:pt x="253869" y="465047"/>
                </a:lnTo>
                <a:lnTo>
                  <a:pt x="247647" y="465047"/>
                </a:lnTo>
                <a:lnTo>
                  <a:pt x="246403" y="466291"/>
                </a:lnTo>
                <a:lnTo>
                  <a:pt x="129424" y="588174"/>
                </a:lnTo>
                <a:cubicBezTo>
                  <a:pt x="125690" y="591905"/>
                  <a:pt x="121957" y="594393"/>
                  <a:pt x="118223" y="594393"/>
                </a:cubicBezTo>
                <a:cubicBezTo>
                  <a:pt x="115735" y="594393"/>
                  <a:pt x="113246" y="593149"/>
                  <a:pt x="112001" y="591905"/>
                </a:cubicBezTo>
                <a:cubicBezTo>
                  <a:pt x="105779" y="589418"/>
                  <a:pt x="102046" y="583199"/>
                  <a:pt x="102046" y="578224"/>
                </a:cubicBezTo>
                <a:lnTo>
                  <a:pt x="102046" y="468778"/>
                </a:lnTo>
                <a:cubicBezTo>
                  <a:pt x="102046" y="467534"/>
                  <a:pt x="100801" y="465047"/>
                  <a:pt x="99557" y="465047"/>
                </a:cubicBezTo>
                <a:lnTo>
                  <a:pt x="52267" y="465047"/>
                </a:lnTo>
                <a:cubicBezTo>
                  <a:pt x="23645" y="465047"/>
                  <a:pt x="0" y="442660"/>
                  <a:pt x="0" y="414055"/>
                </a:cubicBezTo>
                <a:lnTo>
                  <a:pt x="0" y="137952"/>
                </a:lnTo>
                <a:cubicBezTo>
                  <a:pt x="0" y="109347"/>
                  <a:pt x="23645" y="86960"/>
                  <a:pt x="52267" y="86960"/>
                </a:cubicBezTo>
                <a:close/>
                <a:moveTo>
                  <a:pt x="780336" y="2781"/>
                </a:moveTo>
                <a:cubicBezTo>
                  <a:pt x="785301" y="-927"/>
                  <a:pt x="792747" y="-927"/>
                  <a:pt x="797711" y="2781"/>
                </a:cubicBezTo>
                <a:lnTo>
                  <a:pt x="827497" y="33679"/>
                </a:lnTo>
                <a:cubicBezTo>
                  <a:pt x="831220" y="36151"/>
                  <a:pt x="832461" y="41094"/>
                  <a:pt x="833702" y="46038"/>
                </a:cubicBezTo>
                <a:lnTo>
                  <a:pt x="833702" y="47274"/>
                </a:lnTo>
                <a:lnTo>
                  <a:pt x="833702" y="48510"/>
                </a:lnTo>
                <a:cubicBezTo>
                  <a:pt x="833702" y="53454"/>
                  <a:pt x="832461" y="59633"/>
                  <a:pt x="827497" y="64577"/>
                </a:cubicBezTo>
                <a:lnTo>
                  <a:pt x="798952" y="91767"/>
                </a:lnTo>
                <a:cubicBezTo>
                  <a:pt x="796470" y="95475"/>
                  <a:pt x="793988" y="96711"/>
                  <a:pt x="790265" y="96711"/>
                </a:cubicBezTo>
                <a:cubicBezTo>
                  <a:pt x="787783" y="96711"/>
                  <a:pt x="784060" y="95475"/>
                  <a:pt x="781577" y="91767"/>
                </a:cubicBezTo>
                <a:cubicBezTo>
                  <a:pt x="777854" y="88060"/>
                  <a:pt x="777854" y="80644"/>
                  <a:pt x="781577" y="75700"/>
                </a:cubicBezTo>
                <a:lnTo>
                  <a:pt x="797711" y="59633"/>
                </a:lnTo>
                <a:lnTo>
                  <a:pt x="215655" y="59633"/>
                </a:lnTo>
                <a:cubicBezTo>
                  <a:pt x="209449" y="59633"/>
                  <a:pt x="203244" y="54690"/>
                  <a:pt x="203244" y="47274"/>
                </a:cubicBezTo>
                <a:cubicBezTo>
                  <a:pt x="203244" y="41094"/>
                  <a:pt x="209449" y="36151"/>
                  <a:pt x="215655" y="36151"/>
                </a:cubicBezTo>
                <a:lnTo>
                  <a:pt x="797711" y="36151"/>
                </a:lnTo>
                <a:lnTo>
                  <a:pt x="780336" y="20084"/>
                </a:lnTo>
                <a:cubicBezTo>
                  <a:pt x="775372" y="15140"/>
                  <a:pt x="775372" y="7724"/>
                  <a:pt x="780336" y="27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E5DCE73-28F7-7B42-A8A4-7EEA26613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9769" y="11524099"/>
            <a:ext cx="861165" cy="743306"/>
          </a:xfrm>
          <a:custGeom>
            <a:avLst/>
            <a:gdLst>
              <a:gd name="connsiteX0" fmla="*/ 297425 w 861165"/>
              <a:gd name="connsiteY0" fmla="*/ 425995 h 743306"/>
              <a:gd name="connsiteX1" fmla="*/ 39823 w 861165"/>
              <a:gd name="connsiteY1" fmla="*/ 719570 h 743306"/>
              <a:gd name="connsiteX2" fmla="*/ 817609 w 861165"/>
              <a:gd name="connsiteY2" fmla="*/ 719570 h 743306"/>
              <a:gd name="connsiteX3" fmla="*/ 561250 w 861165"/>
              <a:gd name="connsiteY3" fmla="*/ 427244 h 743306"/>
              <a:gd name="connsiteX4" fmla="*/ 464183 w 861165"/>
              <a:gd name="connsiteY4" fmla="*/ 483461 h 743306"/>
              <a:gd name="connsiteX5" fmla="*/ 430582 w 861165"/>
              <a:gd name="connsiteY5" fmla="*/ 492206 h 743306"/>
              <a:gd name="connsiteX6" fmla="*/ 398226 w 861165"/>
              <a:gd name="connsiteY6" fmla="*/ 483461 h 743306"/>
              <a:gd name="connsiteX7" fmla="*/ 342052 w 861165"/>
              <a:gd name="connsiteY7" fmla="*/ 387504 h 743306"/>
              <a:gd name="connsiteX8" fmla="*/ 520358 w 861165"/>
              <a:gd name="connsiteY8" fmla="*/ 387504 h 743306"/>
              <a:gd name="connsiteX9" fmla="*/ 531580 w 861165"/>
              <a:gd name="connsiteY9" fmla="*/ 400583 h 743306"/>
              <a:gd name="connsiteX10" fmla="*/ 520358 w 861165"/>
              <a:gd name="connsiteY10" fmla="*/ 413662 h 743306"/>
              <a:gd name="connsiteX11" fmla="*/ 342052 w 861165"/>
              <a:gd name="connsiteY11" fmla="*/ 413662 h 743306"/>
              <a:gd name="connsiteX12" fmla="*/ 329583 w 861165"/>
              <a:gd name="connsiteY12" fmla="*/ 400583 h 743306"/>
              <a:gd name="connsiteX13" fmla="*/ 342052 w 861165"/>
              <a:gd name="connsiteY13" fmla="*/ 387504 h 743306"/>
              <a:gd name="connsiteX14" fmla="*/ 287208 w 861165"/>
              <a:gd name="connsiteY14" fmla="*/ 338070 h 743306"/>
              <a:gd name="connsiteX15" fmla="*/ 568452 w 861165"/>
              <a:gd name="connsiteY15" fmla="*/ 338070 h 743306"/>
              <a:gd name="connsiteX16" fmla="*/ 581007 w 861165"/>
              <a:gd name="connsiteY16" fmla="*/ 350429 h 743306"/>
              <a:gd name="connsiteX17" fmla="*/ 568452 w 861165"/>
              <a:gd name="connsiteY17" fmla="*/ 364161 h 743306"/>
              <a:gd name="connsiteX18" fmla="*/ 287208 w 861165"/>
              <a:gd name="connsiteY18" fmla="*/ 364161 h 743306"/>
              <a:gd name="connsiteX19" fmla="*/ 274652 w 861165"/>
              <a:gd name="connsiteY19" fmla="*/ 350429 h 743306"/>
              <a:gd name="connsiteX20" fmla="*/ 287208 w 861165"/>
              <a:gd name="connsiteY20" fmla="*/ 338070 h 743306"/>
              <a:gd name="connsiteX21" fmla="*/ 187038 w 861165"/>
              <a:gd name="connsiteY21" fmla="*/ 288630 h 743306"/>
              <a:gd name="connsiteX22" fmla="*/ 289613 w 861165"/>
              <a:gd name="connsiteY22" fmla="*/ 288630 h 743306"/>
              <a:gd name="connsiteX23" fmla="*/ 300871 w 861165"/>
              <a:gd name="connsiteY23" fmla="*/ 302363 h 743306"/>
              <a:gd name="connsiteX24" fmla="*/ 289613 w 861165"/>
              <a:gd name="connsiteY24" fmla="*/ 314723 h 743306"/>
              <a:gd name="connsiteX25" fmla="*/ 187038 w 861165"/>
              <a:gd name="connsiteY25" fmla="*/ 314723 h 743306"/>
              <a:gd name="connsiteX26" fmla="*/ 175780 w 861165"/>
              <a:gd name="connsiteY26" fmla="*/ 302363 h 743306"/>
              <a:gd name="connsiteX27" fmla="*/ 187038 w 861165"/>
              <a:gd name="connsiteY27" fmla="*/ 288630 h 743306"/>
              <a:gd name="connsiteX28" fmla="*/ 837520 w 861165"/>
              <a:gd name="connsiteY28" fmla="*/ 267340 h 743306"/>
              <a:gd name="connsiteX29" fmla="*/ 582406 w 861165"/>
              <a:gd name="connsiteY29" fmla="*/ 414752 h 743306"/>
              <a:gd name="connsiteX30" fmla="*/ 837520 w 861165"/>
              <a:gd name="connsiteY30" fmla="*/ 705828 h 743306"/>
              <a:gd name="connsiteX31" fmla="*/ 837520 w 861165"/>
              <a:gd name="connsiteY31" fmla="*/ 702080 h 743306"/>
              <a:gd name="connsiteX32" fmla="*/ 23645 w 861165"/>
              <a:gd name="connsiteY32" fmla="*/ 267340 h 743306"/>
              <a:gd name="connsiteX33" fmla="*/ 23645 w 861165"/>
              <a:gd name="connsiteY33" fmla="*/ 700831 h 743306"/>
              <a:gd name="connsiteX34" fmla="*/ 276270 w 861165"/>
              <a:gd name="connsiteY34" fmla="*/ 413503 h 743306"/>
              <a:gd name="connsiteX35" fmla="*/ 148090 w 861165"/>
              <a:gd name="connsiteY35" fmla="*/ 258595 h 743306"/>
              <a:gd name="connsiteX36" fmla="*/ 125690 w 861165"/>
              <a:gd name="connsiteY36" fmla="*/ 282331 h 743306"/>
              <a:gd name="connsiteX37" fmla="*/ 125690 w 861165"/>
              <a:gd name="connsiteY37" fmla="*/ 298571 h 743306"/>
              <a:gd name="connsiteX38" fmla="*/ 299914 w 861165"/>
              <a:gd name="connsiteY38" fmla="*/ 399761 h 743306"/>
              <a:gd name="connsiteX39" fmla="*/ 409427 w 861165"/>
              <a:gd name="connsiteY39" fmla="*/ 463473 h 743306"/>
              <a:gd name="connsiteX40" fmla="*/ 451738 w 861165"/>
              <a:gd name="connsiteY40" fmla="*/ 463473 h 743306"/>
              <a:gd name="connsiteX41" fmla="*/ 736719 w 861165"/>
              <a:gd name="connsiteY41" fmla="*/ 298571 h 743306"/>
              <a:gd name="connsiteX42" fmla="*/ 736719 w 861165"/>
              <a:gd name="connsiteY42" fmla="*/ 282331 h 743306"/>
              <a:gd name="connsiteX43" fmla="*/ 713074 w 861165"/>
              <a:gd name="connsiteY43" fmla="*/ 258595 h 743306"/>
              <a:gd name="connsiteX44" fmla="*/ 430582 w 861165"/>
              <a:gd name="connsiteY44" fmla="*/ 23735 h 743306"/>
              <a:gd name="connsiteX45" fmla="*/ 414404 w 861165"/>
              <a:gd name="connsiteY45" fmla="*/ 27483 h 743306"/>
              <a:gd name="connsiteX46" fmla="*/ 34845 w 861165"/>
              <a:gd name="connsiteY46" fmla="*/ 247352 h 743306"/>
              <a:gd name="connsiteX47" fmla="*/ 102046 w 861165"/>
              <a:gd name="connsiteY47" fmla="*/ 284829 h 743306"/>
              <a:gd name="connsiteX48" fmla="*/ 102046 w 861165"/>
              <a:gd name="connsiteY48" fmla="*/ 282331 h 743306"/>
              <a:gd name="connsiteX49" fmla="*/ 148090 w 861165"/>
              <a:gd name="connsiteY49" fmla="*/ 234859 h 743306"/>
              <a:gd name="connsiteX50" fmla="*/ 713074 w 861165"/>
              <a:gd name="connsiteY50" fmla="*/ 234859 h 743306"/>
              <a:gd name="connsiteX51" fmla="*/ 760363 w 861165"/>
              <a:gd name="connsiteY51" fmla="*/ 282331 h 743306"/>
              <a:gd name="connsiteX52" fmla="*/ 760363 w 861165"/>
              <a:gd name="connsiteY52" fmla="*/ 284829 h 743306"/>
              <a:gd name="connsiteX53" fmla="*/ 826320 w 861165"/>
              <a:gd name="connsiteY53" fmla="*/ 247352 h 743306"/>
              <a:gd name="connsiteX54" fmla="*/ 446760 w 861165"/>
              <a:gd name="connsiteY54" fmla="*/ 27483 h 743306"/>
              <a:gd name="connsiteX55" fmla="*/ 430582 w 861165"/>
              <a:gd name="connsiteY55" fmla="*/ 23735 h 743306"/>
              <a:gd name="connsiteX56" fmla="*/ 430582 w 861165"/>
              <a:gd name="connsiteY56" fmla="*/ 0 h 743306"/>
              <a:gd name="connsiteX57" fmla="*/ 459205 w 861165"/>
              <a:gd name="connsiteY57" fmla="*/ 7495 h 743306"/>
              <a:gd name="connsiteX58" fmla="*/ 843742 w 861165"/>
              <a:gd name="connsiteY58" fmla="*/ 229862 h 743306"/>
              <a:gd name="connsiteX59" fmla="*/ 856187 w 861165"/>
              <a:gd name="connsiteY59" fmla="*/ 242355 h 743306"/>
              <a:gd name="connsiteX60" fmla="*/ 857431 w 861165"/>
              <a:gd name="connsiteY60" fmla="*/ 242355 h 743306"/>
              <a:gd name="connsiteX61" fmla="*/ 857431 w 861165"/>
              <a:gd name="connsiteY61" fmla="*/ 243604 h 743306"/>
              <a:gd name="connsiteX62" fmla="*/ 861165 w 861165"/>
              <a:gd name="connsiteY62" fmla="*/ 259844 h 743306"/>
              <a:gd name="connsiteX63" fmla="*/ 861165 w 861165"/>
              <a:gd name="connsiteY63" fmla="*/ 702080 h 743306"/>
              <a:gd name="connsiteX64" fmla="*/ 821342 w 861165"/>
              <a:gd name="connsiteY64" fmla="*/ 743306 h 743306"/>
              <a:gd name="connsiteX65" fmla="*/ 39823 w 861165"/>
              <a:gd name="connsiteY65" fmla="*/ 743306 h 743306"/>
              <a:gd name="connsiteX66" fmla="*/ 12445 w 861165"/>
              <a:gd name="connsiteY66" fmla="*/ 732062 h 743306"/>
              <a:gd name="connsiteX67" fmla="*/ 11200 w 861165"/>
              <a:gd name="connsiteY67" fmla="*/ 730813 h 743306"/>
              <a:gd name="connsiteX68" fmla="*/ 9956 w 861165"/>
              <a:gd name="connsiteY68" fmla="*/ 729564 h 743306"/>
              <a:gd name="connsiteX69" fmla="*/ 0 w 861165"/>
              <a:gd name="connsiteY69" fmla="*/ 702080 h 743306"/>
              <a:gd name="connsiteX70" fmla="*/ 0 w 861165"/>
              <a:gd name="connsiteY70" fmla="*/ 259844 h 743306"/>
              <a:gd name="connsiteX71" fmla="*/ 3733 w 861165"/>
              <a:gd name="connsiteY71" fmla="*/ 243604 h 743306"/>
              <a:gd name="connsiteX72" fmla="*/ 3733 w 861165"/>
              <a:gd name="connsiteY72" fmla="*/ 242355 h 743306"/>
              <a:gd name="connsiteX73" fmla="*/ 16178 w 861165"/>
              <a:gd name="connsiteY73" fmla="*/ 229862 h 743306"/>
              <a:gd name="connsiteX74" fmla="*/ 401960 w 861165"/>
              <a:gd name="connsiteY74" fmla="*/ 7495 h 743306"/>
              <a:gd name="connsiteX75" fmla="*/ 430582 w 861165"/>
              <a:gd name="connsiteY75" fmla="*/ 0 h 74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861165" h="743306">
                <a:moveTo>
                  <a:pt x="297425" y="425995"/>
                </a:moveTo>
                <a:lnTo>
                  <a:pt x="39823" y="719570"/>
                </a:lnTo>
                <a:lnTo>
                  <a:pt x="817609" y="719570"/>
                </a:lnTo>
                <a:lnTo>
                  <a:pt x="561250" y="427244"/>
                </a:lnTo>
                <a:lnTo>
                  <a:pt x="464183" y="483461"/>
                </a:lnTo>
                <a:cubicBezTo>
                  <a:pt x="454227" y="489707"/>
                  <a:pt x="441782" y="492206"/>
                  <a:pt x="430582" y="492206"/>
                </a:cubicBezTo>
                <a:cubicBezTo>
                  <a:pt x="419382" y="492206"/>
                  <a:pt x="406938" y="489707"/>
                  <a:pt x="398226" y="483461"/>
                </a:cubicBezTo>
                <a:close/>
                <a:moveTo>
                  <a:pt x="342052" y="387504"/>
                </a:moveTo>
                <a:lnTo>
                  <a:pt x="520358" y="387504"/>
                </a:lnTo>
                <a:cubicBezTo>
                  <a:pt x="526593" y="387504"/>
                  <a:pt x="531580" y="394044"/>
                  <a:pt x="531580" y="400583"/>
                </a:cubicBezTo>
                <a:cubicBezTo>
                  <a:pt x="531580" y="408430"/>
                  <a:pt x="526593" y="413662"/>
                  <a:pt x="520358" y="413662"/>
                </a:cubicBezTo>
                <a:lnTo>
                  <a:pt x="342052" y="413662"/>
                </a:lnTo>
                <a:cubicBezTo>
                  <a:pt x="334571" y="413662"/>
                  <a:pt x="329583" y="408430"/>
                  <a:pt x="329583" y="400583"/>
                </a:cubicBezTo>
                <a:cubicBezTo>
                  <a:pt x="329583" y="394044"/>
                  <a:pt x="334571" y="387504"/>
                  <a:pt x="342052" y="387504"/>
                </a:cubicBezTo>
                <a:close/>
                <a:moveTo>
                  <a:pt x="287208" y="338070"/>
                </a:moveTo>
                <a:lnTo>
                  <a:pt x="568452" y="338070"/>
                </a:lnTo>
                <a:cubicBezTo>
                  <a:pt x="574730" y="338070"/>
                  <a:pt x="581007" y="343563"/>
                  <a:pt x="581007" y="350429"/>
                </a:cubicBezTo>
                <a:cubicBezTo>
                  <a:pt x="581007" y="358668"/>
                  <a:pt x="574730" y="364161"/>
                  <a:pt x="568452" y="364161"/>
                </a:cubicBezTo>
                <a:lnTo>
                  <a:pt x="287208" y="364161"/>
                </a:lnTo>
                <a:cubicBezTo>
                  <a:pt x="280930" y="364161"/>
                  <a:pt x="274652" y="358668"/>
                  <a:pt x="274652" y="350429"/>
                </a:cubicBezTo>
                <a:cubicBezTo>
                  <a:pt x="274652" y="343563"/>
                  <a:pt x="280930" y="338070"/>
                  <a:pt x="287208" y="338070"/>
                </a:cubicBezTo>
                <a:close/>
                <a:moveTo>
                  <a:pt x="187038" y="288630"/>
                </a:moveTo>
                <a:lnTo>
                  <a:pt x="289613" y="288630"/>
                </a:lnTo>
                <a:cubicBezTo>
                  <a:pt x="295867" y="288630"/>
                  <a:pt x="300871" y="294123"/>
                  <a:pt x="300871" y="302363"/>
                </a:cubicBezTo>
                <a:cubicBezTo>
                  <a:pt x="300871" y="309229"/>
                  <a:pt x="295867" y="314723"/>
                  <a:pt x="289613" y="314723"/>
                </a:cubicBezTo>
                <a:lnTo>
                  <a:pt x="187038" y="314723"/>
                </a:lnTo>
                <a:cubicBezTo>
                  <a:pt x="180784" y="314723"/>
                  <a:pt x="175780" y="309229"/>
                  <a:pt x="175780" y="302363"/>
                </a:cubicBezTo>
                <a:cubicBezTo>
                  <a:pt x="175780" y="294123"/>
                  <a:pt x="180784" y="288630"/>
                  <a:pt x="187038" y="288630"/>
                </a:cubicBezTo>
                <a:close/>
                <a:moveTo>
                  <a:pt x="837520" y="267340"/>
                </a:moveTo>
                <a:lnTo>
                  <a:pt x="582406" y="414752"/>
                </a:lnTo>
                <a:lnTo>
                  <a:pt x="837520" y="705828"/>
                </a:lnTo>
                <a:cubicBezTo>
                  <a:pt x="837520" y="704579"/>
                  <a:pt x="837520" y="704579"/>
                  <a:pt x="837520" y="702080"/>
                </a:cubicBezTo>
                <a:close/>
                <a:moveTo>
                  <a:pt x="23645" y="267340"/>
                </a:moveTo>
                <a:lnTo>
                  <a:pt x="23645" y="700831"/>
                </a:lnTo>
                <a:lnTo>
                  <a:pt x="276270" y="413503"/>
                </a:lnTo>
                <a:close/>
                <a:moveTo>
                  <a:pt x="148090" y="258595"/>
                </a:moveTo>
                <a:cubicBezTo>
                  <a:pt x="135646" y="258595"/>
                  <a:pt x="125690" y="268589"/>
                  <a:pt x="125690" y="282331"/>
                </a:cubicBezTo>
                <a:lnTo>
                  <a:pt x="125690" y="298571"/>
                </a:lnTo>
                <a:lnTo>
                  <a:pt x="299914" y="399761"/>
                </a:lnTo>
                <a:lnTo>
                  <a:pt x="409427" y="463473"/>
                </a:lnTo>
                <a:cubicBezTo>
                  <a:pt x="423116" y="470968"/>
                  <a:pt x="439293" y="470968"/>
                  <a:pt x="451738" y="463473"/>
                </a:cubicBezTo>
                <a:lnTo>
                  <a:pt x="736719" y="298571"/>
                </a:lnTo>
                <a:lnTo>
                  <a:pt x="736719" y="282331"/>
                </a:lnTo>
                <a:cubicBezTo>
                  <a:pt x="736719" y="268589"/>
                  <a:pt x="725519" y="258595"/>
                  <a:pt x="713074" y="258595"/>
                </a:cubicBezTo>
                <a:close/>
                <a:moveTo>
                  <a:pt x="430582" y="23735"/>
                </a:moveTo>
                <a:cubicBezTo>
                  <a:pt x="425604" y="23735"/>
                  <a:pt x="419382" y="24985"/>
                  <a:pt x="414404" y="27483"/>
                </a:cubicBezTo>
                <a:lnTo>
                  <a:pt x="34845" y="247352"/>
                </a:lnTo>
                <a:lnTo>
                  <a:pt x="102046" y="284829"/>
                </a:lnTo>
                <a:lnTo>
                  <a:pt x="102046" y="282331"/>
                </a:lnTo>
                <a:cubicBezTo>
                  <a:pt x="102046" y="256097"/>
                  <a:pt x="121957" y="234859"/>
                  <a:pt x="148090" y="234859"/>
                </a:cubicBezTo>
                <a:lnTo>
                  <a:pt x="713074" y="234859"/>
                </a:lnTo>
                <a:cubicBezTo>
                  <a:pt x="737963" y="234859"/>
                  <a:pt x="760363" y="256097"/>
                  <a:pt x="760363" y="282331"/>
                </a:cubicBezTo>
                <a:lnTo>
                  <a:pt x="760363" y="284829"/>
                </a:lnTo>
                <a:lnTo>
                  <a:pt x="826320" y="247352"/>
                </a:lnTo>
                <a:lnTo>
                  <a:pt x="446760" y="27483"/>
                </a:lnTo>
                <a:cubicBezTo>
                  <a:pt x="441782" y="24985"/>
                  <a:pt x="436805" y="23735"/>
                  <a:pt x="430582" y="23735"/>
                </a:cubicBezTo>
                <a:close/>
                <a:moveTo>
                  <a:pt x="430582" y="0"/>
                </a:moveTo>
                <a:cubicBezTo>
                  <a:pt x="440538" y="0"/>
                  <a:pt x="450493" y="2498"/>
                  <a:pt x="459205" y="7495"/>
                </a:cubicBezTo>
                <a:lnTo>
                  <a:pt x="843742" y="229862"/>
                </a:lnTo>
                <a:cubicBezTo>
                  <a:pt x="849964" y="233610"/>
                  <a:pt x="854942" y="237358"/>
                  <a:pt x="856187" y="242355"/>
                </a:cubicBezTo>
                <a:cubicBezTo>
                  <a:pt x="856187" y="242355"/>
                  <a:pt x="856187" y="242355"/>
                  <a:pt x="857431" y="242355"/>
                </a:cubicBezTo>
                <a:cubicBezTo>
                  <a:pt x="857431" y="242355"/>
                  <a:pt x="857431" y="242355"/>
                  <a:pt x="857431" y="243604"/>
                </a:cubicBezTo>
                <a:cubicBezTo>
                  <a:pt x="859920" y="247352"/>
                  <a:pt x="861165" y="253598"/>
                  <a:pt x="861165" y="259844"/>
                </a:cubicBezTo>
                <a:lnTo>
                  <a:pt x="861165" y="702080"/>
                </a:lnTo>
                <a:cubicBezTo>
                  <a:pt x="861165" y="725816"/>
                  <a:pt x="843742" y="743306"/>
                  <a:pt x="821342" y="743306"/>
                </a:cubicBezTo>
                <a:lnTo>
                  <a:pt x="39823" y="743306"/>
                </a:lnTo>
                <a:cubicBezTo>
                  <a:pt x="28623" y="743306"/>
                  <a:pt x="19911" y="739558"/>
                  <a:pt x="12445" y="732062"/>
                </a:cubicBezTo>
                <a:lnTo>
                  <a:pt x="11200" y="730813"/>
                </a:lnTo>
                <a:cubicBezTo>
                  <a:pt x="11200" y="730813"/>
                  <a:pt x="11200" y="729564"/>
                  <a:pt x="9956" y="729564"/>
                </a:cubicBezTo>
                <a:cubicBezTo>
                  <a:pt x="3733" y="723318"/>
                  <a:pt x="0" y="713324"/>
                  <a:pt x="0" y="702080"/>
                </a:cubicBezTo>
                <a:lnTo>
                  <a:pt x="0" y="259844"/>
                </a:lnTo>
                <a:cubicBezTo>
                  <a:pt x="0" y="253598"/>
                  <a:pt x="1244" y="247352"/>
                  <a:pt x="3733" y="243604"/>
                </a:cubicBezTo>
                <a:lnTo>
                  <a:pt x="3733" y="242355"/>
                </a:lnTo>
                <a:cubicBezTo>
                  <a:pt x="7467" y="237358"/>
                  <a:pt x="12445" y="233610"/>
                  <a:pt x="16178" y="229862"/>
                </a:cubicBezTo>
                <a:lnTo>
                  <a:pt x="401960" y="7495"/>
                </a:lnTo>
                <a:cubicBezTo>
                  <a:pt x="410671" y="2498"/>
                  <a:pt x="420627" y="0"/>
                  <a:pt x="4305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5C36F41-7CE1-A749-BF6E-FC0B8573F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6569" y="7824778"/>
            <a:ext cx="910603" cy="608482"/>
          </a:xfrm>
          <a:custGeom>
            <a:avLst/>
            <a:gdLst>
              <a:gd name="connsiteX0" fmla="*/ 177956 w 910603"/>
              <a:gd name="connsiteY0" fmla="*/ 488883 h 608482"/>
              <a:gd name="connsiteX1" fmla="*/ 201660 w 910603"/>
              <a:gd name="connsiteY1" fmla="*/ 504578 h 608482"/>
              <a:gd name="connsiteX2" fmla="*/ 826708 w 910603"/>
              <a:gd name="connsiteY2" fmla="*/ 504578 h 608482"/>
              <a:gd name="connsiteX3" fmla="*/ 839184 w 910603"/>
              <a:gd name="connsiteY3" fmla="*/ 516348 h 608482"/>
              <a:gd name="connsiteX4" fmla="*/ 826708 w 910603"/>
              <a:gd name="connsiteY4" fmla="*/ 528119 h 608482"/>
              <a:gd name="connsiteX5" fmla="*/ 201660 w 910603"/>
              <a:gd name="connsiteY5" fmla="*/ 528119 h 608482"/>
              <a:gd name="connsiteX6" fmla="*/ 177956 w 910603"/>
              <a:gd name="connsiteY6" fmla="*/ 542505 h 608482"/>
              <a:gd name="connsiteX7" fmla="*/ 156746 w 910603"/>
              <a:gd name="connsiteY7" fmla="*/ 528119 h 608482"/>
              <a:gd name="connsiteX8" fmla="*/ 89376 w 910603"/>
              <a:gd name="connsiteY8" fmla="*/ 528119 h 608482"/>
              <a:gd name="connsiteX9" fmla="*/ 76900 w 910603"/>
              <a:gd name="connsiteY9" fmla="*/ 516348 h 608482"/>
              <a:gd name="connsiteX10" fmla="*/ 89376 w 910603"/>
              <a:gd name="connsiteY10" fmla="*/ 504578 h 608482"/>
              <a:gd name="connsiteX11" fmla="*/ 156746 w 910603"/>
              <a:gd name="connsiteY11" fmla="*/ 504578 h 608482"/>
              <a:gd name="connsiteX12" fmla="*/ 177956 w 910603"/>
              <a:gd name="connsiteY12" fmla="*/ 488883 h 608482"/>
              <a:gd name="connsiteX13" fmla="*/ 364361 w 910603"/>
              <a:gd name="connsiteY13" fmla="*/ 207569 h 608482"/>
              <a:gd name="connsiteX14" fmla="*/ 364361 w 910603"/>
              <a:gd name="connsiteY14" fmla="*/ 397918 h 608482"/>
              <a:gd name="connsiteX15" fmla="*/ 555962 w 910603"/>
              <a:gd name="connsiteY15" fmla="*/ 302744 h 608482"/>
              <a:gd name="connsiteX16" fmla="*/ 361856 w 910603"/>
              <a:gd name="connsiteY16" fmla="*/ 182837 h 608482"/>
              <a:gd name="connsiteX17" fmla="*/ 373127 w 910603"/>
              <a:gd name="connsiteY17" fmla="*/ 185028 h 608482"/>
              <a:gd name="connsiteX18" fmla="*/ 568485 w 910603"/>
              <a:gd name="connsiteY18" fmla="*/ 281455 h 608482"/>
              <a:gd name="connsiteX19" fmla="*/ 581008 w 910603"/>
              <a:gd name="connsiteY19" fmla="*/ 302744 h 608482"/>
              <a:gd name="connsiteX20" fmla="*/ 568485 w 910603"/>
              <a:gd name="connsiteY20" fmla="*/ 321528 h 608482"/>
              <a:gd name="connsiteX21" fmla="*/ 373127 w 910603"/>
              <a:gd name="connsiteY21" fmla="*/ 419207 h 608482"/>
              <a:gd name="connsiteX22" fmla="*/ 363108 w 910603"/>
              <a:gd name="connsiteY22" fmla="*/ 421712 h 608482"/>
              <a:gd name="connsiteX23" fmla="*/ 350585 w 910603"/>
              <a:gd name="connsiteY23" fmla="*/ 419207 h 608482"/>
              <a:gd name="connsiteX24" fmla="*/ 340567 w 910603"/>
              <a:gd name="connsiteY24" fmla="*/ 399171 h 608482"/>
              <a:gd name="connsiteX25" fmla="*/ 340567 w 910603"/>
              <a:gd name="connsiteY25" fmla="*/ 205065 h 608482"/>
              <a:gd name="connsiteX26" fmla="*/ 350585 w 910603"/>
              <a:gd name="connsiteY26" fmla="*/ 186280 h 608482"/>
              <a:gd name="connsiteX27" fmla="*/ 361856 w 910603"/>
              <a:gd name="connsiteY27" fmla="*/ 182837 h 608482"/>
              <a:gd name="connsiteX28" fmla="*/ 258173 w 910603"/>
              <a:gd name="connsiteY28" fmla="*/ 54930 h 608482"/>
              <a:gd name="connsiteX29" fmla="*/ 273384 w 910603"/>
              <a:gd name="connsiteY29" fmla="*/ 70799 h 608482"/>
              <a:gd name="connsiteX30" fmla="*/ 258173 w 910603"/>
              <a:gd name="connsiteY30" fmla="*/ 86669 h 608482"/>
              <a:gd name="connsiteX31" fmla="*/ 241693 w 910603"/>
              <a:gd name="connsiteY31" fmla="*/ 70799 h 608482"/>
              <a:gd name="connsiteX32" fmla="*/ 258173 w 910603"/>
              <a:gd name="connsiteY32" fmla="*/ 54930 h 608482"/>
              <a:gd name="connsiteX33" fmla="*/ 180003 w 910603"/>
              <a:gd name="connsiteY33" fmla="*/ 54930 h 608482"/>
              <a:gd name="connsiteX34" fmla="*/ 196482 w 910603"/>
              <a:gd name="connsiteY34" fmla="*/ 70799 h 608482"/>
              <a:gd name="connsiteX35" fmla="*/ 180003 w 910603"/>
              <a:gd name="connsiteY35" fmla="*/ 86669 h 608482"/>
              <a:gd name="connsiteX36" fmla="*/ 164791 w 910603"/>
              <a:gd name="connsiteY36" fmla="*/ 70799 h 608482"/>
              <a:gd name="connsiteX37" fmla="*/ 180003 w 910603"/>
              <a:gd name="connsiteY37" fmla="*/ 54930 h 608482"/>
              <a:gd name="connsiteX38" fmla="*/ 103099 w 910603"/>
              <a:gd name="connsiteY38" fmla="*/ 54930 h 608482"/>
              <a:gd name="connsiteX39" fmla="*/ 119578 w 910603"/>
              <a:gd name="connsiteY39" fmla="*/ 70799 h 608482"/>
              <a:gd name="connsiteX40" fmla="*/ 103099 w 910603"/>
              <a:gd name="connsiteY40" fmla="*/ 86669 h 608482"/>
              <a:gd name="connsiteX41" fmla="*/ 87887 w 910603"/>
              <a:gd name="connsiteY41" fmla="*/ 70799 h 608482"/>
              <a:gd name="connsiteX42" fmla="*/ 103099 w 910603"/>
              <a:gd name="connsiteY42" fmla="*/ 54930 h 608482"/>
              <a:gd name="connsiteX43" fmla="*/ 53419 w 910603"/>
              <a:gd name="connsiteY43" fmla="*/ 23691 h 608482"/>
              <a:gd name="connsiteX44" fmla="*/ 23604 w 910603"/>
              <a:gd name="connsiteY44" fmla="*/ 52369 h 608482"/>
              <a:gd name="connsiteX45" fmla="*/ 23604 w 910603"/>
              <a:gd name="connsiteY45" fmla="*/ 556113 h 608482"/>
              <a:gd name="connsiteX46" fmla="*/ 53419 w 910603"/>
              <a:gd name="connsiteY46" fmla="*/ 584791 h 608482"/>
              <a:gd name="connsiteX47" fmla="*/ 858426 w 910603"/>
              <a:gd name="connsiteY47" fmla="*/ 584791 h 608482"/>
              <a:gd name="connsiteX48" fmla="*/ 885757 w 910603"/>
              <a:gd name="connsiteY48" fmla="*/ 556113 h 608482"/>
              <a:gd name="connsiteX49" fmla="*/ 885757 w 910603"/>
              <a:gd name="connsiteY49" fmla="*/ 52369 h 608482"/>
              <a:gd name="connsiteX50" fmla="*/ 858426 w 910603"/>
              <a:gd name="connsiteY50" fmla="*/ 23691 h 608482"/>
              <a:gd name="connsiteX51" fmla="*/ 53419 w 910603"/>
              <a:gd name="connsiteY51" fmla="*/ 0 h 608482"/>
              <a:gd name="connsiteX52" fmla="*/ 858426 w 910603"/>
              <a:gd name="connsiteY52" fmla="*/ 0 h 608482"/>
              <a:gd name="connsiteX53" fmla="*/ 910603 w 910603"/>
              <a:gd name="connsiteY53" fmla="*/ 52369 h 608482"/>
              <a:gd name="connsiteX54" fmla="*/ 910603 w 910603"/>
              <a:gd name="connsiteY54" fmla="*/ 556113 h 608482"/>
              <a:gd name="connsiteX55" fmla="*/ 858426 w 910603"/>
              <a:gd name="connsiteY55" fmla="*/ 608482 h 608482"/>
              <a:gd name="connsiteX56" fmla="*/ 53419 w 910603"/>
              <a:gd name="connsiteY56" fmla="*/ 608482 h 608482"/>
              <a:gd name="connsiteX57" fmla="*/ 0 w 910603"/>
              <a:gd name="connsiteY57" fmla="*/ 556113 h 608482"/>
              <a:gd name="connsiteX58" fmla="*/ 0 w 910603"/>
              <a:gd name="connsiteY58" fmla="*/ 52369 h 608482"/>
              <a:gd name="connsiteX59" fmla="*/ 53419 w 910603"/>
              <a:gd name="connsiteY59" fmla="*/ 0 h 60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10603" h="608482">
                <a:moveTo>
                  <a:pt x="177956" y="488883"/>
                </a:moveTo>
                <a:cubicBezTo>
                  <a:pt x="187937" y="488883"/>
                  <a:pt x="196670" y="495423"/>
                  <a:pt x="201660" y="504578"/>
                </a:cubicBezTo>
                <a:lnTo>
                  <a:pt x="826708" y="504578"/>
                </a:lnTo>
                <a:cubicBezTo>
                  <a:pt x="832946" y="504578"/>
                  <a:pt x="839184" y="509809"/>
                  <a:pt x="839184" y="516348"/>
                </a:cubicBezTo>
                <a:cubicBezTo>
                  <a:pt x="839184" y="522888"/>
                  <a:pt x="832946" y="528119"/>
                  <a:pt x="826708" y="528119"/>
                </a:cubicBezTo>
                <a:lnTo>
                  <a:pt x="201660" y="528119"/>
                </a:lnTo>
                <a:cubicBezTo>
                  <a:pt x="196670" y="537274"/>
                  <a:pt x="187937" y="542505"/>
                  <a:pt x="177956" y="542505"/>
                </a:cubicBezTo>
                <a:cubicBezTo>
                  <a:pt x="167975" y="542505"/>
                  <a:pt x="160489" y="537274"/>
                  <a:pt x="156746" y="528119"/>
                </a:cubicBezTo>
                <a:lnTo>
                  <a:pt x="89376" y="528119"/>
                </a:lnTo>
                <a:cubicBezTo>
                  <a:pt x="83138" y="528119"/>
                  <a:pt x="76900" y="522888"/>
                  <a:pt x="76900" y="516348"/>
                </a:cubicBezTo>
                <a:cubicBezTo>
                  <a:pt x="76900" y="509809"/>
                  <a:pt x="83138" y="504578"/>
                  <a:pt x="89376" y="504578"/>
                </a:cubicBezTo>
                <a:lnTo>
                  <a:pt x="156746" y="504578"/>
                </a:lnTo>
                <a:cubicBezTo>
                  <a:pt x="160489" y="495423"/>
                  <a:pt x="167975" y="488883"/>
                  <a:pt x="177956" y="488883"/>
                </a:cubicBezTo>
                <a:close/>
                <a:moveTo>
                  <a:pt x="364361" y="207569"/>
                </a:moveTo>
                <a:lnTo>
                  <a:pt x="364361" y="397918"/>
                </a:lnTo>
                <a:lnTo>
                  <a:pt x="555962" y="302744"/>
                </a:lnTo>
                <a:close/>
                <a:moveTo>
                  <a:pt x="361856" y="182837"/>
                </a:moveTo>
                <a:cubicBezTo>
                  <a:pt x="365613" y="182524"/>
                  <a:pt x="369370" y="183150"/>
                  <a:pt x="373127" y="185028"/>
                </a:cubicBezTo>
                <a:lnTo>
                  <a:pt x="568485" y="281455"/>
                </a:lnTo>
                <a:cubicBezTo>
                  <a:pt x="575999" y="285212"/>
                  <a:pt x="581008" y="293978"/>
                  <a:pt x="581008" y="302744"/>
                </a:cubicBezTo>
                <a:cubicBezTo>
                  <a:pt x="581008" y="311510"/>
                  <a:pt x="575999" y="319024"/>
                  <a:pt x="568485" y="321528"/>
                </a:cubicBezTo>
                <a:lnTo>
                  <a:pt x="373127" y="419207"/>
                </a:lnTo>
                <a:cubicBezTo>
                  <a:pt x="370622" y="420460"/>
                  <a:pt x="365613" y="421712"/>
                  <a:pt x="363108" y="421712"/>
                </a:cubicBezTo>
                <a:cubicBezTo>
                  <a:pt x="358099" y="421712"/>
                  <a:pt x="354342" y="420460"/>
                  <a:pt x="350585" y="419207"/>
                </a:cubicBezTo>
                <a:cubicBezTo>
                  <a:pt x="344324" y="414198"/>
                  <a:pt x="340567" y="406684"/>
                  <a:pt x="340567" y="399171"/>
                </a:cubicBezTo>
                <a:lnTo>
                  <a:pt x="340567" y="205065"/>
                </a:lnTo>
                <a:cubicBezTo>
                  <a:pt x="340567" y="197551"/>
                  <a:pt x="344324" y="190037"/>
                  <a:pt x="350585" y="186280"/>
                </a:cubicBezTo>
                <a:cubicBezTo>
                  <a:pt x="354342" y="184402"/>
                  <a:pt x="358099" y="183150"/>
                  <a:pt x="361856" y="182837"/>
                </a:cubicBezTo>
                <a:close/>
                <a:moveTo>
                  <a:pt x="258173" y="54930"/>
                </a:moveTo>
                <a:cubicBezTo>
                  <a:pt x="267046" y="54930"/>
                  <a:pt x="273384" y="62254"/>
                  <a:pt x="273384" y="70799"/>
                </a:cubicBezTo>
                <a:cubicBezTo>
                  <a:pt x="273384" y="79344"/>
                  <a:pt x="267046" y="86669"/>
                  <a:pt x="258173" y="86669"/>
                </a:cubicBezTo>
                <a:cubicBezTo>
                  <a:pt x="249299" y="86669"/>
                  <a:pt x="241693" y="79344"/>
                  <a:pt x="241693" y="70799"/>
                </a:cubicBezTo>
                <a:cubicBezTo>
                  <a:pt x="241693" y="62254"/>
                  <a:pt x="249299" y="54930"/>
                  <a:pt x="258173" y="54930"/>
                </a:cubicBezTo>
                <a:close/>
                <a:moveTo>
                  <a:pt x="180003" y="54930"/>
                </a:moveTo>
                <a:cubicBezTo>
                  <a:pt x="190144" y="54930"/>
                  <a:pt x="196482" y="62254"/>
                  <a:pt x="196482" y="70799"/>
                </a:cubicBezTo>
                <a:cubicBezTo>
                  <a:pt x="196482" y="79344"/>
                  <a:pt x="190144" y="86669"/>
                  <a:pt x="180003" y="86669"/>
                </a:cubicBezTo>
                <a:cubicBezTo>
                  <a:pt x="172397" y="86669"/>
                  <a:pt x="164791" y="79344"/>
                  <a:pt x="164791" y="70799"/>
                </a:cubicBezTo>
                <a:cubicBezTo>
                  <a:pt x="164791" y="62254"/>
                  <a:pt x="172397" y="54930"/>
                  <a:pt x="180003" y="54930"/>
                </a:cubicBezTo>
                <a:close/>
                <a:moveTo>
                  <a:pt x="103099" y="54930"/>
                </a:moveTo>
                <a:cubicBezTo>
                  <a:pt x="111972" y="54930"/>
                  <a:pt x="119578" y="62254"/>
                  <a:pt x="119578" y="70799"/>
                </a:cubicBezTo>
                <a:cubicBezTo>
                  <a:pt x="119578" y="79344"/>
                  <a:pt x="111972" y="86669"/>
                  <a:pt x="103099" y="86669"/>
                </a:cubicBezTo>
                <a:cubicBezTo>
                  <a:pt x="94225" y="86669"/>
                  <a:pt x="87887" y="79344"/>
                  <a:pt x="87887" y="70799"/>
                </a:cubicBezTo>
                <a:cubicBezTo>
                  <a:pt x="87887" y="62254"/>
                  <a:pt x="94225" y="54930"/>
                  <a:pt x="103099" y="54930"/>
                </a:cubicBezTo>
                <a:close/>
                <a:moveTo>
                  <a:pt x="53419" y="23691"/>
                </a:moveTo>
                <a:cubicBezTo>
                  <a:pt x="37269" y="23691"/>
                  <a:pt x="23604" y="36160"/>
                  <a:pt x="23604" y="52369"/>
                </a:cubicBezTo>
                <a:lnTo>
                  <a:pt x="23604" y="556113"/>
                </a:lnTo>
                <a:cubicBezTo>
                  <a:pt x="23604" y="571075"/>
                  <a:pt x="37269" y="584791"/>
                  <a:pt x="53419" y="584791"/>
                </a:cubicBezTo>
                <a:lnTo>
                  <a:pt x="858426" y="584791"/>
                </a:lnTo>
                <a:cubicBezTo>
                  <a:pt x="873334" y="584791"/>
                  <a:pt x="885757" y="571075"/>
                  <a:pt x="885757" y="556113"/>
                </a:cubicBezTo>
                <a:lnTo>
                  <a:pt x="885757" y="52369"/>
                </a:lnTo>
                <a:cubicBezTo>
                  <a:pt x="885757" y="36160"/>
                  <a:pt x="873334" y="23691"/>
                  <a:pt x="858426" y="23691"/>
                </a:cubicBezTo>
                <a:close/>
                <a:moveTo>
                  <a:pt x="53419" y="0"/>
                </a:moveTo>
                <a:lnTo>
                  <a:pt x="858426" y="0"/>
                </a:lnTo>
                <a:cubicBezTo>
                  <a:pt x="886999" y="0"/>
                  <a:pt x="910603" y="23691"/>
                  <a:pt x="910603" y="52369"/>
                </a:cubicBezTo>
                <a:lnTo>
                  <a:pt x="910603" y="556113"/>
                </a:lnTo>
                <a:cubicBezTo>
                  <a:pt x="910603" y="584791"/>
                  <a:pt x="886999" y="608482"/>
                  <a:pt x="858426" y="608482"/>
                </a:cubicBezTo>
                <a:lnTo>
                  <a:pt x="53419" y="608482"/>
                </a:lnTo>
                <a:cubicBezTo>
                  <a:pt x="23604" y="608482"/>
                  <a:pt x="0" y="584791"/>
                  <a:pt x="0" y="556113"/>
                </a:cubicBezTo>
                <a:lnTo>
                  <a:pt x="0" y="52369"/>
                </a:lnTo>
                <a:cubicBezTo>
                  <a:pt x="0" y="23691"/>
                  <a:pt x="23604" y="0"/>
                  <a:pt x="53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A5B10-B187-D84A-BED1-336484299B8F}"/>
              </a:ext>
            </a:extLst>
          </p:cNvPr>
          <p:cNvSpPr txBox="1"/>
          <p:nvPr/>
        </p:nvSpPr>
        <p:spPr>
          <a:xfrm>
            <a:off x="1520825" y="700244"/>
            <a:ext cx="21336000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BF5D3-8620-9140-AC22-E6B7C0FA2219}"/>
              </a:ext>
            </a:extLst>
          </p:cNvPr>
          <p:cNvSpPr txBox="1"/>
          <p:nvPr/>
        </p:nvSpPr>
        <p:spPr>
          <a:xfrm>
            <a:off x="1520826" y="1837469"/>
            <a:ext cx="2133600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2951-FF18-F146-8399-CC42DD88BAA6}"/>
              </a:ext>
            </a:extLst>
          </p:cNvPr>
          <p:cNvSpPr txBox="1"/>
          <p:nvPr/>
        </p:nvSpPr>
        <p:spPr>
          <a:xfrm>
            <a:off x="11581219" y="3331532"/>
            <a:ext cx="826541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 MORE RESPONSIVE TO THE MARKET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06926-3E5E-CC4D-8FBB-AEB68868C080}"/>
              </a:ext>
            </a:extLst>
          </p:cNvPr>
          <p:cNvSpPr txBox="1"/>
          <p:nvPr/>
        </p:nvSpPr>
        <p:spPr>
          <a:xfrm>
            <a:off x="11581220" y="3987283"/>
            <a:ext cx="82654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4C774-079A-3A49-B067-AF4D1F9C5A69}"/>
              </a:ext>
            </a:extLst>
          </p:cNvPr>
          <p:cNvSpPr txBox="1"/>
          <p:nvPr/>
        </p:nvSpPr>
        <p:spPr>
          <a:xfrm>
            <a:off x="13347673" y="5297492"/>
            <a:ext cx="826541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ANALYZING CUSTOMER BEHAVIOR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9E58C-92BD-EB4E-AE32-3E939FC9921E}"/>
              </a:ext>
            </a:extLst>
          </p:cNvPr>
          <p:cNvSpPr txBox="1"/>
          <p:nvPr/>
        </p:nvSpPr>
        <p:spPr>
          <a:xfrm>
            <a:off x="13347674" y="5953243"/>
            <a:ext cx="82654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51C9A-767A-0843-9FF2-78FD053E3ABD}"/>
              </a:ext>
            </a:extLst>
          </p:cNvPr>
          <p:cNvSpPr txBox="1"/>
          <p:nvPr/>
        </p:nvSpPr>
        <p:spPr>
          <a:xfrm>
            <a:off x="14355591" y="7263452"/>
            <a:ext cx="826541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COMBINING MULTIPLE DATA SOURCES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85954-AF38-F846-892A-8EA56D62E086}"/>
              </a:ext>
            </a:extLst>
          </p:cNvPr>
          <p:cNvSpPr txBox="1"/>
          <p:nvPr/>
        </p:nvSpPr>
        <p:spPr>
          <a:xfrm>
            <a:off x="14355592" y="7919203"/>
            <a:ext cx="82654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852B1-4817-064E-88A6-7E8818432638}"/>
              </a:ext>
            </a:extLst>
          </p:cNvPr>
          <p:cNvSpPr txBox="1"/>
          <p:nvPr/>
        </p:nvSpPr>
        <p:spPr>
          <a:xfrm>
            <a:off x="13347673" y="9229412"/>
            <a:ext cx="826541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IMPROVING CUSTOMER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1B6BD-A1F7-D54F-9F8A-466A0F3A699E}"/>
              </a:ext>
            </a:extLst>
          </p:cNvPr>
          <p:cNvSpPr txBox="1"/>
          <p:nvPr/>
        </p:nvSpPr>
        <p:spPr>
          <a:xfrm>
            <a:off x="13347674" y="9885163"/>
            <a:ext cx="82654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09D46-3A85-5C45-B1DF-F9F6F2849B29}"/>
              </a:ext>
            </a:extLst>
          </p:cNvPr>
          <p:cNvSpPr txBox="1"/>
          <p:nvPr/>
        </p:nvSpPr>
        <p:spPr>
          <a:xfrm>
            <a:off x="11581219" y="11201998"/>
            <a:ext cx="826541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GENERATE ADDITIONAL REVENUE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C9112-50CB-0A46-BBFD-2EE6124F1C73}"/>
              </a:ext>
            </a:extLst>
          </p:cNvPr>
          <p:cNvSpPr txBox="1"/>
          <p:nvPr/>
        </p:nvSpPr>
        <p:spPr>
          <a:xfrm>
            <a:off x="11581220" y="11857749"/>
            <a:ext cx="82654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DE4FAD-3FF1-4043-A11F-984FDD6ED2C1}"/>
              </a:ext>
            </a:extLst>
          </p:cNvPr>
          <p:cNvSpPr txBox="1"/>
          <p:nvPr/>
        </p:nvSpPr>
        <p:spPr>
          <a:xfrm>
            <a:off x="1520826" y="7517438"/>
            <a:ext cx="7423194" cy="1281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30746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8">
            <a:extLst>
              <a:ext uri="{FF2B5EF4-FFF2-40B4-BE49-F238E27FC236}">
                <a16:creationId xmlns:a16="http://schemas.microsoft.com/office/drawing/2014/main" id="{4E0ECE21-1A89-0C47-99BB-98A4005D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3978" y="5144170"/>
            <a:ext cx="6860818" cy="7097016"/>
          </a:xfrm>
          <a:custGeom>
            <a:avLst/>
            <a:gdLst>
              <a:gd name="T0" fmla="*/ 5506 w 5507"/>
              <a:gd name="T1" fmla="*/ 5695 h 5696"/>
              <a:gd name="T2" fmla="*/ 0 w 5507"/>
              <a:gd name="T3" fmla="*/ 5695 h 5696"/>
              <a:gd name="T4" fmla="*/ 0 w 5507"/>
              <a:gd name="T5" fmla="*/ 0 h 5696"/>
              <a:gd name="T6" fmla="*/ 5506 w 5507"/>
              <a:gd name="T7" fmla="*/ 0 h 5696"/>
              <a:gd name="T8" fmla="*/ 5506 w 5507"/>
              <a:gd name="T9" fmla="*/ 5695 h 5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07" h="5696">
                <a:moveTo>
                  <a:pt x="5506" y="5695"/>
                </a:moveTo>
                <a:lnTo>
                  <a:pt x="0" y="5695"/>
                </a:lnTo>
                <a:lnTo>
                  <a:pt x="0" y="0"/>
                </a:lnTo>
                <a:lnTo>
                  <a:pt x="5506" y="0"/>
                </a:lnTo>
                <a:lnTo>
                  <a:pt x="5506" y="56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3" name="Freeform 69">
            <a:extLst>
              <a:ext uri="{FF2B5EF4-FFF2-40B4-BE49-F238E27FC236}">
                <a16:creationId xmlns:a16="http://schemas.microsoft.com/office/drawing/2014/main" id="{F9455430-7A2C-DB46-9532-5137F6AD3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965" y="5144170"/>
            <a:ext cx="6520248" cy="7097016"/>
          </a:xfrm>
          <a:custGeom>
            <a:avLst/>
            <a:gdLst>
              <a:gd name="T0" fmla="*/ 2849 w 5233"/>
              <a:gd name="T1" fmla="*/ 0 h 5696"/>
              <a:gd name="T2" fmla="*/ 2849 w 5233"/>
              <a:gd name="T3" fmla="*/ 0 h 5696"/>
              <a:gd name="T4" fmla="*/ 0 w 5233"/>
              <a:gd name="T5" fmla="*/ 2847 h 5696"/>
              <a:gd name="T6" fmla="*/ 0 w 5233"/>
              <a:gd name="T7" fmla="*/ 2847 h 5696"/>
              <a:gd name="T8" fmla="*/ 2849 w 5233"/>
              <a:gd name="T9" fmla="*/ 5695 h 5696"/>
              <a:gd name="T10" fmla="*/ 5232 w 5233"/>
              <a:gd name="T11" fmla="*/ 5695 h 5696"/>
              <a:gd name="T12" fmla="*/ 5232 w 5233"/>
              <a:gd name="T13" fmla="*/ 0 h 5696"/>
              <a:gd name="T14" fmla="*/ 2849 w 5233"/>
              <a:gd name="T15" fmla="*/ 0 h 5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3" h="5696">
                <a:moveTo>
                  <a:pt x="2849" y="0"/>
                </a:moveTo>
                <a:lnTo>
                  <a:pt x="2849" y="0"/>
                </a:lnTo>
                <a:cubicBezTo>
                  <a:pt x="1276" y="0"/>
                  <a:pt x="0" y="1275"/>
                  <a:pt x="0" y="2847"/>
                </a:cubicBezTo>
                <a:lnTo>
                  <a:pt x="0" y="2847"/>
                </a:lnTo>
                <a:cubicBezTo>
                  <a:pt x="0" y="4420"/>
                  <a:pt x="1276" y="5695"/>
                  <a:pt x="2849" y="5695"/>
                </a:cubicBezTo>
                <a:lnTo>
                  <a:pt x="5232" y="5695"/>
                </a:lnTo>
                <a:lnTo>
                  <a:pt x="5232" y="0"/>
                </a:lnTo>
                <a:lnTo>
                  <a:pt x="284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Freeform 70">
            <a:extLst>
              <a:ext uri="{FF2B5EF4-FFF2-40B4-BE49-F238E27FC236}">
                <a16:creationId xmlns:a16="http://schemas.microsoft.com/office/drawing/2014/main" id="{C4B60864-641D-1143-91B8-27D0C5AEF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5087" y="5144170"/>
            <a:ext cx="6520245" cy="7097016"/>
          </a:xfrm>
          <a:custGeom>
            <a:avLst/>
            <a:gdLst>
              <a:gd name="T0" fmla="*/ 2384 w 5233"/>
              <a:gd name="T1" fmla="*/ 0 h 5696"/>
              <a:gd name="T2" fmla="*/ 2384 w 5233"/>
              <a:gd name="T3" fmla="*/ 0 h 5696"/>
              <a:gd name="T4" fmla="*/ 5232 w 5233"/>
              <a:gd name="T5" fmla="*/ 2847 h 5696"/>
              <a:gd name="T6" fmla="*/ 5232 w 5233"/>
              <a:gd name="T7" fmla="*/ 2847 h 5696"/>
              <a:gd name="T8" fmla="*/ 2384 w 5233"/>
              <a:gd name="T9" fmla="*/ 5695 h 5696"/>
              <a:gd name="T10" fmla="*/ 0 w 5233"/>
              <a:gd name="T11" fmla="*/ 5695 h 5696"/>
              <a:gd name="T12" fmla="*/ 0 w 5233"/>
              <a:gd name="T13" fmla="*/ 0 h 5696"/>
              <a:gd name="T14" fmla="*/ 2384 w 5233"/>
              <a:gd name="T15" fmla="*/ 0 h 5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3" h="5696">
                <a:moveTo>
                  <a:pt x="2384" y="0"/>
                </a:moveTo>
                <a:lnTo>
                  <a:pt x="2384" y="0"/>
                </a:lnTo>
                <a:cubicBezTo>
                  <a:pt x="3957" y="0"/>
                  <a:pt x="5232" y="1275"/>
                  <a:pt x="5232" y="2847"/>
                </a:cubicBezTo>
                <a:lnTo>
                  <a:pt x="5232" y="2847"/>
                </a:lnTo>
                <a:cubicBezTo>
                  <a:pt x="5232" y="4420"/>
                  <a:pt x="3957" y="5695"/>
                  <a:pt x="2384" y="5695"/>
                </a:cubicBezTo>
                <a:lnTo>
                  <a:pt x="0" y="5695"/>
                </a:lnTo>
                <a:lnTo>
                  <a:pt x="0" y="0"/>
                </a:lnTo>
                <a:lnTo>
                  <a:pt x="238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71">
            <a:extLst>
              <a:ext uri="{FF2B5EF4-FFF2-40B4-BE49-F238E27FC236}">
                <a16:creationId xmlns:a16="http://schemas.microsoft.com/office/drawing/2014/main" id="{ED924AC9-AE0C-F542-8D6B-1AF8ECD01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326" y="4896986"/>
            <a:ext cx="6860818" cy="7097016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72">
            <a:extLst>
              <a:ext uri="{FF2B5EF4-FFF2-40B4-BE49-F238E27FC236}">
                <a16:creationId xmlns:a16="http://schemas.microsoft.com/office/drawing/2014/main" id="{9ABB75CD-533E-6541-92C5-5B12FB19B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13" y="4896986"/>
            <a:ext cx="6520248" cy="7097016"/>
          </a:xfrm>
          <a:custGeom>
            <a:avLst/>
            <a:gdLst>
              <a:gd name="T0" fmla="*/ 2848 w 5233"/>
              <a:gd name="T1" fmla="*/ 0 h 5696"/>
              <a:gd name="T2" fmla="*/ 2848 w 5233"/>
              <a:gd name="T3" fmla="*/ 0 h 5696"/>
              <a:gd name="T4" fmla="*/ 0 w 5233"/>
              <a:gd name="T5" fmla="*/ 2848 h 5696"/>
              <a:gd name="T6" fmla="*/ 0 w 5233"/>
              <a:gd name="T7" fmla="*/ 2848 h 5696"/>
              <a:gd name="T8" fmla="*/ 2848 w 5233"/>
              <a:gd name="T9" fmla="*/ 5695 h 5696"/>
              <a:gd name="T10" fmla="*/ 5232 w 5233"/>
              <a:gd name="T11" fmla="*/ 5695 h 5696"/>
              <a:gd name="T12" fmla="*/ 5232 w 5233"/>
              <a:gd name="T13" fmla="*/ 0 h 5696"/>
              <a:gd name="T14" fmla="*/ 2848 w 5233"/>
              <a:gd name="T15" fmla="*/ 0 h 5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3" h="5696">
                <a:moveTo>
                  <a:pt x="2848" y="0"/>
                </a:moveTo>
                <a:lnTo>
                  <a:pt x="2848" y="0"/>
                </a:lnTo>
                <a:cubicBezTo>
                  <a:pt x="1275" y="0"/>
                  <a:pt x="0" y="1276"/>
                  <a:pt x="0" y="2848"/>
                </a:cubicBezTo>
                <a:lnTo>
                  <a:pt x="0" y="2848"/>
                </a:lnTo>
                <a:cubicBezTo>
                  <a:pt x="0" y="4420"/>
                  <a:pt x="1275" y="5695"/>
                  <a:pt x="2848" y="5695"/>
                </a:cubicBezTo>
                <a:lnTo>
                  <a:pt x="5232" y="5695"/>
                </a:lnTo>
                <a:lnTo>
                  <a:pt x="5232" y="0"/>
                </a:lnTo>
                <a:lnTo>
                  <a:pt x="2848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3">
            <a:extLst>
              <a:ext uri="{FF2B5EF4-FFF2-40B4-BE49-F238E27FC236}">
                <a16:creationId xmlns:a16="http://schemas.microsoft.com/office/drawing/2014/main" id="{D12FD7FE-8A09-3945-8627-AE6057DFF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0435" y="4896986"/>
            <a:ext cx="6520245" cy="7097016"/>
          </a:xfrm>
          <a:custGeom>
            <a:avLst/>
            <a:gdLst>
              <a:gd name="T0" fmla="*/ 2384 w 5233"/>
              <a:gd name="T1" fmla="*/ 0 h 5696"/>
              <a:gd name="T2" fmla="*/ 2384 w 5233"/>
              <a:gd name="T3" fmla="*/ 0 h 5696"/>
              <a:gd name="T4" fmla="*/ 5232 w 5233"/>
              <a:gd name="T5" fmla="*/ 2848 h 5696"/>
              <a:gd name="T6" fmla="*/ 5232 w 5233"/>
              <a:gd name="T7" fmla="*/ 2848 h 5696"/>
              <a:gd name="T8" fmla="*/ 2384 w 5233"/>
              <a:gd name="T9" fmla="*/ 5695 h 5696"/>
              <a:gd name="T10" fmla="*/ 0 w 5233"/>
              <a:gd name="T11" fmla="*/ 5695 h 5696"/>
              <a:gd name="T12" fmla="*/ 0 w 5233"/>
              <a:gd name="T13" fmla="*/ 0 h 5696"/>
              <a:gd name="T14" fmla="*/ 2384 w 5233"/>
              <a:gd name="T15" fmla="*/ 0 h 5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3" h="5696">
                <a:moveTo>
                  <a:pt x="2384" y="0"/>
                </a:moveTo>
                <a:lnTo>
                  <a:pt x="2384" y="0"/>
                </a:lnTo>
                <a:cubicBezTo>
                  <a:pt x="3956" y="0"/>
                  <a:pt x="5232" y="1276"/>
                  <a:pt x="5232" y="2848"/>
                </a:cubicBezTo>
                <a:lnTo>
                  <a:pt x="5232" y="2848"/>
                </a:lnTo>
                <a:cubicBezTo>
                  <a:pt x="5232" y="4420"/>
                  <a:pt x="3956" y="5695"/>
                  <a:pt x="2384" y="5695"/>
                </a:cubicBezTo>
                <a:lnTo>
                  <a:pt x="0" y="5695"/>
                </a:lnTo>
                <a:lnTo>
                  <a:pt x="0" y="0"/>
                </a:lnTo>
                <a:lnTo>
                  <a:pt x="2384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304">
            <a:extLst>
              <a:ext uri="{FF2B5EF4-FFF2-40B4-BE49-F238E27FC236}">
                <a16:creationId xmlns:a16="http://schemas.microsoft.com/office/drawing/2014/main" id="{CB1C8A1A-12E6-0F46-9098-68FC6534B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832" y="1480312"/>
            <a:ext cx="12655980" cy="2279613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Line 305">
            <a:extLst>
              <a:ext uri="{FF2B5EF4-FFF2-40B4-BE49-F238E27FC236}">
                <a16:creationId xmlns:a16="http://schemas.microsoft.com/office/drawing/2014/main" id="{AA325391-E8F1-6A41-8F5F-5308CD405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3754434"/>
            <a:ext cx="0" cy="64818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306">
            <a:extLst>
              <a:ext uri="{FF2B5EF4-FFF2-40B4-BE49-F238E27FC236}">
                <a16:creationId xmlns:a16="http://schemas.microsoft.com/office/drawing/2014/main" id="{DDEAA778-7CF5-3E45-8970-03689865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689" y="4402614"/>
            <a:ext cx="13122888" cy="488879"/>
          </a:xfrm>
          <a:custGeom>
            <a:avLst/>
            <a:gdLst>
              <a:gd name="T0" fmla="*/ 0 w 10534"/>
              <a:gd name="T1" fmla="*/ 393 h 394"/>
              <a:gd name="T2" fmla="*/ 0 w 10534"/>
              <a:gd name="T3" fmla="*/ 0 h 394"/>
              <a:gd name="T4" fmla="*/ 10533 w 10534"/>
              <a:gd name="T5" fmla="*/ 0 h 394"/>
              <a:gd name="T6" fmla="*/ 10533 w 10534"/>
              <a:gd name="T7" fmla="*/ 39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34" h="394">
                <a:moveTo>
                  <a:pt x="0" y="393"/>
                </a:moveTo>
                <a:lnTo>
                  <a:pt x="0" y="0"/>
                </a:lnTo>
                <a:lnTo>
                  <a:pt x="10533" y="0"/>
                </a:lnTo>
                <a:lnTo>
                  <a:pt x="10533" y="393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5B69C37-CBCA-F048-8221-45BF7767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428" y="6682223"/>
            <a:ext cx="1536810" cy="921590"/>
          </a:xfrm>
          <a:custGeom>
            <a:avLst/>
            <a:gdLst>
              <a:gd name="connsiteX0" fmla="*/ 920841 w 1536810"/>
              <a:gd name="connsiteY0" fmla="*/ 548980 h 921590"/>
              <a:gd name="connsiteX1" fmla="*/ 878532 w 1536810"/>
              <a:gd name="connsiteY1" fmla="*/ 581273 h 921590"/>
              <a:gd name="connsiteX2" fmla="*/ 882266 w 1536810"/>
              <a:gd name="connsiteY2" fmla="*/ 616050 h 921590"/>
              <a:gd name="connsiteX3" fmla="*/ 908398 w 1536810"/>
              <a:gd name="connsiteY3" fmla="*/ 638406 h 921590"/>
              <a:gd name="connsiteX4" fmla="*/ 951951 w 1536810"/>
              <a:gd name="connsiteY4" fmla="*/ 652069 h 921590"/>
              <a:gd name="connsiteX5" fmla="*/ 966883 w 1536810"/>
              <a:gd name="connsiteY5" fmla="*/ 670699 h 921590"/>
              <a:gd name="connsiteX6" fmla="*/ 966883 w 1536810"/>
              <a:gd name="connsiteY6" fmla="*/ 835890 h 921590"/>
              <a:gd name="connsiteX7" fmla="*/ 1012926 w 1536810"/>
              <a:gd name="connsiteY7" fmla="*/ 881845 h 921590"/>
              <a:gd name="connsiteX8" fmla="*/ 1058968 w 1536810"/>
              <a:gd name="connsiteY8" fmla="*/ 835890 h 921590"/>
              <a:gd name="connsiteX9" fmla="*/ 1058968 w 1536810"/>
              <a:gd name="connsiteY9" fmla="*/ 652069 h 921590"/>
              <a:gd name="connsiteX10" fmla="*/ 1046524 w 1536810"/>
              <a:gd name="connsiteY10" fmla="*/ 608597 h 921590"/>
              <a:gd name="connsiteX11" fmla="*/ 1029102 w 1536810"/>
              <a:gd name="connsiteY11" fmla="*/ 588725 h 921590"/>
              <a:gd name="connsiteX12" fmla="*/ 1029102 w 1536810"/>
              <a:gd name="connsiteY12" fmla="*/ 587483 h 921590"/>
              <a:gd name="connsiteX13" fmla="*/ 1020392 w 1536810"/>
              <a:gd name="connsiteY13" fmla="*/ 580031 h 921590"/>
              <a:gd name="connsiteX14" fmla="*/ 1019147 w 1536810"/>
              <a:gd name="connsiteY14" fmla="*/ 580031 h 921590"/>
              <a:gd name="connsiteX15" fmla="*/ 1007948 w 1536810"/>
              <a:gd name="connsiteY15" fmla="*/ 573820 h 921590"/>
              <a:gd name="connsiteX16" fmla="*/ 1007948 w 1536810"/>
              <a:gd name="connsiteY16" fmla="*/ 572578 h 921590"/>
              <a:gd name="connsiteX17" fmla="*/ 1004215 w 1536810"/>
              <a:gd name="connsiteY17" fmla="*/ 572578 h 921590"/>
              <a:gd name="connsiteX18" fmla="*/ 1001726 w 1536810"/>
              <a:gd name="connsiteY18" fmla="*/ 571336 h 921590"/>
              <a:gd name="connsiteX19" fmla="*/ 934530 w 1536810"/>
              <a:gd name="connsiteY19" fmla="*/ 551464 h 921590"/>
              <a:gd name="connsiteX20" fmla="*/ 920841 w 1536810"/>
              <a:gd name="connsiteY20" fmla="*/ 548980 h 921590"/>
              <a:gd name="connsiteX21" fmla="*/ 615968 w 1536810"/>
              <a:gd name="connsiteY21" fmla="*/ 548980 h 921590"/>
              <a:gd name="connsiteX22" fmla="*/ 602280 w 1536810"/>
              <a:gd name="connsiteY22" fmla="*/ 551464 h 921590"/>
              <a:gd name="connsiteX23" fmla="*/ 535084 w 1536810"/>
              <a:gd name="connsiteY23" fmla="*/ 571336 h 921590"/>
              <a:gd name="connsiteX24" fmla="*/ 533839 w 1536810"/>
              <a:gd name="connsiteY24" fmla="*/ 571336 h 921590"/>
              <a:gd name="connsiteX25" fmla="*/ 528862 w 1536810"/>
              <a:gd name="connsiteY25" fmla="*/ 572578 h 921590"/>
              <a:gd name="connsiteX26" fmla="*/ 517662 w 1536810"/>
              <a:gd name="connsiteY26" fmla="*/ 580031 h 921590"/>
              <a:gd name="connsiteX27" fmla="*/ 516418 w 1536810"/>
              <a:gd name="connsiteY27" fmla="*/ 580031 h 921590"/>
              <a:gd name="connsiteX28" fmla="*/ 507707 w 1536810"/>
              <a:gd name="connsiteY28" fmla="*/ 587483 h 921590"/>
              <a:gd name="connsiteX29" fmla="*/ 490286 w 1536810"/>
              <a:gd name="connsiteY29" fmla="*/ 608597 h 921590"/>
              <a:gd name="connsiteX30" fmla="*/ 479086 w 1536810"/>
              <a:gd name="connsiteY30" fmla="*/ 652069 h 921590"/>
              <a:gd name="connsiteX31" fmla="*/ 479086 w 1536810"/>
              <a:gd name="connsiteY31" fmla="*/ 835890 h 921590"/>
              <a:gd name="connsiteX32" fmla="*/ 523884 w 1536810"/>
              <a:gd name="connsiteY32" fmla="*/ 881845 h 921590"/>
              <a:gd name="connsiteX33" fmla="*/ 569926 w 1536810"/>
              <a:gd name="connsiteY33" fmla="*/ 835890 h 921590"/>
              <a:gd name="connsiteX34" fmla="*/ 569926 w 1536810"/>
              <a:gd name="connsiteY34" fmla="*/ 670699 h 921590"/>
              <a:gd name="connsiteX35" fmla="*/ 584859 w 1536810"/>
              <a:gd name="connsiteY35" fmla="*/ 652069 h 921590"/>
              <a:gd name="connsiteX36" fmla="*/ 629656 w 1536810"/>
              <a:gd name="connsiteY36" fmla="*/ 638406 h 921590"/>
              <a:gd name="connsiteX37" fmla="*/ 655788 w 1536810"/>
              <a:gd name="connsiteY37" fmla="*/ 616050 h 921590"/>
              <a:gd name="connsiteX38" fmla="*/ 659522 w 1536810"/>
              <a:gd name="connsiteY38" fmla="*/ 581273 h 921590"/>
              <a:gd name="connsiteX39" fmla="*/ 615968 w 1536810"/>
              <a:gd name="connsiteY39" fmla="*/ 548980 h 921590"/>
              <a:gd name="connsiteX40" fmla="*/ 1065462 w 1536810"/>
              <a:gd name="connsiteY40" fmla="*/ 486335 h 921590"/>
              <a:gd name="connsiteX41" fmla="*/ 1026614 w 1536810"/>
              <a:gd name="connsiteY41" fmla="*/ 519171 h 921590"/>
              <a:gd name="connsiteX42" fmla="*/ 1025369 w 1536810"/>
              <a:gd name="connsiteY42" fmla="*/ 536559 h 921590"/>
              <a:gd name="connsiteX43" fmla="*/ 1037813 w 1536810"/>
              <a:gd name="connsiteY43" fmla="*/ 544012 h 921590"/>
              <a:gd name="connsiteX44" fmla="*/ 1050257 w 1536810"/>
              <a:gd name="connsiteY44" fmla="*/ 552706 h 921590"/>
              <a:gd name="connsiteX45" fmla="*/ 1053990 w 1536810"/>
              <a:gd name="connsiteY45" fmla="*/ 556432 h 921590"/>
              <a:gd name="connsiteX46" fmla="*/ 1076389 w 1536810"/>
              <a:gd name="connsiteY46" fmla="*/ 581273 h 921590"/>
              <a:gd name="connsiteX47" fmla="*/ 1102521 w 1536810"/>
              <a:gd name="connsiteY47" fmla="*/ 588725 h 921590"/>
              <a:gd name="connsiteX48" fmla="*/ 1116209 w 1536810"/>
              <a:gd name="connsiteY48" fmla="*/ 608597 h 921590"/>
              <a:gd name="connsiteX49" fmla="*/ 1116209 w 1536810"/>
              <a:gd name="connsiteY49" fmla="*/ 772546 h 921590"/>
              <a:gd name="connsiteX50" fmla="*/ 1162251 w 1536810"/>
              <a:gd name="connsiteY50" fmla="*/ 818501 h 921590"/>
              <a:gd name="connsiteX51" fmla="*/ 1208293 w 1536810"/>
              <a:gd name="connsiteY51" fmla="*/ 772546 h 921590"/>
              <a:gd name="connsiteX52" fmla="*/ 1208293 w 1536810"/>
              <a:gd name="connsiteY52" fmla="*/ 588725 h 921590"/>
              <a:gd name="connsiteX53" fmla="*/ 1198338 w 1536810"/>
              <a:gd name="connsiteY53" fmla="*/ 550222 h 921590"/>
              <a:gd name="connsiteX54" fmla="*/ 1198338 w 1536810"/>
              <a:gd name="connsiteY54" fmla="*/ 548980 h 921590"/>
              <a:gd name="connsiteX55" fmla="*/ 1180917 w 1536810"/>
              <a:gd name="connsiteY55" fmla="*/ 526623 h 921590"/>
              <a:gd name="connsiteX56" fmla="*/ 1170962 w 1536810"/>
              <a:gd name="connsiteY56" fmla="*/ 517929 h 921590"/>
              <a:gd name="connsiteX57" fmla="*/ 1169718 w 1536810"/>
              <a:gd name="connsiteY57" fmla="*/ 516687 h 921590"/>
              <a:gd name="connsiteX58" fmla="*/ 1157274 w 1536810"/>
              <a:gd name="connsiteY58" fmla="*/ 510477 h 921590"/>
              <a:gd name="connsiteX59" fmla="*/ 1151052 w 1536810"/>
              <a:gd name="connsiteY59" fmla="*/ 507993 h 921590"/>
              <a:gd name="connsiteX60" fmla="*/ 1138608 w 1536810"/>
              <a:gd name="connsiteY60" fmla="*/ 504266 h 921590"/>
              <a:gd name="connsiteX61" fmla="*/ 1083855 w 1536810"/>
              <a:gd name="connsiteY61" fmla="*/ 488120 h 921590"/>
              <a:gd name="connsiteX62" fmla="*/ 1065462 w 1536810"/>
              <a:gd name="connsiteY62" fmla="*/ 486335 h 921590"/>
              <a:gd name="connsiteX63" fmla="*/ 466643 w 1536810"/>
              <a:gd name="connsiteY63" fmla="*/ 485636 h 921590"/>
              <a:gd name="connsiteX64" fmla="*/ 452954 w 1536810"/>
              <a:gd name="connsiteY64" fmla="*/ 488120 h 921590"/>
              <a:gd name="connsiteX65" fmla="*/ 398202 w 1536810"/>
              <a:gd name="connsiteY65" fmla="*/ 504266 h 921590"/>
              <a:gd name="connsiteX66" fmla="*/ 385758 w 1536810"/>
              <a:gd name="connsiteY66" fmla="*/ 507993 h 921590"/>
              <a:gd name="connsiteX67" fmla="*/ 379536 w 1536810"/>
              <a:gd name="connsiteY67" fmla="*/ 510477 h 921590"/>
              <a:gd name="connsiteX68" fmla="*/ 367092 w 1536810"/>
              <a:gd name="connsiteY68" fmla="*/ 516687 h 921590"/>
              <a:gd name="connsiteX69" fmla="*/ 367092 w 1536810"/>
              <a:gd name="connsiteY69" fmla="*/ 517929 h 921590"/>
              <a:gd name="connsiteX70" fmla="*/ 357137 w 1536810"/>
              <a:gd name="connsiteY70" fmla="*/ 526623 h 921590"/>
              <a:gd name="connsiteX71" fmla="*/ 355893 w 1536810"/>
              <a:gd name="connsiteY71" fmla="*/ 526623 h 921590"/>
              <a:gd name="connsiteX72" fmla="*/ 339716 w 1536810"/>
              <a:gd name="connsiteY72" fmla="*/ 548980 h 921590"/>
              <a:gd name="connsiteX73" fmla="*/ 338471 w 1536810"/>
              <a:gd name="connsiteY73" fmla="*/ 550222 h 921590"/>
              <a:gd name="connsiteX74" fmla="*/ 328516 w 1536810"/>
              <a:gd name="connsiteY74" fmla="*/ 588725 h 921590"/>
              <a:gd name="connsiteX75" fmla="*/ 328516 w 1536810"/>
              <a:gd name="connsiteY75" fmla="*/ 772546 h 921590"/>
              <a:gd name="connsiteX76" fmla="*/ 374558 w 1536810"/>
              <a:gd name="connsiteY76" fmla="*/ 818501 h 921590"/>
              <a:gd name="connsiteX77" fmla="*/ 420601 w 1536810"/>
              <a:gd name="connsiteY77" fmla="*/ 772546 h 921590"/>
              <a:gd name="connsiteX78" fmla="*/ 420601 w 1536810"/>
              <a:gd name="connsiteY78" fmla="*/ 608597 h 921590"/>
              <a:gd name="connsiteX79" fmla="*/ 435533 w 1536810"/>
              <a:gd name="connsiteY79" fmla="*/ 588725 h 921590"/>
              <a:gd name="connsiteX80" fmla="*/ 459176 w 1536810"/>
              <a:gd name="connsiteY80" fmla="*/ 581273 h 921590"/>
              <a:gd name="connsiteX81" fmla="*/ 482820 w 1536810"/>
              <a:gd name="connsiteY81" fmla="*/ 556432 h 921590"/>
              <a:gd name="connsiteX82" fmla="*/ 484064 w 1536810"/>
              <a:gd name="connsiteY82" fmla="*/ 555190 h 921590"/>
              <a:gd name="connsiteX83" fmla="*/ 498996 w 1536810"/>
              <a:gd name="connsiteY83" fmla="*/ 544012 h 921590"/>
              <a:gd name="connsiteX84" fmla="*/ 512685 w 1536810"/>
              <a:gd name="connsiteY84" fmla="*/ 536559 h 921590"/>
              <a:gd name="connsiteX85" fmla="*/ 510196 w 1536810"/>
              <a:gd name="connsiteY85" fmla="*/ 519171 h 921590"/>
              <a:gd name="connsiteX86" fmla="*/ 466643 w 1536810"/>
              <a:gd name="connsiteY86" fmla="*/ 485636 h 921590"/>
              <a:gd name="connsiteX87" fmla="*/ 1220737 w 1536810"/>
              <a:gd name="connsiteY87" fmla="*/ 424776 h 921590"/>
              <a:gd name="connsiteX88" fmla="*/ 1185894 w 1536810"/>
              <a:gd name="connsiteY88" fmla="*/ 428502 h 921590"/>
              <a:gd name="connsiteX89" fmla="*/ 1163496 w 1536810"/>
              <a:gd name="connsiteY89" fmla="*/ 455827 h 921590"/>
              <a:gd name="connsiteX90" fmla="*/ 1162251 w 1536810"/>
              <a:gd name="connsiteY90" fmla="*/ 469489 h 921590"/>
              <a:gd name="connsiteX91" fmla="*/ 1163496 w 1536810"/>
              <a:gd name="connsiteY91" fmla="*/ 469489 h 921590"/>
              <a:gd name="connsiteX92" fmla="*/ 1173451 w 1536810"/>
              <a:gd name="connsiteY92" fmla="*/ 473216 h 921590"/>
              <a:gd name="connsiteX93" fmla="*/ 1229448 w 1536810"/>
              <a:gd name="connsiteY93" fmla="*/ 522897 h 921590"/>
              <a:gd name="connsiteX94" fmla="*/ 1239403 w 1536810"/>
              <a:gd name="connsiteY94" fmla="*/ 525381 h 921590"/>
              <a:gd name="connsiteX95" fmla="*/ 1253091 w 1536810"/>
              <a:gd name="connsiteY95" fmla="*/ 545254 h 921590"/>
              <a:gd name="connsiteX96" fmla="*/ 1253091 w 1536810"/>
              <a:gd name="connsiteY96" fmla="*/ 709202 h 921590"/>
              <a:gd name="connsiteX97" fmla="*/ 1299133 w 1536810"/>
              <a:gd name="connsiteY97" fmla="*/ 755157 h 921590"/>
              <a:gd name="connsiteX98" fmla="*/ 1345175 w 1536810"/>
              <a:gd name="connsiteY98" fmla="*/ 709202 h 921590"/>
              <a:gd name="connsiteX99" fmla="*/ 1345175 w 1536810"/>
              <a:gd name="connsiteY99" fmla="*/ 525381 h 921590"/>
              <a:gd name="connsiteX100" fmla="*/ 1342686 w 1536810"/>
              <a:gd name="connsiteY100" fmla="*/ 507993 h 921590"/>
              <a:gd name="connsiteX101" fmla="*/ 1342686 w 1536810"/>
              <a:gd name="connsiteY101" fmla="*/ 506751 h 921590"/>
              <a:gd name="connsiteX102" fmla="*/ 1320288 w 1536810"/>
              <a:gd name="connsiteY102" fmla="*/ 465763 h 921590"/>
              <a:gd name="connsiteX103" fmla="*/ 1317799 w 1536810"/>
              <a:gd name="connsiteY103" fmla="*/ 463279 h 921590"/>
              <a:gd name="connsiteX104" fmla="*/ 1312821 w 1536810"/>
              <a:gd name="connsiteY104" fmla="*/ 458311 h 921590"/>
              <a:gd name="connsiteX105" fmla="*/ 1307844 w 1536810"/>
              <a:gd name="connsiteY105" fmla="*/ 454585 h 921590"/>
              <a:gd name="connsiteX106" fmla="*/ 1304110 w 1536810"/>
              <a:gd name="connsiteY106" fmla="*/ 452101 h 921590"/>
              <a:gd name="connsiteX107" fmla="*/ 1294156 w 1536810"/>
              <a:gd name="connsiteY107" fmla="*/ 447133 h 921590"/>
              <a:gd name="connsiteX108" fmla="*/ 1289178 w 1536810"/>
              <a:gd name="connsiteY108" fmla="*/ 444649 h 921590"/>
              <a:gd name="connsiteX109" fmla="*/ 329761 w 1536810"/>
              <a:gd name="connsiteY109" fmla="*/ 422292 h 921590"/>
              <a:gd name="connsiteX110" fmla="*/ 316073 w 1536810"/>
              <a:gd name="connsiteY110" fmla="*/ 424776 h 921590"/>
              <a:gd name="connsiteX111" fmla="*/ 248876 w 1536810"/>
              <a:gd name="connsiteY111" fmla="*/ 444649 h 921590"/>
              <a:gd name="connsiteX112" fmla="*/ 247632 w 1536810"/>
              <a:gd name="connsiteY112" fmla="*/ 444649 h 921590"/>
              <a:gd name="connsiteX113" fmla="*/ 242654 w 1536810"/>
              <a:gd name="connsiteY113" fmla="*/ 447133 h 921590"/>
              <a:gd name="connsiteX114" fmla="*/ 232699 w 1536810"/>
              <a:gd name="connsiteY114" fmla="*/ 452101 h 921590"/>
              <a:gd name="connsiteX115" fmla="*/ 228966 w 1536810"/>
              <a:gd name="connsiteY115" fmla="*/ 454585 h 921590"/>
              <a:gd name="connsiteX116" fmla="*/ 223988 w 1536810"/>
              <a:gd name="connsiteY116" fmla="*/ 458311 h 921590"/>
              <a:gd name="connsiteX117" fmla="*/ 219011 w 1536810"/>
              <a:gd name="connsiteY117" fmla="*/ 463279 h 921590"/>
              <a:gd name="connsiteX118" fmla="*/ 216522 w 1536810"/>
              <a:gd name="connsiteY118" fmla="*/ 465763 h 921590"/>
              <a:gd name="connsiteX119" fmla="*/ 194123 w 1536810"/>
              <a:gd name="connsiteY119" fmla="*/ 506751 h 921590"/>
              <a:gd name="connsiteX120" fmla="*/ 194123 w 1536810"/>
              <a:gd name="connsiteY120" fmla="*/ 507993 h 921590"/>
              <a:gd name="connsiteX121" fmla="*/ 191635 w 1536810"/>
              <a:gd name="connsiteY121" fmla="*/ 525381 h 921590"/>
              <a:gd name="connsiteX122" fmla="*/ 191635 w 1536810"/>
              <a:gd name="connsiteY122" fmla="*/ 709202 h 921590"/>
              <a:gd name="connsiteX123" fmla="*/ 237677 w 1536810"/>
              <a:gd name="connsiteY123" fmla="*/ 755157 h 921590"/>
              <a:gd name="connsiteX124" fmla="*/ 283719 w 1536810"/>
              <a:gd name="connsiteY124" fmla="*/ 709202 h 921590"/>
              <a:gd name="connsiteX125" fmla="*/ 283719 w 1536810"/>
              <a:gd name="connsiteY125" fmla="*/ 545254 h 921590"/>
              <a:gd name="connsiteX126" fmla="*/ 298651 w 1536810"/>
              <a:gd name="connsiteY126" fmla="*/ 525381 h 921590"/>
              <a:gd name="connsiteX127" fmla="*/ 307362 w 1536810"/>
              <a:gd name="connsiteY127" fmla="*/ 522897 h 921590"/>
              <a:gd name="connsiteX128" fmla="*/ 363359 w 1536810"/>
              <a:gd name="connsiteY128" fmla="*/ 473216 h 921590"/>
              <a:gd name="connsiteX129" fmla="*/ 373314 w 1536810"/>
              <a:gd name="connsiteY129" fmla="*/ 469489 h 921590"/>
              <a:gd name="connsiteX130" fmla="*/ 374558 w 1536810"/>
              <a:gd name="connsiteY130" fmla="*/ 469489 h 921590"/>
              <a:gd name="connsiteX131" fmla="*/ 372070 w 1536810"/>
              <a:gd name="connsiteY131" fmla="*/ 455827 h 921590"/>
              <a:gd name="connsiteX132" fmla="*/ 350915 w 1536810"/>
              <a:gd name="connsiteY132" fmla="*/ 428502 h 921590"/>
              <a:gd name="connsiteX133" fmla="*/ 329761 w 1536810"/>
              <a:gd name="connsiteY133" fmla="*/ 422292 h 921590"/>
              <a:gd name="connsiteX134" fmla="*/ 1372551 w 1536810"/>
              <a:gd name="connsiteY134" fmla="*/ 388757 h 921590"/>
              <a:gd name="connsiteX135" fmla="*/ 1317799 w 1536810"/>
              <a:gd name="connsiteY135" fmla="*/ 413598 h 921590"/>
              <a:gd name="connsiteX136" fmla="*/ 1325265 w 1536810"/>
              <a:gd name="connsiteY136" fmla="*/ 417324 h 921590"/>
              <a:gd name="connsiteX137" fmla="*/ 1327754 w 1536810"/>
              <a:gd name="connsiteY137" fmla="*/ 419808 h 921590"/>
              <a:gd name="connsiteX138" fmla="*/ 1340198 w 1536810"/>
              <a:gd name="connsiteY138" fmla="*/ 428502 h 921590"/>
              <a:gd name="connsiteX139" fmla="*/ 1345175 w 1536810"/>
              <a:gd name="connsiteY139" fmla="*/ 432228 h 921590"/>
              <a:gd name="connsiteX140" fmla="*/ 1350153 w 1536810"/>
              <a:gd name="connsiteY140" fmla="*/ 438439 h 921590"/>
              <a:gd name="connsiteX141" fmla="*/ 1368818 w 1536810"/>
              <a:gd name="connsiteY141" fmla="*/ 463279 h 921590"/>
              <a:gd name="connsiteX142" fmla="*/ 1370063 w 1536810"/>
              <a:gd name="connsiteY142" fmla="*/ 465763 h 921590"/>
              <a:gd name="connsiteX143" fmla="*/ 1378773 w 1536810"/>
              <a:gd name="connsiteY143" fmla="*/ 486878 h 921590"/>
              <a:gd name="connsiteX144" fmla="*/ 1391217 w 1536810"/>
              <a:gd name="connsiteY144" fmla="*/ 490604 h 921590"/>
              <a:gd name="connsiteX145" fmla="*/ 1404905 w 1536810"/>
              <a:gd name="connsiteY145" fmla="*/ 509235 h 921590"/>
              <a:gd name="connsiteX146" fmla="*/ 1404905 w 1536810"/>
              <a:gd name="connsiteY146" fmla="*/ 653311 h 921590"/>
              <a:gd name="connsiteX147" fmla="*/ 1450947 w 1536810"/>
              <a:gd name="connsiteY147" fmla="*/ 699266 h 921590"/>
              <a:gd name="connsiteX148" fmla="*/ 1496990 w 1536810"/>
              <a:gd name="connsiteY148" fmla="*/ 653311 h 921590"/>
              <a:gd name="connsiteX149" fmla="*/ 1496990 w 1536810"/>
              <a:gd name="connsiteY149" fmla="*/ 490604 h 921590"/>
              <a:gd name="connsiteX150" fmla="*/ 1445970 w 1536810"/>
              <a:gd name="connsiteY150" fmla="*/ 411114 h 921590"/>
              <a:gd name="connsiteX151" fmla="*/ 1439748 w 1536810"/>
              <a:gd name="connsiteY151" fmla="*/ 408630 h 921590"/>
              <a:gd name="connsiteX152" fmla="*/ 176702 w 1536810"/>
              <a:gd name="connsiteY152" fmla="*/ 387515 h 921590"/>
              <a:gd name="connsiteX153" fmla="*/ 164258 w 1536810"/>
              <a:gd name="connsiteY153" fmla="*/ 388757 h 921590"/>
              <a:gd name="connsiteX154" fmla="*/ 97062 w 1536810"/>
              <a:gd name="connsiteY154" fmla="*/ 408630 h 921590"/>
              <a:gd name="connsiteX155" fmla="*/ 90840 w 1536810"/>
              <a:gd name="connsiteY155" fmla="*/ 411114 h 921590"/>
              <a:gd name="connsiteX156" fmla="*/ 39820 w 1536810"/>
              <a:gd name="connsiteY156" fmla="*/ 490604 h 921590"/>
              <a:gd name="connsiteX157" fmla="*/ 39820 w 1536810"/>
              <a:gd name="connsiteY157" fmla="*/ 653311 h 921590"/>
              <a:gd name="connsiteX158" fmla="*/ 85862 w 1536810"/>
              <a:gd name="connsiteY158" fmla="*/ 699266 h 921590"/>
              <a:gd name="connsiteX159" fmla="*/ 131904 w 1536810"/>
              <a:gd name="connsiteY159" fmla="*/ 653311 h 921590"/>
              <a:gd name="connsiteX160" fmla="*/ 131904 w 1536810"/>
              <a:gd name="connsiteY160" fmla="*/ 509235 h 921590"/>
              <a:gd name="connsiteX161" fmla="*/ 145592 w 1536810"/>
              <a:gd name="connsiteY161" fmla="*/ 490604 h 921590"/>
              <a:gd name="connsiteX162" fmla="*/ 156792 w 1536810"/>
              <a:gd name="connsiteY162" fmla="*/ 486878 h 921590"/>
              <a:gd name="connsiteX163" fmla="*/ 166747 w 1536810"/>
              <a:gd name="connsiteY163" fmla="*/ 465763 h 921590"/>
              <a:gd name="connsiteX164" fmla="*/ 167991 w 1536810"/>
              <a:gd name="connsiteY164" fmla="*/ 463279 h 921590"/>
              <a:gd name="connsiteX165" fmla="*/ 186657 w 1536810"/>
              <a:gd name="connsiteY165" fmla="*/ 438439 h 921590"/>
              <a:gd name="connsiteX166" fmla="*/ 192879 w 1536810"/>
              <a:gd name="connsiteY166" fmla="*/ 432228 h 921590"/>
              <a:gd name="connsiteX167" fmla="*/ 196612 w 1536810"/>
              <a:gd name="connsiteY167" fmla="*/ 428502 h 921590"/>
              <a:gd name="connsiteX168" fmla="*/ 209056 w 1536810"/>
              <a:gd name="connsiteY168" fmla="*/ 419808 h 921590"/>
              <a:gd name="connsiteX169" fmla="*/ 212789 w 1536810"/>
              <a:gd name="connsiteY169" fmla="*/ 417324 h 921590"/>
              <a:gd name="connsiteX170" fmla="*/ 219011 w 1536810"/>
              <a:gd name="connsiteY170" fmla="*/ 413598 h 921590"/>
              <a:gd name="connsiteX171" fmla="*/ 176702 w 1536810"/>
              <a:gd name="connsiteY171" fmla="*/ 387515 h 921590"/>
              <a:gd name="connsiteX172" fmla="*/ 1445970 w 1536810"/>
              <a:gd name="connsiteY172" fmla="*/ 206178 h 921590"/>
              <a:gd name="connsiteX173" fmla="*/ 851156 w 1536810"/>
              <a:gd name="connsiteY173" fmla="*/ 443407 h 921590"/>
              <a:gd name="connsiteX174" fmla="*/ 787693 w 1536810"/>
              <a:gd name="connsiteY174" fmla="*/ 458311 h 921590"/>
              <a:gd name="connsiteX175" fmla="*/ 787693 w 1536810"/>
              <a:gd name="connsiteY175" fmla="*/ 816017 h 921590"/>
              <a:gd name="connsiteX176" fmla="*/ 925819 w 1536810"/>
              <a:gd name="connsiteY176" fmla="*/ 761368 h 921590"/>
              <a:gd name="connsiteX177" fmla="*/ 925819 w 1536810"/>
              <a:gd name="connsiteY177" fmla="*/ 686846 h 921590"/>
              <a:gd name="connsiteX178" fmla="*/ 897198 w 1536810"/>
              <a:gd name="connsiteY178" fmla="*/ 676909 h 921590"/>
              <a:gd name="connsiteX179" fmla="*/ 839957 w 1536810"/>
              <a:gd name="connsiteY179" fmla="*/ 570094 h 921590"/>
              <a:gd name="connsiteX180" fmla="*/ 945729 w 1536810"/>
              <a:gd name="connsiteY180" fmla="*/ 512961 h 921590"/>
              <a:gd name="connsiteX181" fmla="*/ 984305 w 1536810"/>
              <a:gd name="connsiteY181" fmla="*/ 524139 h 921590"/>
              <a:gd name="connsiteX182" fmla="*/ 988038 w 1536810"/>
              <a:gd name="connsiteY182" fmla="*/ 506751 h 921590"/>
              <a:gd name="connsiteX183" fmla="*/ 1095055 w 1536810"/>
              <a:gd name="connsiteY183" fmla="*/ 449617 h 921590"/>
              <a:gd name="connsiteX184" fmla="*/ 1122431 w 1536810"/>
              <a:gd name="connsiteY184" fmla="*/ 458311 h 921590"/>
              <a:gd name="connsiteX185" fmla="*/ 1124920 w 1536810"/>
              <a:gd name="connsiteY185" fmla="*/ 443407 h 921590"/>
              <a:gd name="connsiteX186" fmla="*/ 1167229 w 1536810"/>
              <a:gd name="connsiteY186" fmla="*/ 392483 h 921590"/>
              <a:gd name="connsiteX187" fmla="*/ 1231936 w 1536810"/>
              <a:gd name="connsiteY187" fmla="*/ 386273 h 921590"/>
              <a:gd name="connsiteX188" fmla="*/ 1279223 w 1536810"/>
              <a:gd name="connsiteY188" fmla="*/ 399936 h 921590"/>
              <a:gd name="connsiteX189" fmla="*/ 1384995 w 1536810"/>
              <a:gd name="connsiteY189" fmla="*/ 350254 h 921590"/>
              <a:gd name="connsiteX190" fmla="*/ 1445970 w 1536810"/>
              <a:gd name="connsiteY190" fmla="*/ 368885 h 921590"/>
              <a:gd name="connsiteX191" fmla="*/ 87107 w 1536810"/>
              <a:gd name="connsiteY191" fmla="*/ 206178 h 921590"/>
              <a:gd name="connsiteX192" fmla="*/ 87107 w 1536810"/>
              <a:gd name="connsiteY192" fmla="*/ 370127 h 921590"/>
              <a:gd name="connsiteX193" fmla="*/ 153059 w 1536810"/>
              <a:gd name="connsiteY193" fmla="*/ 350254 h 921590"/>
              <a:gd name="connsiteX194" fmla="*/ 257587 w 1536810"/>
              <a:gd name="connsiteY194" fmla="*/ 399936 h 921590"/>
              <a:gd name="connsiteX195" fmla="*/ 304873 w 1536810"/>
              <a:gd name="connsiteY195" fmla="*/ 386273 h 921590"/>
              <a:gd name="connsiteX196" fmla="*/ 369581 w 1536810"/>
              <a:gd name="connsiteY196" fmla="*/ 392483 h 921590"/>
              <a:gd name="connsiteX197" fmla="*/ 411890 w 1536810"/>
              <a:gd name="connsiteY197" fmla="*/ 443407 h 921590"/>
              <a:gd name="connsiteX198" fmla="*/ 414379 w 1536810"/>
              <a:gd name="connsiteY198" fmla="*/ 457069 h 921590"/>
              <a:gd name="connsiteX199" fmla="*/ 441755 w 1536810"/>
              <a:gd name="connsiteY199" fmla="*/ 449617 h 921590"/>
              <a:gd name="connsiteX200" fmla="*/ 548772 w 1536810"/>
              <a:gd name="connsiteY200" fmla="*/ 506751 h 921590"/>
              <a:gd name="connsiteX201" fmla="*/ 551260 w 1536810"/>
              <a:gd name="connsiteY201" fmla="*/ 524139 h 921590"/>
              <a:gd name="connsiteX202" fmla="*/ 591081 w 1536810"/>
              <a:gd name="connsiteY202" fmla="*/ 512961 h 921590"/>
              <a:gd name="connsiteX203" fmla="*/ 698097 w 1536810"/>
              <a:gd name="connsiteY203" fmla="*/ 570094 h 921590"/>
              <a:gd name="connsiteX204" fmla="*/ 691875 w 1536810"/>
              <a:gd name="connsiteY204" fmla="*/ 635922 h 921590"/>
              <a:gd name="connsiteX205" fmla="*/ 640856 w 1536810"/>
              <a:gd name="connsiteY205" fmla="*/ 676909 h 921590"/>
              <a:gd name="connsiteX206" fmla="*/ 610991 w 1536810"/>
              <a:gd name="connsiteY206" fmla="*/ 686846 h 921590"/>
              <a:gd name="connsiteX207" fmla="*/ 610991 w 1536810"/>
              <a:gd name="connsiteY207" fmla="*/ 761368 h 921590"/>
              <a:gd name="connsiteX208" fmla="*/ 746628 w 1536810"/>
              <a:gd name="connsiteY208" fmla="*/ 816017 h 921590"/>
              <a:gd name="connsiteX209" fmla="*/ 746628 w 1536810"/>
              <a:gd name="connsiteY209" fmla="*/ 458311 h 921590"/>
              <a:gd name="connsiteX210" fmla="*/ 683165 w 1536810"/>
              <a:gd name="connsiteY210" fmla="*/ 443407 h 921590"/>
              <a:gd name="connsiteX211" fmla="*/ 796599 w 1536810"/>
              <a:gd name="connsiteY211" fmla="*/ 127383 h 921590"/>
              <a:gd name="connsiteX212" fmla="*/ 732991 w 1536810"/>
              <a:gd name="connsiteY212" fmla="*/ 133630 h 921590"/>
              <a:gd name="connsiteX213" fmla="*/ 432411 w 1536810"/>
              <a:gd name="connsiteY213" fmla="*/ 202351 h 921590"/>
              <a:gd name="connsiteX214" fmla="*/ 735485 w 1536810"/>
              <a:gd name="connsiteY214" fmla="*/ 324800 h 921590"/>
              <a:gd name="connsiteX215" fmla="*/ 809071 w 1536810"/>
              <a:gd name="connsiteY215" fmla="*/ 324800 h 921590"/>
              <a:gd name="connsiteX216" fmla="*/ 1120875 w 1536810"/>
              <a:gd name="connsiteY216" fmla="*/ 199852 h 921590"/>
              <a:gd name="connsiteX217" fmla="*/ 866443 w 1536810"/>
              <a:gd name="connsiteY217" fmla="*/ 136129 h 921590"/>
              <a:gd name="connsiteX218" fmla="*/ 796599 w 1536810"/>
              <a:gd name="connsiteY218" fmla="*/ 127383 h 921590"/>
              <a:gd name="connsiteX219" fmla="*/ 800185 w 1536810"/>
              <a:gd name="connsiteY219" fmla="*/ 86150 h 921590"/>
              <a:gd name="connsiteX220" fmla="*/ 875174 w 1536810"/>
              <a:gd name="connsiteY220" fmla="*/ 96146 h 921590"/>
              <a:gd name="connsiteX221" fmla="*/ 1129606 w 1536810"/>
              <a:gd name="connsiteY221" fmla="*/ 159869 h 921590"/>
              <a:gd name="connsiteX222" fmla="*/ 1160786 w 1536810"/>
              <a:gd name="connsiteY222" fmla="*/ 196104 h 921590"/>
              <a:gd name="connsiteX223" fmla="*/ 1135842 w 1536810"/>
              <a:gd name="connsiteY223" fmla="*/ 237337 h 921590"/>
              <a:gd name="connsiteX224" fmla="*/ 824038 w 1536810"/>
              <a:gd name="connsiteY224" fmla="*/ 363534 h 921590"/>
              <a:gd name="connsiteX225" fmla="*/ 771655 w 1536810"/>
              <a:gd name="connsiteY225" fmla="*/ 372281 h 921590"/>
              <a:gd name="connsiteX226" fmla="*/ 720519 w 1536810"/>
              <a:gd name="connsiteY226" fmla="*/ 363534 h 921590"/>
              <a:gd name="connsiteX227" fmla="*/ 418692 w 1536810"/>
              <a:gd name="connsiteY227" fmla="*/ 241085 h 921590"/>
              <a:gd name="connsiteX228" fmla="*/ 392500 w 1536810"/>
              <a:gd name="connsiteY228" fmla="*/ 199852 h 921590"/>
              <a:gd name="connsiteX229" fmla="*/ 423681 w 1536810"/>
              <a:gd name="connsiteY229" fmla="*/ 163617 h 921590"/>
              <a:gd name="connsiteX230" fmla="*/ 724260 w 1536810"/>
              <a:gd name="connsiteY230" fmla="*/ 94896 h 921590"/>
              <a:gd name="connsiteX231" fmla="*/ 800185 w 1536810"/>
              <a:gd name="connsiteY231" fmla="*/ 86150 h 921590"/>
              <a:gd name="connsiteX232" fmla="*/ 808069 w 1536810"/>
              <a:gd name="connsiteY232" fmla="*/ 40366 h 921590"/>
              <a:gd name="connsiteX233" fmla="*/ 734184 w 1536810"/>
              <a:gd name="connsiteY233" fmla="*/ 44714 h 921590"/>
              <a:gd name="connsiteX234" fmla="*/ 708052 w 1536810"/>
              <a:gd name="connsiteY234" fmla="*/ 49682 h 921590"/>
              <a:gd name="connsiteX235" fmla="*/ 134393 w 1536810"/>
              <a:gd name="connsiteY235" fmla="*/ 180095 h 921590"/>
              <a:gd name="connsiteX236" fmla="*/ 698097 w 1536810"/>
              <a:gd name="connsiteY236" fmla="*/ 404904 h 921590"/>
              <a:gd name="connsiteX237" fmla="*/ 836224 w 1536810"/>
              <a:gd name="connsiteY237" fmla="*/ 404904 h 921590"/>
              <a:gd name="connsiteX238" fmla="*/ 1399928 w 1536810"/>
              <a:gd name="connsiteY238" fmla="*/ 180095 h 921590"/>
              <a:gd name="connsiteX239" fmla="*/ 881021 w 1536810"/>
              <a:gd name="connsiteY239" fmla="*/ 50924 h 921590"/>
              <a:gd name="connsiteX240" fmla="*/ 808069 w 1536810"/>
              <a:gd name="connsiteY240" fmla="*/ 40366 h 921590"/>
              <a:gd name="connsiteX241" fmla="*/ 795159 w 1536810"/>
              <a:gd name="connsiteY241" fmla="*/ 0 h 921590"/>
              <a:gd name="connsiteX242" fmla="*/ 889732 w 1536810"/>
              <a:gd name="connsiteY242" fmla="*/ 12421 h 921590"/>
              <a:gd name="connsiteX243" fmla="*/ 1470858 w 1536810"/>
              <a:gd name="connsiteY243" fmla="*/ 156497 h 921590"/>
              <a:gd name="connsiteX244" fmla="*/ 1477079 w 1536810"/>
              <a:gd name="connsiteY244" fmla="*/ 160223 h 921590"/>
              <a:gd name="connsiteX245" fmla="*/ 1478324 w 1536810"/>
              <a:gd name="connsiteY245" fmla="*/ 161465 h 921590"/>
              <a:gd name="connsiteX246" fmla="*/ 1482057 w 1536810"/>
              <a:gd name="connsiteY246" fmla="*/ 163949 h 921590"/>
              <a:gd name="connsiteX247" fmla="*/ 1483301 w 1536810"/>
              <a:gd name="connsiteY247" fmla="*/ 166433 h 921590"/>
              <a:gd name="connsiteX248" fmla="*/ 1484546 w 1536810"/>
              <a:gd name="connsiteY248" fmla="*/ 170159 h 921590"/>
              <a:gd name="connsiteX249" fmla="*/ 1485790 w 1536810"/>
              <a:gd name="connsiteY249" fmla="*/ 171401 h 921590"/>
              <a:gd name="connsiteX250" fmla="*/ 1485790 w 1536810"/>
              <a:gd name="connsiteY250" fmla="*/ 175127 h 921590"/>
              <a:gd name="connsiteX251" fmla="*/ 1485790 w 1536810"/>
              <a:gd name="connsiteY251" fmla="*/ 176369 h 921590"/>
              <a:gd name="connsiteX252" fmla="*/ 1485790 w 1536810"/>
              <a:gd name="connsiteY252" fmla="*/ 387515 h 921590"/>
              <a:gd name="connsiteX253" fmla="*/ 1485790 w 1536810"/>
              <a:gd name="connsiteY253" fmla="*/ 388757 h 921590"/>
              <a:gd name="connsiteX254" fmla="*/ 1536810 w 1536810"/>
              <a:gd name="connsiteY254" fmla="*/ 490604 h 921590"/>
              <a:gd name="connsiteX255" fmla="*/ 1536810 w 1536810"/>
              <a:gd name="connsiteY255" fmla="*/ 653311 h 921590"/>
              <a:gd name="connsiteX256" fmla="*/ 1450947 w 1536810"/>
              <a:gd name="connsiteY256" fmla="*/ 739011 h 921590"/>
              <a:gd name="connsiteX257" fmla="*/ 1386240 w 1536810"/>
              <a:gd name="connsiteY257" fmla="*/ 709202 h 921590"/>
              <a:gd name="connsiteX258" fmla="*/ 1299133 w 1536810"/>
              <a:gd name="connsiteY258" fmla="*/ 796145 h 921590"/>
              <a:gd name="connsiteX259" fmla="*/ 1248113 w 1536810"/>
              <a:gd name="connsiteY259" fmla="*/ 778756 h 921590"/>
              <a:gd name="connsiteX260" fmla="*/ 1162251 w 1536810"/>
              <a:gd name="connsiteY260" fmla="*/ 858246 h 921590"/>
              <a:gd name="connsiteX261" fmla="*/ 1098788 w 1536810"/>
              <a:gd name="connsiteY261" fmla="*/ 830922 h 921590"/>
              <a:gd name="connsiteX262" fmla="*/ 1098788 w 1536810"/>
              <a:gd name="connsiteY262" fmla="*/ 835890 h 921590"/>
              <a:gd name="connsiteX263" fmla="*/ 1012926 w 1536810"/>
              <a:gd name="connsiteY263" fmla="*/ 921590 h 921590"/>
              <a:gd name="connsiteX264" fmla="*/ 925819 w 1536810"/>
              <a:gd name="connsiteY264" fmla="*/ 835890 h 921590"/>
              <a:gd name="connsiteX265" fmla="*/ 925819 w 1536810"/>
              <a:gd name="connsiteY265" fmla="*/ 803597 h 921590"/>
              <a:gd name="connsiteX266" fmla="*/ 798892 w 1536810"/>
              <a:gd name="connsiteY266" fmla="*/ 855762 h 921590"/>
              <a:gd name="connsiteX267" fmla="*/ 766538 w 1536810"/>
              <a:gd name="connsiteY267" fmla="*/ 861973 h 921590"/>
              <a:gd name="connsiteX268" fmla="*/ 736673 w 1536810"/>
              <a:gd name="connsiteY268" fmla="*/ 855762 h 921590"/>
              <a:gd name="connsiteX269" fmla="*/ 610991 w 1536810"/>
              <a:gd name="connsiteY269" fmla="*/ 806081 h 921590"/>
              <a:gd name="connsiteX270" fmla="*/ 610991 w 1536810"/>
              <a:gd name="connsiteY270" fmla="*/ 835890 h 921590"/>
              <a:gd name="connsiteX271" fmla="*/ 523884 w 1536810"/>
              <a:gd name="connsiteY271" fmla="*/ 921590 h 921590"/>
              <a:gd name="connsiteX272" fmla="*/ 438022 w 1536810"/>
              <a:gd name="connsiteY272" fmla="*/ 835890 h 921590"/>
              <a:gd name="connsiteX273" fmla="*/ 438022 w 1536810"/>
              <a:gd name="connsiteY273" fmla="*/ 830922 h 921590"/>
              <a:gd name="connsiteX274" fmla="*/ 374558 w 1536810"/>
              <a:gd name="connsiteY274" fmla="*/ 858246 h 921590"/>
              <a:gd name="connsiteX275" fmla="*/ 288696 w 1536810"/>
              <a:gd name="connsiteY275" fmla="*/ 778756 h 921590"/>
              <a:gd name="connsiteX276" fmla="*/ 237677 w 1536810"/>
              <a:gd name="connsiteY276" fmla="*/ 796145 h 921590"/>
              <a:gd name="connsiteX277" fmla="*/ 150570 w 1536810"/>
              <a:gd name="connsiteY277" fmla="*/ 709202 h 921590"/>
              <a:gd name="connsiteX278" fmla="*/ 85862 w 1536810"/>
              <a:gd name="connsiteY278" fmla="*/ 739011 h 921590"/>
              <a:gd name="connsiteX279" fmla="*/ 0 w 1536810"/>
              <a:gd name="connsiteY279" fmla="*/ 653311 h 921590"/>
              <a:gd name="connsiteX280" fmla="*/ 0 w 1536810"/>
              <a:gd name="connsiteY280" fmla="*/ 490604 h 921590"/>
              <a:gd name="connsiteX281" fmla="*/ 47286 w 1536810"/>
              <a:gd name="connsiteY281" fmla="*/ 391241 h 921590"/>
              <a:gd name="connsiteX282" fmla="*/ 47286 w 1536810"/>
              <a:gd name="connsiteY282" fmla="*/ 176369 h 921590"/>
              <a:gd name="connsiteX283" fmla="*/ 47286 w 1536810"/>
              <a:gd name="connsiteY283" fmla="*/ 175127 h 921590"/>
              <a:gd name="connsiteX284" fmla="*/ 48531 w 1536810"/>
              <a:gd name="connsiteY284" fmla="*/ 171401 h 921590"/>
              <a:gd name="connsiteX285" fmla="*/ 48531 w 1536810"/>
              <a:gd name="connsiteY285" fmla="*/ 170159 h 921590"/>
              <a:gd name="connsiteX286" fmla="*/ 49775 w 1536810"/>
              <a:gd name="connsiteY286" fmla="*/ 166433 h 921590"/>
              <a:gd name="connsiteX287" fmla="*/ 51020 w 1536810"/>
              <a:gd name="connsiteY287" fmla="*/ 163949 h 921590"/>
              <a:gd name="connsiteX288" fmla="*/ 54753 w 1536810"/>
              <a:gd name="connsiteY288" fmla="*/ 161465 h 921590"/>
              <a:gd name="connsiteX289" fmla="*/ 57241 w 1536810"/>
              <a:gd name="connsiteY289" fmla="*/ 160223 h 921590"/>
              <a:gd name="connsiteX290" fmla="*/ 63463 w 1536810"/>
              <a:gd name="connsiteY290" fmla="*/ 156497 h 921590"/>
              <a:gd name="connsiteX291" fmla="*/ 699342 w 1536810"/>
              <a:gd name="connsiteY291" fmla="*/ 9937 h 921590"/>
              <a:gd name="connsiteX292" fmla="*/ 795159 w 1536810"/>
              <a:gd name="connsiteY292" fmla="*/ 0 h 92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</a:cxnLst>
            <a:rect l="l" t="t" r="r" b="b"/>
            <a:pathLst>
              <a:path w="1536810" h="921590">
                <a:moveTo>
                  <a:pt x="920841" y="548980"/>
                </a:moveTo>
                <a:cubicBezTo>
                  <a:pt x="900931" y="548980"/>
                  <a:pt x="883510" y="561400"/>
                  <a:pt x="878532" y="581273"/>
                </a:cubicBezTo>
                <a:cubicBezTo>
                  <a:pt x="874799" y="593693"/>
                  <a:pt x="877288" y="606113"/>
                  <a:pt x="882266" y="616050"/>
                </a:cubicBezTo>
                <a:cubicBezTo>
                  <a:pt x="885999" y="627228"/>
                  <a:pt x="897198" y="635922"/>
                  <a:pt x="908398" y="638406"/>
                </a:cubicBezTo>
                <a:lnTo>
                  <a:pt x="951951" y="652069"/>
                </a:lnTo>
                <a:cubicBezTo>
                  <a:pt x="960662" y="654553"/>
                  <a:pt x="966883" y="663247"/>
                  <a:pt x="966883" y="670699"/>
                </a:cubicBezTo>
                <a:lnTo>
                  <a:pt x="966883" y="835890"/>
                </a:lnTo>
                <a:cubicBezTo>
                  <a:pt x="966883" y="860730"/>
                  <a:pt x="986794" y="881845"/>
                  <a:pt x="1012926" y="881845"/>
                </a:cubicBezTo>
                <a:cubicBezTo>
                  <a:pt x="1037813" y="881845"/>
                  <a:pt x="1058968" y="860730"/>
                  <a:pt x="1058968" y="835890"/>
                </a:cubicBezTo>
                <a:lnTo>
                  <a:pt x="1058968" y="652069"/>
                </a:lnTo>
                <a:cubicBezTo>
                  <a:pt x="1058968" y="635922"/>
                  <a:pt x="1053990" y="622260"/>
                  <a:pt x="1046524" y="608597"/>
                </a:cubicBezTo>
                <a:cubicBezTo>
                  <a:pt x="1041546" y="601145"/>
                  <a:pt x="1035324" y="593693"/>
                  <a:pt x="1029102" y="588725"/>
                </a:cubicBezTo>
                <a:cubicBezTo>
                  <a:pt x="1029102" y="587483"/>
                  <a:pt x="1029102" y="587483"/>
                  <a:pt x="1029102" y="587483"/>
                </a:cubicBezTo>
                <a:cubicBezTo>
                  <a:pt x="1026614" y="584999"/>
                  <a:pt x="1024125" y="583757"/>
                  <a:pt x="1020392" y="580031"/>
                </a:cubicBezTo>
                <a:lnTo>
                  <a:pt x="1019147" y="580031"/>
                </a:lnTo>
                <a:cubicBezTo>
                  <a:pt x="1015414" y="577546"/>
                  <a:pt x="1011681" y="575062"/>
                  <a:pt x="1007948" y="573820"/>
                </a:cubicBezTo>
                <a:lnTo>
                  <a:pt x="1007948" y="572578"/>
                </a:lnTo>
                <a:cubicBezTo>
                  <a:pt x="1006704" y="572578"/>
                  <a:pt x="1005459" y="572578"/>
                  <a:pt x="1004215" y="572578"/>
                </a:cubicBezTo>
                <a:cubicBezTo>
                  <a:pt x="1004215" y="572578"/>
                  <a:pt x="1002970" y="571336"/>
                  <a:pt x="1001726" y="571336"/>
                </a:cubicBezTo>
                <a:lnTo>
                  <a:pt x="934530" y="551464"/>
                </a:lnTo>
                <a:cubicBezTo>
                  <a:pt x="929552" y="550222"/>
                  <a:pt x="925819" y="548980"/>
                  <a:pt x="920841" y="548980"/>
                </a:cubicBezTo>
                <a:close/>
                <a:moveTo>
                  <a:pt x="615968" y="548980"/>
                </a:moveTo>
                <a:cubicBezTo>
                  <a:pt x="612235" y="548980"/>
                  <a:pt x="607258" y="550222"/>
                  <a:pt x="602280" y="551464"/>
                </a:cubicBezTo>
                <a:lnTo>
                  <a:pt x="535084" y="571336"/>
                </a:lnTo>
                <a:cubicBezTo>
                  <a:pt x="535084" y="571336"/>
                  <a:pt x="535084" y="571336"/>
                  <a:pt x="533839" y="571336"/>
                </a:cubicBezTo>
                <a:cubicBezTo>
                  <a:pt x="532595" y="572578"/>
                  <a:pt x="531350" y="572578"/>
                  <a:pt x="528862" y="572578"/>
                </a:cubicBezTo>
                <a:cubicBezTo>
                  <a:pt x="526373" y="575062"/>
                  <a:pt x="521395" y="577546"/>
                  <a:pt x="517662" y="580031"/>
                </a:cubicBezTo>
                <a:cubicBezTo>
                  <a:pt x="517662" y="580031"/>
                  <a:pt x="517662" y="580031"/>
                  <a:pt x="516418" y="580031"/>
                </a:cubicBezTo>
                <a:cubicBezTo>
                  <a:pt x="513929" y="583757"/>
                  <a:pt x="510196" y="584999"/>
                  <a:pt x="507707" y="587483"/>
                </a:cubicBezTo>
                <a:cubicBezTo>
                  <a:pt x="500241" y="593693"/>
                  <a:pt x="495263" y="599903"/>
                  <a:pt x="490286" y="608597"/>
                </a:cubicBezTo>
                <a:cubicBezTo>
                  <a:pt x="482820" y="622260"/>
                  <a:pt x="479086" y="635922"/>
                  <a:pt x="479086" y="652069"/>
                </a:cubicBezTo>
                <a:lnTo>
                  <a:pt x="479086" y="835890"/>
                </a:lnTo>
                <a:cubicBezTo>
                  <a:pt x="479086" y="860730"/>
                  <a:pt x="498996" y="881845"/>
                  <a:pt x="523884" y="881845"/>
                </a:cubicBezTo>
                <a:cubicBezTo>
                  <a:pt x="548772" y="881845"/>
                  <a:pt x="569926" y="860730"/>
                  <a:pt x="569926" y="835890"/>
                </a:cubicBezTo>
                <a:lnTo>
                  <a:pt x="569926" y="670699"/>
                </a:lnTo>
                <a:cubicBezTo>
                  <a:pt x="569926" y="663247"/>
                  <a:pt x="576148" y="654553"/>
                  <a:pt x="584859" y="652069"/>
                </a:cubicBezTo>
                <a:lnTo>
                  <a:pt x="629656" y="638406"/>
                </a:lnTo>
                <a:cubicBezTo>
                  <a:pt x="640856" y="635922"/>
                  <a:pt x="650811" y="627228"/>
                  <a:pt x="655788" y="616050"/>
                </a:cubicBezTo>
                <a:cubicBezTo>
                  <a:pt x="662010" y="606113"/>
                  <a:pt x="663255" y="593693"/>
                  <a:pt x="659522" y="581273"/>
                </a:cubicBezTo>
                <a:cubicBezTo>
                  <a:pt x="653300" y="561400"/>
                  <a:pt x="635878" y="548980"/>
                  <a:pt x="615968" y="548980"/>
                </a:cubicBezTo>
                <a:close/>
                <a:moveTo>
                  <a:pt x="1065462" y="486335"/>
                </a:moveTo>
                <a:cubicBezTo>
                  <a:pt x="1047613" y="488198"/>
                  <a:pt x="1032214" y="500540"/>
                  <a:pt x="1026614" y="519171"/>
                </a:cubicBezTo>
                <a:cubicBezTo>
                  <a:pt x="1025369" y="524139"/>
                  <a:pt x="1024125" y="530349"/>
                  <a:pt x="1025369" y="536559"/>
                </a:cubicBezTo>
                <a:cubicBezTo>
                  <a:pt x="1029102" y="539043"/>
                  <a:pt x="1034080" y="541527"/>
                  <a:pt x="1037813" y="544012"/>
                </a:cubicBezTo>
                <a:cubicBezTo>
                  <a:pt x="1041546" y="546496"/>
                  <a:pt x="1045279" y="550222"/>
                  <a:pt x="1050257" y="552706"/>
                </a:cubicBezTo>
                <a:cubicBezTo>
                  <a:pt x="1051501" y="553948"/>
                  <a:pt x="1052746" y="553948"/>
                  <a:pt x="1053990" y="556432"/>
                </a:cubicBezTo>
                <a:cubicBezTo>
                  <a:pt x="1062701" y="563884"/>
                  <a:pt x="1071411" y="571336"/>
                  <a:pt x="1076389" y="581273"/>
                </a:cubicBezTo>
                <a:lnTo>
                  <a:pt x="1102521" y="588725"/>
                </a:lnTo>
                <a:cubicBezTo>
                  <a:pt x="1109987" y="591209"/>
                  <a:pt x="1116209" y="598661"/>
                  <a:pt x="1116209" y="608597"/>
                </a:cubicBezTo>
                <a:lnTo>
                  <a:pt x="1116209" y="772546"/>
                </a:lnTo>
                <a:cubicBezTo>
                  <a:pt x="1116209" y="798629"/>
                  <a:pt x="1137364" y="818501"/>
                  <a:pt x="1162251" y="818501"/>
                </a:cubicBezTo>
                <a:cubicBezTo>
                  <a:pt x="1187139" y="818501"/>
                  <a:pt x="1208293" y="798629"/>
                  <a:pt x="1208293" y="772546"/>
                </a:cubicBezTo>
                <a:lnTo>
                  <a:pt x="1208293" y="588725"/>
                </a:lnTo>
                <a:cubicBezTo>
                  <a:pt x="1208293" y="575062"/>
                  <a:pt x="1204560" y="561400"/>
                  <a:pt x="1198338" y="550222"/>
                </a:cubicBezTo>
                <a:cubicBezTo>
                  <a:pt x="1198338" y="548980"/>
                  <a:pt x="1198338" y="548980"/>
                  <a:pt x="1198338" y="548980"/>
                </a:cubicBezTo>
                <a:cubicBezTo>
                  <a:pt x="1193361" y="540285"/>
                  <a:pt x="1187139" y="532833"/>
                  <a:pt x="1180917" y="526623"/>
                </a:cubicBezTo>
                <a:cubicBezTo>
                  <a:pt x="1177184" y="522897"/>
                  <a:pt x="1173451" y="520413"/>
                  <a:pt x="1170962" y="517929"/>
                </a:cubicBezTo>
                <a:cubicBezTo>
                  <a:pt x="1169718" y="517929"/>
                  <a:pt x="1169718" y="516687"/>
                  <a:pt x="1169718" y="516687"/>
                </a:cubicBezTo>
                <a:cubicBezTo>
                  <a:pt x="1164740" y="514203"/>
                  <a:pt x="1161007" y="512961"/>
                  <a:pt x="1157274" y="510477"/>
                </a:cubicBezTo>
                <a:cubicBezTo>
                  <a:pt x="1154785" y="509235"/>
                  <a:pt x="1153540" y="507993"/>
                  <a:pt x="1151052" y="507993"/>
                </a:cubicBezTo>
                <a:lnTo>
                  <a:pt x="1138608" y="504266"/>
                </a:lnTo>
                <a:lnTo>
                  <a:pt x="1083855" y="488120"/>
                </a:lnTo>
                <a:cubicBezTo>
                  <a:pt x="1077633" y="486257"/>
                  <a:pt x="1071411" y="485714"/>
                  <a:pt x="1065462" y="486335"/>
                </a:cubicBezTo>
                <a:close/>
                <a:moveTo>
                  <a:pt x="466643" y="485636"/>
                </a:moveTo>
                <a:cubicBezTo>
                  <a:pt x="461665" y="485636"/>
                  <a:pt x="456688" y="486878"/>
                  <a:pt x="452954" y="488120"/>
                </a:cubicBezTo>
                <a:lnTo>
                  <a:pt x="398202" y="504266"/>
                </a:lnTo>
                <a:lnTo>
                  <a:pt x="385758" y="507993"/>
                </a:lnTo>
                <a:cubicBezTo>
                  <a:pt x="383269" y="507993"/>
                  <a:pt x="382025" y="509235"/>
                  <a:pt x="379536" y="510477"/>
                </a:cubicBezTo>
                <a:cubicBezTo>
                  <a:pt x="375803" y="512961"/>
                  <a:pt x="370825" y="514203"/>
                  <a:pt x="367092" y="516687"/>
                </a:cubicBezTo>
                <a:lnTo>
                  <a:pt x="367092" y="517929"/>
                </a:lnTo>
                <a:cubicBezTo>
                  <a:pt x="363359" y="520413"/>
                  <a:pt x="359626" y="522897"/>
                  <a:pt x="357137" y="526623"/>
                </a:cubicBezTo>
                <a:cubicBezTo>
                  <a:pt x="355893" y="526623"/>
                  <a:pt x="355893" y="526623"/>
                  <a:pt x="355893" y="526623"/>
                </a:cubicBezTo>
                <a:cubicBezTo>
                  <a:pt x="349671" y="532833"/>
                  <a:pt x="343449" y="540285"/>
                  <a:pt x="339716" y="548980"/>
                </a:cubicBezTo>
                <a:cubicBezTo>
                  <a:pt x="338471" y="548980"/>
                  <a:pt x="338471" y="548980"/>
                  <a:pt x="338471" y="550222"/>
                </a:cubicBezTo>
                <a:cubicBezTo>
                  <a:pt x="332250" y="561400"/>
                  <a:pt x="328516" y="575062"/>
                  <a:pt x="328516" y="588725"/>
                </a:cubicBezTo>
                <a:lnTo>
                  <a:pt x="328516" y="772546"/>
                </a:lnTo>
                <a:cubicBezTo>
                  <a:pt x="328516" y="798629"/>
                  <a:pt x="349671" y="818501"/>
                  <a:pt x="374558" y="818501"/>
                </a:cubicBezTo>
                <a:cubicBezTo>
                  <a:pt x="400690" y="818501"/>
                  <a:pt x="420601" y="798629"/>
                  <a:pt x="420601" y="772546"/>
                </a:cubicBezTo>
                <a:lnTo>
                  <a:pt x="420601" y="608597"/>
                </a:lnTo>
                <a:cubicBezTo>
                  <a:pt x="420601" y="598661"/>
                  <a:pt x="426822" y="591209"/>
                  <a:pt x="435533" y="588725"/>
                </a:cubicBezTo>
                <a:lnTo>
                  <a:pt x="459176" y="581273"/>
                </a:lnTo>
                <a:cubicBezTo>
                  <a:pt x="466643" y="571336"/>
                  <a:pt x="474109" y="563884"/>
                  <a:pt x="482820" y="556432"/>
                </a:cubicBezTo>
                <a:cubicBezTo>
                  <a:pt x="482820" y="556432"/>
                  <a:pt x="482820" y="555190"/>
                  <a:pt x="484064" y="555190"/>
                </a:cubicBezTo>
                <a:cubicBezTo>
                  <a:pt x="487797" y="551464"/>
                  <a:pt x="494019" y="547738"/>
                  <a:pt x="498996" y="544012"/>
                </a:cubicBezTo>
                <a:cubicBezTo>
                  <a:pt x="502730" y="541527"/>
                  <a:pt x="507707" y="539043"/>
                  <a:pt x="512685" y="536559"/>
                </a:cubicBezTo>
                <a:cubicBezTo>
                  <a:pt x="512685" y="530349"/>
                  <a:pt x="512685" y="524139"/>
                  <a:pt x="510196" y="519171"/>
                </a:cubicBezTo>
                <a:cubicBezTo>
                  <a:pt x="503974" y="499298"/>
                  <a:pt x="486553" y="485636"/>
                  <a:pt x="466643" y="485636"/>
                </a:cubicBezTo>
                <a:close/>
                <a:moveTo>
                  <a:pt x="1220737" y="424776"/>
                </a:moveTo>
                <a:cubicBezTo>
                  <a:pt x="1209538" y="421050"/>
                  <a:pt x="1197094" y="422292"/>
                  <a:pt x="1185894" y="428502"/>
                </a:cubicBezTo>
                <a:cubicBezTo>
                  <a:pt x="1174695" y="434712"/>
                  <a:pt x="1167229" y="443407"/>
                  <a:pt x="1163496" y="455827"/>
                </a:cubicBezTo>
                <a:cubicBezTo>
                  <a:pt x="1163496" y="459553"/>
                  <a:pt x="1162251" y="464521"/>
                  <a:pt x="1162251" y="469489"/>
                </a:cubicBezTo>
                <a:lnTo>
                  <a:pt x="1163496" y="469489"/>
                </a:lnTo>
                <a:cubicBezTo>
                  <a:pt x="1167229" y="470731"/>
                  <a:pt x="1170962" y="471974"/>
                  <a:pt x="1173451" y="473216"/>
                </a:cubicBezTo>
                <a:cubicBezTo>
                  <a:pt x="1197094" y="484394"/>
                  <a:pt x="1215760" y="501782"/>
                  <a:pt x="1229448" y="522897"/>
                </a:cubicBezTo>
                <a:lnTo>
                  <a:pt x="1239403" y="525381"/>
                </a:lnTo>
                <a:cubicBezTo>
                  <a:pt x="1248113" y="527865"/>
                  <a:pt x="1253091" y="536559"/>
                  <a:pt x="1253091" y="545254"/>
                </a:cubicBezTo>
                <a:lnTo>
                  <a:pt x="1253091" y="709202"/>
                </a:lnTo>
                <a:cubicBezTo>
                  <a:pt x="1253091" y="734043"/>
                  <a:pt x="1274245" y="755157"/>
                  <a:pt x="1299133" y="755157"/>
                </a:cubicBezTo>
                <a:cubicBezTo>
                  <a:pt x="1324021" y="755157"/>
                  <a:pt x="1345175" y="734043"/>
                  <a:pt x="1345175" y="709202"/>
                </a:cubicBezTo>
                <a:lnTo>
                  <a:pt x="1345175" y="525381"/>
                </a:lnTo>
                <a:cubicBezTo>
                  <a:pt x="1345175" y="519171"/>
                  <a:pt x="1343931" y="512961"/>
                  <a:pt x="1342686" y="507993"/>
                </a:cubicBezTo>
                <a:cubicBezTo>
                  <a:pt x="1342686" y="506751"/>
                  <a:pt x="1342686" y="506751"/>
                  <a:pt x="1342686" y="506751"/>
                </a:cubicBezTo>
                <a:cubicBezTo>
                  <a:pt x="1340198" y="491846"/>
                  <a:pt x="1331487" y="476942"/>
                  <a:pt x="1320288" y="465763"/>
                </a:cubicBezTo>
                <a:cubicBezTo>
                  <a:pt x="1320288" y="464521"/>
                  <a:pt x="1317799" y="463279"/>
                  <a:pt x="1317799" y="463279"/>
                </a:cubicBezTo>
                <a:cubicBezTo>
                  <a:pt x="1315310" y="462037"/>
                  <a:pt x="1314066" y="459553"/>
                  <a:pt x="1312821" y="458311"/>
                </a:cubicBezTo>
                <a:cubicBezTo>
                  <a:pt x="1311577" y="457069"/>
                  <a:pt x="1310332" y="455827"/>
                  <a:pt x="1307844" y="454585"/>
                </a:cubicBezTo>
                <a:cubicBezTo>
                  <a:pt x="1306599" y="453343"/>
                  <a:pt x="1305355" y="453343"/>
                  <a:pt x="1304110" y="452101"/>
                </a:cubicBezTo>
                <a:cubicBezTo>
                  <a:pt x="1300377" y="449617"/>
                  <a:pt x="1297889" y="448375"/>
                  <a:pt x="1294156" y="447133"/>
                </a:cubicBezTo>
                <a:cubicBezTo>
                  <a:pt x="1291667" y="445891"/>
                  <a:pt x="1290422" y="445891"/>
                  <a:pt x="1289178" y="444649"/>
                </a:cubicBezTo>
                <a:close/>
                <a:moveTo>
                  <a:pt x="329761" y="422292"/>
                </a:moveTo>
                <a:cubicBezTo>
                  <a:pt x="324783" y="422292"/>
                  <a:pt x="319806" y="423534"/>
                  <a:pt x="316073" y="424776"/>
                </a:cubicBezTo>
                <a:lnTo>
                  <a:pt x="248876" y="444649"/>
                </a:lnTo>
                <a:lnTo>
                  <a:pt x="247632" y="444649"/>
                </a:lnTo>
                <a:cubicBezTo>
                  <a:pt x="246387" y="445891"/>
                  <a:pt x="243899" y="445891"/>
                  <a:pt x="242654" y="447133"/>
                </a:cubicBezTo>
                <a:cubicBezTo>
                  <a:pt x="238921" y="448375"/>
                  <a:pt x="235188" y="449617"/>
                  <a:pt x="232699" y="452101"/>
                </a:cubicBezTo>
                <a:cubicBezTo>
                  <a:pt x="231455" y="453343"/>
                  <a:pt x="228966" y="453343"/>
                  <a:pt x="228966" y="454585"/>
                </a:cubicBezTo>
                <a:cubicBezTo>
                  <a:pt x="227722" y="455827"/>
                  <a:pt x="226477" y="457069"/>
                  <a:pt x="223988" y="458311"/>
                </a:cubicBezTo>
                <a:cubicBezTo>
                  <a:pt x="221500" y="459553"/>
                  <a:pt x="220255" y="462037"/>
                  <a:pt x="219011" y="463279"/>
                </a:cubicBezTo>
                <a:cubicBezTo>
                  <a:pt x="217767" y="463279"/>
                  <a:pt x="217767" y="464521"/>
                  <a:pt x="216522" y="465763"/>
                </a:cubicBezTo>
                <a:cubicBezTo>
                  <a:pt x="205323" y="476942"/>
                  <a:pt x="197856" y="491846"/>
                  <a:pt x="194123" y="506751"/>
                </a:cubicBezTo>
                <a:cubicBezTo>
                  <a:pt x="194123" y="506751"/>
                  <a:pt x="194123" y="506751"/>
                  <a:pt x="194123" y="507993"/>
                </a:cubicBezTo>
                <a:cubicBezTo>
                  <a:pt x="192879" y="512961"/>
                  <a:pt x="191635" y="519171"/>
                  <a:pt x="191635" y="525381"/>
                </a:cubicBezTo>
                <a:lnTo>
                  <a:pt x="191635" y="709202"/>
                </a:lnTo>
                <a:cubicBezTo>
                  <a:pt x="191635" y="734043"/>
                  <a:pt x="212789" y="755157"/>
                  <a:pt x="237677" y="755157"/>
                </a:cubicBezTo>
                <a:cubicBezTo>
                  <a:pt x="263809" y="755157"/>
                  <a:pt x="283719" y="734043"/>
                  <a:pt x="283719" y="709202"/>
                </a:cubicBezTo>
                <a:lnTo>
                  <a:pt x="283719" y="545254"/>
                </a:lnTo>
                <a:cubicBezTo>
                  <a:pt x="283719" y="536559"/>
                  <a:pt x="288696" y="527865"/>
                  <a:pt x="298651" y="525381"/>
                </a:cubicBezTo>
                <a:lnTo>
                  <a:pt x="307362" y="522897"/>
                </a:lnTo>
                <a:cubicBezTo>
                  <a:pt x="319806" y="501782"/>
                  <a:pt x="339716" y="484394"/>
                  <a:pt x="363359" y="473216"/>
                </a:cubicBezTo>
                <a:cubicBezTo>
                  <a:pt x="367092" y="471974"/>
                  <a:pt x="370825" y="470731"/>
                  <a:pt x="373314" y="469489"/>
                </a:cubicBezTo>
                <a:lnTo>
                  <a:pt x="374558" y="469489"/>
                </a:lnTo>
                <a:cubicBezTo>
                  <a:pt x="374558" y="464521"/>
                  <a:pt x="374558" y="459553"/>
                  <a:pt x="372070" y="455827"/>
                </a:cubicBezTo>
                <a:cubicBezTo>
                  <a:pt x="369581" y="443407"/>
                  <a:pt x="360870" y="434712"/>
                  <a:pt x="350915" y="428502"/>
                </a:cubicBezTo>
                <a:cubicBezTo>
                  <a:pt x="343449" y="424776"/>
                  <a:pt x="335983" y="422292"/>
                  <a:pt x="329761" y="422292"/>
                </a:cubicBezTo>
                <a:close/>
                <a:moveTo>
                  <a:pt x="1372551" y="388757"/>
                </a:moveTo>
                <a:cubicBezTo>
                  <a:pt x="1350153" y="382547"/>
                  <a:pt x="1327754" y="393725"/>
                  <a:pt x="1317799" y="413598"/>
                </a:cubicBezTo>
                <a:cubicBezTo>
                  <a:pt x="1320288" y="414840"/>
                  <a:pt x="1322776" y="416082"/>
                  <a:pt x="1325265" y="417324"/>
                </a:cubicBezTo>
                <a:cubicBezTo>
                  <a:pt x="1326509" y="418566"/>
                  <a:pt x="1326509" y="418566"/>
                  <a:pt x="1327754" y="419808"/>
                </a:cubicBezTo>
                <a:cubicBezTo>
                  <a:pt x="1331487" y="422292"/>
                  <a:pt x="1335220" y="424776"/>
                  <a:pt x="1340198" y="428502"/>
                </a:cubicBezTo>
                <a:cubicBezTo>
                  <a:pt x="1341442" y="429744"/>
                  <a:pt x="1342686" y="430986"/>
                  <a:pt x="1345175" y="432228"/>
                </a:cubicBezTo>
                <a:cubicBezTo>
                  <a:pt x="1346420" y="434712"/>
                  <a:pt x="1348908" y="435955"/>
                  <a:pt x="1350153" y="438439"/>
                </a:cubicBezTo>
                <a:cubicBezTo>
                  <a:pt x="1357619" y="445891"/>
                  <a:pt x="1363841" y="453343"/>
                  <a:pt x="1368818" y="463279"/>
                </a:cubicBezTo>
                <a:cubicBezTo>
                  <a:pt x="1368818" y="463279"/>
                  <a:pt x="1370063" y="464521"/>
                  <a:pt x="1370063" y="465763"/>
                </a:cubicBezTo>
                <a:cubicBezTo>
                  <a:pt x="1373796" y="471974"/>
                  <a:pt x="1376285" y="479426"/>
                  <a:pt x="1378773" y="486878"/>
                </a:cubicBezTo>
                <a:lnTo>
                  <a:pt x="1391217" y="490604"/>
                </a:lnTo>
                <a:cubicBezTo>
                  <a:pt x="1398683" y="493088"/>
                  <a:pt x="1404905" y="500540"/>
                  <a:pt x="1404905" y="509235"/>
                </a:cubicBezTo>
                <a:lnTo>
                  <a:pt x="1404905" y="653311"/>
                </a:lnTo>
                <a:cubicBezTo>
                  <a:pt x="1404905" y="679393"/>
                  <a:pt x="1426060" y="699266"/>
                  <a:pt x="1450947" y="699266"/>
                </a:cubicBezTo>
                <a:cubicBezTo>
                  <a:pt x="1477079" y="699266"/>
                  <a:pt x="1496990" y="679393"/>
                  <a:pt x="1496990" y="653311"/>
                </a:cubicBezTo>
                <a:lnTo>
                  <a:pt x="1496990" y="490604"/>
                </a:lnTo>
                <a:cubicBezTo>
                  <a:pt x="1496990" y="455827"/>
                  <a:pt x="1477079" y="424776"/>
                  <a:pt x="1445970" y="411114"/>
                </a:cubicBezTo>
                <a:cubicBezTo>
                  <a:pt x="1443481" y="411114"/>
                  <a:pt x="1442237" y="409872"/>
                  <a:pt x="1439748" y="408630"/>
                </a:cubicBezTo>
                <a:close/>
                <a:moveTo>
                  <a:pt x="176702" y="387515"/>
                </a:moveTo>
                <a:cubicBezTo>
                  <a:pt x="172969" y="387515"/>
                  <a:pt x="169236" y="387515"/>
                  <a:pt x="164258" y="388757"/>
                </a:cubicBezTo>
                <a:lnTo>
                  <a:pt x="97062" y="408630"/>
                </a:lnTo>
                <a:cubicBezTo>
                  <a:pt x="94573" y="409872"/>
                  <a:pt x="92084" y="411114"/>
                  <a:pt x="90840" y="411114"/>
                </a:cubicBezTo>
                <a:cubicBezTo>
                  <a:pt x="59730" y="424776"/>
                  <a:pt x="39820" y="455827"/>
                  <a:pt x="39820" y="490604"/>
                </a:cubicBezTo>
                <a:lnTo>
                  <a:pt x="39820" y="653311"/>
                </a:lnTo>
                <a:cubicBezTo>
                  <a:pt x="39820" y="679393"/>
                  <a:pt x="60975" y="699266"/>
                  <a:pt x="85862" y="699266"/>
                </a:cubicBezTo>
                <a:cubicBezTo>
                  <a:pt x="110750" y="699266"/>
                  <a:pt x="131904" y="679393"/>
                  <a:pt x="131904" y="653311"/>
                </a:cubicBezTo>
                <a:lnTo>
                  <a:pt x="131904" y="509235"/>
                </a:lnTo>
                <a:cubicBezTo>
                  <a:pt x="131904" y="500540"/>
                  <a:pt x="136882" y="493088"/>
                  <a:pt x="145592" y="490604"/>
                </a:cubicBezTo>
                <a:lnTo>
                  <a:pt x="156792" y="486878"/>
                </a:lnTo>
                <a:cubicBezTo>
                  <a:pt x="159281" y="479426"/>
                  <a:pt x="163014" y="471974"/>
                  <a:pt x="166747" y="465763"/>
                </a:cubicBezTo>
                <a:cubicBezTo>
                  <a:pt x="166747" y="464521"/>
                  <a:pt x="167991" y="463279"/>
                  <a:pt x="167991" y="463279"/>
                </a:cubicBezTo>
                <a:cubicBezTo>
                  <a:pt x="172969" y="453343"/>
                  <a:pt x="179191" y="445891"/>
                  <a:pt x="186657" y="438439"/>
                </a:cubicBezTo>
                <a:cubicBezTo>
                  <a:pt x="187901" y="435955"/>
                  <a:pt x="190390" y="434712"/>
                  <a:pt x="192879" y="432228"/>
                </a:cubicBezTo>
                <a:cubicBezTo>
                  <a:pt x="194123" y="430986"/>
                  <a:pt x="195368" y="429744"/>
                  <a:pt x="196612" y="428502"/>
                </a:cubicBezTo>
                <a:cubicBezTo>
                  <a:pt x="200345" y="424776"/>
                  <a:pt x="204078" y="422292"/>
                  <a:pt x="209056" y="419808"/>
                </a:cubicBezTo>
                <a:cubicBezTo>
                  <a:pt x="210300" y="418566"/>
                  <a:pt x="211545" y="418566"/>
                  <a:pt x="212789" y="417324"/>
                </a:cubicBezTo>
                <a:cubicBezTo>
                  <a:pt x="214033" y="416082"/>
                  <a:pt x="216522" y="414840"/>
                  <a:pt x="219011" y="413598"/>
                </a:cubicBezTo>
                <a:cubicBezTo>
                  <a:pt x="211545" y="397451"/>
                  <a:pt x="194123" y="387515"/>
                  <a:pt x="176702" y="387515"/>
                </a:cubicBezTo>
                <a:close/>
                <a:moveTo>
                  <a:pt x="1445970" y="206178"/>
                </a:moveTo>
                <a:lnTo>
                  <a:pt x="851156" y="443407"/>
                </a:lnTo>
                <a:cubicBezTo>
                  <a:pt x="831246" y="452101"/>
                  <a:pt x="808847" y="455827"/>
                  <a:pt x="787693" y="458311"/>
                </a:cubicBezTo>
                <a:lnTo>
                  <a:pt x="787693" y="816017"/>
                </a:lnTo>
                <a:lnTo>
                  <a:pt x="925819" y="761368"/>
                </a:lnTo>
                <a:lnTo>
                  <a:pt x="925819" y="686846"/>
                </a:lnTo>
                <a:lnTo>
                  <a:pt x="897198" y="676909"/>
                </a:lnTo>
                <a:cubicBezTo>
                  <a:pt x="852400" y="663247"/>
                  <a:pt x="826268" y="616050"/>
                  <a:pt x="839957" y="570094"/>
                </a:cubicBezTo>
                <a:cubicBezTo>
                  <a:pt x="852400" y="524139"/>
                  <a:pt x="899687" y="499298"/>
                  <a:pt x="945729" y="512961"/>
                </a:cubicBezTo>
                <a:lnTo>
                  <a:pt x="984305" y="524139"/>
                </a:lnTo>
                <a:cubicBezTo>
                  <a:pt x="985549" y="519171"/>
                  <a:pt x="986794" y="512961"/>
                  <a:pt x="988038" y="506751"/>
                </a:cubicBezTo>
                <a:cubicBezTo>
                  <a:pt x="1001726" y="462037"/>
                  <a:pt x="1049012" y="435955"/>
                  <a:pt x="1095055" y="449617"/>
                </a:cubicBezTo>
                <a:lnTo>
                  <a:pt x="1122431" y="458311"/>
                </a:lnTo>
                <a:cubicBezTo>
                  <a:pt x="1123675" y="452101"/>
                  <a:pt x="1123675" y="448375"/>
                  <a:pt x="1124920" y="443407"/>
                </a:cubicBezTo>
                <a:cubicBezTo>
                  <a:pt x="1132386" y="422292"/>
                  <a:pt x="1146074" y="403662"/>
                  <a:pt x="1167229" y="392483"/>
                </a:cubicBezTo>
                <a:cubicBezTo>
                  <a:pt x="1187139" y="381305"/>
                  <a:pt x="1210782" y="380063"/>
                  <a:pt x="1231936" y="386273"/>
                </a:cubicBezTo>
                <a:lnTo>
                  <a:pt x="1279223" y="399936"/>
                </a:lnTo>
                <a:cubicBezTo>
                  <a:pt x="1296644" y="360190"/>
                  <a:pt x="1341442" y="337834"/>
                  <a:pt x="1384995" y="350254"/>
                </a:cubicBezTo>
                <a:lnTo>
                  <a:pt x="1445970" y="368885"/>
                </a:lnTo>
                <a:close/>
                <a:moveTo>
                  <a:pt x="87107" y="206178"/>
                </a:moveTo>
                <a:lnTo>
                  <a:pt x="87107" y="370127"/>
                </a:lnTo>
                <a:lnTo>
                  <a:pt x="153059" y="350254"/>
                </a:lnTo>
                <a:cubicBezTo>
                  <a:pt x="195368" y="337834"/>
                  <a:pt x="240165" y="360190"/>
                  <a:pt x="257587" y="399936"/>
                </a:cubicBezTo>
                <a:lnTo>
                  <a:pt x="304873" y="386273"/>
                </a:lnTo>
                <a:cubicBezTo>
                  <a:pt x="326028" y="380063"/>
                  <a:pt x="349671" y="381305"/>
                  <a:pt x="369581" y="392483"/>
                </a:cubicBezTo>
                <a:cubicBezTo>
                  <a:pt x="390735" y="403662"/>
                  <a:pt x="404424" y="422292"/>
                  <a:pt x="411890" y="443407"/>
                </a:cubicBezTo>
                <a:cubicBezTo>
                  <a:pt x="413134" y="448375"/>
                  <a:pt x="414379" y="452101"/>
                  <a:pt x="414379" y="457069"/>
                </a:cubicBezTo>
                <a:lnTo>
                  <a:pt x="441755" y="449617"/>
                </a:lnTo>
                <a:cubicBezTo>
                  <a:pt x="486553" y="435955"/>
                  <a:pt x="535084" y="462037"/>
                  <a:pt x="548772" y="506751"/>
                </a:cubicBezTo>
                <a:cubicBezTo>
                  <a:pt x="551260" y="512961"/>
                  <a:pt x="551260" y="519171"/>
                  <a:pt x="551260" y="524139"/>
                </a:cubicBezTo>
                <a:lnTo>
                  <a:pt x="591081" y="512961"/>
                </a:lnTo>
                <a:cubicBezTo>
                  <a:pt x="637123" y="499298"/>
                  <a:pt x="684409" y="524139"/>
                  <a:pt x="698097" y="570094"/>
                </a:cubicBezTo>
                <a:cubicBezTo>
                  <a:pt x="705564" y="592451"/>
                  <a:pt x="701830" y="616050"/>
                  <a:pt x="691875" y="635922"/>
                </a:cubicBezTo>
                <a:cubicBezTo>
                  <a:pt x="680676" y="655795"/>
                  <a:pt x="663255" y="670699"/>
                  <a:pt x="640856" y="676909"/>
                </a:cubicBezTo>
                <a:lnTo>
                  <a:pt x="610991" y="686846"/>
                </a:lnTo>
                <a:lnTo>
                  <a:pt x="610991" y="761368"/>
                </a:lnTo>
                <a:lnTo>
                  <a:pt x="746628" y="816017"/>
                </a:lnTo>
                <a:lnTo>
                  <a:pt x="746628" y="458311"/>
                </a:lnTo>
                <a:cubicBezTo>
                  <a:pt x="725474" y="455827"/>
                  <a:pt x="704319" y="452101"/>
                  <a:pt x="683165" y="443407"/>
                </a:cubicBezTo>
                <a:close/>
                <a:moveTo>
                  <a:pt x="796599" y="127383"/>
                </a:moveTo>
                <a:cubicBezTo>
                  <a:pt x="775396" y="127383"/>
                  <a:pt x="754193" y="129882"/>
                  <a:pt x="732991" y="133630"/>
                </a:cubicBezTo>
                <a:lnTo>
                  <a:pt x="432411" y="202351"/>
                </a:lnTo>
                <a:lnTo>
                  <a:pt x="735485" y="324800"/>
                </a:lnTo>
                <a:cubicBezTo>
                  <a:pt x="759182" y="334796"/>
                  <a:pt x="785374" y="334796"/>
                  <a:pt x="809071" y="324800"/>
                </a:cubicBezTo>
                <a:lnTo>
                  <a:pt x="1120875" y="199852"/>
                </a:lnTo>
                <a:lnTo>
                  <a:pt x="866443" y="136129"/>
                </a:lnTo>
                <a:cubicBezTo>
                  <a:pt x="842746" y="129882"/>
                  <a:pt x="820296" y="127383"/>
                  <a:pt x="796599" y="127383"/>
                </a:cubicBezTo>
                <a:close/>
                <a:moveTo>
                  <a:pt x="800185" y="86150"/>
                </a:moveTo>
                <a:cubicBezTo>
                  <a:pt x="825597" y="86462"/>
                  <a:pt x="850853" y="89898"/>
                  <a:pt x="875174" y="96146"/>
                </a:cubicBezTo>
                <a:lnTo>
                  <a:pt x="1129606" y="159869"/>
                </a:lnTo>
                <a:cubicBezTo>
                  <a:pt x="1148314" y="164867"/>
                  <a:pt x="1160786" y="178611"/>
                  <a:pt x="1160786" y="196104"/>
                </a:cubicBezTo>
                <a:cubicBezTo>
                  <a:pt x="1163281" y="214846"/>
                  <a:pt x="1153303" y="231089"/>
                  <a:pt x="1135842" y="237337"/>
                </a:cubicBezTo>
                <a:lnTo>
                  <a:pt x="824038" y="363534"/>
                </a:lnTo>
                <a:cubicBezTo>
                  <a:pt x="807824" y="369782"/>
                  <a:pt x="790363" y="372281"/>
                  <a:pt x="771655" y="372281"/>
                </a:cubicBezTo>
                <a:cubicBezTo>
                  <a:pt x="754193" y="372281"/>
                  <a:pt x="736732" y="369782"/>
                  <a:pt x="720519" y="363534"/>
                </a:cubicBezTo>
                <a:lnTo>
                  <a:pt x="418692" y="241085"/>
                </a:lnTo>
                <a:cubicBezTo>
                  <a:pt x="401231" y="234838"/>
                  <a:pt x="390006" y="217345"/>
                  <a:pt x="392500" y="199852"/>
                </a:cubicBezTo>
                <a:cubicBezTo>
                  <a:pt x="393748" y="181110"/>
                  <a:pt x="406220" y="168615"/>
                  <a:pt x="423681" y="163617"/>
                </a:cubicBezTo>
                <a:lnTo>
                  <a:pt x="724260" y="94896"/>
                </a:lnTo>
                <a:cubicBezTo>
                  <a:pt x="749205" y="88649"/>
                  <a:pt x="774773" y="85837"/>
                  <a:pt x="800185" y="86150"/>
                </a:cubicBezTo>
                <a:close/>
                <a:moveTo>
                  <a:pt x="808069" y="40366"/>
                </a:moveTo>
                <a:cubicBezTo>
                  <a:pt x="783337" y="39435"/>
                  <a:pt x="758450" y="40988"/>
                  <a:pt x="734184" y="44714"/>
                </a:cubicBezTo>
                <a:cubicBezTo>
                  <a:pt x="725474" y="45956"/>
                  <a:pt x="716763" y="48440"/>
                  <a:pt x="708052" y="49682"/>
                </a:cubicBezTo>
                <a:lnTo>
                  <a:pt x="134393" y="180095"/>
                </a:lnTo>
                <a:lnTo>
                  <a:pt x="698097" y="404904"/>
                </a:lnTo>
                <a:cubicBezTo>
                  <a:pt x="742895" y="423534"/>
                  <a:pt x="792670" y="423534"/>
                  <a:pt x="836224" y="404904"/>
                </a:cubicBezTo>
                <a:lnTo>
                  <a:pt x="1399928" y="180095"/>
                </a:lnTo>
                <a:lnTo>
                  <a:pt x="881021" y="50924"/>
                </a:lnTo>
                <a:cubicBezTo>
                  <a:pt x="857378" y="44714"/>
                  <a:pt x="832802" y="41298"/>
                  <a:pt x="808069" y="40366"/>
                </a:cubicBezTo>
                <a:close/>
                <a:moveTo>
                  <a:pt x="795159" y="0"/>
                </a:moveTo>
                <a:cubicBezTo>
                  <a:pt x="827513" y="0"/>
                  <a:pt x="859867" y="3726"/>
                  <a:pt x="889732" y="12421"/>
                </a:cubicBezTo>
                <a:lnTo>
                  <a:pt x="1470858" y="156497"/>
                </a:lnTo>
                <a:cubicBezTo>
                  <a:pt x="1473346" y="157739"/>
                  <a:pt x="1474591" y="157739"/>
                  <a:pt x="1477079" y="160223"/>
                </a:cubicBezTo>
                <a:cubicBezTo>
                  <a:pt x="1477079" y="160223"/>
                  <a:pt x="1478324" y="160223"/>
                  <a:pt x="1478324" y="161465"/>
                </a:cubicBezTo>
                <a:cubicBezTo>
                  <a:pt x="1479568" y="161465"/>
                  <a:pt x="1480812" y="162707"/>
                  <a:pt x="1482057" y="163949"/>
                </a:cubicBezTo>
                <a:cubicBezTo>
                  <a:pt x="1483301" y="163949"/>
                  <a:pt x="1483301" y="166433"/>
                  <a:pt x="1483301" y="166433"/>
                </a:cubicBezTo>
                <a:cubicBezTo>
                  <a:pt x="1484546" y="167675"/>
                  <a:pt x="1484546" y="167675"/>
                  <a:pt x="1484546" y="170159"/>
                </a:cubicBezTo>
                <a:cubicBezTo>
                  <a:pt x="1485790" y="170159"/>
                  <a:pt x="1485790" y="171401"/>
                  <a:pt x="1485790" y="171401"/>
                </a:cubicBezTo>
                <a:cubicBezTo>
                  <a:pt x="1485790" y="173885"/>
                  <a:pt x="1485790" y="173885"/>
                  <a:pt x="1485790" y="175127"/>
                </a:cubicBezTo>
                <a:cubicBezTo>
                  <a:pt x="1485790" y="176369"/>
                  <a:pt x="1485790" y="176369"/>
                  <a:pt x="1485790" y="176369"/>
                </a:cubicBezTo>
                <a:lnTo>
                  <a:pt x="1485790" y="387515"/>
                </a:lnTo>
                <a:lnTo>
                  <a:pt x="1485790" y="388757"/>
                </a:lnTo>
                <a:cubicBezTo>
                  <a:pt x="1518144" y="413598"/>
                  <a:pt x="1536810" y="449617"/>
                  <a:pt x="1536810" y="490604"/>
                </a:cubicBezTo>
                <a:lnTo>
                  <a:pt x="1536810" y="653311"/>
                </a:lnTo>
                <a:cubicBezTo>
                  <a:pt x="1536810" y="700508"/>
                  <a:pt x="1498234" y="739011"/>
                  <a:pt x="1450947" y="739011"/>
                </a:cubicBezTo>
                <a:cubicBezTo>
                  <a:pt x="1424815" y="739011"/>
                  <a:pt x="1401172" y="727833"/>
                  <a:pt x="1386240" y="709202"/>
                </a:cubicBezTo>
                <a:cubicBezTo>
                  <a:pt x="1384995" y="757642"/>
                  <a:pt x="1347664" y="796145"/>
                  <a:pt x="1299133" y="796145"/>
                </a:cubicBezTo>
                <a:cubicBezTo>
                  <a:pt x="1280467" y="796145"/>
                  <a:pt x="1263046" y="788692"/>
                  <a:pt x="1248113" y="778756"/>
                </a:cubicBezTo>
                <a:cubicBezTo>
                  <a:pt x="1245625" y="823469"/>
                  <a:pt x="1208293" y="858246"/>
                  <a:pt x="1162251" y="858246"/>
                </a:cubicBezTo>
                <a:cubicBezTo>
                  <a:pt x="1137364" y="858246"/>
                  <a:pt x="1114965" y="848310"/>
                  <a:pt x="1098788" y="830922"/>
                </a:cubicBezTo>
                <a:lnTo>
                  <a:pt x="1098788" y="835890"/>
                </a:lnTo>
                <a:cubicBezTo>
                  <a:pt x="1098788" y="883087"/>
                  <a:pt x="1060212" y="921590"/>
                  <a:pt x="1012926" y="921590"/>
                </a:cubicBezTo>
                <a:cubicBezTo>
                  <a:pt x="964395" y="921590"/>
                  <a:pt x="925819" y="883087"/>
                  <a:pt x="925819" y="835890"/>
                </a:cubicBezTo>
                <a:lnTo>
                  <a:pt x="925819" y="803597"/>
                </a:lnTo>
                <a:lnTo>
                  <a:pt x="798892" y="855762"/>
                </a:lnTo>
                <a:cubicBezTo>
                  <a:pt x="787693" y="859488"/>
                  <a:pt x="777738" y="861973"/>
                  <a:pt x="766538" y="861973"/>
                </a:cubicBezTo>
                <a:cubicBezTo>
                  <a:pt x="756583" y="861973"/>
                  <a:pt x="746628" y="859488"/>
                  <a:pt x="736673" y="855762"/>
                </a:cubicBezTo>
                <a:lnTo>
                  <a:pt x="610991" y="806081"/>
                </a:lnTo>
                <a:lnTo>
                  <a:pt x="610991" y="835890"/>
                </a:lnTo>
                <a:cubicBezTo>
                  <a:pt x="610991" y="883087"/>
                  <a:pt x="572415" y="921590"/>
                  <a:pt x="523884" y="921590"/>
                </a:cubicBezTo>
                <a:cubicBezTo>
                  <a:pt x="476598" y="921590"/>
                  <a:pt x="438022" y="883087"/>
                  <a:pt x="438022" y="835890"/>
                </a:cubicBezTo>
                <a:lnTo>
                  <a:pt x="438022" y="830922"/>
                </a:lnTo>
                <a:cubicBezTo>
                  <a:pt x="421845" y="848310"/>
                  <a:pt x="399446" y="858246"/>
                  <a:pt x="374558" y="858246"/>
                </a:cubicBezTo>
                <a:cubicBezTo>
                  <a:pt x="329761" y="858246"/>
                  <a:pt x="292429" y="823469"/>
                  <a:pt x="288696" y="778756"/>
                </a:cubicBezTo>
                <a:cubicBezTo>
                  <a:pt x="275008" y="788692"/>
                  <a:pt x="257587" y="796145"/>
                  <a:pt x="237677" y="796145"/>
                </a:cubicBezTo>
                <a:cubicBezTo>
                  <a:pt x="190390" y="796145"/>
                  <a:pt x="150570" y="757642"/>
                  <a:pt x="150570" y="709202"/>
                </a:cubicBezTo>
                <a:cubicBezTo>
                  <a:pt x="135637" y="727833"/>
                  <a:pt x="111994" y="739011"/>
                  <a:pt x="85862" y="739011"/>
                </a:cubicBezTo>
                <a:cubicBezTo>
                  <a:pt x="38576" y="739011"/>
                  <a:pt x="0" y="700508"/>
                  <a:pt x="0" y="653311"/>
                </a:cubicBezTo>
                <a:lnTo>
                  <a:pt x="0" y="490604"/>
                </a:lnTo>
                <a:cubicBezTo>
                  <a:pt x="0" y="452101"/>
                  <a:pt x="17421" y="414840"/>
                  <a:pt x="47286" y="391241"/>
                </a:cubicBezTo>
                <a:lnTo>
                  <a:pt x="47286" y="176369"/>
                </a:lnTo>
                <a:cubicBezTo>
                  <a:pt x="47286" y="176369"/>
                  <a:pt x="47286" y="176369"/>
                  <a:pt x="47286" y="175127"/>
                </a:cubicBezTo>
                <a:cubicBezTo>
                  <a:pt x="47286" y="173885"/>
                  <a:pt x="48531" y="173885"/>
                  <a:pt x="48531" y="171401"/>
                </a:cubicBezTo>
                <a:lnTo>
                  <a:pt x="48531" y="170159"/>
                </a:lnTo>
                <a:cubicBezTo>
                  <a:pt x="49775" y="167675"/>
                  <a:pt x="49775" y="167675"/>
                  <a:pt x="49775" y="166433"/>
                </a:cubicBezTo>
                <a:cubicBezTo>
                  <a:pt x="51020" y="165191"/>
                  <a:pt x="51020" y="163949"/>
                  <a:pt x="51020" y="163949"/>
                </a:cubicBezTo>
                <a:cubicBezTo>
                  <a:pt x="52264" y="162707"/>
                  <a:pt x="53508" y="161465"/>
                  <a:pt x="54753" y="161465"/>
                </a:cubicBezTo>
                <a:cubicBezTo>
                  <a:pt x="55997" y="160223"/>
                  <a:pt x="55997" y="160223"/>
                  <a:pt x="57241" y="160223"/>
                </a:cubicBezTo>
                <a:cubicBezTo>
                  <a:pt x="58486" y="157739"/>
                  <a:pt x="60975" y="157739"/>
                  <a:pt x="63463" y="156497"/>
                </a:cubicBezTo>
                <a:lnTo>
                  <a:pt x="699342" y="9937"/>
                </a:lnTo>
                <a:cubicBezTo>
                  <a:pt x="730451" y="3726"/>
                  <a:pt x="762805" y="0"/>
                  <a:pt x="7951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084C9CC-6771-8449-9175-BFDA5067E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847" y="6325176"/>
            <a:ext cx="1404970" cy="1641174"/>
          </a:xfrm>
          <a:custGeom>
            <a:avLst/>
            <a:gdLst>
              <a:gd name="connsiteX0" fmla="*/ 865617 w 1404970"/>
              <a:gd name="connsiteY0" fmla="*/ 1049172 h 1641174"/>
              <a:gd name="connsiteX1" fmla="*/ 886535 w 1404970"/>
              <a:gd name="connsiteY1" fmla="*/ 1069208 h 1641174"/>
              <a:gd name="connsiteX2" fmla="*/ 886535 w 1404970"/>
              <a:gd name="connsiteY2" fmla="*/ 1135576 h 1641174"/>
              <a:gd name="connsiteX3" fmla="*/ 897608 w 1404970"/>
              <a:gd name="connsiteY3" fmla="*/ 1170638 h 1641174"/>
              <a:gd name="connsiteX4" fmla="*/ 977586 w 1404970"/>
              <a:gd name="connsiteY4" fmla="*/ 1267059 h 1641174"/>
              <a:gd name="connsiteX5" fmla="*/ 998504 w 1404970"/>
              <a:gd name="connsiteY5" fmla="*/ 1328418 h 1641174"/>
              <a:gd name="connsiteX6" fmla="*/ 998504 w 1404970"/>
              <a:gd name="connsiteY6" fmla="*/ 1438613 h 1641174"/>
              <a:gd name="connsiteX7" fmla="*/ 980047 w 1404970"/>
              <a:gd name="connsiteY7" fmla="*/ 1459901 h 1641174"/>
              <a:gd name="connsiteX8" fmla="*/ 959130 w 1404970"/>
              <a:gd name="connsiteY8" fmla="*/ 1438613 h 1641174"/>
              <a:gd name="connsiteX9" fmla="*/ 959130 w 1404970"/>
              <a:gd name="connsiteY9" fmla="*/ 1328418 h 1641174"/>
              <a:gd name="connsiteX10" fmla="*/ 946826 w 1404970"/>
              <a:gd name="connsiteY10" fmla="*/ 1292103 h 1641174"/>
              <a:gd name="connsiteX11" fmla="*/ 866848 w 1404970"/>
              <a:gd name="connsiteY11" fmla="*/ 1196934 h 1641174"/>
              <a:gd name="connsiteX12" fmla="*/ 845930 w 1404970"/>
              <a:gd name="connsiteY12" fmla="*/ 1135576 h 1641174"/>
              <a:gd name="connsiteX13" fmla="*/ 845930 w 1404970"/>
              <a:gd name="connsiteY13" fmla="*/ 1069208 h 1641174"/>
              <a:gd name="connsiteX14" fmla="*/ 865617 w 1404970"/>
              <a:gd name="connsiteY14" fmla="*/ 1049172 h 1641174"/>
              <a:gd name="connsiteX15" fmla="*/ 783286 w 1404970"/>
              <a:gd name="connsiteY15" fmla="*/ 1049172 h 1641174"/>
              <a:gd name="connsiteX16" fmla="*/ 804270 w 1404970"/>
              <a:gd name="connsiteY16" fmla="*/ 1069067 h 1641174"/>
              <a:gd name="connsiteX17" fmla="*/ 804270 w 1404970"/>
              <a:gd name="connsiteY17" fmla="*/ 1137457 h 1641174"/>
              <a:gd name="connsiteX18" fmla="*/ 812911 w 1404970"/>
              <a:gd name="connsiteY18" fmla="*/ 1173518 h 1641174"/>
              <a:gd name="connsiteX19" fmla="*/ 812911 w 1404970"/>
              <a:gd name="connsiteY19" fmla="*/ 1177248 h 1641174"/>
              <a:gd name="connsiteX20" fmla="*/ 864755 w 1404970"/>
              <a:gd name="connsiteY20" fmla="*/ 1323975 h 1641174"/>
              <a:gd name="connsiteX21" fmla="*/ 872162 w 1404970"/>
              <a:gd name="connsiteY21" fmla="*/ 1358792 h 1641174"/>
              <a:gd name="connsiteX22" fmla="*/ 872162 w 1404970"/>
              <a:gd name="connsiteY22" fmla="*/ 1527902 h 1641174"/>
              <a:gd name="connsiteX23" fmla="*/ 852412 w 1404970"/>
              <a:gd name="connsiteY23" fmla="*/ 1547797 h 1641174"/>
              <a:gd name="connsiteX24" fmla="*/ 832661 w 1404970"/>
              <a:gd name="connsiteY24" fmla="*/ 1527902 h 1641174"/>
              <a:gd name="connsiteX25" fmla="*/ 832661 w 1404970"/>
              <a:gd name="connsiteY25" fmla="*/ 1358792 h 1641174"/>
              <a:gd name="connsiteX26" fmla="*/ 827724 w 1404970"/>
              <a:gd name="connsiteY26" fmla="*/ 1341384 h 1641174"/>
              <a:gd name="connsiteX27" fmla="*/ 826489 w 1404970"/>
              <a:gd name="connsiteY27" fmla="*/ 1338897 h 1641174"/>
              <a:gd name="connsiteX28" fmla="*/ 775879 w 1404970"/>
              <a:gd name="connsiteY28" fmla="*/ 1190926 h 1641174"/>
              <a:gd name="connsiteX29" fmla="*/ 763535 w 1404970"/>
              <a:gd name="connsiteY29" fmla="*/ 1137457 h 1641174"/>
              <a:gd name="connsiteX30" fmla="*/ 763535 w 1404970"/>
              <a:gd name="connsiteY30" fmla="*/ 1069067 h 1641174"/>
              <a:gd name="connsiteX31" fmla="*/ 783286 w 1404970"/>
              <a:gd name="connsiteY31" fmla="*/ 1049172 h 1641174"/>
              <a:gd name="connsiteX32" fmla="*/ 627196 w 1404970"/>
              <a:gd name="connsiteY32" fmla="*/ 1049172 h 1641174"/>
              <a:gd name="connsiteX33" fmla="*/ 646946 w 1404970"/>
              <a:gd name="connsiteY33" fmla="*/ 1069067 h 1641174"/>
              <a:gd name="connsiteX34" fmla="*/ 646946 w 1404970"/>
              <a:gd name="connsiteY34" fmla="*/ 1137457 h 1641174"/>
              <a:gd name="connsiteX35" fmla="*/ 635836 w 1404970"/>
              <a:gd name="connsiteY35" fmla="*/ 1190926 h 1641174"/>
              <a:gd name="connsiteX36" fmla="*/ 579054 w 1404970"/>
              <a:gd name="connsiteY36" fmla="*/ 1347601 h 1641174"/>
              <a:gd name="connsiteX37" fmla="*/ 579054 w 1404970"/>
              <a:gd name="connsiteY37" fmla="*/ 1527902 h 1641174"/>
              <a:gd name="connsiteX38" fmla="*/ 559304 w 1404970"/>
              <a:gd name="connsiteY38" fmla="*/ 1547797 h 1641174"/>
              <a:gd name="connsiteX39" fmla="*/ 538319 w 1404970"/>
              <a:gd name="connsiteY39" fmla="*/ 1527902 h 1641174"/>
              <a:gd name="connsiteX40" fmla="*/ 538319 w 1404970"/>
              <a:gd name="connsiteY40" fmla="*/ 1345114 h 1641174"/>
              <a:gd name="connsiteX41" fmla="*/ 539554 w 1404970"/>
              <a:gd name="connsiteY41" fmla="*/ 1337653 h 1641174"/>
              <a:gd name="connsiteX42" fmla="*/ 597570 w 1404970"/>
              <a:gd name="connsiteY42" fmla="*/ 1176004 h 1641174"/>
              <a:gd name="connsiteX43" fmla="*/ 597570 w 1404970"/>
              <a:gd name="connsiteY43" fmla="*/ 1173518 h 1641174"/>
              <a:gd name="connsiteX44" fmla="*/ 607445 w 1404970"/>
              <a:gd name="connsiteY44" fmla="*/ 1137457 h 1641174"/>
              <a:gd name="connsiteX45" fmla="*/ 607445 w 1404970"/>
              <a:gd name="connsiteY45" fmla="*/ 1069067 h 1641174"/>
              <a:gd name="connsiteX46" fmla="*/ 627196 w 1404970"/>
              <a:gd name="connsiteY46" fmla="*/ 1049172 h 1641174"/>
              <a:gd name="connsiteX47" fmla="*/ 548523 w 1404970"/>
              <a:gd name="connsiteY47" fmla="*/ 1049172 h 1641174"/>
              <a:gd name="connsiteX48" fmla="*/ 570015 w 1404970"/>
              <a:gd name="connsiteY48" fmla="*/ 1069208 h 1641174"/>
              <a:gd name="connsiteX49" fmla="*/ 570015 w 1404970"/>
              <a:gd name="connsiteY49" fmla="*/ 1135576 h 1641174"/>
              <a:gd name="connsiteX50" fmla="*/ 547258 w 1404970"/>
              <a:gd name="connsiteY50" fmla="*/ 1196934 h 1641174"/>
              <a:gd name="connsiteX51" fmla="*/ 465081 w 1404970"/>
              <a:gd name="connsiteY51" fmla="*/ 1292103 h 1641174"/>
              <a:gd name="connsiteX52" fmla="*/ 452438 w 1404970"/>
              <a:gd name="connsiteY52" fmla="*/ 1328418 h 1641174"/>
              <a:gd name="connsiteX53" fmla="*/ 452438 w 1404970"/>
              <a:gd name="connsiteY53" fmla="*/ 1438613 h 1641174"/>
              <a:gd name="connsiteX54" fmla="*/ 432210 w 1404970"/>
              <a:gd name="connsiteY54" fmla="*/ 1459901 h 1641174"/>
              <a:gd name="connsiteX55" fmla="*/ 411982 w 1404970"/>
              <a:gd name="connsiteY55" fmla="*/ 1438613 h 1641174"/>
              <a:gd name="connsiteX56" fmla="*/ 411982 w 1404970"/>
              <a:gd name="connsiteY56" fmla="*/ 1328418 h 1641174"/>
              <a:gd name="connsiteX57" fmla="*/ 434738 w 1404970"/>
              <a:gd name="connsiteY57" fmla="*/ 1267059 h 1641174"/>
              <a:gd name="connsiteX58" fmla="*/ 515651 w 1404970"/>
              <a:gd name="connsiteY58" fmla="*/ 1170638 h 1641174"/>
              <a:gd name="connsiteX59" fmla="*/ 528294 w 1404970"/>
              <a:gd name="connsiteY59" fmla="*/ 1135576 h 1641174"/>
              <a:gd name="connsiteX60" fmla="*/ 528294 w 1404970"/>
              <a:gd name="connsiteY60" fmla="*/ 1069208 h 1641174"/>
              <a:gd name="connsiteX61" fmla="*/ 548523 w 1404970"/>
              <a:gd name="connsiteY61" fmla="*/ 1049172 h 1641174"/>
              <a:gd name="connsiteX62" fmla="*/ 707313 w 1404970"/>
              <a:gd name="connsiteY62" fmla="*/ 1049170 h 1641174"/>
              <a:gd name="connsiteX63" fmla="*/ 729285 w 1404970"/>
              <a:gd name="connsiteY63" fmla="*/ 1069111 h 1641174"/>
              <a:gd name="connsiteX64" fmla="*/ 729285 w 1404970"/>
              <a:gd name="connsiteY64" fmla="*/ 1621233 h 1641174"/>
              <a:gd name="connsiteX65" fmla="*/ 707313 w 1404970"/>
              <a:gd name="connsiteY65" fmla="*/ 1641174 h 1641174"/>
              <a:gd name="connsiteX66" fmla="*/ 686633 w 1404970"/>
              <a:gd name="connsiteY66" fmla="*/ 1621233 h 1641174"/>
              <a:gd name="connsiteX67" fmla="*/ 686633 w 1404970"/>
              <a:gd name="connsiteY67" fmla="*/ 1069111 h 1641174"/>
              <a:gd name="connsiteX68" fmla="*/ 707313 w 1404970"/>
              <a:gd name="connsiteY68" fmla="*/ 1049170 h 1641174"/>
              <a:gd name="connsiteX69" fmla="*/ 948301 w 1404970"/>
              <a:gd name="connsiteY69" fmla="*/ 955790 h 1641174"/>
              <a:gd name="connsiteX70" fmla="*/ 1000734 w 1404970"/>
              <a:gd name="connsiteY70" fmla="*/ 955790 h 1641174"/>
              <a:gd name="connsiteX71" fmla="*/ 1078136 w 1404970"/>
              <a:gd name="connsiteY71" fmla="*/ 987023 h 1641174"/>
              <a:gd name="connsiteX72" fmla="*/ 1197983 w 1404970"/>
              <a:gd name="connsiteY72" fmla="*/ 1106957 h 1641174"/>
              <a:gd name="connsiteX73" fmla="*/ 1229194 w 1404970"/>
              <a:gd name="connsiteY73" fmla="*/ 1184415 h 1641174"/>
              <a:gd name="connsiteX74" fmla="*/ 1229194 w 1404970"/>
              <a:gd name="connsiteY74" fmla="*/ 1280612 h 1641174"/>
              <a:gd name="connsiteX75" fmla="*/ 1209219 w 1404970"/>
              <a:gd name="connsiteY75" fmla="*/ 1300601 h 1641174"/>
              <a:gd name="connsiteX76" fmla="*/ 1189245 w 1404970"/>
              <a:gd name="connsiteY76" fmla="*/ 1280612 h 1641174"/>
              <a:gd name="connsiteX77" fmla="*/ 1189245 w 1404970"/>
              <a:gd name="connsiteY77" fmla="*/ 1184415 h 1641174"/>
              <a:gd name="connsiteX78" fmla="*/ 1169270 w 1404970"/>
              <a:gd name="connsiteY78" fmla="*/ 1135691 h 1641174"/>
              <a:gd name="connsiteX79" fmla="*/ 1049422 w 1404970"/>
              <a:gd name="connsiteY79" fmla="*/ 1015757 h 1641174"/>
              <a:gd name="connsiteX80" fmla="*/ 1000734 w 1404970"/>
              <a:gd name="connsiteY80" fmla="*/ 995768 h 1641174"/>
              <a:gd name="connsiteX81" fmla="*/ 948301 w 1404970"/>
              <a:gd name="connsiteY81" fmla="*/ 995768 h 1641174"/>
              <a:gd name="connsiteX82" fmla="*/ 928326 w 1404970"/>
              <a:gd name="connsiteY82" fmla="*/ 975779 h 1641174"/>
              <a:gd name="connsiteX83" fmla="*/ 948301 w 1404970"/>
              <a:gd name="connsiteY83" fmla="*/ 955790 h 1641174"/>
              <a:gd name="connsiteX84" fmla="*/ 403302 w 1404970"/>
              <a:gd name="connsiteY84" fmla="*/ 955790 h 1641174"/>
              <a:gd name="connsiteX85" fmla="*/ 456764 w 1404970"/>
              <a:gd name="connsiteY85" fmla="*/ 955790 h 1641174"/>
              <a:gd name="connsiteX86" fmla="*/ 476656 w 1404970"/>
              <a:gd name="connsiteY86" fmla="*/ 975779 h 1641174"/>
              <a:gd name="connsiteX87" fmla="*/ 456764 w 1404970"/>
              <a:gd name="connsiteY87" fmla="*/ 995768 h 1641174"/>
              <a:gd name="connsiteX88" fmla="*/ 403302 w 1404970"/>
              <a:gd name="connsiteY88" fmla="*/ 995768 h 1641174"/>
              <a:gd name="connsiteX89" fmla="*/ 354814 w 1404970"/>
              <a:gd name="connsiteY89" fmla="*/ 1015757 h 1641174"/>
              <a:gd name="connsiteX90" fmla="*/ 235458 w 1404970"/>
              <a:gd name="connsiteY90" fmla="*/ 1135691 h 1641174"/>
              <a:gd name="connsiteX91" fmla="*/ 215565 w 1404970"/>
              <a:gd name="connsiteY91" fmla="*/ 1184415 h 1641174"/>
              <a:gd name="connsiteX92" fmla="*/ 215565 w 1404970"/>
              <a:gd name="connsiteY92" fmla="*/ 1280612 h 1641174"/>
              <a:gd name="connsiteX93" fmla="*/ 195672 w 1404970"/>
              <a:gd name="connsiteY93" fmla="*/ 1300601 h 1641174"/>
              <a:gd name="connsiteX94" fmla="*/ 175780 w 1404970"/>
              <a:gd name="connsiteY94" fmla="*/ 1280612 h 1641174"/>
              <a:gd name="connsiteX95" fmla="*/ 175780 w 1404970"/>
              <a:gd name="connsiteY95" fmla="*/ 1184415 h 1641174"/>
              <a:gd name="connsiteX96" fmla="*/ 206862 w 1404970"/>
              <a:gd name="connsiteY96" fmla="*/ 1106957 h 1641174"/>
              <a:gd name="connsiteX97" fmla="*/ 327461 w 1404970"/>
              <a:gd name="connsiteY97" fmla="*/ 987023 h 1641174"/>
              <a:gd name="connsiteX98" fmla="*/ 403302 w 1404970"/>
              <a:gd name="connsiteY98" fmla="*/ 955790 h 1641174"/>
              <a:gd name="connsiteX99" fmla="*/ 948345 w 1404970"/>
              <a:gd name="connsiteY99" fmla="*/ 873396 h 1641174"/>
              <a:gd name="connsiteX100" fmla="*/ 1054682 w 1404970"/>
              <a:gd name="connsiteY100" fmla="*/ 873396 h 1641174"/>
              <a:gd name="connsiteX101" fmla="*/ 1110978 w 1404970"/>
              <a:gd name="connsiteY101" fmla="*/ 896980 h 1641174"/>
              <a:gd name="connsiteX102" fmla="*/ 1297382 w 1404970"/>
              <a:gd name="connsiteY102" fmla="*/ 1078199 h 1641174"/>
              <a:gd name="connsiteX103" fmla="*/ 1324904 w 1404970"/>
              <a:gd name="connsiteY103" fmla="*/ 1089370 h 1641174"/>
              <a:gd name="connsiteX104" fmla="*/ 1384954 w 1404970"/>
              <a:gd name="connsiteY104" fmla="*/ 1089370 h 1641174"/>
              <a:gd name="connsiteX105" fmla="*/ 1404970 w 1404970"/>
              <a:gd name="connsiteY105" fmla="*/ 1109229 h 1641174"/>
              <a:gd name="connsiteX106" fmla="*/ 1384954 w 1404970"/>
              <a:gd name="connsiteY106" fmla="*/ 1130330 h 1641174"/>
              <a:gd name="connsiteX107" fmla="*/ 1324904 w 1404970"/>
              <a:gd name="connsiteY107" fmla="*/ 1130330 h 1641174"/>
              <a:gd name="connsiteX108" fmla="*/ 1268608 w 1404970"/>
              <a:gd name="connsiteY108" fmla="*/ 1107988 h 1641174"/>
              <a:gd name="connsiteX109" fmla="*/ 1082205 w 1404970"/>
              <a:gd name="connsiteY109" fmla="*/ 924287 h 1641174"/>
              <a:gd name="connsiteX110" fmla="*/ 1054682 w 1404970"/>
              <a:gd name="connsiteY110" fmla="*/ 914357 h 1641174"/>
              <a:gd name="connsiteX111" fmla="*/ 948345 w 1404970"/>
              <a:gd name="connsiteY111" fmla="*/ 914357 h 1641174"/>
              <a:gd name="connsiteX112" fmla="*/ 928328 w 1404970"/>
              <a:gd name="connsiteY112" fmla="*/ 893256 h 1641174"/>
              <a:gd name="connsiteX113" fmla="*/ 948345 w 1404970"/>
              <a:gd name="connsiteY113" fmla="*/ 873396 h 1641174"/>
              <a:gd name="connsiteX114" fmla="*/ 349040 w 1404970"/>
              <a:gd name="connsiteY114" fmla="*/ 873396 h 1641174"/>
              <a:gd name="connsiteX115" fmla="*/ 456629 w 1404970"/>
              <a:gd name="connsiteY115" fmla="*/ 873396 h 1641174"/>
              <a:gd name="connsiteX116" fmla="*/ 476646 w 1404970"/>
              <a:gd name="connsiteY116" fmla="*/ 893256 h 1641174"/>
              <a:gd name="connsiteX117" fmla="*/ 456629 w 1404970"/>
              <a:gd name="connsiteY117" fmla="*/ 914357 h 1641174"/>
              <a:gd name="connsiteX118" fmla="*/ 349040 w 1404970"/>
              <a:gd name="connsiteY118" fmla="*/ 914357 h 1641174"/>
              <a:gd name="connsiteX119" fmla="*/ 321517 w 1404970"/>
              <a:gd name="connsiteY119" fmla="*/ 924287 h 1641174"/>
              <a:gd name="connsiteX120" fmla="*/ 135113 w 1404970"/>
              <a:gd name="connsiteY120" fmla="*/ 1107988 h 1641174"/>
              <a:gd name="connsiteX121" fmla="*/ 78816 w 1404970"/>
              <a:gd name="connsiteY121" fmla="*/ 1130330 h 1641174"/>
              <a:gd name="connsiteX122" fmla="*/ 18766 w 1404970"/>
              <a:gd name="connsiteY122" fmla="*/ 1130330 h 1641174"/>
              <a:gd name="connsiteX123" fmla="*/ 1 w 1404970"/>
              <a:gd name="connsiteY123" fmla="*/ 1109229 h 1641174"/>
              <a:gd name="connsiteX124" fmla="*/ 18766 w 1404970"/>
              <a:gd name="connsiteY124" fmla="*/ 1089370 h 1641174"/>
              <a:gd name="connsiteX125" fmla="*/ 78816 w 1404970"/>
              <a:gd name="connsiteY125" fmla="*/ 1089370 h 1641174"/>
              <a:gd name="connsiteX126" fmla="*/ 106339 w 1404970"/>
              <a:gd name="connsiteY126" fmla="*/ 1078199 h 1641174"/>
              <a:gd name="connsiteX127" fmla="*/ 292743 w 1404970"/>
              <a:gd name="connsiteY127" fmla="*/ 896980 h 1641174"/>
              <a:gd name="connsiteX128" fmla="*/ 349040 w 1404970"/>
              <a:gd name="connsiteY128" fmla="*/ 873396 h 1641174"/>
              <a:gd name="connsiteX129" fmla="*/ 954874 w 1404970"/>
              <a:gd name="connsiteY129" fmla="*/ 796492 h 1641174"/>
              <a:gd name="connsiteX130" fmla="*/ 1379676 w 1404970"/>
              <a:gd name="connsiteY130" fmla="*/ 796492 h 1641174"/>
              <a:gd name="connsiteX131" fmla="*/ 1399492 w 1404970"/>
              <a:gd name="connsiteY131" fmla="*/ 815136 h 1641174"/>
              <a:gd name="connsiteX132" fmla="*/ 1379676 w 1404970"/>
              <a:gd name="connsiteY132" fmla="*/ 833780 h 1641174"/>
              <a:gd name="connsiteX133" fmla="*/ 954874 w 1404970"/>
              <a:gd name="connsiteY133" fmla="*/ 833780 h 1641174"/>
              <a:gd name="connsiteX134" fmla="*/ 933819 w 1404970"/>
              <a:gd name="connsiteY134" fmla="*/ 815136 h 1641174"/>
              <a:gd name="connsiteX135" fmla="*/ 954874 w 1404970"/>
              <a:gd name="connsiteY135" fmla="*/ 796492 h 1641174"/>
              <a:gd name="connsiteX136" fmla="*/ 18627 w 1404970"/>
              <a:gd name="connsiteY136" fmla="*/ 796492 h 1641174"/>
              <a:gd name="connsiteX137" fmla="*/ 445800 w 1404970"/>
              <a:gd name="connsiteY137" fmla="*/ 796492 h 1641174"/>
              <a:gd name="connsiteX138" fmla="*/ 465669 w 1404970"/>
              <a:gd name="connsiteY138" fmla="*/ 815136 h 1641174"/>
              <a:gd name="connsiteX139" fmla="*/ 445800 w 1404970"/>
              <a:gd name="connsiteY139" fmla="*/ 833780 h 1641174"/>
              <a:gd name="connsiteX140" fmla="*/ 18627 w 1404970"/>
              <a:gd name="connsiteY140" fmla="*/ 833780 h 1641174"/>
              <a:gd name="connsiteX141" fmla="*/ 0 w 1404970"/>
              <a:gd name="connsiteY141" fmla="*/ 815136 h 1641174"/>
              <a:gd name="connsiteX142" fmla="*/ 18627 w 1404970"/>
              <a:gd name="connsiteY142" fmla="*/ 796492 h 1641174"/>
              <a:gd name="connsiteX143" fmla="*/ 569548 w 1404970"/>
              <a:gd name="connsiteY143" fmla="*/ 677062 h 1641174"/>
              <a:gd name="connsiteX144" fmla="*/ 568306 w 1404970"/>
              <a:gd name="connsiteY144" fmla="*/ 678308 h 1641174"/>
              <a:gd name="connsiteX145" fmla="*/ 568306 w 1404970"/>
              <a:gd name="connsiteY145" fmla="*/ 956132 h 1641174"/>
              <a:gd name="connsiteX146" fmla="*/ 569548 w 1404970"/>
              <a:gd name="connsiteY146" fmla="*/ 958623 h 1641174"/>
              <a:gd name="connsiteX147" fmla="*/ 846420 w 1404970"/>
              <a:gd name="connsiteY147" fmla="*/ 958623 h 1641174"/>
              <a:gd name="connsiteX148" fmla="*/ 847662 w 1404970"/>
              <a:gd name="connsiteY148" fmla="*/ 956132 h 1641174"/>
              <a:gd name="connsiteX149" fmla="*/ 847662 w 1404970"/>
              <a:gd name="connsiteY149" fmla="*/ 678308 h 1641174"/>
              <a:gd name="connsiteX150" fmla="*/ 846420 w 1404970"/>
              <a:gd name="connsiteY150" fmla="*/ 677062 h 1641174"/>
              <a:gd name="connsiteX151" fmla="*/ 569548 w 1404970"/>
              <a:gd name="connsiteY151" fmla="*/ 637195 h 1641174"/>
              <a:gd name="connsiteX152" fmla="*/ 846420 w 1404970"/>
              <a:gd name="connsiteY152" fmla="*/ 637195 h 1641174"/>
              <a:gd name="connsiteX153" fmla="*/ 888634 w 1404970"/>
              <a:gd name="connsiteY153" fmla="*/ 678308 h 1641174"/>
              <a:gd name="connsiteX154" fmla="*/ 888634 w 1404970"/>
              <a:gd name="connsiteY154" fmla="*/ 956132 h 1641174"/>
              <a:gd name="connsiteX155" fmla="*/ 846420 w 1404970"/>
              <a:gd name="connsiteY155" fmla="*/ 998490 h 1641174"/>
              <a:gd name="connsiteX156" fmla="*/ 569548 w 1404970"/>
              <a:gd name="connsiteY156" fmla="*/ 998490 h 1641174"/>
              <a:gd name="connsiteX157" fmla="*/ 527334 w 1404970"/>
              <a:gd name="connsiteY157" fmla="*/ 956132 h 1641174"/>
              <a:gd name="connsiteX158" fmla="*/ 527334 w 1404970"/>
              <a:gd name="connsiteY158" fmla="*/ 678308 h 1641174"/>
              <a:gd name="connsiteX159" fmla="*/ 569548 w 1404970"/>
              <a:gd name="connsiteY159" fmla="*/ 637195 h 1641174"/>
              <a:gd name="connsiteX160" fmla="*/ 1324904 w 1404970"/>
              <a:gd name="connsiteY160" fmla="*/ 505360 h 1641174"/>
              <a:gd name="connsiteX161" fmla="*/ 1384954 w 1404970"/>
              <a:gd name="connsiteY161" fmla="*/ 505360 h 1641174"/>
              <a:gd name="connsiteX162" fmla="*/ 1404970 w 1404970"/>
              <a:gd name="connsiteY162" fmla="*/ 525315 h 1641174"/>
              <a:gd name="connsiteX163" fmla="*/ 1384954 w 1404970"/>
              <a:gd name="connsiteY163" fmla="*/ 545270 h 1641174"/>
              <a:gd name="connsiteX164" fmla="*/ 1324904 w 1404970"/>
              <a:gd name="connsiteY164" fmla="*/ 545270 h 1641174"/>
              <a:gd name="connsiteX165" fmla="*/ 1297382 w 1404970"/>
              <a:gd name="connsiteY165" fmla="*/ 555248 h 1641174"/>
              <a:gd name="connsiteX166" fmla="*/ 1110978 w 1404970"/>
              <a:gd name="connsiteY166" fmla="*/ 739834 h 1641174"/>
              <a:gd name="connsiteX167" fmla="*/ 1054682 w 1404970"/>
              <a:gd name="connsiteY167" fmla="*/ 762284 h 1641174"/>
              <a:gd name="connsiteX168" fmla="*/ 948345 w 1404970"/>
              <a:gd name="connsiteY168" fmla="*/ 762284 h 1641174"/>
              <a:gd name="connsiteX169" fmla="*/ 928328 w 1404970"/>
              <a:gd name="connsiteY169" fmla="*/ 742329 h 1641174"/>
              <a:gd name="connsiteX170" fmla="*/ 948345 w 1404970"/>
              <a:gd name="connsiteY170" fmla="*/ 721126 h 1641174"/>
              <a:gd name="connsiteX171" fmla="*/ 1054682 w 1404970"/>
              <a:gd name="connsiteY171" fmla="*/ 721126 h 1641174"/>
              <a:gd name="connsiteX172" fmla="*/ 1082205 w 1404970"/>
              <a:gd name="connsiteY172" fmla="*/ 709902 h 1641174"/>
              <a:gd name="connsiteX173" fmla="*/ 1268608 w 1404970"/>
              <a:gd name="connsiteY173" fmla="*/ 527809 h 1641174"/>
              <a:gd name="connsiteX174" fmla="*/ 1324904 w 1404970"/>
              <a:gd name="connsiteY174" fmla="*/ 505360 h 1641174"/>
              <a:gd name="connsiteX175" fmla="*/ 18766 w 1404970"/>
              <a:gd name="connsiteY175" fmla="*/ 505360 h 1641174"/>
              <a:gd name="connsiteX176" fmla="*/ 78816 w 1404970"/>
              <a:gd name="connsiteY176" fmla="*/ 505360 h 1641174"/>
              <a:gd name="connsiteX177" fmla="*/ 135113 w 1404970"/>
              <a:gd name="connsiteY177" fmla="*/ 527809 h 1641174"/>
              <a:gd name="connsiteX178" fmla="*/ 321517 w 1404970"/>
              <a:gd name="connsiteY178" fmla="*/ 709902 h 1641174"/>
              <a:gd name="connsiteX179" fmla="*/ 349040 w 1404970"/>
              <a:gd name="connsiteY179" fmla="*/ 721126 h 1641174"/>
              <a:gd name="connsiteX180" fmla="*/ 456629 w 1404970"/>
              <a:gd name="connsiteY180" fmla="*/ 721126 h 1641174"/>
              <a:gd name="connsiteX181" fmla="*/ 476646 w 1404970"/>
              <a:gd name="connsiteY181" fmla="*/ 742329 h 1641174"/>
              <a:gd name="connsiteX182" fmla="*/ 456629 w 1404970"/>
              <a:gd name="connsiteY182" fmla="*/ 762284 h 1641174"/>
              <a:gd name="connsiteX183" fmla="*/ 349040 w 1404970"/>
              <a:gd name="connsiteY183" fmla="*/ 762284 h 1641174"/>
              <a:gd name="connsiteX184" fmla="*/ 292743 w 1404970"/>
              <a:gd name="connsiteY184" fmla="*/ 739834 h 1641174"/>
              <a:gd name="connsiteX185" fmla="*/ 106339 w 1404970"/>
              <a:gd name="connsiteY185" fmla="*/ 555248 h 1641174"/>
              <a:gd name="connsiteX186" fmla="*/ 78816 w 1404970"/>
              <a:gd name="connsiteY186" fmla="*/ 545270 h 1641174"/>
              <a:gd name="connsiteX187" fmla="*/ 18766 w 1404970"/>
              <a:gd name="connsiteY187" fmla="*/ 545270 h 1641174"/>
              <a:gd name="connsiteX188" fmla="*/ 1 w 1404970"/>
              <a:gd name="connsiteY188" fmla="*/ 525315 h 1641174"/>
              <a:gd name="connsiteX189" fmla="*/ 18766 w 1404970"/>
              <a:gd name="connsiteY189" fmla="*/ 505360 h 1641174"/>
              <a:gd name="connsiteX190" fmla="*/ 1209219 w 1404970"/>
              <a:gd name="connsiteY190" fmla="*/ 329584 h 1641174"/>
              <a:gd name="connsiteX191" fmla="*/ 1229194 w 1404970"/>
              <a:gd name="connsiteY191" fmla="*/ 350822 h 1641174"/>
              <a:gd name="connsiteX192" fmla="*/ 1229194 w 1404970"/>
              <a:gd name="connsiteY192" fmla="*/ 447019 h 1641174"/>
              <a:gd name="connsiteX193" fmla="*/ 1197983 w 1404970"/>
              <a:gd name="connsiteY193" fmla="*/ 523227 h 1641174"/>
              <a:gd name="connsiteX194" fmla="*/ 1078136 w 1404970"/>
              <a:gd name="connsiteY194" fmla="*/ 643162 h 1641174"/>
              <a:gd name="connsiteX195" fmla="*/ 1000734 w 1404970"/>
              <a:gd name="connsiteY195" fmla="*/ 674395 h 1641174"/>
              <a:gd name="connsiteX196" fmla="*/ 948301 w 1404970"/>
              <a:gd name="connsiteY196" fmla="*/ 674395 h 1641174"/>
              <a:gd name="connsiteX197" fmla="*/ 928326 w 1404970"/>
              <a:gd name="connsiteY197" fmla="*/ 654406 h 1641174"/>
              <a:gd name="connsiteX198" fmla="*/ 948301 w 1404970"/>
              <a:gd name="connsiteY198" fmla="*/ 634416 h 1641174"/>
              <a:gd name="connsiteX199" fmla="*/ 1000734 w 1404970"/>
              <a:gd name="connsiteY199" fmla="*/ 634416 h 1641174"/>
              <a:gd name="connsiteX200" fmla="*/ 1049422 w 1404970"/>
              <a:gd name="connsiteY200" fmla="*/ 614427 h 1641174"/>
              <a:gd name="connsiteX201" fmla="*/ 1169270 w 1404970"/>
              <a:gd name="connsiteY201" fmla="*/ 495743 h 1641174"/>
              <a:gd name="connsiteX202" fmla="*/ 1189245 w 1404970"/>
              <a:gd name="connsiteY202" fmla="*/ 447019 h 1641174"/>
              <a:gd name="connsiteX203" fmla="*/ 1189245 w 1404970"/>
              <a:gd name="connsiteY203" fmla="*/ 350822 h 1641174"/>
              <a:gd name="connsiteX204" fmla="*/ 1209219 w 1404970"/>
              <a:gd name="connsiteY204" fmla="*/ 329584 h 1641174"/>
              <a:gd name="connsiteX205" fmla="*/ 195672 w 1404970"/>
              <a:gd name="connsiteY205" fmla="*/ 329584 h 1641174"/>
              <a:gd name="connsiteX206" fmla="*/ 215565 w 1404970"/>
              <a:gd name="connsiteY206" fmla="*/ 350822 h 1641174"/>
              <a:gd name="connsiteX207" fmla="*/ 215565 w 1404970"/>
              <a:gd name="connsiteY207" fmla="*/ 447019 h 1641174"/>
              <a:gd name="connsiteX208" fmla="*/ 235458 w 1404970"/>
              <a:gd name="connsiteY208" fmla="*/ 495743 h 1641174"/>
              <a:gd name="connsiteX209" fmla="*/ 354814 w 1404970"/>
              <a:gd name="connsiteY209" fmla="*/ 614427 h 1641174"/>
              <a:gd name="connsiteX210" fmla="*/ 403302 w 1404970"/>
              <a:gd name="connsiteY210" fmla="*/ 634416 h 1641174"/>
              <a:gd name="connsiteX211" fmla="*/ 456764 w 1404970"/>
              <a:gd name="connsiteY211" fmla="*/ 634416 h 1641174"/>
              <a:gd name="connsiteX212" fmla="*/ 476656 w 1404970"/>
              <a:gd name="connsiteY212" fmla="*/ 654406 h 1641174"/>
              <a:gd name="connsiteX213" fmla="*/ 456764 w 1404970"/>
              <a:gd name="connsiteY213" fmla="*/ 674395 h 1641174"/>
              <a:gd name="connsiteX214" fmla="*/ 403302 w 1404970"/>
              <a:gd name="connsiteY214" fmla="*/ 674395 h 1641174"/>
              <a:gd name="connsiteX215" fmla="*/ 327461 w 1404970"/>
              <a:gd name="connsiteY215" fmla="*/ 643162 h 1641174"/>
              <a:gd name="connsiteX216" fmla="*/ 208105 w 1404970"/>
              <a:gd name="connsiteY216" fmla="*/ 523227 h 1641174"/>
              <a:gd name="connsiteX217" fmla="*/ 175780 w 1404970"/>
              <a:gd name="connsiteY217" fmla="*/ 447019 h 1641174"/>
              <a:gd name="connsiteX218" fmla="*/ 175780 w 1404970"/>
              <a:gd name="connsiteY218" fmla="*/ 350822 h 1641174"/>
              <a:gd name="connsiteX219" fmla="*/ 195672 w 1404970"/>
              <a:gd name="connsiteY219" fmla="*/ 329584 h 1641174"/>
              <a:gd name="connsiteX220" fmla="*/ 980047 w 1404970"/>
              <a:gd name="connsiteY220" fmla="*/ 181272 h 1641174"/>
              <a:gd name="connsiteX221" fmla="*/ 998504 w 1404970"/>
              <a:gd name="connsiteY221" fmla="*/ 201100 h 1641174"/>
              <a:gd name="connsiteX222" fmla="*/ 998504 w 1404970"/>
              <a:gd name="connsiteY222" fmla="*/ 312636 h 1641174"/>
              <a:gd name="connsiteX223" fmla="*/ 977586 w 1404970"/>
              <a:gd name="connsiteY223" fmla="*/ 372121 h 1641174"/>
              <a:gd name="connsiteX224" fmla="*/ 897608 w 1404970"/>
              <a:gd name="connsiteY224" fmla="*/ 468786 h 1641174"/>
              <a:gd name="connsiteX225" fmla="*/ 886535 w 1404970"/>
              <a:gd name="connsiteY225" fmla="*/ 502246 h 1641174"/>
              <a:gd name="connsiteX226" fmla="*/ 886535 w 1404970"/>
              <a:gd name="connsiteY226" fmla="*/ 566689 h 1641174"/>
              <a:gd name="connsiteX227" fmla="*/ 865617 w 1404970"/>
              <a:gd name="connsiteY227" fmla="*/ 586517 h 1641174"/>
              <a:gd name="connsiteX228" fmla="*/ 845930 w 1404970"/>
              <a:gd name="connsiteY228" fmla="*/ 566689 h 1641174"/>
              <a:gd name="connsiteX229" fmla="*/ 845930 w 1404970"/>
              <a:gd name="connsiteY229" fmla="*/ 502246 h 1641174"/>
              <a:gd name="connsiteX230" fmla="*/ 866848 w 1404970"/>
              <a:gd name="connsiteY230" fmla="*/ 442761 h 1641174"/>
              <a:gd name="connsiteX231" fmla="*/ 946826 w 1404970"/>
              <a:gd name="connsiteY231" fmla="*/ 346096 h 1641174"/>
              <a:gd name="connsiteX232" fmla="*/ 959130 w 1404970"/>
              <a:gd name="connsiteY232" fmla="*/ 312636 h 1641174"/>
              <a:gd name="connsiteX233" fmla="*/ 959130 w 1404970"/>
              <a:gd name="connsiteY233" fmla="*/ 201100 h 1641174"/>
              <a:gd name="connsiteX234" fmla="*/ 980047 w 1404970"/>
              <a:gd name="connsiteY234" fmla="*/ 181272 h 1641174"/>
              <a:gd name="connsiteX235" fmla="*/ 432210 w 1404970"/>
              <a:gd name="connsiteY235" fmla="*/ 181272 h 1641174"/>
              <a:gd name="connsiteX236" fmla="*/ 452438 w 1404970"/>
              <a:gd name="connsiteY236" fmla="*/ 201100 h 1641174"/>
              <a:gd name="connsiteX237" fmla="*/ 452438 w 1404970"/>
              <a:gd name="connsiteY237" fmla="*/ 312636 h 1641174"/>
              <a:gd name="connsiteX238" fmla="*/ 465081 w 1404970"/>
              <a:gd name="connsiteY238" fmla="*/ 346096 h 1641174"/>
              <a:gd name="connsiteX239" fmla="*/ 547258 w 1404970"/>
              <a:gd name="connsiteY239" fmla="*/ 442761 h 1641174"/>
              <a:gd name="connsiteX240" fmla="*/ 570015 w 1404970"/>
              <a:gd name="connsiteY240" fmla="*/ 502246 h 1641174"/>
              <a:gd name="connsiteX241" fmla="*/ 570015 w 1404970"/>
              <a:gd name="connsiteY241" fmla="*/ 566689 h 1641174"/>
              <a:gd name="connsiteX242" fmla="*/ 548523 w 1404970"/>
              <a:gd name="connsiteY242" fmla="*/ 586517 h 1641174"/>
              <a:gd name="connsiteX243" fmla="*/ 528294 w 1404970"/>
              <a:gd name="connsiteY243" fmla="*/ 566689 h 1641174"/>
              <a:gd name="connsiteX244" fmla="*/ 528294 w 1404970"/>
              <a:gd name="connsiteY244" fmla="*/ 502246 h 1641174"/>
              <a:gd name="connsiteX245" fmla="*/ 515651 w 1404970"/>
              <a:gd name="connsiteY245" fmla="*/ 468786 h 1641174"/>
              <a:gd name="connsiteX246" fmla="*/ 434738 w 1404970"/>
              <a:gd name="connsiteY246" fmla="*/ 372121 h 1641174"/>
              <a:gd name="connsiteX247" fmla="*/ 411982 w 1404970"/>
              <a:gd name="connsiteY247" fmla="*/ 312636 h 1641174"/>
              <a:gd name="connsiteX248" fmla="*/ 411982 w 1404970"/>
              <a:gd name="connsiteY248" fmla="*/ 201100 h 1641174"/>
              <a:gd name="connsiteX249" fmla="*/ 432210 w 1404970"/>
              <a:gd name="connsiteY249" fmla="*/ 181272 h 1641174"/>
              <a:gd name="connsiteX250" fmla="*/ 852412 w 1404970"/>
              <a:gd name="connsiteY250" fmla="*/ 87889 h 1641174"/>
              <a:gd name="connsiteX251" fmla="*/ 872162 w 1404970"/>
              <a:gd name="connsiteY251" fmla="*/ 109027 h 1641174"/>
              <a:gd name="connsiteX252" fmla="*/ 872162 w 1404970"/>
              <a:gd name="connsiteY252" fmla="*/ 291814 h 1641174"/>
              <a:gd name="connsiteX253" fmla="*/ 870927 w 1404970"/>
              <a:gd name="connsiteY253" fmla="*/ 299275 h 1641174"/>
              <a:gd name="connsiteX254" fmla="*/ 812911 w 1404970"/>
              <a:gd name="connsiteY254" fmla="*/ 460923 h 1641174"/>
              <a:gd name="connsiteX255" fmla="*/ 812911 w 1404970"/>
              <a:gd name="connsiteY255" fmla="*/ 463410 h 1641174"/>
              <a:gd name="connsiteX256" fmla="*/ 804270 w 1404970"/>
              <a:gd name="connsiteY256" fmla="*/ 499470 h 1641174"/>
              <a:gd name="connsiteX257" fmla="*/ 804270 w 1404970"/>
              <a:gd name="connsiteY257" fmla="*/ 566616 h 1641174"/>
              <a:gd name="connsiteX258" fmla="*/ 783286 w 1404970"/>
              <a:gd name="connsiteY258" fmla="*/ 586511 h 1641174"/>
              <a:gd name="connsiteX259" fmla="*/ 763535 w 1404970"/>
              <a:gd name="connsiteY259" fmla="*/ 566616 h 1641174"/>
              <a:gd name="connsiteX260" fmla="*/ 763535 w 1404970"/>
              <a:gd name="connsiteY260" fmla="*/ 499470 h 1641174"/>
              <a:gd name="connsiteX261" fmla="*/ 775879 w 1404970"/>
              <a:gd name="connsiteY261" fmla="*/ 446002 h 1641174"/>
              <a:gd name="connsiteX262" fmla="*/ 832661 w 1404970"/>
              <a:gd name="connsiteY262" fmla="*/ 288084 h 1641174"/>
              <a:gd name="connsiteX263" fmla="*/ 832661 w 1404970"/>
              <a:gd name="connsiteY263" fmla="*/ 109027 h 1641174"/>
              <a:gd name="connsiteX264" fmla="*/ 852412 w 1404970"/>
              <a:gd name="connsiteY264" fmla="*/ 87889 h 1641174"/>
              <a:gd name="connsiteX265" fmla="*/ 559304 w 1404970"/>
              <a:gd name="connsiteY265" fmla="*/ 87889 h 1641174"/>
              <a:gd name="connsiteX266" fmla="*/ 579054 w 1404970"/>
              <a:gd name="connsiteY266" fmla="*/ 109027 h 1641174"/>
              <a:gd name="connsiteX267" fmla="*/ 579054 w 1404970"/>
              <a:gd name="connsiteY267" fmla="*/ 278136 h 1641174"/>
              <a:gd name="connsiteX268" fmla="*/ 582757 w 1404970"/>
              <a:gd name="connsiteY268" fmla="*/ 295545 h 1641174"/>
              <a:gd name="connsiteX269" fmla="*/ 583992 w 1404970"/>
              <a:gd name="connsiteY269" fmla="*/ 298031 h 1641174"/>
              <a:gd name="connsiteX270" fmla="*/ 635836 w 1404970"/>
              <a:gd name="connsiteY270" fmla="*/ 446002 h 1641174"/>
              <a:gd name="connsiteX271" fmla="*/ 646946 w 1404970"/>
              <a:gd name="connsiteY271" fmla="*/ 499470 h 1641174"/>
              <a:gd name="connsiteX272" fmla="*/ 646946 w 1404970"/>
              <a:gd name="connsiteY272" fmla="*/ 566616 h 1641174"/>
              <a:gd name="connsiteX273" fmla="*/ 627196 w 1404970"/>
              <a:gd name="connsiteY273" fmla="*/ 586511 h 1641174"/>
              <a:gd name="connsiteX274" fmla="*/ 607445 w 1404970"/>
              <a:gd name="connsiteY274" fmla="*/ 566616 h 1641174"/>
              <a:gd name="connsiteX275" fmla="*/ 607445 w 1404970"/>
              <a:gd name="connsiteY275" fmla="*/ 499470 h 1641174"/>
              <a:gd name="connsiteX276" fmla="*/ 597570 w 1404970"/>
              <a:gd name="connsiteY276" fmla="*/ 463410 h 1641174"/>
              <a:gd name="connsiteX277" fmla="*/ 597570 w 1404970"/>
              <a:gd name="connsiteY277" fmla="*/ 460923 h 1641174"/>
              <a:gd name="connsiteX278" fmla="*/ 545726 w 1404970"/>
              <a:gd name="connsiteY278" fmla="*/ 311709 h 1641174"/>
              <a:gd name="connsiteX279" fmla="*/ 538319 w 1404970"/>
              <a:gd name="connsiteY279" fmla="*/ 278136 h 1641174"/>
              <a:gd name="connsiteX280" fmla="*/ 538319 w 1404970"/>
              <a:gd name="connsiteY280" fmla="*/ 109027 h 1641174"/>
              <a:gd name="connsiteX281" fmla="*/ 559304 w 1404970"/>
              <a:gd name="connsiteY281" fmla="*/ 87889 h 1641174"/>
              <a:gd name="connsiteX282" fmla="*/ 707313 w 1404970"/>
              <a:gd name="connsiteY282" fmla="*/ 0 h 1641174"/>
              <a:gd name="connsiteX283" fmla="*/ 729285 w 1404970"/>
              <a:gd name="connsiteY283" fmla="*/ 19983 h 1641174"/>
              <a:gd name="connsiteX284" fmla="*/ 729285 w 1404970"/>
              <a:gd name="connsiteY284" fmla="*/ 572018 h 1641174"/>
              <a:gd name="connsiteX285" fmla="*/ 707313 w 1404970"/>
              <a:gd name="connsiteY285" fmla="*/ 592001 h 1641174"/>
              <a:gd name="connsiteX286" fmla="*/ 686633 w 1404970"/>
              <a:gd name="connsiteY286" fmla="*/ 572018 h 1641174"/>
              <a:gd name="connsiteX287" fmla="*/ 686633 w 1404970"/>
              <a:gd name="connsiteY287" fmla="*/ 19983 h 1641174"/>
              <a:gd name="connsiteX288" fmla="*/ 707313 w 1404970"/>
              <a:gd name="connsiteY288" fmla="*/ 0 h 164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</a:cxnLst>
            <a:rect l="l" t="t" r="r" b="b"/>
            <a:pathLst>
              <a:path w="1404970" h="1641174">
                <a:moveTo>
                  <a:pt x="865617" y="1049172"/>
                </a:moveTo>
                <a:cubicBezTo>
                  <a:pt x="876691" y="1049172"/>
                  <a:pt x="886535" y="1059190"/>
                  <a:pt x="886535" y="1069208"/>
                </a:cubicBezTo>
                <a:lnTo>
                  <a:pt x="886535" y="1135576"/>
                </a:lnTo>
                <a:cubicBezTo>
                  <a:pt x="886535" y="1148098"/>
                  <a:pt x="890226" y="1160620"/>
                  <a:pt x="897608" y="1170638"/>
                </a:cubicBezTo>
                <a:lnTo>
                  <a:pt x="977586" y="1267059"/>
                </a:lnTo>
                <a:cubicBezTo>
                  <a:pt x="991121" y="1284590"/>
                  <a:pt x="998504" y="1305878"/>
                  <a:pt x="998504" y="1328418"/>
                </a:cubicBezTo>
                <a:lnTo>
                  <a:pt x="998504" y="1438613"/>
                </a:lnTo>
                <a:cubicBezTo>
                  <a:pt x="998504" y="1449883"/>
                  <a:pt x="989891" y="1459901"/>
                  <a:pt x="980047" y="1459901"/>
                </a:cubicBezTo>
                <a:cubicBezTo>
                  <a:pt x="967743" y="1459901"/>
                  <a:pt x="959130" y="1449883"/>
                  <a:pt x="959130" y="1438613"/>
                </a:cubicBezTo>
                <a:lnTo>
                  <a:pt x="959130" y="1328418"/>
                </a:lnTo>
                <a:cubicBezTo>
                  <a:pt x="959130" y="1314643"/>
                  <a:pt x="954208" y="1303373"/>
                  <a:pt x="946826" y="1292103"/>
                </a:cubicBezTo>
                <a:lnTo>
                  <a:pt x="866848" y="1196934"/>
                </a:lnTo>
                <a:cubicBezTo>
                  <a:pt x="853313" y="1178151"/>
                  <a:pt x="845930" y="1156863"/>
                  <a:pt x="845930" y="1135576"/>
                </a:cubicBezTo>
                <a:lnTo>
                  <a:pt x="845930" y="1069208"/>
                </a:lnTo>
                <a:cubicBezTo>
                  <a:pt x="845930" y="1059190"/>
                  <a:pt x="854543" y="1049172"/>
                  <a:pt x="865617" y="1049172"/>
                </a:cubicBezTo>
                <a:close/>
                <a:moveTo>
                  <a:pt x="783286" y="1049172"/>
                </a:moveTo>
                <a:cubicBezTo>
                  <a:pt x="794395" y="1049172"/>
                  <a:pt x="804270" y="1059120"/>
                  <a:pt x="804270" y="1069067"/>
                </a:cubicBezTo>
                <a:lnTo>
                  <a:pt x="804270" y="1137457"/>
                </a:lnTo>
                <a:cubicBezTo>
                  <a:pt x="804270" y="1149892"/>
                  <a:pt x="806739" y="1162326"/>
                  <a:pt x="812911" y="1173518"/>
                </a:cubicBezTo>
                <a:cubicBezTo>
                  <a:pt x="812911" y="1174761"/>
                  <a:pt x="812911" y="1176004"/>
                  <a:pt x="812911" y="1177248"/>
                </a:cubicBezTo>
                <a:lnTo>
                  <a:pt x="864755" y="1323975"/>
                </a:lnTo>
                <a:cubicBezTo>
                  <a:pt x="869693" y="1335166"/>
                  <a:pt x="872162" y="1347601"/>
                  <a:pt x="872162" y="1358792"/>
                </a:cubicBezTo>
                <a:lnTo>
                  <a:pt x="872162" y="1527902"/>
                </a:lnTo>
                <a:cubicBezTo>
                  <a:pt x="872162" y="1539093"/>
                  <a:pt x="863521" y="1547797"/>
                  <a:pt x="852412" y="1547797"/>
                </a:cubicBezTo>
                <a:cubicBezTo>
                  <a:pt x="840068" y="1547797"/>
                  <a:pt x="832661" y="1539093"/>
                  <a:pt x="832661" y="1527902"/>
                </a:cubicBezTo>
                <a:lnTo>
                  <a:pt x="832661" y="1358792"/>
                </a:lnTo>
                <a:cubicBezTo>
                  <a:pt x="832661" y="1352575"/>
                  <a:pt x="831427" y="1346357"/>
                  <a:pt x="827724" y="1341384"/>
                </a:cubicBezTo>
                <a:cubicBezTo>
                  <a:pt x="827724" y="1340140"/>
                  <a:pt x="826489" y="1340140"/>
                  <a:pt x="826489" y="1338897"/>
                </a:cubicBezTo>
                <a:lnTo>
                  <a:pt x="775879" y="1190926"/>
                </a:lnTo>
                <a:cubicBezTo>
                  <a:pt x="768473" y="1174761"/>
                  <a:pt x="763535" y="1156109"/>
                  <a:pt x="763535" y="1137457"/>
                </a:cubicBezTo>
                <a:lnTo>
                  <a:pt x="763535" y="1069067"/>
                </a:lnTo>
                <a:cubicBezTo>
                  <a:pt x="763535" y="1059120"/>
                  <a:pt x="772176" y="1049172"/>
                  <a:pt x="783286" y="1049172"/>
                </a:cubicBezTo>
                <a:close/>
                <a:moveTo>
                  <a:pt x="627196" y="1049172"/>
                </a:moveTo>
                <a:cubicBezTo>
                  <a:pt x="638305" y="1049172"/>
                  <a:pt x="646946" y="1059120"/>
                  <a:pt x="646946" y="1069067"/>
                </a:cubicBezTo>
                <a:lnTo>
                  <a:pt x="646946" y="1137457"/>
                </a:lnTo>
                <a:cubicBezTo>
                  <a:pt x="646946" y="1156109"/>
                  <a:pt x="643243" y="1174761"/>
                  <a:pt x="635836" y="1190926"/>
                </a:cubicBezTo>
                <a:lnTo>
                  <a:pt x="579054" y="1347601"/>
                </a:lnTo>
                <a:lnTo>
                  <a:pt x="579054" y="1527902"/>
                </a:lnTo>
                <a:cubicBezTo>
                  <a:pt x="579054" y="1539093"/>
                  <a:pt x="570413" y="1547797"/>
                  <a:pt x="559304" y="1547797"/>
                </a:cubicBezTo>
                <a:cubicBezTo>
                  <a:pt x="546960" y="1547797"/>
                  <a:pt x="538319" y="1539093"/>
                  <a:pt x="538319" y="1527902"/>
                </a:cubicBezTo>
                <a:lnTo>
                  <a:pt x="538319" y="1345114"/>
                </a:lnTo>
                <a:cubicBezTo>
                  <a:pt x="538319" y="1342627"/>
                  <a:pt x="539554" y="1340140"/>
                  <a:pt x="539554" y="1337653"/>
                </a:cubicBezTo>
                <a:lnTo>
                  <a:pt x="597570" y="1176004"/>
                </a:lnTo>
                <a:cubicBezTo>
                  <a:pt x="597570" y="1176004"/>
                  <a:pt x="597570" y="1174761"/>
                  <a:pt x="597570" y="1173518"/>
                </a:cubicBezTo>
                <a:cubicBezTo>
                  <a:pt x="603742" y="1162326"/>
                  <a:pt x="607445" y="1149892"/>
                  <a:pt x="607445" y="1137457"/>
                </a:cubicBezTo>
                <a:lnTo>
                  <a:pt x="607445" y="1069067"/>
                </a:lnTo>
                <a:cubicBezTo>
                  <a:pt x="607445" y="1059120"/>
                  <a:pt x="616086" y="1049172"/>
                  <a:pt x="627196" y="1049172"/>
                </a:cubicBezTo>
                <a:close/>
                <a:moveTo>
                  <a:pt x="548523" y="1049172"/>
                </a:moveTo>
                <a:cubicBezTo>
                  <a:pt x="559901" y="1049172"/>
                  <a:pt x="570015" y="1059190"/>
                  <a:pt x="570015" y="1069208"/>
                </a:cubicBezTo>
                <a:lnTo>
                  <a:pt x="570015" y="1135576"/>
                </a:lnTo>
                <a:cubicBezTo>
                  <a:pt x="570015" y="1156863"/>
                  <a:pt x="561165" y="1178151"/>
                  <a:pt x="547258" y="1196934"/>
                </a:cubicBezTo>
                <a:lnTo>
                  <a:pt x="465081" y="1292103"/>
                </a:lnTo>
                <a:cubicBezTo>
                  <a:pt x="457495" y="1303373"/>
                  <a:pt x="452438" y="1314643"/>
                  <a:pt x="452438" y="1328418"/>
                </a:cubicBezTo>
                <a:lnTo>
                  <a:pt x="452438" y="1438613"/>
                </a:lnTo>
                <a:cubicBezTo>
                  <a:pt x="452438" y="1449883"/>
                  <a:pt x="443588" y="1459901"/>
                  <a:pt x="432210" y="1459901"/>
                </a:cubicBezTo>
                <a:cubicBezTo>
                  <a:pt x="420832" y="1459901"/>
                  <a:pt x="411982" y="1449883"/>
                  <a:pt x="411982" y="1438613"/>
                </a:cubicBezTo>
                <a:lnTo>
                  <a:pt x="411982" y="1328418"/>
                </a:lnTo>
                <a:cubicBezTo>
                  <a:pt x="411982" y="1305878"/>
                  <a:pt x="419567" y="1284590"/>
                  <a:pt x="434738" y="1267059"/>
                </a:cubicBezTo>
                <a:lnTo>
                  <a:pt x="515651" y="1170638"/>
                </a:lnTo>
                <a:cubicBezTo>
                  <a:pt x="523237" y="1160620"/>
                  <a:pt x="528294" y="1148098"/>
                  <a:pt x="528294" y="1135576"/>
                </a:cubicBezTo>
                <a:lnTo>
                  <a:pt x="528294" y="1069208"/>
                </a:lnTo>
                <a:cubicBezTo>
                  <a:pt x="528294" y="1059190"/>
                  <a:pt x="537144" y="1049172"/>
                  <a:pt x="548523" y="1049172"/>
                </a:cubicBezTo>
                <a:close/>
                <a:moveTo>
                  <a:pt x="707313" y="1049170"/>
                </a:moveTo>
                <a:cubicBezTo>
                  <a:pt x="718945" y="1049170"/>
                  <a:pt x="729285" y="1059141"/>
                  <a:pt x="729285" y="1069111"/>
                </a:cubicBezTo>
                <a:lnTo>
                  <a:pt x="729285" y="1621233"/>
                </a:lnTo>
                <a:cubicBezTo>
                  <a:pt x="729285" y="1632450"/>
                  <a:pt x="718945" y="1641174"/>
                  <a:pt x="707313" y="1641174"/>
                </a:cubicBezTo>
                <a:cubicBezTo>
                  <a:pt x="695681" y="1641174"/>
                  <a:pt x="686633" y="1632450"/>
                  <a:pt x="686633" y="1621233"/>
                </a:cubicBezTo>
                <a:lnTo>
                  <a:pt x="686633" y="1069111"/>
                </a:lnTo>
                <a:cubicBezTo>
                  <a:pt x="686633" y="1059141"/>
                  <a:pt x="695681" y="1049170"/>
                  <a:pt x="707313" y="1049170"/>
                </a:cubicBezTo>
                <a:close/>
                <a:moveTo>
                  <a:pt x="948301" y="955790"/>
                </a:moveTo>
                <a:lnTo>
                  <a:pt x="1000734" y="955790"/>
                </a:lnTo>
                <a:cubicBezTo>
                  <a:pt x="1030696" y="955790"/>
                  <a:pt x="1058161" y="967034"/>
                  <a:pt x="1078136" y="987023"/>
                </a:cubicBezTo>
                <a:lnTo>
                  <a:pt x="1197983" y="1106957"/>
                </a:lnTo>
                <a:cubicBezTo>
                  <a:pt x="1219207" y="1128196"/>
                  <a:pt x="1229194" y="1154431"/>
                  <a:pt x="1229194" y="1184415"/>
                </a:cubicBezTo>
                <a:lnTo>
                  <a:pt x="1229194" y="1280612"/>
                </a:lnTo>
                <a:cubicBezTo>
                  <a:pt x="1229194" y="1291856"/>
                  <a:pt x="1220455" y="1300601"/>
                  <a:pt x="1209219" y="1300601"/>
                </a:cubicBezTo>
                <a:cubicBezTo>
                  <a:pt x="1197983" y="1300601"/>
                  <a:pt x="1189245" y="1291856"/>
                  <a:pt x="1189245" y="1280612"/>
                </a:cubicBezTo>
                <a:lnTo>
                  <a:pt x="1189245" y="1184415"/>
                </a:lnTo>
                <a:cubicBezTo>
                  <a:pt x="1189245" y="1165675"/>
                  <a:pt x="1181754" y="1149434"/>
                  <a:pt x="1169270" y="1135691"/>
                </a:cubicBezTo>
                <a:lnTo>
                  <a:pt x="1049422" y="1015757"/>
                </a:lnTo>
                <a:cubicBezTo>
                  <a:pt x="1036938" y="1002015"/>
                  <a:pt x="1019460" y="995768"/>
                  <a:pt x="1000734" y="995768"/>
                </a:cubicBezTo>
                <a:lnTo>
                  <a:pt x="948301" y="995768"/>
                </a:lnTo>
                <a:cubicBezTo>
                  <a:pt x="937065" y="995768"/>
                  <a:pt x="928326" y="987023"/>
                  <a:pt x="928326" y="975779"/>
                </a:cubicBezTo>
                <a:cubicBezTo>
                  <a:pt x="928326" y="964535"/>
                  <a:pt x="937065" y="955790"/>
                  <a:pt x="948301" y="955790"/>
                </a:cubicBezTo>
                <a:close/>
                <a:moveTo>
                  <a:pt x="403302" y="955790"/>
                </a:moveTo>
                <a:lnTo>
                  <a:pt x="456764" y="955790"/>
                </a:lnTo>
                <a:cubicBezTo>
                  <a:pt x="466710" y="955790"/>
                  <a:pt x="476656" y="964535"/>
                  <a:pt x="476656" y="975779"/>
                </a:cubicBezTo>
                <a:cubicBezTo>
                  <a:pt x="476656" y="987023"/>
                  <a:pt x="466710" y="995768"/>
                  <a:pt x="456764" y="995768"/>
                </a:cubicBezTo>
                <a:lnTo>
                  <a:pt x="403302" y="995768"/>
                </a:lnTo>
                <a:cubicBezTo>
                  <a:pt x="384653" y="995768"/>
                  <a:pt x="368490" y="1002015"/>
                  <a:pt x="354814" y="1015757"/>
                </a:cubicBezTo>
                <a:lnTo>
                  <a:pt x="235458" y="1135691"/>
                </a:lnTo>
                <a:cubicBezTo>
                  <a:pt x="223025" y="1149434"/>
                  <a:pt x="215565" y="1165675"/>
                  <a:pt x="215565" y="1184415"/>
                </a:cubicBezTo>
                <a:lnTo>
                  <a:pt x="215565" y="1280612"/>
                </a:lnTo>
                <a:cubicBezTo>
                  <a:pt x="215565" y="1291856"/>
                  <a:pt x="206862" y="1300601"/>
                  <a:pt x="195672" y="1300601"/>
                </a:cubicBezTo>
                <a:cubicBezTo>
                  <a:pt x="184483" y="1300601"/>
                  <a:pt x="175780" y="1291856"/>
                  <a:pt x="175780" y="1280612"/>
                </a:cubicBezTo>
                <a:lnTo>
                  <a:pt x="175780" y="1184415"/>
                </a:lnTo>
                <a:cubicBezTo>
                  <a:pt x="175780" y="1154431"/>
                  <a:pt x="186969" y="1128196"/>
                  <a:pt x="206862" y="1106957"/>
                </a:cubicBezTo>
                <a:lnTo>
                  <a:pt x="327461" y="987023"/>
                </a:lnTo>
                <a:cubicBezTo>
                  <a:pt x="347354" y="967034"/>
                  <a:pt x="374707" y="955790"/>
                  <a:pt x="403302" y="955790"/>
                </a:cubicBezTo>
                <a:close/>
                <a:moveTo>
                  <a:pt x="948345" y="873396"/>
                </a:moveTo>
                <a:lnTo>
                  <a:pt x="1054682" y="873396"/>
                </a:lnTo>
                <a:cubicBezTo>
                  <a:pt x="1075950" y="873396"/>
                  <a:pt x="1095966" y="880844"/>
                  <a:pt x="1110978" y="896980"/>
                </a:cubicBezTo>
                <a:lnTo>
                  <a:pt x="1297382" y="1078199"/>
                </a:lnTo>
                <a:cubicBezTo>
                  <a:pt x="1304888" y="1085646"/>
                  <a:pt x="1314896" y="1089370"/>
                  <a:pt x="1324904" y="1089370"/>
                </a:cubicBezTo>
                <a:lnTo>
                  <a:pt x="1384954" y="1089370"/>
                </a:lnTo>
                <a:cubicBezTo>
                  <a:pt x="1394962" y="1089370"/>
                  <a:pt x="1404970" y="1099299"/>
                  <a:pt x="1404970" y="1109229"/>
                </a:cubicBezTo>
                <a:cubicBezTo>
                  <a:pt x="1404970" y="1121641"/>
                  <a:pt x="1394962" y="1130330"/>
                  <a:pt x="1384954" y="1130330"/>
                </a:cubicBezTo>
                <a:lnTo>
                  <a:pt x="1324904" y="1130330"/>
                </a:lnTo>
                <a:cubicBezTo>
                  <a:pt x="1303637" y="1130330"/>
                  <a:pt x="1284871" y="1121641"/>
                  <a:pt x="1268608" y="1107988"/>
                </a:cubicBezTo>
                <a:lnTo>
                  <a:pt x="1082205" y="924287"/>
                </a:lnTo>
                <a:cubicBezTo>
                  <a:pt x="1074699" y="918080"/>
                  <a:pt x="1064690" y="914357"/>
                  <a:pt x="1054682" y="914357"/>
                </a:cubicBezTo>
                <a:lnTo>
                  <a:pt x="948345" y="914357"/>
                </a:lnTo>
                <a:cubicBezTo>
                  <a:pt x="937085" y="914357"/>
                  <a:pt x="928328" y="904427"/>
                  <a:pt x="928328" y="893256"/>
                </a:cubicBezTo>
                <a:cubicBezTo>
                  <a:pt x="928328" y="882085"/>
                  <a:pt x="937085" y="873396"/>
                  <a:pt x="948345" y="873396"/>
                </a:cubicBezTo>
                <a:close/>
                <a:moveTo>
                  <a:pt x="349040" y="873396"/>
                </a:moveTo>
                <a:lnTo>
                  <a:pt x="456629" y="873396"/>
                </a:lnTo>
                <a:cubicBezTo>
                  <a:pt x="466637" y="873396"/>
                  <a:pt x="476646" y="882085"/>
                  <a:pt x="476646" y="893256"/>
                </a:cubicBezTo>
                <a:cubicBezTo>
                  <a:pt x="476646" y="904427"/>
                  <a:pt x="466637" y="914357"/>
                  <a:pt x="456629" y="914357"/>
                </a:cubicBezTo>
                <a:lnTo>
                  <a:pt x="349040" y="914357"/>
                </a:lnTo>
                <a:cubicBezTo>
                  <a:pt x="339032" y="914357"/>
                  <a:pt x="329023" y="918080"/>
                  <a:pt x="321517" y="924287"/>
                </a:cubicBezTo>
                <a:lnTo>
                  <a:pt x="135113" y="1107988"/>
                </a:lnTo>
                <a:cubicBezTo>
                  <a:pt x="120100" y="1121641"/>
                  <a:pt x="100084" y="1130330"/>
                  <a:pt x="78816" y="1130330"/>
                </a:cubicBezTo>
                <a:lnTo>
                  <a:pt x="18766" y="1130330"/>
                </a:lnTo>
                <a:cubicBezTo>
                  <a:pt x="8758" y="1130330"/>
                  <a:pt x="1" y="1121641"/>
                  <a:pt x="1" y="1109229"/>
                </a:cubicBezTo>
                <a:cubicBezTo>
                  <a:pt x="1" y="1099299"/>
                  <a:pt x="8758" y="1089370"/>
                  <a:pt x="18766" y="1089370"/>
                </a:cubicBezTo>
                <a:lnTo>
                  <a:pt x="78816" y="1089370"/>
                </a:lnTo>
                <a:cubicBezTo>
                  <a:pt x="88824" y="1089370"/>
                  <a:pt x="98833" y="1085646"/>
                  <a:pt x="106339" y="1078199"/>
                </a:cubicBezTo>
                <a:lnTo>
                  <a:pt x="292743" y="896980"/>
                </a:lnTo>
                <a:cubicBezTo>
                  <a:pt x="309007" y="880844"/>
                  <a:pt x="329023" y="873396"/>
                  <a:pt x="349040" y="873396"/>
                </a:cubicBezTo>
                <a:close/>
                <a:moveTo>
                  <a:pt x="954874" y="796492"/>
                </a:moveTo>
                <a:lnTo>
                  <a:pt x="1379676" y="796492"/>
                </a:lnTo>
                <a:cubicBezTo>
                  <a:pt x="1389584" y="796492"/>
                  <a:pt x="1399492" y="804649"/>
                  <a:pt x="1399492" y="815136"/>
                </a:cubicBezTo>
                <a:cubicBezTo>
                  <a:pt x="1399492" y="825623"/>
                  <a:pt x="1389584" y="833780"/>
                  <a:pt x="1379676" y="833780"/>
                </a:cubicBezTo>
                <a:lnTo>
                  <a:pt x="954874" y="833780"/>
                </a:lnTo>
                <a:cubicBezTo>
                  <a:pt x="942489" y="833780"/>
                  <a:pt x="933819" y="825623"/>
                  <a:pt x="933819" y="815136"/>
                </a:cubicBezTo>
                <a:cubicBezTo>
                  <a:pt x="933819" y="804649"/>
                  <a:pt x="942489" y="796492"/>
                  <a:pt x="954874" y="796492"/>
                </a:cubicBezTo>
                <a:close/>
                <a:moveTo>
                  <a:pt x="18627" y="796492"/>
                </a:moveTo>
                <a:lnTo>
                  <a:pt x="445800" y="796492"/>
                </a:lnTo>
                <a:cubicBezTo>
                  <a:pt x="456976" y="796492"/>
                  <a:pt x="465669" y="804649"/>
                  <a:pt x="465669" y="815136"/>
                </a:cubicBezTo>
                <a:cubicBezTo>
                  <a:pt x="465669" y="825623"/>
                  <a:pt x="456976" y="833780"/>
                  <a:pt x="445800" y="833780"/>
                </a:cubicBezTo>
                <a:lnTo>
                  <a:pt x="18627" y="833780"/>
                </a:lnTo>
                <a:cubicBezTo>
                  <a:pt x="8692" y="833780"/>
                  <a:pt x="0" y="825623"/>
                  <a:pt x="0" y="815136"/>
                </a:cubicBezTo>
                <a:cubicBezTo>
                  <a:pt x="0" y="804649"/>
                  <a:pt x="8692" y="796492"/>
                  <a:pt x="18627" y="796492"/>
                </a:cubicBezTo>
                <a:close/>
                <a:moveTo>
                  <a:pt x="569548" y="677062"/>
                </a:moveTo>
                <a:cubicBezTo>
                  <a:pt x="568306" y="677062"/>
                  <a:pt x="568306" y="678308"/>
                  <a:pt x="568306" y="678308"/>
                </a:cubicBezTo>
                <a:lnTo>
                  <a:pt x="568306" y="956132"/>
                </a:lnTo>
                <a:cubicBezTo>
                  <a:pt x="568306" y="957377"/>
                  <a:pt x="568306" y="958623"/>
                  <a:pt x="569548" y="958623"/>
                </a:cubicBezTo>
                <a:lnTo>
                  <a:pt x="846420" y="958623"/>
                </a:lnTo>
                <a:cubicBezTo>
                  <a:pt x="847662" y="958623"/>
                  <a:pt x="847662" y="957377"/>
                  <a:pt x="847662" y="956132"/>
                </a:cubicBezTo>
                <a:lnTo>
                  <a:pt x="847662" y="678308"/>
                </a:lnTo>
                <a:cubicBezTo>
                  <a:pt x="847662" y="678308"/>
                  <a:pt x="847662" y="677062"/>
                  <a:pt x="846420" y="677062"/>
                </a:cubicBezTo>
                <a:close/>
                <a:moveTo>
                  <a:pt x="569548" y="637195"/>
                </a:moveTo>
                <a:lnTo>
                  <a:pt x="846420" y="637195"/>
                </a:lnTo>
                <a:cubicBezTo>
                  <a:pt x="868768" y="637195"/>
                  <a:pt x="888634" y="655883"/>
                  <a:pt x="888634" y="678308"/>
                </a:cubicBezTo>
                <a:lnTo>
                  <a:pt x="888634" y="956132"/>
                </a:lnTo>
                <a:cubicBezTo>
                  <a:pt x="888634" y="979803"/>
                  <a:pt x="868768" y="998490"/>
                  <a:pt x="846420" y="998490"/>
                </a:cubicBezTo>
                <a:lnTo>
                  <a:pt x="569548" y="998490"/>
                </a:lnTo>
                <a:cubicBezTo>
                  <a:pt x="545958" y="998490"/>
                  <a:pt x="527334" y="979803"/>
                  <a:pt x="527334" y="956132"/>
                </a:cubicBezTo>
                <a:lnTo>
                  <a:pt x="527334" y="678308"/>
                </a:lnTo>
                <a:cubicBezTo>
                  <a:pt x="527334" y="655883"/>
                  <a:pt x="545958" y="637195"/>
                  <a:pt x="569548" y="637195"/>
                </a:cubicBezTo>
                <a:close/>
                <a:moveTo>
                  <a:pt x="1324904" y="505360"/>
                </a:moveTo>
                <a:lnTo>
                  <a:pt x="1384954" y="505360"/>
                </a:lnTo>
                <a:cubicBezTo>
                  <a:pt x="1394962" y="505360"/>
                  <a:pt x="1404970" y="514090"/>
                  <a:pt x="1404970" y="525315"/>
                </a:cubicBezTo>
                <a:cubicBezTo>
                  <a:pt x="1404970" y="536540"/>
                  <a:pt x="1394962" y="545270"/>
                  <a:pt x="1384954" y="545270"/>
                </a:cubicBezTo>
                <a:lnTo>
                  <a:pt x="1324904" y="545270"/>
                </a:lnTo>
                <a:cubicBezTo>
                  <a:pt x="1314896" y="545270"/>
                  <a:pt x="1304888" y="549012"/>
                  <a:pt x="1297382" y="555248"/>
                </a:cubicBezTo>
                <a:lnTo>
                  <a:pt x="1110978" y="739834"/>
                </a:lnTo>
                <a:cubicBezTo>
                  <a:pt x="1095966" y="753554"/>
                  <a:pt x="1075950" y="762284"/>
                  <a:pt x="1054682" y="762284"/>
                </a:cubicBezTo>
                <a:lnTo>
                  <a:pt x="948345" y="762284"/>
                </a:lnTo>
                <a:cubicBezTo>
                  <a:pt x="937085" y="762284"/>
                  <a:pt x="928328" y="753554"/>
                  <a:pt x="928328" y="742329"/>
                </a:cubicBezTo>
                <a:cubicBezTo>
                  <a:pt x="928328" y="729857"/>
                  <a:pt x="937085" y="721126"/>
                  <a:pt x="948345" y="721126"/>
                </a:cubicBezTo>
                <a:lnTo>
                  <a:pt x="1054682" y="721126"/>
                </a:lnTo>
                <a:cubicBezTo>
                  <a:pt x="1064690" y="721126"/>
                  <a:pt x="1074699" y="717385"/>
                  <a:pt x="1082205" y="709902"/>
                </a:cubicBezTo>
                <a:lnTo>
                  <a:pt x="1268608" y="527809"/>
                </a:lnTo>
                <a:cubicBezTo>
                  <a:pt x="1284871" y="514090"/>
                  <a:pt x="1303637" y="505360"/>
                  <a:pt x="1324904" y="505360"/>
                </a:cubicBezTo>
                <a:close/>
                <a:moveTo>
                  <a:pt x="18766" y="505360"/>
                </a:moveTo>
                <a:lnTo>
                  <a:pt x="78816" y="505360"/>
                </a:lnTo>
                <a:cubicBezTo>
                  <a:pt x="100084" y="505360"/>
                  <a:pt x="120100" y="514090"/>
                  <a:pt x="135113" y="527809"/>
                </a:cubicBezTo>
                <a:lnTo>
                  <a:pt x="321517" y="709902"/>
                </a:lnTo>
                <a:cubicBezTo>
                  <a:pt x="329023" y="717385"/>
                  <a:pt x="339032" y="721126"/>
                  <a:pt x="349040" y="721126"/>
                </a:cubicBezTo>
                <a:lnTo>
                  <a:pt x="456629" y="721126"/>
                </a:lnTo>
                <a:cubicBezTo>
                  <a:pt x="466637" y="721126"/>
                  <a:pt x="476646" y="729857"/>
                  <a:pt x="476646" y="742329"/>
                </a:cubicBezTo>
                <a:cubicBezTo>
                  <a:pt x="476646" y="753554"/>
                  <a:pt x="466637" y="762284"/>
                  <a:pt x="456629" y="762284"/>
                </a:cubicBezTo>
                <a:lnTo>
                  <a:pt x="349040" y="762284"/>
                </a:lnTo>
                <a:cubicBezTo>
                  <a:pt x="329023" y="762284"/>
                  <a:pt x="309007" y="753554"/>
                  <a:pt x="292743" y="739834"/>
                </a:cubicBezTo>
                <a:lnTo>
                  <a:pt x="106339" y="555248"/>
                </a:lnTo>
                <a:cubicBezTo>
                  <a:pt x="98833" y="549012"/>
                  <a:pt x="88824" y="545270"/>
                  <a:pt x="78816" y="545270"/>
                </a:cubicBezTo>
                <a:lnTo>
                  <a:pt x="18766" y="545270"/>
                </a:lnTo>
                <a:cubicBezTo>
                  <a:pt x="8758" y="545270"/>
                  <a:pt x="1" y="536540"/>
                  <a:pt x="1" y="525315"/>
                </a:cubicBezTo>
                <a:cubicBezTo>
                  <a:pt x="1" y="514090"/>
                  <a:pt x="8758" y="505360"/>
                  <a:pt x="18766" y="505360"/>
                </a:cubicBezTo>
                <a:close/>
                <a:moveTo>
                  <a:pt x="1209219" y="329584"/>
                </a:moveTo>
                <a:cubicBezTo>
                  <a:pt x="1220455" y="329584"/>
                  <a:pt x="1229194" y="339578"/>
                  <a:pt x="1229194" y="350822"/>
                </a:cubicBezTo>
                <a:lnTo>
                  <a:pt x="1229194" y="447019"/>
                </a:lnTo>
                <a:cubicBezTo>
                  <a:pt x="1229194" y="477003"/>
                  <a:pt x="1219207" y="503238"/>
                  <a:pt x="1197983" y="523227"/>
                </a:cubicBezTo>
                <a:lnTo>
                  <a:pt x="1078136" y="643162"/>
                </a:lnTo>
                <a:cubicBezTo>
                  <a:pt x="1058161" y="663151"/>
                  <a:pt x="1030696" y="674395"/>
                  <a:pt x="1000734" y="674395"/>
                </a:cubicBezTo>
                <a:lnTo>
                  <a:pt x="948301" y="674395"/>
                </a:lnTo>
                <a:cubicBezTo>
                  <a:pt x="937065" y="674395"/>
                  <a:pt x="928326" y="665650"/>
                  <a:pt x="928326" y="654406"/>
                </a:cubicBezTo>
                <a:cubicBezTo>
                  <a:pt x="928326" y="643162"/>
                  <a:pt x="937065" y="634416"/>
                  <a:pt x="948301" y="634416"/>
                </a:cubicBezTo>
                <a:lnTo>
                  <a:pt x="1000734" y="634416"/>
                </a:lnTo>
                <a:cubicBezTo>
                  <a:pt x="1019460" y="634416"/>
                  <a:pt x="1036938" y="626921"/>
                  <a:pt x="1049422" y="614427"/>
                </a:cubicBezTo>
                <a:lnTo>
                  <a:pt x="1169270" y="495743"/>
                </a:lnTo>
                <a:cubicBezTo>
                  <a:pt x="1181754" y="482000"/>
                  <a:pt x="1189245" y="465759"/>
                  <a:pt x="1189245" y="447019"/>
                </a:cubicBezTo>
                <a:lnTo>
                  <a:pt x="1189245" y="350822"/>
                </a:lnTo>
                <a:cubicBezTo>
                  <a:pt x="1189245" y="339578"/>
                  <a:pt x="1197983" y="329584"/>
                  <a:pt x="1209219" y="329584"/>
                </a:cubicBezTo>
                <a:close/>
                <a:moveTo>
                  <a:pt x="195672" y="329584"/>
                </a:moveTo>
                <a:cubicBezTo>
                  <a:pt x="206862" y="329584"/>
                  <a:pt x="215565" y="339578"/>
                  <a:pt x="215565" y="350822"/>
                </a:cubicBezTo>
                <a:lnTo>
                  <a:pt x="215565" y="447019"/>
                </a:lnTo>
                <a:cubicBezTo>
                  <a:pt x="215565" y="465759"/>
                  <a:pt x="223025" y="482000"/>
                  <a:pt x="235458" y="495743"/>
                </a:cubicBezTo>
                <a:lnTo>
                  <a:pt x="354814" y="614427"/>
                </a:lnTo>
                <a:cubicBezTo>
                  <a:pt x="368490" y="626921"/>
                  <a:pt x="384653" y="634416"/>
                  <a:pt x="403302" y="634416"/>
                </a:cubicBezTo>
                <a:lnTo>
                  <a:pt x="456764" y="634416"/>
                </a:lnTo>
                <a:cubicBezTo>
                  <a:pt x="466710" y="634416"/>
                  <a:pt x="476656" y="643162"/>
                  <a:pt x="476656" y="654406"/>
                </a:cubicBezTo>
                <a:cubicBezTo>
                  <a:pt x="476656" y="665650"/>
                  <a:pt x="466710" y="674395"/>
                  <a:pt x="456764" y="674395"/>
                </a:cubicBezTo>
                <a:lnTo>
                  <a:pt x="403302" y="674395"/>
                </a:lnTo>
                <a:cubicBezTo>
                  <a:pt x="374707" y="674395"/>
                  <a:pt x="347354" y="663151"/>
                  <a:pt x="327461" y="643162"/>
                </a:cubicBezTo>
                <a:lnTo>
                  <a:pt x="208105" y="523227"/>
                </a:lnTo>
                <a:cubicBezTo>
                  <a:pt x="186969" y="503238"/>
                  <a:pt x="175780" y="477003"/>
                  <a:pt x="175780" y="447019"/>
                </a:cubicBezTo>
                <a:lnTo>
                  <a:pt x="175780" y="350822"/>
                </a:lnTo>
                <a:cubicBezTo>
                  <a:pt x="175780" y="339578"/>
                  <a:pt x="184483" y="329584"/>
                  <a:pt x="195672" y="329584"/>
                </a:cubicBezTo>
                <a:close/>
                <a:moveTo>
                  <a:pt x="980047" y="181272"/>
                </a:moveTo>
                <a:cubicBezTo>
                  <a:pt x="989891" y="181272"/>
                  <a:pt x="998504" y="191186"/>
                  <a:pt x="998504" y="201100"/>
                </a:cubicBezTo>
                <a:lnTo>
                  <a:pt x="998504" y="312636"/>
                </a:lnTo>
                <a:cubicBezTo>
                  <a:pt x="998504" y="334943"/>
                  <a:pt x="991121" y="356011"/>
                  <a:pt x="977586" y="372121"/>
                </a:cubicBezTo>
                <a:lnTo>
                  <a:pt x="897608" y="468786"/>
                </a:lnTo>
                <a:cubicBezTo>
                  <a:pt x="890226" y="478700"/>
                  <a:pt x="886535" y="489853"/>
                  <a:pt x="886535" y="502246"/>
                </a:cubicBezTo>
                <a:lnTo>
                  <a:pt x="886535" y="566689"/>
                </a:lnTo>
                <a:cubicBezTo>
                  <a:pt x="886535" y="576603"/>
                  <a:pt x="876691" y="586517"/>
                  <a:pt x="865617" y="586517"/>
                </a:cubicBezTo>
                <a:cubicBezTo>
                  <a:pt x="854543" y="586517"/>
                  <a:pt x="845930" y="576603"/>
                  <a:pt x="845930" y="566689"/>
                </a:cubicBezTo>
                <a:lnTo>
                  <a:pt x="845930" y="502246"/>
                </a:lnTo>
                <a:cubicBezTo>
                  <a:pt x="845930" y="479939"/>
                  <a:pt x="853313" y="458871"/>
                  <a:pt x="866848" y="442761"/>
                </a:cubicBezTo>
                <a:lnTo>
                  <a:pt x="946826" y="346096"/>
                </a:lnTo>
                <a:cubicBezTo>
                  <a:pt x="954208" y="337421"/>
                  <a:pt x="959130" y="325029"/>
                  <a:pt x="959130" y="312636"/>
                </a:cubicBezTo>
                <a:lnTo>
                  <a:pt x="959130" y="201100"/>
                </a:lnTo>
                <a:cubicBezTo>
                  <a:pt x="959130" y="191186"/>
                  <a:pt x="967743" y="181272"/>
                  <a:pt x="980047" y="181272"/>
                </a:cubicBezTo>
                <a:close/>
                <a:moveTo>
                  <a:pt x="432210" y="181272"/>
                </a:moveTo>
                <a:cubicBezTo>
                  <a:pt x="443588" y="181272"/>
                  <a:pt x="452438" y="191186"/>
                  <a:pt x="452438" y="201100"/>
                </a:cubicBezTo>
                <a:lnTo>
                  <a:pt x="452438" y="312636"/>
                </a:lnTo>
                <a:cubicBezTo>
                  <a:pt x="452438" y="325029"/>
                  <a:pt x="457495" y="337421"/>
                  <a:pt x="465081" y="346096"/>
                </a:cubicBezTo>
                <a:lnTo>
                  <a:pt x="547258" y="442761"/>
                </a:lnTo>
                <a:cubicBezTo>
                  <a:pt x="561165" y="458871"/>
                  <a:pt x="570015" y="479939"/>
                  <a:pt x="570015" y="502246"/>
                </a:cubicBezTo>
                <a:lnTo>
                  <a:pt x="570015" y="566689"/>
                </a:lnTo>
                <a:cubicBezTo>
                  <a:pt x="570015" y="576603"/>
                  <a:pt x="559901" y="586517"/>
                  <a:pt x="548523" y="586517"/>
                </a:cubicBezTo>
                <a:cubicBezTo>
                  <a:pt x="537144" y="586517"/>
                  <a:pt x="528294" y="576603"/>
                  <a:pt x="528294" y="566689"/>
                </a:cubicBezTo>
                <a:lnTo>
                  <a:pt x="528294" y="502246"/>
                </a:lnTo>
                <a:cubicBezTo>
                  <a:pt x="528294" y="489853"/>
                  <a:pt x="523237" y="478700"/>
                  <a:pt x="515651" y="468786"/>
                </a:cubicBezTo>
                <a:lnTo>
                  <a:pt x="434738" y="372121"/>
                </a:lnTo>
                <a:cubicBezTo>
                  <a:pt x="419567" y="356011"/>
                  <a:pt x="411982" y="334943"/>
                  <a:pt x="411982" y="312636"/>
                </a:cubicBezTo>
                <a:lnTo>
                  <a:pt x="411982" y="201100"/>
                </a:lnTo>
                <a:cubicBezTo>
                  <a:pt x="411982" y="191186"/>
                  <a:pt x="420832" y="181272"/>
                  <a:pt x="432210" y="181272"/>
                </a:cubicBezTo>
                <a:close/>
                <a:moveTo>
                  <a:pt x="852412" y="87889"/>
                </a:moveTo>
                <a:cubicBezTo>
                  <a:pt x="863521" y="87889"/>
                  <a:pt x="872162" y="97836"/>
                  <a:pt x="872162" y="109027"/>
                </a:cubicBezTo>
                <a:lnTo>
                  <a:pt x="872162" y="291814"/>
                </a:lnTo>
                <a:cubicBezTo>
                  <a:pt x="872162" y="294301"/>
                  <a:pt x="870927" y="296788"/>
                  <a:pt x="870927" y="299275"/>
                </a:cubicBezTo>
                <a:lnTo>
                  <a:pt x="812911" y="460923"/>
                </a:lnTo>
                <a:cubicBezTo>
                  <a:pt x="812911" y="460923"/>
                  <a:pt x="812911" y="462167"/>
                  <a:pt x="812911" y="463410"/>
                </a:cubicBezTo>
                <a:cubicBezTo>
                  <a:pt x="806739" y="473358"/>
                  <a:pt x="804270" y="487035"/>
                  <a:pt x="804270" y="499470"/>
                </a:cubicBezTo>
                <a:lnTo>
                  <a:pt x="804270" y="566616"/>
                </a:lnTo>
                <a:cubicBezTo>
                  <a:pt x="804270" y="576564"/>
                  <a:pt x="794395" y="586511"/>
                  <a:pt x="783286" y="586511"/>
                </a:cubicBezTo>
                <a:cubicBezTo>
                  <a:pt x="772176" y="586511"/>
                  <a:pt x="763535" y="576564"/>
                  <a:pt x="763535" y="566616"/>
                </a:cubicBezTo>
                <a:lnTo>
                  <a:pt x="763535" y="499470"/>
                </a:lnTo>
                <a:cubicBezTo>
                  <a:pt x="763535" y="482062"/>
                  <a:pt x="768473" y="463410"/>
                  <a:pt x="775879" y="446002"/>
                </a:cubicBezTo>
                <a:lnTo>
                  <a:pt x="832661" y="288084"/>
                </a:lnTo>
                <a:lnTo>
                  <a:pt x="832661" y="109027"/>
                </a:lnTo>
                <a:cubicBezTo>
                  <a:pt x="832661" y="97836"/>
                  <a:pt x="840068" y="87889"/>
                  <a:pt x="852412" y="87889"/>
                </a:cubicBezTo>
                <a:close/>
                <a:moveTo>
                  <a:pt x="559304" y="87889"/>
                </a:moveTo>
                <a:cubicBezTo>
                  <a:pt x="570413" y="87889"/>
                  <a:pt x="579054" y="97836"/>
                  <a:pt x="579054" y="109027"/>
                </a:cubicBezTo>
                <a:lnTo>
                  <a:pt x="579054" y="278136"/>
                </a:lnTo>
                <a:cubicBezTo>
                  <a:pt x="579054" y="284354"/>
                  <a:pt x="580289" y="290571"/>
                  <a:pt x="582757" y="295545"/>
                </a:cubicBezTo>
                <a:cubicBezTo>
                  <a:pt x="582757" y="295545"/>
                  <a:pt x="583992" y="296788"/>
                  <a:pt x="583992" y="298031"/>
                </a:cubicBezTo>
                <a:lnTo>
                  <a:pt x="635836" y="446002"/>
                </a:lnTo>
                <a:cubicBezTo>
                  <a:pt x="643243" y="463410"/>
                  <a:pt x="646946" y="482062"/>
                  <a:pt x="646946" y="499470"/>
                </a:cubicBezTo>
                <a:lnTo>
                  <a:pt x="646946" y="566616"/>
                </a:lnTo>
                <a:cubicBezTo>
                  <a:pt x="646946" y="576564"/>
                  <a:pt x="638305" y="586511"/>
                  <a:pt x="627196" y="586511"/>
                </a:cubicBezTo>
                <a:cubicBezTo>
                  <a:pt x="616086" y="586511"/>
                  <a:pt x="607445" y="576564"/>
                  <a:pt x="607445" y="566616"/>
                </a:cubicBezTo>
                <a:lnTo>
                  <a:pt x="607445" y="499470"/>
                </a:lnTo>
                <a:cubicBezTo>
                  <a:pt x="607445" y="487035"/>
                  <a:pt x="603742" y="473358"/>
                  <a:pt x="597570" y="463410"/>
                </a:cubicBezTo>
                <a:cubicBezTo>
                  <a:pt x="597570" y="462167"/>
                  <a:pt x="597570" y="460923"/>
                  <a:pt x="597570" y="460923"/>
                </a:cubicBezTo>
                <a:lnTo>
                  <a:pt x="545726" y="311709"/>
                </a:lnTo>
                <a:cubicBezTo>
                  <a:pt x="542022" y="301762"/>
                  <a:pt x="538319" y="290571"/>
                  <a:pt x="538319" y="278136"/>
                </a:cubicBezTo>
                <a:lnTo>
                  <a:pt x="538319" y="109027"/>
                </a:lnTo>
                <a:cubicBezTo>
                  <a:pt x="538319" y="97836"/>
                  <a:pt x="546960" y="87889"/>
                  <a:pt x="559304" y="87889"/>
                </a:cubicBezTo>
                <a:close/>
                <a:moveTo>
                  <a:pt x="707313" y="0"/>
                </a:moveTo>
                <a:cubicBezTo>
                  <a:pt x="718945" y="0"/>
                  <a:pt x="729285" y="9991"/>
                  <a:pt x="729285" y="19983"/>
                </a:cubicBezTo>
                <a:lnTo>
                  <a:pt x="729285" y="572018"/>
                </a:lnTo>
                <a:cubicBezTo>
                  <a:pt x="729285" y="582009"/>
                  <a:pt x="718945" y="592001"/>
                  <a:pt x="707313" y="592001"/>
                </a:cubicBezTo>
                <a:cubicBezTo>
                  <a:pt x="695681" y="592001"/>
                  <a:pt x="686633" y="582009"/>
                  <a:pt x="686633" y="572018"/>
                </a:cubicBezTo>
                <a:lnTo>
                  <a:pt x="686633" y="19983"/>
                </a:lnTo>
                <a:cubicBezTo>
                  <a:pt x="686633" y="9991"/>
                  <a:pt x="695681" y="0"/>
                  <a:pt x="7073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A26C6C7-19D9-DC45-AC40-FD6DCD44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842" y="6457011"/>
            <a:ext cx="1399486" cy="1377509"/>
          </a:xfrm>
          <a:custGeom>
            <a:avLst/>
            <a:gdLst>
              <a:gd name="connsiteX0" fmla="*/ 845678 w 1399486"/>
              <a:gd name="connsiteY0" fmla="*/ 1021708 h 1377509"/>
              <a:gd name="connsiteX1" fmla="*/ 895614 w 1399486"/>
              <a:gd name="connsiteY1" fmla="*/ 1021708 h 1377509"/>
              <a:gd name="connsiteX2" fmla="*/ 910596 w 1399486"/>
              <a:gd name="connsiteY2" fmla="*/ 1037038 h 1377509"/>
              <a:gd name="connsiteX3" fmla="*/ 910596 w 1399486"/>
              <a:gd name="connsiteY3" fmla="*/ 1060032 h 1377509"/>
              <a:gd name="connsiteX4" fmla="*/ 895614 w 1399486"/>
              <a:gd name="connsiteY4" fmla="*/ 1075361 h 1377509"/>
              <a:gd name="connsiteX5" fmla="*/ 845678 w 1399486"/>
              <a:gd name="connsiteY5" fmla="*/ 1075361 h 1377509"/>
              <a:gd name="connsiteX6" fmla="*/ 829450 w 1399486"/>
              <a:gd name="connsiteY6" fmla="*/ 1060032 h 1377509"/>
              <a:gd name="connsiteX7" fmla="*/ 829450 w 1399486"/>
              <a:gd name="connsiteY7" fmla="*/ 1037038 h 1377509"/>
              <a:gd name="connsiteX8" fmla="*/ 845678 w 1399486"/>
              <a:gd name="connsiteY8" fmla="*/ 1021708 h 1377509"/>
              <a:gd name="connsiteX9" fmla="*/ 657240 w 1399486"/>
              <a:gd name="connsiteY9" fmla="*/ 1021708 h 1377509"/>
              <a:gd name="connsiteX10" fmla="*/ 720302 w 1399486"/>
              <a:gd name="connsiteY10" fmla="*/ 1021708 h 1377509"/>
              <a:gd name="connsiteX11" fmla="*/ 734854 w 1399486"/>
              <a:gd name="connsiteY11" fmla="*/ 1037038 h 1377509"/>
              <a:gd name="connsiteX12" fmla="*/ 734854 w 1399486"/>
              <a:gd name="connsiteY12" fmla="*/ 1060032 h 1377509"/>
              <a:gd name="connsiteX13" fmla="*/ 720302 w 1399486"/>
              <a:gd name="connsiteY13" fmla="*/ 1075361 h 1377509"/>
              <a:gd name="connsiteX14" fmla="*/ 657240 w 1399486"/>
              <a:gd name="connsiteY14" fmla="*/ 1075361 h 1377509"/>
              <a:gd name="connsiteX15" fmla="*/ 642686 w 1399486"/>
              <a:gd name="connsiteY15" fmla="*/ 1060032 h 1377509"/>
              <a:gd name="connsiteX16" fmla="*/ 642686 w 1399486"/>
              <a:gd name="connsiteY16" fmla="*/ 1037038 h 1377509"/>
              <a:gd name="connsiteX17" fmla="*/ 657240 w 1399486"/>
              <a:gd name="connsiteY17" fmla="*/ 1021708 h 1377509"/>
              <a:gd name="connsiteX18" fmla="*/ 482118 w 1399486"/>
              <a:gd name="connsiteY18" fmla="*/ 1021708 h 1377509"/>
              <a:gd name="connsiteX19" fmla="*/ 532822 w 1399486"/>
              <a:gd name="connsiteY19" fmla="*/ 1021708 h 1377509"/>
              <a:gd name="connsiteX20" fmla="*/ 548034 w 1399486"/>
              <a:gd name="connsiteY20" fmla="*/ 1037038 h 1377509"/>
              <a:gd name="connsiteX21" fmla="*/ 548034 w 1399486"/>
              <a:gd name="connsiteY21" fmla="*/ 1060032 h 1377509"/>
              <a:gd name="connsiteX22" fmla="*/ 532822 w 1399486"/>
              <a:gd name="connsiteY22" fmla="*/ 1075361 h 1377509"/>
              <a:gd name="connsiteX23" fmla="*/ 482118 w 1399486"/>
              <a:gd name="connsiteY23" fmla="*/ 1075361 h 1377509"/>
              <a:gd name="connsiteX24" fmla="*/ 466906 w 1399486"/>
              <a:gd name="connsiteY24" fmla="*/ 1060032 h 1377509"/>
              <a:gd name="connsiteX25" fmla="*/ 466906 w 1399486"/>
              <a:gd name="connsiteY25" fmla="*/ 1037038 h 1377509"/>
              <a:gd name="connsiteX26" fmla="*/ 482118 w 1399486"/>
              <a:gd name="connsiteY26" fmla="*/ 1021708 h 1377509"/>
              <a:gd name="connsiteX27" fmla="*/ 1043806 w 1399486"/>
              <a:gd name="connsiteY27" fmla="*/ 829451 h 1377509"/>
              <a:gd name="connsiteX28" fmla="*/ 1065524 w 1399486"/>
              <a:gd name="connsiteY28" fmla="*/ 829451 h 1377509"/>
              <a:gd name="connsiteX29" fmla="*/ 1080852 w 1399486"/>
              <a:gd name="connsiteY29" fmla="*/ 845681 h 1377509"/>
              <a:gd name="connsiteX30" fmla="*/ 1080852 w 1399486"/>
              <a:gd name="connsiteY30" fmla="*/ 894370 h 1377509"/>
              <a:gd name="connsiteX31" fmla="*/ 1065524 w 1399486"/>
              <a:gd name="connsiteY31" fmla="*/ 910600 h 1377509"/>
              <a:gd name="connsiteX32" fmla="*/ 1043806 w 1399486"/>
              <a:gd name="connsiteY32" fmla="*/ 910600 h 1377509"/>
              <a:gd name="connsiteX33" fmla="*/ 1027200 w 1399486"/>
              <a:gd name="connsiteY33" fmla="*/ 894370 h 1377509"/>
              <a:gd name="connsiteX34" fmla="*/ 1027200 w 1399486"/>
              <a:gd name="connsiteY34" fmla="*/ 845681 h 1377509"/>
              <a:gd name="connsiteX35" fmla="*/ 1043806 w 1399486"/>
              <a:gd name="connsiteY35" fmla="*/ 829451 h 1377509"/>
              <a:gd name="connsiteX36" fmla="*/ 317448 w 1399486"/>
              <a:gd name="connsiteY36" fmla="*/ 829451 h 1377509"/>
              <a:gd name="connsiteX37" fmla="*/ 340442 w 1399486"/>
              <a:gd name="connsiteY37" fmla="*/ 829451 h 1377509"/>
              <a:gd name="connsiteX38" fmla="*/ 355770 w 1399486"/>
              <a:gd name="connsiteY38" fmla="*/ 845681 h 1377509"/>
              <a:gd name="connsiteX39" fmla="*/ 355770 w 1399486"/>
              <a:gd name="connsiteY39" fmla="*/ 894370 h 1377509"/>
              <a:gd name="connsiteX40" fmla="*/ 340442 w 1399486"/>
              <a:gd name="connsiteY40" fmla="*/ 910600 h 1377509"/>
              <a:gd name="connsiteX41" fmla="*/ 317448 w 1399486"/>
              <a:gd name="connsiteY41" fmla="*/ 910600 h 1377509"/>
              <a:gd name="connsiteX42" fmla="*/ 302118 w 1399486"/>
              <a:gd name="connsiteY42" fmla="*/ 894370 h 1377509"/>
              <a:gd name="connsiteX43" fmla="*/ 302118 w 1399486"/>
              <a:gd name="connsiteY43" fmla="*/ 845681 h 1377509"/>
              <a:gd name="connsiteX44" fmla="*/ 317448 w 1399486"/>
              <a:gd name="connsiteY44" fmla="*/ 829451 h 1377509"/>
              <a:gd name="connsiteX45" fmla="*/ 1043806 w 1399486"/>
              <a:gd name="connsiteY45" fmla="*/ 642684 h 1377509"/>
              <a:gd name="connsiteX46" fmla="*/ 1065524 w 1399486"/>
              <a:gd name="connsiteY46" fmla="*/ 642684 h 1377509"/>
              <a:gd name="connsiteX47" fmla="*/ 1080852 w 1399486"/>
              <a:gd name="connsiteY47" fmla="*/ 657237 h 1377509"/>
              <a:gd name="connsiteX48" fmla="*/ 1080852 w 1399486"/>
              <a:gd name="connsiteY48" fmla="*/ 720301 h 1377509"/>
              <a:gd name="connsiteX49" fmla="*/ 1065524 w 1399486"/>
              <a:gd name="connsiteY49" fmla="*/ 734854 h 1377509"/>
              <a:gd name="connsiteX50" fmla="*/ 1043806 w 1399486"/>
              <a:gd name="connsiteY50" fmla="*/ 734854 h 1377509"/>
              <a:gd name="connsiteX51" fmla="*/ 1027200 w 1399486"/>
              <a:gd name="connsiteY51" fmla="*/ 720301 h 1377509"/>
              <a:gd name="connsiteX52" fmla="*/ 1027200 w 1399486"/>
              <a:gd name="connsiteY52" fmla="*/ 657237 h 1377509"/>
              <a:gd name="connsiteX53" fmla="*/ 1043806 w 1399486"/>
              <a:gd name="connsiteY53" fmla="*/ 642684 h 1377509"/>
              <a:gd name="connsiteX54" fmla="*/ 317448 w 1399486"/>
              <a:gd name="connsiteY54" fmla="*/ 642684 h 1377509"/>
              <a:gd name="connsiteX55" fmla="*/ 340442 w 1399486"/>
              <a:gd name="connsiteY55" fmla="*/ 642684 h 1377509"/>
              <a:gd name="connsiteX56" fmla="*/ 355770 w 1399486"/>
              <a:gd name="connsiteY56" fmla="*/ 657237 h 1377509"/>
              <a:gd name="connsiteX57" fmla="*/ 355770 w 1399486"/>
              <a:gd name="connsiteY57" fmla="*/ 720301 h 1377509"/>
              <a:gd name="connsiteX58" fmla="*/ 340442 w 1399486"/>
              <a:gd name="connsiteY58" fmla="*/ 734854 h 1377509"/>
              <a:gd name="connsiteX59" fmla="*/ 317448 w 1399486"/>
              <a:gd name="connsiteY59" fmla="*/ 734854 h 1377509"/>
              <a:gd name="connsiteX60" fmla="*/ 302118 w 1399486"/>
              <a:gd name="connsiteY60" fmla="*/ 720301 h 1377509"/>
              <a:gd name="connsiteX61" fmla="*/ 302118 w 1399486"/>
              <a:gd name="connsiteY61" fmla="*/ 657237 h 1377509"/>
              <a:gd name="connsiteX62" fmla="*/ 317448 w 1399486"/>
              <a:gd name="connsiteY62" fmla="*/ 642684 h 1377509"/>
              <a:gd name="connsiteX63" fmla="*/ 625678 w 1399486"/>
              <a:gd name="connsiteY63" fmla="*/ 604235 h 1377509"/>
              <a:gd name="connsiteX64" fmla="*/ 751816 w 1399486"/>
              <a:gd name="connsiteY64" fmla="*/ 604235 h 1377509"/>
              <a:gd name="connsiteX65" fmla="*/ 773258 w 1399486"/>
              <a:gd name="connsiteY65" fmla="*/ 626773 h 1377509"/>
              <a:gd name="connsiteX66" fmla="*/ 773258 w 1399486"/>
              <a:gd name="connsiteY66" fmla="*/ 750728 h 1377509"/>
              <a:gd name="connsiteX67" fmla="*/ 751816 w 1399486"/>
              <a:gd name="connsiteY67" fmla="*/ 773265 h 1377509"/>
              <a:gd name="connsiteX68" fmla="*/ 625678 w 1399486"/>
              <a:gd name="connsiteY68" fmla="*/ 773265 h 1377509"/>
              <a:gd name="connsiteX69" fmla="*/ 604234 w 1399486"/>
              <a:gd name="connsiteY69" fmla="*/ 750728 h 1377509"/>
              <a:gd name="connsiteX70" fmla="*/ 604234 w 1399486"/>
              <a:gd name="connsiteY70" fmla="*/ 626773 h 1377509"/>
              <a:gd name="connsiteX71" fmla="*/ 625678 w 1399486"/>
              <a:gd name="connsiteY71" fmla="*/ 604235 h 1377509"/>
              <a:gd name="connsiteX72" fmla="*/ 513670 w 1399486"/>
              <a:gd name="connsiteY72" fmla="*/ 513671 h 1377509"/>
              <a:gd name="connsiteX73" fmla="*/ 513670 w 1399486"/>
              <a:gd name="connsiteY73" fmla="*/ 514922 h 1377509"/>
              <a:gd name="connsiteX74" fmla="*/ 513670 w 1399486"/>
              <a:gd name="connsiteY74" fmla="*/ 865082 h 1377509"/>
              <a:gd name="connsiteX75" fmla="*/ 863834 w 1399486"/>
              <a:gd name="connsiteY75" fmla="*/ 865082 h 1377509"/>
              <a:gd name="connsiteX76" fmla="*/ 863834 w 1399486"/>
              <a:gd name="connsiteY76" fmla="*/ 514922 h 1377509"/>
              <a:gd name="connsiteX77" fmla="*/ 863834 w 1399486"/>
              <a:gd name="connsiteY77" fmla="*/ 513671 h 1377509"/>
              <a:gd name="connsiteX78" fmla="*/ 513670 w 1399486"/>
              <a:gd name="connsiteY78" fmla="*/ 472402 h 1377509"/>
              <a:gd name="connsiteX79" fmla="*/ 863834 w 1399486"/>
              <a:gd name="connsiteY79" fmla="*/ 472402 h 1377509"/>
              <a:gd name="connsiteX80" fmla="*/ 905102 w 1399486"/>
              <a:gd name="connsiteY80" fmla="*/ 514922 h 1377509"/>
              <a:gd name="connsiteX81" fmla="*/ 905102 w 1399486"/>
              <a:gd name="connsiteY81" fmla="*/ 865082 h 1377509"/>
              <a:gd name="connsiteX82" fmla="*/ 863834 w 1399486"/>
              <a:gd name="connsiteY82" fmla="*/ 905101 h 1377509"/>
              <a:gd name="connsiteX83" fmla="*/ 513670 w 1399486"/>
              <a:gd name="connsiteY83" fmla="*/ 905101 h 1377509"/>
              <a:gd name="connsiteX84" fmla="*/ 472400 w 1399486"/>
              <a:gd name="connsiteY84" fmla="*/ 865082 h 1377509"/>
              <a:gd name="connsiteX85" fmla="*/ 472400 w 1399486"/>
              <a:gd name="connsiteY85" fmla="*/ 514922 h 1377509"/>
              <a:gd name="connsiteX86" fmla="*/ 513670 w 1399486"/>
              <a:gd name="connsiteY86" fmla="*/ 472402 h 1377509"/>
              <a:gd name="connsiteX87" fmla="*/ 1043806 w 1399486"/>
              <a:gd name="connsiteY87" fmla="*/ 461415 h 1377509"/>
              <a:gd name="connsiteX88" fmla="*/ 1065524 w 1399486"/>
              <a:gd name="connsiteY88" fmla="*/ 461415 h 1377509"/>
              <a:gd name="connsiteX89" fmla="*/ 1080852 w 1399486"/>
              <a:gd name="connsiteY89" fmla="*/ 476396 h 1377509"/>
              <a:gd name="connsiteX90" fmla="*/ 1080852 w 1399486"/>
              <a:gd name="connsiteY90" fmla="*/ 527581 h 1377509"/>
              <a:gd name="connsiteX91" fmla="*/ 1065524 w 1399486"/>
              <a:gd name="connsiteY91" fmla="*/ 542562 h 1377509"/>
              <a:gd name="connsiteX92" fmla="*/ 1043806 w 1399486"/>
              <a:gd name="connsiteY92" fmla="*/ 542562 h 1377509"/>
              <a:gd name="connsiteX93" fmla="*/ 1027200 w 1399486"/>
              <a:gd name="connsiteY93" fmla="*/ 527581 h 1377509"/>
              <a:gd name="connsiteX94" fmla="*/ 1027200 w 1399486"/>
              <a:gd name="connsiteY94" fmla="*/ 476396 h 1377509"/>
              <a:gd name="connsiteX95" fmla="*/ 1043806 w 1399486"/>
              <a:gd name="connsiteY95" fmla="*/ 461415 h 1377509"/>
              <a:gd name="connsiteX96" fmla="*/ 317448 w 1399486"/>
              <a:gd name="connsiteY96" fmla="*/ 461415 h 1377509"/>
              <a:gd name="connsiteX97" fmla="*/ 340442 w 1399486"/>
              <a:gd name="connsiteY97" fmla="*/ 461415 h 1377509"/>
              <a:gd name="connsiteX98" fmla="*/ 355770 w 1399486"/>
              <a:gd name="connsiteY98" fmla="*/ 476396 h 1377509"/>
              <a:gd name="connsiteX99" fmla="*/ 355770 w 1399486"/>
              <a:gd name="connsiteY99" fmla="*/ 527581 h 1377509"/>
              <a:gd name="connsiteX100" fmla="*/ 340442 w 1399486"/>
              <a:gd name="connsiteY100" fmla="*/ 542562 h 1377509"/>
              <a:gd name="connsiteX101" fmla="*/ 317448 w 1399486"/>
              <a:gd name="connsiteY101" fmla="*/ 542562 h 1377509"/>
              <a:gd name="connsiteX102" fmla="*/ 302118 w 1399486"/>
              <a:gd name="connsiteY102" fmla="*/ 527581 h 1377509"/>
              <a:gd name="connsiteX103" fmla="*/ 302118 w 1399486"/>
              <a:gd name="connsiteY103" fmla="*/ 476396 h 1377509"/>
              <a:gd name="connsiteX104" fmla="*/ 317448 w 1399486"/>
              <a:gd name="connsiteY104" fmla="*/ 461415 h 1377509"/>
              <a:gd name="connsiteX105" fmla="*/ 845678 w 1399486"/>
              <a:gd name="connsiteY105" fmla="*/ 296626 h 1377509"/>
              <a:gd name="connsiteX106" fmla="*/ 895614 w 1399486"/>
              <a:gd name="connsiteY106" fmla="*/ 296626 h 1377509"/>
              <a:gd name="connsiteX107" fmla="*/ 910596 w 1399486"/>
              <a:gd name="connsiteY107" fmla="*/ 312856 h 1377509"/>
              <a:gd name="connsiteX108" fmla="*/ 910596 w 1399486"/>
              <a:gd name="connsiteY108" fmla="*/ 334079 h 1377509"/>
              <a:gd name="connsiteX109" fmla="*/ 895614 w 1399486"/>
              <a:gd name="connsiteY109" fmla="*/ 350308 h 1377509"/>
              <a:gd name="connsiteX110" fmla="*/ 845678 w 1399486"/>
              <a:gd name="connsiteY110" fmla="*/ 350308 h 1377509"/>
              <a:gd name="connsiteX111" fmla="*/ 829450 w 1399486"/>
              <a:gd name="connsiteY111" fmla="*/ 334079 h 1377509"/>
              <a:gd name="connsiteX112" fmla="*/ 829450 w 1399486"/>
              <a:gd name="connsiteY112" fmla="*/ 312856 h 1377509"/>
              <a:gd name="connsiteX113" fmla="*/ 845678 w 1399486"/>
              <a:gd name="connsiteY113" fmla="*/ 296626 h 1377509"/>
              <a:gd name="connsiteX114" fmla="*/ 657240 w 1399486"/>
              <a:gd name="connsiteY114" fmla="*/ 296626 h 1377509"/>
              <a:gd name="connsiteX115" fmla="*/ 720302 w 1399486"/>
              <a:gd name="connsiteY115" fmla="*/ 296626 h 1377509"/>
              <a:gd name="connsiteX116" fmla="*/ 734854 w 1399486"/>
              <a:gd name="connsiteY116" fmla="*/ 312856 h 1377509"/>
              <a:gd name="connsiteX117" fmla="*/ 734854 w 1399486"/>
              <a:gd name="connsiteY117" fmla="*/ 334079 h 1377509"/>
              <a:gd name="connsiteX118" fmla="*/ 720302 w 1399486"/>
              <a:gd name="connsiteY118" fmla="*/ 350308 h 1377509"/>
              <a:gd name="connsiteX119" fmla="*/ 657240 w 1399486"/>
              <a:gd name="connsiteY119" fmla="*/ 350308 h 1377509"/>
              <a:gd name="connsiteX120" fmla="*/ 642686 w 1399486"/>
              <a:gd name="connsiteY120" fmla="*/ 334079 h 1377509"/>
              <a:gd name="connsiteX121" fmla="*/ 642686 w 1399486"/>
              <a:gd name="connsiteY121" fmla="*/ 312856 h 1377509"/>
              <a:gd name="connsiteX122" fmla="*/ 657240 w 1399486"/>
              <a:gd name="connsiteY122" fmla="*/ 296626 h 1377509"/>
              <a:gd name="connsiteX123" fmla="*/ 482118 w 1399486"/>
              <a:gd name="connsiteY123" fmla="*/ 296626 h 1377509"/>
              <a:gd name="connsiteX124" fmla="*/ 532822 w 1399486"/>
              <a:gd name="connsiteY124" fmla="*/ 296626 h 1377509"/>
              <a:gd name="connsiteX125" fmla="*/ 548034 w 1399486"/>
              <a:gd name="connsiteY125" fmla="*/ 312856 h 1377509"/>
              <a:gd name="connsiteX126" fmla="*/ 548034 w 1399486"/>
              <a:gd name="connsiteY126" fmla="*/ 334079 h 1377509"/>
              <a:gd name="connsiteX127" fmla="*/ 532822 w 1399486"/>
              <a:gd name="connsiteY127" fmla="*/ 350308 h 1377509"/>
              <a:gd name="connsiteX128" fmla="*/ 482118 w 1399486"/>
              <a:gd name="connsiteY128" fmla="*/ 350308 h 1377509"/>
              <a:gd name="connsiteX129" fmla="*/ 466906 w 1399486"/>
              <a:gd name="connsiteY129" fmla="*/ 334079 h 1377509"/>
              <a:gd name="connsiteX130" fmla="*/ 466906 w 1399486"/>
              <a:gd name="connsiteY130" fmla="*/ 312856 h 1377509"/>
              <a:gd name="connsiteX131" fmla="*/ 482118 w 1399486"/>
              <a:gd name="connsiteY131" fmla="*/ 296626 h 1377509"/>
              <a:gd name="connsiteX132" fmla="*/ 169182 w 1399486"/>
              <a:gd name="connsiteY132" fmla="*/ 169233 h 1377509"/>
              <a:gd name="connsiteX133" fmla="*/ 169182 w 1399486"/>
              <a:gd name="connsiteY133" fmla="*/ 1207031 h 1377509"/>
              <a:gd name="connsiteX134" fmla="*/ 1207912 w 1399486"/>
              <a:gd name="connsiteY134" fmla="*/ 1207031 h 1377509"/>
              <a:gd name="connsiteX135" fmla="*/ 1207912 w 1399486"/>
              <a:gd name="connsiteY135" fmla="*/ 169233 h 1377509"/>
              <a:gd name="connsiteX136" fmla="*/ 322192 w 1399486"/>
              <a:gd name="connsiteY136" fmla="*/ 0 h 1377509"/>
              <a:gd name="connsiteX137" fmla="*/ 342096 w 1399486"/>
              <a:gd name="connsiteY137" fmla="*/ 19910 h 1377509"/>
              <a:gd name="connsiteX138" fmla="*/ 342096 w 1399486"/>
              <a:gd name="connsiteY138" fmla="*/ 129414 h 1377509"/>
              <a:gd name="connsiteX139" fmla="*/ 485154 w 1399486"/>
              <a:gd name="connsiteY139" fmla="*/ 129414 h 1377509"/>
              <a:gd name="connsiteX140" fmla="*/ 485154 w 1399486"/>
              <a:gd name="connsiteY140" fmla="*/ 19910 h 1377509"/>
              <a:gd name="connsiteX141" fmla="*/ 506302 w 1399486"/>
              <a:gd name="connsiteY141" fmla="*/ 0 h 1377509"/>
              <a:gd name="connsiteX142" fmla="*/ 526206 w 1399486"/>
              <a:gd name="connsiteY142" fmla="*/ 19910 h 1377509"/>
              <a:gd name="connsiteX143" fmla="*/ 526206 w 1399486"/>
              <a:gd name="connsiteY143" fmla="*/ 129414 h 1377509"/>
              <a:gd name="connsiteX144" fmla="*/ 669264 w 1399486"/>
              <a:gd name="connsiteY144" fmla="*/ 129414 h 1377509"/>
              <a:gd name="connsiteX145" fmla="*/ 669264 w 1399486"/>
              <a:gd name="connsiteY145" fmla="*/ 19910 h 1377509"/>
              <a:gd name="connsiteX146" fmla="*/ 689168 w 1399486"/>
              <a:gd name="connsiteY146" fmla="*/ 0 h 1377509"/>
              <a:gd name="connsiteX147" fmla="*/ 709072 w 1399486"/>
              <a:gd name="connsiteY147" fmla="*/ 19910 h 1377509"/>
              <a:gd name="connsiteX148" fmla="*/ 709072 w 1399486"/>
              <a:gd name="connsiteY148" fmla="*/ 129414 h 1377509"/>
              <a:gd name="connsiteX149" fmla="*/ 874522 w 1399486"/>
              <a:gd name="connsiteY149" fmla="*/ 129414 h 1377509"/>
              <a:gd name="connsiteX150" fmla="*/ 874522 w 1399486"/>
              <a:gd name="connsiteY150" fmla="*/ 19910 h 1377509"/>
              <a:gd name="connsiteX151" fmla="*/ 894426 w 1399486"/>
              <a:gd name="connsiteY151" fmla="*/ 0 h 1377509"/>
              <a:gd name="connsiteX152" fmla="*/ 914330 w 1399486"/>
              <a:gd name="connsiteY152" fmla="*/ 19910 h 1377509"/>
              <a:gd name="connsiteX153" fmla="*/ 914330 w 1399486"/>
              <a:gd name="connsiteY153" fmla="*/ 129414 h 1377509"/>
              <a:gd name="connsiteX154" fmla="*/ 1078536 w 1399486"/>
              <a:gd name="connsiteY154" fmla="*/ 129414 h 1377509"/>
              <a:gd name="connsiteX155" fmla="*/ 1078536 w 1399486"/>
              <a:gd name="connsiteY155" fmla="*/ 19910 h 1377509"/>
              <a:gd name="connsiteX156" fmla="*/ 1099684 w 1399486"/>
              <a:gd name="connsiteY156" fmla="*/ 0 h 1377509"/>
              <a:gd name="connsiteX157" fmla="*/ 1119588 w 1399486"/>
              <a:gd name="connsiteY157" fmla="*/ 19910 h 1377509"/>
              <a:gd name="connsiteX158" fmla="*/ 1119588 w 1399486"/>
              <a:gd name="connsiteY158" fmla="*/ 129414 h 1377509"/>
              <a:gd name="connsiteX159" fmla="*/ 1214130 w 1399486"/>
              <a:gd name="connsiteY159" fmla="*/ 129414 h 1377509"/>
              <a:gd name="connsiteX160" fmla="*/ 1248962 w 1399486"/>
              <a:gd name="connsiteY160" fmla="*/ 163012 h 1377509"/>
              <a:gd name="connsiteX161" fmla="*/ 1248962 w 1399486"/>
              <a:gd name="connsiteY161" fmla="*/ 279982 h 1377509"/>
              <a:gd name="connsiteX162" fmla="*/ 1250206 w 1399486"/>
              <a:gd name="connsiteY162" fmla="*/ 279982 h 1377509"/>
              <a:gd name="connsiteX163" fmla="*/ 1379582 w 1399486"/>
              <a:gd name="connsiteY163" fmla="*/ 279982 h 1377509"/>
              <a:gd name="connsiteX164" fmla="*/ 1399486 w 1399486"/>
              <a:gd name="connsiteY164" fmla="*/ 299891 h 1377509"/>
              <a:gd name="connsiteX165" fmla="*/ 1379582 w 1399486"/>
              <a:gd name="connsiteY165" fmla="*/ 319801 h 1377509"/>
              <a:gd name="connsiteX166" fmla="*/ 1250206 w 1399486"/>
              <a:gd name="connsiteY166" fmla="*/ 319801 h 1377509"/>
              <a:gd name="connsiteX167" fmla="*/ 1248962 w 1399486"/>
              <a:gd name="connsiteY167" fmla="*/ 319801 h 1377509"/>
              <a:gd name="connsiteX168" fmla="*/ 1248962 w 1399486"/>
              <a:gd name="connsiteY168" fmla="*/ 462903 h 1377509"/>
              <a:gd name="connsiteX169" fmla="*/ 1250206 w 1399486"/>
              <a:gd name="connsiteY169" fmla="*/ 461659 h 1377509"/>
              <a:gd name="connsiteX170" fmla="*/ 1379582 w 1399486"/>
              <a:gd name="connsiteY170" fmla="*/ 461659 h 1377509"/>
              <a:gd name="connsiteX171" fmla="*/ 1399486 w 1399486"/>
              <a:gd name="connsiteY171" fmla="*/ 482813 h 1377509"/>
              <a:gd name="connsiteX172" fmla="*/ 1379582 w 1399486"/>
              <a:gd name="connsiteY172" fmla="*/ 502722 h 1377509"/>
              <a:gd name="connsiteX173" fmla="*/ 1250206 w 1399486"/>
              <a:gd name="connsiteY173" fmla="*/ 502722 h 1377509"/>
              <a:gd name="connsiteX174" fmla="*/ 1248962 w 1399486"/>
              <a:gd name="connsiteY174" fmla="*/ 502722 h 1377509"/>
              <a:gd name="connsiteX175" fmla="*/ 1248962 w 1399486"/>
              <a:gd name="connsiteY175" fmla="*/ 645824 h 1377509"/>
              <a:gd name="connsiteX176" fmla="*/ 1250206 w 1399486"/>
              <a:gd name="connsiteY176" fmla="*/ 645824 h 1377509"/>
              <a:gd name="connsiteX177" fmla="*/ 1379582 w 1399486"/>
              <a:gd name="connsiteY177" fmla="*/ 645824 h 1377509"/>
              <a:gd name="connsiteX178" fmla="*/ 1399486 w 1399486"/>
              <a:gd name="connsiteY178" fmla="*/ 665734 h 1377509"/>
              <a:gd name="connsiteX179" fmla="*/ 1379582 w 1399486"/>
              <a:gd name="connsiteY179" fmla="*/ 686888 h 1377509"/>
              <a:gd name="connsiteX180" fmla="*/ 1250206 w 1399486"/>
              <a:gd name="connsiteY180" fmla="*/ 686888 h 1377509"/>
              <a:gd name="connsiteX181" fmla="*/ 1248962 w 1399486"/>
              <a:gd name="connsiteY181" fmla="*/ 685644 h 1377509"/>
              <a:gd name="connsiteX182" fmla="*/ 1248962 w 1399486"/>
              <a:gd name="connsiteY182" fmla="*/ 851144 h 1377509"/>
              <a:gd name="connsiteX183" fmla="*/ 1250206 w 1399486"/>
              <a:gd name="connsiteY183" fmla="*/ 851144 h 1377509"/>
              <a:gd name="connsiteX184" fmla="*/ 1379582 w 1399486"/>
              <a:gd name="connsiteY184" fmla="*/ 851144 h 1377509"/>
              <a:gd name="connsiteX185" fmla="*/ 1399486 w 1399486"/>
              <a:gd name="connsiteY185" fmla="*/ 871054 h 1377509"/>
              <a:gd name="connsiteX186" fmla="*/ 1379582 w 1399486"/>
              <a:gd name="connsiteY186" fmla="*/ 890963 h 1377509"/>
              <a:gd name="connsiteX187" fmla="*/ 1250206 w 1399486"/>
              <a:gd name="connsiteY187" fmla="*/ 890963 h 1377509"/>
              <a:gd name="connsiteX188" fmla="*/ 1248962 w 1399486"/>
              <a:gd name="connsiteY188" fmla="*/ 890963 h 1377509"/>
              <a:gd name="connsiteX189" fmla="*/ 1248962 w 1399486"/>
              <a:gd name="connsiteY189" fmla="*/ 1055219 h 1377509"/>
              <a:gd name="connsiteX190" fmla="*/ 1250206 w 1399486"/>
              <a:gd name="connsiteY190" fmla="*/ 1055219 h 1377509"/>
              <a:gd name="connsiteX191" fmla="*/ 1379582 w 1399486"/>
              <a:gd name="connsiteY191" fmla="*/ 1055219 h 1377509"/>
              <a:gd name="connsiteX192" fmla="*/ 1399486 w 1399486"/>
              <a:gd name="connsiteY192" fmla="*/ 1076373 h 1377509"/>
              <a:gd name="connsiteX193" fmla="*/ 1379582 w 1399486"/>
              <a:gd name="connsiteY193" fmla="*/ 1096283 h 1377509"/>
              <a:gd name="connsiteX194" fmla="*/ 1250206 w 1399486"/>
              <a:gd name="connsiteY194" fmla="*/ 1096283 h 1377509"/>
              <a:gd name="connsiteX195" fmla="*/ 1248962 w 1399486"/>
              <a:gd name="connsiteY195" fmla="*/ 1096283 h 1377509"/>
              <a:gd name="connsiteX196" fmla="*/ 1248962 w 1399486"/>
              <a:gd name="connsiteY196" fmla="*/ 1213253 h 1377509"/>
              <a:gd name="connsiteX197" fmla="*/ 1214130 w 1399486"/>
              <a:gd name="connsiteY197" fmla="*/ 1248095 h 1377509"/>
              <a:gd name="connsiteX198" fmla="*/ 1119588 w 1399486"/>
              <a:gd name="connsiteY198" fmla="*/ 1248095 h 1377509"/>
              <a:gd name="connsiteX199" fmla="*/ 1119588 w 1399486"/>
              <a:gd name="connsiteY199" fmla="*/ 1357599 h 1377509"/>
              <a:gd name="connsiteX200" fmla="*/ 1099684 w 1399486"/>
              <a:gd name="connsiteY200" fmla="*/ 1377509 h 1377509"/>
              <a:gd name="connsiteX201" fmla="*/ 1078536 w 1399486"/>
              <a:gd name="connsiteY201" fmla="*/ 1357599 h 1377509"/>
              <a:gd name="connsiteX202" fmla="*/ 1078536 w 1399486"/>
              <a:gd name="connsiteY202" fmla="*/ 1248095 h 1377509"/>
              <a:gd name="connsiteX203" fmla="*/ 914330 w 1399486"/>
              <a:gd name="connsiteY203" fmla="*/ 1248095 h 1377509"/>
              <a:gd name="connsiteX204" fmla="*/ 914330 w 1399486"/>
              <a:gd name="connsiteY204" fmla="*/ 1357599 h 1377509"/>
              <a:gd name="connsiteX205" fmla="*/ 894426 w 1399486"/>
              <a:gd name="connsiteY205" fmla="*/ 1377509 h 1377509"/>
              <a:gd name="connsiteX206" fmla="*/ 874522 w 1399486"/>
              <a:gd name="connsiteY206" fmla="*/ 1357599 h 1377509"/>
              <a:gd name="connsiteX207" fmla="*/ 874522 w 1399486"/>
              <a:gd name="connsiteY207" fmla="*/ 1248095 h 1377509"/>
              <a:gd name="connsiteX208" fmla="*/ 709072 w 1399486"/>
              <a:gd name="connsiteY208" fmla="*/ 1248095 h 1377509"/>
              <a:gd name="connsiteX209" fmla="*/ 709072 w 1399486"/>
              <a:gd name="connsiteY209" fmla="*/ 1357599 h 1377509"/>
              <a:gd name="connsiteX210" fmla="*/ 689168 w 1399486"/>
              <a:gd name="connsiteY210" fmla="*/ 1377509 h 1377509"/>
              <a:gd name="connsiteX211" fmla="*/ 669264 w 1399486"/>
              <a:gd name="connsiteY211" fmla="*/ 1357599 h 1377509"/>
              <a:gd name="connsiteX212" fmla="*/ 669264 w 1399486"/>
              <a:gd name="connsiteY212" fmla="*/ 1248095 h 1377509"/>
              <a:gd name="connsiteX213" fmla="*/ 526206 w 1399486"/>
              <a:gd name="connsiteY213" fmla="*/ 1248095 h 1377509"/>
              <a:gd name="connsiteX214" fmla="*/ 526206 w 1399486"/>
              <a:gd name="connsiteY214" fmla="*/ 1357599 h 1377509"/>
              <a:gd name="connsiteX215" fmla="*/ 506302 w 1399486"/>
              <a:gd name="connsiteY215" fmla="*/ 1377509 h 1377509"/>
              <a:gd name="connsiteX216" fmla="*/ 485154 w 1399486"/>
              <a:gd name="connsiteY216" fmla="*/ 1357599 h 1377509"/>
              <a:gd name="connsiteX217" fmla="*/ 485154 w 1399486"/>
              <a:gd name="connsiteY217" fmla="*/ 1248095 h 1377509"/>
              <a:gd name="connsiteX218" fmla="*/ 342096 w 1399486"/>
              <a:gd name="connsiteY218" fmla="*/ 1248095 h 1377509"/>
              <a:gd name="connsiteX219" fmla="*/ 342096 w 1399486"/>
              <a:gd name="connsiteY219" fmla="*/ 1357599 h 1377509"/>
              <a:gd name="connsiteX220" fmla="*/ 322192 w 1399486"/>
              <a:gd name="connsiteY220" fmla="*/ 1377509 h 1377509"/>
              <a:gd name="connsiteX221" fmla="*/ 302288 w 1399486"/>
              <a:gd name="connsiteY221" fmla="*/ 1357599 h 1377509"/>
              <a:gd name="connsiteX222" fmla="*/ 302288 w 1399486"/>
              <a:gd name="connsiteY222" fmla="*/ 1248095 h 1377509"/>
              <a:gd name="connsiteX223" fmla="*/ 164206 w 1399486"/>
              <a:gd name="connsiteY223" fmla="*/ 1248095 h 1377509"/>
              <a:gd name="connsiteX224" fmla="*/ 129374 w 1399486"/>
              <a:gd name="connsiteY224" fmla="*/ 1213253 h 1377509"/>
              <a:gd name="connsiteX225" fmla="*/ 129374 w 1399486"/>
              <a:gd name="connsiteY225" fmla="*/ 1096283 h 1377509"/>
              <a:gd name="connsiteX226" fmla="*/ 19904 w 1399486"/>
              <a:gd name="connsiteY226" fmla="*/ 1096283 h 1377509"/>
              <a:gd name="connsiteX227" fmla="*/ 0 w 1399486"/>
              <a:gd name="connsiteY227" fmla="*/ 1076373 h 1377509"/>
              <a:gd name="connsiteX228" fmla="*/ 19904 w 1399486"/>
              <a:gd name="connsiteY228" fmla="*/ 1055219 h 1377509"/>
              <a:gd name="connsiteX229" fmla="*/ 129374 w 1399486"/>
              <a:gd name="connsiteY229" fmla="*/ 1055219 h 1377509"/>
              <a:gd name="connsiteX230" fmla="*/ 129374 w 1399486"/>
              <a:gd name="connsiteY230" fmla="*/ 890963 h 1377509"/>
              <a:gd name="connsiteX231" fmla="*/ 19904 w 1399486"/>
              <a:gd name="connsiteY231" fmla="*/ 890963 h 1377509"/>
              <a:gd name="connsiteX232" fmla="*/ 0 w 1399486"/>
              <a:gd name="connsiteY232" fmla="*/ 871054 h 1377509"/>
              <a:gd name="connsiteX233" fmla="*/ 19904 w 1399486"/>
              <a:gd name="connsiteY233" fmla="*/ 851144 h 1377509"/>
              <a:gd name="connsiteX234" fmla="*/ 129374 w 1399486"/>
              <a:gd name="connsiteY234" fmla="*/ 851144 h 1377509"/>
              <a:gd name="connsiteX235" fmla="*/ 129374 w 1399486"/>
              <a:gd name="connsiteY235" fmla="*/ 686888 h 1377509"/>
              <a:gd name="connsiteX236" fmla="*/ 19904 w 1399486"/>
              <a:gd name="connsiteY236" fmla="*/ 686888 h 1377509"/>
              <a:gd name="connsiteX237" fmla="*/ 0 w 1399486"/>
              <a:gd name="connsiteY237" fmla="*/ 665734 h 1377509"/>
              <a:gd name="connsiteX238" fmla="*/ 19904 w 1399486"/>
              <a:gd name="connsiteY238" fmla="*/ 645824 h 1377509"/>
              <a:gd name="connsiteX239" fmla="*/ 129374 w 1399486"/>
              <a:gd name="connsiteY239" fmla="*/ 645824 h 1377509"/>
              <a:gd name="connsiteX240" fmla="*/ 129374 w 1399486"/>
              <a:gd name="connsiteY240" fmla="*/ 502722 h 1377509"/>
              <a:gd name="connsiteX241" fmla="*/ 19904 w 1399486"/>
              <a:gd name="connsiteY241" fmla="*/ 502722 h 1377509"/>
              <a:gd name="connsiteX242" fmla="*/ 0 w 1399486"/>
              <a:gd name="connsiteY242" fmla="*/ 482813 h 1377509"/>
              <a:gd name="connsiteX243" fmla="*/ 19904 w 1399486"/>
              <a:gd name="connsiteY243" fmla="*/ 461659 h 1377509"/>
              <a:gd name="connsiteX244" fmla="*/ 129374 w 1399486"/>
              <a:gd name="connsiteY244" fmla="*/ 461659 h 1377509"/>
              <a:gd name="connsiteX245" fmla="*/ 129374 w 1399486"/>
              <a:gd name="connsiteY245" fmla="*/ 319801 h 1377509"/>
              <a:gd name="connsiteX246" fmla="*/ 19904 w 1399486"/>
              <a:gd name="connsiteY246" fmla="*/ 319801 h 1377509"/>
              <a:gd name="connsiteX247" fmla="*/ 0 w 1399486"/>
              <a:gd name="connsiteY247" fmla="*/ 299891 h 1377509"/>
              <a:gd name="connsiteX248" fmla="*/ 19904 w 1399486"/>
              <a:gd name="connsiteY248" fmla="*/ 279982 h 1377509"/>
              <a:gd name="connsiteX249" fmla="*/ 129374 w 1399486"/>
              <a:gd name="connsiteY249" fmla="*/ 279982 h 1377509"/>
              <a:gd name="connsiteX250" fmla="*/ 129374 w 1399486"/>
              <a:gd name="connsiteY250" fmla="*/ 163012 h 1377509"/>
              <a:gd name="connsiteX251" fmla="*/ 164206 w 1399486"/>
              <a:gd name="connsiteY251" fmla="*/ 129414 h 1377509"/>
              <a:gd name="connsiteX252" fmla="*/ 302288 w 1399486"/>
              <a:gd name="connsiteY252" fmla="*/ 129414 h 1377509"/>
              <a:gd name="connsiteX253" fmla="*/ 302288 w 1399486"/>
              <a:gd name="connsiteY253" fmla="*/ 19910 h 1377509"/>
              <a:gd name="connsiteX254" fmla="*/ 322192 w 1399486"/>
              <a:gd name="connsiteY254" fmla="*/ 0 h 137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399486" h="1377509">
                <a:moveTo>
                  <a:pt x="845678" y="1021708"/>
                </a:moveTo>
                <a:lnTo>
                  <a:pt x="895614" y="1021708"/>
                </a:lnTo>
                <a:cubicBezTo>
                  <a:pt x="904354" y="1021708"/>
                  <a:pt x="910596" y="1028095"/>
                  <a:pt x="910596" y="1037038"/>
                </a:cubicBezTo>
                <a:lnTo>
                  <a:pt x="910596" y="1060032"/>
                </a:lnTo>
                <a:cubicBezTo>
                  <a:pt x="910596" y="1067696"/>
                  <a:pt x="904354" y="1075361"/>
                  <a:pt x="895614" y="1075361"/>
                </a:cubicBezTo>
                <a:lnTo>
                  <a:pt x="845678" y="1075361"/>
                </a:lnTo>
                <a:cubicBezTo>
                  <a:pt x="836940" y="1075361"/>
                  <a:pt x="829450" y="1067696"/>
                  <a:pt x="829450" y="1060032"/>
                </a:cubicBezTo>
                <a:lnTo>
                  <a:pt x="829450" y="1037038"/>
                </a:lnTo>
                <a:cubicBezTo>
                  <a:pt x="829450" y="1028095"/>
                  <a:pt x="836940" y="1021708"/>
                  <a:pt x="845678" y="1021708"/>
                </a:cubicBezTo>
                <a:close/>
                <a:moveTo>
                  <a:pt x="657240" y="1021708"/>
                </a:moveTo>
                <a:lnTo>
                  <a:pt x="720302" y="1021708"/>
                </a:lnTo>
                <a:cubicBezTo>
                  <a:pt x="728790" y="1021708"/>
                  <a:pt x="734854" y="1028095"/>
                  <a:pt x="734854" y="1037038"/>
                </a:cubicBezTo>
                <a:lnTo>
                  <a:pt x="734854" y="1060032"/>
                </a:lnTo>
                <a:cubicBezTo>
                  <a:pt x="734854" y="1067696"/>
                  <a:pt x="728790" y="1075361"/>
                  <a:pt x="720302" y="1075361"/>
                </a:cubicBezTo>
                <a:lnTo>
                  <a:pt x="657240" y="1075361"/>
                </a:lnTo>
                <a:cubicBezTo>
                  <a:pt x="648750" y="1075361"/>
                  <a:pt x="642686" y="1067696"/>
                  <a:pt x="642686" y="1060032"/>
                </a:cubicBezTo>
                <a:lnTo>
                  <a:pt x="642686" y="1037038"/>
                </a:lnTo>
                <a:cubicBezTo>
                  <a:pt x="642686" y="1028095"/>
                  <a:pt x="648750" y="1021708"/>
                  <a:pt x="657240" y="1021708"/>
                </a:cubicBezTo>
                <a:close/>
                <a:moveTo>
                  <a:pt x="482118" y="1021708"/>
                </a:moveTo>
                <a:lnTo>
                  <a:pt x="532822" y="1021708"/>
                </a:lnTo>
                <a:cubicBezTo>
                  <a:pt x="541696" y="1021708"/>
                  <a:pt x="548034" y="1028095"/>
                  <a:pt x="548034" y="1037038"/>
                </a:cubicBezTo>
                <a:lnTo>
                  <a:pt x="548034" y="1060032"/>
                </a:lnTo>
                <a:cubicBezTo>
                  <a:pt x="548034" y="1067696"/>
                  <a:pt x="541696" y="1075361"/>
                  <a:pt x="532822" y="1075361"/>
                </a:cubicBezTo>
                <a:lnTo>
                  <a:pt x="482118" y="1075361"/>
                </a:lnTo>
                <a:cubicBezTo>
                  <a:pt x="473246" y="1075361"/>
                  <a:pt x="466906" y="1067696"/>
                  <a:pt x="466906" y="1060032"/>
                </a:cubicBezTo>
                <a:lnTo>
                  <a:pt x="466906" y="1037038"/>
                </a:lnTo>
                <a:cubicBezTo>
                  <a:pt x="466906" y="1028095"/>
                  <a:pt x="473246" y="1021708"/>
                  <a:pt x="482118" y="1021708"/>
                </a:cubicBezTo>
                <a:close/>
                <a:moveTo>
                  <a:pt x="1043806" y="829451"/>
                </a:moveTo>
                <a:lnTo>
                  <a:pt x="1065524" y="829451"/>
                </a:lnTo>
                <a:cubicBezTo>
                  <a:pt x="1074466" y="829451"/>
                  <a:pt x="1080852" y="836942"/>
                  <a:pt x="1080852" y="845681"/>
                </a:cubicBezTo>
                <a:lnTo>
                  <a:pt x="1080852" y="894370"/>
                </a:lnTo>
                <a:cubicBezTo>
                  <a:pt x="1080852" y="903109"/>
                  <a:pt x="1074466" y="910600"/>
                  <a:pt x="1065524" y="910600"/>
                </a:cubicBezTo>
                <a:lnTo>
                  <a:pt x="1043806" y="910600"/>
                </a:lnTo>
                <a:cubicBezTo>
                  <a:pt x="1033588" y="910600"/>
                  <a:pt x="1027200" y="903109"/>
                  <a:pt x="1027200" y="894370"/>
                </a:cubicBezTo>
                <a:lnTo>
                  <a:pt x="1027200" y="845681"/>
                </a:lnTo>
                <a:cubicBezTo>
                  <a:pt x="1027200" y="836942"/>
                  <a:pt x="1033588" y="829451"/>
                  <a:pt x="1043806" y="829451"/>
                </a:cubicBezTo>
                <a:close/>
                <a:moveTo>
                  <a:pt x="317448" y="829451"/>
                </a:moveTo>
                <a:lnTo>
                  <a:pt x="340442" y="829451"/>
                </a:lnTo>
                <a:cubicBezTo>
                  <a:pt x="348106" y="829451"/>
                  <a:pt x="355770" y="836942"/>
                  <a:pt x="355770" y="845681"/>
                </a:cubicBezTo>
                <a:lnTo>
                  <a:pt x="355770" y="894370"/>
                </a:lnTo>
                <a:cubicBezTo>
                  <a:pt x="355770" y="903109"/>
                  <a:pt x="348106" y="910600"/>
                  <a:pt x="340442" y="910600"/>
                </a:cubicBezTo>
                <a:lnTo>
                  <a:pt x="317448" y="910600"/>
                </a:lnTo>
                <a:cubicBezTo>
                  <a:pt x="308506" y="910600"/>
                  <a:pt x="302118" y="903109"/>
                  <a:pt x="302118" y="894370"/>
                </a:cubicBezTo>
                <a:lnTo>
                  <a:pt x="302118" y="845681"/>
                </a:lnTo>
                <a:cubicBezTo>
                  <a:pt x="302118" y="836942"/>
                  <a:pt x="308506" y="829451"/>
                  <a:pt x="317448" y="829451"/>
                </a:cubicBezTo>
                <a:close/>
                <a:moveTo>
                  <a:pt x="1043806" y="642684"/>
                </a:moveTo>
                <a:lnTo>
                  <a:pt x="1065524" y="642684"/>
                </a:lnTo>
                <a:cubicBezTo>
                  <a:pt x="1074466" y="642684"/>
                  <a:pt x="1080852" y="648748"/>
                  <a:pt x="1080852" y="657237"/>
                </a:cubicBezTo>
                <a:lnTo>
                  <a:pt x="1080852" y="720301"/>
                </a:lnTo>
                <a:cubicBezTo>
                  <a:pt x="1080852" y="727578"/>
                  <a:pt x="1074466" y="734854"/>
                  <a:pt x="1065524" y="734854"/>
                </a:cubicBezTo>
                <a:lnTo>
                  <a:pt x="1043806" y="734854"/>
                </a:lnTo>
                <a:cubicBezTo>
                  <a:pt x="1033588" y="734854"/>
                  <a:pt x="1027200" y="727578"/>
                  <a:pt x="1027200" y="720301"/>
                </a:cubicBezTo>
                <a:lnTo>
                  <a:pt x="1027200" y="657237"/>
                </a:lnTo>
                <a:cubicBezTo>
                  <a:pt x="1027200" y="648748"/>
                  <a:pt x="1033588" y="642684"/>
                  <a:pt x="1043806" y="642684"/>
                </a:cubicBezTo>
                <a:close/>
                <a:moveTo>
                  <a:pt x="317448" y="642684"/>
                </a:moveTo>
                <a:lnTo>
                  <a:pt x="340442" y="642684"/>
                </a:lnTo>
                <a:cubicBezTo>
                  <a:pt x="348106" y="642684"/>
                  <a:pt x="355770" y="648748"/>
                  <a:pt x="355770" y="657237"/>
                </a:cubicBezTo>
                <a:lnTo>
                  <a:pt x="355770" y="720301"/>
                </a:lnTo>
                <a:cubicBezTo>
                  <a:pt x="355770" y="727578"/>
                  <a:pt x="348106" y="734854"/>
                  <a:pt x="340442" y="734854"/>
                </a:cubicBezTo>
                <a:lnTo>
                  <a:pt x="317448" y="734854"/>
                </a:lnTo>
                <a:cubicBezTo>
                  <a:pt x="308506" y="734854"/>
                  <a:pt x="302118" y="727578"/>
                  <a:pt x="302118" y="720301"/>
                </a:cubicBezTo>
                <a:lnTo>
                  <a:pt x="302118" y="657237"/>
                </a:lnTo>
                <a:cubicBezTo>
                  <a:pt x="302118" y="648748"/>
                  <a:pt x="308506" y="642684"/>
                  <a:pt x="317448" y="642684"/>
                </a:cubicBezTo>
                <a:close/>
                <a:moveTo>
                  <a:pt x="625678" y="604235"/>
                </a:moveTo>
                <a:lnTo>
                  <a:pt x="751816" y="604235"/>
                </a:lnTo>
                <a:cubicBezTo>
                  <a:pt x="763168" y="604235"/>
                  <a:pt x="773258" y="614252"/>
                  <a:pt x="773258" y="626773"/>
                </a:cubicBezTo>
                <a:lnTo>
                  <a:pt x="773258" y="750728"/>
                </a:lnTo>
                <a:cubicBezTo>
                  <a:pt x="773258" y="763249"/>
                  <a:pt x="763168" y="773265"/>
                  <a:pt x="751816" y="773265"/>
                </a:cubicBezTo>
                <a:lnTo>
                  <a:pt x="625678" y="773265"/>
                </a:lnTo>
                <a:cubicBezTo>
                  <a:pt x="613064" y="773265"/>
                  <a:pt x="604234" y="763249"/>
                  <a:pt x="604234" y="750728"/>
                </a:cubicBezTo>
                <a:lnTo>
                  <a:pt x="604234" y="626773"/>
                </a:lnTo>
                <a:cubicBezTo>
                  <a:pt x="604234" y="614252"/>
                  <a:pt x="613064" y="604235"/>
                  <a:pt x="625678" y="604235"/>
                </a:cubicBezTo>
                <a:close/>
                <a:moveTo>
                  <a:pt x="513670" y="513671"/>
                </a:moveTo>
                <a:cubicBezTo>
                  <a:pt x="513670" y="513671"/>
                  <a:pt x="513670" y="513671"/>
                  <a:pt x="513670" y="514922"/>
                </a:cubicBezTo>
                <a:lnTo>
                  <a:pt x="513670" y="865082"/>
                </a:lnTo>
                <a:lnTo>
                  <a:pt x="863834" y="865082"/>
                </a:lnTo>
                <a:lnTo>
                  <a:pt x="863834" y="514922"/>
                </a:lnTo>
                <a:cubicBezTo>
                  <a:pt x="863834" y="513671"/>
                  <a:pt x="863834" y="513671"/>
                  <a:pt x="863834" y="513671"/>
                </a:cubicBezTo>
                <a:close/>
                <a:moveTo>
                  <a:pt x="513670" y="472402"/>
                </a:moveTo>
                <a:lnTo>
                  <a:pt x="863834" y="472402"/>
                </a:lnTo>
                <a:cubicBezTo>
                  <a:pt x="886344" y="472402"/>
                  <a:pt x="905102" y="492411"/>
                  <a:pt x="905102" y="514922"/>
                </a:cubicBezTo>
                <a:lnTo>
                  <a:pt x="905102" y="865082"/>
                </a:lnTo>
                <a:cubicBezTo>
                  <a:pt x="905102" y="887593"/>
                  <a:pt x="886344" y="905101"/>
                  <a:pt x="863834" y="905101"/>
                </a:cubicBezTo>
                <a:lnTo>
                  <a:pt x="513670" y="905101"/>
                </a:lnTo>
                <a:cubicBezTo>
                  <a:pt x="491158" y="905101"/>
                  <a:pt x="472400" y="887593"/>
                  <a:pt x="472400" y="865082"/>
                </a:cubicBezTo>
                <a:lnTo>
                  <a:pt x="472400" y="514922"/>
                </a:lnTo>
                <a:cubicBezTo>
                  <a:pt x="472400" y="492411"/>
                  <a:pt x="491158" y="472402"/>
                  <a:pt x="513670" y="472402"/>
                </a:cubicBezTo>
                <a:close/>
                <a:moveTo>
                  <a:pt x="1043806" y="461415"/>
                </a:moveTo>
                <a:lnTo>
                  <a:pt x="1065524" y="461415"/>
                </a:lnTo>
                <a:cubicBezTo>
                  <a:pt x="1074466" y="461415"/>
                  <a:pt x="1080852" y="468906"/>
                  <a:pt x="1080852" y="476396"/>
                </a:cubicBezTo>
                <a:lnTo>
                  <a:pt x="1080852" y="527581"/>
                </a:lnTo>
                <a:cubicBezTo>
                  <a:pt x="1080852" y="536320"/>
                  <a:pt x="1074466" y="542562"/>
                  <a:pt x="1065524" y="542562"/>
                </a:cubicBezTo>
                <a:lnTo>
                  <a:pt x="1043806" y="542562"/>
                </a:lnTo>
                <a:cubicBezTo>
                  <a:pt x="1033588" y="542562"/>
                  <a:pt x="1027200" y="536320"/>
                  <a:pt x="1027200" y="527581"/>
                </a:cubicBezTo>
                <a:lnTo>
                  <a:pt x="1027200" y="476396"/>
                </a:lnTo>
                <a:cubicBezTo>
                  <a:pt x="1027200" y="468906"/>
                  <a:pt x="1033588" y="461415"/>
                  <a:pt x="1043806" y="461415"/>
                </a:cubicBezTo>
                <a:close/>
                <a:moveTo>
                  <a:pt x="317448" y="461415"/>
                </a:moveTo>
                <a:lnTo>
                  <a:pt x="340442" y="461415"/>
                </a:lnTo>
                <a:cubicBezTo>
                  <a:pt x="348106" y="461415"/>
                  <a:pt x="355770" y="468906"/>
                  <a:pt x="355770" y="476396"/>
                </a:cubicBezTo>
                <a:lnTo>
                  <a:pt x="355770" y="527581"/>
                </a:lnTo>
                <a:cubicBezTo>
                  <a:pt x="355770" y="536320"/>
                  <a:pt x="348106" y="542562"/>
                  <a:pt x="340442" y="542562"/>
                </a:cubicBezTo>
                <a:lnTo>
                  <a:pt x="317448" y="542562"/>
                </a:lnTo>
                <a:cubicBezTo>
                  <a:pt x="308506" y="542562"/>
                  <a:pt x="302118" y="536320"/>
                  <a:pt x="302118" y="527581"/>
                </a:cubicBezTo>
                <a:lnTo>
                  <a:pt x="302118" y="476396"/>
                </a:lnTo>
                <a:cubicBezTo>
                  <a:pt x="302118" y="468906"/>
                  <a:pt x="308506" y="461415"/>
                  <a:pt x="317448" y="461415"/>
                </a:cubicBezTo>
                <a:close/>
                <a:moveTo>
                  <a:pt x="845678" y="296626"/>
                </a:moveTo>
                <a:lnTo>
                  <a:pt x="895614" y="296626"/>
                </a:lnTo>
                <a:cubicBezTo>
                  <a:pt x="904354" y="296626"/>
                  <a:pt x="910596" y="304117"/>
                  <a:pt x="910596" y="312856"/>
                </a:cubicBezTo>
                <a:lnTo>
                  <a:pt x="910596" y="334079"/>
                </a:lnTo>
                <a:cubicBezTo>
                  <a:pt x="910596" y="342817"/>
                  <a:pt x="904354" y="350308"/>
                  <a:pt x="895614" y="350308"/>
                </a:cubicBezTo>
                <a:lnTo>
                  <a:pt x="845678" y="350308"/>
                </a:lnTo>
                <a:cubicBezTo>
                  <a:pt x="836940" y="350308"/>
                  <a:pt x="829450" y="342817"/>
                  <a:pt x="829450" y="334079"/>
                </a:cubicBezTo>
                <a:lnTo>
                  <a:pt x="829450" y="312856"/>
                </a:lnTo>
                <a:cubicBezTo>
                  <a:pt x="829450" y="304117"/>
                  <a:pt x="836940" y="296626"/>
                  <a:pt x="845678" y="296626"/>
                </a:cubicBezTo>
                <a:close/>
                <a:moveTo>
                  <a:pt x="657240" y="296626"/>
                </a:moveTo>
                <a:lnTo>
                  <a:pt x="720302" y="296626"/>
                </a:lnTo>
                <a:cubicBezTo>
                  <a:pt x="728790" y="296626"/>
                  <a:pt x="734854" y="304117"/>
                  <a:pt x="734854" y="312856"/>
                </a:cubicBezTo>
                <a:lnTo>
                  <a:pt x="734854" y="334079"/>
                </a:lnTo>
                <a:cubicBezTo>
                  <a:pt x="734854" y="342817"/>
                  <a:pt x="728790" y="350308"/>
                  <a:pt x="720302" y="350308"/>
                </a:cubicBezTo>
                <a:lnTo>
                  <a:pt x="657240" y="350308"/>
                </a:lnTo>
                <a:cubicBezTo>
                  <a:pt x="648750" y="350308"/>
                  <a:pt x="642686" y="342817"/>
                  <a:pt x="642686" y="334079"/>
                </a:cubicBezTo>
                <a:lnTo>
                  <a:pt x="642686" y="312856"/>
                </a:lnTo>
                <a:cubicBezTo>
                  <a:pt x="642686" y="304117"/>
                  <a:pt x="648750" y="296626"/>
                  <a:pt x="657240" y="296626"/>
                </a:cubicBezTo>
                <a:close/>
                <a:moveTo>
                  <a:pt x="482118" y="296626"/>
                </a:moveTo>
                <a:lnTo>
                  <a:pt x="532822" y="296626"/>
                </a:lnTo>
                <a:cubicBezTo>
                  <a:pt x="541696" y="296626"/>
                  <a:pt x="548034" y="304117"/>
                  <a:pt x="548034" y="312856"/>
                </a:cubicBezTo>
                <a:lnTo>
                  <a:pt x="548034" y="334079"/>
                </a:lnTo>
                <a:cubicBezTo>
                  <a:pt x="548034" y="342817"/>
                  <a:pt x="541696" y="350308"/>
                  <a:pt x="532822" y="350308"/>
                </a:cubicBezTo>
                <a:lnTo>
                  <a:pt x="482118" y="350308"/>
                </a:lnTo>
                <a:cubicBezTo>
                  <a:pt x="473246" y="350308"/>
                  <a:pt x="466906" y="342817"/>
                  <a:pt x="466906" y="334079"/>
                </a:cubicBezTo>
                <a:lnTo>
                  <a:pt x="466906" y="312856"/>
                </a:lnTo>
                <a:cubicBezTo>
                  <a:pt x="466906" y="304117"/>
                  <a:pt x="473246" y="296626"/>
                  <a:pt x="482118" y="296626"/>
                </a:cubicBezTo>
                <a:close/>
                <a:moveTo>
                  <a:pt x="169182" y="169233"/>
                </a:moveTo>
                <a:lnTo>
                  <a:pt x="169182" y="1207031"/>
                </a:lnTo>
                <a:lnTo>
                  <a:pt x="1207912" y="1207031"/>
                </a:lnTo>
                <a:lnTo>
                  <a:pt x="1207912" y="169233"/>
                </a:lnTo>
                <a:close/>
                <a:moveTo>
                  <a:pt x="322192" y="0"/>
                </a:moveTo>
                <a:cubicBezTo>
                  <a:pt x="333388" y="0"/>
                  <a:pt x="342096" y="8711"/>
                  <a:pt x="342096" y="19910"/>
                </a:cubicBezTo>
                <a:lnTo>
                  <a:pt x="342096" y="129414"/>
                </a:lnTo>
                <a:lnTo>
                  <a:pt x="485154" y="129414"/>
                </a:lnTo>
                <a:lnTo>
                  <a:pt x="485154" y="19910"/>
                </a:lnTo>
                <a:cubicBezTo>
                  <a:pt x="485154" y="8711"/>
                  <a:pt x="495106" y="0"/>
                  <a:pt x="506302" y="0"/>
                </a:cubicBezTo>
                <a:cubicBezTo>
                  <a:pt x="516254" y="0"/>
                  <a:pt x="526206" y="8711"/>
                  <a:pt x="526206" y="19910"/>
                </a:cubicBezTo>
                <a:lnTo>
                  <a:pt x="526206" y="129414"/>
                </a:lnTo>
                <a:lnTo>
                  <a:pt x="669264" y="129414"/>
                </a:lnTo>
                <a:lnTo>
                  <a:pt x="669264" y="19910"/>
                </a:lnTo>
                <a:cubicBezTo>
                  <a:pt x="669264" y="8711"/>
                  <a:pt x="677972" y="0"/>
                  <a:pt x="689168" y="0"/>
                </a:cubicBezTo>
                <a:cubicBezTo>
                  <a:pt x="700364" y="0"/>
                  <a:pt x="709072" y="8711"/>
                  <a:pt x="709072" y="19910"/>
                </a:cubicBezTo>
                <a:lnTo>
                  <a:pt x="709072" y="129414"/>
                </a:lnTo>
                <a:lnTo>
                  <a:pt x="874522" y="129414"/>
                </a:lnTo>
                <a:lnTo>
                  <a:pt x="874522" y="19910"/>
                </a:lnTo>
                <a:cubicBezTo>
                  <a:pt x="874522" y="8711"/>
                  <a:pt x="881986" y="0"/>
                  <a:pt x="894426" y="0"/>
                </a:cubicBezTo>
                <a:cubicBezTo>
                  <a:pt x="905622" y="0"/>
                  <a:pt x="914330" y="8711"/>
                  <a:pt x="914330" y="19910"/>
                </a:cubicBezTo>
                <a:lnTo>
                  <a:pt x="914330" y="129414"/>
                </a:lnTo>
                <a:lnTo>
                  <a:pt x="1078536" y="129414"/>
                </a:lnTo>
                <a:lnTo>
                  <a:pt x="1078536" y="19910"/>
                </a:lnTo>
                <a:cubicBezTo>
                  <a:pt x="1078536" y="8711"/>
                  <a:pt x="1088488" y="0"/>
                  <a:pt x="1099684" y="0"/>
                </a:cubicBezTo>
                <a:cubicBezTo>
                  <a:pt x="1109636" y="0"/>
                  <a:pt x="1119588" y="8711"/>
                  <a:pt x="1119588" y="19910"/>
                </a:cubicBezTo>
                <a:lnTo>
                  <a:pt x="1119588" y="129414"/>
                </a:lnTo>
                <a:lnTo>
                  <a:pt x="1214130" y="129414"/>
                </a:lnTo>
                <a:cubicBezTo>
                  <a:pt x="1232790" y="129414"/>
                  <a:pt x="1248962" y="144346"/>
                  <a:pt x="1248962" y="163012"/>
                </a:cubicBezTo>
                <a:lnTo>
                  <a:pt x="1248962" y="279982"/>
                </a:lnTo>
                <a:cubicBezTo>
                  <a:pt x="1248962" y="279982"/>
                  <a:pt x="1248962" y="279982"/>
                  <a:pt x="1250206" y="279982"/>
                </a:cubicBezTo>
                <a:lnTo>
                  <a:pt x="1379582" y="279982"/>
                </a:lnTo>
                <a:cubicBezTo>
                  <a:pt x="1390778" y="279982"/>
                  <a:pt x="1399486" y="288692"/>
                  <a:pt x="1399486" y="299891"/>
                </a:cubicBezTo>
                <a:cubicBezTo>
                  <a:pt x="1399486" y="312335"/>
                  <a:pt x="1390778" y="319801"/>
                  <a:pt x="1379582" y="319801"/>
                </a:cubicBezTo>
                <a:lnTo>
                  <a:pt x="1250206" y="319801"/>
                </a:lnTo>
                <a:cubicBezTo>
                  <a:pt x="1248962" y="319801"/>
                  <a:pt x="1248962" y="319801"/>
                  <a:pt x="1248962" y="319801"/>
                </a:cubicBezTo>
                <a:lnTo>
                  <a:pt x="1248962" y="462903"/>
                </a:lnTo>
                <a:cubicBezTo>
                  <a:pt x="1248962" y="461659"/>
                  <a:pt x="1248962" y="461659"/>
                  <a:pt x="1250206" y="461659"/>
                </a:cubicBezTo>
                <a:lnTo>
                  <a:pt x="1379582" y="461659"/>
                </a:lnTo>
                <a:cubicBezTo>
                  <a:pt x="1390778" y="461659"/>
                  <a:pt x="1399486" y="471613"/>
                  <a:pt x="1399486" y="482813"/>
                </a:cubicBezTo>
                <a:cubicBezTo>
                  <a:pt x="1399486" y="494012"/>
                  <a:pt x="1390778" y="502722"/>
                  <a:pt x="1379582" y="502722"/>
                </a:cubicBezTo>
                <a:lnTo>
                  <a:pt x="1250206" y="502722"/>
                </a:lnTo>
                <a:cubicBezTo>
                  <a:pt x="1248962" y="502722"/>
                  <a:pt x="1248962" y="502722"/>
                  <a:pt x="1248962" y="502722"/>
                </a:cubicBezTo>
                <a:lnTo>
                  <a:pt x="1248962" y="645824"/>
                </a:lnTo>
                <a:cubicBezTo>
                  <a:pt x="1248962" y="645824"/>
                  <a:pt x="1248962" y="645824"/>
                  <a:pt x="1250206" y="645824"/>
                </a:cubicBezTo>
                <a:lnTo>
                  <a:pt x="1379582" y="645824"/>
                </a:lnTo>
                <a:cubicBezTo>
                  <a:pt x="1390778" y="645824"/>
                  <a:pt x="1399486" y="654535"/>
                  <a:pt x="1399486" y="665734"/>
                </a:cubicBezTo>
                <a:cubicBezTo>
                  <a:pt x="1399486" y="676933"/>
                  <a:pt x="1390778" y="686888"/>
                  <a:pt x="1379582" y="686888"/>
                </a:cubicBezTo>
                <a:lnTo>
                  <a:pt x="1250206" y="686888"/>
                </a:lnTo>
                <a:cubicBezTo>
                  <a:pt x="1248962" y="686888"/>
                  <a:pt x="1248962" y="685644"/>
                  <a:pt x="1248962" y="685644"/>
                </a:cubicBezTo>
                <a:lnTo>
                  <a:pt x="1248962" y="851144"/>
                </a:lnTo>
                <a:cubicBezTo>
                  <a:pt x="1248962" y="851144"/>
                  <a:pt x="1248962" y="851144"/>
                  <a:pt x="1250206" y="851144"/>
                </a:cubicBezTo>
                <a:lnTo>
                  <a:pt x="1379582" y="851144"/>
                </a:lnTo>
                <a:cubicBezTo>
                  <a:pt x="1390778" y="851144"/>
                  <a:pt x="1399486" y="859854"/>
                  <a:pt x="1399486" y="871054"/>
                </a:cubicBezTo>
                <a:cubicBezTo>
                  <a:pt x="1399486" y="882253"/>
                  <a:pt x="1390778" y="890963"/>
                  <a:pt x="1379582" y="890963"/>
                </a:cubicBezTo>
                <a:lnTo>
                  <a:pt x="1250206" y="890963"/>
                </a:lnTo>
                <a:cubicBezTo>
                  <a:pt x="1248962" y="890963"/>
                  <a:pt x="1248962" y="890963"/>
                  <a:pt x="1248962" y="890963"/>
                </a:cubicBezTo>
                <a:lnTo>
                  <a:pt x="1248962" y="1055219"/>
                </a:lnTo>
                <a:cubicBezTo>
                  <a:pt x="1248962" y="1055219"/>
                  <a:pt x="1248962" y="1055219"/>
                  <a:pt x="1250206" y="1055219"/>
                </a:cubicBezTo>
                <a:lnTo>
                  <a:pt x="1379582" y="1055219"/>
                </a:lnTo>
                <a:cubicBezTo>
                  <a:pt x="1390778" y="1055219"/>
                  <a:pt x="1399486" y="1065174"/>
                  <a:pt x="1399486" y="1076373"/>
                </a:cubicBezTo>
                <a:cubicBezTo>
                  <a:pt x="1399486" y="1087572"/>
                  <a:pt x="1390778" y="1096283"/>
                  <a:pt x="1379582" y="1096283"/>
                </a:cubicBezTo>
                <a:lnTo>
                  <a:pt x="1250206" y="1096283"/>
                </a:lnTo>
                <a:cubicBezTo>
                  <a:pt x="1248962" y="1096283"/>
                  <a:pt x="1248962" y="1096283"/>
                  <a:pt x="1248962" y="1096283"/>
                </a:cubicBezTo>
                <a:lnTo>
                  <a:pt x="1248962" y="1213253"/>
                </a:lnTo>
                <a:cubicBezTo>
                  <a:pt x="1248962" y="1231918"/>
                  <a:pt x="1232790" y="1248095"/>
                  <a:pt x="1214130" y="1248095"/>
                </a:cubicBezTo>
                <a:lnTo>
                  <a:pt x="1119588" y="1248095"/>
                </a:lnTo>
                <a:lnTo>
                  <a:pt x="1119588" y="1357599"/>
                </a:lnTo>
                <a:cubicBezTo>
                  <a:pt x="1119588" y="1367554"/>
                  <a:pt x="1109636" y="1377509"/>
                  <a:pt x="1099684" y="1377509"/>
                </a:cubicBezTo>
                <a:cubicBezTo>
                  <a:pt x="1088488" y="1377509"/>
                  <a:pt x="1078536" y="1367554"/>
                  <a:pt x="1078536" y="1357599"/>
                </a:cubicBezTo>
                <a:lnTo>
                  <a:pt x="1078536" y="1248095"/>
                </a:lnTo>
                <a:lnTo>
                  <a:pt x="914330" y="1248095"/>
                </a:lnTo>
                <a:lnTo>
                  <a:pt x="914330" y="1357599"/>
                </a:lnTo>
                <a:cubicBezTo>
                  <a:pt x="914330" y="1367554"/>
                  <a:pt x="905622" y="1377509"/>
                  <a:pt x="894426" y="1377509"/>
                </a:cubicBezTo>
                <a:cubicBezTo>
                  <a:pt x="881986" y="1377509"/>
                  <a:pt x="874522" y="1367554"/>
                  <a:pt x="874522" y="1357599"/>
                </a:cubicBezTo>
                <a:lnTo>
                  <a:pt x="874522" y="1248095"/>
                </a:lnTo>
                <a:lnTo>
                  <a:pt x="709072" y="1248095"/>
                </a:lnTo>
                <a:lnTo>
                  <a:pt x="709072" y="1357599"/>
                </a:lnTo>
                <a:cubicBezTo>
                  <a:pt x="709072" y="1367554"/>
                  <a:pt x="700364" y="1377509"/>
                  <a:pt x="689168" y="1377509"/>
                </a:cubicBezTo>
                <a:cubicBezTo>
                  <a:pt x="677972" y="1377509"/>
                  <a:pt x="669264" y="1367554"/>
                  <a:pt x="669264" y="1357599"/>
                </a:cubicBezTo>
                <a:lnTo>
                  <a:pt x="669264" y="1248095"/>
                </a:lnTo>
                <a:lnTo>
                  <a:pt x="526206" y="1248095"/>
                </a:lnTo>
                <a:lnTo>
                  <a:pt x="526206" y="1357599"/>
                </a:lnTo>
                <a:cubicBezTo>
                  <a:pt x="526206" y="1367554"/>
                  <a:pt x="516254" y="1377509"/>
                  <a:pt x="506302" y="1377509"/>
                </a:cubicBezTo>
                <a:cubicBezTo>
                  <a:pt x="495106" y="1377509"/>
                  <a:pt x="485154" y="1367554"/>
                  <a:pt x="485154" y="1357599"/>
                </a:cubicBezTo>
                <a:lnTo>
                  <a:pt x="485154" y="1248095"/>
                </a:lnTo>
                <a:lnTo>
                  <a:pt x="342096" y="1248095"/>
                </a:lnTo>
                <a:lnTo>
                  <a:pt x="342096" y="1357599"/>
                </a:lnTo>
                <a:cubicBezTo>
                  <a:pt x="342096" y="1367554"/>
                  <a:pt x="333388" y="1377509"/>
                  <a:pt x="322192" y="1377509"/>
                </a:cubicBezTo>
                <a:cubicBezTo>
                  <a:pt x="310996" y="1377509"/>
                  <a:pt x="302288" y="1367554"/>
                  <a:pt x="302288" y="1357599"/>
                </a:cubicBezTo>
                <a:lnTo>
                  <a:pt x="302288" y="1248095"/>
                </a:lnTo>
                <a:lnTo>
                  <a:pt x="164206" y="1248095"/>
                </a:lnTo>
                <a:cubicBezTo>
                  <a:pt x="144302" y="1248095"/>
                  <a:pt x="129374" y="1231918"/>
                  <a:pt x="129374" y="1213253"/>
                </a:cubicBezTo>
                <a:lnTo>
                  <a:pt x="129374" y="1096283"/>
                </a:lnTo>
                <a:lnTo>
                  <a:pt x="19904" y="1096283"/>
                </a:lnTo>
                <a:cubicBezTo>
                  <a:pt x="8708" y="1096283"/>
                  <a:pt x="0" y="1087572"/>
                  <a:pt x="0" y="1076373"/>
                </a:cubicBezTo>
                <a:cubicBezTo>
                  <a:pt x="0" y="1065174"/>
                  <a:pt x="8708" y="1055219"/>
                  <a:pt x="19904" y="1055219"/>
                </a:cubicBezTo>
                <a:lnTo>
                  <a:pt x="129374" y="1055219"/>
                </a:lnTo>
                <a:lnTo>
                  <a:pt x="129374" y="890963"/>
                </a:lnTo>
                <a:lnTo>
                  <a:pt x="19904" y="890963"/>
                </a:lnTo>
                <a:cubicBezTo>
                  <a:pt x="8708" y="890963"/>
                  <a:pt x="0" y="882253"/>
                  <a:pt x="0" y="871054"/>
                </a:cubicBezTo>
                <a:cubicBezTo>
                  <a:pt x="0" y="859854"/>
                  <a:pt x="8708" y="851144"/>
                  <a:pt x="19904" y="851144"/>
                </a:cubicBezTo>
                <a:lnTo>
                  <a:pt x="129374" y="851144"/>
                </a:lnTo>
                <a:lnTo>
                  <a:pt x="129374" y="686888"/>
                </a:lnTo>
                <a:lnTo>
                  <a:pt x="19904" y="686888"/>
                </a:lnTo>
                <a:cubicBezTo>
                  <a:pt x="8708" y="686888"/>
                  <a:pt x="0" y="676933"/>
                  <a:pt x="0" y="665734"/>
                </a:cubicBezTo>
                <a:cubicBezTo>
                  <a:pt x="0" y="654535"/>
                  <a:pt x="8708" y="645824"/>
                  <a:pt x="19904" y="645824"/>
                </a:cubicBezTo>
                <a:lnTo>
                  <a:pt x="129374" y="645824"/>
                </a:lnTo>
                <a:lnTo>
                  <a:pt x="129374" y="502722"/>
                </a:lnTo>
                <a:lnTo>
                  <a:pt x="19904" y="502722"/>
                </a:lnTo>
                <a:cubicBezTo>
                  <a:pt x="8708" y="502722"/>
                  <a:pt x="0" y="494012"/>
                  <a:pt x="0" y="482813"/>
                </a:cubicBezTo>
                <a:cubicBezTo>
                  <a:pt x="0" y="471613"/>
                  <a:pt x="8708" y="461659"/>
                  <a:pt x="19904" y="461659"/>
                </a:cubicBezTo>
                <a:lnTo>
                  <a:pt x="129374" y="461659"/>
                </a:lnTo>
                <a:lnTo>
                  <a:pt x="129374" y="319801"/>
                </a:lnTo>
                <a:lnTo>
                  <a:pt x="19904" y="319801"/>
                </a:lnTo>
                <a:cubicBezTo>
                  <a:pt x="8708" y="319801"/>
                  <a:pt x="0" y="312335"/>
                  <a:pt x="0" y="299891"/>
                </a:cubicBezTo>
                <a:cubicBezTo>
                  <a:pt x="0" y="288692"/>
                  <a:pt x="8708" y="279982"/>
                  <a:pt x="19904" y="279982"/>
                </a:cubicBezTo>
                <a:lnTo>
                  <a:pt x="129374" y="279982"/>
                </a:lnTo>
                <a:lnTo>
                  <a:pt x="129374" y="163012"/>
                </a:lnTo>
                <a:cubicBezTo>
                  <a:pt x="129374" y="144346"/>
                  <a:pt x="144302" y="129414"/>
                  <a:pt x="164206" y="129414"/>
                </a:cubicBezTo>
                <a:lnTo>
                  <a:pt x="302288" y="129414"/>
                </a:lnTo>
                <a:lnTo>
                  <a:pt x="302288" y="19910"/>
                </a:lnTo>
                <a:cubicBezTo>
                  <a:pt x="302288" y="8711"/>
                  <a:pt x="310996" y="0"/>
                  <a:pt x="3221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9ADBC-CD78-F149-9C90-2188617D95F2}"/>
              </a:ext>
            </a:extLst>
          </p:cNvPr>
          <p:cNvSpPr txBox="1"/>
          <p:nvPr/>
        </p:nvSpPr>
        <p:spPr>
          <a:xfrm>
            <a:off x="6111433" y="1672517"/>
            <a:ext cx="12154784" cy="12811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BIG DATA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8D9C8-66F0-064E-BFC3-3C81B4394B8C}"/>
              </a:ext>
            </a:extLst>
          </p:cNvPr>
          <p:cNvSpPr txBox="1"/>
          <p:nvPr/>
        </p:nvSpPr>
        <p:spPr>
          <a:xfrm>
            <a:off x="6111434" y="2809742"/>
            <a:ext cx="12154784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C48C8-C28F-E24D-8BEB-FABE6E214A53}"/>
              </a:ext>
            </a:extLst>
          </p:cNvPr>
          <p:cNvSpPr txBox="1"/>
          <p:nvPr/>
        </p:nvSpPr>
        <p:spPr>
          <a:xfrm>
            <a:off x="2608002" y="8441510"/>
            <a:ext cx="46905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FUSION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20C42-952A-B04B-902A-9FCDD7F08103}"/>
              </a:ext>
            </a:extLst>
          </p:cNvPr>
          <p:cNvSpPr txBox="1"/>
          <p:nvPr/>
        </p:nvSpPr>
        <p:spPr>
          <a:xfrm>
            <a:off x="2608002" y="9213640"/>
            <a:ext cx="469057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D58FA-CDBB-3E4F-818D-E919A2CA854C}"/>
              </a:ext>
            </a:extLst>
          </p:cNvPr>
          <p:cNvSpPr txBox="1"/>
          <p:nvPr/>
        </p:nvSpPr>
        <p:spPr>
          <a:xfrm>
            <a:off x="9885103" y="8441510"/>
            <a:ext cx="46905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INTEGRATION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3D4EB-4E51-BB4F-8D0B-F607AC9EC206}"/>
              </a:ext>
            </a:extLst>
          </p:cNvPr>
          <p:cNvSpPr txBox="1"/>
          <p:nvPr/>
        </p:nvSpPr>
        <p:spPr>
          <a:xfrm>
            <a:off x="9885103" y="9213640"/>
            <a:ext cx="469057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A9FEC-C20E-7A43-8931-F89529EF0E4A}"/>
              </a:ext>
            </a:extLst>
          </p:cNvPr>
          <p:cNvSpPr txBox="1"/>
          <p:nvPr/>
        </p:nvSpPr>
        <p:spPr>
          <a:xfrm>
            <a:off x="16972395" y="8441510"/>
            <a:ext cx="46905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CROWD SOURCING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B6AB4-D49F-5542-BF33-DEBF354C1F10}"/>
              </a:ext>
            </a:extLst>
          </p:cNvPr>
          <p:cNvSpPr txBox="1"/>
          <p:nvPr/>
        </p:nvSpPr>
        <p:spPr>
          <a:xfrm>
            <a:off x="16972395" y="9213640"/>
            <a:ext cx="469057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2838430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ig Data Infographics - S1">
      <a:dk1>
        <a:srgbClr val="747994"/>
      </a:dk1>
      <a:lt1>
        <a:srgbClr val="FFFFFF"/>
      </a:lt1>
      <a:dk2>
        <a:srgbClr val="111340"/>
      </a:dk2>
      <a:lt2>
        <a:srgbClr val="FFFFFF"/>
      </a:lt2>
      <a:accent1>
        <a:srgbClr val="87C143"/>
      </a:accent1>
      <a:accent2>
        <a:srgbClr val="51AF8B"/>
      </a:accent2>
      <a:accent3>
        <a:srgbClr val="408CB3"/>
      </a:accent3>
      <a:accent4>
        <a:srgbClr val="3470B2"/>
      </a:accent4>
      <a:accent5>
        <a:srgbClr val="7769B2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82922</TotalTime>
  <Words>1602</Words>
  <Application>Microsoft Macintosh PowerPoint</Application>
  <PresentationFormat>Custom</PresentationFormat>
  <Paragraphs>276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9800</cp:revision>
  <cp:lastPrinted>2019-09-18T23:04:43Z</cp:lastPrinted>
  <dcterms:created xsi:type="dcterms:W3CDTF">2014-11-12T21:47:38Z</dcterms:created>
  <dcterms:modified xsi:type="dcterms:W3CDTF">2021-06-25T19:09:23Z</dcterms:modified>
  <cp:category/>
</cp:coreProperties>
</file>