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1.xml" ContentType="application/vnd.openxmlformats-officedocument.drawingml.chartshapes+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2.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3.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4.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5.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6.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7.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8.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9.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20.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1.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2.xml" ContentType="application/vnd.openxmlformats-officedocument.drawingml.chart+xml"/>
  <Override PartName="/ppt/charts/style21.xml" ContentType="application/vnd.ms-office.chartstyle+xml"/>
  <Override PartName="/ppt/charts/colors21.xml" ContentType="application/vnd.ms-office.chartcolorstyle+xml"/>
  <Override PartName="/ppt/drawings/drawing2.xml" ContentType="application/vnd.openxmlformats-officedocument.drawingml.chartshapes+xml"/>
  <Override PartName="/ppt/charts/chart23.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4.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5.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6.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7.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8.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9.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30.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1.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2.xml" ContentType="application/vnd.openxmlformats-officedocument.drawingml.chart+xml"/>
  <Override PartName="/ppt/charts/chart33.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4.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8.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38"/>
  </p:notesMasterIdLst>
  <p:sldIdLst>
    <p:sldId id="3309" r:id="rId2"/>
    <p:sldId id="3311" r:id="rId3"/>
    <p:sldId id="3975" r:id="rId4"/>
    <p:sldId id="3977" r:id="rId5"/>
    <p:sldId id="3978" r:id="rId6"/>
    <p:sldId id="3976" r:id="rId7"/>
    <p:sldId id="3979" r:id="rId8"/>
    <p:sldId id="3980" r:id="rId9"/>
    <p:sldId id="3981" r:id="rId10"/>
    <p:sldId id="3982" r:id="rId11"/>
    <p:sldId id="3984" r:id="rId12"/>
    <p:sldId id="3986" r:id="rId13"/>
    <p:sldId id="3987" r:id="rId14"/>
    <p:sldId id="3988" r:id="rId15"/>
    <p:sldId id="3989" r:id="rId16"/>
    <p:sldId id="3991" r:id="rId17"/>
    <p:sldId id="3992" r:id="rId18"/>
    <p:sldId id="3994" r:id="rId19"/>
    <p:sldId id="3996" r:id="rId20"/>
    <p:sldId id="3998" r:id="rId21"/>
    <p:sldId id="3999" r:id="rId22"/>
    <p:sldId id="4000" r:id="rId23"/>
    <p:sldId id="4004" r:id="rId24"/>
    <p:sldId id="3312" r:id="rId25"/>
    <p:sldId id="3315" r:id="rId26"/>
    <p:sldId id="3317" r:id="rId27"/>
    <p:sldId id="3318" r:id="rId28"/>
    <p:sldId id="3319" r:id="rId29"/>
    <p:sldId id="3320" r:id="rId30"/>
    <p:sldId id="3321" r:id="rId31"/>
    <p:sldId id="3322" r:id="rId32"/>
    <p:sldId id="3323" r:id="rId33"/>
    <p:sldId id="3324" r:id="rId34"/>
    <p:sldId id="3325" r:id="rId35"/>
    <p:sldId id="3326" r:id="rId36"/>
    <p:sldId id="3327" r:id="rId37"/>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14398" userDrawn="1">
          <p15:clr>
            <a:srgbClr val="A4A3A4"/>
          </p15:clr>
        </p15:guide>
        <p15:guide id="53" orient="horz" pos="480" userDrawn="1">
          <p15:clr>
            <a:srgbClr val="A4A3A4"/>
          </p15:clr>
        </p15:guide>
        <p15:guide id="54" orient="horz" pos="8160" userDrawn="1">
          <p15:clr>
            <a:srgbClr val="A4A3A4"/>
          </p15:clr>
        </p15:guide>
        <p15:guide id="55" pos="95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CF6FF"/>
    <a:srgbClr val="5178B3"/>
    <a:srgbClr val="2CB3EB"/>
    <a:srgbClr val="FC0D1B"/>
    <a:srgbClr val="FA7B87"/>
    <a:srgbClr val="FB4756"/>
    <a:srgbClr val="CA252D"/>
    <a:srgbClr val="FA4069"/>
    <a:srgbClr val="F63D93"/>
    <a:srgbClr val="6CB5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39" autoAdjust="0"/>
    <p:restoredTop sz="95432" autoAdjust="0"/>
  </p:normalViewPr>
  <p:slideViewPr>
    <p:cSldViewPr snapToGrid="0" snapToObjects="1">
      <p:cViewPr varScale="1">
        <p:scale>
          <a:sx n="61" d="100"/>
          <a:sy n="61" d="100"/>
        </p:scale>
        <p:origin x="344" y="224"/>
      </p:cViewPr>
      <p:guideLst>
        <p:guide pos="14398"/>
        <p:guide orient="horz" pos="480"/>
        <p:guide orient="horz" pos="8160"/>
        <p:guide pos="958"/>
      </p:guideLst>
    </p:cSldViewPr>
  </p:slideViewPr>
  <p:notesTextViewPr>
    <p:cViewPr>
      <p:scale>
        <a:sx n="20" d="100"/>
        <a:sy n="20" d="100"/>
      </p:scale>
      <p:origin x="0" y="0"/>
    </p:cViewPr>
  </p:notesTextViewPr>
  <p:sorterViewPr>
    <p:cViewPr varScale="1">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9.xml"/><Relationship Id="rId1" Type="http://schemas.microsoft.com/office/2011/relationships/chartStyle" Target="style9.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0.xml"/><Relationship Id="rId1" Type="http://schemas.microsoft.com/office/2011/relationships/chartStyle" Target="style10.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1.xml"/><Relationship Id="rId1" Type="http://schemas.microsoft.com/office/2011/relationships/chartStyle" Target="style11.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2.xml"/><Relationship Id="rId1" Type="http://schemas.microsoft.com/office/2011/relationships/chartStyle" Target="style12.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3.xml"/><Relationship Id="rId1" Type="http://schemas.microsoft.com/office/2011/relationships/chartStyle" Target="style13.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4.xml"/><Relationship Id="rId1" Type="http://schemas.microsoft.com/office/2011/relationships/chartStyle" Target="style14.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5.xml"/><Relationship Id="rId1" Type="http://schemas.microsoft.com/office/2011/relationships/chartStyle" Target="style15.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6.xml"/><Relationship Id="rId1" Type="http://schemas.microsoft.com/office/2011/relationships/chartStyle" Target="style16.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7.xml"/><Relationship Id="rId1" Type="http://schemas.microsoft.com/office/2011/relationships/chartStyle" Target="style17.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19.xml"/><Relationship Id="rId1" Type="http://schemas.microsoft.com/office/2011/relationships/chartStyle" Target="style19.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0.xml"/><Relationship Id="rId1" Type="http://schemas.microsoft.com/office/2011/relationships/chartStyle" Target="style20.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1.xml"/><Relationship Id="rId1" Type="http://schemas.microsoft.com/office/2011/relationships/chartStyle" Target="style21.xml"/><Relationship Id="rId4" Type="http://schemas.openxmlformats.org/officeDocument/2006/relationships/chartUserShapes" Target="../drawings/drawing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2.xml"/><Relationship Id="rId1" Type="http://schemas.microsoft.com/office/2011/relationships/chartStyle" Target="style22.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3.xml"/><Relationship Id="rId1" Type="http://schemas.microsoft.com/office/2011/relationships/chartStyle" Target="style23.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4.xml"/><Relationship Id="rId1" Type="http://schemas.microsoft.com/office/2011/relationships/chartStyle" Target="style24.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5.xml"/><Relationship Id="rId1" Type="http://schemas.microsoft.com/office/2011/relationships/chartStyle" Target="style25.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6.xml"/><Relationship Id="rId1" Type="http://schemas.microsoft.com/office/2011/relationships/chartStyle" Target="style26.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7.xml"/><Relationship Id="rId1" Type="http://schemas.microsoft.com/office/2011/relationships/chartStyle" Target="style27.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8.xml"/><Relationship Id="rId1" Type="http://schemas.microsoft.com/office/2011/relationships/chartStyle" Target="style28.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29.xml"/><Relationship Id="rId1" Type="http://schemas.microsoft.com/office/2011/relationships/chartStyle" Target="style29.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0.xml"/><Relationship Id="rId1" Type="http://schemas.microsoft.com/office/2011/relationships/chartStyle" Target="style30.xml"/></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1.xml"/><Relationship Id="rId1" Type="http://schemas.microsoft.com/office/2011/relationships/chartStyle" Target="style31.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2.xml"/><Relationship Id="rId1" Type="http://schemas.microsoft.com/office/2011/relationships/chartStyle" Target="style32.xml"/></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3.xml"/><Relationship Id="rId1" Type="http://schemas.microsoft.com/office/2011/relationships/chartStyle" Target="style33.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4.xml"/><Relationship Id="rId1" Type="http://schemas.microsoft.com/office/2011/relationships/chartStyle" Target="style34.xml"/></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1.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7.3452002385493473E-2"/>
          <c:y val="3.0938070778966448E-2"/>
          <c:w val="0.85471812184453899"/>
          <c:h val="0.88831072613281381"/>
        </c:manualLayout>
      </c:layout>
      <c:lineChart>
        <c:grouping val="standard"/>
        <c:varyColors val="0"/>
        <c:ser>
          <c:idx val="0"/>
          <c:order val="0"/>
          <c:tx>
            <c:strRef>
              <c:f>Sheet1!$B$1</c:f>
              <c:strCache>
                <c:ptCount val="1"/>
                <c:pt idx="0">
                  <c:v>Line 1 Line</c:v>
                </c:pt>
              </c:strCache>
            </c:strRef>
          </c:tx>
          <c:spPr>
            <a:ln w="50800" cmpd="sng">
              <a:solidFill>
                <a:schemeClr val="accent3"/>
              </a:solidFill>
            </a:ln>
            <a:effectLst/>
          </c:spPr>
          <c:marker>
            <c:symbol val="circle"/>
            <c:size val="5"/>
            <c:spPr>
              <a:solidFill>
                <a:schemeClr val="accent4"/>
              </a:solidFill>
              <a:ln w="12700" cmpd="sng">
                <a:solidFill>
                  <a:schemeClr val="accent4"/>
                </a:solidFill>
              </a:ln>
              <a:effectLst/>
            </c:spPr>
          </c:marker>
          <c:cat>
            <c:strRef>
              <c:f>Sheet1!$A$2:$A$6</c:f>
              <c:strCache>
                <c:ptCount val="5"/>
                <c:pt idx="0">
                  <c:v>KEYPOINT 1</c:v>
                </c:pt>
                <c:pt idx="1">
                  <c:v>KEYPOINT 2</c:v>
                </c:pt>
                <c:pt idx="2">
                  <c:v>KEYPOINT 3</c:v>
                </c:pt>
                <c:pt idx="3">
                  <c:v>KEYPOINT 4</c:v>
                </c:pt>
                <c:pt idx="4">
                  <c:v>KEYPOINT 5</c:v>
                </c:pt>
              </c:strCache>
            </c:strRef>
          </c:cat>
          <c:val>
            <c:numRef>
              <c:f>Sheet1!$B$2:$B$6</c:f>
              <c:numCache>
                <c:formatCode>General</c:formatCode>
                <c:ptCount val="5"/>
                <c:pt idx="0">
                  <c:v>50</c:v>
                </c:pt>
                <c:pt idx="1">
                  <c:v>40</c:v>
                </c:pt>
                <c:pt idx="2">
                  <c:v>250</c:v>
                </c:pt>
                <c:pt idx="3">
                  <c:v>70</c:v>
                </c:pt>
                <c:pt idx="4">
                  <c:v>50</c:v>
                </c:pt>
              </c:numCache>
            </c:numRef>
          </c:val>
          <c:smooth val="1"/>
          <c:extLst>
            <c:ext xmlns:c16="http://schemas.microsoft.com/office/drawing/2014/chart" uri="{C3380CC4-5D6E-409C-BE32-E72D297353CC}">
              <c16:uniqueId val="{00000000-BAF9-5142-A0A7-9FD0376CAE46}"/>
            </c:ext>
          </c:extLst>
        </c:ser>
        <c:ser>
          <c:idx val="1"/>
          <c:order val="1"/>
          <c:tx>
            <c:strRef>
              <c:f>Sheet1!$C$1</c:f>
              <c:strCache>
                <c:ptCount val="1"/>
                <c:pt idx="0">
                  <c:v>Line 2 Line</c:v>
                </c:pt>
              </c:strCache>
            </c:strRef>
          </c:tx>
          <c:spPr>
            <a:ln w="50800" cmpd="sng">
              <a:solidFill>
                <a:schemeClr val="accent1"/>
              </a:solidFill>
            </a:ln>
            <a:effectLst/>
          </c:spPr>
          <c:marker>
            <c:symbol val="circle"/>
            <c:size val="5"/>
            <c:spPr>
              <a:solidFill>
                <a:schemeClr val="accent1"/>
              </a:solidFill>
              <a:ln w="12700" cmpd="sng">
                <a:solidFill>
                  <a:schemeClr val="accent1"/>
                </a:solidFill>
              </a:ln>
              <a:effectLst/>
            </c:spPr>
          </c:marker>
          <c:cat>
            <c:strRef>
              <c:f>Sheet1!$A$2:$A$6</c:f>
              <c:strCache>
                <c:ptCount val="5"/>
                <c:pt idx="0">
                  <c:v>KEYPOINT 1</c:v>
                </c:pt>
                <c:pt idx="1">
                  <c:v>KEYPOINT 2</c:v>
                </c:pt>
                <c:pt idx="2">
                  <c:v>KEYPOINT 3</c:v>
                </c:pt>
                <c:pt idx="3">
                  <c:v>KEYPOINT 4</c:v>
                </c:pt>
                <c:pt idx="4">
                  <c:v>KEYPOINT 5</c:v>
                </c:pt>
              </c:strCache>
            </c:strRef>
          </c:cat>
          <c:val>
            <c:numRef>
              <c:f>Sheet1!$C$2:$C$6</c:f>
              <c:numCache>
                <c:formatCode>General</c:formatCode>
                <c:ptCount val="5"/>
                <c:pt idx="0">
                  <c:v>0</c:v>
                </c:pt>
                <c:pt idx="1">
                  <c:v>170</c:v>
                </c:pt>
                <c:pt idx="2">
                  <c:v>110</c:v>
                </c:pt>
                <c:pt idx="3">
                  <c:v>210</c:v>
                </c:pt>
                <c:pt idx="4">
                  <c:v>300</c:v>
                </c:pt>
              </c:numCache>
            </c:numRef>
          </c:val>
          <c:smooth val="1"/>
          <c:extLst>
            <c:ext xmlns:c16="http://schemas.microsoft.com/office/drawing/2014/chart" uri="{C3380CC4-5D6E-409C-BE32-E72D297353CC}">
              <c16:uniqueId val="{00000001-BAF9-5142-A0A7-9FD0376CAE46}"/>
            </c:ext>
          </c:extLst>
        </c:ser>
        <c:dLbls>
          <c:showLegendKey val="0"/>
          <c:showVal val="0"/>
          <c:showCatName val="0"/>
          <c:showSerName val="0"/>
          <c:showPercent val="0"/>
          <c:showBubbleSize val="0"/>
        </c:dLbls>
        <c:marker val="1"/>
        <c:smooth val="0"/>
        <c:axId val="-1808985568"/>
        <c:axId val="-1808985024"/>
      </c:lineChart>
      <c:catAx>
        <c:axId val="-1808985568"/>
        <c:scaling>
          <c:orientation val="minMax"/>
        </c:scaling>
        <c:delete val="0"/>
        <c:axPos val="b"/>
        <c:majorGridlines>
          <c:spPr>
            <a:ln w="3175" cmpd="sng">
              <a:solidFill>
                <a:schemeClr val="bg1">
                  <a:lumMod val="75000"/>
                </a:schemeClr>
              </a:solidFill>
            </a:ln>
          </c:spPr>
        </c:majorGridlines>
        <c:numFmt formatCode="General" sourceLinked="0"/>
        <c:majorTickMark val="none"/>
        <c:minorTickMark val="none"/>
        <c:tickLblPos val="nextTo"/>
        <c:spPr>
          <a:ln>
            <a:noFill/>
          </a:ln>
        </c:spPr>
        <c:txPr>
          <a:bodyPr/>
          <a:lstStyle/>
          <a:p>
            <a:pPr algn="ctr">
              <a:defRPr sz="2400" b="1" i="0">
                <a:solidFill>
                  <a:schemeClr val="tx1"/>
                </a:solidFill>
                <a:latin typeface="Poppins" pitchFamily="2" charset="77"/>
                <a:cs typeface="Poppins" pitchFamily="2" charset="77"/>
              </a:defRPr>
            </a:pPr>
            <a:endParaRPr lang="en-US"/>
          </a:p>
        </c:txPr>
        <c:crossAx val="-1808985024"/>
        <c:crosses val="autoZero"/>
        <c:auto val="1"/>
        <c:lblAlgn val="ctr"/>
        <c:lblOffset val="100"/>
        <c:noMultiLvlLbl val="0"/>
      </c:catAx>
      <c:valAx>
        <c:axId val="-1808985024"/>
        <c:scaling>
          <c:orientation val="minMax"/>
        </c:scaling>
        <c:delete val="0"/>
        <c:axPos val="l"/>
        <c:majorGridlines>
          <c:spPr>
            <a:ln w="3175" cmpd="sng">
              <a:solidFill>
                <a:schemeClr val="bg1">
                  <a:lumMod val="75000"/>
                </a:schemeClr>
              </a:solidFill>
            </a:ln>
          </c:spPr>
        </c:majorGridlines>
        <c:numFmt formatCode="General" sourceLinked="1"/>
        <c:majorTickMark val="none"/>
        <c:minorTickMark val="none"/>
        <c:tickLblPos val="nextTo"/>
        <c:spPr>
          <a:ln>
            <a:noFill/>
          </a:ln>
        </c:spPr>
        <c:txPr>
          <a:bodyPr/>
          <a:lstStyle/>
          <a:p>
            <a:pPr>
              <a:defRPr sz="2400" b="1" i="0">
                <a:solidFill>
                  <a:schemeClr val="tx1"/>
                </a:solidFill>
                <a:latin typeface="Poppins" pitchFamily="2" charset="77"/>
                <a:cs typeface="Poppins" pitchFamily="2" charset="77"/>
              </a:defRPr>
            </a:pPr>
            <a:endParaRPr lang="en-US"/>
          </a:p>
        </c:txPr>
        <c:crossAx val="-1808985568"/>
        <c:crosses val="autoZero"/>
        <c:crossBetween val="midCat"/>
      </c:valAx>
      <c:spPr>
        <a:ln w="3175" cmpd="sng">
          <a:solidFill>
            <a:schemeClr val="bg1">
              <a:lumMod val="75000"/>
            </a:schemeClr>
          </a:solidFill>
        </a:ln>
      </c:spPr>
    </c:plotArea>
    <c:plotVisOnly val="1"/>
    <c:dispBlanksAs val="gap"/>
    <c:showDLblsOverMax val="0"/>
  </c:chart>
  <c:txPr>
    <a:bodyPr/>
    <a:lstStyle/>
    <a:p>
      <a:pPr>
        <a:defRPr sz="11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080-7640-B5A6-8F7C14B7B57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080-7640-B5A6-8F7C14B7B57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080-7640-B5A6-8F7C14B7B57B}"/>
              </c:ext>
            </c:extLst>
          </c:dPt>
          <c:cat>
            <c:strRef>
              <c:f>Sheet1!$A$2:$A$3</c:f>
              <c:strCache>
                <c:ptCount val="2"/>
                <c:pt idx="0">
                  <c:v>Item 01</c:v>
                </c:pt>
                <c:pt idx="1">
                  <c:v>Item 02</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6-4080-7640-B5A6-8F7C14B7B57B}"/>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080-7640-B5A6-8F7C14B7B57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080-7640-B5A6-8F7C14B7B57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080-7640-B5A6-8F7C14B7B57B}"/>
              </c:ext>
            </c:extLst>
          </c:dPt>
          <c:cat>
            <c:strRef>
              <c:f>Sheet1!$A$2:$A$3</c:f>
              <c:strCache>
                <c:ptCount val="2"/>
                <c:pt idx="0">
                  <c:v>Item 01</c:v>
                </c:pt>
                <c:pt idx="1">
                  <c:v>Item 02</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6-4080-7640-B5A6-8F7C14B7B57B}"/>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numRef>
              <c:f>Sheet1!$A$2:$A$3</c:f>
              <c:numCache>
                <c:formatCode>General</c:formatCode>
                <c:ptCount val="2"/>
                <c:pt idx="0">
                  <c:v>2018</c:v>
                </c:pt>
                <c:pt idx="1">
                  <c:v>2019</c:v>
                </c:pt>
              </c:numCache>
            </c:numRef>
          </c:cat>
          <c:val>
            <c:numRef>
              <c:f>Sheet1!$B$2:$B$3</c:f>
              <c:numCache>
                <c:formatCode>General</c:formatCode>
                <c:ptCount val="2"/>
                <c:pt idx="0">
                  <c:v>300</c:v>
                </c:pt>
                <c:pt idx="1">
                  <c:v>700</c:v>
                </c:pt>
              </c:numCache>
            </c:numRef>
          </c:val>
          <c:extLst>
            <c:ext xmlns:c16="http://schemas.microsoft.com/office/drawing/2014/chart" uri="{C3380CC4-5D6E-409C-BE32-E72D297353CC}">
              <c16:uniqueId val="{00000000-875E-144C-9BD2-7D085520A315}"/>
            </c:ext>
          </c:extLst>
        </c:ser>
        <c:ser>
          <c:idx val="1"/>
          <c:order val="1"/>
          <c:tx>
            <c:strRef>
              <c:f>Sheet1!$C$1</c:f>
              <c:strCache>
                <c:ptCount val="1"/>
                <c:pt idx="0">
                  <c:v>Series 2</c:v>
                </c:pt>
              </c:strCache>
            </c:strRef>
          </c:tx>
          <c:spPr>
            <a:solidFill>
              <a:schemeClr val="accent2"/>
            </a:solidFill>
            <a:ln>
              <a:noFill/>
            </a:ln>
            <a:effectLst/>
          </c:spPr>
          <c:invertIfNegative val="0"/>
          <c:cat>
            <c:numRef>
              <c:f>Sheet1!$A$2:$A$3</c:f>
              <c:numCache>
                <c:formatCode>General</c:formatCode>
                <c:ptCount val="2"/>
                <c:pt idx="0">
                  <c:v>2018</c:v>
                </c:pt>
                <c:pt idx="1">
                  <c:v>2019</c:v>
                </c:pt>
              </c:numCache>
            </c:numRef>
          </c:cat>
          <c:val>
            <c:numRef>
              <c:f>Sheet1!$C$2:$C$3</c:f>
              <c:numCache>
                <c:formatCode>General</c:formatCode>
                <c:ptCount val="2"/>
                <c:pt idx="0">
                  <c:v>330</c:v>
                </c:pt>
                <c:pt idx="1">
                  <c:v>725</c:v>
                </c:pt>
              </c:numCache>
            </c:numRef>
          </c:val>
          <c:extLst>
            <c:ext xmlns:c16="http://schemas.microsoft.com/office/drawing/2014/chart" uri="{C3380CC4-5D6E-409C-BE32-E72D297353CC}">
              <c16:uniqueId val="{00000001-875E-144C-9BD2-7D085520A315}"/>
            </c:ext>
          </c:extLst>
        </c:ser>
        <c:ser>
          <c:idx val="2"/>
          <c:order val="2"/>
          <c:tx>
            <c:strRef>
              <c:f>Sheet1!$D$1</c:f>
              <c:strCache>
                <c:ptCount val="1"/>
                <c:pt idx="0">
                  <c:v>Series 3</c:v>
                </c:pt>
              </c:strCache>
            </c:strRef>
          </c:tx>
          <c:spPr>
            <a:solidFill>
              <a:schemeClr val="accent3"/>
            </a:solidFill>
            <a:ln>
              <a:noFill/>
            </a:ln>
            <a:effectLst/>
          </c:spPr>
          <c:invertIfNegative val="0"/>
          <c:cat>
            <c:numRef>
              <c:f>Sheet1!$A$2:$A$3</c:f>
              <c:numCache>
                <c:formatCode>General</c:formatCode>
                <c:ptCount val="2"/>
                <c:pt idx="0">
                  <c:v>2018</c:v>
                </c:pt>
                <c:pt idx="1">
                  <c:v>2019</c:v>
                </c:pt>
              </c:numCache>
            </c:numRef>
          </c:cat>
          <c:val>
            <c:numRef>
              <c:f>Sheet1!$D$2:$D$3</c:f>
              <c:numCache>
                <c:formatCode>General</c:formatCode>
                <c:ptCount val="2"/>
                <c:pt idx="0">
                  <c:v>600</c:v>
                </c:pt>
                <c:pt idx="1">
                  <c:v>1400</c:v>
                </c:pt>
              </c:numCache>
            </c:numRef>
          </c:val>
          <c:extLst>
            <c:ext xmlns:c16="http://schemas.microsoft.com/office/drawing/2014/chart" uri="{C3380CC4-5D6E-409C-BE32-E72D297353CC}">
              <c16:uniqueId val="{00000002-875E-144C-9BD2-7D085520A315}"/>
            </c:ext>
          </c:extLst>
        </c:ser>
        <c:ser>
          <c:idx val="3"/>
          <c:order val="3"/>
          <c:tx>
            <c:strRef>
              <c:f>Sheet1!$E$1</c:f>
              <c:strCache>
                <c:ptCount val="1"/>
                <c:pt idx="0">
                  <c:v>Series 4</c:v>
                </c:pt>
              </c:strCache>
            </c:strRef>
          </c:tx>
          <c:spPr>
            <a:solidFill>
              <a:schemeClr val="accent4"/>
            </a:solidFill>
            <a:ln>
              <a:noFill/>
            </a:ln>
            <a:effectLst/>
          </c:spPr>
          <c:invertIfNegative val="0"/>
          <c:cat>
            <c:numRef>
              <c:f>Sheet1!$A$2:$A$3</c:f>
              <c:numCache>
                <c:formatCode>General</c:formatCode>
                <c:ptCount val="2"/>
                <c:pt idx="0">
                  <c:v>2018</c:v>
                </c:pt>
                <c:pt idx="1">
                  <c:v>2019</c:v>
                </c:pt>
              </c:numCache>
            </c:numRef>
          </c:cat>
          <c:val>
            <c:numRef>
              <c:f>Sheet1!$E$2:$E$3</c:f>
              <c:numCache>
                <c:formatCode>General</c:formatCode>
                <c:ptCount val="2"/>
                <c:pt idx="0">
                  <c:v>615</c:v>
                </c:pt>
                <c:pt idx="1">
                  <c:v>1467</c:v>
                </c:pt>
              </c:numCache>
            </c:numRef>
          </c:val>
          <c:extLst>
            <c:ext xmlns:c16="http://schemas.microsoft.com/office/drawing/2014/chart" uri="{C3380CC4-5D6E-409C-BE32-E72D297353CC}">
              <c16:uniqueId val="{00000003-875E-144C-9BD2-7D085520A315}"/>
            </c:ext>
          </c:extLst>
        </c:ser>
        <c:dLbls>
          <c:showLegendKey val="0"/>
          <c:showVal val="0"/>
          <c:showCatName val="0"/>
          <c:showSerName val="0"/>
          <c:showPercent val="0"/>
          <c:showBubbleSize val="0"/>
        </c:dLbls>
        <c:gapWidth val="175"/>
        <c:overlap val="-50"/>
        <c:axId val="384810592"/>
        <c:axId val="384622272"/>
      </c:barChart>
      <c:catAx>
        <c:axId val="384810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384622272"/>
        <c:crosses val="autoZero"/>
        <c:auto val="1"/>
        <c:lblAlgn val="ctr"/>
        <c:lblOffset val="100"/>
        <c:noMultiLvlLbl val="0"/>
      </c:catAx>
      <c:valAx>
        <c:axId val="384622272"/>
        <c:scaling>
          <c:orientation val="minMax"/>
          <c:max val="15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384810592"/>
        <c:crosses val="autoZero"/>
        <c:crossBetween val="between"/>
        <c:majorUnit val="300"/>
        <c:minorUnit val="5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200" b="0" i="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76200" cap="rnd">
              <a:solidFill>
                <a:schemeClr val="accent1"/>
              </a:solidFill>
              <a:round/>
            </a:ln>
            <a:effectLst/>
          </c:spPr>
          <c:marker>
            <c:symbol val="circle"/>
            <c:size val="5"/>
            <c:spPr>
              <a:solidFill>
                <a:schemeClr val="accent1"/>
              </a:solidFill>
              <a:ln w="76200">
                <a:solidFill>
                  <a:schemeClr val="accent1"/>
                </a:solidFill>
              </a:ln>
              <a:effectLst/>
            </c:spPr>
          </c:marker>
          <c:cat>
            <c:strRef>
              <c:f>Sheet1!$A$2:$A$7</c:f>
              <c:strCache>
                <c:ptCount val="6"/>
                <c:pt idx="0">
                  <c:v>Jan</c:v>
                </c:pt>
                <c:pt idx="1">
                  <c:v>Feb</c:v>
                </c:pt>
                <c:pt idx="2">
                  <c:v>Mar</c:v>
                </c:pt>
                <c:pt idx="3">
                  <c:v>Apr</c:v>
                </c:pt>
                <c:pt idx="4">
                  <c:v>May</c:v>
                </c:pt>
                <c:pt idx="5">
                  <c:v>Jun</c:v>
                </c:pt>
              </c:strCache>
            </c:strRef>
          </c:cat>
          <c:val>
            <c:numRef>
              <c:f>Sheet1!$B$2:$B$7</c:f>
              <c:numCache>
                <c:formatCode>General</c:formatCode>
                <c:ptCount val="6"/>
                <c:pt idx="0">
                  <c:v>110</c:v>
                </c:pt>
                <c:pt idx="1">
                  <c:v>27</c:v>
                </c:pt>
                <c:pt idx="2">
                  <c:v>76</c:v>
                </c:pt>
                <c:pt idx="3">
                  <c:v>90</c:v>
                </c:pt>
                <c:pt idx="4">
                  <c:v>115</c:v>
                </c:pt>
                <c:pt idx="5">
                  <c:v>50</c:v>
                </c:pt>
              </c:numCache>
            </c:numRef>
          </c:val>
          <c:smooth val="0"/>
          <c:extLst>
            <c:ext xmlns:c16="http://schemas.microsoft.com/office/drawing/2014/chart" uri="{C3380CC4-5D6E-409C-BE32-E72D297353CC}">
              <c16:uniqueId val="{00000000-B281-6A41-B728-4EF9C3163F1B}"/>
            </c:ext>
          </c:extLst>
        </c:ser>
        <c:ser>
          <c:idx val="1"/>
          <c:order val="1"/>
          <c:tx>
            <c:strRef>
              <c:f>Sheet1!$C$1</c:f>
              <c:strCache>
                <c:ptCount val="1"/>
                <c:pt idx="0">
                  <c:v>Series 2</c:v>
                </c:pt>
              </c:strCache>
            </c:strRef>
          </c:tx>
          <c:spPr>
            <a:ln w="76200" cap="rnd">
              <a:solidFill>
                <a:schemeClr val="accent2"/>
              </a:solidFill>
              <a:round/>
            </a:ln>
            <a:effectLst/>
          </c:spPr>
          <c:marker>
            <c:symbol val="circle"/>
            <c:size val="5"/>
            <c:spPr>
              <a:solidFill>
                <a:schemeClr val="accent2"/>
              </a:solidFill>
              <a:ln w="76200">
                <a:solidFill>
                  <a:schemeClr val="accent2"/>
                </a:solidFill>
              </a:ln>
              <a:effectLst/>
            </c:spPr>
          </c:marker>
          <c:cat>
            <c:strRef>
              <c:f>Sheet1!$A$2:$A$7</c:f>
              <c:strCache>
                <c:ptCount val="6"/>
                <c:pt idx="0">
                  <c:v>Jan</c:v>
                </c:pt>
                <c:pt idx="1">
                  <c:v>Feb</c:v>
                </c:pt>
                <c:pt idx="2">
                  <c:v>Mar</c:v>
                </c:pt>
                <c:pt idx="3">
                  <c:v>Apr</c:v>
                </c:pt>
                <c:pt idx="4">
                  <c:v>May</c:v>
                </c:pt>
                <c:pt idx="5">
                  <c:v>Jun</c:v>
                </c:pt>
              </c:strCache>
            </c:strRef>
          </c:cat>
          <c:val>
            <c:numRef>
              <c:f>Sheet1!$C$2:$C$7</c:f>
              <c:numCache>
                <c:formatCode>General</c:formatCode>
                <c:ptCount val="6"/>
                <c:pt idx="0">
                  <c:v>88</c:v>
                </c:pt>
                <c:pt idx="1">
                  <c:v>142</c:v>
                </c:pt>
                <c:pt idx="2">
                  <c:v>88</c:v>
                </c:pt>
                <c:pt idx="3">
                  <c:v>115</c:v>
                </c:pt>
                <c:pt idx="4">
                  <c:v>112</c:v>
                </c:pt>
                <c:pt idx="5">
                  <c:v>101</c:v>
                </c:pt>
              </c:numCache>
            </c:numRef>
          </c:val>
          <c:smooth val="0"/>
          <c:extLst>
            <c:ext xmlns:c16="http://schemas.microsoft.com/office/drawing/2014/chart" uri="{C3380CC4-5D6E-409C-BE32-E72D297353CC}">
              <c16:uniqueId val="{00000001-B281-6A41-B728-4EF9C3163F1B}"/>
            </c:ext>
          </c:extLst>
        </c:ser>
        <c:ser>
          <c:idx val="2"/>
          <c:order val="2"/>
          <c:tx>
            <c:strRef>
              <c:f>Sheet1!$D$1</c:f>
              <c:strCache>
                <c:ptCount val="1"/>
                <c:pt idx="0">
                  <c:v>Series 3</c:v>
                </c:pt>
              </c:strCache>
            </c:strRef>
          </c:tx>
          <c:spPr>
            <a:ln w="76200" cap="rnd">
              <a:solidFill>
                <a:schemeClr val="accent3"/>
              </a:solidFill>
              <a:round/>
            </a:ln>
            <a:effectLst/>
          </c:spPr>
          <c:marker>
            <c:symbol val="circle"/>
            <c:size val="5"/>
            <c:spPr>
              <a:solidFill>
                <a:schemeClr val="accent3"/>
              </a:solidFill>
              <a:ln w="76200">
                <a:solidFill>
                  <a:schemeClr val="accent3"/>
                </a:solidFill>
              </a:ln>
              <a:effectLst/>
            </c:spPr>
          </c:marker>
          <c:cat>
            <c:strRef>
              <c:f>Sheet1!$A$2:$A$7</c:f>
              <c:strCache>
                <c:ptCount val="6"/>
                <c:pt idx="0">
                  <c:v>Jan</c:v>
                </c:pt>
                <c:pt idx="1">
                  <c:v>Feb</c:v>
                </c:pt>
                <c:pt idx="2">
                  <c:v>Mar</c:v>
                </c:pt>
                <c:pt idx="3">
                  <c:v>Apr</c:v>
                </c:pt>
                <c:pt idx="4">
                  <c:v>May</c:v>
                </c:pt>
                <c:pt idx="5">
                  <c:v>Jun</c:v>
                </c:pt>
              </c:strCache>
            </c:strRef>
          </c:cat>
          <c:val>
            <c:numRef>
              <c:f>Sheet1!$D$2:$D$7</c:f>
              <c:numCache>
                <c:formatCode>General</c:formatCode>
                <c:ptCount val="6"/>
                <c:pt idx="0">
                  <c:v>25</c:v>
                </c:pt>
                <c:pt idx="1">
                  <c:v>55</c:v>
                </c:pt>
                <c:pt idx="2">
                  <c:v>75</c:v>
                </c:pt>
                <c:pt idx="3">
                  <c:v>83</c:v>
                </c:pt>
                <c:pt idx="4">
                  <c:v>30</c:v>
                </c:pt>
                <c:pt idx="5">
                  <c:v>74</c:v>
                </c:pt>
              </c:numCache>
            </c:numRef>
          </c:val>
          <c:smooth val="0"/>
          <c:extLst>
            <c:ext xmlns:c16="http://schemas.microsoft.com/office/drawing/2014/chart" uri="{C3380CC4-5D6E-409C-BE32-E72D297353CC}">
              <c16:uniqueId val="{00000002-B281-6A41-B728-4EF9C3163F1B}"/>
            </c:ext>
          </c:extLst>
        </c:ser>
        <c:dLbls>
          <c:showLegendKey val="0"/>
          <c:showVal val="0"/>
          <c:showCatName val="0"/>
          <c:showSerName val="0"/>
          <c:showPercent val="0"/>
          <c:showBubbleSize val="0"/>
        </c:dLbls>
        <c:marker val="1"/>
        <c:smooth val="0"/>
        <c:axId val="2036638559"/>
        <c:axId val="2036641359"/>
      </c:lineChart>
      <c:catAx>
        <c:axId val="2036638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36641359"/>
        <c:crosses val="autoZero"/>
        <c:auto val="1"/>
        <c:lblAlgn val="ctr"/>
        <c:lblOffset val="100"/>
        <c:noMultiLvlLbl val="0"/>
      </c:catAx>
      <c:valAx>
        <c:axId val="2036641359"/>
        <c:scaling>
          <c:orientation val="minMax"/>
          <c:max val="15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36638559"/>
        <c:crosses val="autoZero"/>
        <c:crossBetween val="between"/>
        <c:majorUnit val="3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200" b="0" i="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97A-DB4F-AF7F-6983111AC90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97A-DB4F-AF7F-6983111AC90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97A-DB4F-AF7F-6983111AC90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97A-DB4F-AF7F-6983111AC90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97A-DB4F-AF7F-6983111AC90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97A-DB4F-AF7F-6983111AC90F}"/>
              </c:ext>
            </c:extLst>
          </c:dPt>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2</c:v>
                </c:pt>
                <c:pt idx="1">
                  <c:v>3</c:v>
                </c:pt>
                <c:pt idx="2">
                  <c:v>4</c:v>
                </c:pt>
                <c:pt idx="3">
                  <c:v>2</c:v>
                </c:pt>
                <c:pt idx="4">
                  <c:v>3</c:v>
                </c:pt>
                <c:pt idx="5">
                  <c:v>4</c:v>
                </c:pt>
              </c:numCache>
            </c:numRef>
          </c:val>
          <c:extLst>
            <c:ext xmlns:c16="http://schemas.microsoft.com/office/drawing/2014/chart" uri="{C3380CC4-5D6E-409C-BE32-E72D297353CC}">
              <c16:uniqueId val="{00000000-2313-6A4D-B928-E878270B7FEF}"/>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c:f>
              <c:strCache>
                <c:ptCount val="1"/>
                <c:pt idx="0">
                  <c:v>Q3</c:v>
                </c:pt>
              </c:strCache>
            </c:strRef>
          </c:cat>
          <c:val>
            <c:numRef>
              <c:f>Sheet1!$B$2</c:f>
              <c:numCache>
                <c:formatCode>General</c:formatCode>
                <c:ptCount val="1"/>
                <c:pt idx="0">
                  <c:v>25</c:v>
                </c:pt>
              </c:numCache>
            </c:numRef>
          </c:val>
          <c:extLst>
            <c:ext xmlns:c16="http://schemas.microsoft.com/office/drawing/2014/chart" uri="{C3380CC4-5D6E-409C-BE32-E72D297353CC}">
              <c16:uniqueId val="{00000000-A997-DE49-B5B6-74FA31410556}"/>
            </c:ext>
          </c:extLst>
        </c:ser>
        <c:ser>
          <c:idx val="1"/>
          <c:order val="1"/>
          <c:tx>
            <c:strRef>
              <c:f>Sheet1!$C$1</c:f>
              <c:strCache>
                <c:ptCount val="1"/>
                <c:pt idx="0">
                  <c:v>Series 2</c:v>
                </c:pt>
              </c:strCache>
            </c:strRef>
          </c:tx>
          <c:spPr>
            <a:solidFill>
              <a:schemeClr val="accent2"/>
            </a:solidFill>
            <a:ln>
              <a:noFill/>
            </a:ln>
            <a:effectLst/>
          </c:spPr>
          <c:invertIfNegative val="0"/>
          <c:cat>
            <c:strRef>
              <c:f>Sheet1!$A$2</c:f>
              <c:strCache>
                <c:ptCount val="1"/>
                <c:pt idx="0">
                  <c:v>Q3</c:v>
                </c:pt>
              </c:strCache>
            </c:strRef>
          </c:cat>
          <c:val>
            <c:numRef>
              <c:f>Sheet1!$C$2</c:f>
              <c:numCache>
                <c:formatCode>General</c:formatCode>
                <c:ptCount val="1"/>
                <c:pt idx="0">
                  <c:v>44</c:v>
                </c:pt>
              </c:numCache>
            </c:numRef>
          </c:val>
          <c:extLst>
            <c:ext xmlns:c16="http://schemas.microsoft.com/office/drawing/2014/chart" uri="{C3380CC4-5D6E-409C-BE32-E72D297353CC}">
              <c16:uniqueId val="{00000001-A997-DE49-B5B6-74FA31410556}"/>
            </c:ext>
          </c:extLst>
        </c:ser>
        <c:ser>
          <c:idx val="2"/>
          <c:order val="2"/>
          <c:tx>
            <c:strRef>
              <c:f>Sheet1!$D$1</c:f>
              <c:strCache>
                <c:ptCount val="1"/>
                <c:pt idx="0">
                  <c:v>Series 3</c:v>
                </c:pt>
              </c:strCache>
            </c:strRef>
          </c:tx>
          <c:spPr>
            <a:solidFill>
              <a:schemeClr val="accent3"/>
            </a:solidFill>
            <a:ln>
              <a:noFill/>
            </a:ln>
            <a:effectLst/>
          </c:spPr>
          <c:invertIfNegative val="0"/>
          <c:cat>
            <c:strRef>
              <c:f>Sheet1!$A$2</c:f>
              <c:strCache>
                <c:ptCount val="1"/>
                <c:pt idx="0">
                  <c:v>Q3</c:v>
                </c:pt>
              </c:strCache>
            </c:strRef>
          </c:cat>
          <c:val>
            <c:numRef>
              <c:f>Sheet1!$D$2</c:f>
              <c:numCache>
                <c:formatCode>General</c:formatCode>
                <c:ptCount val="1"/>
                <c:pt idx="0">
                  <c:v>35</c:v>
                </c:pt>
              </c:numCache>
            </c:numRef>
          </c:val>
          <c:extLst>
            <c:ext xmlns:c16="http://schemas.microsoft.com/office/drawing/2014/chart" uri="{C3380CC4-5D6E-409C-BE32-E72D297353CC}">
              <c16:uniqueId val="{00000002-A997-DE49-B5B6-74FA31410556}"/>
            </c:ext>
          </c:extLst>
        </c:ser>
        <c:ser>
          <c:idx val="3"/>
          <c:order val="3"/>
          <c:tx>
            <c:strRef>
              <c:f>Sheet1!$E$1</c:f>
              <c:strCache>
                <c:ptCount val="1"/>
                <c:pt idx="0">
                  <c:v>Series 4</c:v>
                </c:pt>
              </c:strCache>
            </c:strRef>
          </c:tx>
          <c:spPr>
            <a:solidFill>
              <a:schemeClr val="accent4"/>
            </a:solidFill>
            <a:ln>
              <a:noFill/>
            </a:ln>
            <a:effectLst/>
          </c:spPr>
          <c:invertIfNegative val="0"/>
          <c:cat>
            <c:strRef>
              <c:f>Sheet1!$A$2</c:f>
              <c:strCache>
                <c:ptCount val="1"/>
                <c:pt idx="0">
                  <c:v>Q3</c:v>
                </c:pt>
              </c:strCache>
            </c:strRef>
          </c:cat>
          <c:val>
            <c:numRef>
              <c:f>Sheet1!$E$2</c:f>
              <c:numCache>
                <c:formatCode>General</c:formatCode>
                <c:ptCount val="1"/>
                <c:pt idx="0">
                  <c:v>66</c:v>
                </c:pt>
              </c:numCache>
            </c:numRef>
          </c:val>
          <c:extLst>
            <c:ext xmlns:c16="http://schemas.microsoft.com/office/drawing/2014/chart" uri="{C3380CC4-5D6E-409C-BE32-E72D297353CC}">
              <c16:uniqueId val="{00000003-A997-DE49-B5B6-74FA31410556}"/>
            </c:ext>
          </c:extLst>
        </c:ser>
        <c:dLbls>
          <c:showLegendKey val="0"/>
          <c:showVal val="0"/>
          <c:showCatName val="0"/>
          <c:showSerName val="0"/>
          <c:showPercent val="0"/>
          <c:showBubbleSize val="0"/>
        </c:dLbls>
        <c:gapWidth val="225"/>
        <c:overlap val="-100"/>
        <c:axId val="2082737167"/>
        <c:axId val="2066700303"/>
      </c:barChart>
      <c:catAx>
        <c:axId val="208273716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66700303"/>
        <c:crosses val="autoZero"/>
        <c:auto val="1"/>
        <c:lblAlgn val="ctr"/>
        <c:lblOffset val="100"/>
        <c:noMultiLvlLbl val="0"/>
      </c:catAx>
      <c:valAx>
        <c:axId val="20667003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82737167"/>
        <c:crosses val="autoZero"/>
        <c:crossBetween val="between"/>
        <c:majorUnit val="2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200" b="0" i="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strRef>
              <c:f>Sheet1!$A$2:$A$7</c:f>
              <c:strCache>
                <c:ptCount val="6"/>
                <c:pt idx="0">
                  <c:v>Jan</c:v>
                </c:pt>
                <c:pt idx="1">
                  <c:v>Feb</c:v>
                </c:pt>
                <c:pt idx="2">
                  <c:v>Mar</c:v>
                </c:pt>
                <c:pt idx="3">
                  <c:v>Apr</c:v>
                </c:pt>
                <c:pt idx="4">
                  <c:v>May</c:v>
                </c:pt>
                <c:pt idx="5">
                  <c:v>Jun</c:v>
                </c:pt>
              </c:strCache>
            </c:strRef>
          </c:cat>
          <c:val>
            <c:numRef>
              <c:f>Sheet1!$B$2:$B$7</c:f>
              <c:numCache>
                <c:formatCode>General</c:formatCode>
                <c:ptCount val="6"/>
                <c:pt idx="0">
                  <c:v>32</c:v>
                </c:pt>
                <c:pt idx="1">
                  <c:v>24</c:v>
                </c:pt>
                <c:pt idx="2">
                  <c:v>28</c:v>
                </c:pt>
                <c:pt idx="3">
                  <c:v>12</c:v>
                </c:pt>
                <c:pt idx="4">
                  <c:v>15</c:v>
                </c:pt>
                <c:pt idx="5">
                  <c:v>24</c:v>
                </c:pt>
              </c:numCache>
            </c:numRef>
          </c:val>
          <c:extLst>
            <c:ext xmlns:c16="http://schemas.microsoft.com/office/drawing/2014/chart" uri="{C3380CC4-5D6E-409C-BE32-E72D297353CC}">
              <c16:uniqueId val="{00000000-3B51-9C4A-8BDD-965B53FD26D7}"/>
            </c:ext>
          </c:extLst>
        </c:ser>
        <c:ser>
          <c:idx val="1"/>
          <c:order val="1"/>
          <c:tx>
            <c:strRef>
              <c:f>Sheet1!$C$1</c:f>
              <c:strCache>
                <c:ptCount val="1"/>
                <c:pt idx="0">
                  <c:v>Series 2</c:v>
                </c:pt>
              </c:strCache>
            </c:strRef>
          </c:tx>
          <c:spPr>
            <a:solidFill>
              <a:schemeClr val="accent2"/>
            </a:solidFill>
            <a:ln>
              <a:noFill/>
            </a:ln>
            <a:effectLst/>
          </c:spPr>
          <c:cat>
            <c:strRef>
              <c:f>Sheet1!$A$2:$A$7</c:f>
              <c:strCache>
                <c:ptCount val="6"/>
                <c:pt idx="0">
                  <c:v>Jan</c:v>
                </c:pt>
                <c:pt idx="1">
                  <c:v>Feb</c:v>
                </c:pt>
                <c:pt idx="2">
                  <c:v>Mar</c:v>
                </c:pt>
                <c:pt idx="3">
                  <c:v>Apr</c:v>
                </c:pt>
                <c:pt idx="4">
                  <c:v>May</c:v>
                </c:pt>
                <c:pt idx="5">
                  <c:v>Jun</c:v>
                </c:pt>
              </c:strCache>
            </c:strRef>
          </c:cat>
          <c:val>
            <c:numRef>
              <c:f>Sheet1!$C$2:$C$7</c:f>
              <c:numCache>
                <c:formatCode>General</c:formatCode>
                <c:ptCount val="6"/>
                <c:pt idx="0">
                  <c:v>12</c:v>
                </c:pt>
                <c:pt idx="1">
                  <c:v>15</c:v>
                </c:pt>
                <c:pt idx="2">
                  <c:v>12</c:v>
                </c:pt>
                <c:pt idx="3">
                  <c:v>21</c:v>
                </c:pt>
                <c:pt idx="4">
                  <c:v>28</c:v>
                </c:pt>
                <c:pt idx="5">
                  <c:v>15</c:v>
                </c:pt>
              </c:numCache>
            </c:numRef>
          </c:val>
          <c:extLst>
            <c:ext xmlns:c16="http://schemas.microsoft.com/office/drawing/2014/chart" uri="{C3380CC4-5D6E-409C-BE32-E72D297353CC}">
              <c16:uniqueId val="{00000001-3B51-9C4A-8BDD-965B53FD26D7}"/>
            </c:ext>
          </c:extLst>
        </c:ser>
        <c:ser>
          <c:idx val="2"/>
          <c:order val="2"/>
          <c:tx>
            <c:strRef>
              <c:f>Sheet1!$D$1</c:f>
              <c:strCache>
                <c:ptCount val="1"/>
                <c:pt idx="0">
                  <c:v>Series 3</c:v>
                </c:pt>
              </c:strCache>
            </c:strRef>
          </c:tx>
          <c:spPr>
            <a:solidFill>
              <a:schemeClr val="accent3"/>
            </a:solidFill>
            <a:ln w="25400">
              <a:noFill/>
            </a:ln>
            <a:effectLst/>
          </c:spPr>
          <c:cat>
            <c:strRef>
              <c:f>Sheet1!$A$2:$A$7</c:f>
              <c:strCache>
                <c:ptCount val="6"/>
                <c:pt idx="0">
                  <c:v>Jan</c:v>
                </c:pt>
                <c:pt idx="1">
                  <c:v>Feb</c:v>
                </c:pt>
                <c:pt idx="2">
                  <c:v>Mar</c:v>
                </c:pt>
                <c:pt idx="3">
                  <c:v>Apr</c:v>
                </c:pt>
                <c:pt idx="4">
                  <c:v>May</c:v>
                </c:pt>
                <c:pt idx="5">
                  <c:v>Jun</c:v>
                </c:pt>
              </c:strCache>
            </c:strRef>
          </c:cat>
          <c:val>
            <c:numRef>
              <c:f>Sheet1!$D$2:$D$7</c:f>
              <c:numCache>
                <c:formatCode>General</c:formatCode>
                <c:ptCount val="6"/>
                <c:pt idx="0">
                  <c:v>8</c:v>
                </c:pt>
                <c:pt idx="1">
                  <c:v>21</c:v>
                </c:pt>
                <c:pt idx="2">
                  <c:v>17</c:v>
                </c:pt>
                <c:pt idx="3">
                  <c:v>5</c:v>
                </c:pt>
                <c:pt idx="4">
                  <c:v>24</c:v>
                </c:pt>
                <c:pt idx="5">
                  <c:v>16</c:v>
                </c:pt>
              </c:numCache>
            </c:numRef>
          </c:val>
          <c:extLst>
            <c:ext xmlns:c16="http://schemas.microsoft.com/office/drawing/2014/chart" uri="{C3380CC4-5D6E-409C-BE32-E72D297353CC}">
              <c16:uniqueId val="{00000002-3B51-9C4A-8BDD-965B53FD26D7}"/>
            </c:ext>
          </c:extLst>
        </c:ser>
        <c:dLbls>
          <c:showLegendKey val="0"/>
          <c:showVal val="0"/>
          <c:showCatName val="0"/>
          <c:showSerName val="0"/>
          <c:showPercent val="0"/>
          <c:showBubbleSize val="0"/>
        </c:dLbls>
        <c:axId val="2087992223"/>
        <c:axId val="2086428495"/>
      </c:areaChart>
      <c:catAx>
        <c:axId val="208799222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86428495"/>
        <c:crosses val="autoZero"/>
        <c:auto val="1"/>
        <c:lblAlgn val="ctr"/>
        <c:lblOffset val="100"/>
        <c:noMultiLvlLbl val="0"/>
      </c:catAx>
      <c:valAx>
        <c:axId val="2086428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87992223"/>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200" b="0" i="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32</c:v>
                </c:pt>
                <c:pt idx="1">
                  <c:v>24</c:v>
                </c:pt>
                <c:pt idx="2">
                  <c:v>28</c:v>
                </c:pt>
                <c:pt idx="3">
                  <c:v>12</c:v>
                </c:pt>
                <c:pt idx="4">
                  <c:v>15</c:v>
                </c:pt>
                <c:pt idx="5">
                  <c:v>24</c:v>
                </c:pt>
                <c:pt idx="6">
                  <c:v>27</c:v>
                </c:pt>
                <c:pt idx="7">
                  <c:v>25</c:v>
                </c:pt>
                <c:pt idx="8">
                  <c:v>37</c:v>
                </c:pt>
                <c:pt idx="9">
                  <c:v>17</c:v>
                </c:pt>
                <c:pt idx="10">
                  <c:v>34</c:v>
                </c:pt>
                <c:pt idx="11">
                  <c:v>26</c:v>
                </c:pt>
              </c:numCache>
            </c:numRef>
          </c:val>
          <c:extLst>
            <c:ext xmlns:c16="http://schemas.microsoft.com/office/drawing/2014/chart" uri="{C3380CC4-5D6E-409C-BE32-E72D297353CC}">
              <c16:uniqueId val="{00000000-38C6-0E4E-9670-4289AFBBD036}"/>
            </c:ext>
          </c:extLst>
        </c:ser>
        <c:ser>
          <c:idx val="1"/>
          <c:order val="1"/>
          <c:tx>
            <c:strRef>
              <c:f>Sheet1!$C$1</c:f>
              <c:strCache>
                <c:ptCount val="1"/>
                <c:pt idx="0">
                  <c:v>Series 2</c:v>
                </c:pt>
              </c:strCache>
            </c:strRef>
          </c:tx>
          <c:spPr>
            <a:solidFill>
              <a:schemeClr val="accent2"/>
            </a:solidFill>
            <a:ln>
              <a:noFill/>
            </a:ln>
            <a:effectLst/>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12</c:v>
                </c:pt>
                <c:pt idx="1">
                  <c:v>15</c:v>
                </c:pt>
                <c:pt idx="2">
                  <c:v>12</c:v>
                </c:pt>
                <c:pt idx="3">
                  <c:v>21</c:v>
                </c:pt>
                <c:pt idx="4">
                  <c:v>28</c:v>
                </c:pt>
                <c:pt idx="5">
                  <c:v>15</c:v>
                </c:pt>
                <c:pt idx="6">
                  <c:v>34</c:v>
                </c:pt>
                <c:pt idx="7">
                  <c:v>2</c:v>
                </c:pt>
                <c:pt idx="8">
                  <c:v>28</c:v>
                </c:pt>
                <c:pt idx="9">
                  <c:v>14</c:v>
                </c:pt>
                <c:pt idx="10">
                  <c:v>16</c:v>
                </c:pt>
                <c:pt idx="11">
                  <c:v>8</c:v>
                </c:pt>
              </c:numCache>
            </c:numRef>
          </c:val>
          <c:extLst>
            <c:ext xmlns:c16="http://schemas.microsoft.com/office/drawing/2014/chart" uri="{C3380CC4-5D6E-409C-BE32-E72D297353CC}">
              <c16:uniqueId val="{00000001-38C6-0E4E-9670-4289AFBBD036}"/>
            </c:ext>
          </c:extLst>
        </c:ser>
        <c:dLbls>
          <c:showLegendKey val="0"/>
          <c:showVal val="0"/>
          <c:showCatName val="0"/>
          <c:showSerName val="0"/>
          <c:showPercent val="0"/>
          <c:showBubbleSize val="0"/>
        </c:dLbls>
        <c:axId val="2087992223"/>
        <c:axId val="2086428495"/>
      </c:areaChart>
      <c:catAx>
        <c:axId val="208799222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86428495"/>
        <c:crosses val="autoZero"/>
        <c:auto val="1"/>
        <c:lblAlgn val="ctr"/>
        <c:lblOffset val="100"/>
        <c:noMultiLvlLbl val="0"/>
      </c:catAx>
      <c:valAx>
        <c:axId val="2086428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87992223"/>
        <c:crosses val="autoZero"/>
        <c:crossBetween val="midCat"/>
        <c:majorUnit val="10"/>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200" b="0" i="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tx>
            <c:strRef>
              <c:f>Sheet1!$B$1</c:f>
              <c:strCache>
                <c:ptCount val="1"/>
                <c:pt idx="0">
                  <c:v>Series 1</c:v>
                </c:pt>
              </c:strCache>
            </c:strRef>
          </c:tx>
          <c:spPr>
            <a:solidFill>
              <a:schemeClr val="accent1"/>
            </a:solidFill>
            <a:ln>
              <a:solidFill>
                <a:schemeClr val="bg2"/>
              </a:solidFill>
            </a:ln>
            <a:effectLst/>
          </c:spPr>
          <c:cat>
            <c:strRef>
              <c:f>Sheet1!$A$2:$A$7</c:f>
              <c:strCache>
                <c:ptCount val="6"/>
                <c:pt idx="0">
                  <c:v>Jan</c:v>
                </c:pt>
                <c:pt idx="1">
                  <c:v>Feb</c:v>
                </c:pt>
                <c:pt idx="2">
                  <c:v>Mar</c:v>
                </c:pt>
                <c:pt idx="3">
                  <c:v>Apr</c:v>
                </c:pt>
                <c:pt idx="4">
                  <c:v>May</c:v>
                </c:pt>
                <c:pt idx="5">
                  <c:v>Jun</c:v>
                </c:pt>
              </c:strCache>
            </c:strRef>
          </c:cat>
          <c:val>
            <c:numRef>
              <c:f>Sheet1!$B$2:$B$7</c:f>
              <c:numCache>
                <c:formatCode>General</c:formatCode>
                <c:ptCount val="6"/>
                <c:pt idx="0">
                  <c:v>32</c:v>
                </c:pt>
                <c:pt idx="1">
                  <c:v>24</c:v>
                </c:pt>
                <c:pt idx="2">
                  <c:v>28</c:v>
                </c:pt>
                <c:pt idx="3">
                  <c:v>12</c:v>
                </c:pt>
                <c:pt idx="4">
                  <c:v>15</c:v>
                </c:pt>
                <c:pt idx="5">
                  <c:v>24</c:v>
                </c:pt>
              </c:numCache>
            </c:numRef>
          </c:val>
          <c:extLst>
            <c:ext xmlns:c16="http://schemas.microsoft.com/office/drawing/2014/chart" uri="{C3380CC4-5D6E-409C-BE32-E72D297353CC}">
              <c16:uniqueId val="{00000000-AA0F-B349-BF6C-04E37E169703}"/>
            </c:ext>
          </c:extLst>
        </c:ser>
        <c:ser>
          <c:idx val="1"/>
          <c:order val="1"/>
          <c:tx>
            <c:strRef>
              <c:f>Sheet1!$C$1</c:f>
              <c:strCache>
                <c:ptCount val="1"/>
                <c:pt idx="0">
                  <c:v>Series 2</c:v>
                </c:pt>
              </c:strCache>
            </c:strRef>
          </c:tx>
          <c:spPr>
            <a:solidFill>
              <a:schemeClr val="accent2"/>
            </a:solidFill>
            <a:ln>
              <a:solidFill>
                <a:schemeClr val="bg2"/>
              </a:solidFill>
            </a:ln>
            <a:effectLst/>
          </c:spPr>
          <c:cat>
            <c:strRef>
              <c:f>Sheet1!$A$2:$A$7</c:f>
              <c:strCache>
                <c:ptCount val="6"/>
                <c:pt idx="0">
                  <c:v>Jan</c:v>
                </c:pt>
                <c:pt idx="1">
                  <c:v>Feb</c:v>
                </c:pt>
                <c:pt idx="2">
                  <c:v>Mar</c:v>
                </c:pt>
                <c:pt idx="3">
                  <c:v>Apr</c:v>
                </c:pt>
                <c:pt idx="4">
                  <c:v>May</c:v>
                </c:pt>
                <c:pt idx="5">
                  <c:v>Jun</c:v>
                </c:pt>
              </c:strCache>
            </c:strRef>
          </c:cat>
          <c:val>
            <c:numRef>
              <c:f>Sheet1!$C$2:$C$7</c:f>
              <c:numCache>
                <c:formatCode>General</c:formatCode>
                <c:ptCount val="6"/>
                <c:pt idx="0">
                  <c:v>12</c:v>
                </c:pt>
                <c:pt idx="1">
                  <c:v>15</c:v>
                </c:pt>
                <c:pt idx="2">
                  <c:v>12</c:v>
                </c:pt>
                <c:pt idx="3">
                  <c:v>21</c:v>
                </c:pt>
                <c:pt idx="4">
                  <c:v>28</c:v>
                </c:pt>
                <c:pt idx="5">
                  <c:v>15</c:v>
                </c:pt>
              </c:numCache>
            </c:numRef>
          </c:val>
          <c:extLst>
            <c:ext xmlns:c16="http://schemas.microsoft.com/office/drawing/2014/chart" uri="{C3380CC4-5D6E-409C-BE32-E72D297353CC}">
              <c16:uniqueId val="{00000001-AA0F-B349-BF6C-04E37E169703}"/>
            </c:ext>
          </c:extLst>
        </c:ser>
        <c:ser>
          <c:idx val="2"/>
          <c:order val="2"/>
          <c:tx>
            <c:strRef>
              <c:f>Sheet1!$D$1</c:f>
              <c:strCache>
                <c:ptCount val="1"/>
                <c:pt idx="0">
                  <c:v>Series 3</c:v>
                </c:pt>
              </c:strCache>
            </c:strRef>
          </c:tx>
          <c:spPr>
            <a:solidFill>
              <a:schemeClr val="accent3"/>
            </a:solidFill>
            <a:ln w="25400">
              <a:solidFill>
                <a:schemeClr val="bg2"/>
              </a:solidFill>
            </a:ln>
            <a:effectLst/>
          </c:spPr>
          <c:cat>
            <c:strRef>
              <c:f>Sheet1!$A$2:$A$7</c:f>
              <c:strCache>
                <c:ptCount val="6"/>
                <c:pt idx="0">
                  <c:v>Jan</c:v>
                </c:pt>
                <c:pt idx="1">
                  <c:v>Feb</c:v>
                </c:pt>
                <c:pt idx="2">
                  <c:v>Mar</c:v>
                </c:pt>
                <c:pt idx="3">
                  <c:v>Apr</c:v>
                </c:pt>
                <c:pt idx="4">
                  <c:v>May</c:v>
                </c:pt>
                <c:pt idx="5">
                  <c:v>Jun</c:v>
                </c:pt>
              </c:strCache>
            </c:strRef>
          </c:cat>
          <c:val>
            <c:numRef>
              <c:f>Sheet1!$D$2:$D$7</c:f>
              <c:numCache>
                <c:formatCode>General</c:formatCode>
                <c:ptCount val="6"/>
                <c:pt idx="0">
                  <c:v>8</c:v>
                </c:pt>
                <c:pt idx="1">
                  <c:v>21</c:v>
                </c:pt>
                <c:pt idx="2">
                  <c:v>17</c:v>
                </c:pt>
                <c:pt idx="3">
                  <c:v>5</c:v>
                </c:pt>
                <c:pt idx="4">
                  <c:v>24</c:v>
                </c:pt>
                <c:pt idx="5">
                  <c:v>16</c:v>
                </c:pt>
              </c:numCache>
            </c:numRef>
          </c:val>
          <c:extLst>
            <c:ext xmlns:c16="http://schemas.microsoft.com/office/drawing/2014/chart" uri="{C3380CC4-5D6E-409C-BE32-E72D297353CC}">
              <c16:uniqueId val="{00000002-AA0F-B349-BF6C-04E37E169703}"/>
            </c:ext>
          </c:extLst>
        </c:ser>
        <c:ser>
          <c:idx val="3"/>
          <c:order val="3"/>
          <c:tx>
            <c:strRef>
              <c:f>Sheet1!$E$1</c:f>
              <c:strCache>
                <c:ptCount val="1"/>
                <c:pt idx="0">
                  <c:v>Series 4</c:v>
                </c:pt>
              </c:strCache>
            </c:strRef>
          </c:tx>
          <c:spPr>
            <a:solidFill>
              <a:schemeClr val="accent4"/>
            </a:solidFill>
            <a:ln>
              <a:solidFill>
                <a:schemeClr val="bg2"/>
              </a:solidFill>
            </a:ln>
            <a:effectLst/>
          </c:spPr>
          <c:cat>
            <c:strRef>
              <c:f>Sheet1!$A$2:$A$7</c:f>
              <c:strCache>
                <c:ptCount val="6"/>
                <c:pt idx="0">
                  <c:v>Jan</c:v>
                </c:pt>
                <c:pt idx="1">
                  <c:v>Feb</c:v>
                </c:pt>
                <c:pt idx="2">
                  <c:v>Mar</c:v>
                </c:pt>
                <c:pt idx="3">
                  <c:v>Apr</c:v>
                </c:pt>
                <c:pt idx="4">
                  <c:v>May</c:v>
                </c:pt>
                <c:pt idx="5">
                  <c:v>Jun</c:v>
                </c:pt>
              </c:strCache>
            </c:strRef>
          </c:cat>
          <c:val>
            <c:numRef>
              <c:f>Sheet1!$E$2:$E$7</c:f>
              <c:numCache>
                <c:formatCode>General</c:formatCode>
                <c:ptCount val="6"/>
                <c:pt idx="0">
                  <c:v>15</c:v>
                </c:pt>
                <c:pt idx="1">
                  <c:v>11</c:v>
                </c:pt>
                <c:pt idx="2">
                  <c:v>18</c:v>
                </c:pt>
                <c:pt idx="3">
                  <c:v>23</c:v>
                </c:pt>
                <c:pt idx="4">
                  <c:v>10</c:v>
                </c:pt>
                <c:pt idx="5">
                  <c:v>24</c:v>
                </c:pt>
              </c:numCache>
            </c:numRef>
          </c:val>
          <c:extLst>
            <c:ext xmlns:c16="http://schemas.microsoft.com/office/drawing/2014/chart" uri="{C3380CC4-5D6E-409C-BE32-E72D297353CC}">
              <c16:uniqueId val="{00000003-AA0F-B349-BF6C-04E37E169703}"/>
            </c:ext>
          </c:extLst>
        </c:ser>
        <c:dLbls>
          <c:showLegendKey val="0"/>
          <c:showVal val="0"/>
          <c:showCatName val="0"/>
          <c:showSerName val="0"/>
          <c:showPercent val="0"/>
          <c:showBubbleSize val="0"/>
        </c:dLbls>
        <c:axId val="2087992223"/>
        <c:axId val="2086428495"/>
      </c:areaChart>
      <c:catAx>
        <c:axId val="208799222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86428495"/>
        <c:crosses val="autoZero"/>
        <c:auto val="1"/>
        <c:lblAlgn val="ctr"/>
        <c:lblOffset val="100"/>
        <c:noMultiLvlLbl val="0"/>
      </c:catAx>
      <c:valAx>
        <c:axId val="2086428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87992223"/>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200" b="0" i="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numRef>
              <c:f>Sheet1!$A$2:$A$5</c:f>
              <c:numCache>
                <c:formatCode>General</c:formatCode>
                <c:ptCount val="4"/>
                <c:pt idx="0">
                  <c:v>2017</c:v>
                </c:pt>
                <c:pt idx="1">
                  <c:v>2018</c:v>
                </c:pt>
                <c:pt idx="2">
                  <c:v>2019</c:v>
                </c:pt>
                <c:pt idx="3">
                  <c:v>2020</c:v>
                </c:pt>
              </c:numCache>
            </c:num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D07-B340-9DDC-E606B56DCFB8}"/>
            </c:ext>
          </c:extLst>
        </c:ser>
        <c:ser>
          <c:idx val="1"/>
          <c:order val="1"/>
          <c:tx>
            <c:strRef>
              <c:f>Sheet1!$C$1</c:f>
              <c:strCache>
                <c:ptCount val="1"/>
                <c:pt idx="0">
                  <c:v>Series 2</c:v>
                </c:pt>
              </c:strCache>
            </c:strRef>
          </c:tx>
          <c:spPr>
            <a:solidFill>
              <a:schemeClr val="accent2"/>
            </a:solidFill>
            <a:ln>
              <a:noFill/>
            </a:ln>
            <a:effectLst/>
          </c:spPr>
          <c:invertIfNegative val="0"/>
          <c:cat>
            <c:numRef>
              <c:f>Sheet1!$A$2:$A$5</c:f>
              <c:numCache>
                <c:formatCode>General</c:formatCode>
                <c:ptCount val="4"/>
                <c:pt idx="0">
                  <c:v>2017</c:v>
                </c:pt>
                <c:pt idx="1">
                  <c:v>2018</c:v>
                </c:pt>
                <c:pt idx="2">
                  <c:v>2019</c:v>
                </c:pt>
                <c:pt idx="3">
                  <c:v>2020</c:v>
                </c:pt>
              </c:numCache>
            </c:num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D07-B340-9DDC-E606B56DCFB8}"/>
            </c:ext>
          </c:extLst>
        </c:ser>
        <c:dLbls>
          <c:showLegendKey val="0"/>
          <c:showVal val="0"/>
          <c:showCatName val="0"/>
          <c:showSerName val="0"/>
          <c:showPercent val="0"/>
          <c:showBubbleSize val="0"/>
        </c:dLbls>
        <c:gapWidth val="150"/>
        <c:axId val="2102983823"/>
        <c:axId val="2102986975"/>
      </c:barChart>
      <c:lineChart>
        <c:grouping val="standard"/>
        <c:varyColors val="0"/>
        <c:ser>
          <c:idx val="2"/>
          <c:order val="2"/>
          <c:tx>
            <c:strRef>
              <c:f>Sheet1!$D$1</c:f>
              <c:strCache>
                <c:ptCount val="1"/>
                <c:pt idx="0">
                  <c:v>Series 3</c:v>
                </c:pt>
              </c:strCache>
            </c:strRef>
          </c:tx>
          <c:spPr>
            <a:ln w="76200" cap="rnd">
              <a:solidFill>
                <a:schemeClr val="accent3"/>
              </a:solidFill>
              <a:round/>
            </a:ln>
            <a:effectLst/>
          </c:spPr>
          <c:marker>
            <c:symbol val="none"/>
          </c:marker>
          <c:cat>
            <c:numRef>
              <c:f>Sheet1!$A$2:$A$5</c:f>
              <c:numCache>
                <c:formatCode>General</c:formatCode>
                <c:ptCount val="4"/>
                <c:pt idx="0">
                  <c:v>2017</c:v>
                </c:pt>
                <c:pt idx="1">
                  <c:v>2018</c:v>
                </c:pt>
                <c:pt idx="2">
                  <c:v>2019</c:v>
                </c:pt>
                <c:pt idx="3">
                  <c:v>2020</c:v>
                </c:pt>
              </c:numCache>
            </c:num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DD07-B340-9DDC-E606B56DCFB8}"/>
            </c:ext>
          </c:extLst>
        </c:ser>
        <c:dLbls>
          <c:showLegendKey val="0"/>
          <c:showVal val="0"/>
          <c:showCatName val="0"/>
          <c:showSerName val="0"/>
          <c:showPercent val="0"/>
          <c:showBubbleSize val="0"/>
        </c:dLbls>
        <c:marker val="1"/>
        <c:smooth val="0"/>
        <c:axId val="2102983823"/>
        <c:axId val="2102986975"/>
      </c:lineChart>
      <c:catAx>
        <c:axId val="2102983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102986975"/>
        <c:crosses val="autoZero"/>
        <c:auto val="1"/>
        <c:lblAlgn val="ctr"/>
        <c:lblOffset val="100"/>
        <c:noMultiLvlLbl val="0"/>
      </c:catAx>
      <c:valAx>
        <c:axId val="21029869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1029838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200" b="0" i="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2304716648857101E-2"/>
          <c:y val="0.16847603538187073"/>
          <c:w val="0.93460006561679787"/>
          <c:h val="0.72976539291492326"/>
        </c:manualLayout>
      </c:layout>
      <c:barChart>
        <c:barDir val="col"/>
        <c:grouping val="clustered"/>
        <c:varyColors val="0"/>
        <c:ser>
          <c:idx val="0"/>
          <c:order val="0"/>
          <c:tx>
            <c:strRef>
              <c:f>Sheet1!$B$1</c:f>
              <c:strCache>
                <c:ptCount val="1"/>
                <c:pt idx="0">
                  <c:v>YOUR TITLE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rgbClr val="FFFFFF"/>
                    </a:solidFill>
                    <a:latin typeface="Poppins" pitchFamily="2" charset="77"/>
                    <a:ea typeface="+mn-ea"/>
                    <a:cs typeface="Poppins" pitchFamily="2" charset="77"/>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SERIES 1</c:v>
                </c:pt>
                <c:pt idx="1">
                  <c:v>SERIES 2</c:v>
                </c:pt>
              </c:strCache>
            </c:strRef>
          </c:cat>
          <c:val>
            <c:numRef>
              <c:f>Sheet1!$B$2:$B$3</c:f>
              <c:numCache>
                <c:formatCode>General</c:formatCode>
                <c:ptCount val="2"/>
                <c:pt idx="0">
                  <c:v>40</c:v>
                </c:pt>
                <c:pt idx="1">
                  <c:v>80</c:v>
                </c:pt>
              </c:numCache>
            </c:numRef>
          </c:val>
          <c:extLst>
            <c:ext xmlns:c16="http://schemas.microsoft.com/office/drawing/2014/chart" uri="{C3380CC4-5D6E-409C-BE32-E72D297353CC}">
              <c16:uniqueId val="{00000000-102D-0941-83E1-EF28FD1460A8}"/>
            </c:ext>
          </c:extLst>
        </c:ser>
        <c:ser>
          <c:idx val="1"/>
          <c:order val="1"/>
          <c:tx>
            <c:strRef>
              <c:f>Sheet1!$C$1</c:f>
              <c:strCache>
                <c:ptCount val="1"/>
                <c:pt idx="0">
                  <c:v>YOUR TITLE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rgbClr val="FFFFFF"/>
                    </a:solidFill>
                    <a:latin typeface="Poppins" pitchFamily="2" charset="77"/>
                    <a:ea typeface="+mn-ea"/>
                    <a:cs typeface="Poppins" pitchFamily="2" charset="77"/>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SERIES 1</c:v>
                </c:pt>
                <c:pt idx="1">
                  <c:v>SERIES 2</c:v>
                </c:pt>
              </c:strCache>
            </c:strRef>
          </c:cat>
          <c:val>
            <c:numRef>
              <c:f>Sheet1!$C$2:$C$3</c:f>
              <c:numCache>
                <c:formatCode>General</c:formatCode>
                <c:ptCount val="2"/>
                <c:pt idx="0">
                  <c:v>50</c:v>
                </c:pt>
                <c:pt idx="1">
                  <c:v>40</c:v>
                </c:pt>
              </c:numCache>
            </c:numRef>
          </c:val>
          <c:extLst>
            <c:ext xmlns:c16="http://schemas.microsoft.com/office/drawing/2014/chart" uri="{C3380CC4-5D6E-409C-BE32-E72D297353CC}">
              <c16:uniqueId val="{00000001-102D-0941-83E1-EF28FD1460A8}"/>
            </c:ext>
          </c:extLst>
        </c:ser>
        <c:ser>
          <c:idx val="2"/>
          <c:order val="2"/>
          <c:tx>
            <c:strRef>
              <c:f>Sheet1!$D$1</c:f>
              <c:strCache>
                <c:ptCount val="1"/>
                <c:pt idx="0">
                  <c:v>YOUR TITLE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rgbClr val="FFFFFF"/>
                    </a:solidFill>
                    <a:latin typeface="Poppins" pitchFamily="2" charset="77"/>
                    <a:ea typeface="+mn-ea"/>
                    <a:cs typeface="Poppins" pitchFamily="2" charset="77"/>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SERIES 1</c:v>
                </c:pt>
                <c:pt idx="1">
                  <c:v>SERIES 2</c:v>
                </c:pt>
              </c:strCache>
            </c:strRef>
          </c:cat>
          <c:val>
            <c:numRef>
              <c:f>Sheet1!$D$2:$D$3</c:f>
              <c:numCache>
                <c:formatCode>General</c:formatCode>
                <c:ptCount val="2"/>
                <c:pt idx="0">
                  <c:v>145</c:v>
                </c:pt>
                <c:pt idx="1">
                  <c:v>195</c:v>
                </c:pt>
              </c:numCache>
            </c:numRef>
          </c:val>
          <c:extLst>
            <c:ext xmlns:c16="http://schemas.microsoft.com/office/drawing/2014/chart" uri="{C3380CC4-5D6E-409C-BE32-E72D297353CC}">
              <c16:uniqueId val="{00000002-102D-0941-83E1-EF28FD1460A8}"/>
            </c:ext>
          </c:extLst>
        </c:ser>
        <c:ser>
          <c:idx val="3"/>
          <c:order val="3"/>
          <c:tx>
            <c:strRef>
              <c:f>Sheet1!$E$1</c:f>
              <c:strCache>
                <c:ptCount val="1"/>
                <c:pt idx="0">
                  <c:v>YOUR TITLE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rgbClr val="FFFFFF"/>
                    </a:solidFill>
                    <a:latin typeface="Poppins" pitchFamily="2" charset="77"/>
                    <a:ea typeface="+mn-ea"/>
                    <a:cs typeface="Poppins" pitchFamily="2" charset="77"/>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SERIES 1</c:v>
                </c:pt>
                <c:pt idx="1">
                  <c:v>SERIES 2</c:v>
                </c:pt>
              </c:strCache>
            </c:strRef>
          </c:cat>
          <c:val>
            <c:numRef>
              <c:f>Sheet1!$E$2:$E$3</c:f>
              <c:numCache>
                <c:formatCode>General</c:formatCode>
                <c:ptCount val="2"/>
                <c:pt idx="0">
                  <c:v>60</c:v>
                </c:pt>
                <c:pt idx="1">
                  <c:v>60</c:v>
                </c:pt>
              </c:numCache>
            </c:numRef>
          </c:val>
          <c:extLst>
            <c:ext xmlns:c16="http://schemas.microsoft.com/office/drawing/2014/chart" uri="{C3380CC4-5D6E-409C-BE32-E72D297353CC}">
              <c16:uniqueId val="{00000003-102D-0941-83E1-EF28FD1460A8}"/>
            </c:ext>
          </c:extLst>
        </c:ser>
        <c:ser>
          <c:idx val="4"/>
          <c:order val="4"/>
          <c:tx>
            <c:strRef>
              <c:f>Sheet1!$F$1</c:f>
              <c:strCache>
                <c:ptCount val="1"/>
                <c:pt idx="0">
                  <c:v>YOUR TITLE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rgbClr val="FFFFFF"/>
                    </a:solidFill>
                    <a:latin typeface="Poppins" pitchFamily="2" charset="77"/>
                    <a:ea typeface="+mn-ea"/>
                    <a:cs typeface="Poppins" pitchFamily="2" charset="77"/>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SERIES 1</c:v>
                </c:pt>
                <c:pt idx="1">
                  <c:v>SERIES 2</c:v>
                </c:pt>
              </c:strCache>
            </c:strRef>
          </c:cat>
          <c:val>
            <c:numRef>
              <c:f>Sheet1!$F$2:$F$3</c:f>
              <c:numCache>
                <c:formatCode>General</c:formatCode>
                <c:ptCount val="2"/>
                <c:pt idx="0">
                  <c:v>85</c:v>
                </c:pt>
                <c:pt idx="1">
                  <c:v>160</c:v>
                </c:pt>
              </c:numCache>
            </c:numRef>
          </c:val>
          <c:extLst>
            <c:ext xmlns:c16="http://schemas.microsoft.com/office/drawing/2014/chart" uri="{C3380CC4-5D6E-409C-BE32-E72D297353CC}">
              <c16:uniqueId val="{00000004-102D-0941-83E1-EF28FD1460A8}"/>
            </c:ext>
          </c:extLst>
        </c:ser>
        <c:ser>
          <c:idx val="5"/>
          <c:order val="5"/>
          <c:tx>
            <c:strRef>
              <c:f>Sheet1!$G$1</c:f>
              <c:strCache>
                <c:ptCount val="1"/>
                <c:pt idx="0">
                  <c:v>YOUR TITLE 6</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rgbClr val="FFFFFF"/>
                    </a:solidFill>
                    <a:latin typeface="Poppins" pitchFamily="2" charset="77"/>
                    <a:ea typeface="+mn-ea"/>
                    <a:cs typeface="Poppins" pitchFamily="2" charset="77"/>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SERIES 1</c:v>
                </c:pt>
                <c:pt idx="1">
                  <c:v>SERIES 2</c:v>
                </c:pt>
              </c:strCache>
            </c:strRef>
          </c:cat>
          <c:val>
            <c:numRef>
              <c:f>Sheet1!$G$2:$G$3</c:f>
              <c:numCache>
                <c:formatCode>General</c:formatCode>
                <c:ptCount val="2"/>
                <c:pt idx="0">
                  <c:v>75</c:v>
                </c:pt>
                <c:pt idx="1">
                  <c:v>140</c:v>
                </c:pt>
              </c:numCache>
            </c:numRef>
          </c:val>
          <c:extLst>
            <c:ext xmlns:c16="http://schemas.microsoft.com/office/drawing/2014/chart" uri="{C3380CC4-5D6E-409C-BE32-E72D297353CC}">
              <c16:uniqueId val="{00000005-102D-0941-83E1-EF28FD1460A8}"/>
            </c:ext>
          </c:extLst>
        </c:ser>
        <c:dLbls>
          <c:dLblPos val="inEnd"/>
          <c:showLegendKey val="0"/>
          <c:showVal val="1"/>
          <c:showCatName val="0"/>
          <c:showSerName val="0"/>
          <c:showPercent val="0"/>
          <c:showBubbleSize val="0"/>
        </c:dLbls>
        <c:gapWidth val="100"/>
        <c:overlap val="-5"/>
        <c:axId val="-1809005696"/>
        <c:axId val="-1809007328"/>
      </c:barChart>
      <c:catAx>
        <c:axId val="-1809005696"/>
        <c:scaling>
          <c:orientation val="minMax"/>
        </c:scaling>
        <c:delete val="0"/>
        <c:axPos val="b"/>
        <c:majorGridlines>
          <c:spPr>
            <a:ln w="3175" cap="flat" cmpd="sng" algn="ctr">
              <a:solidFill>
                <a:schemeClr val="bg1">
                  <a:lumMod val="75000"/>
                </a:schemeClr>
              </a:solidFill>
              <a:round/>
            </a:ln>
            <a:effectLst/>
          </c:spPr>
        </c:majorGridlines>
        <c:numFmt formatCode="General" sourceLinked="0"/>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2400" b="1" i="0" u="none" strike="noStrike" kern="1200" baseline="0">
                <a:solidFill>
                  <a:schemeClr val="tx1"/>
                </a:solidFill>
                <a:latin typeface="Poppins" pitchFamily="2" charset="77"/>
                <a:ea typeface="+mn-ea"/>
                <a:cs typeface="Poppins" pitchFamily="2" charset="77"/>
              </a:defRPr>
            </a:pPr>
            <a:endParaRPr lang="en-US"/>
          </a:p>
        </c:txPr>
        <c:crossAx val="-1809007328"/>
        <c:crosses val="autoZero"/>
        <c:auto val="1"/>
        <c:lblAlgn val="ctr"/>
        <c:lblOffset val="100"/>
        <c:noMultiLvlLbl val="0"/>
      </c:catAx>
      <c:valAx>
        <c:axId val="-1809007328"/>
        <c:scaling>
          <c:orientation val="minMax"/>
        </c:scaling>
        <c:delete val="0"/>
        <c:axPos val="l"/>
        <c:majorGridlines>
          <c:spPr>
            <a:ln w="3175" cap="flat" cmpd="sng" algn="ctr">
              <a:solidFill>
                <a:schemeClr val="bg1">
                  <a:lumMod val="7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tx1"/>
                </a:solidFill>
                <a:latin typeface="Poppins" pitchFamily="2" charset="77"/>
                <a:ea typeface="+mn-ea"/>
                <a:cs typeface="Poppins" pitchFamily="2" charset="77"/>
              </a:defRPr>
            </a:pPr>
            <a:endParaRPr lang="en-US"/>
          </a:p>
        </c:txPr>
        <c:crossAx val="-1809005696"/>
        <c:crosses val="autoZero"/>
        <c:crossBetween val="between"/>
      </c:valAx>
      <c:spPr>
        <a:noFill/>
        <a:ln>
          <a:noFill/>
        </a:ln>
        <a:effectLst/>
      </c:spPr>
    </c:plotArea>
    <c:legend>
      <c:legendPos val="b"/>
      <c:layout>
        <c:manualLayout>
          <c:xMode val="edge"/>
          <c:yMode val="edge"/>
          <c:x val="0"/>
          <c:y val="1.5395609858008382E-2"/>
          <c:w val="0.99954685944289734"/>
          <c:h val="0.1476634456098370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Poppins" pitchFamily="2" charset="77"/>
              <a:ea typeface="+mn-ea"/>
              <a:cs typeface="Poppins" pitchFamily="2" charset="77"/>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Series 1</c:v>
                </c:pt>
              </c:strCache>
            </c:strRef>
          </c:tx>
          <c:spPr>
            <a:solidFill>
              <a:schemeClr val="accent1"/>
            </a:solidFill>
            <a:ln>
              <a:noFill/>
            </a:ln>
            <a:effectLst/>
          </c:spPr>
          <c:invertIfNegative val="0"/>
          <c:cat>
            <c:numRef>
              <c:f>Sheet1!$A$2:$A$4</c:f>
              <c:numCache>
                <c:formatCode>General</c:formatCode>
                <c:ptCount val="3"/>
                <c:pt idx="0">
                  <c:v>2018</c:v>
                </c:pt>
                <c:pt idx="1">
                  <c:v>2019</c:v>
                </c:pt>
                <c:pt idx="2">
                  <c:v>2020</c:v>
                </c:pt>
              </c:numCache>
            </c:num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B7FE-0547-8BF6-C789F92AAEB5}"/>
            </c:ext>
          </c:extLst>
        </c:ser>
        <c:ser>
          <c:idx val="1"/>
          <c:order val="1"/>
          <c:tx>
            <c:strRef>
              <c:f>Sheet1!$C$1</c:f>
              <c:strCache>
                <c:ptCount val="1"/>
                <c:pt idx="0">
                  <c:v>Series 2</c:v>
                </c:pt>
              </c:strCache>
            </c:strRef>
          </c:tx>
          <c:spPr>
            <a:solidFill>
              <a:schemeClr val="accent2"/>
            </a:solidFill>
            <a:ln>
              <a:noFill/>
            </a:ln>
            <a:effectLst/>
          </c:spPr>
          <c:invertIfNegative val="0"/>
          <c:cat>
            <c:numRef>
              <c:f>Sheet1!$A$2:$A$4</c:f>
              <c:numCache>
                <c:formatCode>General</c:formatCode>
                <c:ptCount val="3"/>
                <c:pt idx="0">
                  <c:v>2018</c:v>
                </c:pt>
                <c:pt idx="1">
                  <c:v>2019</c:v>
                </c:pt>
                <c:pt idx="2">
                  <c:v>2020</c:v>
                </c:pt>
              </c:numCache>
            </c:num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B7FE-0547-8BF6-C789F92AAEB5}"/>
            </c:ext>
          </c:extLst>
        </c:ser>
        <c:ser>
          <c:idx val="2"/>
          <c:order val="2"/>
          <c:tx>
            <c:strRef>
              <c:f>Sheet1!$D$1</c:f>
              <c:strCache>
                <c:ptCount val="1"/>
                <c:pt idx="0">
                  <c:v>Series 3</c:v>
                </c:pt>
              </c:strCache>
            </c:strRef>
          </c:tx>
          <c:spPr>
            <a:solidFill>
              <a:schemeClr val="accent3"/>
            </a:solidFill>
            <a:ln>
              <a:noFill/>
            </a:ln>
            <a:effectLst/>
          </c:spPr>
          <c:invertIfNegative val="0"/>
          <c:cat>
            <c:numRef>
              <c:f>Sheet1!$A$2:$A$4</c:f>
              <c:numCache>
                <c:formatCode>General</c:formatCode>
                <c:ptCount val="3"/>
                <c:pt idx="0">
                  <c:v>2018</c:v>
                </c:pt>
                <c:pt idx="1">
                  <c:v>2019</c:v>
                </c:pt>
                <c:pt idx="2">
                  <c:v>2020</c:v>
                </c:pt>
              </c:numCache>
            </c:num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B7FE-0547-8BF6-C789F92AAEB5}"/>
            </c:ext>
          </c:extLst>
        </c:ser>
        <c:ser>
          <c:idx val="3"/>
          <c:order val="3"/>
          <c:tx>
            <c:strRef>
              <c:f>Sheet1!$E$1</c:f>
              <c:strCache>
                <c:ptCount val="1"/>
                <c:pt idx="0">
                  <c:v>Series 4</c:v>
                </c:pt>
              </c:strCache>
            </c:strRef>
          </c:tx>
          <c:spPr>
            <a:solidFill>
              <a:schemeClr val="accent4"/>
            </a:solidFill>
            <a:ln>
              <a:noFill/>
            </a:ln>
            <a:effectLst/>
          </c:spPr>
          <c:invertIfNegative val="0"/>
          <c:cat>
            <c:numRef>
              <c:f>Sheet1!$A$2:$A$4</c:f>
              <c:numCache>
                <c:formatCode>General</c:formatCode>
                <c:ptCount val="3"/>
                <c:pt idx="0">
                  <c:v>2018</c:v>
                </c:pt>
                <c:pt idx="1">
                  <c:v>2019</c:v>
                </c:pt>
                <c:pt idx="2">
                  <c:v>2020</c:v>
                </c:pt>
              </c:numCache>
            </c:numRef>
          </c:cat>
          <c:val>
            <c:numRef>
              <c:f>Sheet1!$E$2:$E$4</c:f>
              <c:numCache>
                <c:formatCode>General</c:formatCode>
                <c:ptCount val="3"/>
                <c:pt idx="0">
                  <c:v>4.5</c:v>
                </c:pt>
                <c:pt idx="1">
                  <c:v>2.8</c:v>
                </c:pt>
                <c:pt idx="2">
                  <c:v>5</c:v>
                </c:pt>
              </c:numCache>
            </c:numRef>
          </c:val>
          <c:extLst>
            <c:ext xmlns:c16="http://schemas.microsoft.com/office/drawing/2014/chart" uri="{C3380CC4-5D6E-409C-BE32-E72D297353CC}">
              <c16:uniqueId val="{00000003-B7FE-0547-8BF6-C789F92AAEB5}"/>
            </c:ext>
          </c:extLst>
        </c:ser>
        <c:dLbls>
          <c:showLegendKey val="0"/>
          <c:showVal val="0"/>
          <c:showCatName val="0"/>
          <c:showSerName val="0"/>
          <c:showPercent val="0"/>
          <c:showBubbleSize val="0"/>
        </c:dLbls>
        <c:gapWidth val="75"/>
        <c:overlap val="100"/>
        <c:axId val="2104830799"/>
        <c:axId val="2105062863"/>
      </c:barChart>
      <c:catAx>
        <c:axId val="21048307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105062863"/>
        <c:crosses val="autoZero"/>
        <c:auto val="1"/>
        <c:lblAlgn val="ctr"/>
        <c:lblOffset val="100"/>
        <c:noMultiLvlLbl val="0"/>
      </c:catAx>
      <c:valAx>
        <c:axId val="2105062863"/>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104830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200" b="0" i="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034-BC49-8D76-B1D2A2A70D1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034-BC49-8D76-B1D2A2A70D1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034-BC49-8D76-B1D2A2A70D1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034-BC49-8D76-B1D2A2A70D1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034-BC49-8D76-B1D2A2A70D1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034-BC49-8D76-B1D2A2A70D1C}"/>
              </c:ext>
            </c:extLst>
          </c:dPt>
          <c:dLbls>
            <c:spPr>
              <a:noFill/>
              <a:ln>
                <a:noFill/>
              </a:ln>
              <a:effectLst/>
            </c:spPr>
            <c:txPr>
              <a:bodyPr rot="0" spcFirstLastPara="1" vertOverflow="ellipsis" vert="horz" wrap="square" anchor="ctr" anchorCtr="1"/>
              <a:lstStyle/>
              <a:p>
                <a:pPr>
                  <a:defRPr sz="2200" b="1" i="0" u="none" strike="noStrike" kern="1200" baseline="0">
                    <a:solidFill>
                      <a:schemeClr val="tx2"/>
                    </a:solidFill>
                    <a:latin typeface="Poppins SemiBold" pitchFamily="2" charset="77"/>
                    <a:ea typeface="+mn-ea"/>
                    <a:cs typeface="Poppins SemiBold" pitchFamily="2" charset="77"/>
                  </a:defRPr>
                </a:pPr>
                <a:endParaRPr lang="en-US"/>
              </a:p>
            </c:txPr>
            <c:dLblPos val="out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Sheet1!$A$2:$A$7</c:f>
              <c:numCache>
                <c:formatCode>General</c:formatCode>
                <c:ptCount val="6"/>
                <c:pt idx="0">
                  <c:v>2015</c:v>
                </c:pt>
                <c:pt idx="1">
                  <c:v>2016</c:v>
                </c:pt>
                <c:pt idx="2">
                  <c:v>2017</c:v>
                </c:pt>
                <c:pt idx="3">
                  <c:v>2018</c:v>
                </c:pt>
                <c:pt idx="4">
                  <c:v>2019</c:v>
                </c:pt>
                <c:pt idx="5">
                  <c:v>2020</c:v>
                </c:pt>
              </c:numCache>
            </c:numRef>
          </c:cat>
          <c:val>
            <c:numRef>
              <c:f>Sheet1!$B$2:$B$7</c:f>
              <c:numCache>
                <c:formatCode>General</c:formatCode>
                <c:ptCount val="6"/>
                <c:pt idx="0">
                  <c:v>8.1999999999999993</c:v>
                </c:pt>
                <c:pt idx="1">
                  <c:v>3.2</c:v>
                </c:pt>
                <c:pt idx="2">
                  <c:v>8</c:v>
                </c:pt>
                <c:pt idx="3">
                  <c:v>4</c:v>
                </c:pt>
                <c:pt idx="4">
                  <c:v>7</c:v>
                </c:pt>
                <c:pt idx="5">
                  <c:v>2</c:v>
                </c:pt>
              </c:numCache>
            </c:numRef>
          </c:val>
          <c:extLst>
            <c:ext xmlns:c16="http://schemas.microsoft.com/office/drawing/2014/chart" uri="{C3380CC4-5D6E-409C-BE32-E72D297353CC}">
              <c16:uniqueId val="{00000000-0F62-C546-9E95-935229363D8E}"/>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200" b="1" i="0">
          <a:solidFill>
            <a:schemeClr val="tx2"/>
          </a:solidFill>
          <a:latin typeface="Poppins SemiBold" pitchFamily="2" charset="77"/>
          <a:cs typeface="Poppins SemiBold" pitchFamily="2" charset="77"/>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76200" cap="rnd">
              <a:solidFill>
                <a:schemeClr val="accent6">
                  <a:lumMod val="90000"/>
                </a:schemeClr>
              </a:solidFill>
              <a:round/>
            </a:ln>
            <a:effectLst/>
          </c:spPr>
          <c:marker>
            <c:symbol val="circle"/>
            <c:size val="5"/>
            <c:spPr>
              <a:solidFill>
                <a:schemeClr val="accent6">
                  <a:lumMod val="90000"/>
                </a:schemeClr>
              </a:solidFill>
              <a:ln w="76200">
                <a:solidFill>
                  <a:schemeClr val="accent6">
                    <a:lumMod val="90000"/>
                  </a:schemeClr>
                </a:solidFill>
              </a:ln>
              <a:effectLst/>
            </c:spPr>
          </c:marker>
          <c:cat>
            <c:numRef>
              <c:f>Sheet1!$A$2:$A$11</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Sheet1!$B$2:$B$11</c:f>
              <c:numCache>
                <c:formatCode>General</c:formatCode>
                <c:ptCount val="10"/>
                <c:pt idx="0">
                  <c:v>25</c:v>
                </c:pt>
                <c:pt idx="1">
                  <c:v>98</c:v>
                </c:pt>
                <c:pt idx="2">
                  <c:v>34</c:v>
                </c:pt>
                <c:pt idx="3">
                  <c:v>57</c:v>
                </c:pt>
                <c:pt idx="4">
                  <c:v>11</c:v>
                </c:pt>
                <c:pt idx="5">
                  <c:v>22</c:v>
                </c:pt>
                <c:pt idx="6">
                  <c:v>99</c:v>
                </c:pt>
                <c:pt idx="7">
                  <c:v>36</c:v>
                </c:pt>
                <c:pt idx="8">
                  <c:v>69</c:v>
                </c:pt>
                <c:pt idx="9">
                  <c:v>25</c:v>
                </c:pt>
              </c:numCache>
            </c:numRef>
          </c:val>
          <c:smooth val="0"/>
          <c:extLst>
            <c:ext xmlns:c16="http://schemas.microsoft.com/office/drawing/2014/chart" uri="{C3380CC4-5D6E-409C-BE32-E72D297353CC}">
              <c16:uniqueId val="{00000000-9E95-E541-AAE4-D8D4257EB875}"/>
            </c:ext>
          </c:extLst>
        </c:ser>
        <c:dLbls>
          <c:showLegendKey val="0"/>
          <c:showVal val="0"/>
          <c:showCatName val="0"/>
          <c:showSerName val="0"/>
          <c:showPercent val="0"/>
          <c:showBubbleSize val="0"/>
        </c:dLbls>
        <c:marker val="1"/>
        <c:smooth val="0"/>
        <c:axId val="1787364735"/>
        <c:axId val="1787366367"/>
      </c:lineChart>
      <c:catAx>
        <c:axId val="17873647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1787366367"/>
        <c:crosses val="autoZero"/>
        <c:auto val="1"/>
        <c:lblAlgn val="ctr"/>
        <c:lblOffset val="100"/>
        <c:noMultiLvlLbl val="0"/>
      </c:catAx>
      <c:valAx>
        <c:axId val="1787366367"/>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1787364735"/>
        <c:crosses val="autoZero"/>
        <c:crossBetween val="between"/>
        <c:majorUnit val="20"/>
        <c:min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200" b="0" i="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externalData r:id="rId3">
    <c:autoUpdate val="0"/>
  </c:externalData>
  <c:userShapes r:id="rId4"/>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0D1-4B4B-BE4E-1995ECFCE192}"/>
              </c:ext>
            </c:extLst>
          </c:dPt>
          <c:dPt>
            <c:idx val="1"/>
            <c:bubble3D val="0"/>
            <c:spPr>
              <a:solidFill>
                <a:schemeClr val="accent1">
                  <a:lumMod val="20000"/>
                  <a:lumOff val="80000"/>
                </a:schemeClr>
              </a:solidFill>
              <a:ln w="19050">
                <a:solidFill>
                  <a:schemeClr val="lt1"/>
                </a:solidFill>
              </a:ln>
              <a:effectLst/>
            </c:spPr>
            <c:extLst>
              <c:ext xmlns:c16="http://schemas.microsoft.com/office/drawing/2014/chart" uri="{C3380CC4-5D6E-409C-BE32-E72D297353CC}">
                <c16:uniqueId val="{00000003-60D1-4B4B-BE4E-1995ECFCE19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0D1-4B4B-BE4E-1995ECFCE192}"/>
              </c:ext>
            </c:extLst>
          </c:dPt>
          <c:cat>
            <c:strRef>
              <c:f>Sheet1!$A$2:$A$3</c:f>
              <c:strCache>
                <c:ptCount val="2"/>
                <c:pt idx="0">
                  <c:v>Item 01</c:v>
                </c:pt>
                <c:pt idx="1">
                  <c:v>Item 02</c:v>
                </c:pt>
              </c:strCache>
            </c:strRef>
          </c:cat>
          <c:val>
            <c:numRef>
              <c:f>Sheet1!$B$2:$B$3</c:f>
              <c:numCache>
                <c:formatCode>General</c:formatCode>
                <c:ptCount val="2"/>
                <c:pt idx="0">
                  <c:v>2</c:v>
                </c:pt>
                <c:pt idx="1">
                  <c:v>8</c:v>
                </c:pt>
              </c:numCache>
            </c:numRef>
          </c:val>
          <c:extLst>
            <c:ext xmlns:c16="http://schemas.microsoft.com/office/drawing/2014/chart" uri="{C3380CC4-5D6E-409C-BE32-E72D297353CC}">
              <c16:uniqueId val="{00000006-60D1-4B4B-BE4E-1995ECFCE192}"/>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3"/>
              </a:solidFill>
              <a:ln w="19050">
                <a:solidFill>
                  <a:schemeClr val="lt1"/>
                </a:solidFill>
              </a:ln>
              <a:effectLst/>
            </c:spPr>
            <c:extLst>
              <c:ext xmlns:c16="http://schemas.microsoft.com/office/drawing/2014/chart" uri="{C3380CC4-5D6E-409C-BE32-E72D297353CC}">
                <c16:uniqueId val="{00000001-60D1-4B4B-BE4E-1995ECFCE192}"/>
              </c:ext>
            </c:extLst>
          </c:dPt>
          <c:dPt>
            <c:idx val="1"/>
            <c:bubble3D val="0"/>
            <c:spPr>
              <a:solidFill>
                <a:schemeClr val="accent3">
                  <a:lumMod val="20000"/>
                  <a:lumOff val="80000"/>
                </a:schemeClr>
              </a:solidFill>
              <a:ln w="19050">
                <a:solidFill>
                  <a:schemeClr val="lt1"/>
                </a:solidFill>
              </a:ln>
              <a:effectLst/>
            </c:spPr>
            <c:extLst>
              <c:ext xmlns:c16="http://schemas.microsoft.com/office/drawing/2014/chart" uri="{C3380CC4-5D6E-409C-BE32-E72D297353CC}">
                <c16:uniqueId val="{00000003-60D1-4B4B-BE4E-1995ECFCE19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0D1-4B4B-BE4E-1995ECFCE192}"/>
              </c:ext>
            </c:extLst>
          </c:dPt>
          <c:cat>
            <c:strRef>
              <c:f>Sheet1!$A$2:$A$3</c:f>
              <c:strCache>
                <c:ptCount val="2"/>
                <c:pt idx="0">
                  <c:v>Item 01</c:v>
                </c:pt>
                <c:pt idx="1">
                  <c:v>Item 02</c:v>
                </c:pt>
              </c:strCache>
            </c:strRef>
          </c:cat>
          <c:val>
            <c:numRef>
              <c:f>Sheet1!$B$2:$B$3</c:f>
              <c:numCache>
                <c:formatCode>General</c:formatCode>
                <c:ptCount val="2"/>
                <c:pt idx="0">
                  <c:v>2</c:v>
                </c:pt>
                <c:pt idx="1">
                  <c:v>8</c:v>
                </c:pt>
              </c:numCache>
            </c:numRef>
          </c:val>
          <c:extLst>
            <c:ext xmlns:c16="http://schemas.microsoft.com/office/drawing/2014/chart" uri="{C3380CC4-5D6E-409C-BE32-E72D297353CC}">
              <c16:uniqueId val="{00000006-60D1-4B4B-BE4E-1995ECFCE192}"/>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60D1-4B4B-BE4E-1995ECFCE192}"/>
              </c:ext>
            </c:extLst>
          </c:dPt>
          <c:dPt>
            <c:idx val="1"/>
            <c:bubble3D val="0"/>
            <c:spPr>
              <a:solidFill>
                <a:schemeClr val="accent2">
                  <a:lumMod val="20000"/>
                  <a:lumOff val="80000"/>
                </a:schemeClr>
              </a:solidFill>
              <a:ln w="19050">
                <a:solidFill>
                  <a:schemeClr val="lt1"/>
                </a:solidFill>
              </a:ln>
              <a:effectLst/>
            </c:spPr>
            <c:extLst>
              <c:ext xmlns:c16="http://schemas.microsoft.com/office/drawing/2014/chart" uri="{C3380CC4-5D6E-409C-BE32-E72D297353CC}">
                <c16:uniqueId val="{00000003-60D1-4B4B-BE4E-1995ECFCE19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0D1-4B4B-BE4E-1995ECFCE192}"/>
              </c:ext>
            </c:extLst>
          </c:dPt>
          <c:cat>
            <c:strRef>
              <c:f>Sheet1!$A$2:$A$3</c:f>
              <c:strCache>
                <c:ptCount val="2"/>
                <c:pt idx="0">
                  <c:v>Item 01</c:v>
                </c:pt>
                <c:pt idx="1">
                  <c:v>Item 02</c:v>
                </c:pt>
              </c:strCache>
            </c:strRef>
          </c:cat>
          <c:val>
            <c:numRef>
              <c:f>Sheet1!$B$2:$B$3</c:f>
              <c:numCache>
                <c:formatCode>General</c:formatCode>
                <c:ptCount val="2"/>
                <c:pt idx="0">
                  <c:v>2</c:v>
                </c:pt>
                <c:pt idx="1">
                  <c:v>8</c:v>
                </c:pt>
              </c:numCache>
            </c:numRef>
          </c:val>
          <c:extLst>
            <c:ext xmlns:c16="http://schemas.microsoft.com/office/drawing/2014/chart" uri="{C3380CC4-5D6E-409C-BE32-E72D297353CC}">
              <c16:uniqueId val="{00000006-60D1-4B4B-BE4E-1995ECFCE192}"/>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4"/>
              </a:solidFill>
              <a:ln w="19050">
                <a:solidFill>
                  <a:schemeClr val="lt1"/>
                </a:solidFill>
              </a:ln>
              <a:effectLst/>
            </c:spPr>
            <c:extLst>
              <c:ext xmlns:c16="http://schemas.microsoft.com/office/drawing/2014/chart" uri="{C3380CC4-5D6E-409C-BE32-E72D297353CC}">
                <c16:uniqueId val="{00000001-60D1-4B4B-BE4E-1995ECFCE192}"/>
              </c:ext>
            </c:extLst>
          </c:dPt>
          <c:dPt>
            <c:idx val="1"/>
            <c:bubble3D val="0"/>
            <c:spPr>
              <a:solidFill>
                <a:schemeClr val="accent4">
                  <a:lumMod val="20000"/>
                  <a:lumOff val="80000"/>
                </a:schemeClr>
              </a:solidFill>
              <a:ln w="19050">
                <a:solidFill>
                  <a:schemeClr val="lt1"/>
                </a:solidFill>
              </a:ln>
              <a:effectLst/>
            </c:spPr>
            <c:extLst>
              <c:ext xmlns:c16="http://schemas.microsoft.com/office/drawing/2014/chart" uri="{C3380CC4-5D6E-409C-BE32-E72D297353CC}">
                <c16:uniqueId val="{00000003-60D1-4B4B-BE4E-1995ECFCE19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0D1-4B4B-BE4E-1995ECFCE192}"/>
              </c:ext>
            </c:extLst>
          </c:dPt>
          <c:cat>
            <c:strRef>
              <c:f>Sheet1!$A$2:$A$3</c:f>
              <c:strCache>
                <c:ptCount val="2"/>
                <c:pt idx="0">
                  <c:v>Item 01</c:v>
                </c:pt>
                <c:pt idx="1">
                  <c:v>Item 02</c:v>
                </c:pt>
              </c:strCache>
            </c:strRef>
          </c:cat>
          <c:val>
            <c:numRef>
              <c:f>Sheet1!$B$2:$B$3</c:f>
              <c:numCache>
                <c:formatCode>General</c:formatCode>
                <c:ptCount val="2"/>
                <c:pt idx="0">
                  <c:v>2</c:v>
                </c:pt>
                <c:pt idx="1">
                  <c:v>8</c:v>
                </c:pt>
              </c:numCache>
            </c:numRef>
          </c:val>
          <c:extLst>
            <c:ext xmlns:c16="http://schemas.microsoft.com/office/drawing/2014/chart" uri="{C3380CC4-5D6E-409C-BE32-E72D297353CC}">
              <c16:uniqueId val="{00000006-60D1-4B4B-BE4E-1995ECFCE192}"/>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Series 1</c:v>
                </c:pt>
              </c:strCache>
            </c:strRef>
          </c:tx>
          <c:spPr>
            <a:ln w="76200" cap="rnd">
              <a:solidFill>
                <a:schemeClr val="accent1"/>
              </a:solidFill>
              <a:round/>
            </a:ln>
            <a:effectLst/>
          </c:spPr>
          <c:marker>
            <c:symbol val="circle"/>
            <c:size val="5"/>
            <c:spPr>
              <a:solidFill>
                <a:schemeClr val="accent1"/>
              </a:solidFill>
              <a:ln w="76200">
                <a:solidFill>
                  <a:schemeClr val="accent1"/>
                </a:solidFill>
              </a:ln>
              <a:effectLst/>
            </c:spPr>
          </c:marker>
          <c:xVal>
            <c:numRef>
              <c:f>Sheet1!$A$2:$A$13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Sheet1!$B$2:$B$13</c:f>
              <c:numCache>
                <c:formatCode>General</c:formatCode>
                <c:ptCount val="12"/>
                <c:pt idx="0">
                  <c:v>45</c:v>
                </c:pt>
                <c:pt idx="1">
                  <c:v>55</c:v>
                </c:pt>
                <c:pt idx="2">
                  <c:v>47</c:v>
                </c:pt>
                <c:pt idx="3">
                  <c:v>75</c:v>
                </c:pt>
                <c:pt idx="4">
                  <c:v>90</c:v>
                </c:pt>
                <c:pt idx="5">
                  <c:v>100</c:v>
                </c:pt>
                <c:pt idx="6">
                  <c:v>100</c:v>
                </c:pt>
                <c:pt idx="7">
                  <c:v>95</c:v>
                </c:pt>
                <c:pt idx="8">
                  <c:v>88</c:v>
                </c:pt>
                <c:pt idx="9">
                  <c:v>50</c:v>
                </c:pt>
                <c:pt idx="10">
                  <c:v>45</c:v>
                </c:pt>
                <c:pt idx="11">
                  <c:v>58</c:v>
                </c:pt>
              </c:numCache>
            </c:numRef>
          </c:yVal>
          <c:smooth val="1"/>
          <c:extLst>
            <c:ext xmlns:c16="http://schemas.microsoft.com/office/drawing/2014/chart" uri="{C3380CC4-5D6E-409C-BE32-E72D297353CC}">
              <c16:uniqueId val="{00000000-2841-4E41-B027-9788DEFB265D}"/>
            </c:ext>
          </c:extLst>
        </c:ser>
        <c:ser>
          <c:idx val="1"/>
          <c:order val="1"/>
          <c:tx>
            <c:strRef>
              <c:f>Sheet1!$C$1</c:f>
              <c:strCache>
                <c:ptCount val="1"/>
                <c:pt idx="0">
                  <c:v>Series 2</c:v>
                </c:pt>
              </c:strCache>
            </c:strRef>
          </c:tx>
          <c:spPr>
            <a:ln w="76200" cap="rnd">
              <a:solidFill>
                <a:schemeClr val="accent2"/>
              </a:solidFill>
              <a:round/>
            </a:ln>
            <a:effectLst/>
          </c:spPr>
          <c:marker>
            <c:symbol val="circle"/>
            <c:size val="5"/>
            <c:spPr>
              <a:solidFill>
                <a:schemeClr val="accent2"/>
              </a:solidFill>
              <a:ln w="76200">
                <a:solidFill>
                  <a:schemeClr val="accent2"/>
                </a:solidFill>
              </a:ln>
              <a:effectLst/>
            </c:spPr>
          </c:marker>
          <c:xVal>
            <c:numRef>
              <c:f>Sheet1!$A$2:$A$13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Sheet1!$C$2:$C$13</c:f>
              <c:numCache>
                <c:formatCode>General</c:formatCode>
                <c:ptCount val="12"/>
                <c:pt idx="0">
                  <c:v>15</c:v>
                </c:pt>
                <c:pt idx="1">
                  <c:v>25</c:v>
                </c:pt>
                <c:pt idx="2">
                  <c:v>17</c:v>
                </c:pt>
                <c:pt idx="3">
                  <c:v>34</c:v>
                </c:pt>
                <c:pt idx="4">
                  <c:v>41</c:v>
                </c:pt>
                <c:pt idx="5">
                  <c:v>47</c:v>
                </c:pt>
                <c:pt idx="6">
                  <c:v>50</c:v>
                </c:pt>
                <c:pt idx="7">
                  <c:v>46</c:v>
                </c:pt>
                <c:pt idx="8">
                  <c:v>37</c:v>
                </c:pt>
                <c:pt idx="9">
                  <c:v>22</c:v>
                </c:pt>
                <c:pt idx="10">
                  <c:v>20</c:v>
                </c:pt>
                <c:pt idx="11">
                  <c:v>30</c:v>
                </c:pt>
              </c:numCache>
            </c:numRef>
          </c:yVal>
          <c:smooth val="1"/>
          <c:extLst>
            <c:ext xmlns:c16="http://schemas.microsoft.com/office/drawing/2014/chart" uri="{C3380CC4-5D6E-409C-BE32-E72D297353CC}">
              <c16:uniqueId val="{00000002-2841-4E41-B027-9788DEFB265D}"/>
            </c:ext>
          </c:extLst>
        </c:ser>
        <c:dLbls>
          <c:showLegendKey val="0"/>
          <c:showVal val="0"/>
          <c:showCatName val="0"/>
          <c:showSerName val="0"/>
          <c:showPercent val="0"/>
          <c:showBubbleSize val="0"/>
        </c:dLbls>
        <c:axId val="1793531535"/>
        <c:axId val="1793533167"/>
      </c:scatterChart>
      <c:valAx>
        <c:axId val="179353153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1793533167"/>
        <c:crosses val="autoZero"/>
        <c:crossBetween val="midCat"/>
        <c:majorUnit val="1"/>
      </c:valAx>
      <c:valAx>
        <c:axId val="17935331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179353153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200" b="0" i="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Series 1</c:v>
                </c:pt>
              </c:strCache>
            </c:strRef>
          </c:tx>
          <c:spPr>
            <a:ln w="76200" cap="rnd">
              <a:solidFill>
                <a:schemeClr val="accent1"/>
              </a:solidFill>
              <a:round/>
            </a:ln>
            <a:effectLst/>
          </c:spPr>
          <c:marker>
            <c:symbol val="circle"/>
            <c:size val="5"/>
            <c:spPr>
              <a:solidFill>
                <a:schemeClr val="accent1"/>
              </a:solidFill>
              <a:ln w="76200">
                <a:solidFill>
                  <a:schemeClr val="accent1"/>
                </a:solidFill>
              </a:ln>
              <a:effectLst/>
            </c:spPr>
          </c:marker>
          <c:xVal>
            <c:numRef>
              <c:f>Sheet1!$A$2:$A$10</c:f>
              <c:numCache>
                <c:formatCode>"$"#,##0</c:formatCode>
                <c:ptCount val="9"/>
                <c:pt idx="0">
                  <c:v>25672</c:v>
                </c:pt>
                <c:pt idx="1">
                  <c:v>42763</c:v>
                </c:pt>
                <c:pt idx="2">
                  <c:v>45976</c:v>
                </c:pt>
                <c:pt idx="3">
                  <c:v>54936</c:v>
                </c:pt>
                <c:pt idx="4">
                  <c:v>74734</c:v>
                </c:pt>
                <c:pt idx="5">
                  <c:v>130550</c:v>
                </c:pt>
                <c:pt idx="6">
                  <c:v>151132</c:v>
                </c:pt>
                <c:pt idx="7">
                  <c:v>195387</c:v>
                </c:pt>
                <c:pt idx="8">
                  <c:v>217637</c:v>
                </c:pt>
              </c:numCache>
            </c:numRef>
          </c:xVal>
          <c:yVal>
            <c:numRef>
              <c:f>Sheet1!$B$2:$B$10</c:f>
              <c:numCache>
                <c:formatCode>"$"#,##0</c:formatCode>
                <c:ptCount val="9"/>
                <c:pt idx="0">
                  <c:v>20858</c:v>
                </c:pt>
                <c:pt idx="1">
                  <c:v>19455</c:v>
                </c:pt>
                <c:pt idx="2">
                  <c:v>27927</c:v>
                </c:pt>
                <c:pt idx="3">
                  <c:v>29479</c:v>
                </c:pt>
                <c:pt idx="4">
                  <c:v>34036</c:v>
                </c:pt>
                <c:pt idx="5">
                  <c:v>87806</c:v>
                </c:pt>
                <c:pt idx="6">
                  <c:v>91518</c:v>
                </c:pt>
                <c:pt idx="7">
                  <c:v>93965</c:v>
                </c:pt>
                <c:pt idx="8">
                  <c:v>107164</c:v>
                </c:pt>
              </c:numCache>
            </c:numRef>
          </c:yVal>
          <c:smooth val="1"/>
          <c:extLst>
            <c:ext xmlns:c16="http://schemas.microsoft.com/office/drawing/2014/chart" uri="{C3380CC4-5D6E-409C-BE32-E72D297353CC}">
              <c16:uniqueId val="{00000000-A7F0-C241-85F9-C4A5F29CD39B}"/>
            </c:ext>
          </c:extLst>
        </c:ser>
        <c:ser>
          <c:idx val="1"/>
          <c:order val="1"/>
          <c:tx>
            <c:strRef>
              <c:f>Sheet1!$C$1</c:f>
              <c:strCache>
                <c:ptCount val="1"/>
                <c:pt idx="0">
                  <c:v>Series 2</c:v>
                </c:pt>
              </c:strCache>
            </c:strRef>
          </c:tx>
          <c:spPr>
            <a:ln w="76200" cap="rnd">
              <a:solidFill>
                <a:schemeClr val="accent2"/>
              </a:solidFill>
              <a:round/>
            </a:ln>
            <a:effectLst/>
          </c:spPr>
          <c:marker>
            <c:symbol val="circle"/>
            <c:size val="5"/>
            <c:spPr>
              <a:solidFill>
                <a:schemeClr val="accent2"/>
              </a:solidFill>
              <a:ln w="76200">
                <a:solidFill>
                  <a:schemeClr val="accent2"/>
                </a:solidFill>
              </a:ln>
              <a:effectLst/>
            </c:spPr>
          </c:marker>
          <c:xVal>
            <c:numRef>
              <c:f>Sheet1!$A$2:$A$10</c:f>
              <c:numCache>
                <c:formatCode>"$"#,##0</c:formatCode>
                <c:ptCount val="9"/>
                <c:pt idx="0">
                  <c:v>25672</c:v>
                </c:pt>
                <c:pt idx="1">
                  <c:v>42763</c:v>
                </c:pt>
                <c:pt idx="2">
                  <c:v>45976</c:v>
                </c:pt>
                <c:pt idx="3">
                  <c:v>54936</c:v>
                </c:pt>
                <c:pt idx="4">
                  <c:v>74734</c:v>
                </c:pt>
                <c:pt idx="5">
                  <c:v>130550</c:v>
                </c:pt>
                <c:pt idx="6">
                  <c:v>151132</c:v>
                </c:pt>
                <c:pt idx="7">
                  <c:v>195387</c:v>
                </c:pt>
                <c:pt idx="8">
                  <c:v>217637</c:v>
                </c:pt>
              </c:numCache>
            </c:numRef>
          </c:xVal>
          <c:yVal>
            <c:numRef>
              <c:f>Sheet1!$C$2:$C$10</c:f>
              <c:numCache>
                <c:formatCode>"$"#,##0</c:formatCode>
                <c:ptCount val="9"/>
                <c:pt idx="0">
                  <c:v>87806</c:v>
                </c:pt>
                <c:pt idx="1">
                  <c:v>91518</c:v>
                </c:pt>
                <c:pt idx="2">
                  <c:v>93965</c:v>
                </c:pt>
                <c:pt idx="3">
                  <c:v>107164</c:v>
                </c:pt>
                <c:pt idx="4">
                  <c:v>27927</c:v>
                </c:pt>
                <c:pt idx="5">
                  <c:v>29479</c:v>
                </c:pt>
                <c:pt idx="6">
                  <c:v>34036</c:v>
                </c:pt>
                <c:pt idx="7">
                  <c:v>91518</c:v>
                </c:pt>
                <c:pt idx="8">
                  <c:v>93965</c:v>
                </c:pt>
              </c:numCache>
            </c:numRef>
          </c:yVal>
          <c:smooth val="1"/>
          <c:extLst>
            <c:ext xmlns:c16="http://schemas.microsoft.com/office/drawing/2014/chart" uri="{C3380CC4-5D6E-409C-BE32-E72D297353CC}">
              <c16:uniqueId val="{00000002-A7F0-C241-85F9-C4A5F29CD39B}"/>
            </c:ext>
          </c:extLst>
        </c:ser>
        <c:ser>
          <c:idx val="2"/>
          <c:order val="2"/>
          <c:tx>
            <c:strRef>
              <c:f>Sheet1!$D$1</c:f>
              <c:strCache>
                <c:ptCount val="1"/>
                <c:pt idx="0">
                  <c:v>Series 3</c:v>
                </c:pt>
              </c:strCache>
            </c:strRef>
          </c:tx>
          <c:spPr>
            <a:ln w="76200" cap="rnd">
              <a:solidFill>
                <a:schemeClr val="accent3"/>
              </a:solidFill>
              <a:round/>
            </a:ln>
            <a:effectLst/>
          </c:spPr>
          <c:marker>
            <c:symbol val="circle"/>
            <c:size val="5"/>
            <c:spPr>
              <a:solidFill>
                <a:schemeClr val="accent3"/>
              </a:solidFill>
              <a:ln w="76200">
                <a:solidFill>
                  <a:schemeClr val="accent3"/>
                </a:solidFill>
              </a:ln>
              <a:effectLst/>
            </c:spPr>
          </c:marker>
          <c:xVal>
            <c:numRef>
              <c:f>Sheet1!$A$2:$A$10</c:f>
              <c:numCache>
                <c:formatCode>"$"#,##0</c:formatCode>
                <c:ptCount val="9"/>
                <c:pt idx="0">
                  <c:v>25672</c:v>
                </c:pt>
                <c:pt idx="1">
                  <c:v>42763</c:v>
                </c:pt>
                <c:pt idx="2">
                  <c:v>45976</c:v>
                </c:pt>
                <c:pt idx="3">
                  <c:v>54936</c:v>
                </c:pt>
                <c:pt idx="4">
                  <c:v>74734</c:v>
                </c:pt>
                <c:pt idx="5">
                  <c:v>130550</c:v>
                </c:pt>
                <c:pt idx="6">
                  <c:v>151132</c:v>
                </c:pt>
                <c:pt idx="7">
                  <c:v>195387</c:v>
                </c:pt>
                <c:pt idx="8">
                  <c:v>217637</c:v>
                </c:pt>
              </c:numCache>
            </c:numRef>
          </c:xVal>
          <c:yVal>
            <c:numRef>
              <c:f>Sheet1!$D$2:$D$10</c:f>
              <c:numCache>
                <c:formatCode>"$"#,##0</c:formatCode>
                <c:ptCount val="9"/>
                <c:pt idx="0">
                  <c:v>29479</c:v>
                </c:pt>
                <c:pt idx="1">
                  <c:v>34036</c:v>
                </c:pt>
                <c:pt idx="2">
                  <c:v>19455</c:v>
                </c:pt>
                <c:pt idx="3">
                  <c:v>27927</c:v>
                </c:pt>
                <c:pt idx="4">
                  <c:v>91518</c:v>
                </c:pt>
                <c:pt idx="5">
                  <c:v>93965</c:v>
                </c:pt>
                <c:pt idx="6">
                  <c:v>107164</c:v>
                </c:pt>
                <c:pt idx="7">
                  <c:v>20858</c:v>
                </c:pt>
                <c:pt idx="8">
                  <c:v>19455</c:v>
                </c:pt>
              </c:numCache>
            </c:numRef>
          </c:yVal>
          <c:smooth val="1"/>
          <c:extLst>
            <c:ext xmlns:c16="http://schemas.microsoft.com/office/drawing/2014/chart" uri="{C3380CC4-5D6E-409C-BE32-E72D297353CC}">
              <c16:uniqueId val="{00000003-A7F0-C241-85F9-C4A5F29CD39B}"/>
            </c:ext>
          </c:extLst>
        </c:ser>
        <c:dLbls>
          <c:showLegendKey val="0"/>
          <c:showVal val="0"/>
          <c:showCatName val="0"/>
          <c:showSerName val="0"/>
          <c:showPercent val="0"/>
          <c:showBubbleSize val="0"/>
        </c:dLbls>
        <c:axId val="1793531535"/>
        <c:axId val="1793533167"/>
      </c:scatterChart>
      <c:valAx>
        <c:axId val="1793531535"/>
        <c:scaling>
          <c:orientation val="minMax"/>
        </c:scaling>
        <c:delete val="0"/>
        <c:axPos val="b"/>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1793533167"/>
        <c:crosses val="autoZero"/>
        <c:crossBetween val="midCat"/>
      </c:valAx>
      <c:valAx>
        <c:axId val="1793533167"/>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179353153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200" b="0" i="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numRef>
              <c:f>Sheet1!$A$2:$A$5</c:f>
              <c:numCache>
                <c:formatCode>General</c:formatCode>
                <c:ptCount val="4"/>
                <c:pt idx="0">
                  <c:v>2017</c:v>
                </c:pt>
                <c:pt idx="1">
                  <c:v>2018</c:v>
                </c:pt>
                <c:pt idx="2">
                  <c:v>2019</c:v>
                </c:pt>
                <c:pt idx="3">
                  <c:v>2020</c:v>
                </c:pt>
              </c:numCache>
            </c:num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8C8-ED48-9333-7491E98BAB16}"/>
            </c:ext>
          </c:extLst>
        </c:ser>
        <c:ser>
          <c:idx val="1"/>
          <c:order val="1"/>
          <c:tx>
            <c:strRef>
              <c:f>Sheet1!$C$1</c:f>
              <c:strCache>
                <c:ptCount val="1"/>
                <c:pt idx="0">
                  <c:v>Series 2</c:v>
                </c:pt>
              </c:strCache>
            </c:strRef>
          </c:tx>
          <c:spPr>
            <a:solidFill>
              <a:schemeClr val="accent2"/>
            </a:solidFill>
            <a:ln>
              <a:noFill/>
            </a:ln>
            <a:effectLst/>
          </c:spPr>
          <c:invertIfNegative val="0"/>
          <c:cat>
            <c:numRef>
              <c:f>Sheet1!$A$2:$A$5</c:f>
              <c:numCache>
                <c:formatCode>General</c:formatCode>
                <c:ptCount val="4"/>
                <c:pt idx="0">
                  <c:v>2017</c:v>
                </c:pt>
                <c:pt idx="1">
                  <c:v>2018</c:v>
                </c:pt>
                <c:pt idx="2">
                  <c:v>2019</c:v>
                </c:pt>
                <c:pt idx="3">
                  <c:v>2020</c:v>
                </c:pt>
              </c:numCache>
            </c:num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8C8-ED48-9333-7491E98BAB16}"/>
            </c:ext>
          </c:extLst>
        </c:ser>
        <c:ser>
          <c:idx val="2"/>
          <c:order val="2"/>
          <c:tx>
            <c:strRef>
              <c:f>Sheet1!$D$1</c:f>
              <c:strCache>
                <c:ptCount val="1"/>
                <c:pt idx="0">
                  <c:v>Series 3</c:v>
                </c:pt>
              </c:strCache>
            </c:strRef>
          </c:tx>
          <c:spPr>
            <a:solidFill>
              <a:schemeClr val="accent3"/>
            </a:solidFill>
            <a:ln>
              <a:noFill/>
            </a:ln>
            <a:effectLst/>
          </c:spPr>
          <c:invertIfNegative val="0"/>
          <c:cat>
            <c:numRef>
              <c:f>Sheet1!$A$2:$A$5</c:f>
              <c:numCache>
                <c:formatCode>General</c:formatCode>
                <c:ptCount val="4"/>
                <c:pt idx="0">
                  <c:v>2017</c:v>
                </c:pt>
                <c:pt idx="1">
                  <c:v>2018</c:v>
                </c:pt>
                <c:pt idx="2">
                  <c:v>2019</c:v>
                </c:pt>
                <c:pt idx="3">
                  <c:v>2020</c:v>
                </c:pt>
              </c:numCache>
            </c:num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8C8-ED48-9333-7491E98BAB16}"/>
            </c:ext>
          </c:extLst>
        </c:ser>
        <c:dLbls>
          <c:showLegendKey val="0"/>
          <c:showVal val="0"/>
          <c:showCatName val="0"/>
          <c:showSerName val="0"/>
          <c:showPercent val="0"/>
          <c:showBubbleSize val="0"/>
        </c:dLbls>
        <c:gapWidth val="125"/>
        <c:overlap val="-20"/>
        <c:axId val="1376349407"/>
        <c:axId val="1376114143"/>
      </c:barChart>
      <c:catAx>
        <c:axId val="137634940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1376114143"/>
        <c:crosses val="autoZero"/>
        <c:auto val="1"/>
        <c:lblAlgn val="ctr"/>
        <c:lblOffset val="100"/>
        <c:noMultiLvlLbl val="0"/>
      </c:catAx>
      <c:valAx>
        <c:axId val="137611414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13763494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200" b="0" i="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Sheet1!$B$2:$B$6</c:f>
              <c:numCache>
                <c:formatCode>General</c:formatCode>
                <c:ptCount val="5"/>
                <c:pt idx="0">
                  <c:v>300</c:v>
                </c:pt>
                <c:pt idx="1">
                  <c:v>700</c:v>
                </c:pt>
                <c:pt idx="2">
                  <c:v>380</c:v>
                </c:pt>
                <c:pt idx="3">
                  <c:v>203</c:v>
                </c:pt>
                <c:pt idx="4">
                  <c:v>180</c:v>
                </c:pt>
              </c:numCache>
            </c:numRef>
          </c:val>
          <c:extLst>
            <c:ext xmlns:c16="http://schemas.microsoft.com/office/drawing/2014/chart" uri="{C3380CC4-5D6E-409C-BE32-E72D297353CC}">
              <c16:uniqueId val="{00000000-B64B-094D-91E5-A75A52AD7548}"/>
            </c:ext>
          </c:extLst>
        </c:ser>
        <c:ser>
          <c:idx val="1"/>
          <c:order val="1"/>
          <c:tx>
            <c:strRef>
              <c:f>Sheet1!$C$1</c:f>
              <c:strCache>
                <c:ptCount val="1"/>
                <c:pt idx="0">
                  <c:v>Series 2</c:v>
                </c:pt>
              </c:strCache>
            </c:strRef>
          </c:tx>
          <c:spPr>
            <a:solidFill>
              <a:schemeClr val="accent2"/>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Sheet1!$C$2:$C$6</c:f>
              <c:numCache>
                <c:formatCode>General</c:formatCode>
                <c:ptCount val="5"/>
                <c:pt idx="0">
                  <c:v>330</c:v>
                </c:pt>
                <c:pt idx="1">
                  <c:v>725</c:v>
                </c:pt>
                <c:pt idx="2">
                  <c:v>390</c:v>
                </c:pt>
                <c:pt idx="3">
                  <c:v>205</c:v>
                </c:pt>
                <c:pt idx="4">
                  <c:v>170</c:v>
                </c:pt>
              </c:numCache>
            </c:numRef>
          </c:val>
          <c:extLst>
            <c:ext xmlns:c16="http://schemas.microsoft.com/office/drawing/2014/chart" uri="{C3380CC4-5D6E-409C-BE32-E72D297353CC}">
              <c16:uniqueId val="{00000001-B64B-094D-91E5-A75A52AD7548}"/>
            </c:ext>
          </c:extLst>
        </c:ser>
        <c:ser>
          <c:idx val="2"/>
          <c:order val="2"/>
          <c:tx>
            <c:strRef>
              <c:f>Sheet1!$D$1</c:f>
              <c:strCache>
                <c:ptCount val="1"/>
                <c:pt idx="0">
                  <c:v>Series 3</c:v>
                </c:pt>
              </c:strCache>
            </c:strRef>
          </c:tx>
          <c:spPr>
            <a:solidFill>
              <a:schemeClr val="accent3"/>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Sheet1!$D$2:$D$6</c:f>
              <c:numCache>
                <c:formatCode>General</c:formatCode>
                <c:ptCount val="5"/>
                <c:pt idx="0">
                  <c:v>600</c:v>
                </c:pt>
                <c:pt idx="1">
                  <c:v>1400</c:v>
                </c:pt>
                <c:pt idx="2">
                  <c:v>750</c:v>
                </c:pt>
                <c:pt idx="3">
                  <c:v>405</c:v>
                </c:pt>
                <c:pt idx="4">
                  <c:v>300</c:v>
                </c:pt>
              </c:numCache>
            </c:numRef>
          </c:val>
          <c:extLst>
            <c:ext xmlns:c16="http://schemas.microsoft.com/office/drawing/2014/chart" uri="{C3380CC4-5D6E-409C-BE32-E72D297353CC}">
              <c16:uniqueId val="{00000002-B64B-094D-91E5-A75A52AD7548}"/>
            </c:ext>
          </c:extLst>
        </c:ser>
        <c:ser>
          <c:idx val="3"/>
          <c:order val="3"/>
          <c:tx>
            <c:strRef>
              <c:f>Sheet1!$E$1</c:f>
              <c:strCache>
                <c:ptCount val="1"/>
                <c:pt idx="0">
                  <c:v>Series 4</c:v>
                </c:pt>
              </c:strCache>
            </c:strRef>
          </c:tx>
          <c:spPr>
            <a:solidFill>
              <a:schemeClr val="accent4"/>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Sheet1!$E$2:$E$6</c:f>
              <c:numCache>
                <c:formatCode>General</c:formatCode>
                <c:ptCount val="5"/>
                <c:pt idx="0">
                  <c:v>615</c:v>
                </c:pt>
                <c:pt idx="1">
                  <c:v>1467</c:v>
                </c:pt>
                <c:pt idx="2">
                  <c:v>745</c:v>
                </c:pt>
                <c:pt idx="3">
                  <c:v>444</c:v>
                </c:pt>
                <c:pt idx="4">
                  <c:v>280</c:v>
                </c:pt>
              </c:numCache>
            </c:numRef>
          </c:val>
          <c:extLst>
            <c:ext xmlns:c16="http://schemas.microsoft.com/office/drawing/2014/chart" uri="{C3380CC4-5D6E-409C-BE32-E72D297353CC}">
              <c16:uniqueId val="{00000003-B64B-094D-91E5-A75A52AD7548}"/>
            </c:ext>
          </c:extLst>
        </c:ser>
        <c:ser>
          <c:idx val="4"/>
          <c:order val="4"/>
          <c:tx>
            <c:strRef>
              <c:f>Sheet1!$F$1</c:f>
              <c:strCache>
                <c:ptCount val="1"/>
                <c:pt idx="0">
                  <c:v>Series 5</c:v>
                </c:pt>
              </c:strCache>
            </c:strRef>
          </c:tx>
          <c:spPr>
            <a:solidFill>
              <a:schemeClr val="accent5"/>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Sheet1!$F$2:$F$6</c:f>
              <c:numCache>
                <c:formatCode>General</c:formatCode>
                <c:ptCount val="5"/>
                <c:pt idx="0">
                  <c:v>610</c:v>
                </c:pt>
                <c:pt idx="1">
                  <c:v>1467</c:v>
                </c:pt>
                <c:pt idx="2">
                  <c:v>750</c:v>
                </c:pt>
                <c:pt idx="3">
                  <c:v>439</c:v>
                </c:pt>
                <c:pt idx="4">
                  <c:v>280</c:v>
                </c:pt>
              </c:numCache>
            </c:numRef>
          </c:val>
          <c:extLst>
            <c:ext xmlns:c16="http://schemas.microsoft.com/office/drawing/2014/chart" uri="{C3380CC4-5D6E-409C-BE32-E72D297353CC}">
              <c16:uniqueId val="{00000004-B64B-094D-91E5-A75A52AD7548}"/>
            </c:ext>
          </c:extLst>
        </c:ser>
        <c:dLbls>
          <c:showLegendKey val="0"/>
          <c:showVal val="0"/>
          <c:showCatName val="0"/>
          <c:showSerName val="0"/>
          <c:showPercent val="0"/>
          <c:showBubbleSize val="0"/>
        </c:dLbls>
        <c:gapWidth val="100"/>
        <c:overlap val="-20"/>
        <c:axId val="384810592"/>
        <c:axId val="384622272"/>
      </c:barChart>
      <c:catAx>
        <c:axId val="384810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384622272"/>
        <c:crosses val="autoZero"/>
        <c:auto val="1"/>
        <c:lblAlgn val="ctr"/>
        <c:lblOffset val="100"/>
        <c:noMultiLvlLbl val="0"/>
      </c:catAx>
      <c:valAx>
        <c:axId val="384622272"/>
        <c:scaling>
          <c:orientation val="minMax"/>
          <c:max val="2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384810592"/>
        <c:crosses val="autoZero"/>
        <c:crossBetween val="between"/>
        <c:majorUnit val="400"/>
        <c:minorUnit val="5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200" b="0" i="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tx>
            <c:strRef>
              <c:f>Sheet1!$B$1</c:f>
              <c:strCache>
                <c:ptCount val="1"/>
                <c:pt idx="0">
                  <c:v>Series 1</c:v>
                </c:pt>
              </c:strCache>
            </c:strRef>
          </c:tx>
          <c:spPr>
            <a:solidFill>
              <a:schemeClr val="accent1"/>
            </a:solidFill>
            <a:ln>
              <a:solidFill>
                <a:schemeClr val="bg2"/>
              </a:solidFill>
            </a:ln>
            <a:effectLst/>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32</c:v>
                </c:pt>
                <c:pt idx="1">
                  <c:v>24</c:v>
                </c:pt>
                <c:pt idx="2">
                  <c:v>28</c:v>
                </c:pt>
                <c:pt idx="3">
                  <c:v>12</c:v>
                </c:pt>
                <c:pt idx="4">
                  <c:v>15</c:v>
                </c:pt>
                <c:pt idx="5">
                  <c:v>24</c:v>
                </c:pt>
                <c:pt idx="6">
                  <c:v>32</c:v>
                </c:pt>
                <c:pt idx="7">
                  <c:v>24</c:v>
                </c:pt>
                <c:pt idx="8">
                  <c:v>28</c:v>
                </c:pt>
                <c:pt idx="9">
                  <c:v>12</c:v>
                </c:pt>
                <c:pt idx="10">
                  <c:v>15</c:v>
                </c:pt>
                <c:pt idx="11">
                  <c:v>24</c:v>
                </c:pt>
              </c:numCache>
            </c:numRef>
          </c:val>
          <c:extLst>
            <c:ext xmlns:c16="http://schemas.microsoft.com/office/drawing/2014/chart" uri="{C3380CC4-5D6E-409C-BE32-E72D297353CC}">
              <c16:uniqueId val="{00000000-BF79-F544-A1AA-BE7A3994EDF0}"/>
            </c:ext>
          </c:extLst>
        </c:ser>
        <c:ser>
          <c:idx val="1"/>
          <c:order val="1"/>
          <c:tx>
            <c:strRef>
              <c:f>Sheet1!$C$1</c:f>
              <c:strCache>
                <c:ptCount val="1"/>
                <c:pt idx="0">
                  <c:v>Series 2</c:v>
                </c:pt>
              </c:strCache>
            </c:strRef>
          </c:tx>
          <c:spPr>
            <a:solidFill>
              <a:schemeClr val="accent2"/>
            </a:solidFill>
            <a:ln>
              <a:solidFill>
                <a:schemeClr val="bg2"/>
              </a:solidFill>
            </a:ln>
            <a:effectLst/>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12</c:v>
                </c:pt>
                <c:pt idx="1">
                  <c:v>15</c:v>
                </c:pt>
                <c:pt idx="2">
                  <c:v>12</c:v>
                </c:pt>
                <c:pt idx="3">
                  <c:v>21</c:v>
                </c:pt>
                <c:pt idx="4">
                  <c:v>28</c:v>
                </c:pt>
                <c:pt idx="5">
                  <c:v>15</c:v>
                </c:pt>
                <c:pt idx="6">
                  <c:v>12</c:v>
                </c:pt>
                <c:pt idx="7">
                  <c:v>15</c:v>
                </c:pt>
                <c:pt idx="8">
                  <c:v>12</c:v>
                </c:pt>
                <c:pt idx="9">
                  <c:v>21</c:v>
                </c:pt>
                <c:pt idx="10">
                  <c:v>28</c:v>
                </c:pt>
                <c:pt idx="11">
                  <c:v>15</c:v>
                </c:pt>
              </c:numCache>
            </c:numRef>
          </c:val>
          <c:extLst>
            <c:ext xmlns:c16="http://schemas.microsoft.com/office/drawing/2014/chart" uri="{C3380CC4-5D6E-409C-BE32-E72D297353CC}">
              <c16:uniqueId val="{00000001-BF79-F544-A1AA-BE7A3994EDF0}"/>
            </c:ext>
          </c:extLst>
        </c:ser>
        <c:ser>
          <c:idx val="2"/>
          <c:order val="2"/>
          <c:tx>
            <c:strRef>
              <c:f>Sheet1!$D$1</c:f>
              <c:strCache>
                <c:ptCount val="1"/>
                <c:pt idx="0">
                  <c:v>Series 3</c:v>
                </c:pt>
              </c:strCache>
            </c:strRef>
          </c:tx>
          <c:spPr>
            <a:solidFill>
              <a:schemeClr val="accent3"/>
            </a:solidFill>
            <a:ln w="25400">
              <a:solidFill>
                <a:schemeClr val="bg2"/>
              </a:solidFill>
            </a:ln>
            <a:effectLst/>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8</c:v>
                </c:pt>
                <c:pt idx="1">
                  <c:v>21</c:v>
                </c:pt>
                <c:pt idx="2">
                  <c:v>17</c:v>
                </c:pt>
                <c:pt idx="3">
                  <c:v>5</c:v>
                </c:pt>
                <c:pt idx="4">
                  <c:v>24</c:v>
                </c:pt>
                <c:pt idx="5">
                  <c:v>16</c:v>
                </c:pt>
                <c:pt idx="6">
                  <c:v>8</c:v>
                </c:pt>
                <c:pt idx="7">
                  <c:v>21</c:v>
                </c:pt>
                <c:pt idx="8">
                  <c:v>17</c:v>
                </c:pt>
                <c:pt idx="9">
                  <c:v>5</c:v>
                </c:pt>
                <c:pt idx="10">
                  <c:v>24</c:v>
                </c:pt>
                <c:pt idx="11">
                  <c:v>16</c:v>
                </c:pt>
              </c:numCache>
            </c:numRef>
          </c:val>
          <c:extLst>
            <c:ext xmlns:c16="http://schemas.microsoft.com/office/drawing/2014/chart" uri="{C3380CC4-5D6E-409C-BE32-E72D297353CC}">
              <c16:uniqueId val="{00000002-BF79-F544-A1AA-BE7A3994EDF0}"/>
            </c:ext>
          </c:extLst>
        </c:ser>
        <c:ser>
          <c:idx val="3"/>
          <c:order val="3"/>
          <c:tx>
            <c:strRef>
              <c:f>Sheet1!$E$1</c:f>
              <c:strCache>
                <c:ptCount val="1"/>
                <c:pt idx="0">
                  <c:v>Series 4</c:v>
                </c:pt>
              </c:strCache>
            </c:strRef>
          </c:tx>
          <c:spPr>
            <a:solidFill>
              <a:schemeClr val="accent4"/>
            </a:solidFill>
            <a:ln>
              <a:solidFill>
                <a:schemeClr val="bg2"/>
              </a:solidFill>
            </a:ln>
            <a:effectLst/>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Sheet1!$E$2:$E$13</c:f>
              <c:numCache>
                <c:formatCode>General</c:formatCode>
                <c:ptCount val="12"/>
                <c:pt idx="0">
                  <c:v>15</c:v>
                </c:pt>
                <c:pt idx="1">
                  <c:v>11</c:v>
                </c:pt>
                <c:pt idx="2">
                  <c:v>18</c:v>
                </c:pt>
                <c:pt idx="3">
                  <c:v>23</c:v>
                </c:pt>
                <c:pt idx="4">
                  <c:v>10</c:v>
                </c:pt>
                <c:pt idx="5">
                  <c:v>24</c:v>
                </c:pt>
                <c:pt idx="6">
                  <c:v>15</c:v>
                </c:pt>
                <c:pt idx="7">
                  <c:v>11</c:v>
                </c:pt>
                <c:pt idx="8">
                  <c:v>18</c:v>
                </c:pt>
                <c:pt idx="9">
                  <c:v>23</c:v>
                </c:pt>
                <c:pt idx="10">
                  <c:v>10</c:v>
                </c:pt>
                <c:pt idx="11">
                  <c:v>24</c:v>
                </c:pt>
              </c:numCache>
            </c:numRef>
          </c:val>
          <c:extLst>
            <c:ext xmlns:c16="http://schemas.microsoft.com/office/drawing/2014/chart" uri="{C3380CC4-5D6E-409C-BE32-E72D297353CC}">
              <c16:uniqueId val="{00000003-BF79-F544-A1AA-BE7A3994EDF0}"/>
            </c:ext>
          </c:extLst>
        </c:ser>
        <c:dLbls>
          <c:showLegendKey val="0"/>
          <c:showVal val="0"/>
          <c:showCatName val="0"/>
          <c:showSerName val="0"/>
          <c:showPercent val="0"/>
          <c:showBubbleSize val="0"/>
        </c:dLbls>
        <c:axId val="2087992223"/>
        <c:axId val="2086428495"/>
      </c:areaChart>
      <c:catAx>
        <c:axId val="208799222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86428495"/>
        <c:crosses val="autoZero"/>
        <c:auto val="1"/>
        <c:lblAlgn val="ctr"/>
        <c:lblOffset val="100"/>
        <c:noMultiLvlLbl val="0"/>
      </c:catAx>
      <c:valAx>
        <c:axId val="2086428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87992223"/>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200" b="0" i="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3860327542715098E-2"/>
          <c:y val="1.0232870742275767E-2"/>
          <c:w val="0.90913806379552042"/>
          <c:h val="0.80154077886743891"/>
        </c:manualLayout>
      </c:layout>
      <c:barChart>
        <c:barDir val="bar"/>
        <c:grouping val="clustered"/>
        <c:varyColors val="0"/>
        <c:ser>
          <c:idx val="0"/>
          <c:order val="0"/>
          <c:tx>
            <c:strRef>
              <c:f>Sheet1!$B$1</c:f>
              <c:strCache>
                <c:ptCount val="1"/>
                <c:pt idx="0">
                  <c:v>YOUR TITLE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rgbClr val="FFFFFF"/>
                    </a:solidFill>
                    <a:latin typeface="Poppins" pitchFamily="2" charset="77"/>
                    <a:ea typeface="+mn-ea"/>
                    <a:cs typeface="Poppins" pitchFamily="2" charset="77"/>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SERIES 1</c:v>
                </c:pt>
                <c:pt idx="1">
                  <c:v>SERIES 2</c:v>
                </c:pt>
              </c:strCache>
            </c:strRef>
          </c:cat>
          <c:val>
            <c:numRef>
              <c:f>Sheet1!$B$2:$B$3</c:f>
              <c:numCache>
                <c:formatCode>General</c:formatCode>
                <c:ptCount val="2"/>
                <c:pt idx="0">
                  <c:v>40</c:v>
                </c:pt>
                <c:pt idx="1">
                  <c:v>80</c:v>
                </c:pt>
              </c:numCache>
            </c:numRef>
          </c:val>
          <c:extLst>
            <c:ext xmlns:c16="http://schemas.microsoft.com/office/drawing/2014/chart" uri="{C3380CC4-5D6E-409C-BE32-E72D297353CC}">
              <c16:uniqueId val="{00000000-5C95-4449-AD82-276D85F5465E}"/>
            </c:ext>
          </c:extLst>
        </c:ser>
        <c:ser>
          <c:idx val="1"/>
          <c:order val="1"/>
          <c:tx>
            <c:strRef>
              <c:f>Sheet1!$C$1</c:f>
              <c:strCache>
                <c:ptCount val="1"/>
                <c:pt idx="0">
                  <c:v>YOUR TITLE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rgbClr val="FFFFFF"/>
                    </a:solidFill>
                    <a:latin typeface="Poppins" pitchFamily="2" charset="77"/>
                    <a:ea typeface="+mn-ea"/>
                    <a:cs typeface="Poppins" pitchFamily="2" charset="77"/>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SERIES 1</c:v>
                </c:pt>
                <c:pt idx="1">
                  <c:v>SERIES 2</c:v>
                </c:pt>
              </c:strCache>
            </c:strRef>
          </c:cat>
          <c:val>
            <c:numRef>
              <c:f>Sheet1!$C$2:$C$3</c:f>
              <c:numCache>
                <c:formatCode>General</c:formatCode>
                <c:ptCount val="2"/>
                <c:pt idx="0">
                  <c:v>50</c:v>
                </c:pt>
                <c:pt idx="1">
                  <c:v>40</c:v>
                </c:pt>
              </c:numCache>
            </c:numRef>
          </c:val>
          <c:extLst>
            <c:ext xmlns:c16="http://schemas.microsoft.com/office/drawing/2014/chart" uri="{C3380CC4-5D6E-409C-BE32-E72D297353CC}">
              <c16:uniqueId val="{00000001-5C95-4449-AD82-276D85F5465E}"/>
            </c:ext>
          </c:extLst>
        </c:ser>
        <c:ser>
          <c:idx val="2"/>
          <c:order val="2"/>
          <c:tx>
            <c:strRef>
              <c:f>Sheet1!$D$1</c:f>
              <c:strCache>
                <c:ptCount val="1"/>
                <c:pt idx="0">
                  <c:v>YOUR TITLE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rgbClr val="FFFFFF"/>
                    </a:solidFill>
                    <a:latin typeface="Poppins" pitchFamily="2" charset="77"/>
                    <a:ea typeface="+mn-ea"/>
                    <a:cs typeface="Poppins" pitchFamily="2" charset="77"/>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SERIES 1</c:v>
                </c:pt>
                <c:pt idx="1">
                  <c:v>SERIES 2</c:v>
                </c:pt>
              </c:strCache>
            </c:strRef>
          </c:cat>
          <c:val>
            <c:numRef>
              <c:f>Sheet1!$D$2:$D$3</c:f>
              <c:numCache>
                <c:formatCode>General</c:formatCode>
                <c:ptCount val="2"/>
                <c:pt idx="0">
                  <c:v>145</c:v>
                </c:pt>
                <c:pt idx="1">
                  <c:v>195</c:v>
                </c:pt>
              </c:numCache>
            </c:numRef>
          </c:val>
          <c:extLst>
            <c:ext xmlns:c16="http://schemas.microsoft.com/office/drawing/2014/chart" uri="{C3380CC4-5D6E-409C-BE32-E72D297353CC}">
              <c16:uniqueId val="{00000002-5C95-4449-AD82-276D85F5465E}"/>
            </c:ext>
          </c:extLst>
        </c:ser>
        <c:ser>
          <c:idx val="3"/>
          <c:order val="3"/>
          <c:tx>
            <c:strRef>
              <c:f>Sheet1!$E$1</c:f>
              <c:strCache>
                <c:ptCount val="1"/>
                <c:pt idx="0">
                  <c:v>YOUR TITLE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rgbClr val="FFFFFF"/>
                    </a:solidFill>
                    <a:latin typeface="Poppins" pitchFamily="2" charset="77"/>
                    <a:ea typeface="+mn-ea"/>
                    <a:cs typeface="Poppins" pitchFamily="2" charset="77"/>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SERIES 1</c:v>
                </c:pt>
                <c:pt idx="1">
                  <c:v>SERIES 2</c:v>
                </c:pt>
              </c:strCache>
            </c:strRef>
          </c:cat>
          <c:val>
            <c:numRef>
              <c:f>Sheet1!$E$2:$E$3</c:f>
              <c:numCache>
                <c:formatCode>General</c:formatCode>
                <c:ptCount val="2"/>
                <c:pt idx="0">
                  <c:v>60</c:v>
                </c:pt>
                <c:pt idx="1">
                  <c:v>60</c:v>
                </c:pt>
              </c:numCache>
            </c:numRef>
          </c:val>
          <c:extLst>
            <c:ext xmlns:c16="http://schemas.microsoft.com/office/drawing/2014/chart" uri="{C3380CC4-5D6E-409C-BE32-E72D297353CC}">
              <c16:uniqueId val="{00000003-5C95-4449-AD82-276D85F5465E}"/>
            </c:ext>
          </c:extLst>
        </c:ser>
        <c:ser>
          <c:idx val="4"/>
          <c:order val="4"/>
          <c:tx>
            <c:strRef>
              <c:f>Sheet1!$F$1</c:f>
              <c:strCache>
                <c:ptCount val="1"/>
                <c:pt idx="0">
                  <c:v>YOUR TITLE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rgbClr val="FFFFFF"/>
                    </a:solidFill>
                    <a:latin typeface="Poppins" pitchFamily="2" charset="77"/>
                    <a:ea typeface="+mn-ea"/>
                    <a:cs typeface="Poppins" pitchFamily="2" charset="77"/>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SERIES 1</c:v>
                </c:pt>
                <c:pt idx="1">
                  <c:v>SERIES 2</c:v>
                </c:pt>
              </c:strCache>
            </c:strRef>
          </c:cat>
          <c:val>
            <c:numRef>
              <c:f>Sheet1!$F$2:$F$3</c:f>
              <c:numCache>
                <c:formatCode>General</c:formatCode>
                <c:ptCount val="2"/>
                <c:pt idx="0">
                  <c:v>85</c:v>
                </c:pt>
                <c:pt idx="1">
                  <c:v>160</c:v>
                </c:pt>
              </c:numCache>
            </c:numRef>
          </c:val>
          <c:extLst>
            <c:ext xmlns:c16="http://schemas.microsoft.com/office/drawing/2014/chart" uri="{C3380CC4-5D6E-409C-BE32-E72D297353CC}">
              <c16:uniqueId val="{00000004-5C95-4449-AD82-276D85F5465E}"/>
            </c:ext>
          </c:extLst>
        </c:ser>
        <c:ser>
          <c:idx val="5"/>
          <c:order val="5"/>
          <c:tx>
            <c:strRef>
              <c:f>Sheet1!$G$1</c:f>
              <c:strCache>
                <c:ptCount val="1"/>
                <c:pt idx="0">
                  <c:v>YOUR TITLE 6</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rgbClr val="FFFFFF"/>
                    </a:solidFill>
                    <a:latin typeface="Poppins" pitchFamily="2" charset="77"/>
                    <a:ea typeface="+mn-ea"/>
                    <a:cs typeface="Poppins" pitchFamily="2" charset="77"/>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SERIES 1</c:v>
                </c:pt>
                <c:pt idx="1">
                  <c:v>SERIES 2</c:v>
                </c:pt>
              </c:strCache>
            </c:strRef>
          </c:cat>
          <c:val>
            <c:numRef>
              <c:f>Sheet1!$G$2:$G$3</c:f>
              <c:numCache>
                <c:formatCode>General</c:formatCode>
                <c:ptCount val="2"/>
                <c:pt idx="0">
                  <c:v>75</c:v>
                </c:pt>
                <c:pt idx="1">
                  <c:v>140</c:v>
                </c:pt>
              </c:numCache>
            </c:numRef>
          </c:val>
          <c:extLst>
            <c:ext xmlns:c16="http://schemas.microsoft.com/office/drawing/2014/chart" uri="{C3380CC4-5D6E-409C-BE32-E72D297353CC}">
              <c16:uniqueId val="{00000005-5C95-4449-AD82-276D85F5465E}"/>
            </c:ext>
          </c:extLst>
        </c:ser>
        <c:dLbls>
          <c:dLblPos val="inEnd"/>
          <c:showLegendKey val="0"/>
          <c:showVal val="1"/>
          <c:showCatName val="0"/>
          <c:showSerName val="0"/>
          <c:showPercent val="0"/>
          <c:showBubbleSize val="0"/>
        </c:dLbls>
        <c:gapWidth val="182"/>
        <c:axId val="-130395360"/>
        <c:axId val="-130398624"/>
      </c:barChart>
      <c:catAx>
        <c:axId val="-130395360"/>
        <c:scaling>
          <c:orientation val="maxMin"/>
        </c:scaling>
        <c:delete val="0"/>
        <c:axPos val="l"/>
        <c:majorGridlines>
          <c:spPr>
            <a:ln w="3175" cap="flat" cmpd="sng" algn="ctr">
              <a:solidFill>
                <a:schemeClr val="bg1">
                  <a:lumMod val="75000"/>
                </a:schemeClr>
              </a:solidFill>
              <a:round/>
            </a:ln>
            <a:effectLst/>
          </c:spPr>
        </c:majorGridlines>
        <c:numFmt formatCode="General" sourceLinked="0"/>
        <c:majorTickMark val="none"/>
        <c:minorTickMark val="none"/>
        <c:tickLblPos val="nextTo"/>
        <c:spPr>
          <a:noFill/>
          <a:ln w="12700" cap="flat" cmpd="sng" algn="ctr">
            <a:noFill/>
            <a:round/>
          </a:ln>
          <a:effectLst/>
        </c:spPr>
        <c:txPr>
          <a:bodyPr rot="-60000000" spcFirstLastPara="1" vertOverflow="ellipsis" vert="horz" wrap="square" anchor="ctr" anchorCtr="1"/>
          <a:lstStyle/>
          <a:p>
            <a:pPr>
              <a:defRPr sz="2400" b="1" i="0" u="none" strike="noStrike" kern="1200" baseline="0">
                <a:solidFill>
                  <a:schemeClr val="tx1"/>
                </a:solidFill>
                <a:latin typeface="Poppins" pitchFamily="2" charset="77"/>
                <a:ea typeface="+mn-ea"/>
                <a:cs typeface="Poppins" pitchFamily="2" charset="77"/>
              </a:defRPr>
            </a:pPr>
            <a:endParaRPr lang="en-US"/>
          </a:p>
        </c:txPr>
        <c:crossAx val="-130398624"/>
        <c:crosses val="autoZero"/>
        <c:auto val="1"/>
        <c:lblAlgn val="ctr"/>
        <c:lblOffset val="100"/>
        <c:noMultiLvlLbl val="0"/>
      </c:catAx>
      <c:valAx>
        <c:axId val="-130398624"/>
        <c:scaling>
          <c:orientation val="minMax"/>
        </c:scaling>
        <c:delete val="0"/>
        <c:axPos val="b"/>
        <c:majorGridlines>
          <c:spPr>
            <a:ln w="3175" cap="flat" cmpd="sng" algn="ctr">
              <a:solidFill>
                <a:schemeClr val="bg1">
                  <a:lumMod val="75000"/>
                </a:schemeClr>
              </a:solidFill>
              <a:round/>
            </a:ln>
            <a:effectLst/>
          </c:spPr>
        </c:majorGridlines>
        <c:minorGridlines>
          <c:spPr>
            <a:ln w="3175" cap="flat" cmpd="sng" algn="ctr">
              <a:solidFill>
                <a:schemeClr val="bg1">
                  <a:lumMod val="75000"/>
                </a:schemeClr>
              </a:solidFill>
              <a:round/>
            </a:ln>
            <a:effectLst/>
          </c:spPr>
        </c:min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tx1"/>
                </a:solidFill>
                <a:latin typeface="Poppins" pitchFamily="2" charset="77"/>
                <a:ea typeface="+mn-ea"/>
                <a:cs typeface="Poppins" pitchFamily="2" charset="77"/>
              </a:defRPr>
            </a:pPr>
            <a:endParaRPr lang="en-US"/>
          </a:p>
        </c:txPr>
        <c:crossAx val="-130395360"/>
        <c:crosses val="max"/>
        <c:crossBetween val="between"/>
      </c:valAx>
      <c:spPr>
        <a:noFill/>
        <a:ln w="3175">
          <a:noFill/>
        </a:ln>
        <a:effectLst/>
      </c:spPr>
    </c:plotArea>
    <c:legend>
      <c:legendPos val="b"/>
      <c:layout>
        <c:manualLayout>
          <c:xMode val="edge"/>
          <c:yMode val="edge"/>
          <c:x val="0"/>
          <c:y val="0.91857674406976708"/>
          <c:w val="1"/>
          <c:h val="6.3588422846498696E-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Poppins" pitchFamily="2" charset="77"/>
              <a:ea typeface="+mn-ea"/>
              <a:cs typeface="Poppins" pitchFamily="2" charset="77"/>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0"/>
          <c:y val="0"/>
          <c:w val="1"/>
          <c:h val="0.90658715527679901"/>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dPt>
            <c:idx val="0"/>
            <c:invertIfNegative val="0"/>
            <c:bubble3D val="0"/>
            <c:extLst>
              <c:ext xmlns:c16="http://schemas.microsoft.com/office/drawing/2014/chart" uri="{C3380CC4-5D6E-409C-BE32-E72D297353CC}">
                <c16:uniqueId val="{00000000-6AF0-B342-B64F-A7AEF565D5F3}"/>
              </c:ext>
            </c:extLst>
          </c:dPt>
          <c:dPt>
            <c:idx val="1"/>
            <c:invertIfNegative val="0"/>
            <c:bubble3D val="0"/>
            <c:extLst>
              <c:ext xmlns:c16="http://schemas.microsoft.com/office/drawing/2014/chart" uri="{C3380CC4-5D6E-409C-BE32-E72D297353CC}">
                <c16:uniqueId val="{00000001-6AF0-B342-B64F-A7AEF565D5F3}"/>
              </c:ext>
            </c:extLst>
          </c:dPt>
          <c:dPt>
            <c:idx val="2"/>
            <c:invertIfNegative val="0"/>
            <c:bubble3D val="0"/>
            <c:extLst>
              <c:ext xmlns:c16="http://schemas.microsoft.com/office/drawing/2014/chart" uri="{C3380CC4-5D6E-409C-BE32-E72D297353CC}">
                <c16:uniqueId val="{00000002-6AF0-B342-B64F-A7AEF565D5F3}"/>
              </c:ext>
            </c:extLst>
          </c:dPt>
          <c:dPt>
            <c:idx val="3"/>
            <c:invertIfNegative val="0"/>
            <c:bubble3D val="0"/>
            <c:extLst>
              <c:ext xmlns:c16="http://schemas.microsoft.com/office/drawing/2014/chart" uri="{C3380CC4-5D6E-409C-BE32-E72D297353CC}">
                <c16:uniqueId val="{00000004-6AF0-B342-B64F-A7AEF565D5F3}"/>
              </c:ext>
            </c:extLst>
          </c:dPt>
          <c:errBars>
            <c:errBarType val="plus"/>
            <c:errValType val="cust"/>
            <c:noEndCap val="1"/>
            <c:plus>
              <c:numRef>
                <c:f>Sheet1!$C$2:$C$5</c:f>
                <c:numCache>
                  <c:formatCode>General</c:formatCode>
                  <c:ptCount val="4"/>
                  <c:pt idx="0">
                    <c:v>1.7000000000000002</c:v>
                  </c:pt>
                  <c:pt idx="1">
                    <c:v>3.5</c:v>
                  </c:pt>
                  <c:pt idx="2">
                    <c:v>2.5</c:v>
                  </c:pt>
                  <c:pt idx="3">
                    <c:v>1.5</c:v>
                  </c:pt>
                </c:numCache>
              </c:numRef>
            </c:plus>
            <c:minus>
              <c:numLit>
                <c:formatCode>General</c:formatCode>
                <c:ptCount val="1"/>
                <c:pt idx="0">
                  <c:v>1</c:v>
                </c:pt>
              </c:numLit>
            </c:minus>
            <c:spPr>
              <a:ln w="50800">
                <a:solidFill>
                  <a:schemeClr val="bg1">
                    <a:lumMod val="75000"/>
                  </a:schemeClr>
                </a:solidFill>
                <a:headEnd type="none" w="med" len="med"/>
                <a:tailEnd type="oval" w="med" len="med"/>
              </a:ln>
            </c:spPr>
          </c:errBars>
          <c:cat>
            <c:strRef>
              <c:f>Sheet1!$A$2:$A$5</c:f>
              <c:strCache>
                <c:ptCount val="4"/>
                <c:pt idx="0">
                  <c:v>Q1</c:v>
                </c:pt>
                <c:pt idx="1">
                  <c:v>Q2</c:v>
                </c:pt>
                <c:pt idx="2">
                  <c:v>Q3</c:v>
                </c:pt>
                <c:pt idx="3">
                  <c:v>Q4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5-6AF0-B342-B64F-A7AEF565D5F3}"/>
            </c:ext>
          </c:extLst>
        </c:ser>
        <c:ser>
          <c:idx val="1"/>
          <c:order val="1"/>
          <c:tx>
            <c:strRef>
              <c:f>Sheet1!$C$1</c:f>
              <c:strCache>
                <c:ptCount val="1"/>
                <c:pt idx="0">
                  <c:v>Series 2</c:v>
                </c:pt>
              </c:strCache>
            </c:strRef>
          </c:tx>
          <c:spPr>
            <a:solidFill>
              <a:schemeClr val="accent1">
                <a:lumMod val="75000"/>
              </a:schemeClr>
            </a:solidFill>
          </c:spPr>
          <c:invertIfNegative val="0"/>
          <c:cat>
            <c:strRef>
              <c:f>Sheet1!$A$2:$A$5</c:f>
              <c:strCache>
                <c:ptCount val="4"/>
                <c:pt idx="0">
                  <c:v>Q1</c:v>
                </c:pt>
                <c:pt idx="1">
                  <c:v>Q2</c:v>
                </c:pt>
                <c:pt idx="2">
                  <c:v>Q3</c:v>
                </c:pt>
                <c:pt idx="3">
                  <c:v>Q4</c:v>
                </c:pt>
              </c:strCache>
            </c:strRef>
          </c:cat>
          <c:val>
            <c:numRef>
              <c:f>Sheet1!$C$2:$C$5</c:f>
              <c:numCache>
                <c:formatCode>General</c:formatCode>
                <c:ptCount val="4"/>
                <c:pt idx="0">
                  <c:v>1.7000000000000002</c:v>
                </c:pt>
                <c:pt idx="1">
                  <c:v>3.5</c:v>
                </c:pt>
                <c:pt idx="2">
                  <c:v>2.5</c:v>
                </c:pt>
                <c:pt idx="3">
                  <c:v>1.5</c:v>
                </c:pt>
              </c:numCache>
            </c:numRef>
          </c:val>
          <c:extLst>
            <c:ext xmlns:c16="http://schemas.microsoft.com/office/drawing/2014/chart" uri="{C3380CC4-5D6E-409C-BE32-E72D297353CC}">
              <c16:uniqueId val="{00000006-6AF0-B342-B64F-A7AEF565D5F3}"/>
            </c:ext>
          </c:extLst>
        </c:ser>
        <c:dLbls>
          <c:showLegendKey val="0"/>
          <c:showVal val="0"/>
          <c:showCatName val="0"/>
          <c:showSerName val="0"/>
          <c:showPercent val="0"/>
          <c:showBubbleSize val="0"/>
        </c:dLbls>
        <c:gapWidth val="150"/>
        <c:axId val="809388688"/>
        <c:axId val="809394128"/>
      </c:barChart>
      <c:catAx>
        <c:axId val="809388688"/>
        <c:scaling>
          <c:orientation val="minMax"/>
        </c:scaling>
        <c:delete val="0"/>
        <c:axPos val="b"/>
        <c:numFmt formatCode="General" sourceLinked="0"/>
        <c:majorTickMark val="out"/>
        <c:minorTickMark val="none"/>
        <c:tickLblPos val="nextTo"/>
        <c:spPr>
          <a:ln>
            <a:noFill/>
          </a:ln>
        </c:spPr>
        <c:txPr>
          <a:bodyPr/>
          <a:lstStyle/>
          <a:p>
            <a:pPr>
              <a:defRPr sz="2400" b="1" i="0">
                <a:solidFill>
                  <a:schemeClr val="tx1"/>
                </a:solidFill>
                <a:latin typeface="Poppins" pitchFamily="2" charset="77"/>
                <a:cs typeface="Poppins" pitchFamily="2" charset="77"/>
              </a:defRPr>
            </a:pPr>
            <a:endParaRPr lang="en-US"/>
          </a:p>
        </c:txPr>
        <c:crossAx val="809394128"/>
        <c:crosses val="autoZero"/>
        <c:auto val="1"/>
        <c:lblAlgn val="ctr"/>
        <c:lblOffset val="100"/>
        <c:noMultiLvlLbl val="0"/>
      </c:catAx>
      <c:valAx>
        <c:axId val="809394128"/>
        <c:scaling>
          <c:orientation val="minMax"/>
        </c:scaling>
        <c:delete val="1"/>
        <c:axPos val="l"/>
        <c:numFmt formatCode="General" sourceLinked="1"/>
        <c:majorTickMark val="out"/>
        <c:minorTickMark val="none"/>
        <c:tickLblPos val="nextTo"/>
        <c:crossAx val="80938868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698431651679961"/>
          <c:y val="0.17700153315895992"/>
          <c:w val="0.50603161428533983"/>
          <c:h val="0.61520867228554343"/>
        </c:manualLayout>
      </c:layout>
      <c:doughnutChart>
        <c:varyColors val="1"/>
        <c:ser>
          <c:idx val="0"/>
          <c:order val="0"/>
          <c:tx>
            <c:strRef>
              <c:f>Sheet1!$B$1</c:f>
              <c:strCache>
                <c:ptCount val="1"/>
                <c:pt idx="0">
                  <c:v>Sales</c:v>
                </c:pt>
              </c:strCache>
            </c:strRef>
          </c:tx>
          <c:spPr>
            <a:ln>
              <a:solidFill>
                <a:schemeClr val="bg1"/>
              </a:solidFill>
            </a:ln>
          </c:spPr>
          <c:dPt>
            <c:idx val="0"/>
            <c:bubble3D val="0"/>
            <c:spPr>
              <a:solidFill>
                <a:schemeClr val="accent1"/>
              </a:solidFill>
              <a:ln>
                <a:solidFill>
                  <a:schemeClr val="bg1"/>
                </a:solidFill>
              </a:ln>
              <a:effectLst/>
            </c:spPr>
            <c:extLst>
              <c:ext xmlns:c16="http://schemas.microsoft.com/office/drawing/2014/chart" uri="{C3380CC4-5D6E-409C-BE32-E72D297353CC}">
                <c16:uniqueId val="{00000001-4F56-2E44-ABFC-664D70091849}"/>
              </c:ext>
            </c:extLst>
          </c:dPt>
          <c:dPt>
            <c:idx val="1"/>
            <c:bubble3D val="0"/>
            <c:spPr>
              <a:solidFill>
                <a:schemeClr val="accent2"/>
              </a:solidFill>
              <a:ln>
                <a:solidFill>
                  <a:schemeClr val="bg1"/>
                </a:solidFill>
              </a:ln>
              <a:effectLst/>
            </c:spPr>
            <c:extLst>
              <c:ext xmlns:c16="http://schemas.microsoft.com/office/drawing/2014/chart" uri="{C3380CC4-5D6E-409C-BE32-E72D297353CC}">
                <c16:uniqueId val="{00000003-4F56-2E44-ABFC-664D70091849}"/>
              </c:ext>
            </c:extLst>
          </c:dPt>
          <c:dPt>
            <c:idx val="2"/>
            <c:bubble3D val="0"/>
            <c:spPr>
              <a:solidFill>
                <a:schemeClr val="accent3"/>
              </a:solidFill>
              <a:ln>
                <a:solidFill>
                  <a:schemeClr val="bg1"/>
                </a:solidFill>
              </a:ln>
              <a:effectLst/>
            </c:spPr>
            <c:extLst>
              <c:ext xmlns:c16="http://schemas.microsoft.com/office/drawing/2014/chart" uri="{C3380CC4-5D6E-409C-BE32-E72D297353CC}">
                <c16:uniqueId val="{00000005-4F56-2E44-ABFC-664D70091849}"/>
              </c:ext>
            </c:extLst>
          </c:dPt>
          <c:dPt>
            <c:idx val="3"/>
            <c:bubble3D val="0"/>
            <c:spPr>
              <a:solidFill>
                <a:schemeClr val="accent4"/>
              </a:solidFill>
              <a:ln>
                <a:solidFill>
                  <a:schemeClr val="bg1"/>
                </a:solidFill>
              </a:ln>
              <a:effectLst/>
            </c:spPr>
            <c:extLst>
              <c:ext xmlns:c16="http://schemas.microsoft.com/office/drawing/2014/chart" uri="{C3380CC4-5D6E-409C-BE32-E72D297353CC}">
                <c16:uniqueId val="{00000007-4F56-2E44-ABFC-664D70091849}"/>
              </c:ext>
            </c:extLst>
          </c:dPt>
          <c:dPt>
            <c:idx val="4"/>
            <c:bubble3D val="0"/>
            <c:spPr>
              <a:solidFill>
                <a:schemeClr val="accent5"/>
              </a:solidFill>
              <a:ln>
                <a:solidFill>
                  <a:schemeClr val="bg1"/>
                </a:solidFill>
              </a:ln>
              <a:effectLst/>
            </c:spPr>
            <c:extLst>
              <c:ext xmlns:c16="http://schemas.microsoft.com/office/drawing/2014/chart" uri="{C3380CC4-5D6E-409C-BE32-E72D297353CC}">
                <c16:uniqueId val="{00000009-4F56-2E44-ABFC-664D70091849}"/>
              </c:ext>
            </c:extLst>
          </c:dPt>
          <c:dPt>
            <c:idx val="5"/>
            <c:bubble3D val="0"/>
            <c:spPr>
              <a:solidFill>
                <a:schemeClr val="accent6"/>
              </a:solidFill>
              <a:ln>
                <a:solidFill>
                  <a:schemeClr val="bg1"/>
                </a:solidFill>
              </a:ln>
              <a:effectLst/>
            </c:spPr>
            <c:extLst>
              <c:ext xmlns:c16="http://schemas.microsoft.com/office/drawing/2014/chart" uri="{C3380CC4-5D6E-409C-BE32-E72D297353CC}">
                <c16:uniqueId val="{0000000B-4F56-2E44-ABFC-664D70091849}"/>
              </c:ext>
            </c:extLst>
          </c:dPt>
          <c:dLbls>
            <c:delete val="1"/>
          </c:dLbls>
          <c:cat>
            <c:strRef>
              <c:f>Sheet1!$A$2:$A$6</c:f>
              <c:strCache>
                <c:ptCount val="4"/>
                <c:pt idx="0">
                  <c:v>1st Qtr</c:v>
                </c:pt>
                <c:pt idx="1">
                  <c:v>2nd Qtr</c:v>
                </c:pt>
                <c:pt idx="2">
                  <c:v>3rd Qtr</c:v>
                </c:pt>
                <c:pt idx="3">
                  <c:v>4th Qtr</c:v>
                </c:pt>
              </c:strCache>
            </c:strRef>
          </c:cat>
          <c:val>
            <c:numRef>
              <c:f>Sheet1!$B$2:$B$6</c:f>
              <c:numCache>
                <c:formatCode>0%</c:formatCode>
                <c:ptCount val="5"/>
                <c:pt idx="0">
                  <c:v>0.35</c:v>
                </c:pt>
                <c:pt idx="1">
                  <c:v>0.16</c:v>
                </c:pt>
                <c:pt idx="2">
                  <c:v>0.21</c:v>
                </c:pt>
                <c:pt idx="3">
                  <c:v>0.19</c:v>
                </c:pt>
                <c:pt idx="4">
                  <c:v>0.23</c:v>
                </c:pt>
              </c:numCache>
            </c:numRef>
          </c:val>
          <c:extLst>
            <c:ext xmlns:c16="http://schemas.microsoft.com/office/drawing/2014/chart" uri="{C3380CC4-5D6E-409C-BE32-E72D297353CC}">
              <c16:uniqueId val="{0000000C-4F56-2E44-ABFC-664D70091849}"/>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w="6350" cap="flat" cmpd="sng" algn="ctr">
      <a:noFill/>
      <a:prstDash val="solid"/>
      <a:miter lim="800000"/>
    </a:ln>
    <a:effectLst/>
  </c:spPr>
  <c:txPr>
    <a:bodyPr/>
    <a:lstStyle/>
    <a:p>
      <a:pPr>
        <a:defRPr sz="1800"/>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698431651679961"/>
          <c:y val="0.17700153315895992"/>
          <c:w val="0.50603161428533983"/>
          <c:h val="0.61520867228554343"/>
        </c:manualLayout>
      </c:layout>
      <c:doughnutChart>
        <c:varyColors val="1"/>
        <c:ser>
          <c:idx val="0"/>
          <c:order val="0"/>
          <c:tx>
            <c:strRef>
              <c:f>Sheet1!$B$1</c:f>
              <c:strCache>
                <c:ptCount val="1"/>
                <c:pt idx="0">
                  <c:v>Sales</c:v>
                </c:pt>
              </c:strCache>
            </c:strRef>
          </c:tx>
          <c:spPr>
            <a:ln>
              <a:solidFill>
                <a:schemeClr val="bg1"/>
              </a:solidFill>
            </a:ln>
          </c:spPr>
          <c:dPt>
            <c:idx val="0"/>
            <c:bubble3D val="0"/>
            <c:spPr>
              <a:solidFill>
                <a:schemeClr val="accent1"/>
              </a:solidFill>
              <a:ln>
                <a:solidFill>
                  <a:schemeClr val="bg1"/>
                </a:solidFill>
              </a:ln>
              <a:effectLst/>
            </c:spPr>
            <c:extLst>
              <c:ext xmlns:c16="http://schemas.microsoft.com/office/drawing/2014/chart" uri="{C3380CC4-5D6E-409C-BE32-E72D297353CC}">
                <c16:uniqueId val="{00000001-FFB4-504A-9CCA-291EDAF94D67}"/>
              </c:ext>
            </c:extLst>
          </c:dPt>
          <c:dPt>
            <c:idx val="1"/>
            <c:bubble3D val="0"/>
            <c:spPr>
              <a:solidFill>
                <a:schemeClr val="accent2"/>
              </a:solidFill>
              <a:ln>
                <a:solidFill>
                  <a:schemeClr val="bg1"/>
                </a:solidFill>
              </a:ln>
              <a:effectLst/>
            </c:spPr>
            <c:extLst>
              <c:ext xmlns:c16="http://schemas.microsoft.com/office/drawing/2014/chart" uri="{C3380CC4-5D6E-409C-BE32-E72D297353CC}">
                <c16:uniqueId val="{00000003-FFB4-504A-9CCA-291EDAF94D67}"/>
              </c:ext>
            </c:extLst>
          </c:dPt>
          <c:dPt>
            <c:idx val="2"/>
            <c:bubble3D val="0"/>
            <c:spPr>
              <a:solidFill>
                <a:schemeClr val="accent3"/>
              </a:solidFill>
              <a:ln>
                <a:solidFill>
                  <a:schemeClr val="bg1"/>
                </a:solidFill>
              </a:ln>
              <a:effectLst/>
            </c:spPr>
            <c:extLst>
              <c:ext xmlns:c16="http://schemas.microsoft.com/office/drawing/2014/chart" uri="{C3380CC4-5D6E-409C-BE32-E72D297353CC}">
                <c16:uniqueId val="{00000005-FFB4-504A-9CCA-291EDAF94D67}"/>
              </c:ext>
            </c:extLst>
          </c:dPt>
          <c:dPt>
            <c:idx val="3"/>
            <c:bubble3D val="0"/>
            <c:spPr>
              <a:solidFill>
                <a:schemeClr val="accent4"/>
              </a:solidFill>
              <a:ln>
                <a:solidFill>
                  <a:schemeClr val="bg1"/>
                </a:solidFill>
              </a:ln>
              <a:effectLst/>
            </c:spPr>
            <c:extLst>
              <c:ext xmlns:c16="http://schemas.microsoft.com/office/drawing/2014/chart" uri="{C3380CC4-5D6E-409C-BE32-E72D297353CC}">
                <c16:uniqueId val="{00000007-FFB4-504A-9CCA-291EDAF94D67}"/>
              </c:ext>
            </c:extLst>
          </c:dPt>
          <c:dPt>
            <c:idx val="4"/>
            <c:bubble3D val="0"/>
            <c:spPr>
              <a:solidFill>
                <a:schemeClr val="accent5"/>
              </a:solidFill>
              <a:ln>
                <a:solidFill>
                  <a:schemeClr val="bg1"/>
                </a:solidFill>
              </a:ln>
              <a:effectLst/>
            </c:spPr>
            <c:extLst>
              <c:ext xmlns:c16="http://schemas.microsoft.com/office/drawing/2014/chart" uri="{C3380CC4-5D6E-409C-BE32-E72D297353CC}">
                <c16:uniqueId val="{00000009-FFB4-504A-9CCA-291EDAF94D67}"/>
              </c:ext>
            </c:extLst>
          </c:dPt>
          <c:dPt>
            <c:idx val="5"/>
            <c:bubble3D val="0"/>
            <c:spPr>
              <a:solidFill>
                <a:schemeClr val="accent6"/>
              </a:solidFill>
              <a:ln>
                <a:solidFill>
                  <a:schemeClr val="bg1"/>
                </a:solidFill>
              </a:ln>
              <a:effectLst/>
            </c:spPr>
            <c:extLst>
              <c:ext xmlns:c16="http://schemas.microsoft.com/office/drawing/2014/chart" uri="{C3380CC4-5D6E-409C-BE32-E72D297353CC}">
                <c16:uniqueId val="{0000000B-FFB4-504A-9CCA-291EDAF94D67}"/>
              </c:ext>
            </c:extLst>
          </c:dPt>
          <c:dLbls>
            <c:delete val="1"/>
          </c:dLbls>
          <c:cat>
            <c:strRef>
              <c:f>Sheet1!$A$2:$A$7</c:f>
              <c:strCache>
                <c:ptCount val="6"/>
                <c:pt idx="0">
                  <c:v>1st Qtr</c:v>
                </c:pt>
                <c:pt idx="1">
                  <c:v>2nd Qtr</c:v>
                </c:pt>
                <c:pt idx="2">
                  <c:v>3rd Qtr</c:v>
                </c:pt>
                <c:pt idx="3">
                  <c:v>4th Qtr</c:v>
                </c:pt>
                <c:pt idx="4">
                  <c:v>1st Qtr</c:v>
                </c:pt>
                <c:pt idx="5">
                  <c:v>2nd Qtr</c:v>
                </c:pt>
              </c:strCache>
            </c:strRef>
          </c:cat>
          <c:val>
            <c:numRef>
              <c:f>Sheet1!$B$2:$B$7</c:f>
              <c:numCache>
                <c:formatCode>General</c:formatCode>
                <c:ptCount val="6"/>
                <c:pt idx="0">
                  <c:v>8.1999999999999993</c:v>
                </c:pt>
                <c:pt idx="1">
                  <c:v>3.2</c:v>
                </c:pt>
                <c:pt idx="2">
                  <c:v>1.4</c:v>
                </c:pt>
                <c:pt idx="3">
                  <c:v>1.2</c:v>
                </c:pt>
                <c:pt idx="4">
                  <c:v>3</c:v>
                </c:pt>
                <c:pt idx="5">
                  <c:v>2</c:v>
                </c:pt>
              </c:numCache>
            </c:numRef>
          </c:val>
          <c:extLst>
            <c:ext xmlns:c16="http://schemas.microsoft.com/office/drawing/2014/chart" uri="{C3380CC4-5D6E-409C-BE32-E72D297353CC}">
              <c16:uniqueId val="{0000000C-FFB4-504A-9CCA-291EDAF94D67}"/>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w="6350" cap="flat" cmpd="sng" algn="ctr">
      <a:noFill/>
      <a:prstDash val="solid"/>
      <a:miter lim="800000"/>
    </a:ln>
    <a:effectLst/>
  </c:spPr>
  <c:txPr>
    <a:bodyPr/>
    <a:lstStyle/>
    <a:p>
      <a:pPr>
        <a:defRPr sz="1800"/>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spPr>
            <a:solidFill>
              <a:srgbClr val="A6A6A6"/>
            </a:solidFill>
            <a:effectLst/>
          </c:spPr>
          <c:dPt>
            <c:idx val="0"/>
            <c:bubble3D val="0"/>
            <c:spPr>
              <a:solidFill>
                <a:schemeClr val="accent2"/>
              </a:solidFill>
              <a:effectLst/>
            </c:spPr>
            <c:extLst>
              <c:ext xmlns:c16="http://schemas.microsoft.com/office/drawing/2014/chart" uri="{C3380CC4-5D6E-409C-BE32-E72D297353CC}">
                <c16:uniqueId val="{00000001-9B59-D94A-BBC4-0BC09D8EA5DC}"/>
              </c:ext>
            </c:extLst>
          </c:dPt>
          <c:dPt>
            <c:idx val="1"/>
            <c:bubble3D val="0"/>
            <c:spPr>
              <a:solidFill>
                <a:srgbClr val="A6A6A6">
                  <a:alpha val="30000"/>
                </a:srgbClr>
              </a:solidFill>
              <a:effectLst/>
            </c:spPr>
            <c:extLst>
              <c:ext xmlns:c16="http://schemas.microsoft.com/office/drawing/2014/chart" uri="{C3380CC4-5D6E-409C-BE32-E72D297353CC}">
                <c16:uniqueId val="{00000003-9B59-D94A-BBC4-0BC09D8EA5DC}"/>
              </c:ext>
            </c:extLst>
          </c:dPt>
          <c:cat>
            <c:strRef>
              <c:f>Sheet1!$A$2:$A$3</c:f>
              <c:strCache>
                <c:ptCount val="2"/>
                <c:pt idx="0">
                  <c:v>1st Qtr</c:v>
                </c:pt>
                <c:pt idx="1">
                  <c:v>2nd Qtr</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4-9B59-D94A-BBC4-0BC09D8EA5DC}"/>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spPr>
            <a:solidFill>
              <a:srgbClr val="A6A6A6"/>
            </a:solidFill>
            <a:effectLst/>
          </c:spPr>
          <c:dPt>
            <c:idx val="0"/>
            <c:bubble3D val="0"/>
            <c:spPr>
              <a:solidFill>
                <a:schemeClr val="accent1"/>
              </a:solidFill>
              <a:effectLst/>
            </c:spPr>
            <c:extLst>
              <c:ext xmlns:c16="http://schemas.microsoft.com/office/drawing/2014/chart" uri="{C3380CC4-5D6E-409C-BE32-E72D297353CC}">
                <c16:uniqueId val="{00000001-C5F7-164B-9EC0-2E7131B425DB}"/>
              </c:ext>
            </c:extLst>
          </c:dPt>
          <c:dPt>
            <c:idx val="1"/>
            <c:bubble3D val="0"/>
            <c:spPr>
              <a:solidFill>
                <a:srgbClr val="A6A6A6">
                  <a:alpha val="30000"/>
                </a:srgbClr>
              </a:solidFill>
              <a:effectLst/>
            </c:spPr>
            <c:extLst>
              <c:ext xmlns:c16="http://schemas.microsoft.com/office/drawing/2014/chart" uri="{C3380CC4-5D6E-409C-BE32-E72D297353CC}">
                <c16:uniqueId val="{00000003-C5F7-164B-9EC0-2E7131B425DB}"/>
              </c:ext>
            </c:extLst>
          </c:dPt>
          <c:cat>
            <c:strRef>
              <c:f>Sheet1!$A$2:$A$3</c:f>
              <c:strCache>
                <c:ptCount val="2"/>
                <c:pt idx="0">
                  <c:v>1st Qtr</c:v>
                </c:pt>
                <c:pt idx="1">
                  <c:v>2nd Qtr</c:v>
                </c:pt>
              </c:strCache>
            </c:str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C5F7-164B-9EC0-2E7131B425DB}"/>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dLbl>
              <c:idx val="0"/>
              <c:tx>
                <c:rich>
                  <a:bodyPr/>
                  <a:lstStyle/>
                  <a:p>
                    <a:r>
                      <a:rPr lang="en-US" dirty="0"/>
                      <a:t>40</a:t>
                    </a:r>
                  </a:p>
                </c:rich>
              </c:tx>
              <c:dLblPos val="outEnd"/>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08B2-4B42-AA49-7B0917546814}"/>
                </c:ext>
              </c:extLst>
            </c:dLbl>
            <c:dLbl>
              <c:idx val="1"/>
              <c:tx>
                <c:rich>
                  <a:bodyPr/>
                  <a:lstStyle/>
                  <a:p>
                    <a:r>
                      <a:rPr lang="en-US" dirty="0"/>
                      <a:t>50</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8B2-4B42-AA49-7B0917546814}"/>
                </c:ext>
              </c:extLst>
            </c:dLbl>
            <c:dLbl>
              <c:idx val="2"/>
              <c:tx>
                <c:rich>
                  <a:bodyPr/>
                  <a:lstStyle/>
                  <a:p>
                    <a:r>
                      <a:rPr lang="en-US"/>
                      <a:t>60</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8B2-4B42-AA49-7B0917546814}"/>
                </c:ext>
              </c:extLst>
            </c:dLbl>
            <c:dLbl>
              <c:idx val="3"/>
              <c:tx>
                <c:rich>
                  <a:bodyPr/>
                  <a:lstStyle/>
                  <a:p>
                    <a:r>
                      <a:rPr lang="en-US"/>
                      <a:t>70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8B2-4B42-AA49-7B0917546814}"/>
                </c:ext>
              </c:extLst>
            </c:dLbl>
            <c:dLbl>
              <c:idx val="4"/>
              <c:tx>
                <c:rich>
                  <a:bodyPr/>
                  <a:lstStyle/>
                  <a:p>
                    <a:r>
                      <a:rPr lang="en-US"/>
                      <a:t>90</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8B2-4B42-AA49-7B0917546814}"/>
                </c:ext>
              </c:extLst>
            </c:dLbl>
            <c:numFmt formatCode="0&quot;mbps&quot;" sourceLinked="0"/>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dk1">
                        <a:lumMod val="75000"/>
                        <a:lumOff val="25000"/>
                      </a:schemeClr>
                    </a:solidFill>
                    <a:latin typeface="Lato" panose="020F0502020204030203" pitchFamily="34" charset="0"/>
                    <a:ea typeface="Lato" panose="020F0502020204030203" pitchFamily="34" charset="0"/>
                    <a:cs typeface="Lato" panose="020F050202020403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trendline>
            <c:spPr>
              <a:ln w="19050" cap="rnd">
                <a:solidFill>
                  <a:schemeClr val="accent1"/>
                </a:solidFill>
              </a:ln>
              <a:effectLst/>
            </c:spPr>
            <c:trendlineType val="exp"/>
            <c:dispRSqr val="0"/>
            <c:dispEq val="0"/>
          </c:trendline>
          <c:cat>
            <c:numRef>
              <c:f>Sheet1!$A$2:$A$6</c:f>
              <c:numCache>
                <c:formatCode>General</c:formatCode>
                <c:ptCount val="5"/>
                <c:pt idx="0">
                  <c:v>2021</c:v>
                </c:pt>
                <c:pt idx="1">
                  <c:v>2022</c:v>
                </c:pt>
                <c:pt idx="2">
                  <c:v>2023</c:v>
                </c:pt>
                <c:pt idx="3">
                  <c:v>2024</c:v>
                </c:pt>
                <c:pt idx="4">
                  <c:v>2025</c:v>
                </c:pt>
              </c:numCache>
            </c:numRef>
          </c:cat>
          <c:val>
            <c:numRef>
              <c:f>Sheet1!$B$2:$B$6</c:f>
              <c:numCache>
                <c:formatCode>General</c:formatCode>
                <c:ptCount val="5"/>
                <c:pt idx="0">
                  <c:v>40</c:v>
                </c:pt>
                <c:pt idx="1">
                  <c:v>50</c:v>
                </c:pt>
                <c:pt idx="2">
                  <c:v>60</c:v>
                </c:pt>
                <c:pt idx="3">
                  <c:v>70</c:v>
                </c:pt>
                <c:pt idx="4">
                  <c:v>90</c:v>
                </c:pt>
              </c:numCache>
            </c:numRef>
          </c:val>
          <c:extLst>
            <c:ext xmlns:c16="http://schemas.microsoft.com/office/drawing/2014/chart" uri="{C3380CC4-5D6E-409C-BE32-E72D297353CC}">
              <c16:uniqueId val="{00000000-FADD-CD4F-BF68-D9BD99A16BB0}"/>
            </c:ext>
          </c:extLst>
        </c:ser>
        <c:dLbls>
          <c:showLegendKey val="0"/>
          <c:showVal val="0"/>
          <c:showCatName val="0"/>
          <c:showSerName val="0"/>
          <c:showPercent val="0"/>
          <c:showBubbleSize val="0"/>
        </c:dLbls>
        <c:gapWidth val="267"/>
        <c:overlap val="-43"/>
        <c:axId val="-1808991008"/>
        <c:axId val="-1808990464"/>
      </c:barChart>
      <c:catAx>
        <c:axId val="-180899100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808990464"/>
        <c:crosses val="autoZero"/>
        <c:auto val="1"/>
        <c:lblAlgn val="ctr"/>
        <c:lblOffset val="100"/>
        <c:noMultiLvlLbl val="0"/>
      </c:catAx>
      <c:valAx>
        <c:axId val="-1808990464"/>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808991008"/>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38E-BD4D-8CE0-127288C6BE0A}"/>
              </c:ext>
            </c:extLst>
          </c:dPt>
          <c:dPt>
            <c:idx val="1"/>
            <c:bubble3D val="0"/>
            <c:spPr>
              <a:solidFill>
                <a:schemeClr val="accent2"/>
              </a:solidFill>
              <a:ln w="19050">
                <a:noFill/>
              </a:ln>
              <a:effectLst/>
            </c:spPr>
            <c:extLst>
              <c:ext xmlns:c16="http://schemas.microsoft.com/office/drawing/2014/chart" uri="{C3380CC4-5D6E-409C-BE32-E72D297353CC}">
                <c16:uniqueId val="{00000003-738E-BD4D-8CE0-127288C6BE0A}"/>
              </c:ext>
            </c:extLst>
          </c:dPt>
          <c:dPt>
            <c:idx val="2"/>
            <c:bubble3D val="0"/>
            <c:spPr>
              <a:solidFill>
                <a:schemeClr val="accent3"/>
              </a:solidFill>
              <a:ln w="19050">
                <a:noFill/>
              </a:ln>
              <a:effectLst/>
            </c:spPr>
            <c:extLst>
              <c:ext xmlns:c16="http://schemas.microsoft.com/office/drawing/2014/chart" uri="{C3380CC4-5D6E-409C-BE32-E72D297353CC}">
                <c16:uniqueId val="{00000005-738E-BD4D-8CE0-127288C6BE0A}"/>
              </c:ext>
            </c:extLst>
          </c:dPt>
          <c:dLbls>
            <c:spPr>
              <a:noFill/>
              <a:ln>
                <a:noFill/>
              </a:ln>
              <a:effectLst/>
            </c:spPr>
            <c:txPr>
              <a:bodyPr rot="0" spcFirstLastPara="1" vertOverflow="ellipsis" vert="horz" wrap="square" anchor="ctr" anchorCtr="1"/>
              <a:lstStyle/>
              <a:p>
                <a:pPr>
                  <a:defRPr sz="2400" b="1" i="0" u="none" strike="noStrike" kern="1200" baseline="0">
                    <a:solidFill>
                      <a:schemeClr val="bg1"/>
                    </a:solidFill>
                    <a:latin typeface="Poppins" pitchFamily="2" charset="77"/>
                    <a:ea typeface="+mn-ea"/>
                    <a:cs typeface="Poppins" pitchFamily="2" charset="77"/>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1st Qtr</c:v>
                </c:pt>
                <c:pt idx="1">
                  <c:v>2nd Qtr</c:v>
                </c:pt>
                <c:pt idx="2">
                  <c:v>3rd Qtr</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738E-BD4D-8CE0-127288C6BE0A}"/>
            </c:ext>
          </c:extLst>
        </c:ser>
        <c:dLbls>
          <c:showLegendKey val="0"/>
          <c:showVal val="0"/>
          <c:showCatName val="0"/>
          <c:showSerName val="0"/>
          <c:showPercent val="0"/>
          <c:showBubbleSize val="0"/>
          <c:showLeaderLines val="1"/>
        </c:dLbls>
        <c:firstSliceAng val="0"/>
        <c:holeSize val="81"/>
      </c:doughnutChart>
      <c:spPr>
        <a:noFill/>
        <a:ln>
          <a:noFill/>
        </a:ln>
        <a:effectLst/>
      </c:spPr>
    </c:plotArea>
    <c:plotVisOnly val="1"/>
    <c:dispBlanksAs val="gap"/>
    <c:showDLblsOverMax val="0"/>
  </c:chart>
  <c:spPr>
    <a:noFill/>
    <a:ln>
      <a:noFill/>
    </a:ln>
    <a:effectLst/>
  </c:spPr>
  <c:txPr>
    <a:bodyPr/>
    <a:lstStyle/>
    <a:p>
      <a:pPr>
        <a:defRPr sz="2400" b="1" i="0">
          <a:solidFill>
            <a:schemeClr val="bg1"/>
          </a:solidFill>
          <a:latin typeface="Poppins" pitchFamily="2" charset="77"/>
          <a:cs typeface="Poppins" pitchFamily="2" charset="77"/>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6.0531797808164402E-2"/>
          <c:y val="1.98165924953108E-2"/>
          <c:w val="0.915180345833151"/>
          <c:h val="0.88637804311149104"/>
        </c:manualLayout>
      </c:layout>
      <c:barChart>
        <c:barDir val="col"/>
        <c:grouping val="clustered"/>
        <c:varyColors val="0"/>
        <c:ser>
          <c:idx val="0"/>
          <c:order val="0"/>
          <c:tx>
            <c:strRef>
              <c:f>Sheet1!$B$1</c:f>
              <c:strCache>
                <c:ptCount val="1"/>
                <c:pt idx="0">
                  <c:v>Data 1</c:v>
                </c:pt>
              </c:strCache>
            </c:strRef>
          </c:tx>
          <c:spPr>
            <a:solidFill>
              <a:schemeClr val="accent1"/>
            </a:solidFill>
          </c:spPr>
          <c:invertIfNegative val="0"/>
          <c:cat>
            <c:strRef>
              <c:f>Sheet1!$A$2:$A$4</c:f>
              <c:strCache>
                <c:ptCount val="3"/>
                <c:pt idx="0">
                  <c:v>TITLE 01</c:v>
                </c:pt>
                <c:pt idx="1">
                  <c:v>TITLE 02</c:v>
                </c:pt>
                <c:pt idx="2">
                  <c:v>TITLE 03</c:v>
                </c:pt>
              </c:strCache>
            </c:strRef>
          </c:cat>
          <c:val>
            <c:numRef>
              <c:f>Sheet1!$B$2:$B$4</c:f>
              <c:numCache>
                <c:formatCode>General</c:formatCode>
                <c:ptCount val="3"/>
                <c:pt idx="0">
                  <c:v>80</c:v>
                </c:pt>
                <c:pt idx="1">
                  <c:v>120</c:v>
                </c:pt>
                <c:pt idx="2">
                  <c:v>150</c:v>
                </c:pt>
              </c:numCache>
            </c:numRef>
          </c:val>
          <c:extLst>
            <c:ext xmlns:c16="http://schemas.microsoft.com/office/drawing/2014/chart" uri="{C3380CC4-5D6E-409C-BE32-E72D297353CC}">
              <c16:uniqueId val="{00000000-839D-3D48-A366-E845AD756316}"/>
            </c:ext>
          </c:extLst>
        </c:ser>
        <c:ser>
          <c:idx val="1"/>
          <c:order val="1"/>
          <c:tx>
            <c:strRef>
              <c:f>Sheet1!$C$1</c:f>
              <c:strCache>
                <c:ptCount val="1"/>
                <c:pt idx="0">
                  <c:v>Data 2</c:v>
                </c:pt>
              </c:strCache>
            </c:strRef>
          </c:tx>
          <c:spPr>
            <a:solidFill>
              <a:schemeClr val="accent2"/>
            </a:solidFill>
          </c:spPr>
          <c:invertIfNegative val="0"/>
          <c:cat>
            <c:strRef>
              <c:f>Sheet1!$A$2:$A$4</c:f>
              <c:strCache>
                <c:ptCount val="3"/>
                <c:pt idx="0">
                  <c:v>TITLE 01</c:v>
                </c:pt>
                <c:pt idx="1">
                  <c:v>TITLE 02</c:v>
                </c:pt>
                <c:pt idx="2">
                  <c:v>TITLE 03</c:v>
                </c:pt>
              </c:strCache>
            </c:strRef>
          </c:cat>
          <c:val>
            <c:numRef>
              <c:f>Sheet1!$C$2:$C$4</c:f>
              <c:numCache>
                <c:formatCode>General</c:formatCode>
                <c:ptCount val="3"/>
                <c:pt idx="0">
                  <c:v>500</c:v>
                </c:pt>
                <c:pt idx="1">
                  <c:v>430</c:v>
                </c:pt>
                <c:pt idx="2">
                  <c:v>400</c:v>
                </c:pt>
              </c:numCache>
            </c:numRef>
          </c:val>
          <c:extLst>
            <c:ext xmlns:c16="http://schemas.microsoft.com/office/drawing/2014/chart" uri="{C3380CC4-5D6E-409C-BE32-E72D297353CC}">
              <c16:uniqueId val="{00000001-839D-3D48-A366-E845AD756316}"/>
            </c:ext>
          </c:extLst>
        </c:ser>
        <c:ser>
          <c:idx val="2"/>
          <c:order val="2"/>
          <c:tx>
            <c:strRef>
              <c:f>Sheet1!$D$1</c:f>
              <c:strCache>
                <c:ptCount val="1"/>
                <c:pt idx="0">
                  <c:v> Data 3</c:v>
                </c:pt>
              </c:strCache>
            </c:strRef>
          </c:tx>
          <c:spPr>
            <a:solidFill>
              <a:schemeClr val="accent3"/>
            </a:solidFill>
          </c:spPr>
          <c:invertIfNegative val="0"/>
          <c:cat>
            <c:strRef>
              <c:f>Sheet1!$A$2:$A$4</c:f>
              <c:strCache>
                <c:ptCount val="3"/>
                <c:pt idx="0">
                  <c:v>TITLE 01</c:v>
                </c:pt>
                <c:pt idx="1">
                  <c:v>TITLE 02</c:v>
                </c:pt>
                <c:pt idx="2">
                  <c:v>TITLE 03</c:v>
                </c:pt>
              </c:strCache>
            </c:strRef>
          </c:cat>
          <c:val>
            <c:numRef>
              <c:f>Sheet1!$D$2:$D$4</c:f>
              <c:numCache>
                <c:formatCode>General</c:formatCode>
                <c:ptCount val="3"/>
                <c:pt idx="0">
                  <c:v>230</c:v>
                </c:pt>
                <c:pt idx="1">
                  <c:v>125</c:v>
                </c:pt>
                <c:pt idx="2">
                  <c:v>420</c:v>
                </c:pt>
              </c:numCache>
            </c:numRef>
          </c:val>
          <c:extLst>
            <c:ext xmlns:c16="http://schemas.microsoft.com/office/drawing/2014/chart" uri="{C3380CC4-5D6E-409C-BE32-E72D297353CC}">
              <c16:uniqueId val="{00000002-839D-3D48-A366-E845AD756316}"/>
            </c:ext>
          </c:extLst>
        </c:ser>
        <c:ser>
          <c:idx val="3"/>
          <c:order val="3"/>
          <c:tx>
            <c:strRef>
              <c:f>Sheet1!$E$1</c:f>
              <c:strCache>
                <c:ptCount val="1"/>
                <c:pt idx="0">
                  <c:v>Data 4</c:v>
                </c:pt>
              </c:strCache>
            </c:strRef>
          </c:tx>
          <c:spPr>
            <a:solidFill>
              <a:schemeClr val="accent4"/>
            </a:solidFill>
          </c:spPr>
          <c:invertIfNegative val="0"/>
          <c:cat>
            <c:strRef>
              <c:f>Sheet1!$A$2:$A$4</c:f>
              <c:strCache>
                <c:ptCount val="3"/>
                <c:pt idx="0">
                  <c:v>TITLE 01</c:v>
                </c:pt>
                <c:pt idx="1">
                  <c:v>TITLE 02</c:v>
                </c:pt>
                <c:pt idx="2">
                  <c:v>TITLE 03</c:v>
                </c:pt>
              </c:strCache>
            </c:strRef>
          </c:cat>
          <c:val>
            <c:numRef>
              <c:f>Sheet1!$E$2:$E$4</c:f>
              <c:numCache>
                <c:formatCode>General</c:formatCode>
                <c:ptCount val="3"/>
                <c:pt idx="0">
                  <c:v>100</c:v>
                </c:pt>
                <c:pt idx="1">
                  <c:v>215</c:v>
                </c:pt>
                <c:pt idx="2">
                  <c:v>300</c:v>
                </c:pt>
              </c:numCache>
            </c:numRef>
          </c:val>
          <c:extLst>
            <c:ext xmlns:c16="http://schemas.microsoft.com/office/drawing/2014/chart" uri="{C3380CC4-5D6E-409C-BE32-E72D297353CC}">
              <c16:uniqueId val="{00000003-839D-3D48-A366-E845AD756316}"/>
            </c:ext>
          </c:extLst>
        </c:ser>
        <c:dLbls>
          <c:showLegendKey val="0"/>
          <c:showVal val="0"/>
          <c:showCatName val="0"/>
          <c:showSerName val="0"/>
          <c:showPercent val="0"/>
          <c:showBubbleSize val="0"/>
        </c:dLbls>
        <c:gapWidth val="150"/>
        <c:axId val="-2071746992"/>
        <c:axId val="-2071802192"/>
      </c:barChart>
      <c:catAx>
        <c:axId val="-2071746992"/>
        <c:scaling>
          <c:orientation val="minMax"/>
        </c:scaling>
        <c:delete val="0"/>
        <c:axPos val="b"/>
        <c:majorGridlines>
          <c:spPr>
            <a:ln>
              <a:solidFill>
                <a:schemeClr val="bg1">
                  <a:lumMod val="75000"/>
                </a:schemeClr>
              </a:solidFill>
            </a:ln>
          </c:spPr>
        </c:majorGridlines>
        <c:numFmt formatCode="General" sourceLinked="0"/>
        <c:majorTickMark val="out"/>
        <c:minorTickMark val="none"/>
        <c:tickLblPos val="nextTo"/>
        <c:spPr>
          <a:ln>
            <a:solidFill>
              <a:schemeClr val="bg1">
                <a:lumMod val="75000"/>
              </a:schemeClr>
            </a:solidFill>
          </a:ln>
        </c:spPr>
        <c:txPr>
          <a:bodyPr/>
          <a:lstStyle/>
          <a:p>
            <a:pPr>
              <a:defRPr sz="2400" b="1" i="0">
                <a:solidFill>
                  <a:schemeClr val="tx1"/>
                </a:solidFill>
                <a:latin typeface="Poppins" pitchFamily="2" charset="77"/>
                <a:cs typeface="Poppins" pitchFamily="2" charset="77"/>
              </a:defRPr>
            </a:pPr>
            <a:endParaRPr lang="en-US"/>
          </a:p>
        </c:txPr>
        <c:crossAx val="-2071802192"/>
        <c:crosses val="autoZero"/>
        <c:auto val="1"/>
        <c:lblAlgn val="ctr"/>
        <c:lblOffset val="100"/>
        <c:noMultiLvlLbl val="0"/>
      </c:catAx>
      <c:valAx>
        <c:axId val="-2071802192"/>
        <c:scaling>
          <c:orientation val="minMax"/>
        </c:scaling>
        <c:delete val="0"/>
        <c:axPos val="l"/>
        <c:majorGridlines>
          <c:spPr>
            <a:ln>
              <a:solidFill>
                <a:schemeClr val="bg1">
                  <a:lumMod val="75000"/>
                </a:schemeClr>
              </a:solidFill>
            </a:ln>
          </c:spPr>
        </c:majorGridlines>
        <c:numFmt formatCode="General" sourceLinked="1"/>
        <c:majorTickMark val="none"/>
        <c:minorTickMark val="none"/>
        <c:tickLblPos val="nextTo"/>
        <c:spPr>
          <a:ln>
            <a:solidFill>
              <a:schemeClr val="bg1">
                <a:lumMod val="75000"/>
              </a:schemeClr>
            </a:solidFill>
          </a:ln>
        </c:spPr>
        <c:txPr>
          <a:bodyPr/>
          <a:lstStyle/>
          <a:p>
            <a:pPr>
              <a:defRPr sz="2400" b="1" i="0">
                <a:solidFill>
                  <a:schemeClr val="tx1"/>
                </a:solidFill>
                <a:latin typeface="Poppins" pitchFamily="2" charset="77"/>
                <a:cs typeface="Poppins" pitchFamily="2" charset="77"/>
              </a:defRPr>
            </a:pPr>
            <a:endParaRPr lang="en-US"/>
          </a:p>
        </c:txPr>
        <c:crossAx val="-2071746992"/>
        <c:crosses val="autoZero"/>
        <c:crossBetween val="between"/>
      </c:valAx>
    </c:plotArea>
    <c:plotVisOnly val="1"/>
    <c:dispBlanksAs val="gap"/>
    <c:showDLblsOverMax val="0"/>
  </c:chart>
  <c:txPr>
    <a:bodyPr/>
    <a:lstStyle/>
    <a:p>
      <a:pPr>
        <a:defRPr sz="1800">
          <a:solidFill>
            <a:schemeClr val="tx1">
              <a:lumMod val="50000"/>
              <a:lumOff val="50000"/>
            </a:schemeClr>
          </a:solidFil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50800" cap="rnd">
              <a:solidFill>
                <a:schemeClr val="accent1"/>
              </a:solidFill>
              <a:round/>
            </a:ln>
            <a:effectLst/>
          </c:spPr>
          <c:marker>
            <c:symbol val="circle"/>
            <c:size val="5"/>
            <c:spPr>
              <a:solidFill>
                <a:schemeClr val="accent1"/>
              </a:solidFill>
              <a:ln w="38100">
                <a:solidFill>
                  <a:schemeClr val="accent1"/>
                </a:solidFill>
              </a:ln>
              <a:effectLst/>
            </c:spPr>
          </c:marker>
          <c:cat>
            <c:numRef>
              <c:f>Sheet1!$A$2:$A$6</c:f>
              <c:numCache>
                <c:formatCode>General</c:formatCode>
                <c:ptCount val="5"/>
                <c:pt idx="0">
                  <c:v>2016</c:v>
                </c:pt>
                <c:pt idx="1">
                  <c:v>2017</c:v>
                </c:pt>
                <c:pt idx="2">
                  <c:v>2018</c:v>
                </c:pt>
                <c:pt idx="3">
                  <c:v>2019</c:v>
                </c:pt>
                <c:pt idx="4">
                  <c:v>2020</c:v>
                </c:pt>
              </c:numCache>
            </c:numRef>
          </c:cat>
          <c:val>
            <c:numRef>
              <c:f>Sheet1!$B$2:$B$6</c:f>
              <c:numCache>
                <c:formatCode>General</c:formatCode>
                <c:ptCount val="5"/>
                <c:pt idx="0">
                  <c:v>110</c:v>
                </c:pt>
                <c:pt idx="1">
                  <c:v>27</c:v>
                </c:pt>
                <c:pt idx="2">
                  <c:v>76</c:v>
                </c:pt>
                <c:pt idx="3">
                  <c:v>90</c:v>
                </c:pt>
                <c:pt idx="4">
                  <c:v>115</c:v>
                </c:pt>
              </c:numCache>
            </c:numRef>
          </c:val>
          <c:smooth val="0"/>
          <c:extLst>
            <c:ext xmlns:c16="http://schemas.microsoft.com/office/drawing/2014/chart" uri="{C3380CC4-5D6E-409C-BE32-E72D297353CC}">
              <c16:uniqueId val="{00000000-85A4-3A46-A451-61DC0A5679E5}"/>
            </c:ext>
          </c:extLst>
        </c:ser>
        <c:ser>
          <c:idx val="1"/>
          <c:order val="1"/>
          <c:tx>
            <c:strRef>
              <c:f>Sheet1!$C$1</c:f>
              <c:strCache>
                <c:ptCount val="1"/>
                <c:pt idx="0">
                  <c:v>Series 2</c:v>
                </c:pt>
              </c:strCache>
            </c:strRef>
          </c:tx>
          <c:spPr>
            <a:ln w="50800" cap="rnd">
              <a:solidFill>
                <a:schemeClr val="accent2"/>
              </a:solidFill>
              <a:round/>
            </a:ln>
            <a:effectLst/>
          </c:spPr>
          <c:marker>
            <c:symbol val="circle"/>
            <c:size val="5"/>
            <c:spPr>
              <a:solidFill>
                <a:schemeClr val="accent2"/>
              </a:solidFill>
              <a:ln w="38100">
                <a:solidFill>
                  <a:schemeClr val="accent2"/>
                </a:solidFill>
              </a:ln>
              <a:effectLst/>
            </c:spPr>
          </c:marker>
          <c:cat>
            <c:numRef>
              <c:f>Sheet1!$A$2:$A$6</c:f>
              <c:numCache>
                <c:formatCode>General</c:formatCode>
                <c:ptCount val="5"/>
                <c:pt idx="0">
                  <c:v>2016</c:v>
                </c:pt>
                <c:pt idx="1">
                  <c:v>2017</c:v>
                </c:pt>
                <c:pt idx="2">
                  <c:v>2018</c:v>
                </c:pt>
                <c:pt idx="3">
                  <c:v>2019</c:v>
                </c:pt>
                <c:pt idx="4">
                  <c:v>2020</c:v>
                </c:pt>
              </c:numCache>
            </c:numRef>
          </c:cat>
          <c:val>
            <c:numRef>
              <c:f>Sheet1!$C$2:$C$6</c:f>
              <c:numCache>
                <c:formatCode>General</c:formatCode>
                <c:ptCount val="5"/>
                <c:pt idx="0">
                  <c:v>88</c:v>
                </c:pt>
                <c:pt idx="1">
                  <c:v>142</c:v>
                </c:pt>
                <c:pt idx="2">
                  <c:v>88</c:v>
                </c:pt>
                <c:pt idx="3">
                  <c:v>98</c:v>
                </c:pt>
                <c:pt idx="4">
                  <c:v>112</c:v>
                </c:pt>
              </c:numCache>
            </c:numRef>
          </c:val>
          <c:smooth val="0"/>
          <c:extLst>
            <c:ext xmlns:c16="http://schemas.microsoft.com/office/drawing/2014/chart" uri="{C3380CC4-5D6E-409C-BE32-E72D297353CC}">
              <c16:uniqueId val="{00000001-85A4-3A46-A451-61DC0A5679E5}"/>
            </c:ext>
          </c:extLst>
        </c:ser>
        <c:ser>
          <c:idx val="2"/>
          <c:order val="2"/>
          <c:tx>
            <c:strRef>
              <c:f>Sheet1!$D$1</c:f>
              <c:strCache>
                <c:ptCount val="1"/>
                <c:pt idx="0">
                  <c:v>Series 3</c:v>
                </c:pt>
              </c:strCache>
            </c:strRef>
          </c:tx>
          <c:spPr>
            <a:ln w="50800" cap="rnd">
              <a:solidFill>
                <a:schemeClr val="accent3"/>
              </a:solidFill>
              <a:round/>
            </a:ln>
            <a:effectLst/>
          </c:spPr>
          <c:marker>
            <c:symbol val="circle"/>
            <c:size val="5"/>
            <c:spPr>
              <a:solidFill>
                <a:schemeClr val="accent3"/>
              </a:solidFill>
              <a:ln w="38100">
                <a:solidFill>
                  <a:schemeClr val="accent3"/>
                </a:solidFill>
              </a:ln>
              <a:effectLst/>
            </c:spPr>
          </c:marker>
          <c:cat>
            <c:numRef>
              <c:f>Sheet1!$A$2:$A$6</c:f>
              <c:numCache>
                <c:formatCode>General</c:formatCode>
                <c:ptCount val="5"/>
                <c:pt idx="0">
                  <c:v>2016</c:v>
                </c:pt>
                <c:pt idx="1">
                  <c:v>2017</c:v>
                </c:pt>
                <c:pt idx="2">
                  <c:v>2018</c:v>
                </c:pt>
                <c:pt idx="3">
                  <c:v>2019</c:v>
                </c:pt>
                <c:pt idx="4">
                  <c:v>2020</c:v>
                </c:pt>
              </c:numCache>
            </c:numRef>
          </c:cat>
          <c:val>
            <c:numRef>
              <c:f>Sheet1!$D$2:$D$6</c:f>
              <c:numCache>
                <c:formatCode>General</c:formatCode>
                <c:ptCount val="5"/>
                <c:pt idx="0">
                  <c:v>25</c:v>
                </c:pt>
                <c:pt idx="1">
                  <c:v>55</c:v>
                </c:pt>
                <c:pt idx="2">
                  <c:v>75</c:v>
                </c:pt>
                <c:pt idx="3">
                  <c:v>83</c:v>
                </c:pt>
                <c:pt idx="4">
                  <c:v>108</c:v>
                </c:pt>
              </c:numCache>
            </c:numRef>
          </c:val>
          <c:smooth val="0"/>
          <c:extLst>
            <c:ext xmlns:c16="http://schemas.microsoft.com/office/drawing/2014/chart" uri="{C3380CC4-5D6E-409C-BE32-E72D297353CC}">
              <c16:uniqueId val="{00000002-85A4-3A46-A451-61DC0A5679E5}"/>
            </c:ext>
          </c:extLst>
        </c:ser>
        <c:dLbls>
          <c:showLegendKey val="0"/>
          <c:showVal val="0"/>
          <c:showCatName val="0"/>
          <c:showSerName val="0"/>
          <c:showPercent val="0"/>
          <c:showBubbleSize val="0"/>
        </c:dLbls>
        <c:marker val="1"/>
        <c:smooth val="0"/>
        <c:axId val="2036638559"/>
        <c:axId val="2036641359"/>
      </c:lineChart>
      <c:catAx>
        <c:axId val="2036638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36641359"/>
        <c:crosses val="autoZero"/>
        <c:auto val="1"/>
        <c:lblAlgn val="ctr"/>
        <c:lblOffset val="100"/>
        <c:noMultiLvlLbl val="0"/>
      </c:catAx>
      <c:valAx>
        <c:axId val="2036641359"/>
        <c:scaling>
          <c:orientation val="minMax"/>
          <c:max val="15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36638559"/>
        <c:crosses val="autoZero"/>
        <c:crossBetween val="between"/>
        <c:majorUnit val="3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200" b="0" i="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6.0531797808164402E-2"/>
          <c:y val="1.98165924953108E-2"/>
          <c:w val="0.915180345833151"/>
          <c:h val="0.88637804311149104"/>
        </c:manualLayout>
      </c:layout>
      <c:barChart>
        <c:barDir val="col"/>
        <c:grouping val="clustered"/>
        <c:varyColors val="0"/>
        <c:ser>
          <c:idx val="0"/>
          <c:order val="0"/>
          <c:tx>
            <c:strRef>
              <c:f>Sheet1!$B$1</c:f>
              <c:strCache>
                <c:ptCount val="1"/>
                <c:pt idx="0">
                  <c:v>Data 1</c:v>
                </c:pt>
              </c:strCache>
            </c:strRef>
          </c:tx>
          <c:spPr>
            <a:solidFill>
              <a:schemeClr val="accent1"/>
            </a:solidFill>
          </c:spPr>
          <c:invertIfNegative val="0"/>
          <c:cat>
            <c:strRef>
              <c:f>Sheet1!$A$2:$A$4</c:f>
              <c:strCache>
                <c:ptCount val="3"/>
                <c:pt idx="0">
                  <c:v>TITLE 01</c:v>
                </c:pt>
                <c:pt idx="1">
                  <c:v>TITLE 02</c:v>
                </c:pt>
                <c:pt idx="2">
                  <c:v>TITLE 03</c:v>
                </c:pt>
              </c:strCache>
            </c:strRef>
          </c:cat>
          <c:val>
            <c:numRef>
              <c:f>Sheet1!$B$2:$B$4</c:f>
              <c:numCache>
                <c:formatCode>General</c:formatCode>
                <c:ptCount val="3"/>
                <c:pt idx="0">
                  <c:v>80</c:v>
                </c:pt>
                <c:pt idx="1">
                  <c:v>120</c:v>
                </c:pt>
                <c:pt idx="2">
                  <c:v>150</c:v>
                </c:pt>
              </c:numCache>
            </c:numRef>
          </c:val>
          <c:extLst>
            <c:ext xmlns:c16="http://schemas.microsoft.com/office/drawing/2014/chart" uri="{C3380CC4-5D6E-409C-BE32-E72D297353CC}">
              <c16:uniqueId val="{00000000-B523-AE48-88B5-6A8BACFFC634}"/>
            </c:ext>
          </c:extLst>
        </c:ser>
        <c:ser>
          <c:idx val="1"/>
          <c:order val="1"/>
          <c:tx>
            <c:strRef>
              <c:f>Sheet1!$C$1</c:f>
              <c:strCache>
                <c:ptCount val="1"/>
                <c:pt idx="0">
                  <c:v>Data 2</c:v>
                </c:pt>
              </c:strCache>
            </c:strRef>
          </c:tx>
          <c:spPr>
            <a:solidFill>
              <a:schemeClr val="accent2"/>
            </a:solidFill>
          </c:spPr>
          <c:invertIfNegative val="0"/>
          <c:cat>
            <c:strRef>
              <c:f>Sheet1!$A$2:$A$4</c:f>
              <c:strCache>
                <c:ptCount val="3"/>
                <c:pt idx="0">
                  <c:v>TITLE 01</c:v>
                </c:pt>
                <c:pt idx="1">
                  <c:v>TITLE 02</c:v>
                </c:pt>
                <c:pt idx="2">
                  <c:v>TITLE 03</c:v>
                </c:pt>
              </c:strCache>
            </c:strRef>
          </c:cat>
          <c:val>
            <c:numRef>
              <c:f>Sheet1!$C$2:$C$4</c:f>
              <c:numCache>
                <c:formatCode>General</c:formatCode>
                <c:ptCount val="3"/>
                <c:pt idx="0">
                  <c:v>500</c:v>
                </c:pt>
                <c:pt idx="1">
                  <c:v>430</c:v>
                </c:pt>
                <c:pt idx="2">
                  <c:v>400</c:v>
                </c:pt>
              </c:numCache>
            </c:numRef>
          </c:val>
          <c:extLst>
            <c:ext xmlns:c16="http://schemas.microsoft.com/office/drawing/2014/chart" uri="{C3380CC4-5D6E-409C-BE32-E72D297353CC}">
              <c16:uniqueId val="{00000001-B523-AE48-88B5-6A8BACFFC634}"/>
            </c:ext>
          </c:extLst>
        </c:ser>
        <c:ser>
          <c:idx val="2"/>
          <c:order val="2"/>
          <c:tx>
            <c:strRef>
              <c:f>Sheet1!$D$1</c:f>
              <c:strCache>
                <c:ptCount val="1"/>
                <c:pt idx="0">
                  <c:v> Data 3</c:v>
                </c:pt>
              </c:strCache>
            </c:strRef>
          </c:tx>
          <c:spPr>
            <a:solidFill>
              <a:schemeClr val="accent3"/>
            </a:solidFill>
          </c:spPr>
          <c:invertIfNegative val="0"/>
          <c:cat>
            <c:strRef>
              <c:f>Sheet1!$A$2:$A$4</c:f>
              <c:strCache>
                <c:ptCount val="3"/>
                <c:pt idx="0">
                  <c:v>TITLE 01</c:v>
                </c:pt>
                <c:pt idx="1">
                  <c:v>TITLE 02</c:v>
                </c:pt>
                <c:pt idx="2">
                  <c:v>TITLE 03</c:v>
                </c:pt>
              </c:strCache>
            </c:strRef>
          </c:cat>
          <c:val>
            <c:numRef>
              <c:f>Sheet1!$D$2:$D$4</c:f>
              <c:numCache>
                <c:formatCode>General</c:formatCode>
                <c:ptCount val="3"/>
                <c:pt idx="0">
                  <c:v>230</c:v>
                </c:pt>
                <c:pt idx="1">
                  <c:v>125</c:v>
                </c:pt>
                <c:pt idx="2">
                  <c:v>420</c:v>
                </c:pt>
              </c:numCache>
            </c:numRef>
          </c:val>
          <c:extLst>
            <c:ext xmlns:c16="http://schemas.microsoft.com/office/drawing/2014/chart" uri="{C3380CC4-5D6E-409C-BE32-E72D297353CC}">
              <c16:uniqueId val="{00000002-B523-AE48-88B5-6A8BACFFC634}"/>
            </c:ext>
          </c:extLst>
        </c:ser>
        <c:ser>
          <c:idx val="3"/>
          <c:order val="3"/>
          <c:tx>
            <c:strRef>
              <c:f>Sheet1!$E$1</c:f>
              <c:strCache>
                <c:ptCount val="1"/>
                <c:pt idx="0">
                  <c:v>Data 4</c:v>
                </c:pt>
              </c:strCache>
            </c:strRef>
          </c:tx>
          <c:spPr>
            <a:solidFill>
              <a:schemeClr val="accent4"/>
            </a:solidFill>
          </c:spPr>
          <c:invertIfNegative val="0"/>
          <c:cat>
            <c:strRef>
              <c:f>Sheet1!$A$2:$A$4</c:f>
              <c:strCache>
                <c:ptCount val="3"/>
                <c:pt idx="0">
                  <c:v>TITLE 01</c:v>
                </c:pt>
                <c:pt idx="1">
                  <c:v>TITLE 02</c:v>
                </c:pt>
                <c:pt idx="2">
                  <c:v>TITLE 03</c:v>
                </c:pt>
              </c:strCache>
            </c:strRef>
          </c:cat>
          <c:val>
            <c:numRef>
              <c:f>Sheet1!$E$2:$E$4</c:f>
              <c:numCache>
                <c:formatCode>General</c:formatCode>
                <c:ptCount val="3"/>
                <c:pt idx="0">
                  <c:v>100</c:v>
                </c:pt>
                <c:pt idx="1">
                  <c:v>215</c:v>
                </c:pt>
                <c:pt idx="2">
                  <c:v>300</c:v>
                </c:pt>
              </c:numCache>
            </c:numRef>
          </c:val>
          <c:extLst>
            <c:ext xmlns:c16="http://schemas.microsoft.com/office/drawing/2014/chart" uri="{C3380CC4-5D6E-409C-BE32-E72D297353CC}">
              <c16:uniqueId val="{00000003-B523-AE48-88B5-6A8BACFFC634}"/>
            </c:ext>
          </c:extLst>
        </c:ser>
        <c:dLbls>
          <c:showLegendKey val="0"/>
          <c:showVal val="0"/>
          <c:showCatName val="0"/>
          <c:showSerName val="0"/>
          <c:showPercent val="0"/>
          <c:showBubbleSize val="0"/>
        </c:dLbls>
        <c:gapWidth val="150"/>
        <c:axId val="-2085790192"/>
        <c:axId val="-2091088400"/>
      </c:barChart>
      <c:catAx>
        <c:axId val="-2085790192"/>
        <c:scaling>
          <c:orientation val="minMax"/>
        </c:scaling>
        <c:delete val="0"/>
        <c:axPos val="b"/>
        <c:majorGridlines>
          <c:spPr>
            <a:ln>
              <a:solidFill>
                <a:schemeClr val="bg1">
                  <a:lumMod val="75000"/>
                </a:schemeClr>
              </a:solidFill>
            </a:ln>
          </c:spPr>
        </c:majorGridlines>
        <c:numFmt formatCode="General" sourceLinked="0"/>
        <c:majorTickMark val="out"/>
        <c:minorTickMark val="none"/>
        <c:tickLblPos val="nextTo"/>
        <c:spPr>
          <a:ln>
            <a:solidFill>
              <a:schemeClr val="bg1">
                <a:lumMod val="75000"/>
              </a:schemeClr>
            </a:solidFill>
          </a:ln>
        </c:spPr>
        <c:txPr>
          <a:bodyPr/>
          <a:lstStyle/>
          <a:p>
            <a:pPr>
              <a:defRPr sz="2400" b="1" i="0">
                <a:solidFill>
                  <a:schemeClr val="tx1"/>
                </a:solidFill>
                <a:latin typeface="Poppins" pitchFamily="2" charset="77"/>
                <a:cs typeface="Poppins" pitchFamily="2" charset="77"/>
              </a:defRPr>
            </a:pPr>
            <a:endParaRPr lang="en-US"/>
          </a:p>
        </c:txPr>
        <c:crossAx val="-2091088400"/>
        <c:crosses val="autoZero"/>
        <c:auto val="1"/>
        <c:lblAlgn val="ctr"/>
        <c:lblOffset val="100"/>
        <c:noMultiLvlLbl val="0"/>
      </c:catAx>
      <c:valAx>
        <c:axId val="-2091088400"/>
        <c:scaling>
          <c:orientation val="minMax"/>
        </c:scaling>
        <c:delete val="0"/>
        <c:axPos val="l"/>
        <c:majorGridlines>
          <c:spPr>
            <a:ln>
              <a:solidFill>
                <a:schemeClr val="bg1">
                  <a:lumMod val="75000"/>
                </a:schemeClr>
              </a:solidFill>
            </a:ln>
          </c:spPr>
        </c:majorGridlines>
        <c:numFmt formatCode="General" sourceLinked="1"/>
        <c:majorTickMark val="none"/>
        <c:minorTickMark val="none"/>
        <c:tickLblPos val="nextTo"/>
        <c:spPr>
          <a:ln>
            <a:solidFill>
              <a:schemeClr val="bg1">
                <a:lumMod val="75000"/>
              </a:schemeClr>
            </a:solidFill>
          </a:ln>
        </c:spPr>
        <c:txPr>
          <a:bodyPr/>
          <a:lstStyle/>
          <a:p>
            <a:pPr>
              <a:defRPr sz="2400" b="1" i="0">
                <a:solidFill>
                  <a:schemeClr val="tx1"/>
                </a:solidFill>
                <a:latin typeface="Poppins" pitchFamily="2" charset="77"/>
                <a:cs typeface="Poppins" pitchFamily="2" charset="77"/>
              </a:defRPr>
            </a:pPr>
            <a:endParaRPr lang="en-US"/>
          </a:p>
        </c:txPr>
        <c:crossAx val="-2085790192"/>
        <c:crosses val="autoZero"/>
        <c:crossBetween val="between"/>
      </c:valAx>
      <c:spPr>
        <a:ln>
          <a:solidFill>
            <a:schemeClr val="bg1">
              <a:lumMod val="75000"/>
            </a:schemeClr>
          </a:solidFill>
        </a:ln>
      </c:spPr>
    </c:plotArea>
    <c:plotVisOnly val="1"/>
    <c:dispBlanksAs val="gap"/>
    <c:showDLblsOverMax val="0"/>
  </c:chart>
  <c:txPr>
    <a:bodyPr/>
    <a:lstStyle/>
    <a:p>
      <a:pPr>
        <a:defRPr sz="1800">
          <a:solidFill>
            <a:schemeClr val="tx1">
              <a:lumMod val="50000"/>
              <a:lumOff val="50000"/>
            </a:schemeClr>
          </a:solidFill>
        </a:defRPr>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6.0531797808164402E-2"/>
          <c:y val="1.98165924953108E-2"/>
          <c:w val="0.915180345833151"/>
          <c:h val="0.88637804311149104"/>
        </c:manualLayout>
      </c:layout>
      <c:barChart>
        <c:barDir val="col"/>
        <c:grouping val="percentStacked"/>
        <c:varyColors val="0"/>
        <c:ser>
          <c:idx val="0"/>
          <c:order val="0"/>
          <c:tx>
            <c:strRef>
              <c:f>Sheet1!$B$1</c:f>
              <c:strCache>
                <c:ptCount val="1"/>
                <c:pt idx="0">
                  <c:v>Data 1</c:v>
                </c:pt>
              </c:strCache>
            </c:strRef>
          </c:tx>
          <c:spPr>
            <a:solidFill>
              <a:schemeClr val="accent1"/>
            </a:solidFill>
          </c:spPr>
          <c:invertIfNegative val="0"/>
          <c:cat>
            <c:strRef>
              <c:f>Sheet1!$A$2:$A$4</c:f>
              <c:strCache>
                <c:ptCount val="3"/>
                <c:pt idx="0">
                  <c:v>TITLE 01</c:v>
                </c:pt>
                <c:pt idx="1">
                  <c:v>TITLE 02</c:v>
                </c:pt>
                <c:pt idx="2">
                  <c:v>TITLE 03</c:v>
                </c:pt>
              </c:strCache>
            </c:strRef>
          </c:cat>
          <c:val>
            <c:numRef>
              <c:f>Sheet1!$B$2:$B$4</c:f>
              <c:numCache>
                <c:formatCode>General</c:formatCode>
                <c:ptCount val="3"/>
                <c:pt idx="0">
                  <c:v>80</c:v>
                </c:pt>
                <c:pt idx="1">
                  <c:v>120</c:v>
                </c:pt>
                <c:pt idx="2">
                  <c:v>150</c:v>
                </c:pt>
              </c:numCache>
            </c:numRef>
          </c:val>
          <c:extLst>
            <c:ext xmlns:c16="http://schemas.microsoft.com/office/drawing/2014/chart" uri="{C3380CC4-5D6E-409C-BE32-E72D297353CC}">
              <c16:uniqueId val="{00000000-5979-414F-AF8D-E9451D627B11}"/>
            </c:ext>
          </c:extLst>
        </c:ser>
        <c:ser>
          <c:idx val="1"/>
          <c:order val="1"/>
          <c:tx>
            <c:strRef>
              <c:f>Sheet1!$C$1</c:f>
              <c:strCache>
                <c:ptCount val="1"/>
                <c:pt idx="0">
                  <c:v>Data 2</c:v>
                </c:pt>
              </c:strCache>
            </c:strRef>
          </c:tx>
          <c:spPr>
            <a:solidFill>
              <a:schemeClr val="accent2"/>
            </a:solidFill>
          </c:spPr>
          <c:invertIfNegative val="0"/>
          <c:cat>
            <c:strRef>
              <c:f>Sheet1!$A$2:$A$4</c:f>
              <c:strCache>
                <c:ptCount val="3"/>
                <c:pt idx="0">
                  <c:v>TITLE 01</c:v>
                </c:pt>
                <c:pt idx="1">
                  <c:v>TITLE 02</c:v>
                </c:pt>
                <c:pt idx="2">
                  <c:v>TITLE 03</c:v>
                </c:pt>
              </c:strCache>
            </c:strRef>
          </c:cat>
          <c:val>
            <c:numRef>
              <c:f>Sheet1!$C$2:$C$4</c:f>
              <c:numCache>
                <c:formatCode>General</c:formatCode>
                <c:ptCount val="3"/>
                <c:pt idx="0">
                  <c:v>500</c:v>
                </c:pt>
                <c:pt idx="1">
                  <c:v>430</c:v>
                </c:pt>
                <c:pt idx="2">
                  <c:v>400</c:v>
                </c:pt>
              </c:numCache>
            </c:numRef>
          </c:val>
          <c:extLst>
            <c:ext xmlns:c16="http://schemas.microsoft.com/office/drawing/2014/chart" uri="{C3380CC4-5D6E-409C-BE32-E72D297353CC}">
              <c16:uniqueId val="{00000001-5979-414F-AF8D-E9451D627B11}"/>
            </c:ext>
          </c:extLst>
        </c:ser>
        <c:ser>
          <c:idx val="2"/>
          <c:order val="2"/>
          <c:tx>
            <c:strRef>
              <c:f>Sheet1!$D$1</c:f>
              <c:strCache>
                <c:ptCount val="1"/>
                <c:pt idx="0">
                  <c:v> Data 3</c:v>
                </c:pt>
              </c:strCache>
            </c:strRef>
          </c:tx>
          <c:spPr>
            <a:solidFill>
              <a:schemeClr val="accent3"/>
            </a:solidFill>
          </c:spPr>
          <c:invertIfNegative val="0"/>
          <c:cat>
            <c:strRef>
              <c:f>Sheet1!$A$2:$A$4</c:f>
              <c:strCache>
                <c:ptCount val="3"/>
                <c:pt idx="0">
                  <c:v>TITLE 01</c:v>
                </c:pt>
                <c:pt idx="1">
                  <c:v>TITLE 02</c:v>
                </c:pt>
                <c:pt idx="2">
                  <c:v>TITLE 03</c:v>
                </c:pt>
              </c:strCache>
            </c:strRef>
          </c:cat>
          <c:val>
            <c:numRef>
              <c:f>Sheet1!$D$2:$D$4</c:f>
              <c:numCache>
                <c:formatCode>General</c:formatCode>
                <c:ptCount val="3"/>
                <c:pt idx="0">
                  <c:v>230</c:v>
                </c:pt>
                <c:pt idx="1">
                  <c:v>125</c:v>
                </c:pt>
                <c:pt idx="2">
                  <c:v>420</c:v>
                </c:pt>
              </c:numCache>
            </c:numRef>
          </c:val>
          <c:extLst>
            <c:ext xmlns:c16="http://schemas.microsoft.com/office/drawing/2014/chart" uri="{C3380CC4-5D6E-409C-BE32-E72D297353CC}">
              <c16:uniqueId val="{00000002-5979-414F-AF8D-E9451D627B11}"/>
            </c:ext>
          </c:extLst>
        </c:ser>
        <c:ser>
          <c:idx val="3"/>
          <c:order val="3"/>
          <c:tx>
            <c:strRef>
              <c:f>Sheet1!$E$1</c:f>
              <c:strCache>
                <c:ptCount val="1"/>
                <c:pt idx="0">
                  <c:v>Data 4</c:v>
                </c:pt>
              </c:strCache>
            </c:strRef>
          </c:tx>
          <c:spPr>
            <a:solidFill>
              <a:schemeClr val="accent4"/>
            </a:solidFill>
          </c:spPr>
          <c:invertIfNegative val="0"/>
          <c:cat>
            <c:strRef>
              <c:f>Sheet1!$A$2:$A$4</c:f>
              <c:strCache>
                <c:ptCount val="3"/>
                <c:pt idx="0">
                  <c:v>TITLE 01</c:v>
                </c:pt>
                <c:pt idx="1">
                  <c:v>TITLE 02</c:v>
                </c:pt>
                <c:pt idx="2">
                  <c:v>TITLE 03</c:v>
                </c:pt>
              </c:strCache>
            </c:strRef>
          </c:cat>
          <c:val>
            <c:numRef>
              <c:f>Sheet1!$E$2:$E$4</c:f>
              <c:numCache>
                <c:formatCode>General</c:formatCode>
                <c:ptCount val="3"/>
                <c:pt idx="0">
                  <c:v>100</c:v>
                </c:pt>
                <c:pt idx="1">
                  <c:v>215</c:v>
                </c:pt>
                <c:pt idx="2">
                  <c:v>300</c:v>
                </c:pt>
              </c:numCache>
            </c:numRef>
          </c:val>
          <c:extLst>
            <c:ext xmlns:c16="http://schemas.microsoft.com/office/drawing/2014/chart" uri="{C3380CC4-5D6E-409C-BE32-E72D297353CC}">
              <c16:uniqueId val="{00000003-5979-414F-AF8D-E9451D627B11}"/>
            </c:ext>
          </c:extLst>
        </c:ser>
        <c:dLbls>
          <c:showLegendKey val="0"/>
          <c:showVal val="0"/>
          <c:showCatName val="0"/>
          <c:showSerName val="0"/>
          <c:showPercent val="0"/>
          <c:showBubbleSize val="0"/>
        </c:dLbls>
        <c:gapWidth val="150"/>
        <c:overlap val="100"/>
        <c:axId val="-2070897520"/>
        <c:axId val="-2086543264"/>
      </c:barChart>
      <c:catAx>
        <c:axId val="-2070897520"/>
        <c:scaling>
          <c:orientation val="minMax"/>
        </c:scaling>
        <c:delete val="0"/>
        <c:axPos val="b"/>
        <c:majorGridlines>
          <c:spPr>
            <a:ln>
              <a:solidFill>
                <a:schemeClr val="bg1">
                  <a:lumMod val="75000"/>
                </a:schemeClr>
              </a:solidFill>
            </a:ln>
          </c:spPr>
        </c:majorGridlines>
        <c:numFmt formatCode="General" sourceLinked="0"/>
        <c:majorTickMark val="out"/>
        <c:minorTickMark val="none"/>
        <c:tickLblPos val="nextTo"/>
        <c:spPr>
          <a:ln>
            <a:solidFill>
              <a:schemeClr val="bg1">
                <a:lumMod val="75000"/>
              </a:schemeClr>
            </a:solidFill>
          </a:ln>
        </c:spPr>
        <c:txPr>
          <a:bodyPr/>
          <a:lstStyle/>
          <a:p>
            <a:pPr>
              <a:defRPr sz="2400" b="1" i="0">
                <a:solidFill>
                  <a:schemeClr val="tx1"/>
                </a:solidFill>
                <a:latin typeface="Poppins" pitchFamily="2" charset="77"/>
                <a:cs typeface="Poppins" pitchFamily="2" charset="77"/>
              </a:defRPr>
            </a:pPr>
            <a:endParaRPr lang="en-US"/>
          </a:p>
        </c:txPr>
        <c:crossAx val="-2086543264"/>
        <c:crosses val="autoZero"/>
        <c:auto val="1"/>
        <c:lblAlgn val="ctr"/>
        <c:lblOffset val="100"/>
        <c:noMultiLvlLbl val="0"/>
      </c:catAx>
      <c:valAx>
        <c:axId val="-2086543264"/>
        <c:scaling>
          <c:orientation val="minMax"/>
        </c:scaling>
        <c:delete val="0"/>
        <c:axPos val="l"/>
        <c:majorGridlines>
          <c:spPr>
            <a:ln>
              <a:solidFill>
                <a:schemeClr val="bg1">
                  <a:lumMod val="75000"/>
                </a:schemeClr>
              </a:solidFill>
            </a:ln>
          </c:spPr>
        </c:majorGridlines>
        <c:numFmt formatCode="0%" sourceLinked="1"/>
        <c:majorTickMark val="none"/>
        <c:minorTickMark val="none"/>
        <c:tickLblPos val="nextTo"/>
        <c:spPr>
          <a:ln>
            <a:solidFill>
              <a:schemeClr val="bg1">
                <a:lumMod val="75000"/>
              </a:schemeClr>
            </a:solidFill>
          </a:ln>
        </c:spPr>
        <c:txPr>
          <a:bodyPr/>
          <a:lstStyle/>
          <a:p>
            <a:pPr>
              <a:defRPr sz="2400" b="1" i="0">
                <a:solidFill>
                  <a:schemeClr val="tx1"/>
                </a:solidFill>
                <a:latin typeface="Poppins" pitchFamily="2" charset="77"/>
                <a:cs typeface="Poppins" pitchFamily="2" charset="77"/>
              </a:defRPr>
            </a:pPr>
            <a:endParaRPr lang="en-US"/>
          </a:p>
        </c:txPr>
        <c:crossAx val="-2070897520"/>
        <c:crosses val="autoZero"/>
        <c:crossBetween val="between"/>
      </c:valAx>
    </c:plotArea>
    <c:plotVisOnly val="1"/>
    <c:dispBlanksAs val="gap"/>
    <c:showDLblsOverMax val="0"/>
  </c:chart>
  <c:txPr>
    <a:bodyPr/>
    <a:lstStyle/>
    <a:p>
      <a:pPr>
        <a:defRPr sz="1800">
          <a:solidFill>
            <a:schemeClr val="tx1">
              <a:lumMod val="50000"/>
              <a:lumOff val="50000"/>
            </a:schemeClr>
          </a:solidFill>
        </a:defRPr>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6.0531797808164402E-2"/>
          <c:y val="1.98165924953108E-2"/>
          <c:w val="0.915180345833151"/>
          <c:h val="0.88637804311149104"/>
        </c:manualLayout>
      </c:layout>
      <c:barChart>
        <c:barDir val="col"/>
        <c:grouping val="stacked"/>
        <c:varyColors val="0"/>
        <c:ser>
          <c:idx val="0"/>
          <c:order val="0"/>
          <c:tx>
            <c:strRef>
              <c:f>Sheet1!$B$1</c:f>
              <c:strCache>
                <c:ptCount val="1"/>
                <c:pt idx="0">
                  <c:v>Data 1</c:v>
                </c:pt>
              </c:strCache>
            </c:strRef>
          </c:tx>
          <c:spPr>
            <a:solidFill>
              <a:schemeClr val="accent1"/>
            </a:solidFill>
          </c:spPr>
          <c:invertIfNegative val="0"/>
          <c:cat>
            <c:strRef>
              <c:f>Sheet1!$A$2:$A$4</c:f>
              <c:strCache>
                <c:ptCount val="3"/>
                <c:pt idx="0">
                  <c:v>TITLE 01</c:v>
                </c:pt>
                <c:pt idx="1">
                  <c:v>TITLE 02</c:v>
                </c:pt>
                <c:pt idx="2">
                  <c:v>TITLE 03</c:v>
                </c:pt>
              </c:strCache>
            </c:strRef>
          </c:cat>
          <c:val>
            <c:numRef>
              <c:f>Sheet1!$B$2:$B$4</c:f>
              <c:numCache>
                <c:formatCode>General</c:formatCode>
                <c:ptCount val="3"/>
                <c:pt idx="0">
                  <c:v>80</c:v>
                </c:pt>
                <c:pt idx="1">
                  <c:v>120</c:v>
                </c:pt>
                <c:pt idx="2">
                  <c:v>150</c:v>
                </c:pt>
              </c:numCache>
            </c:numRef>
          </c:val>
          <c:extLst>
            <c:ext xmlns:c16="http://schemas.microsoft.com/office/drawing/2014/chart" uri="{C3380CC4-5D6E-409C-BE32-E72D297353CC}">
              <c16:uniqueId val="{00000000-3F1A-8F4E-B6D4-850D1006B210}"/>
            </c:ext>
          </c:extLst>
        </c:ser>
        <c:ser>
          <c:idx val="1"/>
          <c:order val="1"/>
          <c:tx>
            <c:strRef>
              <c:f>Sheet1!$C$1</c:f>
              <c:strCache>
                <c:ptCount val="1"/>
                <c:pt idx="0">
                  <c:v>Data 2</c:v>
                </c:pt>
              </c:strCache>
            </c:strRef>
          </c:tx>
          <c:spPr>
            <a:solidFill>
              <a:schemeClr val="accent2"/>
            </a:solidFill>
          </c:spPr>
          <c:invertIfNegative val="0"/>
          <c:cat>
            <c:strRef>
              <c:f>Sheet1!$A$2:$A$4</c:f>
              <c:strCache>
                <c:ptCount val="3"/>
                <c:pt idx="0">
                  <c:v>TITLE 01</c:v>
                </c:pt>
                <c:pt idx="1">
                  <c:v>TITLE 02</c:v>
                </c:pt>
                <c:pt idx="2">
                  <c:v>TITLE 03</c:v>
                </c:pt>
              </c:strCache>
            </c:strRef>
          </c:cat>
          <c:val>
            <c:numRef>
              <c:f>Sheet1!$C$2:$C$4</c:f>
              <c:numCache>
                <c:formatCode>General</c:formatCode>
                <c:ptCount val="3"/>
                <c:pt idx="0">
                  <c:v>500</c:v>
                </c:pt>
                <c:pt idx="1">
                  <c:v>430</c:v>
                </c:pt>
                <c:pt idx="2">
                  <c:v>400</c:v>
                </c:pt>
              </c:numCache>
            </c:numRef>
          </c:val>
          <c:extLst>
            <c:ext xmlns:c16="http://schemas.microsoft.com/office/drawing/2014/chart" uri="{C3380CC4-5D6E-409C-BE32-E72D297353CC}">
              <c16:uniqueId val="{00000001-3F1A-8F4E-B6D4-850D1006B210}"/>
            </c:ext>
          </c:extLst>
        </c:ser>
        <c:ser>
          <c:idx val="2"/>
          <c:order val="2"/>
          <c:tx>
            <c:strRef>
              <c:f>Sheet1!$D$1</c:f>
              <c:strCache>
                <c:ptCount val="1"/>
                <c:pt idx="0">
                  <c:v> Data 3</c:v>
                </c:pt>
              </c:strCache>
            </c:strRef>
          </c:tx>
          <c:spPr>
            <a:solidFill>
              <a:schemeClr val="accent3"/>
            </a:solidFill>
          </c:spPr>
          <c:invertIfNegative val="0"/>
          <c:cat>
            <c:strRef>
              <c:f>Sheet1!$A$2:$A$4</c:f>
              <c:strCache>
                <c:ptCount val="3"/>
                <c:pt idx="0">
                  <c:v>TITLE 01</c:v>
                </c:pt>
                <c:pt idx="1">
                  <c:v>TITLE 02</c:v>
                </c:pt>
                <c:pt idx="2">
                  <c:v>TITLE 03</c:v>
                </c:pt>
              </c:strCache>
            </c:strRef>
          </c:cat>
          <c:val>
            <c:numRef>
              <c:f>Sheet1!$D$2:$D$4</c:f>
              <c:numCache>
                <c:formatCode>General</c:formatCode>
                <c:ptCount val="3"/>
                <c:pt idx="0">
                  <c:v>230</c:v>
                </c:pt>
                <c:pt idx="1">
                  <c:v>125</c:v>
                </c:pt>
                <c:pt idx="2">
                  <c:v>420</c:v>
                </c:pt>
              </c:numCache>
            </c:numRef>
          </c:val>
          <c:extLst>
            <c:ext xmlns:c16="http://schemas.microsoft.com/office/drawing/2014/chart" uri="{C3380CC4-5D6E-409C-BE32-E72D297353CC}">
              <c16:uniqueId val="{00000002-3F1A-8F4E-B6D4-850D1006B210}"/>
            </c:ext>
          </c:extLst>
        </c:ser>
        <c:ser>
          <c:idx val="3"/>
          <c:order val="3"/>
          <c:tx>
            <c:strRef>
              <c:f>Sheet1!$E$1</c:f>
              <c:strCache>
                <c:ptCount val="1"/>
                <c:pt idx="0">
                  <c:v>Data 4</c:v>
                </c:pt>
              </c:strCache>
            </c:strRef>
          </c:tx>
          <c:spPr>
            <a:solidFill>
              <a:schemeClr val="accent4"/>
            </a:solidFill>
          </c:spPr>
          <c:invertIfNegative val="0"/>
          <c:cat>
            <c:strRef>
              <c:f>Sheet1!$A$2:$A$4</c:f>
              <c:strCache>
                <c:ptCount val="3"/>
                <c:pt idx="0">
                  <c:v>TITLE 01</c:v>
                </c:pt>
                <c:pt idx="1">
                  <c:v>TITLE 02</c:v>
                </c:pt>
                <c:pt idx="2">
                  <c:v>TITLE 03</c:v>
                </c:pt>
              </c:strCache>
            </c:strRef>
          </c:cat>
          <c:val>
            <c:numRef>
              <c:f>Sheet1!$E$2:$E$4</c:f>
              <c:numCache>
                <c:formatCode>General</c:formatCode>
                <c:ptCount val="3"/>
                <c:pt idx="0">
                  <c:v>100</c:v>
                </c:pt>
                <c:pt idx="1">
                  <c:v>215</c:v>
                </c:pt>
                <c:pt idx="2">
                  <c:v>300</c:v>
                </c:pt>
              </c:numCache>
            </c:numRef>
          </c:val>
          <c:extLst>
            <c:ext xmlns:c16="http://schemas.microsoft.com/office/drawing/2014/chart" uri="{C3380CC4-5D6E-409C-BE32-E72D297353CC}">
              <c16:uniqueId val="{00000003-3F1A-8F4E-B6D4-850D1006B210}"/>
            </c:ext>
          </c:extLst>
        </c:ser>
        <c:dLbls>
          <c:showLegendKey val="0"/>
          <c:showVal val="0"/>
          <c:showCatName val="0"/>
          <c:showSerName val="0"/>
          <c:showPercent val="0"/>
          <c:showBubbleSize val="0"/>
        </c:dLbls>
        <c:gapWidth val="150"/>
        <c:overlap val="100"/>
        <c:axId val="-2091201712"/>
        <c:axId val="-2073175792"/>
      </c:barChart>
      <c:catAx>
        <c:axId val="-2091201712"/>
        <c:scaling>
          <c:orientation val="minMax"/>
        </c:scaling>
        <c:delete val="0"/>
        <c:axPos val="b"/>
        <c:majorGridlines>
          <c:spPr>
            <a:ln>
              <a:solidFill>
                <a:schemeClr val="bg1">
                  <a:lumMod val="75000"/>
                </a:schemeClr>
              </a:solidFill>
            </a:ln>
          </c:spPr>
        </c:majorGridlines>
        <c:numFmt formatCode="General" sourceLinked="0"/>
        <c:majorTickMark val="out"/>
        <c:minorTickMark val="none"/>
        <c:tickLblPos val="nextTo"/>
        <c:spPr>
          <a:ln>
            <a:solidFill>
              <a:schemeClr val="bg1">
                <a:lumMod val="75000"/>
              </a:schemeClr>
            </a:solidFill>
          </a:ln>
        </c:spPr>
        <c:txPr>
          <a:bodyPr/>
          <a:lstStyle/>
          <a:p>
            <a:pPr>
              <a:defRPr sz="2400" b="1" i="0">
                <a:solidFill>
                  <a:schemeClr val="tx1"/>
                </a:solidFill>
                <a:latin typeface="Poppins" pitchFamily="2" charset="77"/>
                <a:cs typeface="Poppins" pitchFamily="2" charset="77"/>
              </a:defRPr>
            </a:pPr>
            <a:endParaRPr lang="en-US"/>
          </a:p>
        </c:txPr>
        <c:crossAx val="-2073175792"/>
        <c:crosses val="autoZero"/>
        <c:auto val="1"/>
        <c:lblAlgn val="ctr"/>
        <c:lblOffset val="100"/>
        <c:noMultiLvlLbl val="0"/>
      </c:catAx>
      <c:valAx>
        <c:axId val="-2073175792"/>
        <c:scaling>
          <c:orientation val="minMax"/>
        </c:scaling>
        <c:delete val="0"/>
        <c:axPos val="l"/>
        <c:majorGridlines>
          <c:spPr>
            <a:ln>
              <a:solidFill>
                <a:schemeClr val="bg1">
                  <a:lumMod val="75000"/>
                </a:schemeClr>
              </a:solidFill>
            </a:ln>
          </c:spPr>
        </c:majorGridlines>
        <c:numFmt formatCode="General" sourceLinked="1"/>
        <c:majorTickMark val="none"/>
        <c:minorTickMark val="none"/>
        <c:tickLblPos val="nextTo"/>
        <c:spPr>
          <a:ln>
            <a:solidFill>
              <a:schemeClr val="bg1">
                <a:lumMod val="75000"/>
              </a:schemeClr>
            </a:solidFill>
          </a:ln>
        </c:spPr>
        <c:txPr>
          <a:bodyPr/>
          <a:lstStyle/>
          <a:p>
            <a:pPr>
              <a:defRPr sz="2400" b="1" i="0">
                <a:solidFill>
                  <a:schemeClr val="tx1"/>
                </a:solidFill>
                <a:latin typeface="Poppins" pitchFamily="2" charset="77"/>
                <a:cs typeface="Poppins" pitchFamily="2" charset="77"/>
              </a:defRPr>
            </a:pPr>
            <a:endParaRPr lang="en-US"/>
          </a:p>
        </c:txPr>
        <c:crossAx val="-2091201712"/>
        <c:crosses val="autoZero"/>
        <c:crossBetween val="between"/>
      </c:valAx>
    </c:plotArea>
    <c:plotVisOnly val="1"/>
    <c:dispBlanksAs val="gap"/>
    <c:showDLblsOverMax val="0"/>
  </c:chart>
  <c:txPr>
    <a:bodyPr/>
    <a:lstStyle/>
    <a:p>
      <a:pPr>
        <a:defRPr sz="1800">
          <a:solidFill>
            <a:schemeClr val="tx1">
              <a:lumMod val="50000"/>
              <a:lumOff val="50000"/>
            </a:schemeClr>
          </a:solidFill>
        </a:defRPr>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785318501853902E-2"/>
          <c:y val="3.4150238508593299E-2"/>
          <c:w val="0.94921468343550597"/>
          <c:h val="0.88637804311149104"/>
        </c:manualLayout>
      </c:layout>
      <c:barChart>
        <c:barDir val="bar"/>
        <c:grouping val="stacked"/>
        <c:varyColors val="0"/>
        <c:ser>
          <c:idx val="0"/>
          <c:order val="0"/>
          <c:tx>
            <c:strRef>
              <c:f>Sheet1!$B$1</c:f>
              <c:strCache>
                <c:ptCount val="1"/>
                <c:pt idx="0">
                  <c:v>Data 1</c:v>
                </c:pt>
              </c:strCache>
            </c:strRef>
          </c:tx>
          <c:spPr>
            <a:solidFill>
              <a:schemeClr val="accent1"/>
            </a:solidFill>
          </c:spPr>
          <c:invertIfNegative val="0"/>
          <c:cat>
            <c:strRef>
              <c:f>Sheet1!$A$2:$A$4</c:f>
              <c:strCache>
                <c:ptCount val="3"/>
                <c:pt idx="0">
                  <c:v>TITLE 01</c:v>
                </c:pt>
                <c:pt idx="1">
                  <c:v>TITLE 02</c:v>
                </c:pt>
                <c:pt idx="2">
                  <c:v>TITLE 03</c:v>
                </c:pt>
              </c:strCache>
            </c:strRef>
          </c:cat>
          <c:val>
            <c:numRef>
              <c:f>Sheet1!$B$2:$B$4</c:f>
              <c:numCache>
                <c:formatCode>General</c:formatCode>
                <c:ptCount val="3"/>
                <c:pt idx="0">
                  <c:v>210</c:v>
                </c:pt>
                <c:pt idx="1">
                  <c:v>120</c:v>
                </c:pt>
                <c:pt idx="2">
                  <c:v>150</c:v>
                </c:pt>
              </c:numCache>
            </c:numRef>
          </c:val>
          <c:extLst>
            <c:ext xmlns:c16="http://schemas.microsoft.com/office/drawing/2014/chart" uri="{C3380CC4-5D6E-409C-BE32-E72D297353CC}">
              <c16:uniqueId val="{00000000-3B3D-A74C-8918-81689B54DFCC}"/>
            </c:ext>
          </c:extLst>
        </c:ser>
        <c:ser>
          <c:idx val="1"/>
          <c:order val="1"/>
          <c:tx>
            <c:strRef>
              <c:f>Sheet1!$C$1</c:f>
              <c:strCache>
                <c:ptCount val="1"/>
                <c:pt idx="0">
                  <c:v>Data 2</c:v>
                </c:pt>
              </c:strCache>
            </c:strRef>
          </c:tx>
          <c:spPr>
            <a:solidFill>
              <a:schemeClr val="accent2"/>
            </a:solidFill>
          </c:spPr>
          <c:invertIfNegative val="0"/>
          <c:cat>
            <c:strRef>
              <c:f>Sheet1!$A$2:$A$4</c:f>
              <c:strCache>
                <c:ptCount val="3"/>
                <c:pt idx="0">
                  <c:v>TITLE 01</c:v>
                </c:pt>
                <c:pt idx="1">
                  <c:v>TITLE 02</c:v>
                </c:pt>
                <c:pt idx="2">
                  <c:v>TITLE 03</c:v>
                </c:pt>
              </c:strCache>
            </c:strRef>
          </c:cat>
          <c:val>
            <c:numRef>
              <c:f>Sheet1!$C$2:$C$4</c:f>
              <c:numCache>
                <c:formatCode>General</c:formatCode>
                <c:ptCount val="3"/>
                <c:pt idx="0">
                  <c:v>470</c:v>
                </c:pt>
                <c:pt idx="1">
                  <c:v>430</c:v>
                </c:pt>
                <c:pt idx="2">
                  <c:v>400</c:v>
                </c:pt>
              </c:numCache>
            </c:numRef>
          </c:val>
          <c:extLst>
            <c:ext xmlns:c16="http://schemas.microsoft.com/office/drawing/2014/chart" uri="{C3380CC4-5D6E-409C-BE32-E72D297353CC}">
              <c16:uniqueId val="{00000001-3B3D-A74C-8918-81689B54DFCC}"/>
            </c:ext>
          </c:extLst>
        </c:ser>
        <c:ser>
          <c:idx val="2"/>
          <c:order val="2"/>
          <c:tx>
            <c:strRef>
              <c:f>Sheet1!$D$1</c:f>
              <c:strCache>
                <c:ptCount val="1"/>
                <c:pt idx="0">
                  <c:v> Data 3</c:v>
                </c:pt>
              </c:strCache>
            </c:strRef>
          </c:tx>
          <c:spPr>
            <a:solidFill>
              <a:schemeClr val="accent3"/>
            </a:solidFill>
          </c:spPr>
          <c:invertIfNegative val="0"/>
          <c:cat>
            <c:strRef>
              <c:f>Sheet1!$A$2:$A$4</c:f>
              <c:strCache>
                <c:ptCount val="3"/>
                <c:pt idx="0">
                  <c:v>TITLE 01</c:v>
                </c:pt>
                <c:pt idx="1">
                  <c:v>TITLE 02</c:v>
                </c:pt>
                <c:pt idx="2">
                  <c:v>TITLE 03</c:v>
                </c:pt>
              </c:strCache>
            </c:strRef>
          </c:cat>
          <c:val>
            <c:numRef>
              <c:f>Sheet1!$D$2:$D$4</c:f>
              <c:numCache>
                <c:formatCode>General</c:formatCode>
                <c:ptCount val="3"/>
                <c:pt idx="0">
                  <c:v>230</c:v>
                </c:pt>
                <c:pt idx="1">
                  <c:v>125</c:v>
                </c:pt>
                <c:pt idx="2">
                  <c:v>420</c:v>
                </c:pt>
              </c:numCache>
            </c:numRef>
          </c:val>
          <c:extLst>
            <c:ext xmlns:c16="http://schemas.microsoft.com/office/drawing/2014/chart" uri="{C3380CC4-5D6E-409C-BE32-E72D297353CC}">
              <c16:uniqueId val="{00000002-3B3D-A74C-8918-81689B54DFCC}"/>
            </c:ext>
          </c:extLst>
        </c:ser>
        <c:ser>
          <c:idx val="3"/>
          <c:order val="3"/>
          <c:tx>
            <c:strRef>
              <c:f>Sheet1!$E$1</c:f>
              <c:strCache>
                <c:ptCount val="1"/>
                <c:pt idx="0">
                  <c:v>Data 4</c:v>
                </c:pt>
              </c:strCache>
            </c:strRef>
          </c:tx>
          <c:spPr>
            <a:solidFill>
              <a:schemeClr val="accent4"/>
            </a:solidFill>
          </c:spPr>
          <c:invertIfNegative val="0"/>
          <c:cat>
            <c:strRef>
              <c:f>Sheet1!$A$2:$A$4</c:f>
              <c:strCache>
                <c:ptCount val="3"/>
                <c:pt idx="0">
                  <c:v>TITLE 01</c:v>
                </c:pt>
                <c:pt idx="1">
                  <c:v>TITLE 02</c:v>
                </c:pt>
                <c:pt idx="2">
                  <c:v>TITLE 03</c:v>
                </c:pt>
              </c:strCache>
            </c:strRef>
          </c:cat>
          <c:val>
            <c:numRef>
              <c:f>Sheet1!$E$2:$E$4</c:f>
              <c:numCache>
                <c:formatCode>General</c:formatCode>
                <c:ptCount val="3"/>
                <c:pt idx="0">
                  <c:v>130</c:v>
                </c:pt>
                <c:pt idx="1">
                  <c:v>215</c:v>
                </c:pt>
                <c:pt idx="2">
                  <c:v>300</c:v>
                </c:pt>
              </c:numCache>
            </c:numRef>
          </c:val>
          <c:extLst>
            <c:ext xmlns:c16="http://schemas.microsoft.com/office/drawing/2014/chart" uri="{C3380CC4-5D6E-409C-BE32-E72D297353CC}">
              <c16:uniqueId val="{00000003-3B3D-A74C-8918-81689B54DFCC}"/>
            </c:ext>
          </c:extLst>
        </c:ser>
        <c:dLbls>
          <c:showLegendKey val="0"/>
          <c:showVal val="0"/>
          <c:showCatName val="0"/>
          <c:showSerName val="0"/>
          <c:showPercent val="0"/>
          <c:showBubbleSize val="0"/>
        </c:dLbls>
        <c:gapWidth val="150"/>
        <c:overlap val="100"/>
        <c:axId val="2127144032"/>
        <c:axId val="2127133904"/>
      </c:barChart>
      <c:catAx>
        <c:axId val="2127144032"/>
        <c:scaling>
          <c:orientation val="minMax"/>
        </c:scaling>
        <c:delete val="0"/>
        <c:axPos val="l"/>
        <c:majorGridlines>
          <c:spPr>
            <a:ln>
              <a:solidFill>
                <a:schemeClr val="bg1">
                  <a:lumMod val="75000"/>
                </a:schemeClr>
              </a:solidFill>
            </a:ln>
          </c:spPr>
        </c:majorGridlines>
        <c:numFmt formatCode="General" sourceLinked="0"/>
        <c:majorTickMark val="out"/>
        <c:minorTickMark val="none"/>
        <c:tickLblPos val="nextTo"/>
        <c:spPr>
          <a:ln>
            <a:solidFill>
              <a:schemeClr val="bg1">
                <a:lumMod val="75000"/>
              </a:schemeClr>
            </a:solidFill>
          </a:ln>
        </c:spPr>
        <c:crossAx val="2127133904"/>
        <c:crosses val="autoZero"/>
        <c:auto val="1"/>
        <c:lblAlgn val="ctr"/>
        <c:lblOffset val="100"/>
        <c:noMultiLvlLbl val="0"/>
      </c:catAx>
      <c:valAx>
        <c:axId val="2127133904"/>
        <c:scaling>
          <c:orientation val="minMax"/>
        </c:scaling>
        <c:delete val="0"/>
        <c:axPos val="b"/>
        <c:majorGridlines>
          <c:spPr>
            <a:ln>
              <a:solidFill>
                <a:schemeClr val="bg1">
                  <a:lumMod val="75000"/>
                </a:schemeClr>
              </a:solidFill>
            </a:ln>
          </c:spPr>
        </c:majorGridlines>
        <c:numFmt formatCode="General" sourceLinked="1"/>
        <c:majorTickMark val="none"/>
        <c:minorTickMark val="none"/>
        <c:tickLblPos val="nextTo"/>
        <c:spPr>
          <a:ln>
            <a:solidFill>
              <a:schemeClr val="bg1">
                <a:lumMod val="75000"/>
              </a:schemeClr>
            </a:solidFill>
          </a:ln>
        </c:spPr>
        <c:crossAx val="2127144032"/>
        <c:crosses val="autoZero"/>
        <c:crossBetween val="between"/>
      </c:valAx>
      <c:spPr>
        <a:ln>
          <a:solidFill>
            <a:schemeClr val="bg1">
              <a:lumMod val="75000"/>
            </a:schemeClr>
          </a:solidFill>
        </a:ln>
      </c:spPr>
    </c:plotArea>
    <c:plotVisOnly val="1"/>
    <c:dispBlanksAs val="gap"/>
    <c:showDLblsOverMax val="0"/>
  </c:chart>
  <c:txPr>
    <a:bodyPr/>
    <a:lstStyle/>
    <a:p>
      <a:pPr>
        <a:defRPr sz="2400" b="1" i="0">
          <a:solidFill>
            <a:schemeClr val="tx2"/>
          </a:solidFill>
          <a:latin typeface="Poppins" pitchFamily="2" charset="77"/>
          <a:cs typeface="Poppins" pitchFamily="2" charset="77"/>
        </a:defRPr>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785318501853902E-2"/>
          <c:y val="3.4150238508593299E-2"/>
          <c:w val="0.94921468343550597"/>
          <c:h val="0.88637804311149104"/>
        </c:manualLayout>
      </c:layout>
      <c:barChart>
        <c:barDir val="bar"/>
        <c:grouping val="percentStacked"/>
        <c:varyColors val="0"/>
        <c:ser>
          <c:idx val="0"/>
          <c:order val="0"/>
          <c:tx>
            <c:strRef>
              <c:f>Sheet1!$B$1</c:f>
              <c:strCache>
                <c:ptCount val="1"/>
                <c:pt idx="0">
                  <c:v>Data 1</c:v>
                </c:pt>
              </c:strCache>
            </c:strRef>
          </c:tx>
          <c:spPr>
            <a:solidFill>
              <a:schemeClr val="accent1"/>
            </a:solidFill>
          </c:spPr>
          <c:invertIfNegative val="0"/>
          <c:cat>
            <c:strRef>
              <c:f>Sheet1!$A$2:$A$4</c:f>
              <c:strCache>
                <c:ptCount val="3"/>
                <c:pt idx="0">
                  <c:v>TITLE 01</c:v>
                </c:pt>
                <c:pt idx="1">
                  <c:v>TITLE 02</c:v>
                </c:pt>
                <c:pt idx="2">
                  <c:v>TITLE 03</c:v>
                </c:pt>
              </c:strCache>
            </c:strRef>
          </c:cat>
          <c:val>
            <c:numRef>
              <c:f>Sheet1!$B$2:$B$4</c:f>
              <c:numCache>
                <c:formatCode>General</c:formatCode>
                <c:ptCount val="3"/>
                <c:pt idx="0">
                  <c:v>210</c:v>
                </c:pt>
                <c:pt idx="1">
                  <c:v>120</c:v>
                </c:pt>
                <c:pt idx="2">
                  <c:v>150</c:v>
                </c:pt>
              </c:numCache>
            </c:numRef>
          </c:val>
          <c:extLst>
            <c:ext xmlns:c16="http://schemas.microsoft.com/office/drawing/2014/chart" uri="{C3380CC4-5D6E-409C-BE32-E72D297353CC}">
              <c16:uniqueId val="{00000000-36F7-3749-9241-94DE5510A918}"/>
            </c:ext>
          </c:extLst>
        </c:ser>
        <c:ser>
          <c:idx val="1"/>
          <c:order val="1"/>
          <c:tx>
            <c:strRef>
              <c:f>Sheet1!$C$1</c:f>
              <c:strCache>
                <c:ptCount val="1"/>
                <c:pt idx="0">
                  <c:v>Data 2</c:v>
                </c:pt>
              </c:strCache>
            </c:strRef>
          </c:tx>
          <c:spPr>
            <a:solidFill>
              <a:schemeClr val="accent2"/>
            </a:solidFill>
          </c:spPr>
          <c:invertIfNegative val="0"/>
          <c:cat>
            <c:strRef>
              <c:f>Sheet1!$A$2:$A$4</c:f>
              <c:strCache>
                <c:ptCount val="3"/>
                <c:pt idx="0">
                  <c:v>TITLE 01</c:v>
                </c:pt>
                <c:pt idx="1">
                  <c:v>TITLE 02</c:v>
                </c:pt>
                <c:pt idx="2">
                  <c:v>TITLE 03</c:v>
                </c:pt>
              </c:strCache>
            </c:strRef>
          </c:cat>
          <c:val>
            <c:numRef>
              <c:f>Sheet1!$C$2:$C$4</c:f>
              <c:numCache>
                <c:formatCode>General</c:formatCode>
                <c:ptCount val="3"/>
                <c:pt idx="0">
                  <c:v>470</c:v>
                </c:pt>
                <c:pt idx="1">
                  <c:v>430</c:v>
                </c:pt>
                <c:pt idx="2">
                  <c:v>400</c:v>
                </c:pt>
              </c:numCache>
            </c:numRef>
          </c:val>
          <c:extLst>
            <c:ext xmlns:c16="http://schemas.microsoft.com/office/drawing/2014/chart" uri="{C3380CC4-5D6E-409C-BE32-E72D297353CC}">
              <c16:uniqueId val="{00000001-36F7-3749-9241-94DE5510A918}"/>
            </c:ext>
          </c:extLst>
        </c:ser>
        <c:ser>
          <c:idx val="2"/>
          <c:order val="2"/>
          <c:tx>
            <c:strRef>
              <c:f>Sheet1!$D$1</c:f>
              <c:strCache>
                <c:ptCount val="1"/>
                <c:pt idx="0">
                  <c:v> Data 3</c:v>
                </c:pt>
              </c:strCache>
            </c:strRef>
          </c:tx>
          <c:spPr>
            <a:solidFill>
              <a:schemeClr val="accent3"/>
            </a:solidFill>
          </c:spPr>
          <c:invertIfNegative val="0"/>
          <c:cat>
            <c:strRef>
              <c:f>Sheet1!$A$2:$A$4</c:f>
              <c:strCache>
                <c:ptCount val="3"/>
                <c:pt idx="0">
                  <c:v>TITLE 01</c:v>
                </c:pt>
                <c:pt idx="1">
                  <c:v>TITLE 02</c:v>
                </c:pt>
                <c:pt idx="2">
                  <c:v>TITLE 03</c:v>
                </c:pt>
              </c:strCache>
            </c:strRef>
          </c:cat>
          <c:val>
            <c:numRef>
              <c:f>Sheet1!$D$2:$D$4</c:f>
              <c:numCache>
                <c:formatCode>General</c:formatCode>
                <c:ptCount val="3"/>
                <c:pt idx="0">
                  <c:v>230</c:v>
                </c:pt>
                <c:pt idx="1">
                  <c:v>125</c:v>
                </c:pt>
                <c:pt idx="2">
                  <c:v>420</c:v>
                </c:pt>
              </c:numCache>
            </c:numRef>
          </c:val>
          <c:extLst>
            <c:ext xmlns:c16="http://schemas.microsoft.com/office/drawing/2014/chart" uri="{C3380CC4-5D6E-409C-BE32-E72D297353CC}">
              <c16:uniqueId val="{00000002-36F7-3749-9241-94DE5510A918}"/>
            </c:ext>
          </c:extLst>
        </c:ser>
        <c:ser>
          <c:idx val="3"/>
          <c:order val="3"/>
          <c:tx>
            <c:strRef>
              <c:f>Sheet1!$E$1</c:f>
              <c:strCache>
                <c:ptCount val="1"/>
                <c:pt idx="0">
                  <c:v>Data 4</c:v>
                </c:pt>
              </c:strCache>
            </c:strRef>
          </c:tx>
          <c:spPr>
            <a:solidFill>
              <a:schemeClr val="accent4"/>
            </a:solidFill>
          </c:spPr>
          <c:invertIfNegative val="0"/>
          <c:cat>
            <c:strRef>
              <c:f>Sheet1!$A$2:$A$4</c:f>
              <c:strCache>
                <c:ptCount val="3"/>
                <c:pt idx="0">
                  <c:v>TITLE 01</c:v>
                </c:pt>
                <c:pt idx="1">
                  <c:v>TITLE 02</c:v>
                </c:pt>
                <c:pt idx="2">
                  <c:v>TITLE 03</c:v>
                </c:pt>
              </c:strCache>
            </c:strRef>
          </c:cat>
          <c:val>
            <c:numRef>
              <c:f>Sheet1!$E$2:$E$4</c:f>
              <c:numCache>
                <c:formatCode>General</c:formatCode>
                <c:ptCount val="3"/>
                <c:pt idx="0">
                  <c:v>130</c:v>
                </c:pt>
                <c:pt idx="1">
                  <c:v>215</c:v>
                </c:pt>
                <c:pt idx="2">
                  <c:v>300</c:v>
                </c:pt>
              </c:numCache>
            </c:numRef>
          </c:val>
          <c:extLst>
            <c:ext xmlns:c16="http://schemas.microsoft.com/office/drawing/2014/chart" uri="{C3380CC4-5D6E-409C-BE32-E72D297353CC}">
              <c16:uniqueId val="{00000003-36F7-3749-9241-94DE5510A918}"/>
            </c:ext>
          </c:extLst>
        </c:ser>
        <c:dLbls>
          <c:showLegendKey val="0"/>
          <c:showVal val="0"/>
          <c:showCatName val="0"/>
          <c:showSerName val="0"/>
          <c:showPercent val="0"/>
          <c:showBubbleSize val="0"/>
        </c:dLbls>
        <c:gapWidth val="150"/>
        <c:overlap val="100"/>
        <c:axId val="-2087140928"/>
        <c:axId val="-2087137520"/>
      </c:barChart>
      <c:catAx>
        <c:axId val="-2087140928"/>
        <c:scaling>
          <c:orientation val="minMax"/>
        </c:scaling>
        <c:delete val="0"/>
        <c:axPos val="l"/>
        <c:majorGridlines>
          <c:spPr>
            <a:ln>
              <a:solidFill>
                <a:schemeClr val="bg1">
                  <a:lumMod val="75000"/>
                </a:schemeClr>
              </a:solidFill>
            </a:ln>
          </c:spPr>
        </c:majorGridlines>
        <c:numFmt formatCode="General" sourceLinked="0"/>
        <c:majorTickMark val="out"/>
        <c:minorTickMark val="none"/>
        <c:tickLblPos val="nextTo"/>
        <c:spPr>
          <a:ln>
            <a:solidFill>
              <a:schemeClr val="bg1">
                <a:lumMod val="75000"/>
              </a:schemeClr>
            </a:solidFill>
          </a:ln>
        </c:spPr>
        <c:crossAx val="-2087137520"/>
        <c:crosses val="autoZero"/>
        <c:auto val="1"/>
        <c:lblAlgn val="ctr"/>
        <c:lblOffset val="100"/>
        <c:noMultiLvlLbl val="0"/>
      </c:catAx>
      <c:valAx>
        <c:axId val="-2087137520"/>
        <c:scaling>
          <c:orientation val="minMax"/>
        </c:scaling>
        <c:delete val="0"/>
        <c:axPos val="b"/>
        <c:majorGridlines>
          <c:spPr>
            <a:ln>
              <a:solidFill>
                <a:schemeClr val="bg1">
                  <a:lumMod val="75000"/>
                </a:schemeClr>
              </a:solidFill>
            </a:ln>
          </c:spPr>
        </c:majorGridlines>
        <c:numFmt formatCode="0%" sourceLinked="1"/>
        <c:majorTickMark val="none"/>
        <c:minorTickMark val="none"/>
        <c:tickLblPos val="nextTo"/>
        <c:spPr>
          <a:ln>
            <a:solidFill>
              <a:schemeClr val="bg1">
                <a:lumMod val="75000"/>
              </a:schemeClr>
            </a:solidFill>
          </a:ln>
        </c:spPr>
        <c:crossAx val="-2087140928"/>
        <c:crosses val="autoZero"/>
        <c:crossBetween val="between"/>
      </c:valAx>
      <c:spPr>
        <a:ln>
          <a:solidFill>
            <a:schemeClr val="bg1">
              <a:lumMod val="75000"/>
            </a:schemeClr>
          </a:solidFill>
        </a:ln>
      </c:spPr>
    </c:plotArea>
    <c:plotVisOnly val="1"/>
    <c:dispBlanksAs val="gap"/>
    <c:showDLblsOverMax val="0"/>
  </c:chart>
  <c:txPr>
    <a:bodyPr/>
    <a:lstStyle/>
    <a:p>
      <a:pPr>
        <a:defRPr sz="2400" b="1" i="0">
          <a:solidFill>
            <a:schemeClr val="tx1"/>
          </a:solidFill>
          <a:latin typeface="Poppins" pitchFamily="2" charset="77"/>
          <a:cs typeface="Poppins" pitchFamily="2" charset="77"/>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50800" cap="rnd">
              <a:solidFill>
                <a:schemeClr val="accent1"/>
              </a:solidFill>
              <a:round/>
            </a:ln>
            <a:effectLst/>
          </c:spPr>
          <c:marker>
            <c:symbol val="circle"/>
            <c:size val="5"/>
            <c:spPr>
              <a:solidFill>
                <a:schemeClr val="accent1"/>
              </a:solidFill>
              <a:ln w="38100">
                <a:solidFill>
                  <a:schemeClr val="accent1"/>
                </a:solidFill>
              </a:ln>
              <a:effectLst/>
            </c:spPr>
          </c:marker>
          <c:cat>
            <c:numRef>
              <c:f>Sheet1!$A$2:$A$6</c:f>
              <c:numCache>
                <c:formatCode>General</c:formatCode>
                <c:ptCount val="5"/>
                <c:pt idx="0">
                  <c:v>2016</c:v>
                </c:pt>
                <c:pt idx="1">
                  <c:v>2017</c:v>
                </c:pt>
                <c:pt idx="2">
                  <c:v>2018</c:v>
                </c:pt>
                <c:pt idx="3">
                  <c:v>2019</c:v>
                </c:pt>
                <c:pt idx="4">
                  <c:v>2020</c:v>
                </c:pt>
              </c:numCache>
            </c:numRef>
          </c:cat>
          <c:val>
            <c:numRef>
              <c:f>Sheet1!$B$2:$B$6</c:f>
              <c:numCache>
                <c:formatCode>General</c:formatCode>
                <c:ptCount val="5"/>
                <c:pt idx="0">
                  <c:v>110</c:v>
                </c:pt>
                <c:pt idx="1">
                  <c:v>27</c:v>
                </c:pt>
                <c:pt idx="2">
                  <c:v>76</c:v>
                </c:pt>
                <c:pt idx="3">
                  <c:v>90</c:v>
                </c:pt>
                <c:pt idx="4">
                  <c:v>115</c:v>
                </c:pt>
              </c:numCache>
            </c:numRef>
          </c:val>
          <c:smooth val="0"/>
          <c:extLst>
            <c:ext xmlns:c16="http://schemas.microsoft.com/office/drawing/2014/chart" uri="{C3380CC4-5D6E-409C-BE32-E72D297353CC}">
              <c16:uniqueId val="{00000000-85A4-3A46-A451-61DC0A5679E5}"/>
            </c:ext>
          </c:extLst>
        </c:ser>
        <c:ser>
          <c:idx val="1"/>
          <c:order val="1"/>
          <c:tx>
            <c:strRef>
              <c:f>Sheet1!$C$1</c:f>
              <c:strCache>
                <c:ptCount val="1"/>
                <c:pt idx="0">
                  <c:v>Series 2</c:v>
                </c:pt>
              </c:strCache>
            </c:strRef>
          </c:tx>
          <c:spPr>
            <a:ln w="50800" cap="rnd">
              <a:solidFill>
                <a:schemeClr val="accent2"/>
              </a:solidFill>
              <a:round/>
            </a:ln>
            <a:effectLst/>
          </c:spPr>
          <c:marker>
            <c:symbol val="circle"/>
            <c:size val="5"/>
            <c:spPr>
              <a:solidFill>
                <a:schemeClr val="accent2"/>
              </a:solidFill>
              <a:ln w="38100">
                <a:solidFill>
                  <a:schemeClr val="accent2"/>
                </a:solidFill>
              </a:ln>
              <a:effectLst/>
            </c:spPr>
          </c:marker>
          <c:cat>
            <c:numRef>
              <c:f>Sheet1!$A$2:$A$6</c:f>
              <c:numCache>
                <c:formatCode>General</c:formatCode>
                <c:ptCount val="5"/>
                <c:pt idx="0">
                  <c:v>2016</c:v>
                </c:pt>
                <c:pt idx="1">
                  <c:v>2017</c:v>
                </c:pt>
                <c:pt idx="2">
                  <c:v>2018</c:v>
                </c:pt>
                <c:pt idx="3">
                  <c:v>2019</c:v>
                </c:pt>
                <c:pt idx="4">
                  <c:v>2020</c:v>
                </c:pt>
              </c:numCache>
            </c:numRef>
          </c:cat>
          <c:val>
            <c:numRef>
              <c:f>Sheet1!$C$2:$C$6</c:f>
              <c:numCache>
                <c:formatCode>General</c:formatCode>
                <c:ptCount val="5"/>
                <c:pt idx="0">
                  <c:v>88</c:v>
                </c:pt>
                <c:pt idx="1">
                  <c:v>142</c:v>
                </c:pt>
                <c:pt idx="2">
                  <c:v>88</c:v>
                </c:pt>
                <c:pt idx="3">
                  <c:v>98</c:v>
                </c:pt>
                <c:pt idx="4">
                  <c:v>112</c:v>
                </c:pt>
              </c:numCache>
            </c:numRef>
          </c:val>
          <c:smooth val="0"/>
          <c:extLst>
            <c:ext xmlns:c16="http://schemas.microsoft.com/office/drawing/2014/chart" uri="{C3380CC4-5D6E-409C-BE32-E72D297353CC}">
              <c16:uniqueId val="{00000001-85A4-3A46-A451-61DC0A5679E5}"/>
            </c:ext>
          </c:extLst>
        </c:ser>
        <c:ser>
          <c:idx val="2"/>
          <c:order val="2"/>
          <c:tx>
            <c:strRef>
              <c:f>Sheet1!$D$1</c:f>
              <c:strCache>
                <c:ptCount val="1"/>
                <c:pt idx="0">
                  <c:v>Series 3</c:v>
                </c:pt>
              </c:strCache>
            </c:strRef>
          </c:tx>
          <c:spPr>
            <a:ln w="50800" cap="rnd">
              <a:solidFill>
                <a:schemeClr val="accent3"/>
              </a:solidFill>
              <a:round/>
            </a:ln>
            <a:effectLst/>
          </c:spPr>
          <c:marker>
            <c:symbol val="circle"/>
            <c:size val="5"/>
            <c:spPr>
              <a:solidFill>
                <a:schemeClr val="accent3"/>
              </a:solidFill>
              <a:ln w="38100">
                <a:solidFill>
                  <a:schemeClr val="accent3"/>
                </a:solidFill>
              </a:ln>
              <a:effectLst/>
            </c:spPr>
          </c:marker>
          <c:cat>
            <c:numRef>
              <c:f>Sheet1!$A$2:$A$6</c:f>
              <c:numCache>
                <c:formatCode>General</c:formatCode>
                <c:ptCount val="5"/>
                <c:pt idx="0">
                  <c:v>2016</c:v>
                </c:pt>
                <c:pt idx="1">
                  <c:v>2017</c:v>
                </c:pt>
                <c:pt idx="2">
                  <c:v>2018</c:v>
                </c:pt>
                <c:pt idx="3">
                  <c:v>2019</c:v>
                </c:pt>
                <c:pt idx="4">
                  <c:v>2020</c:v>
                </c:pt>
              </c:numCache>
            </c:numRef>
          </c:cat>
          <c:val>
            <c:numRef>
              <c:f>Sheet1!$D$2:$D$6</c:f>
              <c:numCache>
                <c:formatCode>General</c:formatCode>
                <c:ptCount val="5"/>
                <c:pt idx="0">
                  <c:v>25</c:v>
                </c:pt>
                <c:pt idx="1">
                  <c:v>55</c:v>
                </c:pt>
                <c:pt idx="2">
                  <c:v>75</c:v>
                </c:pt>
                <c:pt idx="3">
                  <c:v>83</c:v>
                </c:pt>
                <c:pt idx="4">
                  <c:v>108</c:v>
                </c:pt>
              </c:numCache>
            </c:numRef>
          </c:val>
          <c:smooth val="0"/>
          <c:extLst>
            <c:ext xmlns:c16="http://schemas.microsoft.com/office/drawing/2014/chart" uri="{C3380CC4-5D6E-409C-BE32-E72D297353CC}">
              <c16:uniqueId val="{00000002-85A4-3A46-A451-61DC0A5679E5}"/>
            </c:ext>
          </c:extLst>
        </c:ser>
        <c:dLbls>
          <c:showLegendKey val="0"/>
          <c:showVal val="0"/>
          <c:showCatName val="0"/>
          <c:showSerName val="0"/>
          <c:showPercent val="0"/>
          <c:showBubbleSize val="0"/>
        </c:dLbls>
        <c:marker val="1"/>
        <c:smooth val="0"/>
        <c:axId val="2036638559"/>
        <c:axId val="2036641359"/>
      </c:lineChart>
      <c:catAx>
        <c:axId val="2036638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36641359"/>
        <c:crosses val="autoZero"/>
        <c:auto val="1"/>
        <c:lblAlgn val="ctr"/>
        <c:lblOffset val="100"/>
        <c:noMultiLvlLbl val="0"/>
      </c:catAx>
      <c:valAx>
        <c:axId val="2036641359"/>
        <c:scaling>
          <c:orientation val="minMax"/>
          <c:max val="15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36638559"/>
        <c:crosses val="autoZero"/>
        <c:crossBetween val="between"/>
        <c:majorUnit val="3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200" b="0" i="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50800" cap="rnd">
              <a:solidFill>
                <a:schemeClr val="accent1"/>
              </a:solidFill>
              <a:round/>
            </a:ln>
            <a:effectLst/>
          </c:spPr>
          <c:marker>
            <c:symbol val="circle"/>
            <c:size val="5"/>
            <c:spPr>
              <a:solidFill>
                <a:schemeClr val="accent1"/>
              </a:solidFill>
              <a:ln w="38100">
                <a:solidFill>
                  <a:schemeClr val="accent1"/>
                </a:solidFill>
              </a:ln>
              <a:effectLst/>
            </c:spPr>
          </c:marker>
          <c:cat>
            <c:numRef>
              <c:f>Sheet1!$A$2:$A$6</c:f>
              <c:numCache>
                <c:formatCode>General</c:formatCode>
                <c:ptCount val="5"/>
                <c:pt idx="0">
                  <c:v>2016</c:v>
                </c:pt>
                <c:pt idx="1">
                  <c:v>2017</c:v>
                </c:pt>
                <c:pt idx="2">
                  <c:v>2018</c:v>
                </c:pt>
                <c:pt idx="3">
                  <c:v>2019</c:v>
                </c:pt>
                <c:pt idx="4">
                  <c:v>2020</c:v>
                </c:pt>
              </c:numCache>
            </c:numRef>
          </c:cat>
          <c:val>
            <c:numRef>
              <c:f>Sheet1!$B$2:$B$6</c:f>
              <c:numCache>
                <c:formatCode>General</c:formatCode>
                <c:ptCount val="5"/>
                <c:pt idx="0">
                  <c:v>110</c:v>
                </c:pt>
                <c:pt idx="1">
                  <c:v>27</c:v>
                </c:pt>
                <c:pt idx="2">
                  <c:v>76</c:v>
                </c:pt>
                <c:pt idx="3">
                  <c:v>90</c:v>
                </c:pt>
                <c:pt idx="4">
                  <c:v>115</c:v>
                </c:pt>
              </c:numCache>
            </c:numRef>
          </c:val>
          <c:smooth val="0"/>
          <c:extLst>
            <c:ext xmlns:c16="http://schemas.microsoft.com/office/drawing/2014/chart" uri="{C3380CC4-5D6E-409C-BE32-E72D297353CC}">
              <c16:uniqueId val="{00000000-85A4-3A46-A451-61DC0A5679E5}"/>
            </c:ext>
          </c:extLst>
        </c:ser>
        <c:ser>
          <c:idx val="1"/>
          <c:order val="1"/>
          <c:tx>
            <c:strRef>
              <c:f>Sheet1!$C$1</c:f>
              <c:strCache>
                <c:ptCount val="1"/>
                <c:pt idx="0">
                  <c:v>Series 2</c:v>
                </c:pt>
              </c:strCache>
            </c:strRef>
          </c:tx>
          <c:spPr>
            <a:ln w="50800" cap="rnd">
              <a:solidFill>
                <a:schemeClr val="accent2"/>
              </a:solidFill>
              <a:round/>
            </a:ln>
            <a:effectLst/>
          </c:spPr>
          <c:marker>
            <c:symbol val="circle"/>
            <c:size val="5"/>
            <c:spPr>
              <a:solidFill>
                <a:schemeClr val="accent2"/>
              </a:solidFill>
              <a:ln w="38100">
                <a:solidFill>
                  <a:schemeClr val="accent2"/>
                </a:solidFill>
              </a:ln>
              <a:effectLst/>
            </c:spPr>
          </c:marker>
          <c:cat>
            <c:numRef>
              <c:f>Sheet1!$A$2:$A$6</c:f>
              <c:numCache>
                <c:formatCode>General</c:formatCode>
                <c:ptCount val="5"/>
                <c:pt idx="0">
                  <c:v>2016</c:v>
                </c:pt>
                <c:pt idx="1">
                  <c:v>2017</c:v>
                </c:pt>
                <c:pt idx="2">
                  <c:v>2018</c:v>
                </c:pt>
                <c:pt idx="3">
                  <c:v>2019</c:v>
                </c:pt>
                <c:pt idx="4">
                  <c:v>2020</c:v>
                </c:pt>
              </c:numCache>
            </c:numRef>
          </c:cat>
          <c:val>
            <c:numRef>
              <c:f>Sheet1!$C$2:$C$6</c:f>
              <c:numCache>
                <c:formatCode>General</c:formatCode>
                <c:ptCount val="5"/>
                <c:pt idx="0">
                  <c:v>88</c:v>
                </c:pt>
                <c:pt idx="1">
                  <c:v>142</c:v>
                </c:pt>
                <c:pt idx="2">
                  <c:v>88</c:v>
                </c:pt>
                <c:pt idx="3">
                  <c:v>98</c:v>
                </c:pt>
                <c:pt idx="4">
                  <c:v>112</c:v>
                </c:pt>
              </c:numCache>
            </c:numRef>
          </c:val>
          <c:smooth val="0"/>
          <c:extLst>
            <c:ext xmlns:c16="http://schemas.microsoft.com/office/drawing/2014/chart" uri="{C3380CC4-5D6E-409C-BE32-E72D297353CC}">
              <c16:uniqueId val="{00000001-85A4-3A46-A451-61DC0A5679E5}"/>
            </c:ext>
          </c:extLst>
        </c:ser>
        <c:ser>
          <c:idx val="2"/>
          <c:order val="2"/>
          <c:tx>
            <c:strRef>
              <c:f>Sheet1!$D$1</c:f>
              <c:strCache>
                <c:ptCount val="1"/>
                <c:pt idx="0">
                  <c:v>Series 3</c:v>
                </c:pt>
              </c:strCache>
            </c:strRef>
          </c:tx>
          <c:spPr>
            <a:ln w="50800" cap="rnd">
              <a:solidFill>
                <a:schemeClr val="accent3"/>
              </a:solidFill>
              <a:round/>
            </a:ln>
            <a:effectLst/>
          </c:spPr>
          <c:marker>
            <c:symbol val="circle"/>
            <c:size val="5"/>
            <c:spPr>
              <a:solidFill>
                <a:schemeClr val="accent3"/>
              </a:solidFill>
              <a:ln w="38100">
                <a:solidFill>
                  <a:schemeClr val="accent3"/>
                </a:solidFill>
              </a:ln>
              <a:effectLst/>
            </c:spPr>
          </c:marker>
          <c:cat>
            <c:numRef>
              <c:f>Sheet1!$A$2:$A$6</c:f>
              <c:numCache>
                <c:formatCode>General</c:formatCode>
                <c:ptCount val="5"/>
                <c:pt idx="0">
                  <c:v>2016</c:v>
                </c:pt>
                <c:pt idx="1">
                  <c:v>2017</c:v>
                </c:pt>
                <c:pt idx="2">
                  <c:v>2018</c:v>
                </c:pt>
                <c:pt idx="3">
                  <c:v>2019</c:v>
                </c:pt>
                <c:pt idx="4">
                  <c:v>2020</c:v>
                </c:pt>
              </c:numCache>
            </c:numRef>
          </c:cat>
          <c:val>
            <c:numRef>
              <c:f>Sheet1!$D$2:$D$6</c:f>
              <c:numCache>
                <c:formatCode>General</c:formatCode>
                <c:ptCount val="5"/>
                <c:pt idx="0">
                  <c:v>25</c:v>
                </c:pt>
                <c:pt idx="1">
                  <c:v>55</c:v>
                </c:pt>
                <c:pt idx="2">
                  <c:v>75</c:v>
                </c:pt>
                <c:pt idx="3">
                  <c:v>83</c:v>
                </c:pt>
                <c:pt idx="4">
                  <c:v>108</c:v>
                </c:pt>
              </c:numCache>
            </c:numRef>
          </c:val>
          <c:smooth val="0"/>
          <c:extLst>
            <c:ext xmlns:c16="http://schemas.microsoft.com/office/drawing/2014/chart" uri="{C3380CC4-5D6E-409C-BE32-E72D297353CC}">
              <c16:uniqueId val="{00000002-85A4-3A46-A451-61DC0A5679E5}"/>
            </c:ext>
          </c:extLst>
        </c:ser>
        <c:dLbls>
          <c:showLegendKey val="0"/>
          <c:showVal val="0"/>
          <c:showCatName val="0"/>
          <c:showSerName val="0"/>
          <c:showPercent val="0"/>
          <c:showBubbleSize val="0"/>
        </c:dLbls>
        <c:marker val="1"/>
        <c:smooth val="0"/>
        <c:axId val="2036638559"/>
        <c:axId val="2036641359"/>
      </c:lineChart>
      <c:catAx>
        <c:axId val="2036638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36641359"/>
        <c:crosses val="autoZero"/>
        <c:auto val="1"/>
        <c:lblAlgn val="ctr"/>
        <c:lblOffset val="100"/>
        <c:noMultiLvlLbl val="0"/>
      </c:catAx>
      <c:valAx>
        <c:axId val="2036641359"/>
        <c:scaling>
          <c:orientation val="minMax"/>
          <c:max val="15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36638559"/>
        <c:crosses val="autoZero"/>
        <c:crossBetween val="between"/>
        <c:majorUnit val="3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200" b="0" i="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280-624E-81DD-700B656FFE2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280-624E-81DD-700B656FFE2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280-624E-81DD-700B656FFE21}"/>
              </c:ext>
            </c:extLst>
          </c:dPt>
          <c:cat>
            <c:strRef>
              <c:f>Sheet1!$A$2:$A$4</c:f>
              <c:strCache>
                <c:ptCount val="3"/>
                <c:pt idx="0">
                  <c:v>Item 01</c:v>
                </c:pt>
                <c:pt idx="1">
                  <c:v>Item 02</c:v>
                </c:pt>
                <c:pt idx="2">
                  <c:v>Item 03</c:v>
                </c:pt>
              </c:strCache>
            </c:strRef>
          </c:cat>
          <c:val>
            <c:numRef>
              <c:f>Sheet1!$B$2:$B$4</c:f>
              <c:numCache>
                <c:formatCode>General</c:formatCode>
                <c:ptCount val="3"/>
                <c:pt idx="0">
                  <c:v>8.1999999999999993</c:v>
                </c:pt>
                <c:pt idx="1">
                  <c:v>3.2</c:v>
                </c:pt>
                <c:pt idx="2">
                  <c:v>5</c:v>
                </c:pt>
              </c:numCache>
            </c:numRef>
          </c:val>
          <c:extLst>
            <c:ext xmlns:c16="http://schemas.microsoft.com/office/drawing/2014/chart" uri="{C3380CC4-5D6E-409C-BE32-E72D297353CC}">
              <c16:uniqueId val="{00000000-8458-124F-90B9-33F8118BAAB6}"/>
            </c:ext>
          </c:extLst>
        </c:ser>
        <c:dLbls>
          <c:showLegendKey val="0"/>
          <c:showVal val="0"/>
          <c:showCatName val="0"/>
          <c:showSerName val="0"/>
          <c:showPercent val="0"/>
          <c:showBubbleSize val="0"/>
          <c:showLeaderLines val="1"/>
        </c:dLbls>
        <c:firstSliceAng val="27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76200" cap="rnd">
              <a:solidFill>
                <a:schemeClr val="accent1"/>
              </a:solidFill>
              <a:round/>
            </a:ln>
            <a:effectLst/>
          </c:spPr>
          <c:marker>
            <c:symbol val="circle"/>
            <c:size val="5"/>
            <c:spPr>
              <a:solidFill>
                <a:schemeClr val="accent1"/>
              </a:solidFill>
              <a:ln w="76200">
                <a:solidFill>
                  <a:schemeClr val="accent1"/>
                </a:solidFill>
              </a:ln>
              <a:effectLst/>
            </c:spPr>
          </c:marker>
          <c:cat>
            <c:numRef>
              <c:f>Sheet1!$A$2:$A$9</c:f>
              <c:numCache>
                <c:formatCode>General</c:formatCode>
                <c:ptCount val="8"/>
                <c:pt idx="0">
                  <c:v>2013</c:v>
                </c:pt>
                <c:pt idx="1">
                  <c:v>2014</c:v>
                </c:pt>
                <c:pt idx="2">
                  <c:v>2015</c:v>
                </c:pt>
                <c:pt idx="3">
                  <c:v>2016</c:v>
                </c:pt>
                <c:pt idx="4">
                  <c:v>2017</c:v>
                </c:pt>
                <c:pt idx="5">
                  <c:v>2018</c:v>
                </c:pt>
                <c:pt idx="6">
                  <c:v>2019</c:v>
                </c:pt>
                <c:pt idx="7">
                  <c:v>2020</c:v>
                </c:pt>
              </c:numCache>
            </c:numRef>
          </c:cat>
          <c:val>
            <c:numRef>
              <c:f>Sheet1!$B$2:$B$9</c:f>
              <c:numCache>
                <c:formatCode>General</c:formatCode>
                <c:ptCount val="8"/>
                <c:pt idx="0">
                  <c:v>110</c:v>
                </c:pt>
                <c:pt idx="1">
                  <c:v>27</c:v>
                </c:pt>
                <c:pt idx="2">
                  <c:v>76</c:v>
                </c:pt>
                <c:pt idx="3">
                  <c:v>90</c:v>
                </c:pt>
                <c:pt idx="4">
                  <c:v>115</c:v>
                </c:pt>
                <c:pt idx="5">
                  <c:v>50</c:v>
                </c:pt>
                <c:pt idx="6">
                  <c:v>67</c:v>
                </c:pt>
                <c:pt idx="7">
                  <c:v>150</c:v>
                </c:pt>
              </c:numCache>
            </c:numRef>
          </c:val>
          <c:smooth val="0"/>
          <c:extLst>
            <c:ext xmlns:c16="http://schemas.microsoft.com/office/drawing/2014/chart" uri="{C3380CC4-5D6E-409C-BE32-E72D297353CC}">
              <c16:uniqueId val="{00000000-03D0-6647-B216-4AEBEAF2BF33}"/>
            </c:ext>
          </c:extLst>
        </c:ser>
        <c:ser>
          <c:idx val="1"/>
          <c:order val="1"/>
          <c:tx>
            <c:strRef>
              <c:f>Sheet1!$C$1</c:f>
              <c:strCache>
                <c:ptCount val="1"/>
                <c:pt idx="0">
                  <c:v>Series 2</c:v>
                </c:pt>
              </c:strCache>
            </c:strRef>
          </c:tx>
          <c:spPr>
            <a:ln w="76200" cap="rnd">
              <a:solidFill>
                <a:schemeClr val="accent2"/>
              </a:solidFill>
              <a:round/>
            </a:ln>
            <a:effectLst/>
          </c:spPr>
          <c:marker>
            <c:symbol val="circle"/>
            <c:size val="5"/>
            <c:spPr>
              <a:solidFill>
                <a:schemeClr val="accent2"/>
              </a:solidFill>
              <a:ln w="76200">
                <a:solidFill>
                  <a:schemeClr val="accent2"/>
                </a:solidFill>
              </a:ln>
              <a:effectLst/>
            </c:spPr>
          </c:marker>
          <c:cat>
            <c:numRef>
              <c:f>Sheet1!$A$2:$A$9</c:f>
              <c:numCache>
                <c:formatCode>General</c:formatCode>
                <c:ptCount val="8"/>
                <c:pt idx="0">
                  <c:v>2013</c:v>
                </c:pt>
                <c:pt idx="1">
                  <c:v>2014</c:v>
                </c:pt>
                <c:pt idx="2">
                  <c:v>2015</c:v>
                </c:pt>
                <c:pt idx="3">
                  <c:v>2016</c:v>
                </c:pt>
                <c:pt idx="4">
                  <c:v>2017</c:v>
                </c:pt>
                <c:pt idx="5">
                  <c:v>2018</c:v>
                </c:pt>
                <c:pt idx="6">
                  <c:v>2019</c:v>
                </c:pt>
                <c:pt idx="7">
                  <c:v>2020</c:v>
                </c:pt>
              </c:numCache>
            </c:numRef>
          </c:cat>
          <c:val>
            <c:numRef>
              <c:f>Sheet1!$C$2:$C$9</c:f>
              <c:numCache>
                <c:formatCode>General</c:formatCode>
                <c:ptCount val="8"/>
                <c:pt idx="0">
                  <c:v>88</c:v>
                </c:pt>
                <c:pt idx="1">
                  <c:v>142</c:v>
                </c:pt>
                <c:pt idx="2">
                  <c:v>88</c:v>
                </c:pt>
                <c:pt idx="3">
                  <c:v>98</c:v>
                </c:pt>
                <c:pt idx="4">
                  <c:v>112</c:v>
                </c:pt>
                <c:pt idx="5">
                  <c:v>101</c:v>
                </c:pt>
                <c:pt idx="6">
                  <c:v>133</c:v>
                </c:pt>
                <c:pt idx="7">
                  <c:v>142</c:v>
                </c:pt>
              </c:numCache>
            </c:numRef>
          </c:val>
          <c:smooth val="0"/>
          <c:extLst>
            <c:ext xmlns:c16="http://schemas.microsoft.com/office/drawing/2014/chart" uri="{C3380CC4-5D6E-409C-BE32-E72D297353CC}">
              <c16:uniqueId val="{00000001-03D0-6647-B216-4AEBEAF2BF33}"/>
            </c:ext>
          </c:extLst>
        </c:ser>
        <c:ser>
          <c:idx val="2"/>
          <c:order val="2"/>
          <c:tx>
            <c:strRef>
              <c:f>Sheet1!$D$1</c:f>
              <c:strCache>
                <c:ptCount val="1"/>
                <c:pt idx="0">
                  <c:v>Series 3</c:v>
                </c:pt>
              </c:strCache>
            </c:strRef>
          </c:tx>
          <c:spPr>
            <a:ln w="76200" cap="rnd">
              <a:solidFill>
                <a:schemeClr val="accent3"/>
              </a:solidFill>
              <a:round/>
            </a:ln>
            <a:effectLst/>
          </c:spPr>
          <c:marker>
            <c:symbol val="circle"/>
            <c:size val="5"/>
            <c:spPr>
              <a:solidFill>
                <a:schemeClr val="accent3"/>
              </a:solidFill>
              <a:ln w="76200">
                <a:solidFill>
                  <a:schemeClr val="accent3"/>
                </a:solidFill>
              </a:ln>
              <a:effectLst/>
            </c:spPr>
          </c:marker>
          <c:cat>
            <c:numRef>
              <c:f>Sheet1!$A$2:$A$9</c:f>
              <c:numCache>
                <c:formatCode>General</c:formatCode>
                <c:ptCount val="8"/>
                <c:pt idx="0">
                  <c:v>2013</c:v>
                </c:pt>
                <c:pt idx="1">
                  <c:v>2014</c:v>
                </c:pt>
                <c:pt idx="2">
                  <c:v>2015</c:v>
                </c:pt>
                <c:pt idx="3">
                  <c:v>2016</c:v>
                </c:pt>
                <c:pt idx="4">
                  <c:v>2017</c:v>
                </c:pt>
                <c:pt idx="5">
                  <c:v>2018</c:v>
                </c:pt>
                <c:pt idx="6">
                  <c:v>2019</c:v>
                </c:pt>
                <c:pt idx="7">
                  <c:v>2020</c:v>
                </c:pt>
              </c:numCache>
            </c:numRef>
          </c:cat>
          <c:val>
            <c:numRef>
              <c:f>Sheet1!$D$2:$D$9</c:f>
              <c:numCache>
                <c:formatCode>General</c:formatCode>
                <c:ptCount val="8"/>
                <c:pt idx="0">
                  <c:v>25</c:v>
                </c:pt>
                <c:pt idx="1">
                  <c:v>55</c:v>
                </c:pt>
                <c:pt idx="2">
                  <c:v>75</c:v>
                </c:pt>
                <c:pt idx="3">
                  <c:v>83</c:v>
                </c:pt>
                <c:pt idx="4">
                  <c:v>108</c:v>
                </c:pt>
                <c:pt idx="5">
                  <c:v>74</c:v>
                </c:pt>
                <c:pt idx="6">
                  <c:v>88</c:v>
                </c:pt>
                <c:pt idx="7">
                  <c:v>98</c:v>
                </c:pt>
              </c:numCache>
            </c:numRef>
          </c:val>
          <c:smooth val="0"/>
          <c:extLst>
            <c:ext xmlns:c16="http://schemas.microsoft.com/office/drawing/2014/chart" uri="{C3380CC4-5D6E-409C-BE32-E72D297353CC}">
              <c16:uniqueId val="{00000002-03D0-6647-B216-4AEBEAF2BF33}"/>
            </c:ext>
          </c:extLst>
        </c:ser>
        <c:dLbls>
          <c:showLegendKey val="0"/>
          <c:showVal val="0"/>
          <c:showCatName val="0"/>
          <c:showSerName val="0"/>
          <c:showPercent val="0"/>
          <c:showBubbleSize val="0"/>
        </c:dLbls>
        <c:marker val="1"/>
        <c:smooth val="0"/>
        <c:axId val="2036638559"/>
        <c:axId val="2036641359"/>
      </c:lineChart>
      <c:catAx>
        <c:axId val="2036638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36641359"/>
        <c:crosses val="autoZero"/>
        <c:auto val="1"/>
        <c:lblAlgn val="ctr"/>
        <c:lblOffset val="100"/>
        <c:noMultiLvlLbl val="0"/>
      </c:catAx>
      <c:valAx>
        <c:axId val="2036641359"/>
        <c:scaling>
          <c:orientation val="minMax"/>
          <c:max val="15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36638559"/>
        <c:crosses val="autoZero"/>
        <c:crossBetween val="between"/>
        <c:majorUnit val="3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200" b="0" i="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080-7640-B5A6-8F7C14B7B57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080-7640-B5A6-8F7C14B7B57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080-7640-B5A6-8F7C14B7B57B}"/>
              </c:ext>
            </c:extLst>
          </c:dPt>
          <c:cat>
            <c:strRef>
              <c:f>Sheet1!$A$2:$A$3</c:f>
              <c:strCache>
                <c:ptCount val="2"/>
                <c:pt idx="0">
                  <c:v>Item 01</c:v>
                </c:pt>
                <c:pt idx="1">
                  <c:v>Item 02</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6-4080-7640-B5A6-8F7C14B7B57B}"/>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3.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0.18764</cdr:x>
      <cdr:y>0.04458</cdr:y>
    </cdr:from>
    <cdr:to>
      <cdr:x>0.26409</cdr:x>
      <cdr:y>0.21771</cdr:y>
    </cdr:to>
    <cdr:sp macro="" textlink="">
      <cdr:nvSpPr>
        <cdr:cNvPr id="2" name="Oval 1">
          <a:extLst xmlns:a="http://schemas.openxmlformats.org/drawingml/2006/main">
            <a:ext uri="{FF2B5EF4-FFF2-40B4-BE49-F238E27FC236}">
              <a16:creationId xmlns:a16="http://schemas.microsoft.com/office/drawing/2014/main" id="{71BA7667-CDC2-6044-813A-153DD53EDEF2}"/>
            </a:ext>
          </a:extLst>
        </cdr:cNvPr>
        <cdr:cNvSpPr/>
      </cdr:nvSpPr>
      <cdr:spPr>
        <a:xfrm xmlns:a="http://schemas.openxmlformats.org/drawingml/2006/main">
          <a:off x="4003464" y="419950"/>
          <a:ext cx="1631092" cy="1631092"/>
        </a:xfrm>
        <a:prstGeom xmlns:a="http://schemas.openxmlformats.org/drawingml/2006/main" prst="ellipse">
          <a:avLst/>
        </a:prstGeom>
        <a:solidFill xmlns:a="http://schemas.openxmlformats.org/drawingml/2006/main">
          <a:schemeClr val="bg2"/>
        </a:solidFill>
        <a:ln xmlns:a="http://schemas.openxmlformats.org/drawingml/2006/main" w="76200">
          <a:solidFill>
            <a:schemeClr val="tx2"/>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a:p>
      </cdr:txBody>
    </cdr:sp>
  </cdr:relSizeAnchor>
  <cdr:relSizeAnchor xmlns:cdr="http://schemas.openxmlformats.org/drawingml/2006/chartDrawing">
    <cdr:from>
      <cdr:x>0.65971</cdr:x>
      <cdr:y>0.53383</cdr:y>
    </cdr:from>
    <cdr:to>
      <cdr:x>0.73616</cdr:x>
      <cdr:y>0.70697</cdr:y>
    </cdr:to>
    <cdr:sp macro="" textlink="">
      <cdr:nvSpPr>
        <cdr:cNvPr id="3" name="Oval 2">
          <a:extLst xmlns:a="http://schemas.openxmlformats.org/drawingml/2006/main">
            <a:ext uri="{FF2B5EF4-FFF2-40B4-BE49-F238E27FC236}">
              <a16:creationId xmlns:a16="http://schemas.microsoft.com/office/drawing/2014/main" id="{ED05C4FC-D038-D14C-A641-3B71AF1A5615}"/>
            </a:ext>
          </a:extLst>
        </cdr:cNvPr>
        <cdr:cNvSpPr/>
      </cdr:nvSpPr>
      <cdr:spPr>
        <a:xfrm xmlns:a="http://schemas.openxmlformats.org/drawingml/2006/main">
          <a:off x="14075558" y="5029200"/>
          <a:ext cx="1631092" cy="1631092"/>
        </a:xfrm>
        <a:prstGeom xmlns:a="http://schemas.openxmlformats.org/drawingml/2006/main" prst="ellipse">
          <a:avLst/>
        </a:prstGeom>
        <a:solidFill xmlns:a="http://schemas.openxmlformats.org/drawingml/2006/main">
          <a:schemeClr val="bg2"/>
        </a:solidFill>
        <a:ln xmlns:a="http://schemas.openxmlformats.org/drawingml/2006/main" w="76200">
          <a:solidFill>
            <a:schemeClr val="tx2"/>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a:p>
      </cdr:txBody>
    </cdr:sp>
  </cdr:relSizeAnchor>
  <cdr:relSizeAnchor xmlns:cdr="http://schemas.openxmlformats.org/drawingml/2006/chartDrawing">
    <cdr:from>
      <cdr:x>0.41309</cdr:x>
      <cdr:y>0.34631</cdr:y>
    </cdr:from>
    <cdr:to>
      <cdr:x>0.48953</cdr:x>
      <cdr:y>0.51944</cdr:y>
    </cdr:to>
    <cdr:sp macro="" textlink="">
      <cdr:nvSpPr>
        <cdr:cNvPr id="4" name="Oval 3">
          <a:extLst xmlns:a="http://schemas.openxmlformats.org/drawingml/2006/main">
            <a:ext uri="{FF2B5EF4-FFF2-40B4-BE49-F238E27FC236}">
              <a16:creationId xmlns:a16="http://schemas.microsoft.com/office/drawing/2014/main" id="{3D6AE29F-9F0C-2E4F-83B7-A7803870CEEF}"/>
            </a:ext>
          </a:extLst>
        </cdr:cNvPr>
        <cdr:cNvSpPr/>
      </cdr:nvSpPr>
      <cdr:spPr>
        <a:xfrm xmlns:a="http://schemas.openxmlformats.org/drawingml/2006/main">
          <a:off x="8813620" y="3262555"/>
          <a:ext cx="1631092" cy="1631092"/>
        </a:xfrm>
        <a:prstGeom xmlns:a="http://schemas.openxmlformats.org/drawingml/2006/main" prst="ellipse">
          <a:avLst/>
        </a:prstGeom>
        <a:solidFill xmlns:a="http://schemas.openxmlformats.org/drawingml/2006/main">
          <a:schemeClr val="bg2"/>
        </a:solidFill>
        <a:ln xmlns:a="http://schemas.openxmlformats.org/drawingml/2006/main" w="76200">
          <a:solidFill>
            <a:schemeClr val="tx2"/>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0.15219</cdr:x>
      <cdr:y>0</cdr:y>
    </cdr:from>
    <cdr:to>
      <cdr:x>0.20882</cdr:x>
      <cdr:y>0.17216</cdr:y>
    </cdr:to>
    <cdr:sp macro="" textlink="">
      <cdr:nvSpPr>
        <cdr:cNvPr id="2" name="Oval 1">
          <a:extLst xmlns:a="http://schemas.openxmlformats.org/drawingml/2006/main">
            <a:ext uri="{FF2B5EF4-FFF2-40B4-BE49-F238E27FC236}">
              <a16:creationId xmlns:a16="http://schemas.microsoft.com/office/drawing/2014/main" id="{B354B848-32C6-294B-A56D-4AA04BDB8CD3}"/>
            </a:ext>
          </a:extLst>
        </cdr:cNvPr>
        <cdr:cNvSpPr/>
      </cdr:nvSpPr>
      <cdr:spPr>
        <a:xfrm xmlns:a="http://schemas.openxmlformats.org/drawingml/2006/main">
          <a:off x="3247118" y="0"/>
          <a:ext cx="1208314" cy="1208314"/>
        </a:xfrm>
        <a:prstGeom xmlns:a="http://schemas.openxmlformats.org/drawingml/2006/main" prst="ellipse">
          <a:avLst/>
        </a:prstGeom>
        <a:solidFill xmlns:a="http://schemas.openxmlformats.org/drawingml/2006/main">
          <a:schemeClr val="accent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a:p>
      </cdr:txBody>
    </cdr:sp>
  </cdr:relSizeAnchor>
  <cdr:relSizeAnchor xmlns:cdr="http://schemas.openxmlformats.org/drawingml/2006/chartDrawing">
    <cdr:from>
      <cdr:x>0.34331</cdr:x>
      <cdr:y>0.32784</cdr:y>
    </cdr:from>
    <cdr:to>
      <cdr:x>0.39994</cdr:x>
      <cdr:y>0.5</cdr:y>
    </cdr:to>
    <cdr:sp macro="" textlink="">
      <cdr:nvSpPr>
        <cdr:cNvPr id="3" name="Oval 2">
          <a:extLst xmlns:a="http://schemas.openxmlformats.org/drawingml/2006/main">
            <a:ext uri="{FF2B5EF4-FFF2-40B4-BE49-F238E27FC236}">
              <a16:creationId xmlns:a16="http://schemas.microsoft.com/office/drawing/2014/main" id="{576157C9-C2DC-1D44-9A45-B3F075A36E80}"/>
            </a:ext>
          </a:extLst>
        </cdr:cNvPr>
        <cdr:cNvSpPr/>
      </cdr:nvSpPr>
      <cdr:spPr>
        <a:xfrm xmlns:a="http://schemas.openxmlformats.org/drawingml/2006/main">
          <a:off x="7324799" y="2300882"/>
          <a:ext cx="1208314" cy="1208314"/>
        </a:xfrm>
        <a:prstGeom xmlns:a="http://schemas.openxmlformats.org/drawingml/2006/main" prst="ellipse">
          <a:avLst/>
        </a:prstGeom>
        <a:solidFill xmlns:a="http://schemas.openxmlformats.org/drawingml/2006/main">
          <a:schemeClr val="accent2"/>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a:p>
      </cdr:txBody>
    </cdr:sp>
  </cdr:relSizeAnchor>
  <cdr:relSizeAnchor xmlns:cdr="http://schemas.openxmlformats.org/drawingml/2006/chartDrawing">
    <cdr:from>
      <cdr:x>0.53442</cdr:x>
      <cdr:y>0.61612</cdr:y>
    </cdr:from>
    <cdr:to>
      <cdr:x>0.59106</cdr:x>
      <cdr:y>0.78829</cdr:y>
    </cdr:to>
    <cdr:sp macro="" textlink="">
      <cdr:nvSpPr>
        <cdr:cNvPr id="4" name="Oval 3">
          <a:extLst xmlns:a="http://schemas.openxmlformats.org/drawingml/2006/main">
            <a:ext uri="{FF2B5EF4-FFF2-40B4-BE49-F238E27FC236}">
              <a16:creationId xmlns:a16="http://schemas.microsoft.com/office/drawing/2014/main" id="{F778B878-376D-5546-81AB-1CA815501A6F}"/>
            </a:ext>
          </a:extLst>
        </cdr:cNvPr>
        <cdr:cNvSpPr/>
      </cdr:nvSpPr>
      <cdr:spPr>
        <a:xfrm xmlns:a="http://schemas.openxmlformats.org/drawingml/2006/main">
          <a:off x="11402480" y="4324204"/>
          <a:ext cx="1208314" cy="1208314"/>
        </a:xfrm>
        <a:prstGeom xmlns:a="http://schemas.openxmlformats.org/drawingml/2006/main" prst="ellipse">
          <a:avLst/>
        </a:prstGeom>
        <a:solidFill xmlns:a="http://schemas.openxmlformats.org/drawingml/2006/main">
          <a:schemeClr val="accent3"/>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a:p>
      </cdr:txBody>
    </cdr:sp>
  </cdr:relSizeAnchor>
  <cdr:relSizeAnchor xmlns:cdr="http://schemas.openxmlformats.org/drawingml/2006/chartDrawing">
    <cdr:from>
      <cdr:x>0.72554</cdr:x>
      <cdr:y>0.49717</cdr:y>
    </cdr:from>
    <cdr:to>
      <cdr:x>0.78217</cdr:x>
      <cdr:y>0.66933</cdr:y>
    </cdr:to>
    <cdr:sp macro="" textlink="">
      <cdr:nvSpPr>
        <cdr:cNvPr id="5" name="Oval 4">
          <a:extLst xmlns:a="http://schemas.openxmlformats.org/drawingml/2006/main">
            <a:ext uri="{FF2B5EF4-FFF2-40B4-BE49-F238E27FC236}">
              <a16:creationId xmlns:a16="http://schemas.microsoft.com/office/drawing/2014/main" id="{B80D6CB9-039A-244E-B397-BB22C5DC49C2}"/>
            </a:ext>
          </a:extLst>
        </cdr:cNvPr>
        <cdr:cNvSpPr/>
      </cdr:nvSpPr>
      <cdr:spPr>
        <a:xfrm xmlns:a="http://schemas.openxmlformats.org/drawingml/2006/main">
          <a:off x="15480161" y="3489317"/>
          <a:ext cx="1208314" cy="1208314"/>
        </a:xfrm>
        <a:prstGeom xmlns:a="http://schemas.openxmlformats.org/drawingml/2006/main" prst="ellipse">
          <a:avLst/>
        </a:prstGeom>
        <a:solidFill xmlns:a="http://schemas.openxmlformats.org/drawingml/2006/main">
          <a:schemeClr val="accent4"/>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a:p>
      </cdr:txBody>
    </cdr:sp>
  </cdr:relSizeAnchor>
  <cdr:relSizeAnchor xmlns:cdr="http://schemas.openxmlformats.org/drawingml/2006/chartDrawing">
    <cdr:from>
      <cdr:x>0.91666</cdr:x>
      <cdr:y>0.60196</cdr:y>
    </cdr:from>
    <cdr:to>
      <cdr:x>0.97329</cdr:x>
      <cdr:y>0.77413</cdr:y>
    </cdr:to>
    <cdr:sp macro="" textlink="">
      <cdr:nvSpPr>
        <cdr:cNvPr id="6" name="Oval 5">
          <a:extLst xmlns:a="http://schemas.openxmlformats.org/drawingml/2006/main">
            <a:ext uri="{FF2B5EF4-FFF2-40B4-BE49-F238E27FC236}">
              <a16:creationId xmlns:a16="http://schemas.microsoft.com/office/drawing/2014/main" id="{54D2BFB0-7234-734C-9A8D-1FA75C8309D2}"/>
            </a:ext>
          </a:extLst>
        </cdr:cNvPr>
        <cdr:cNvSpPr/>
      </cdr:nvSpPr>
      <cdr:spPr>
        <a:xfrm xmlns:a="http://schemas.openxmlformats.org/drawingml/2006/main">
          <a:off x="19557842" y="4224813"/>
          <a:ext cx="1208314" cy="1208314"/>
        </a:xfrm>
        <a:prstGeom xmlns:a="http://schemas.openxmlformats.org/drawingml/2006/main" prst="ellipse">
          <a:avLst/>
        </a:prstGeom>
        <a:solidFill xmlns:a="http://schemas.openxmlformats.org/drawingml/2006/main">
          <a:schemeClr val="accent5"/>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1/7/20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0035F436-2213-124C-955D-88F769048DA7}"/>
              </a:ext>
            </a:extLst>
          </p:cNvPr>
          <p:cNvSpPr/>
          <p:nvPr userDrawn="1"/>
        </p:nvSpPr>
        <p:spPr>
          <a:xfrm>
            <a:off x="21994524" y="676939"/>
            <a:ext cx="929271" cy="9292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22079585" y="762000"/>
            <a:ext cx="777240" cy="777240"/>
          </a:xfrm>
          <a:prstGeom prst="ellipse">
            <a:avLst/>
          </a:prstGeom>
          <a:noFill/>
        </p:spPr>
        <p:txBody>
          <a:bodyPr wrap="square" lIns="0" tIns="0" rIns="0" bIns="0" rtlCol="0" anchor="ctr">
            <a:noAutofit/>
          </a:bodyPr>
          <a:lstStyle/>
          <a:p>
            <a:pPr algn="ctr"/>
            <a:fld id="{C2130A1F-96FE-9345-9E91-FD9BE4197128}" type="slidenum">
              <a:rPr lang="en-US" sz="2400" b="0" i="0" spc="0" smtClean="0">
                <a:solidFill>
                  <a:schemeClr val="bg1"/>
                </a:solidFill>
                <a:latin typeface="Poppins Medium" pitchFamily="2" charset="77"/>
                <a:cs typeface="Poppins Medium" pitchFamily="2" charset="77"/>
              </a:rPr>
              <a:pPr algn="ctr"/>
              <a:t>‹#›</a:t>
            </a:fld>
            <a:endParaRPr lang="en-US" sz="2800" b="0" i="0" spc="0"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2.xml"/><Relationship Id="rId5" Type="http://schemas.openxmlformats.org/officeDocument/2006/relationships/chart" Target="../charts/chart26.xml"/><Relationship Id="rId4" Type="http://schemas.openxmlformats.org/officeDocument/2006/relationships/chart" Target="../charts/chart25.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3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chart" Target="../charts/chart3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chart" Target="../charts/chart3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3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3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3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4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4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4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4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4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 Id="rId4" Type="http://schemas.openxmlformats.org/officeDocument/2006/relationships/chart" Target="../charts/chart11.xml"/></Relationships>
</file>

<file path=ppt/slides/_rels/slide8.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E554B24-EC4F-6245-BAC1-E1ED0E9FC0C4}"/>
              </a:ext>
            </a:extLst>
          </p:cNvPr>
          <p:cNvGraphicFramePr/>
          <p:nvPr>
            <p:extLst>
              <p:ext uri="{D42A27DB-BD31-4B8C-83A1-F6EECF244321}">
                <p14:modId xmlns:p14="http://schemas.microsoft.com/office/powerpoint/2010/main" val="1465637209"/>
              </p:ext>
            </p:extLst>
          </p:nvPr>
        </p:nvGraphicFramePr>
        <p:xfrm>
          <a:off x="9449117" y="3813566"/>
          <a:ext cx="13407708" cy="894884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8B065DC5-7B88-1544-9DD2-B9FCAA198FC9}"/>
              </a:ext>
            </a:extLst>
          </p:cNvPr>
          <p:cNvSpPr txBox="1"/>
          <p:nvPr/>
        </p:nvSpPr>
        <p:spPr>
          <a:xfrm>
            <a:off x="7105564" y="612372"/>
            <a:ext cx="1016656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CHARTS WITH KEY POINTS</a:t>
            </a:r>
          </a:p>
        </p:txBody>
      </p:sp>
      <p:sp>
        <p:nvSpPr>
          <p:cNvPr id="4" name="TextBox 3">
            <a:extLst>
              <a:ext uri="{FF2B5EF4-FFF2-40B4-BE49-F238E27FC236}">
                <a16:creationId xmlns:a16="http://schemas.microsoft.com/office/drawing/2014/main" id="{F4F6961F-2B25-EF46-8619-093ED33819F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9" name="Rectangle 8">
            <a:extLst>
              <a:ext uri="{FF2B5EF4-FFF2-40B4-BE49-F238E27FC236}">
                <a16:creationId xmlns:a16="http://schemas.microsoft.com/office/drawing/2014/main" id="{BED8D4A5-ED64-0649-8F19-B4F51ACA9B4F}"/>
              </a:ext>
            </a:extLst>
          </p:cNvPr>
          <p:cNvSpPr/>
          <p:nvPr/>
        </p:nvSpPr>
        <p:spPr>
          <a:xfrm>
            <a:off x="9449117" y="2590849"/>
            <a:ext cx="4604146" cy="584647"/>
          </a:xfrm>
          <a:prstGeom prst="rect">
            <a:avLst/>
          </a:prstGeom>
          <a:ln>
            <a:noFill/>
          </a:ln>
        </p:spPr>
        <p:txBody>
          <a:bodyPr wrap="none" lIns="91440" tIns="45720" rIns="91440" bIns="45720">
            <a:spAutoFit/>
          </a:bodyPr>
          <a:lstStyle/>
          <a:p>
            <a:r>
              <a:rPr lang="en-US" sz="3199" b="1" dirty="0">
                <a:solidFill>
                  <a:schemeClr val="tx2"/>
                </a:solidFill>
                <a:latin typeface="Poppins" pitchFamily="2" charset="77"/>
                <a:ea typeface="Open Sans Semibold" pitchFamily="34" charset="0"/>
                <a:cs typeface="Poppins" pitchFamily="2" charset="77"/>
              </a:rPr>
              <a:t>BUSINESS KEY POINTS</a:t>
            </a:r>
          </a:p>
        </p:txBody>
      </p:sp>
      <p:sp>
        <p:nvSpPr>
          <p:cNvPr id="10" name="Rectangle 9">
            <a:extLst>
              <a:ext uri="{FF2B5EF4-FFF2-40B4-BE49-F238E27FC236}">
                <a16:creationId xmlns:a16="http://schemas.microsoft.com/office/drawing/2014/main" id="{4868928D-4FD0-5F4E-9E91-8486B68EFD9F}"/>
              </a:ext>
            </a:extLst>
          </p:cNvPr>
          <p:cNvSpPr/>
          <p:nvPr/>
        </p:nvSpPr>
        <p:spPr>
          <a:xfrm>
            <a:off x="1500344" y="2590849"/>
            <a:ext cx="7285968" cy="481579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487553" tIns="243777" rIns="487553" bIns="243777" rtlCol="0" anchor="t" anchorCtr="0"/>
          <a:lstStyle/>
          <a:p>
            <a:pPr>
              <a:spcAft>
                <a:spcPts val="2399"/>
              </a:spcAft>
            </a:pPr>
            <a:endParaRPr lang="en-US" sz="2799" dirty="0">
              <a:solidFill>
                <a:schemeClr val="tx1"/>
              </a:solidFill>
              <a:latin typeface="Lato Light" panose="020F0502020204030203" pitchFamily="34" charset="0"/>
            </a:endParaRPr>
          </a:p>
        </p:txBody>
      </p:sp>
      <p:sp>
        <p:nvSpPr>
          <p:cNvPr id="11" name="Rectangle 10">
            <a:extLst>
              <a:ext uri="{FF2B5EF4-FFF2-40B4-BE49-F238E27FC236}">
                <a16:creationId xmlns:a16="http://schemas.microsoft.com/office/drawing/2014/main" id="{00987B04-8ACE-6840-8EEF-D5B650563AE2}"/>
              </a:ext>
            </a:extLst>
          </p:cNvPr>
          <p:cNvSpPr/>
          <p:nvPr/>
        </p:nvSpPr>
        <p:spPr>
          <a:xfrm>
            <a:off x="3117995" y="3056145"/>
            <a:ext cx="4059125" cy="584647"/>
          </a:xfrm>
          <a:prstGeom prst="rect">
            <a:avLst/>
          </a:prstGeom>
          <a:ln>
            <a:noFill/>
          </a:ln>
        </p:spPr>
        <p:txBody>
          <a:bodyPr wrap="none" lIns="91440" tIns="45720" rIns="91440" bIns="45720">
            <a:spAutoFit/>
          </a:bodyPr>
          <a:lstStyle/>
          <a:p>
            <a:pPr algn="ctr"/>
            <a:r>
              <a:rPr lang="en-US" sz="3199" b="1" dirty="0">
                <a:solidFill>
                  <a:schemeClr val="tx2"/>
                </a:solidFill>
                <a:latin typeface="Poppins" pitchFamily="2" charset="77"/>
                <a:ea typeface="Open Sans Semibold" pitchFamily="34" charset="0"/>
                <a:cs typeface="Poppins" pitchFamily="2" charset="77"/>
              </a:rPr>
              <a:t>CLIENT’S OPINIONS</a:t>
            </a:r>
          </a:p>
        </p:txBody>
      </p:sp>
      <p:sp>
        <p:nvSpPr>
          <p:cNvPr id="12" name="Subtitle 2">
            <a:extLst>
              <a:ext uri="{FF2B5EF4-FFF2-40B4-BE49-F238E27FC236}">
                <a16:creationId xmlns:a16="http://schemas.microsoft.com/office/drawing/2014/main" id="{BDF3D55B-F171-9D47-B57C-F796048C166C}"/>
              </a:ext>
            </a:extLst>
          </p:cNvPr>
          <p:cNvSpPr txBox="1">
            <a:spLocks/>
          </p:cNvSpPr>
          <p:nvPr/>
        </p:nvSpPr>
        <p:spPr>
          <a:xfrm>
            <a:off x="1916380" y="3813567"/>
            <a:ext cx="6453897" cy="316118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just">
              <a:lnSpc>
                <a:spcPts val="3700"/>
              </a:lnSpc>
              <a:buFont typeface="Arial" panose="020B0604020202020204" pitchFamily="34" charset="0"/>
              <a:buChar char="•"/>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a:p>
            <a:pPr marL="342900" indent="-342900" algn="just">
              <a:lnSpc>
                <a:spcPts val="3700"/>
              </a:lnSpc>
              <a:buFont typeface="Arial" panose="020B0604020202020204" pitchFamily="34" charset="0"/>
              <a:buChar char="•"/>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Traditional marketing by promoting environmental core values in the hope that</a:t>
            </a:r>
          </a:p>
          <a:p>
            <a:pPr marL="342900" indent="-342900" algn="just">
              <a:lnSpc>
                <a:spcPts val="3700"/>
              </a:lnSpc>
              <a:buFont typeface="Arial" panose="020B0604020202020204" pitchFamily="34" charset="0"/>
              <a:buChar char="•"/>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Consumers will associate these values with their company or brand. </a:t>
            </a:r>
          </a:p>
        </p:txBody>
      </p:sp>
      <p:sp>
        <p:nvSpPr>
          <p:cNvPr id="13" name="Round Same Side Corner Rectangle 59">
            <a:extLst>
              <a:ext uri="{FF2B5EF4-FFF2-40B4-BE49-F238E27FC236}">
                <a16:creationId xmlns:a16="http://schemas.microsoft.com/office/drawing/2014/main" id="{4059074E-7EB0-A049-8ACD-51CD4EF15B42}"/>
              </a:ext>
            </a:extLst>
          </p:cNvPr>
          <p:cNvSpPr/>
          <p:nvPr/>
        </p:nvSpPr>
        <p:spPr>
          <a:xfrm>
            <a:off x="1547719" y="8552169"/>
            <a:ext cx="1097280" cy="1097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4" name="TextBox 13">
            <a:extLst>
              <a:ext uri="{FF2B5EF4-FFF2-40B4-BE49-F238E27FC236}">
                <a16:creationId xmlns:a16="http://schemas.microsoft.com/office/drawing/2014/main" id="{68BD59BD-BDC5-B341-8DBF-19CB96ADCF9D}"/>
              </a:ext>
            </a:extLst>
          </p:cNvPr>
          <p:cNvSpPr txBox="1"/>
          <p:nvPr/>
        </p:nvSpPr>
        <p:spPr>
          <a:xfrm>
            <a:off x="1793231" y="8808421"/>
            <a:ext cx="60625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01</a:t>
            </a:r>
          </a:p>
        </p:txBody>
      </p:sp>
      <p:sp>
        <p:nvSpPr>
          <p:cNvPr id="15" name="Subtitle 2">
            <a:extLst>
              <a:ext uri="{FF2B5EF4-FFF2-40B4-BE49-F238E27FC236}">
                <a16:creationId xmlns:a16="http://schemas.microsoft.com/office/drawing/2014/main" id="{1EF8F21A-14C4-444A-A53A-467BF989CEF0}"/>
              </a:ext>
            </a:extLst>
          </p:cNvPr>
          <p:cNvSpPr txBox="1">
            <a:spLocks/>
          </p:cNvSpPr>
          <p:nvPr/>
        </p:nvSpPr>
        <p:spPr>
          <a:xfrm>
            <a:off x="2890511" y="8606698"/>
            <a:ext cx="5895801" cy="988219"/>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16" name="Round Same Side Corner Rectangle 59">
            <a:extLst>
              <a:ext uri="{FF2B5EF4-FFF2-40B4-BE49-F238E27FC236}">
                <a16:creationId xmlns:a16="http://schemas.microsoft.com/office/drawing/2014/main" id="{9160CFA5-BCFF-C546-9415-27FE19D781E9}"/>
              </a:ext>
            </a:extLst>
          </p:cNvPr>
          <p:cNvSpPr/>
          <p:nvPr/>
        </p:nvSpPr>
        <p:spPr>
          <a:xfrm>
            <a:off x="1547719" y="10855695"/>
            <a:ext cx="1097280" cy="10972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7" name="TextBox 16">
            <a:extLst>
              <a:ext uri="{FF2B5EF4-FFF2-40B4-BE49-F238E27FC236}">
                <a16:creationId xmlns:a16="http://schemas.microsoft.com/office/drawing/2014/main" id="{E27226E9-4CDC-7647-9E77-57861FED1647}"/>
              </a:ext>
            </a:extLst>
          </p:cNvPr>
          <p:cNvSpPr txBox="1"/>
          <p:nvPr/>
        </p:nvSpPr>
        <p:spPr>
          <a:xfrm>
            <a:off x="1753156" y="11111947"/>
            <a:ext cx="6864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02</a:t>
            </a:r>
          </a:p>
        </p:txBody>
      </p:sp>
      <p:sp>
        <p:nvSpPr>
          <p:cNvPr id="18" name="Subtitle 2">
            <a:extLst>
              <a:ext uri="{FF2B5EF4-FFF2-40B4-BE49-F238E27FC236}">
                <a16:creationId xmlns:a16="http://schemas.microsoft.com/office/drawing/2014/main" id="{042AA616-A20F-5141-AC7D-25D7D562D88F}"/>
              </a:ext>
            </a:extLst>
          </p:cNvPr>
          <p:cNvSpPr txBox="1">
            <a:spLocks/>
          </p:cNvSpPr>
          <p:nvPr/>
        </p:nvSpPr>
        <p:spPr>
          <a:xfrm>
            <a:off x="2890511" y="10910224"/>
            <a:ext cx="5895801" cy="988219"/>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Tree>
    <p:extLst>
      <p:ext uri="{BB962C8B-B14F-4D97-AF65-F5344CB8AC3E}">
        <p14:creationId xmlns:p14="http://schemas.microsoft.com/office/powerpoint/2010/main" val="76924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3DC91-44EA-EA40-8F4D-7010704F156F}"/>
              </a:ext>
            </a:extLst>
          </p:cNvPr>
          <p:cNvSpPr txBox="1"/>
          <p:nvPr/>
        </p:nvSpPr>
        <p:spPr>
          <a:xfrm>
            <a:off x="1520825" y="482419"/>
            <a:ext cx="6973384" cy="1308050"/>
          </a:xfrm>
          <a:prstGeom prst="rect">
            <a:avLst/>
          </a:prstGeom>
          <a:noFill/>
        </p:spPr>
        <p:txBody>
          <a:bodyPr wrap="none" rtlCol="0">
            <a:spAutoFit/>
          </a:bodyPr>
          <a:lstStyle/>
          <a:p>
            <a:pPr>
              <a:lnSpc>
                <a:spcPts val="10000"/>
              </a:lnSpc>
            </a:pPr>
            <a:r>
              <a:rPr lang="en-US" sz="6600" b="1" dirty="0">
                <a:solidFill>
                  <a:schemeClr val="tx2"/>
                </a:solidFill>
                <a:latin typeface="Poppins SemiBold" pitchFamily="2" charset="77"/>
                <a:ea typeface="League Spartan" charset="0"/>
                <a:cs typeface="Poppins SemiBold" pitchFamily="2" charset="77"/>
              </a:rPr>
              <a:t>Chart Template</a:t>
            </a:r>
          </a:p>
        </p:txBody>
      </p:sp>
      <p:sp>
        <p:nvSpPr>
          <p:cNvPr id="3" name="TextBox 2">
            <a:extLst>
              <a:ext uri="{FF2B5EF4-FFF2-40B4-BE49-F238E27FC236}">
                <a16:creationId xmlns:a16="http://schemas.microsoft.com/office/drawing/2014/main" id="{E9728C8E-06FB-D849-8ECA-71D1A7022854}"/>
              </a:ext>
            </a:extLst>
          </p:cNvPr>
          <p:cNvSpPr txBox="1"/>
          <p:nvPr/>
        </p:nvSpPr>
        <p:spPr>
          <a:xfrm>
            <a:off x="1520825" y="1717976"/>
            <a:ext cx="5634556" cy="492443"/>
          </a:xfrm>
          <a:prstGeom prst="rect">
            <a:avLst/>
          </a:prstGeom>
          <a:noFill/>
        </p:spPr>
        <p:txBody>
          <a:bodyPr wrap="none" rtlCol="0" anchor="ctr" anchorCtr="0">
            <a:spAutoFit/>
          </a:bodyPr>
          <a:lstStyle/>
          <a:p>
            <a:r>
              <a:rPr lang="en-US" sz="2600" spc="100" dirty="0">
                <a:latin typeface="Open Sans Light" panose="020B0306030504020204" pitchFamily="34" charset="0"/>
                <a:ea typeface="Open Sans Light" panose="020B0306030504020204" pitchFamily="34" charset="0"/>
                <a:cs typeface="Open Sans Light" panose="020B0306030504020204" pitchFamily="34" charset="0"/>
              </a:rPr>
              <a:t>Write here your awesome subtitle</a:t>
            </a:r>
          </a:p>
        </p:txBody>
      </p:sp>
      <p:graphicFrame>
        <p:nvGraphicFramePr>
          <p:cNvPr id="4" name="Chart 3">
            <a:extLst>
              <a:ext uri="{FF2B5EF4-FFF2-40B4-BE49-F238E27FC236}">
                <a16:creationId xmlns:a16="http://schemas.microsoft.com/office/drawing/2014/main" id="{9E824934-6CFB-8043-9BCB-1553CE9C8D13}"/>
              </a:ext>
            </a:extLst>
          </p:cNvPr>
          <p:cNvGraphicFramePr/>
          <p:nvPr/>
        </p:nvGraphicFramePr>
        <p:xfrm>
          <a:off x="7484557" y="2847109"/>
          <a:ext cx="9408536" cy="9379270"/>
        </p:xfrm>
        <a:graphic>
          <a:graphicData uri="http://schemas.openxmlformats.org/drawingml/2006/chart">
            <c:chart xmlns:c="http://schemas.openxmlformats.org/drawingml/2006/chart" xmlns:r="http://schemas.openxmlformats.org/officeDocument/2006/relationships" r:id="rId2"/>
          </a:graphicData>
        </a:graphic>
      </p:graphicFrame>
      <p:sp>
        <p:nvSpPr>
          <p:cNvPr id="5" name="Donut 4">
            <a:extLst>
              <a:ext uri="{FF2B5EF4-FFF2-40B4-BE49-F238E27FC236}">
                <a16:creationId xmlns:a16="http://schemas.microsoft.com/office/drawing/2014/main" id="{83FE77AC-4AFC-B14A-8B70-485CDB5F1CA8}"/>
              </a:ext>
            </a:extLst>
          </p:cNvPr>
          <p:cNvSpPr/>
          <p:nvPr/>
        </p:nvSpPr>
        <p:spPr>
          <a:xfrm>
            <a:off x="8623955" y="3971875"/>
            <a:ext cx="7129738" cy="7129737"/>
          </a:xfrm>
          <a:prstGeom prst="donut">
            <a:avLst>
              <a:gd name="adj" fmla="val 8482"/>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6767C1C-CA6C-C240-B59E-99A80D72DCC5}"/>
              </a:ext>
            </a:extLst>
          </p:cNvPr>
          <p:cNvSpPr txBox="1"/>
          <p:nvPr/>
        </p:nvSpPr>
        <p:spPr>
          <a:xfrm>
            <a:off x="18468992" y="3404980"/>
            <a:ext cx="1659429"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02</a:t>
            </a:r>
          </a:p>
        </p:txBody>
      </p:sp>
      <p:sp>
        <p:nvSpPr>
          <p:cNvPr id="8" name="Subtitle 2">
            <a:extLst>
              <a:ext uri="{FF2B5EF4-FFF2-40B4-BE49-F238E27FC236}">
                <a16:creationId xmlns:a16="http://schemas.microsoft.com/office/drawing/2014/main" id="{23B998DC-DC96-4E42-B87C-4B54746041B3}"/>
              </a:ext>
            </a:extLst>
          </p:cNvPr>
          <p:cNvSpPr txBox="1">
            <a:spLocks/>
          </p:cNvSpPr>
          <p:nvPr/>
        </p:nvSpPr>
        <p:spPr>
          <a:xfrm>
            <a:off x="18468992" y="4065723"/>
            <a:ext cx="4295655" cy="114140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9" name="TextBox 8">
            <a:extLst>
              <a:ext uri="{FF2B5EF4-FFF2-40B4-BE49-F238E27FC236}">
                <a16:creationId xmlns:a16="http://schemas.microsoft.com/office/drawing/2014/main" id="{7B01335F-7AA0-7045-9956-F08CF3BE982B}"/>
              </a:ext>
            </a:extLst>
          </p:cNvPr>
          <p:cNvSpPr txBox="1"/>
          <p:nvPr/>
        </p:nvSpPr>
        <p:spPr>
          <a:xfrm>
            <a:off x="18468992" y="10424081"/>
            <a:ext cx="1686680"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06</a:t>
            </a:r>
          </a:p>
        </p:txBody>
      </p:sp>
      <p:sp>
        <p:nvSpPr>
          <p:cNvPr id="10" name="Subtitle 2">
            <a:extLst>
              <a:ext uri="{FF2B5EF4-FFF2-40B4-BE49-F238E27FC236}">
                <a16:creationId xmlns:a16="http://schemas.microsoft.com/office/drawing/2014/main" id="{44096686-4E3E-BA4C-8FA3-5AFF3F07CC11}"/>
              </a:ext>
            </a:extLst>
          </p:cNvPr>
          <p:cNvSpPr txBox="1">
            <a:spLocks/>
          </p:cNvSpPr>
          <p:nvPr/>
        </p:nvSpPr>
        <p:spPr>
          <a:xfrm>
            <a:off x="18468992" y="11084824"/>
            <a:ext cx="4295655" cy="114140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11" name="TextBox 10">
            <a:extLst>
              <a:ext uri="{FF2B5EF4-FFF2-40B4-BE49-F238E27FC236}">
                <a16:creationId xmlns:a16="http://schemas.microsoft.com/office/drawing/2014/main" id="{EAC43B0D-F804-0148-944A-B59D5975055E}"/>
              </a:ext>
            </a:extLst>
          </p:cNvPr>
          <p:cNvSpPr txBox="1"/>
          <p:nvPr/>
        </p:nvSpPr>
        <p:spPr>
          <a:xfrm>
            <a:off x="4335791" y="3402459"/>
            <a:ext cx="1572867" cy="584775"/>
          </a:xfrm>
          <a:prstGeom prst="rect">
            <a:avLst/>
          </a:prstGeom>
          <a:noFill/>
        </p:spPr>
        <p:txBody>
          <a:bodyPr wrap="none" rtlCol="0" anchor="b" anchorCtr="0">
            <a:spAutoFit/>
          </a:bodyPr>
          <a:lstStyle/>
          <a:p>
            <a:pPr algn="r"/>
            <a:r>
              <a:rPr lang="en-US" sz="3200" b="1" dirty="0">
                <a:solidFill>
                  <a:schemeClr val="tx2"/>
                </a:solidFill>
                <a:latin typeface="Poppins SemiBold" pitchFamily="2" charset="77"/>
                <a:ea typeface="League Spartan" charset="0"/>
                <a:cs typeface="Poppins SemiBold" pitchFamily="2" charset="77"/>
              </a:rPr>
              <a:t>Title 01</a:t>
            </a:r>
          </a:p>
        </p:txBody>
      </p:sp>
      <p:sp>
        <p:nvSpPr>
          <p:cNvPr id="12" name="Subtitle 2">
            <a:extLst>
              <a:ext uri="{FF2B5EF4-FFF2-40B4-BE49-F238E27FC236}">
                <a16:creationId xmlns:a16="http://schemas.microsoft.com/office/drawing/2014/main" id="{70E086EC-A863-3443-97A9-729C1F767F84}"/>
              </a:ext>
            </a:extLst>
          </p:cNvPr>
          <p:cNvSpPr txBox="1">
            <a:spLocks/>
          </p:cNvSpPr>
          <p:nvPr/>
        </p:nvSpPr>
        <p:spPr>
          <a:xfrm>
            <a:off x="1617461" y="4063202"/>
            <a:ext cx="4291197" cy="114140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13" name="TextBox 12">
            <a:extLst>
              <a:ext uri="{FF2B5EF4-FFF2-40B4-BE49-F238E27FC236}">
                <a16:creationId xmlns:a16="http://schemas.microsoft.com/office/drawing/2014/main" id="{C3BAA63A-32CB-294D-83FD-2C87C5CFD1AF}"/>
              </a:ext>
            </a:extLst>
          </p:cNvPr>
          <p:cNvSpPr txBox="1"/>
          <p:nvPr/>
        </p:nvSpPr>
        <p:spPr>
          <a:xfrm>
            <a:off x="4220374" y="10421560"/>
            <a:ext cx="1688284" cy="584775"/>
          </a:xfrm>
          <a:prstGeom prst="rect">
            <a:avLst/>
          </a:prstGeom>
          <a:noFill/>
        </p:spPr>
        <p:txBody>
          <a:bodyPr wrap="none" rtlCol="0" anchor="b" anchorCtr="0">
            <a:spAutoFit/>
          </a:bodyPr>
          <a:lstStyle/>
          <a:p>
            <a:pPr algn="r"/>
            <a:r>
              <a:rPr lang="en-US" sz="3200" b="1" dirty="0">
                <a:solidFill>
                  <a:schemeClr val="tx2"/>
                </a:solidFill>
                <a:latin typeface="Poppins SemiBold" pitchFamily="2" charset="77"/>
                <a:ea typeface="League Spartan" charset="0"/>
                <a:cs typeface="Poppins SemiBold" pitchFamily="2" charset="77"/>
              </a:rPr>
              <a:t>Title 05</a:t>
            </a:r>
          </a:p>
        </p:txBody>
      </p:sp>
      <p:sp>
        <p:nvSpPr>
          <p:cNvPr id="14" name="Subtitle 2">
            <a:extLst>
              <a:ext uri="{FF2B5EF4-FFF2-40B4-BE49-F238E27FC236}">
                <a16:creationId xmlns:a16="http://schemas.microsoft.com/office/drawing/2014/main" id="{9E75CE29-5140-6849-A9B3-8CD4D74C83F2}"/>
              </a:ext>
            </a:extLst>
          </p:cNvPr>
          <p:cNvSpPr txBox="1">
            <a:spLocks/>
          </p:cNvSpPr>
          <p:nvPr/>
        </p:nvSpPr>
        <p:spPr>
          <a:xfrm>
            <a:off x="1617461" y="11082303"/>
            <a:ext cx="4291197" cy="114140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15" name="TextBox 14">
            <a:extLst>
              <a:ext uri="{FF2B5EF4-FFF2-40B4-BE49-F238E27FC236}">
                <a16:creationId xmlns:a16="http://schemas.microsoft.com/office/drawing/2014/main" id="{30AF3067-E0DC-0148-A4B3-BD48E62956BA}"/>
              </a:ext>
            </a:extLst>
          </p:cNvPr>
          <p:cNvSpPr txBox="1"/>
          <p:nvPr/>
        </p:nvSpPr>
        <p:spPr>
          <a:xfrm>
            <a:off x="18468992" y="6914531"/>
            <a:ext cx="1694695"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04</a:t>
            </a:r>
          </a:p>
        </p:txBody>
      </p:sp>
      <p:sp>
        <p:nvSpPr>
          <p:cNvPr id="16" name="Subtitle 2">
            <a:extLst>
              <a:ext uri="{FF2B5EF4-FFF2-40B4-BE49-F238E27FC236}">
                <a16:creationId xmlns:a16="http://schemas.microsoft.com/office/drawing/2014/main" id="{46462325-35F8-9F49-A4E0-294CD9F24DD2}"/>
              </a:ext>
            </a:extLst>
          </p:cNvPr>
          <p:cNvSpPr txBox="1">
            <a:spLocks/>
          </p:cNvSpPr>
          <p:nvPr/>
        </p:nvSpPr>
        <p:spPr>
          <a:xfrm>
            <a:off x="18468992" y="7575274"/>
            <a:ext cx="4295655" cy="114140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17" name="TextBox 16">
            <a:extLst>
              <a:ext uri="{FF2B5EF4-FFF2-40B4-BE49-F238E27FC236}">
                <a16:creationId xmlns:a16="http://schemas.microsoft.com/office/drawing/2014/main" id="{C507C606-E62B-E344-92B9-A54D0192DC79}"/>
              </a:ext>
            </a:extLst>
          </p:cNvPr>
          <p:cNvSpPr txBox="1"/>
          <p:nvPr/>
        </p:nvSpPr>
        <p:spPr>
          <a:xfrm>
            <a:off x="4239610" y="6914531"/>
            <a:ext cx="1669048" cy="584775"/>
          </a:xfrm>
          <a:prstGeom prst="rect">
            <a:avLst/>
          </a:prstGeom>
          <a:noFill/>
        </p:spPr>
        <p:txBody>
          <a:bodyPr wrap="none" rtlCol="0" anchor="b" anchorCtr="0">
            <a:spAutoFit/>
          </a:bodyPr>
          <a:lstStyle/>
          <a:p>
            <a:pPr algn="r"/>
            <a:r>
              <a:rPr lang="en-US" sz="3200" b="1" dirty="0">
                <a:solidFill>
                  <a:schemeClr val="tx2"/>
                </a:solidFill>
                <a:latin typeface="Poppins SemiBold" pitchFamily="2" charset="77"/>
                <a:ea typeface="League Spartan" charset="0"/>
                <a:cs typeface="Poppins SemiBold" pitchFamily="2" charset="77"/>
              </a:rPr>
              <a:t>Title 03</a:t>
            </a:r>
          </a:p>
        </p:txBody>
      </p:sp>
      <p:sp>
        <p:nvSpPr>
          <p:cNvPr id="18" name="Subtitle 2">
            <a:extLst>
              <a:ext uri="{FF2B5EF4-FFF2-40B4-BE49-F238E27FC236}">
                <a16:creationId xmlns:a16="http://schemas.microsoft.com/office/drawing/2014/main" id="{286475EA-25E2-554B-AF56-E2FB84426A1A}"/>
              </a:ext>
            </a:extLst>
          </p:cNvPr>
          <p:cNvSpPr txBox="1">
            <a:spLocks/>
          </p:cNvSpPr>
          <p:nvPr/>
        </p:nvSpPr>
        <p:spPr>
          <a:xfrm>
            <a:off x="1617461" y="7575274"/>
            <a:ext cx="4291197" cy="114140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cxnSp>
        <p:nvCxnSpPr>
          <p:cNvPr id="20" name="Straight Connector 19">
            <a:extLst>
              <a:ext uri="{FF2B5EF4-FFF2-40B4-BE49-F238E27FC236}">
                <a16:creationId xmlns:a16="http://schemas.microsoft.com/office/drawing/2014/main" id="{E088B793-0BC7-4147-B5D8-9F31BF7A100E}"/>
              </a:ext>
            </a:extLst>
          </p:cNvPr>
          <p:cNvCxnSpPr/>
          <p:nvPr/>
        </p:nvCxnSpPr>
        <p:spPr>
          <a:xfrm>
            <a:off x="6277232" y="3608173"/>
            <a:ext cx="1902941" cy="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8207E6-EA9E-334B-8063-751EEA11AAE5}"/>
              </a:ext>
            </a:extLst>
          </p:cNvPr>
          <p:cNvCxnSpPr>
            <a:cxnSpLocks/>
          </p:cNvCxnSpPr>
          <p:nvPr/>
        </p:nvCxnSpPr>
        <p:spPr>
          <a:xfrm>
            <a:off x="8180173" y="3608173"/>
            <a:ext cx="1407710" cy="963827"/>
          </a:xfrm>
          <a:prstGeom prst="line">
            <a:avLst/>
          </a:prstGeom>
          <a:ln w="38100" cap="rnd">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E72556C-1310-4748-A4AC-41CD3981FA29}"/>
              </a:ext>
            </a:extLst>
          </p:cNvPr>
          <p:cNvCxnSpPr>
            <a:cxnSpLocks/>
          </p:cNvCxnSpPr>
          <p:nvPr/>
        </p:nvCxnSpPr>
        <p:spPr>
          <a:xfrm>
            <a:off x="6277232" y="7197534"/>
            <a:ext cx="878149" cy="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F6381FC-BF0E-AF4B-8CBF-BB1336827309}"/>
              </a:ext>
            </a:extLst>
          </p:cNvPr>
          <p:cNvCxnSpPr>
            <a:cxnSpLocks/>
          </p:cNvCxnSpPr>
          <p:nvPr/>
        </p:nvCxnSpPr>
        <p:spPr>
          <a:xfrm>
            <a:off x="7155381" y="7197534"/>
            <a:ext cx="1338828" cy="1837284"/>
          </a:xfrm>
          <a:prstGeom prst="line">
            <a:avLst/>
          </a:prstGeom>
          <a:ln w="38100" cap="rnd">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250314D-FBAD-624A-856D-187EC5EA7BB6}"/>
              </a:ext>
            </a:extLst>
          </p:cNvPr>
          <p:cNvCxnSpPr>
            <a:cxnSpLocks/>
          </p:cNvCxnSpPr>
          <p:nvPr/>
        </p:nvCxnSpPr>
        <p:spPr>
          <a:xfrm>
            <a:off x="6277232" y="10691361"/>
            <a:ext cx="2216977" cy="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3633289-7628-A446-A318-A60724C15E7B}"/>
              </a:ext>
            </a:extLst>
          </p:cNvPr>
          <p:cNvCxnSpPr>
            <a:cxnSpLocks/>
          </p:cNvCxnSpPr>
          <p:nvPr/>
        </p:nvCxnSpPr>
        <p:spPr>
          <a:xfrm>
            <a:off x="8494209" y="10691361"/>
            <a:ext cx="2410352" cy="695846"/>
          </a:xfrm>
          <a:prstGeom prst="line">
            <a:avLst/>
          </a:prstGeom>
          <a:ln w="38100" cap="rnd">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1B51B09-E080-E645-A37E-8B44C3B32C45}"/>
              </a:ext>
            </a:extLst>
          </p:cNvPr>
          <p:cNvCxnSpPr/>
          <p:nvPr/>
        </p:nvCxnSpPr>
        <p:spPr>
          <a:xfrm flipH="1">
            <a:off x="16197205" y="3608173"/>
            <a:ext cx="1902750" cy="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DDCBD28-8CED-AD40-8156-5D7BE90D8BC1}"/>
              </a:ext>
            </a:extLst>
          </p:cNvPr>
          <p:cNvCxnSpPr>
            <a:cxnSpLocks/>
          </p:cNvCxnSpPr>
          <p:nvPr/>
        </p:nvCxnSpPr>
        <p:spPr>
          <a:xfrm flipH="1">
            <a:off x="13843000" y="3608173"/>
            <a:ext cx="2354207" cy="346359"/>
          </a:xfrm>
          <a:prstGeom prst="line">
            <a:avLst/>
          </a:prstGeom>
          <a:ln w="38100" cap="rnd">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816F9DA-014C-8C4F-964E-9FA3329505D2}"/>
              </a:ext>
            </a:extLst>
          </p:cNvPr>
          <p:cNvCxnSpPr>
            <a:cxnSpLocks/>
          </p:cNvCxnSpPr>
          <p:nvPr/>
        </p:nvCxnSpPr>
        <p:spPr>
          <a:xfrm flipH="1">
            <a:off x="17221894" y="7197534"/>
            <a:ext cx="878061" cy="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B4BD854-3EC3-B64B-A411-F1F9632849D0}"/>
              </a:ext>
            </a:extLst>
          </p:cNvPr>
          <p:cNvCxnSpPr>
            <a:cxnSpLocks/>
          </p:cNvCxnSpPr>
          <p:nvPr/>
        </p:nvCxnSpPr>
        <p:spPr>
          <a:xfrm flipH="1" flipV="1">
            <a:off x="15883201" y="6278894"/>
            <a:ext cx="1338694" cy="918640"/>
          </a:xfrm>
          <a:prstGeom prst="line">
            <a:avLst/>
          </a:prstGeom>
          <a:ln w="38100" cap="rnd">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EB70D47-20E7-4145-9E21-AD90D7AE5352}"/>
              </a:ext>
            </a:extLst>
          </p:cNvPr>
          <p:cNvCxnSpPr>
            <a:cxnSpLocks/>
          </p:cNvCxnSpPr>
          <p:nvPr/>
        </p:nvCxnSpPr>
        <p:spPr>
          <a:xfrm flipH="1">
            <a:off x="15883201" y="10691361"/>
            <a:ext cx="2216754" cy="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2FEB13E-BA91-0940-ABE3-0FE08A857B89}"/>
              </a:ext>
            </a:extLst>
          </p:cNvPr>
          <p:cNvCxnSpPr>
            <a:cxnSpLocks/>
          </p:cNvCxnSpPr>
          <p:nvPr/>
        </p:nvCxnSpPr>
        <p:spPr>
          <a:xfrm flipH="1" flipV="1">
            <a:off x="15020103" y="10421560"/>
            <a:ext cx="863098" cy="269801"/>
          </a:xfrm>
          <a:prstGeom prst="line">
            <a:avLst/>
          </a:prstGeom>
          <a:ln w="38100" cap="rnd">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0789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7FD987-3A4C-9240-8BFD-7B425FB67363}"/>
              </a:ext>
            </a:extLst>
          </p:cNvPr>
          <p:cNvSpPr txBox="1"/>
          <p:nvPr/>
        </p:nvSpPr>
        <p:spPr>
          <a:xfrm>
            <a:off x="1520825" y="482419"/>
            <a:ext cx="6973384" cy="1308050"/>
          </a:xfrm>
          <a:prstGeom prst="rect">
            <a:avLst/>
          </a:prstGeom>
          <a:noFill/>
        </p:spPr>
        <p:txBody>
          <a:bodyPr wrap="none" rtlCol="0">
            <a:spAutoFit/>
          </a:bodyPr>
          <a:lstStyle/>
          <a:p>
            <a:pPr>
              <a:lnSpc>
                <a:spcPts val="10000"/>
              </a:lnSpc>
            </a:pPr>
            <a:r>
              <a:rPr lang="en-US" sz="6600" b="1" dirty="0">
                <a:solidFill>
                  <a:schemeClr val="tx2"/>
                </a:solidFill>
                <a:latin typeface="Poppins SemiBold" pitchFamily="2" charset="77"/>
                <a:ea typeface="League Spartan" charset="0"/>
                <a:cs typeface="Poppins SemiBold" pitchFamily="2" charset="77"/>
              </a:rPr>
              <a:t>Chart Template</a:t>
            </a:r>
          </a:p>
        </p:txBody>
      </p:sp>
      <p:sp>
        <p:nvSpPr>
          <p:cNvPr id="3" name="TextBox 2">
            <a:extLst>
              <a:ext uri="{FF2B5EF4-FFF2-40B4-BE49-F238E27FC236}">
                <a16:creationId xmlns:a16="http://schemas.microsoft.com/office/drawing/2014/main" id="{4B5C19A9-1269-004E-9378-544488FB61D5}"/>
              </a:ext>
            </a:extLst>
          </p:cNvPr>
          <p:cNvSpPr txBox="1"/>
          <p:nvPr/>
        </p:nvSpPr>
        <p:spPr>
          <a:xfrm>
            <a:off x="1520825" y="1717976"/>
            <a:ext cx="5634556" cy="492443"/>
          </a:xfrm>
          <a:prstGeom prst="rect">
            <a:avLst/>
          </a:prstGeom>
          <a:noFill/>
        </p:spPr>
        <p:txBody>
          <a:bodyPr wrap="none" rtlCol="0" anchor="ctr" anchorCtr="0">
            <a:spAutoFit/>
          </a:bodyPr>
          <a:lstStyle/>
          <a:p>
            <a:r>
              <a:rPr lang="en-US" sz="2600" spc="100" dirty="0">
                <a:latin typeface="Open Sans Light" panose="020B0306030504020204" pitchFamily="34" charset="0"/>
                <a:ea typeface="Open Sans Light" panose="020B0306030504020204" pitchFamily="34" charset="0"/>
                <a:cs typeface="Open Sans Light" panose="020B0306030504020204" pitchFamily="34" charset="0"/>
              </a:rPr>
              <a:t>Write here your awesome subtitle</a:t>
            </a:r>
          </a:p>
        </p:txBody>
      </p:sp>
      <p:graphicFrame>
        <p:nvGraphicFramePr>
          <p:cNvPr id="4" name="Chart 3">
            <a:extLst>
              <a:ext uri="{FF2B5EF4-FFF2-40B4-BE49-F238E27FC236}">
                <a16:creationId xmlns:a16="http://schemas.microsoft.com/office/drawing/2014/main" id="{C43D770E-3743-AA45-B860-CB12189E325F}"/>
              </a:ext>
            </a:extLst>
          </p:cNvPr>
          <p:cNvGraphicFramePr/>
          <p:nvPr/>
        </p:nvGraphicFramePr>
        <p:xfrm>
          <a:off x="7102022" y="4094460"/>
          <a:ext cx="10173608" cy="854528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889D38F-8B7D-4247-9CD8-2D7654EA498B}"/>
              </a:ext>
            </a:extLst>
          </p:cNvPr>
          <p:cNvSpPr txBox="1"/>
          <p:nvPr/>
        </p:nvSpPr>
        <p:spPr>
          <a:xfrm>
            <a:off x="10482271" y="3023253"/>
            <a:ext cx="3413115" cy="584775"/>
          </a:xfrm>
          <a:prstGeom prst="rect">
            <a:avLst/>
          </a:prstGeom>
          <a:noFill/>
        </p:spPr>
        <p:txBody>
          <a:bodyPr wrap="none" rtlCol="0" anchor="b" anchorCtr="0">
            <a:spAutoFit/>
          </a:bodyPr>
          <a:lstStyle/>
          <a:p>
            <a:pPr algn="ctr"/>
            <a:r>
              <a:rPr lang="en-US" sz="3200" b="1" dirty="0">
                <a:solidFill>
                  <a:schemeClr val="tx2"/>
                </a:solidFill>
                <a:latin typeface="Poppins SemiBold" pitchFamily="2" charset="77"/>
                <a:ea typeface="League Spartan" charset="0"/>
                <a:cs typeface="Poppins SemiBold" pitchFamily="2" charset="77"/>
              </a:rPr>
              <a:t>Chart Title Here</a:t>
            </a:r>
          </a:p>
        </p:txBody>
      </p:sp>
      <p:sp>
        <p:nvSpPr>
          <p:cNvPr id="6" name="TextBox 5">
            <a:extLst>
              <a:ext uri="{FF2B5EF4-FFF2-40B4-BE49-F238E27FC236}">
                <a16:creationId xmlns:a16="http://schemas.microsoft.com/office/drawing/2014/main" id="{1D689BBE-9962-4847-9980-EFF4A7E43224}"/>
              </a:ext>
            </a:extLst>
          </p:cNvPr>
          <p:cNvSpPr txBox="1"/>
          <p:nvPr/>
        </p:nvSpPr>
        <p:spPr>
          <a:xfrm>
            <a:off x="18468992" y="4329088"/>
            <a:ext cx="1669047"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03</a:t>
            </a:r>
          </a:p>
        </p:txBody>
      </p:sp>
      <p:sp>
        <p:nvSpPr>
          <p:cNvPr id="7" name="Subtitle 2">
            <a:extLst>
              <a:ext uri="{FF2B5EF4-FFF2-40B4-BE49-F238E27FC236}">
                <a16:creationId xmlns:a16="http://schemas.microsoft.com/office/drawing/2014/main" id="{6034EC9B-4858-7341-A23D-51F20BB205F2}"/>
              </a:ext>
            </a:extLst>
          </p:cNvPr>
          <p:cNvSpPr txBox="1">
            <a:spLocks/>
          </p:cNvSpPr>
          <p:nvPr/>
        </p:nvSpPr>
        <p:spPr>
          <a:xfrm>
            <a:off x="18468992" y="4989831"/>
            <a:ext cx="4295655" cy="114140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8" name="TextBox 7">
            <a:extLst>
              <a:ext uri="{FF2B5EF4-FFF2-40B4-BE49-F238E27FC236}">
                <a16:creationId xmlns:a16="http://schemas.microsoft.com/office/drawing/2014/main" id="{8607E774-AB93-A546-A30D-2C4AD14C0886}"/>
              </a:ext>
            </a:extLst>
          </p:cNvPr>
          <p:cNvSpPr txBox="1"/>
          <p:nvPr/>
        </p:nvSpPr>
        <p:spPr>
          <a:xfrm>
            <a:off x="4249228" y="4326567"/>
            <a:ext cx="1659430" cy="584775"/>
          </a:xfrm>
          <a:prstGeom prst="rect">
            <a:avLst/>
          </a:prstGeom>
          <a:noFill/>
        </p:spPr>
        <p:txBody>
          <a:bodyPr wrap="none" rtlCol="0" anchor="b" anchorCtr="0">
            <a:spAutoFit/>
          </a:bodyPr>
          <a:lstStyle/>
          <a:p>
            <a:pPr algn="r"/>
            <a:r>
              <a:rPr lang="en-US" sz="3200" b="1" dirty="0">
                <a:solidFill>
                  <a:schemeClr val="tx2"/>
                </a:solidFill>
                <a:latin typeface="Poppins SemiBold" pitchFamily="2" charset="77"/>
                <a:ea typeface="League Spartan" charset="0"/>
                <a:cs typeface="Poppins SemiBold" pitchFamily="2" charset="77"/>
              </a:rPr>
              <a:t>Title 02</a:t>
            </a:r>
          </a:p>
        </p:txBody>
      </p:sp>
      <p:sp>
        <p:nvSpPr>
          <p:cNvPr id="9" name="Subtitle 2">
            <a:extLst>
              <a:ext uri="{FF2B5EF4-FFF2-40B4-BE49-F238E27FC236}">
                <a16:creationId xmlns:a16="http://schemas.microsoft.com/office/drawing/2014/main" id="{99902146-78F3-1443-8364-AA72E7E7424B}"/>
              </a:ext>
            </a:extLst>
          </p:cNvPr>
          <p:cNvSpPr txBox="1">
            <a:spLocks/>
          </p:cNvSpPr>
          <p:nvPr/>
        </p:nvSpPr>
        <p:spPr>
          <a:xfrm>
            <a:off x="1617461" y="4987310"/>
            <a:ext cx="4291197" cy="114140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10" name="TextBox 9">
            <a:extLst>
              <a:ext uri="{FF2B5EF4-FFF2-40B4-BE49-F238E27FC236}">
                <a16:creationId xmlns:a16="http://schemas.microsoft.com/office/drawing/2014/main" id="{8AD7C83F-1EBE-9B4C-AB16-111EB4494D57}"/>
              </a:ext>
            </a:extLst>
          </p:cNvPr>
          <p:cNvSpPr txBox="1"/>
          <p:nvPr/>
        </p:nvSpPr>
        <p:spPr>
          <a:xfrm>
            <a:off x="18468992" y="8883665"/>
            <a:ext cx="1694695"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04</a:t>
            </a:r>
          </a:p>
        </p:txBody>
      </p:sp>
      <p:sp>
        <p:nvSpPr>
          <p:cNvPr id="11" name="Subtitle 2">
            <a:extLst>
              <a:ext uri="{FF2B5EF4-FFF2-40B4-BE49-F238E27FC236}">
                <a16:creationId xmlns:a16="http://schemas.microsoft.com/office/drawing/2014/main" id="{9A93682D-5554-5543-8D03-81882D5D11F8}"/>
              </a:ext>
            </a:extLst>
          </p:cNvPr>
          <p:cNvSpPr txBox="1">
            <a:spLocks/>
          </p:cNvSpPr>
          <p:nvPr/>
        </p:nvSpPr>
        <p:spPr>
          <a:xfrm>
            <a:off x="18468992" y="9544408"/>
            <a:ext cx="4295655" cy="114140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12" name="TextBox 11">
            <a:extLst>
              <a:ext uri="{FF2B5EF4-FFF2-40B4-BE49-F238E27FC236}">
                <a16:creationId xmlns:a16="http://schemas.microsoft.com/office/drawing/2014/main" id="{CE8F489E-5EC6-CB4F-89D8-B4876C53D745}"/>
              </a:ext>
            </a:extLst>
          </p:cNvPr>
          <p:cNvSpPr txBox="1"/>
          <p:nvPr/>
        </p:nvSpPr>
        <p:spPr>
          <a:xfrm>
            <a:off x="4239610" y="8883665"/>
            <a:ext cx="1669048" cy="584775"/>
          </a:xfrm>
          <a:prstGeom prst="rect">
            <a:avLst/>
          </a:prstGeom>
          <a:noFill/>
        </p:spPr>
        <p:txBody>
          <a:bodyPr wrap="square" rtlCol="0" anchor="b" anchorCtr="0">
            <a:spAutoFit/>
          </a:bodyPr>
          <a:lstStyle/>
          <a:p>
            <a:pPr algn="r"/>
            <a:r>
              <a:rPr lang="en-US" sz="3200" b="1" dirty="0">
                <a:solidFill>
                  <a:schemeClr val="tx2"/>
                </a:solidFill>
                <a:latin typeface="Poppins SemiBold" pitchFamily="2" charset="77"/>
                <a:ea typeface="League Spartan" charset="0"/>
                <a:cs typeface="Poppins SemiBold" pitchFamily="2" charset="77"/>
              </a:rPr>
              <a:t>Title 01</a:t>
            </a:r>
          </a:p>
        </p:txBody>
      </p:sp>
      <p:sp>
        <p:nvSpPr>
          <p:cNvPr id="13" name="Subtitle 2">
            <a:extLst>
              <a:ext uri="{FF2B5EF4-FFF2-40B4-BE49-F238E27FC236}">
                <a16:creationId xmlns:a16="http://schemas.microsoft.com/office/drawing/2014/main" id="{409CACB9-7BA8-7B41-B6E0-73CAB785187A}"/>
              </a:ext>
            </a:extLst>
          </p:cNvPr>
          <p:cNvSpPr txBox="1">
            <a:spLocks/>
          </p:cNvSpPr>
          <p:nvPr/>
        </p:nvSpPr>
        <p:spPr>
          <a:xfrm>
            <a:off x="1617461" y="9544408"/>
            <a:ext cx="4291197" cy="114140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cxnSp>
        <p:nvCxnSpPr>
          <p:cNvPr id="14" name="Straight Connector 13">
            <a:extLst>
              <a:ext uri="{FF2B5EF4-FFF2-40B4-BE49-F238E27FC236}">
                <a16:creationId xmlns:a16="http://schemas.microsoft.com/office/drawing/2014/main" id="{DF9DDD58-60B1-4541-B4A5-C57A0EB671DA}"/>
              </a:ext>
            </a:extLst>
          </p:cNvPr>
          <p:cNvCxnSpPr/>
          <p:nvPr/>
        </p:nvCxnSpPr>
        <p:spPr>
          <a:xfrm>
            <a:off x="6277232" y="4585841"/>
            <a:ext cx="1902941" cy="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B69A0DF-6388-804F-9FE5-0D3A79EBDA36}"/>
              </a:ext>
            </a:extLst>
          </p:cNvPr>
          <p:cNvCxnSpPr>
            <a:cxnSpLocks/>
          </p:cNvCxnSpPr>
          <p:nvPr/>
        </p:nvCxnSpPr>
        <p:spPr>
          <a:xfrm>
            <a:off x="8180173" y="4585841"/>
            <a:ext cx="3272907" cy="3784116"/>
          </a:xfrm>
          <a:prstGeom prst="line">
            <a:avLst/>
          </a:prstGeom>
          <a:ln w="38100" cap="rnd">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7F571E6-330D-524D-A464-1DC394DA0398}"/>
              </a:ext>
            </a:extLst>
          </p:cNvPr>
          <p:cNvCxnSpPr/>
          <p:nvPr/>
        </p:nvCxnSpPr>
        <p:spPr>
          <a:xfrm flipH="1">
            <a:off x="16197205" y="4585841"/>
            <a:ext cx="1902750" cy="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F8C5E81-68FC-4544-8F85-226C5F23ACC2}"/>
              </a:ext>
            </a:extLst>
          </p:cNvPr>
          <p:cNvCxnSpPr>
            <a:cxnSpLocks/>
          </p:cNvCxnSpPr>
          <p:nvPr/>
        </p:nvCxnSpPr>
        <p:spPr>
          <a:xfrm flipH="1">
            <a:off x="13464988" y="4585841"/>
            <a:ext cx="2732220" cy="4588933"/>
          </a:xfrm>
          <a:prstGeom prst="line">
            <a:avLst/>
          </a:prstGeom>
          <a:ln w="38100" cap="rnd">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AD266A-5A95-C848-BFC8-F13DB22EFD88}"/>
              </a:ext>
            </a:extLst>
          </p:cNvPr>
          <p:cNvCxnSpPr/>
          <p:nvPr/>
        </p:nvCxnSpPr>
        <p:spPr>
          <a:xfrm>
            <a:off x="6277232" y="9174774"/>
            <a:ext cx="1902941" cy="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562505-3A5D-DE41-89D7-3630EDA2AAED}"/>
              </a:ext>
            </a:extLst>
          </p:cNvPr>
          <p:cNvCxnSpPr>
            <a:cxnSpLocks/>
          </p:cNvCxnSpPr>
          <p:nvPr/>
        </p:nvCxnSpPr>
        <p:spPr>
          <a:xfrm>
            <a:off x="8180173" y="9174774"/>
            <a:ext cx="1193362" cy="1074551"/>
          </a:xfrm>
          <a:prstGeom prst="line">
            <a:avLst/>
          </a:prstGeom>
          <a:ln w="38100" cap="rnd">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984091-2E8B-214B-8C57-4D18964AD399}"/>
              </a:ext>
            </a:extLst>
          </p:cNvPr>
          <p:cNvCxnSpPr/>
          <p:nvPr/>
        </p:nvCxnSpPr>
        <p:spPr>
          <a:xfrm flipH="1">
            <a:off x="16197205" y="9174774"/>
            <a:ext cx="1902750" cy="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1508E13-CBD2-F244-94B3-30B8C5E83A6E}"/>
              </a:ext>
            </a:extLst>
          </p:cNvPr>
          <p:cNvCxnSpPr>
            <a:cxnSpLocks/>
          </p:cNvCxnSpPr>
          <p:nvPr/>
        </p:nvCxnSpPr>
        <p:spPr>
          <a:xfrm flipH="1">
            <a:off x="15508941" y="9174774"/>
            <a:ext cx="688267" cy="537275"/>
          </a:xfrm>
          <a:prstGeom prst="line">
            <a:avLst/>
          </a:prstGeom>
          <a:ln w="38100" cap="rnd">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765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E44DF5-1D75-5A4F-8F65-2E5C23D12179}"/>
              </a:ext>
            </a:extLst>
          </p:cNvPr>
          <p:cNvSpPr txBox="1"/>
          <p:nvPr/>
        </p:nvSpPr>
        <p:spPr>
          <a:xfrm>
            <a:off x="1520825" y="482419"/>
            <a:ext cx="6973384" cy="1308050"/>
          </a:xfrm>
          <a:prstGeom prst="rect">
            <a:avLst/>
          </a:prstGeom>
          <a:noFill/>
        </p:spPr>
        <p:txBody>
          <a:bodyPr wrap="none" rtlCol="0">
            <a:spAutoFit/>
          </a:bodyPr>
          <a:lstStyle/>
          <a:p>
            <a:pPr>
              <a:lnSpc>
                <a:spcPts val="10000"/>
              </a:lnSpc>
            </a:pPr>
            <a:r>
              <a:rPr lang="en-US" sz="6600" b="1" dirty="0">
                <a:solidFill>
                  <a:schemeClr val="tx2"/>
                </a:solidFill>
                <a:latin typeface="Poppins SemiBold" pitchFamily="2" charset="77"/>
                <a:ea typeface="League Spartan" charset="0"/>
                <a:cs typeface="Poppins SemiBold" pitchFamily="2" charset="77"/>
              </a:rPr>
              <a:t>Chart Template</a:t>
            </a:r>
          </a:p>
        </p:txBody>
      </p:sp>
      <p:sp>
        <p:nvSpPr>
          <p:cNvPr id="3" name="TextBox 2">
            <a:extLst>
              <a:ext uri="{FF2B5EF4-FFF2-40B4-BE49-F238E27FC236}">
                <a16:creationId xmlns:a16="http://schemas.microsoft.com/office/drawing/2014/main" id="{1E2C5B4C-5B82-DC46-9FA0-1E6F9EADDFBE}"/>
              </a:ext>
            </a:extLst>
          </p:cNvPr>
          <p:cNvSpPr txBox="1"/>
          <p:nvPr/>
        </p:nvSpPr>
        <p:spPr>
          <a:xfrm>
            <a:off x="1520825" y="1717976"/>
            <a:ext cx="5634556" cy="492443"/>
          </a:xfrm>
          <a:prstGeom prst="rect">
            <a:avLst/>
          </a:prstGeom>
          <a:noFill/>
        </p:spPr>
        <p:txBody>
          <a:bodyPr wrap="none" rtlCol="0" anchor="ctr" anchorCtr="0">
            <a:spAutoFit/>
          </a:bodyPr>
          <a:lstStyle/>
          <a:p>
            <a:r>
              <a:rPr lang="en-US" sz="2600" spc="100" dirty="0">
                <a:latin typeface="Open Sans Light" panose="020B0306030504020204" pitchFamily="34" charset="0"/>
                <a:ea typeface="Open Sans Light" panose="020B0306030504020204" pitchFamily="34" charset="0"/>
                <a:cs typeface="Open Sans Light" panose="020B0306030504020204" pitchFamily="34" charset="0"/>
              </a:rPr>
              <a:t>Write here your awesome subtitle</a:t>
            </a:r>
          </a:p>
        </p:txBody>
      </p:sp>
      <p:sp>
        <p:nvSpPr>
          <p:cNvPr id="4" name="Subtitle 2">
            <a:extLst>
              <a:ext uri="{FF2B5EF4-FFF2-40B4-BE49-F238E27FC236}">
                <a16:creationId xmlns:a16="http://schemas.microsoft.com/office/drawing/2014/main" id="{DFEECE67-4D3B-5E4D-9A84-675CCA8CFC3E}"/>
              </a:ext>
            </a:extLst>
          </p:cNvPr>
          <p:cNvSpPr txBox="1">
            <a:spLocks/>
          </p:cNvSpPr>
          <p:nvPr/>
        </p:nvSpPr>
        <p:spPr>
          <a:xfrm>
            <a:off x="1520824" y="3216143"/>
            <a:ext cx="7851775"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 just write your information here.</a:t>
            </a:r>
          </a:p>
        </p:txBody>
      </p:sp>
      <p:graphicFrame>
        <p:nvGraphicFramePr>
          <p:cNvPr id="5" name="Chart 4">
            <a:extLst>
              <a:ext uri="{FF2B5EF4-FFF2-40B4-BE49-F238E27FC236}">
                <a16:creationId xmlns:a16="http://schemas.microsoft.com/office/drawing/2014/main" id="{5CE1F7B6-1542-8048-8788-7BF576365E7C}"/>
              </a:ext>
            </a:extLst>
          </p:cNvPr>
          <p:cNvGraphicFramePr/>
          <p:nvPr/>
        </p:nvGraphicFramePr>
        <p:xfrm>
          <a:off x="11070771" y="3461657"/>
          <a:ext cx="11786055" cy="949234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7247A642-61D4-4E48-BAC2-744C9EEA0EFB}"/>
              </a:ext>
            </a:extLst>
          </p:cNvPr>
          <p:cNvSpPr txBox="1"/>
          <p:nvPr/>
        </p:nvSpPr>
        <p:spPr>
          <a:xfrm>
            <a:off x="15257240" y="2631368"/>
            <a:ext cx="3413115" cy="584775"/>
          </a:xfrm>
          <a:prstGeom prst="rect">
            <a:avLst/>
          </a:prstGeom>
          <a:noFill/>
        </p:spPr>
        <p:txBody>
          <a:bodyPr wrap="none" rtlCol="0" anchor="b" anchorCtr="0">
            <a:spAutoFit/>
          </a:bodyPr>
          <a:lstStyle/>
          <a:p>
            <a:pPr algn="ctr"/>
            <a:r>
              <a:rPr lang="en-US" sz="3200" b="1" dirty="0">
                <a:solidFill>
                  <a:schemeClr val="tx2"/>
                </a:solidFill>
                <a:latin typeface="Poppins SemiBold" pitchFamily="2" charset="77"/>
                <a:ea typeface="League Spartan" charset="0"/>
                <a:cs typeface="Poppins SemiBold" pitchFamily="2" charset="77"/>
              </a:rPr>
              <a:t>Chart Title Here</a:t>
            </a:r>
          </a:p>
        </p:txBody>
      </p:sp>
      <p:sp>
        <p:nvSpPr>
          <p:cNvPr id="7" name="Pentagon 6">
            <a:extLst>
              <a:ext uri="{FF2B5EF4-FFF2-40B4-BE49-F238E27FC236}">
                <a16:creationId xmlns:a16="http://schemas.microsoft.com/office/drawing/2014/main" id="{CCD5C520-3611-234C-839D-197A5CB14671}"/>
              </a:ext>
            </a:extLst>
          </p:cNvPr>
          <p:cNvSpPr/>
          <p:nvPr/>
        </p:nvSpPr>
        <p:spPr>
          <a:xfrm>
            <a:off x="1520825" y="5666014"/>
            <a:ext cx="2136775" cy="138805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entagon 7">
            <a:extLst>
              <a:ext uri="{FF2B5EF4-FFF2-40B4-BE49-F238E27FC236}">
                <a16:creationId xmlns:a16="http://schemas.microsoft.com/office/drawing/2014/main" id="{F07004C5-B15A-B447-A612-00D69E7443E4}"/>
              </a:ext>
            </a:extLst>
          </p:cNvPr>
          <p:cNvSpPr/>
          <p:nvPr/>
        </p:nvSpPr>
        <p:spPr>
          <a:xfrm>
            <a:off x="1520825" y="8316417"/>
            <a:ext cx="2136775" cy="1388058"/>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entagon 8">
            <a:extLst>
              <a:ext uri="{FF2B5EF4-FFF2-40B4-BE49-F238E27FC236}">
                <a16:creationId xmlns:a16="http://schemas.microsoft.com/office/drawing/2014/main" id="{D80EE67B-094C-F444-B0E5-DD42ACE7D92D}"/>
              </a:ext>
            </a:extLst>
          </p:cNvPr>
          <p:cNvSpPr/>
          <p:nvPr/>
        </p:nvSpPr>
        <p:spPr>
          <a:xfrm>
            <a:off x="1520825" y="10966820"/>
            <a:ext cx="2136775" cy="1388058"/>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hape 2708">
            <a:extLst>
              <a:ext uri="{FF2B5EF4-FFF2-40B4-BE49-F238E27FC236}">
                <a16:creationId xmlns:a16="http://schemas.microsoft.com/office/drawing/2014/main" id="{531998A5-4731-CD48-9777-D129167C27FF}"/>
              </a:ext>
            </a:extLst>
          </p:cNvPr>
          <p:cNvSpPr>
            <a:spLocks noChangeAspect="1"/>
          </p:cNvSpPr>
          <p:nvPr/>
        </p:nvSpPr>
        <p:spPr>
          <a:xfrm>
            <a:off x="2019383" y="6031695"/>
            <a:ext cx="656696" cy="656696"/>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8836" y="13888"/>
                </a:moveTo>
                <a:lnTo>
                  <a:pt x="8836" y="7712"/>
                </a:lnTo>
                <a:lnTo>
                  <a:pt x="14241" y="10800"/>
                </a:lnTo>
                <a:cubicBezTo>
                  <a:pt x="14241" y="10800"/>
                  <a:pt x="8836" y="13888"/>
                  <a:pt x="8836" y="13888"/>
                </a:cubicBezTo>
                <a:close/>
                <a:moveTo>
                  <a:pt x="15520" y="10422"/>
                </a:moveTo>
                <a:lnTo>
                  <a:pt x="15525" y="10416"/>
                </a:lnTo>
                <a:lnTo>
                  <a:pt x="15438" y="10367"/>
                </a:lnTo>
                <a:cubicBezTo>
                  <a:pt x="15425" y="10361"/>
                  <a:pt x="15414" y="10351"/>
                  <a:pt x="15401" y="10346"/>
                </a:cubicBezTo>
                <a:lnTo>
                  <a:pt x="8652" y="6489"/>
                </a:lnTo>
                <a:lnTo>
                  <a:pt x="8647" y="6495"/>
                </a:lnTo>
                <a:cubicBezTo>
                  <a:pt x="8563" y="6428"/>
                  <a:pt x="8461" y="6382"/>
                  <a:pt x="8345" y="6382"/>
                </a:cubicBezTo>
                <a:cubicBezTo>
                  <a:pt x="8075" y="6382"/>
                  <a:pt x="7855" y="6601"/>
                  <a:pt x="7855" y="6873"/>
                </a:cubicBezTo>
                <a:lnTo>
                  <a:pt x="7855" y="14727"/>
                </a:lnTo>
                <a:cubicBezTo>
                  <a:pt x="7855" y="14999"/>
                  <a:pt x="8075" y="15218"/>
                  <a:pt x="8345" y="15218"/>
                </a:cubicBezTo>
                <a:cubicBezTo>
                  <a:pt x="8461" y="15218"/>
                  <a:pt x="8563" y="15172"/>
                  <a:pt x="8647" y="15105"/>
                </a:cubicBezTo>
                <a:lnTo>
                  <a:pt x="8652" y="15111"/>
                </a:lnTo>
                <a:lnTo>
                  <a:pt x="15401" y="11254"/>
                </a:lnTo>
                <a:cubicBezTo>
                  <a:pt x="15414" y="11249"/>
                  <a:pt x="15425" y="11240"/>
                  <a:pt x="15438" y="11233"/>
                </a:cubicBezTo>
                <a:lnTo>
                  <a:pt x="15525" y="11184"/>
                </a:lnTo>
                <a:lnTo>
                  <a:pt x="15520" y="11178"/>
                </a:lnTo>
                <a:cubicBezTo>
                  <a:pt x="15632" y="11088"/>
                  <a:pt x="15709" y="10955"/>
                  <a:pt x="15709" y="10800"/>
                </a:cubicBezTo>
                <a:cubicBezTo>
                  <a:pt x="15709" y="10645"/>
                  <a:pt x="15632" y="10512"/>
                  <a:pt x="15520" y="10422"/>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11" name="Shape 2799">
            <a:extLst>
              <a:ext uri="{FF2B5EF4-FFF2-40B4-BE49-F238E27FC236}">
                <a16:creationId xmlns:a16="http://schemas.microsoft.com/office/drawing/2014/main" id="{1B11F8F2-69A5-424B-ADBE-A1580D177789}"/>
              </a:ext>
            </a:extLst>
          </p:cNvPr>
          <p:cNvSpPr>
            <a:spLocks noChangeAspect="1"/>
          </p:cNvSpPr>
          <p:nvPr/>
        </p:nvSpPr>
        <p:spPr>
          <a:xfrm>
            <a:off x="2019383" y="8771647"/>
            <a:ext cx="656696" cy="477598"/>
          </a:xfrm>
          <a:custGeom>
            <a:avLst/>
            <a:gdLst/>
            <a:ahLst/>
            <a:cxnLst>
              <a:cxn ang="0">
                <a:pos x="wd2" y="hd2"/>
              </a:cxn>
              <a:cxn ang="5400000">
                <a:pos x="wd2" y="hd2"/>
              </a:cxn>
              <a:cxn ang="10800000">
                <a:pos x="wd2" y="hd2"/>
              </a:cxn>
              <a:cxn ang="16200000">
                <a:pos x="wd2" y="hd2"/>
              </a:cxn>
            </a:cxnLst>
            <a:rect l="0" t="0" r="r" b="b"/>
            <a:pathLst>
              <a:path w="21600" h="21600" extrusionOk="0">
                <a:moveTo>
                  <a:pt x="9916" y="11782"/>
                </a:moveTo>
                <a:cubicBezTo>
                  <a:pt x="9916" y="11929"/>
                  <a:pt x="9939" y="12054"/>
                  <a:pt x="9982" y="12159"/>
                </a:cubicBezTo>
                <a:cubicBezTo>
                  <a:pt x="10026" y="12263"/>
                  <a:pt x="10082" y="12351"/>
                  <a:pt x="10151" y="12425"/>
                </a:cubicBezTo>
                <a:cubicBezTo>
                  <a:pt x="10219" y="12498"/>
                  <a:pt x="10298" y="12557"/>
                  <a:pt x="10388" y="12604"/>
                </a:cubicBezTo>
                <a:cubicBezTo>
                  <a:pt x="10478" y="12650"/>
                  <a:pt x="10513" y="12688"/>
                  <a:pt x="10605" y="12719"/>
                </a:cubicBezTo>
                <a:lnTo>
                  <a:pt x="10605" y="10882"/>
                </a:lnTo>
                <a:cubicBezTo>
                  <a:pt x="10368" y="10882"/>
                  <a:pt x="10241" y="10952"/>
                  <a:pt x="10111" y="11090"/>
                </a:cubicBezTo>
                <a:cubicBezTo>
                  <a:pt x="9981" y="11227"/>
                  <a:pt x="9916" y="11458"/>
                  <a:pt x="9916" y="11782"/>
                </a:cubicBezTo>
                <a:moveTo>
                  <a:pt x="11501" y="14278"/>
                </a:moveTo>
                <a:cubicBezTo>
                  <a:pt x="11425" y="14199"/>
                  <a:pt x="11338" y="14135"/>
                  <a:pt x="11242" y="14086"/>
                </a:cubicBezTo>
                <a:cubicBezTo>
                  <a:pt x="11145" y="14037"/>
                  <a:pt x="11102" y="13994"/>
                  <a:pt x="11001" y="13958"/>
                </a:cubicBezTo>
                <a:lnTo>
                  <a:pt x="11001" y="16096"/>
                </a:lnTo>
                <a:cubicBezTo>
                  <a:pt x="11238" y="16071"/>
                  <a:pt x="11377" y="15975"/>
                  <a:pt x="11528" y="15806"/>
                </a:cubicBezTo>
                <a:cubicBezTo>
                  <a:pt x="11680" y="15638"/>
                  <a:pt x="11756" y="15371"/>
                  <a:pt x="11756" y="15004"/>
                </a:cubicBezTo>
                <a:cubicBezTo>
                  <a:pt x="11756" y="14833"/>
                  <a:pt x="11733" y="14689"/>
                  <a:pt x="11686" y="14572"/>
                </a:cubicBezTo>
                <a:cubicBezTo>
                  <a:pt x="11640" y="14456"/>
                  <a:pt x="11579" y="14358"/>
                  <a:pt x="11501" y="14278"/>
                </a:cubicBezTo>
                <a:moveTo>
                  <a:pt x="12385" y="15751"/>
                </a:moveTo>
                <a:cubicBezTo>
                  <a:pt x="12304" y="16006"/>
                  <a:pt x="12193" y="16216"/>
                  <a:pt x="12052" y="16385"/>
                </a:cubicBezTo>
                <a:cubicBezTo>
                  <a:pt x="11911" y="16553"/>
                  <a:pt x="11747" y="16681"/>
                  <a:pt x="11558" y="16770"/>
                </a:cubicBezTo>
                <a:cubicBezTo>
                  <a:pt x="11369" y="16859"/>
                  <a:pt x="11221" y="16910"/>
                  <a:pt x="11001" y="16922"/>
                </a:cubicBezTo>
                <a:lnTo>
                  <a:pt x="11001" y="17549"/>
                </a:lnTo>
                <a:lnTo>
                  <a:pt x="10605" y="17549"/>
                </a:lnTo>
                <a:lnTo>
                  <a:pt x="10605" y="16922"/>
                </a:lnTo>
                <a:cubicBezTo>
                  <a:pt x="10368" y="16915"/>
                  <a:pt x="10206" y="16863"/>
                  <a:pt x="10009" y="16766"/>
                </a:cubicBezTo>
                <a:cubicBezTo>
                  <a:pt x="9811" y="16667"/>
                  <a:pt x="9642" y="16528"/>
                  <a:pt x="9501" y="16348"/>
                </a:cubicBezTo>
                <a:cubicBezTo>
                  <a:pt x="9361" y="16168"/>
                  <a:pt x="9252" y="15946"/>
                  <a:pt x="9175" y="15683"/>
                </a:cubicBezTo>
                <a:cubicBezTo>
                  <a:pt x="9098" y="15420"/>
                  <a:pt x="9062" y="15117"/>
                  <a:pt x="9066" y="14775"/>
                </a:cubicBezTo>
                <a:lnTo>
                  <a:pt x="9818" y="14775"/>
                </a:lnTo>
                <a:cubicBezTo>
                  <a:pt x="9813" y="15178"/>
                  <a:pt x="9877" y="15496"/>
                  <a:pt x="10009" y="15729"/>
                </a:cubicBezTo>
                <a:cubicBezTo>
                  <a:pt x="10140" y="15961"/>
                  <a:pt x="10302" y="16083"/>
                  <a:pt x="10605" y="16096"/>
                </a:cubicBezTo>
                <a:lnTo>
                  <a:pt x="10605" y="13875"/>
                </a:lnTo>
                <a:cubicBezTo>
                  <a:pt x="10425" y="13807"/>
                  <a:pt x="10302" y="13726"/>
                  <a:pt x="10124" y="13631"/>
                </a:cubicBezTo>
                <a:cubicBezTo>
                  <a:pt x="9946" y="13537"/>
                  <a:pt x="9786" y="13414"/>
                  <a:pt x="9643" y="13264"/>
                </a:cubicBezTo>
                <a:cubicBezTo>
                  <a:pt x="9500" y="13115"/>
                  <a:pt x="9385" y="12927"/>
                  <a:pt x="9297" y="12700"/>
                </a:cubicBezTo>
                <a:cubicBezTo>
                  <a:pt x="9209" y="12474"/>
                  <a:pt x="9165" y="12192"/>
                  <a:pt x="9165" y="11855"/>
                </a:cubicBezTo>
                <a:cubicBezTo>
                  <a:pt x="9165" y="11562"/>
                  <a:pt x="9206" y="11304"/>
                  <a:pt x="9287" y="11080"/>
                </a:cubicBezTo>
                <a:cubicBezTo>
                  <a:pt x="9369" y="10857"/>
                  <a:pt x="9478" y="10670"/>
                  <a:pt x="9617" y="10520"/>
                </a:cubicBezTo>
                <a:cubicBezTo>
                  <a:pt x="9755" y="10370"/>
                  <a:pt x="9914" y="10256"/>
                  <a:pt x="10094" y="10176"/>
                </a:cubicBezTo>
                <a:cubicBezTo>
                  <a:pt x="10274" y="10097"/>
                  <a:pt x="10407" y="10057"/>
                  <a:pt x="10605" y="10057"/>
                </a:cubicBezTo>
                <a:lnTo>
                  <a:pt x="10605" y="9455"/>
                </a:lnTo>
                <a:lnTo>
                  <a:pt x="11001" y="9455"/>
                </a:lnTo>
                <a:lnTo>
                  <a:pt x="11001" y="10057"/>
                </a:lnTo>
                <a:cubicBezTo>
                  <a:pt x="11199" y="10057"/>
                  <a:pt x="11329" y="10093"/>
                  <a:pt x="11505" y="10167"/>
                </a:cubicBezTo>
                <a:cubicBezTo>
                  <a:pt x="11681" y="10240"/>
                  <a:pt x="11834" y="10350"/>
                  <a:pt x="11963" y="10498"/>
                </a:cubicBezTo>
                <a:cubicBezTo>
                  <a:pt x="12093" y="10644"/>
                  <a:pt x="12196" y="10831"/>
                  <a:pt x="12273" y="11057"/>
                </a:cubicBezTo>
                <a:cubicBezTo>
                  <a:pt x="12350" y="11284"/>
                  <a:pt x="12388" y="11547"/>
                  <a:pt x="12388" y="11847"/>
                </a:cubicBezTo>
                <a:lnTo>
                  <a:pt x="11637" y="11847"/>
                </a:lnTo>
                <a:cubicBezTo>
                  <a:pt x="11628" y="11534"/>
                  <a:pt x="11570" y="11296"/>
                  <a:pt x="11463" y="11130"/>
                </a:cubicBezTo>
                <a:cubicBezTo>
                  <a:pt x="11355" y="10965"/>
                  <a:pt x="11238" y="10882"/>
                  <a:pt x="11001" y="10882"/>
                </a:cubicBezTo>
                <a:lnTo>
                  <a:pt x="11001" y="12819"/>
                </a:lnTo>
                <a:cubicBezTo>
                  <a:pt x="11199" y="12894"/>
                  <a:pt x="11336" y="12978"/>
                  <a:pt x="11525" y="13076"/>
                </a:cubicBezTo>
                <a:cubicBezTo>
                  <a:pt x="11714" y="13175"/>
                  <a:pt x="11881" y="13300"/>
                  <a:pt x="12026" y="13453"/>
                </a:cubicBezTo>
                <a:cubicBezTo>
                  <a:pt x="12171" y="13605"/>
                  <a:pt x="12287" y="13795"/>
                  <a:pt x="12375" y="14021"/>
                </a:cubicBezTo>
                <a:cubicBezTo>
                  <a:pt x="12463" y="14248"/>
                  <a:pt x="12507" y="14526"/>
                  <a:pt x="12507" y="14857"/>
                </a:cubicBezTo>
                <a:cubicBezTo>
                  <a:pt x="12507" y="15199"/>
                  <a:pt x="12466" y="15497"/>
                  <a:pt x="12385" y="15751"/>
                </a:cubicBezTo>
                <a:moveTo>
                  <a:pt x="10800" y="8100"/>
                </a:moveTo>
                <a:cubicBezTo>
                  <a:pt x="8631" y="8100"/>
                  <a:pt x="6873" y="10518"/>
                  <a:pt x="6873" y="13500"/>
                </a:cubicBezTo>
                <a:cubicBezTo>
                  <a:pt x="6873" y="16483"/>
                  <a:pt x="8631" y="18900"/>
                  <a:pt x="10800" y="18900"/>
                </a:cubicBezTo>
                <a:cubicBezTo>
                  <a:pt x="12969" y="18900"/>
                  <a:pt x="14727" y="16483"/>
                  <a:pt x="14727" y="13500"/>
                </a:cubicBezTo>
                <a:cubicBezTo>
                  <a:pt x="14727" y="10518"/>
                  <a:pt x="12969" y="8100"/>
                  <a:pt x="10800" y="81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3"/>
                  <a:pt x="18690" y="20038"/>
                  <a:pt x="18745" y="20250"/>
                </a:cubicBezTo>
                <a:lnTo>
                  <a:pt x="2855" y="20250"/>
                </a:lnTo>
                <a:cubicBezTo>
                  <a:pt x="2910" y="20038"/>
                  <a:pt x="2945" y="19813"/>
                  <a:pt x="2945" y="19575"/>
                </a:cubicBezTo>
                <a:cubicBezTo>
                  <a:pt x="2945" y="18457"/>
                  <a:pt x="2286" y="17550"/>
                  <a:pt x="1473" y="17550"/>
                </a:cubicBezTo>
                <a:cubicBezTo>
                  <a:pt x="1300" y="17550"/>
                  <a:pt x="1136" y="17599"/>
                  <a:pt x="982" y="17674"/>
                </a:cubicBezTo>
                <a:lnTo>
                  <a:pt x="982" y="9326"/>
                </a:lnTo>
                <a:cubicBezTo>
                  <a:pt x="1136" y="9402"/>
                  <a:pt x="1300"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4"/>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4"/>
                  <a:pt x="21160" y="5400"/>
                  <a:pt x="20618" y="5400"/>
                </a:cubicBezTo>
                <a:moveTo>
                  <a:pt x="2455" y="4050"/>
                </a:moveTo>
                <a:lnTo>
                  <a:pt x="19145" y="4050"/>
                </a:lnTo>
                <a:cubicBezTo>
                  <a:pt x="19417" y="4050"/>
                  <a:pt x="19636" y="3748"/>
                  <a:pt x="19636" y="3376"/>
                </a:cubicBezTo>
                <a:cubicBezTo>
                  <a:pt x="19636" y="3002"/>
                  <a:pt x="19417" y="2700"/>
                  <a:pt x="19145" y="2700"/>
                </a:cubicBezTo>
                <a:lnTo>
                  <a:pt x="2455" y="2700"/>
                </a:lnTo>
                <a:cubicBezTo>
                  <a:pt x="2183" y="2700"/>
                  <a:pt x="1964" y="3002"/>
                  <a:pt x="1964" y="3376"/>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12" name="Shape 2850">
            <a:extLst>
              <a:ext uri="{FF2B5EF4-FFF2-40B4-BE49-F238E27FC236}">
                <a16:creationId xmlns:a16="http://schemas.microsoft.com/office/drawing/2014/main" id="{80C07952-E344-4B4B-9214-4F66432967B9}"/>
              </a:ext>
            </a:extLst>
          </p:cNvPr>
          <p:cNvSpPr>
            <a:spLocks noChangeAspect="1"/>
          </p:cNvSpPr>
          <p:nvPr/>
        </p:nvSpPr>
        <p:spPr>
          <a:xfrm>
            <a:off x="2019383" y="11332501"/>
            <a:ext cx="656696" cy="656696"/>
          </a:xfrm>
          <a:custGeom>
            <a:avLst/>
            <a:gdLst/>
            <a:ahLst/>
            <a:cxnLst>
              <a:cxn ang="0">
                <a:pos x="wd2" y="hd2"/>
              </a:cxn>
              <a:cxn ang="5400000">
                <a:pos x="wd2" y="hd2"/>
              </a:cxn>
              <a:cxn ang="10800000">
                <a:pos x="wd2" y="hd2"/>
              </a:cxn>
              <a:cxn ang="16200000">
                <a:pos x="wd2" y="hd2"/>
              </a:cxn>
            </a:cxnLst>
            <a:rect l="0" t="0" r="r" b="b"/>
            <a:pathLst>
              <a:path w="21600" h="21600" extrusionOk="0">
                <a:moveTo>
                  <a:pt x="491" y="0"/>
                </a:moveTo>
                <a:cubicBezTo>
                  <a:pt x="220" y="0"/>
                  <a:pt x="0" y="220"/>
                  <a:pt x="0" y="491"/>
                </a:cubicBezTo>
                <a:cubicBezTo>
                  <a:pt x="0" y="762"/>
                  <a:pt x="220" y="982"/>
                  <a:pt x="491" y="982"/>
                </a:cubicBezTo>
                <a:cubicBezTo>
                  <a:pt x="11607" y="982"/>
                  <a:pt x="20618" y="9993"/>
                  <a:pt x="20618" y="21109"/>
                </a:cubicBezTo>
                <a:cubicBezTo>
                  <a:pt x="20618" y="21380"/>
                  <a:pt x="20838" y="21600"/>
                  <a:pt x="21109" y="21600"/>
                </a:cubicBezTo>
                <a:cubicBezTo>
                  <a:pt x="21380" y="21600"/>
                  <a:pt x="21600" y="21380"/>
                  <a:pt x="21600" y="21109"/>
                </a:cubicBezTo>
                <a:cubicBezTo>
                  <a:pt x="21600" y="9451"/>
                  <a:pt x="12149" y="0"/>
                  <a:pt x="491" y="0"/>
                </a:cubicBezTo>
                <a:moveTo>
                  <a:pt x="491" y="9818"/>
                </a:moveTo>
                <a:cubicBezTo>
                  <a:pt x="220" y="9818"/>
                  <a:pt x="0" y="10038"/>
                  <a:pt x="0" y="10309"/>
                </a:cubicBezTo>
                <a:cubicBezTo>
                  <a:pt x="0" y="10581"/>
                  <a:pt x="220" y="10800"/>
                  <a:pt x="491" y="10800"/>
                </a:cubicBezTo>
                <a:cubicBezTo>
                  <a:pt x="6184" y="10800"/>
                  <a:pt x="10800" y="15416"/>
                  <a:pt x="10800" y="21109"/>
                </a:cubicBezTo>
                <a:cubicBezTo>
                  <a:pt x="10800" y="21380"/>
                  <a:pt x="11020" y="21600"/>
                  <a:pt x="11291" y="21600"/>
                </a:cubicBezTo>
                <a:cubicBezTo>
                  <a:pt x="11562" y="21600"/>
                  <a:pt x="11782" y="21380"/>
                  <a:pt x="11782" y="21109"/>
                </a:cubicBezTo>
                <a:cubicBezTo>
                  <a:pt x="11782" y="14873"/>
                  <a:pt x="6727" y="9818"/>
                  <a:pt x="491" y="9818"/>
                </a:cubicBezTo>
                <a:moveTo>
                  <a:pt x="491" y="4909"/>
                </a:moveTo>
                <a:cubicBezTo>
                  <a:pt x="220" y="4909"/>
                  <a:pt x="0" y="5129"/>
                  <a:pt x="0" y="5400"/>
                </a:cubicBezTo>
                <a:cubicBezTo>
                  <a:pt x="0" y="5672"/>
                  <a:pt x="220" y="5891"/>
                  <a:pt x="491" y="5891"/>
                </a:cubicBezTo>
                <a:cubicBezTo>
                  <a:pt x="8896" y="5891"/>
                  <a:pt x="15709" y="12705"/>
                  <a:pt x="15709" y="21109"/>
                </a:cubicBezTo>
                <a:cubicBezTo>
                  <a:pt x="15709" y="21380"/>
                  <a:pt x="15929" y="21600"/>
                  <a:pt x="16200" y="21600"/>
                </a:cubicBezTo>
                <a:cubicBezTo>
                  <a:pt x="16471" y="21600"/>
                  <a:pt x="16691" y="21380"/>
                  <a:pt x="16691" y="21109"/>
                </a:cubicBezTo>
                <a:cubicBezTo>
                  <a:pt x="16691" y="12162"/>
                  <a:pt x="9438" y="4909"/>
                  <a:pt x="491" y="4909"/>
                </a:cubicBezTo>
                <a:moveTo>
                  <a:pt x="2945" y="20618"/>
                </a:moveTo>
                <a:cubicBezTo>
                  <a:pt x="1861" y="20618"/>
                  <a:pt x="982" y="19739"/>
                  <a:pt x="982" y="18655"/>
                </a:cubicBezTo>
                <a:cubicBezTo>
                  <a:pt x="982" y="17570"/>
                  <a:pt x="1861" y="16691"/>
                  <a:pt x="2945" y="16691"/>
                </a:cubicBezTo>
                <a:cubicBezTo>
                  <a:pt x="4030" y="16691"/>
                  <a:pt x="4909" y="17570"/>
                  <a:pt x="4909" y="18655"/>
                </a:cubicBezTo>
                <a:cubicBezTo>
                  <a:pt x="4909" y="19739"/>
                  <a:pt x="4030" y="20618"/>
                  <a:pt x="2945" y="20618"/>
                </a:cubicBezTo>
                <a:moveTo>
                  <a:pt x="2945" y="15709"/>
                </a:moveTo>
                <a:cubicBezTo>
                  <a:pt x="1319" y="15709"/>
                  <a:pt x="0" y="17028"/>
                  <a:pt x="0" y="18655"/>
                </a:cubicBezTo>
                <a:cubicBezTo>
                  <a:pt x="0" y="20281"/>
                  <a:pt x="1319" y="21600"/>
                  <a:pt x="2945" y="21600"/>
                </a:cubicBezTo>
                <a:cubicBezTo>
                  <a:pt x="4573" y="21600"/>
                  <a:pt x="5891" y="20281"/>
                  <a:pt x="5891" y="18655"/>
                </a:cubicBezTo>
                <a:cubicBezTo>
                  <a:pt x="5891" y="17028"/>
                  <a:pt x="4573" y="15709"/>
                  <a:pt x="2945" y="15709"/>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a:latin typeface="Open Sans Semibold" charset="0"/>
              <a:ea typeface="Open Sans Semibold" charset="0"/>
              <a:cs typeface="Open Sans Semibold" charset="0"/>
            </a:endParaRPr>
          </a:p>
        </p:txBody>
      </p:sp>
      <p:sp>
        <p:nvSpPr>
          <p:cNvPr id="13" name="TextBox 12">
            <a:extLst>
              <a:ext uri="{FF2B5EF4-FFF2-40B4-BE49-F238E27FC236}">
                <a16:creationId xmlns:a16="http://schemas.microsoft.com/office/drawing/2014/main" id="{B0E71CCF-38B3-CD49-8D72-D8A3B5C47C1C}"/>
              </a:ext>
            </a:extLst>
          </p:cNvPr>
          <p:cNvSpPr txBox="1"/>
          <p:nvPr/>
        </p:nvSpPr>
        <p:spPr>
          <a:xfrm>
            <a:off x="4198554" y="5458970"/>
            <a:ext cx="1572866"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01</a:t>
            </a:r>
          </a:p>
        </p:txBody>
      </p:sp>
      <p:sp>
        <p:nvSpPr>
          <p:cNvPr id="14" name="Subtitle 2">
            <a:extLst>
              <a:ext uri="{FF2B5EF4-FFF2-40B4-BE49-F238E27FC236}">
                <a16:creationId xmlns:a16="http://schemas.microsoft.com/office/drawing/2014/main" id="{C4908114-F93B-0B47-ABFA-C16C9173E769}"/>
              </a:ext>
            </a:extLst>
          </p:cNvPr>
          <p:cNvSpPr txBox="1">
            <a:spLocks/>
          </p:cNvSpPr>
          <p:nvPr/>
        </p:nvSpPr>
        <p:spPr>
          <a:xfrm>
            <a:off x="4198554" y="6119713"/>
            <a:ext cx="5174045" cy="114140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17" name="TextBox 16">
            <a:extLst>
              <a:ext uri="{FF2B5EF4-FFF2-40B4-BE49-F238E27FC236}">
                <a16:creationId xmlns:a16="http://schemas.microsoft.com/office/drawing/2014/main" id="{1A5ED39D-F889-A741-8F99-050FCE4DECD7}"/>
              </a:ext>
            </a:extLst>
          </p:cNvPr>
          <p:cNvSpPr txBox="1"/>
          <p:nvPr/>
        </p:nvSpPr>
        <p:spPr>
          <a:xfrm>
            <a:off x="4198554" y="8109373"/>
            <a:ext cx="1659429"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02</a:t>
            </a:r>
          </a:p>
        </p:txBody>
      </p:sp>
      <p:sp>
        <p:nvSpPr>
          <p:cNvPr id="18" name="Subtitle 2">
            <a:extLst>
              <a:ext uri="{FF2B5EF4-FFF2-40B4-BE49-F238E27FC236}">
                <a16:creationId xmlns:a16="http://schemas.microsoft.com/office/drawing/2014/main" id="{D4B893BD-68D1-6E40-BE14-0029D74EC2C0}"/>
              </a:ext>
            </a:extLst>
          </p:cNvPr>
          <p:cNvSpPr txBox="1">
            <a:spLocks/>
          </p:cNvSpPr>
          <p:nvPr/>
        </p:nvSpPr>
        <p:spPr>
          <a:xfrm>
            <a:off x="4198554" y="8770116"/>
            <a:ext cx="5174045" cy="114140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20" name="TextBox 19">
            <a:extLst>
              <a:ext uri="{FF2B5EF4-FFF2-40B4-BE49-F238E27FC236}">
                <a16:creationId xmlns:a16="http://schemas.microsoft.com/office/drawing/2014/main" id="{2F7F1F56-AB2F-C245-8CD3-03193C7C87CB}"/>
              </a:ext>
            </a:extLst>
          </p:cNvPr>
          <p:cNvSpPr txBox="1"/>
          <p:nvPr/>
        </p:nvSpPr>
        <p:spPr>
          <a:xfrm>
            <a:off x="4198554" y="10759776"/>
            <a:ext cx="1669047"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03</a:t>
            </a:r>
          </a:p>
        </p:txBody>
      </p:sp>
      <p:sp>
        <p:nvSpPr>
          <p:cNvPr id="21" name="Subtitle 2">
            <a:extLst>
              <a:ext uri="{FF2B5EF4-FFF2-40B4-BE49-F238E27FC236}">
                <a16:creationId xmlns:a16="http://schemas.microsoft.com/office/drawing/2014/main" id="{A3B57BA7-63DA-0744-8DAA-00F4A2367BD5}"/>
              </a:ext>
            </a:extLst>
          </p:cNvPr>
          <p:cNvSpPr txBox="1">
            <a:spLocks/>
          </p:cNvSpPr>
          <p:nvPr/>
        </p:nvSpPr>
        <p:spPr>
          <a:xfrm>
            <a:off x="4198554" y="11420519"/>
            <a:ext cx="5174045" cy="114140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Tree>
    <p:extLst>
      <p:ext uri="{BB962C8B-B14F-4D97-AF65-F5344CB8AC3E}">
        <p14:creationId xmlns:p14="http://schemas.microsoft.com/office/powerpoint/2010/main" val="1572464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8AE07-DDE5-464F-80AA-AD558EC55D6A}"/>
              </a:ext>
            </a:extLst>
          </p:cNvPr>
          <p:cNvSpPr txBox="1"/>
          <p:nvPr/>
        </p:nvSpPr>
        <p:spPr>
          <a:xfrm>
            <a:off x="1520825" y="482419"/>
            <a:ext cx="6973384" cy="1308050"/>
          </a:xfrm>
          <a:prstGeom prst="rect">
            <a:avLst/>
          </a:prstGeom>
          <a:noFill/>
        </p:spPr>
        <p:txBody>
          <a:bodyPr wrap="none" rtlCol="0">
            <a:spAutoFit/>
          </a:bodyPr>
          <a:lstStyle/>
          <a:p>
            <a:pPr>
              <a:lnSpc>
                <a:spcPts val="10000"/>
              </a:lnSpc>
            </a:pPr>
            <a:r>
              <a:rPr lang="en-US" sz="6600" b="1" dirty="0">
                <a:solidFill>
                  <a:schemeClr val="tx2"/>
                </a:solidFill>
                <a:latin typeface="Poppins SemiBold" pitchFamily="2" charset="77"/>
                <a:ea typeface="League Spartan" charset="0"/>
                <a:cs typeface="Poppins SemiBold" pitchFamily="2" charset="77"/>
              </a:rPr>
              <a:t>Chart Template</a:t>
            </a:r>
          </a:p>
        </p:txBody>
      </p:sp>
      <p:sp>
        <p:nvSpPr>
          <p:cNvPr id="3" name="TextBox 2">
            <a:extLst>
              <a:ext uri="{FF2B5EF4-FFF2-40B4-BE49-F238E27FC236}">
                <a16:creationId xmlns:a16="http://schemas.microsoft.com/office/drawing/2014/main" id="{720742A2-EEE0-C04D-A0B5-594C4FF858DB}"/>
              </a:ext>
            </a:extLst>
          </p:cNvPr>
          <p:cNvSpPr txBox="1"/>
          <p:nvPr/>
        </p:nvSpPr>
        <p:spPr>
          <a:xfrm>
            <a:off x="1520825" y="1717976"/>
            <a:ext cx="5634556" cy="492443"/>
          </a:xfrm>
          <a:prstGeom prst="rect">
            <a:avLst/>
          </a:prstGeom>
          <a:noFill/>
        </p:spPr>
        <p:txBody>
          <a:bodyPr wrap="none" rtlCol="0" anchor="ctr" anchorCtr="0">
            <a:spAutoFit/>
          </a:bodyPr>
          <a:lstStyle/>
          <a:p>
            <a:r>
              <a:rPr lang="en-US" sz="2600" spc="100" dirty="0">
                <a:latin typeface="Open Sans Light" panose="020B0306030504020204" pitchFamily="34" charset="0"/>
                <a:ea typeface="Open Sans Light" panose="020B0306030504020204" pitchFamily="34" charset="0"/>
                <a:cs typeface="Open Sans Light" panose="020B0306030504020204" pitchFamily="34" charset="0"/>
              </a:rPr>
              <a:t>Write here your awesome subtitle</a:t>
            </a:r>
          </a:p>
        </p:txBody>
      </p:sp>
      <p:graphicFrame>
        <p:nvGraphicFramePr>
          <p:cNvPr id="4" name="Chart 3">
            <a:extLst>
              <a:ext uri="{FF2B5EF4-FFF2-40B4-BE49-F238E27FC236}">
                <a16:creationId xmlns:a16="http://schemas.microsoft.com/office/drawing/2014/main" id="{A2244161-721B-8E4B-B0F1-C570DD391653}"/>
              </a:ext>
            </a:extLst>
          </p:cNvPr>
          <p:cNvGraphicFramePr/>
          <p:nvPr/>
        </p:nvGraphicFramePr>
        <p:xfrm>
          <a:off x="1520825" y="4054788"/>
          <a:ext cx="21336001" cy="533635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E2C82CA-E0E3-944C-91E6-02CE874A7894}"/>
              </a:ext>
            </a:extLst>
          </p:cNvPr>
          <p:cNvSpPr txBox="1"/>
          <p:nvPr/>
        </p:nvSpPr>
        <p:spPr>
          <a:xfrm>
            <a:off x="10482268" y="3224498"/>
            <a:ext cx="3413115" cy="584775"/>
          </a:xfrm>
          <a:prstGeom prst="rect">
            <a:avLst/>
          </a:prstGeom>
          <a:noFill/>
        </p:spPr>
        <p:txBody>
          <a:bodyPr wrap="none" rtlCol="0" anchor="b" anchorCtr="0">
            <a:spAutoFit/>
          </a:bodyPr>
          <a:lstStyle/>
          <a:p>
            <a:pPr algn="ctr"/>
            <a:r>
              <a:rPr lang="en-US" sz="3200" b="1" dirty="0">
                <a:solidFill>
                  <a:schemeClr val="tx2"/>
                </a:solidFill>
                <a:latin typeface="Poppins SemiBold" pitchFamily="2" charset="77"/>
                <a:ea typeface="League Spartan" charset="0"/>
                <a:cs typeface="Poppins SemiBold" pitchFamily="2" charset="77"/>
              </a:rPr>
              <a:t>Chart Title Here</a:t>
            </a:r>
          </a:p>
        </p:txBody>
      </p:sp>
      <p:sp>
        <p:nvSpPr>
          <p:cNvPr id="18" name="Pentagon 17">
            <a:extLst>
              <a:ext uri="{FF2B5EF4-FFF2-40B4-BE49-F238E27FC236}">
                <a16:creationId xmlns:a16="http://schemas.microsoft.com/office/drawing/2014/main" id="{790075BA-0046-1C47-A0B0-17ADD8D39C35}"/>
              </a:ext>
            </a:extLst>
          </p:cNvPr>
          <p:cNvSpPr/>
          <p:nvPr/>
        </p:nvSpPr>
        <p:spPr>
          <a:xfrm>
            <a:off x="2359496" y="10568878"/>
            <a:ext cx="2309769" cy="1580104"/>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entagon 18">
            <a:extLst>
              <a:ext uri="{FF2B5EF4-FFF2-40B4-BE49-F238E27FC236}">
                <a16:creationId xmlns:a16="http://schemas.microsoft.com/office/drawing/2014/main" id="{42AC3290-9084-3848-B009-450C46EDB5FA}"/>
              </a:ext>
            </a:extLst>
          </p:cNvPr>
          <p:cNvSpPr/>
          <p:nvPr/>
        </p:nvSpPr>
        <p:spPr>
          <a:xfrm>
            <a:off x="13027496" y="10568878"/>
            <a:ext cx="2309769" cy="1580104"/>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426B1A0-C870-654F-9082-3D592A673A3A}"/>
              </a:ext>
            </a:extLst>
          </p:cNvPr>
          <p:cNvSpPr txBox="1"/>
          <p:nvPr/>
        </p:nvSpPr>
        <p:spPr>
          <a:xfrm>
            <a:off x="4862530" y="10457856"/>
            <a:ext cx="1572866"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01</a:t>
            </a:r>
          </a:p>
        </p:txBody>
      </p:sp>
      <p:sp>
        <p:nvSpPr>
          <p:cNvPr id="9" name="Subtitle 2">
            <a:extLst>
              <a:ext uri="{FF2B5EF4-FFF2-40B4-BE49-F238E27FC236}">
                <a16:creationId xmlns:a16="http://schemas.microsoft.com/office/drawing/2014/main" id="{972ABABB-C6E8-DC49-97D5-E45891AC9876}"/>
              </a:ext>
            </a:extLst>
          </p:cNvPr>
          <p:cNvSpPr txBox="1">
            <a:spLocks/>
          </p:cNvSpPr>
          <p:nvPr/>
        </p:nvSpPr>
        <p:spPr>
          <a:xfrm>
            <a:off x="4862530" y="11118599"/>
            <a:ext cx="6487625"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 just write your information here.</a:t>
            </a:r>
          </a:p>
        </p:txBody>
      </p:sp>
      <p:sp>
        <p:nvSpPr>
          <p:cNvPr id="12" name="Shape 2790">
            <a:extLst>
              <a:ext uri="{FF2B5EF4-FFF2-40B4-BE49-F238E27FC236}">
                <a16:creationId xmlns:a16="http://schemas.microsoft.com/office/drawing/2014/main" id="{729EAF46-F90A-204A-8316-5370CB6F1406}"/>
              </a:ext>
            </a:extLst>
          </p:cNvPr>
          <p:cNvSpPr>
            <a:spLocks noChangeAspect="1"/>
          </p:cNvSpPr>
          <p:nvPr/>
        </p:nvSpPr>
        <p:spPr>
          <a:xfrm>
            <a:off x="2984087" y="11087453"/>
            <a:ext cx="746560" cy="542954"/>
          </a:xfrm>
          <a:custGeom>
            <a:avLst/>
            <a:gdLst/>
            <a:ahLst/>
            <a:cxnLst>
              <a:cxn ang="0">
                <a:pos x="wd2" y="hd2"/>
              </a:cxn>
              <a:cxn ang="5400000">
                <a:pos x="wd2" y="hd2"/>
              </a:cxn>
              <a:cxn ang="10800000">
                <a:pos x="wd2" y="hd2"/>
              </a:cxn>
              <a:cxn ang="16200000">
                <a:pos x="wd2" y="hd2"/>
              </a:cxn>
            </a:cxnLst>
            <a:rect l="0" t="0" r="r" b="b"/>
            <a:pathLst>
              <a:path w="21600" h="21600" extrusionOk="0">
                <a:moveTo>
                  <a:pt x="3436" y="17550"/>
                </a:moveTo>
                <a:lnTo>
                  <a:pt x="10309" y="17550"/>
                </a:lnTo>
                <a:cubicBezTo>
                  <a:pt x="10580" y="17550"/>
                  <a:pt x="10800" y="17248"/>
                  <a:pt x="10800" y="16875"/>
                </a:cubicBezTo>
                <a:cubicBezTo>
                  <a:pt x="10800" y="16503"/>
                  <a:pt x="10580" y="16200"/>
                  <a:pt x="10309" y="16200"/>
                </a:cubicBezTo>
                <a:lnTo>
                  <a:pt x="3436" y="16200"/>
                </a:lnTo>
                <a:cubicBezTo>
                  <a:pt x="3166" y="16200"/>
                  <a:pt x="2945" y="16503"/>
                  <a:pt x="2945" y="16875"/>
                </a:cubicBezTo>
                <a:cubicBezTo>
                  <a:pt x="2945" y="17248"/>
                  <a:pt x="3166" y="17550"/>
                  <a:pt x="3436" y="17550"/>
                </a:cubicBezTo>
                <a:moveTo>
                  <a:pt x="3436" y="14850"/>
                </a:moveTo>
                <a:lnTo>
                  <a:pt x="12273" y="14850"/>
                </a:lnTo>
                <a:cubicBezTo>
                  <a:pt x="12544" y="14850"/>
                  <a:pt x="12764" y="14548"/>
                  <a:pt x="12764" y="14175"/>
                </a:cubicBezTo>
                <a:cubicBezTo>
                  <a:pt x="12764" y="13803"/>
                  <a:pt x="12544" y="13500"/>
                  <a:pt x="12273" y="13500"/>
                </a:cubicBezTo>
                <a:lnTo>
                  <a:pt x="3436" y="13500"/>
                </a:lnTo>
                <a:cubicBezTo>
                  <a:pt x="3166" y="13500"/>
                  <a:pt x="2945" y="13803"/>
                  <a:pt x="2945" y="14175"/>
                </a:cubicBezTo>
                <a:cubicBezTo>
                  <a:pt x="2945" y="14548"/>
                  <a:pt x="3166" y="14850"/>
                  <a:pt x="3436" y="14850"/>
                </a:cubicBezTo>
                <a:moveTo>
                  <a:pt x="20618" y="4050"/>
                </a:moveTo>
                <a:lnTo>
                  <a:pt x="982" y="4050"/>
                </a:lnTo>
                <a:lnTo>
                  <a:pt x="982" y="1350"/>
                </a:lnTo>
                <a:lnTo>
                  <a:pt x="20618" y="1350"/>
                </a:lnTo>
                <a:cubicBezTo>
                  <a:pt x="20618" y="1350"/>
                  <a:pt x="20618" y="4050"/>
                  <a:pt x="20618" y="4050"/>
                </a:cubicBezTo>
                <a:close/>
                <a:moveTo>
                  <a:pt x="20618" y="20250"/>
                </a:moveTo>
                <a:lnTo>
                  <a:pt x="982" y="20250"/>
                </a:lnTo>
                <a:lnTo>
                  <a:pt x="982" y="9450"/>
                </a:lnTo>
                <a:lnTo>
                  <a:pt x="20618" y="9450"/>
                </a:lnTo>
                <a:cubicBezTo>
                  <a:pt x="20618" y="94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16200" y="17550"/>
                </a:moveTo>
                <a:lnTo>
                  <a:pt x="18164" y="17550"/>
                </a:lnTo>
                <a:cubicBezTo>
                  <a:pt x="18434" y="17550"/>
                  <a:pt x="18655" y="17248"/>
                  <a:pt x="18655" y="16875"/>
                </a:cubicBezTo>
                <a:lnTo>
                  <a:pt x="18655" y="14175"/>
                </a:lnTo>
                <a:cubicBezTo>
                  <a:pt x="18655" y="13803"/>
                  <a:pt x="18434" y="13500"/>
                  <a:pt x="18164" y="13500"/>
                </a:cubicBezTo>
                <a:lnTo>
                  <a:pt x="16200" y="13500"/>
                </a:lnTo>
                <a:cubicBezTo>
                  <a:pt x="15929" y="13500"/>
                  <a:pt x="15709" y="13803"/>
                  <a:pt x="15709" y="14175"/>
                </a:cubicBezTo>
                <a:lnTo>
                  <a:pt x="15709" y="16875"/>
                </a:lnTo>
                <a:cubicBezTo>
                  <a:pt x="15709" y="17248"/>
                  <a:pt x="15929" y="17550"/>
                  <a:pt x="16200" y="1755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10" name="TextBox 9">
            <a:extLst>
              <a:ext uri="{FF2B5EF4-FFF2-40B4-BE49-F238E27FC236}">
                <a16:creationId xmlns:a16="http://schemas.microsoft.com/office/drawing/2014/main" id="{717A3556-D54A-1C41-A276-9EA04AD047A4}"/>
              </a:ext>
            </a:extLst>
          </p:cNvPr>
          <p:cNvSpPr txBox="1"/>
          <p:nvPr/>
        </p:nvSpPr>
        <p:spPr>
          <a:xfrm>
            <a:off x="15530530" y="10457857"/>
            <a:ext cx="1659429"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02</a:t>
            </a:r>
          </a:p>
        </p:txBody>
      </p:sp>
      <p:sp>
        <p:nvSpPr>
          <p:cNvPr id="11" name="Subtitle 2">
            <a:extLst>
              <a:ext uri="{FF2B5EF4-FFF2-40B4-BE49-F238E27FC236}">
                <a16:creationId xmlns:a16="http://schemas.microsoft.com/office/drawing/2014/main" id="{81DAE6D4-5283-264F-BB0B-4588940E0D7C}"/>
              </a:ext>
            </a:extLst>
          </p:cNvPr>
          <p:cNvSpPr txBox="1">
            <a:spLocks/>
          </p:cNvSpPr>
          <p:nvPr/>
        </p:nvSpPr>
        <p:spPr>
          <a:xfrm>
            <a:off x="15530530" y="11118600"/>
            <a:ext cx="6487625"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 just write your information here.</a:t>
            </a:r>
          </a:p>
        </p:txBody>
      </p:sp>
      <p:sp>
        <p:nvSpPr>
          <p:cNvPr id="13" name="Shape 2855">
            <a:extLst>
              <a:ext uri="{FF2B5EF4-FFF2-40B4-BE49-F238E27FC236}">
                <a16:creationId xmlns:a16="http://schemas.microsoft.com/office/drawing/2014/main" id="{6BB26F4D-1127-004A-9713-3CCF5308DFFD}"/>
              </a:ext>
            </a:extLst>
          </p:cNvPr>
          <p:cNvSpPr>
            <a:spLocks noChangeAspect="1"/>
          </p:cNvSpPr>
          <p:nvPr/>
        </p:nvSpPr>
        <p:spPr>
          <a:xfrm>
            <a:off x="13686109" y="10985734"/>
            <a:ext cx="678516" cy="746394"/>
          </a:xfrm>
          <a:custGeom>
            <a:avLst/>
            <a:gdLst/>
            <a:ahLst/>
            <a:cxnLst>
              <a:cxn ang="0">
                <a:pos x="wd2" y="hd2"/>
              </a:cxn>
              <a:cxn ang="5400000">
                <a:pos x="wd2" y="hd2"/>
              </a:cxn>
              <a:cxn ang="10800000">
                <a:pos x="wd2" y="hd2"/>
              </a:cxn>
              <a:cxn ang="16200000">
                <a:pos x="wd2" y="hd2"/>
              </a:cxn>
            </a:cxnLst>
            <a:rect l="0" t="0" r="r" b="b"/>
            <a:pathLst>
              <a:path w="21600" h="21600" extrusionOk="0">
                <a:moveTo>
                  <a:pt x="18907" y="20616"/>
                </a:moveTo>
                <a:cubicBezTo>
                  <a:pt x="18012" y="20616"/>
                  <a:pt x="17287" y="19956"/>
                  <a:pt x="17287" y="19143"/>
                </a:cubicBezTo>
                <a:cubicBezTo>
                  <a:pt x="17287" y="18329"/>
                  <a:pt x="18012" y="17669"/>
                  <a:pt x="18907" y="17669"/>
                </a:cubicBezTo>
                <a:cubicBezTo>
                  <a:pt x="19802" y="17669"/>
                  <a:pt x="20527" y="18329"/>
                  <a:pt x="20527" y="19143"/>
                </a:cubicBezTo>
                <a:cubicBezTo>
                  <a:pt x="20527" y="19956"/>
                  <a:pt x="19802" y="20616"/>
                  <a:pt x="18907" y="20616"/>
                </a:cubicBezTo>
                <a:moveTo>
                  <a:pt x="2703" y="12269"/>
                </a:moveTo>
                <a:cubicBezTo>
                  <a:pt x="1808" y="12269"/>
                  <a:pt x="1082" y="11609"/>
                  <a:pt x="1082" y="10795"/>
                </a:cubicBezTo>
                <a:cubicBezTo>
                  <a:pt x="1082" y="9981"/>
                  <a:pt x="1808" y="9322"/>
                  <a:pt x="2703" y="9322"/>
                </a:cubicBezTo>
                <a:cubicBezTo>
                  <a:pt x="3598" y="9322"/>
                  <a:pt x="4323" y="9981"/>
                  <a:pt x="4323" y="10795"/>
                </a:cubicBezTo>
                <a:cubicBezTo>
                  <a:pt x="4323" y="11609"/>
                  <a:pt x="3598" y="12269"/>
                  <a:pt x="2703" y="12269"/>
                </a:cubicBezTo>
                <a:moveTo>
                  <a:pt x="18907" y="975"/>
                </a:moveTo>
                <a:cubicBezTo>
                  <a:pt x="19802" y="975"/>
                  <a:pt x="20527" y="1634"/>
                  <a:pt x="20527" y="2448"/>
                </a:cubicBezTo>
                <a:cubicBezTo>
                  <a:pt x="20527" y="3262"/>
                  <a:pt x="19802" y="3921"/>
                  <a:pt x="18907" y="3921"/>
                </a:cubicBezTo>
                <a:cubicBezTo>
                  <a:pt x="18012" y="3921"/>
                  <a:pt x="17287" y="3262"/>
                  <a:pt x="17287" y="2448"/>
                </a:cubicBezTo>
                <a:cubicBezTo>
                  <a:pt x="17287" y="1634"/>
                  <a:pt x="18012" y="975"/>
                  <a:pt x="18907" y="975"/>
                </a:cubicBezTo>
                <a:moveTo>
                  <a:pt x="18902" y="16695"/>
                </a:moveTo>
                <a:cubicBezTo>
                  <a:pt x="18092" y="16695"/>
                  <a:pt x="17374" y="17026"/>
                  <a:pt x="16879" y="17540"/>
                </a:cubicBezTo>
                <a:lnTo>
                  <a:pt x="5253" y="11551"/>
                </a:lnTo>
                <a:cubicBezTo>
                  <a:pt x="5338" y="11314"/>
                  <a:pt x="5396" y="11064"/>
                  <a:pt x="5396" y="10800"/>
                </a:cubicBezTo>
                <a:cubicBezTo>
                  <a:pt x="5396" y="10536"/>
                  <a:pt x="5338" y="10286"/>
                  <a:pt x="5253" y="10048"/>
                </a:cubicBezTo>
                <a:lnTo>
                  <a:pt x="16879" y="4059"/>
                </a:lnTo>
                <a:cubicBezTo>
                  <a:pt x="17373" y="4574"/>
                  <a:pt x="18092" y="4905"/>
                  <a:pt x="18902" y="4905"/>
                </a:cubicBezTo>
                <a:cubicBezTo>
                  <a:pt x="20392" y="4905"/>
                  <a:pt x="21600" y="3807"/>
                  <a:pt x="21600" y="2452"/>
                </a:cubicBezTo>
                <a:cubicBezTo>
                  <a:pt x="21600" y="1098"/>
                  <a:pt x="20392" y="0"/>
                  <a:pt x="18902" y="0"/>
                </a:cubicBezTo>
                <a:cubicBezTo>
                  <a:pt x="17412" y="0"/>
                  <a:pt x="16204" y="1098"/>
                  <a:pt x="16204" y="2452"/>
                </a:cubicBezTo>
                <a:cubicBezTo>
                  <a:pt x="16204" y="2716"/>
                  <a:pt x="16262" y="2966"/>
                  <a:pt x="16347" y="3204"/>
                </a:cubicBezTo>
                <a:lnTo>
                  <a:pt x="4722" y="9193"/>
                </a:lnTo>
                <a:cubicBezTo>
                  <a:pt x="4227" y="8679"/>
                  <a:pt x="3509" y="8347"/>
                  <a:pt x="2698" y="8347"/>
                </a:cubicBezTo>
                <a:cubicBezTo>
                  <a:pt x="1208" y="8347"/>
                  <a:pt x="0" y="9445"/>
                  <a:pt x="0" y="10800"/>
                </a:cubicBezTo>
                <a:cubicBezTo>
                  <a:pt x="0" y="12155"/>
                  <a:pt x="1208" y="13253"/>
                  <a:pt x="2698" y="13253"/>
                </a:cubicBezTo>
                <a:cubicBezTo>
                  <a:pt x="3509" y="13253"/>
                  <a:pt x="4227" y="12921"/>
                  <a:pt x="4722" y="12406"/>
                </a:cubicBezTo>
                <a:lnTo>
                  <a:pt x="16347" y="18395"/>
                </a:lnTo>
                <a:cubicBezTo>
                  <a:pt x="16262" y="18633"/>
                  <a:pt x="16204" y="18883"/>
                  <a:pt x="16204" y="19147"/>
                </a:cubicBezTo>
                <a:cubicBezTo>
                  <a:pt x="16204" y="20502"/>
                  <a:pt x="17412" y="21600"/>
                  <a:pt x="18902" y="21600"/>
                </a:cubicBezTo>
                <a:cubicBezTo>
                  <a:pt x="20392" y="21600"/>
                  <a:pt x="21600" y="20502"/>
                  <a:pt x="21600" y="19147"/>
                </a:cubicBezTo>
                <a:cubicBezTo>
                  <a:pt x="21600" y="17792"/>
                  <a:pt x="20392" y="16695"/>
                  <a:pt x="18902" y="1669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a:latin typeface="Open Sans Semibold" charset="0"/>
              <a:ea typeface="Open Sans Semibold" charset="0"/>
              <a:cs typeface="Open Sans Semibold" charset="0"/>
            </a:endParaRPr>
          </a:p>
        </p:txBody>
      </p:sp>
    </p:spTree>
    <p:extLst>
      <p:ext uri="{BB962C8B-B14F-4D97-AF65-F5344CB8AC3E}">
        <p14:creationId xmlns:p14="http://schemas.microsoft.com/office/powerpoint/2010/main" val="1348042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2488B0-9D46-7243-96AD-6BE88E59E48D}"/>
              </a:ext>
            </a:extLst>
          </p:cNvPr>
          <p:cNvSpPr txBox="1"/>
          <p:nvPr/>
        </p:nvSpPr>
        <p:spPr>
          <a:xfrm>
            <a:off x="1520825" y="482419"/>
            <a:ext cx="6973384" cy="1308050"/>
          </a:xfrm>
          <a:prstGeom prst="rect">
            <a:avLst/>
          </a:prstGeom>
          <a:noFill/>
        </p:spPr>
        <p:txBody>
          <a:bodyPr wrap="none" rtlCol="0">
            <a:spAutoFit/>
          </a:bodyPr>
          <a:lstStyle/>
          <a:p>
            <a:pPr>
              <a:lnSpc>
                <a:spcPts val="10000"/>
              </a:lnSpc>
            </a:pPr>
            <a:r>
              <a:rPr lang="en-US" sz="6600" b="1" dirty="0">
                <a:solidFill>
                  <a:schemeClr val="tx2"/>
                </a:solidFill>
                <a:latin typeface="Poppins SemiBold" pitchFamily="2" charset="77"/>
                <a:ea typeface="League Spartan" charset="0"/>
                <a:cs typeface="Poppins SemiBold" pitchFamily="2" charset="77"/>
              </a:rPr>
              <a:t>Chart Template</a:t>
            </a:r>
          </a:p>
        </p:txBody>
      </p:sp>
      <p:sp>
        <p:nvSpPr>
          <p:cNvPr id="3" name="TextBox 2">
            <a:extLst>
              <a:ext uri="{FF2B5EF4-FFF2-40B4-BE49-F238E27FC236}">
                <a16:creationId xmlns:a16="http://schemas.microsoft.com/office/drawing/2014/main" id="{C5A639D9-184F-BD40-A2B3-EEC72FECE7EC}"/>
              </a:ext>
            </a:extLst>
          </p:cNvPr>
          <p:cNvSpPr txBox="1"/>
          <p:nvPr/>
        </p:nvSpPr>
        <p:spPr>
          <a:xfrm>
            <a:off x="1520825" y="1717976"/>
            <a:ext cx="5634556" cy="492443"/>
          </a:xfrm>
          <a:prstGeom prst="rect">
            <a:avLst/>
          </a:prstGeom>
          <a:noFill/>
        </p:spPr>
        <p:txBody>
          <a:bodyPr wrap="none" rtlCol="0" anchor="ctr" anchorCtr="0">
            <a:spAutoFit/>
          </a:bodyPr>
          <a:lstStyle/>
          <a:p>
            <a:r>
              <a:rPr lang="en-US" sz="2600" spc="100" dirty="0">
                <a:latin typeface="Open Sans Light" panose="020B0306030504020204" pitchFamily="34" charset="0"/>
                <a:ea typeface="Open Sans Light" panose="020B0306030504020204" pitchFamily="34" charset="0"/>
                <a:cs typeface="Open Sans Light" panose="020B0306030504020204" pitchFamily="34" charset="0"/>
              </a:rPr>
              <a:t>Write here your awesome subtitle</a:t>
            </a:r>
          </a:p>
        </p:txBody>
      </p:sp>
      <p:graphicFrame>
        <p:nvGraphicFramePr>
          <p:cNvPr id="4" name="Chart 3">
            <a:extLst>
              <a:ext uri="{FF2B5EF4-FFF2-40B4-BE49-F238E27FC236}">
                <a16:creationId xmlns:a16="http://schemas.microsoft.com/office/drawing/2014/main" id="{956486B4-7749-6044-856C-AAA16919982B}"/>
              </a:ext>
            </a:extLst>
          </p:cNvPr>
          <p:cNvGraphicFramePr/>
          <p:nvPr/>
        </p:nvGraphicFramePr>
        <p:xfrm>
          <a:off x="11070770" y="3461657"/>
          <a:ext cx="11786055" cy="9492343"/>
        </p:xfrm>
        <a:graphic>
          <a:graphicData uri="http://schemas.openxmlformats.org/drawingml/2006/chart">
            <c:chart xmlns:c="http://schemas.openxmlformats.org/drawingml/2006/chart" xmlns:r="http://schemas.openxmlformats.org/officeDocument/2006/relationships" r:id="rId2"/>
          </a:graphicData>
        </a:graphic>
      </p:graphicFrame>
      <p:sp>
        <p:nvSpPr>
          <p:cNvPr id="5" name="Pentagon 4">
            <a:extLst>
              <a:ext uri="{FF2B5EF4-FFF2-40B4-BE49-F238E27FC236}">
                <a16:creationId xmlns:a16="http://schemas.microsoft.com/office/drawing/2014/main" id="{CB3A4769-27BB-2047-99B8-56B5EF67D537}"/>
              </a:ext>
            </a:extLst>
          </p:cNvPr>
          <p:cNvSpPr/>
          <p:nvPr/>
        </p:nvSpPr>
        <p:spPr>
          <a:xfrm>
            <a:off x="1520826" y="3135121"/>
            <a:ext cx="2309769" cy="1580104"/>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a:extLst>
              <a:ext uri="{FF2B5EF4-FFF2-40B4-BE49-F238E27FC236}">
                <a16:creationId xmlns:a16="http://schemas.microsoft.com/office/drawing/2014/main" id="{AC363BF8-3864-5041-9213-220AA8A555F4}"/>
              </a:ext>
            </a:extLst>
          </p:cNvPr>
          <p:cNvSpPr/>
          <p:nvPr/>
        </p:nvSpPr>
        <p:spPr>
          <a:xfrm>
            <a:off x="1520826" y="5842511"/>
            <a:ext cx="2309769" cy="1580104"/>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entagon 6">
            <a:extLst>
              <a:ext uri="{FF2B5EF4-FFF2-40B4-BE49-F238E27FC236}">
                <a16:creationId xmlns:a16="http://schemas.microsoft.com/office/drawing/2014/main" id="{E57CBF30-4A54-C646-9716-AEC9B9EF886E}"/>
              </a:ext>
            </a:extLst>
          </p:cNvPr>
          <p:cNvSpPr/>
          <p:nvPr/>
        </p:nvSpPr>
        <p:spPr>
          <a:xfrm>
            <a:off x="1520826" y="8549901"/>
            <a:ext cx="2309769" cy="1580104"/>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entagon 7">
            <a:extLst>
              <a:ext uri="{FF2B5EF4-FFF2-40B4-BE49-F238E27FC236}">
                <a16:creationId xmlns:a16="http://schemas.microsoft.com/office/drawing/2014/main" id="{4C05A540-D22E-B34B-BDF7-C6DAF4D7F539}"/>
              </a:ext>
            </a:extLst>
          </p:cNvPr>
          <p:cNvSpPr/>
          <p:nvPr/>
        </p:nvSpPr>
        <p:spPr>
          <a:xfrm>
            <a:off x="1520826" y="11257290"/>
            <a:ext cx="2309769" cy="1580104"/>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765C198-48D2-814D-98EE-0E8B15AFD074}"/>
              </a:ext>
            </a:extLst>
          </p:cNvPr>
          <p:cNvSpPr txBox="1"/>
          <p:nvPr/>
        </p:nvSpPr>
        <p:spPr>
          <a:xfrm>
            <a:off x="4287465" y="3024099"/>
            <a:ext cx="1572866"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01</a:t>
            </a:r>
          </a:p>
        </p:txBody>
      </p:sp>
      <p:sp>
        <p:nvSpPr>
          <p:cNvPr id="10" name="Subtitle 2">
            <a:extLst>
              <a:ext uri="{FF2B5EF4-FFF2-40B4-BE49-F238E27FC236}">
                <a16:creationId xmlns:a16="http://schemas.microsoft.com/office/drawing/2014/main" id="{0EFB2947-D518-A64B-AF54-D9860DABCB1D}"/>
              </a:ext>
            </a:extLst>
          </p:cNvPr>
          <p:cNvSpPr txBox="1">
            <a:spLocks/>
          </p:cNvSpPr>
          <p:nvPr/>
        </p:nvSpPr>
        <p:spPr>
          <a:xfrm>
            <a:off x="4287466" y="3684842"/>
            <a:ext cx="5375517" cy="114140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11" name="TextBox 10">
            <a:extLst>
              <a:ext uri="{FF2B5EF4-FFF2-40B4-BE49-F238E27FC236}">
                <a16:creationId xmlns:a16="http://schemas.microsoft.com/office/drawing/2014/main" id="{C625CF0F-08CC-2641-9C2E-F5F1F634268E}"/>
              </a:ext>
            </a:extLst>
          </p:cNvPr>
          <p:cNvSpPr txBox="1"/>
          <p:nvPr/>
        </p:nvSpPr>
        <p:spPr>
          <a:xfrm>
            <a:off x="4287465" y="5731489"/>
            <a:ext cx="1659429"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02</a:t>
            </a:r>
          </a:p>
        </p:txBody>
      </p:sp>
      <p:sp>
        <p:nvSpPr>
          <p:cNvPr id="12" name="Subtitle 2">
            <a:extLst>
              <a:ext uri="{FF2B5EF4-FFF2-40B4-BE49-F238E27FC236}">
                <a16:creationId xmlns:a16="http://schemas.microsoft.com/office/drawing/2014/main" id="{15284501-5AA7-044B-999C-EE64D67C12D1}"/>
              </a:ext>
            </a:extLst>
          </p:cNvPr>
          <p:cNvSpPr txBox="1">
            <a:spLocks/>
          </p:cNvSpPr>
          <p:nvPr/>
        </p:nvSpPr>
        <p:spPr>
          <a:xfrm>
            <a:off x="4287466" y="6392232"/>
            <a:ext cx="5375517" cy="114140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13" name="TextBox 12">
            <a:extLst>
              <a:ext uri="{FF2B5EF4-FFF2-40B4-BE49-F238E27FC236}">
                <a16:creationId xmlns:a16="http://schemas.microsoft.com/office/drawing/2014/main" id="{5C27FF1F-AD53-CA4C-B11C-16464A08A7FB}"/>
              </a:ext>
            </a:extLst>
          </p:cNvPr>
          <p:cNvSpPr txBox="1"/>
          <p:nvPr/>
        </p:nvSpPr>
        <p:spPr>
          <a:xfrm>
            <a:off x="4287465" y="8438879"/>
            <a:ext cx="1669047"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03</a:t>
            </a:r>
          </a:p>
        </p:txBody>
      </p:sp>
      <p:sp>
        <p:nvSpPr>
          <p:cNvPr id="14" name="Subtitle 2">
            <a:extLst>
              <a:ext uri="{FF2B5EF4-FFF2-40B4-BE49-F238E27FC236}">
                <a16:creationId xmlns:a16="http://schemas.microsoft.com/office/drawing/2014/main" id="{423E31A9-BC72-7C4D-9BE9-C9F325FB86B9}"/>
              </a:ext>
            </a:extLst>
          </p:cNvPr>
          <p:cNvSpPr txBox="1">
            <a:spLocks/>
          </p:cNvSpPr>
          <p:nvPr/>
        </p:nvSpPr>
        <p:spPr>
          <a:xfrm>
            <a:off x="4287466" y="9099622"/>
            <a:ext cx="5375517" cy="114140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15" name="TextBox 14">
            <a:extLst>
              <a:ext uri="{FF2B5EF4-FFF2-40B4-BE49-F238E27FC236}">
                <a16:creationId xmlns:a16="http://schemas.microsoft.com/office/drawing/2014/main" id="{E8CECC48-4B5B-FC49-A1A7-D1AD619EFF5D}"/>
              </a:ext>
            </a:extLst>
          </p:cNvPr>
          <p:cNvSpPr txBox="1"/>
          <p:nvPr/>
        </p:nvSpPr>
        <p:spPr>
          <a:xfrm>
            <a:off x="4287465" y="11146268"/>
            <a:ext cx="1694695"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04</a:t>
            </a:r>
          </a:p>
        </p:txBody>
      </p:sp>
      <p:sp>
        <p:nvSpPr>
          <p:cNvPr id="16" name="Subtitle 2">
            <a:extLst>
              <a:ext uri="{FF2B5EF4-FFF2-40B4-BE49-F238E27FC236}">
                <a16:creationId xmlns:a16="http://schemas.microsoft.com/office/drawing/2014/main" id="{2B7EA2E3-338B-3843-B19A-3E20D3A5BF15}"/>
              </a:ext>
            </a:extLst>
          </p:cNvPr>
          <p:cNvSpPr txBox="1">
            <a:spLocks/>
          </p:cNvSpPr>
          <p:nvPr/>
        </p:nvSpPr>
        <p:spPr>
          <a:xfrm>
            <a:off x="4287466" y="11807011"/>
            <a:ext cx="5375517" cy="114140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17" name="Shape 2790">
            <a:extLst>
              <a:ext uri="{FF2B5EF4-FFF2-40B4-BE49-F238E27FC236}">
                <a16:creationId xmlns:a16="http://schemas.microsoft.com/office/drawing/2014/main" id="{3EB12970-BCDC-AA4B-A8F0-9373B8003F71}"/>
              </a:ext>
            </a:extLst>
          </p:cNvPr>
          <p:cNvSpPr>
            <a:spLocks noChangeAspect="1"/>
          </p:cNvSpPr>
          <p:nvPr/>
        </p:nvSpPr>
        <p:spPr>
          <a:xfrm>
            <a:off x="2110591" y="3653696"/>
            <a:ext cx="746560" cy="542954"/>
          </a:xfrm>
          <a:custGeom>
            <a:avLst/>
            <a:gdLst/>
            <a:ahLst/>
            <a:cxnLst>
              <a:cxn ang="0">
                <a:pos x="wd2" y="hd2"/>
              </a:cxn>
              <a:cxn ang="5400000">
                <a:pos x="wd2" y="hd2"/>
              </a:cxn>
              <a:cxn ang="10800000">
                <a:pos x="wd2" y="hd2"/>
              </a:cxn>
              <a:cxn ang="16200000">
                <a:pos x="wd2" y="hd2"/>
              </a:cxn>
            </a:cxnLst>
            <a:rect l="0" t="0" r="r" b="b"/>
            <a:pathLst>
              <a:path w="21600" h="21600" extrusionOk="0">
                <a:moveTo>
                  <a:pt x="3436" y="17550"/>
                </a:moveTo>
                <a:lnTo>
                  <a:pt x="10309" y="17550"/>
                </a:lnTo>
                <a:cubicBezTo>
                  <a:pt x="10580" y="17550"/>
                  <a:pt x="10800" y="17248"/>
                  <a:pt x="10800" y="16875"/>
                </a:cubicBezTo>
                <a:cubicBezTo>
                  <a:pt x="10800" y="16503"/>
                  <a:pt x="10580" y="16200"/>
                  <a:pt x="10309" y="16200"/>
                </a:cubicBezTo>
                <a:lnTo>
                  <a:pt x="3436" y="16200"/>
                </a:lnTo>
                <a:cubicBezTo>
                  <a:pt x="3166" y="16200"/>
                  <a:pt x="2945" y="16503"/>
                  <a:pt x="2945" y="16875"/>
                </a:cubicBezTo>
                <a:cubicBezTo>
                  <a:pt x="2945" y="17248"/>
                  <a:pt x="3166" y="17550"/>
                  <a:pt x="3436" y="17550"/>
                </a:cubicBezTo>
                <a:moveTo>
                  <a:pt x="3436" y="14850"/>
                </a:moveTo>
                <a:lnTo>
                  <a:pt x="12273" y="14850"/>
                </a:lnTo>
                <a:cubicBezTo>
                  <a:pt x="12544" y="14850"/>
                  <a:pt x="12764" y="14548"/>
                  <a:pt x="12764" y="14175"/>
                </a:cubicBezTo>
                <a:cubicBezTo>
                  <a:pt x="12764" y="13803"/>
                  <a:pt x="12544" y="13500"/>
                  <a:pt x="12273" y="13500"/>
                </a:cubicBezTo>
                <a:lnTo>
                  <a:pt x="3436" y="13500"/>
                </a:lnTo>
                <a:cubicBezTo>
                  <a:pt x="3166" y="13500"/>
                  <a:pt x="2945" y="13803"/>
                  <a:pt x="2945" y="14175"/>
                </a:cubicBezTo>
                <a:cubicBezTo>
                  <a:pt x="2945" y="14548"/>
                  <a:pt x="3166" y="14850"/>
                  <a:pt x="3436" y="14850"/>
                </a:cubicBezTo>
                <a:moveTo>
                  <a:pt x="20618" y="4050"/>
                </a:moveTo>
                <a:lnTo>
                  <a:pt x="982" y="4050"/>
                </a:lnTo>
                <a:lnTo>
                  <a:pt x="982" y="1350"/>
                </a:lnTo>
                <a:lnTo>
                  <a:pt x="20618" y="1350"/>
                </a:lnTo>
                <a:cubicBezTo>
                  <a:pt x="20618" y="1350"/>
                  <a:pt x="20618" y="4050"/>
                  <a:pt x="20618" y="4050"/>
                </a:cubicBezTo>
                <a:close/>
                <a:moveTo>
                  <a:pt x="20618" y="20250"/>
                </a:moveTo>
                <a:lnTo>
                  <a:pt x="982" y="20250"/>
                </a:lnTo>
                <a:lnTo>
                  <a:pt x="982" y="9450"/>
                </a:lnTo>
                <a:lnTo>
                  <a:pt x="20618" y="9450"/>
                </a:lnTo>
                <a:cubicBezTo>
                  <a:pt x="20618" y="94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16200" y="17550"/>
                </a:moveTo>
                <a:lnTo>
                  <a:pt x="18164" y="17550"/>
                </a:lnTo>
                <a:cubicBezTo>
                  <a:pt x="18434" y="17550"/>
                  <a:pt x="18655" y="17248"/>
                  <a:pt x="18655" y="16875"/>
                </a:cubicBezTo>
                <a:lnTo>
                  <a:pt x="18655" y="14175"/>
                </a:lnTo>
                <a:cubicBezTo>
                  <a:pt x="18655" y="13803"/>
                  <a:pt x="18434" y="13500"/>
                  <a:pt x="18164" y="13500"/>
                </a:cubicBezTo>
                <a:lnTo>
                  <a:pt x="16200" y="13500"/>
                </a:lnTo>
                <a:cubicBezTo>
                  <a:pt x="15929" y="13500"/>
                  <a:pt x="15709" y="13803"/>
                  <a:pt x="15709" y="14175"/>
                </a:cubicBezTo>
                <a:lnTo>
                  <a:pt x="15709" y="16875"/>
                </a:lnTo>
                <a:cubicBezTo>
                  <a:pt x="15709" y="17248"/>
                  <a:pt x="15929" y="17550"/>
                  <a:pt x="16200" y="1755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18" name="Shape 2837">
            <a:extLst>
              <a:ext uri="{FF2B5EF4-FFF2-40B4-BE49-F238E27FC236}">
                <a16:creationId xmlns:a16="http://schemas.microsoft.com/office/drawing/2014/main" id="{7D1993C8-D3C9-7A4E-94E5-07F0A80A3E26}"/>
              </a:ext>
            </a:extLst>
          </p:cNvPr>
          <p:cNvSpPr>
            <a:spLocks noChangeAspect="1"/>
          </p:cNvSpPr>
          <p:nvPr/>
        </p:nvSpPr>
        <p:spPr>
          <a:xfrm>
            <a:off x="2110591" y="11758898"/>
            <a:ext cx="746560" cy="576888"/>
          </a:xfrm>
          <a:custGeom>
            <a:avLst/>
            <a:gdLst/>
            <a:ahLst/>
            <a:cxnLst>
              <a:cxn ang="0">
                <a:pos x="wd2" y="hd2"/>
              </a:cxn>
              <a:cxn ang="5400000">
                <a:pos x="wd2" y="hd2"/>
              </a:cxn>
              <a:cxn ang="10800000">
                <a:pos x="wd2" y="hd2"/>
              </a:cxn>
              <a:cxn ang="16200000">
                <a:pos x="wd2" y="hd2"/>
              </a:cxn>
            </a:cxnLst>
            <a:rect l="0" t="0" r="r" b="b"/>
            <a:pathLst>
              <a:path w="21600" h="21600" extrusionOk="0">
                <a:moveTo>
                  <a:pt x="16691" y="18667"/>
                </a:moveTo>
                <a:lnTo>
                  <a:pt x="12576" y="13341"/>
                </a:lnTo>
                <a:lnTo>
                  <a:pt x="16691" y="8016"/>
                </a:lnTo>
                <a:cubicBezTo>
                  <a:pt x="16691" y="8016"/>
                  <a:pt x="16691" y="18667"/>
                  <a:pt x="16691" y="18667"/>
                </a:cubicBezTo>
                <a:close/>
                <a:moveTo>
                  <a:pt x="15709" y="20329"/>
                </a:moveTo>
                <a:lnTo>
                  <a:pt x="1964" y="20329"/>
                </a:lnTo>
                <a:cubicBezTo>
                  <a:pt x="1719" y="20329"/>
                  <a:pt x="1498" y="20210"/>
                  <a:pt x="1326" y="20018"/>
                </a:cubicBezTo>
                <a:lnTo>
                  <a:pt x="5791" y="14240"/>
                </a:lnTo>
                <a:lnTo>
                  <a:pt x="7477" y="16421"/>
                </a:lnTo>
                <a:cubicBezTo>
                  <a:pt x="7853" y="16907"/>
                  <a:pt x="8344" y="17150"/>
                  <a:pt x="8836" y="17150"/>
                </a:cubicBezTo>
                <a:cubicBezTo>
                  <a:pt x="9329" y="17150"/>
                  <a:pt x="9821" y="16907"/>
                  <a:pt x="10195" y="16421"/>
                </a:cubicBezTo>
                <a:lnTo>
                  <a:pt x="11882" y="14240"/>
                </a:lnTo>
                <a:lnTo>
                  <a:pt x="16347" y="20018"/>
                </a:lnTo>
                <a:cubicBezTo>
                  <a:pt x="16175" y="20210"/>
                  <a:pt x="15954" y="20329"/>
                  <a:pt x="15709" y="20329"/>
                </a:cubicBezTo>
                <a:moveTo>
                  <a:pt x="982" y="8016"/>
                </a:moveTo>
                <a:lnTo>
                  <a:pt x="5097" y="13341"/>
                </a:lnTo>
                <a:lnTo>
                  <a:pt x="982" y="18667"/>
                </a:lnTo>
                <a:cubicBezTo>
                  <a:pt x="982" y="18667"/>
                  <a:pt x="982" y="8016"/>
                  <a:pt x="982" y="8016"/>
                </a:cubicBezTo>
                <a:close/>
                <a:moveTo>
                  <a:pt x="1964" y="6353"/>
                </a:moveTo>
                <a:lnTo>
                  <a:pt x="15709" y="6353"/>
                </a:lnTo>
                <a:cubicBezTo>
                  <a:pt x="15954" y="6353"/>
                  <a:pt x="16175" y="6474"/>
                  <a:pt x="16347" y="6665"/>
                </a:cubicBezTo>
                <a:lnTo>
                  <a:pt x="9502" y="15523"/>
                </a:lnTo>
                <a:cubicBezTo>
                  <a:pt x="9324" y="15752"/>
                  <a:pt x="9088" y="15880"/>
                  <a:pt x="8836" y="15880"/>
                </a:cubicBezTo>
                <a:cubicBezTo>
                  <a:pt x="8585" y="15880"/>
                  <a:pt x="8349" y="15752"/>
                  <a:pt x="8170" y="15523"/>
                </a:cubicBezTo>
                <a:lnTo>
                  <a:pt x="1326" y="6664"/>
                </a:lnTo>
                <a:cubicBezTo>
                  <a:pt x="1498" y="6474"/>
                  <a:pt x="1719" y="6353"/>
                  <a:pt x="1964" y="6353"/>
                </a:cubicBezTo>
                <a:moveTo>
                  <a:pt x="15709" y="5082"/>
                </a:moveTo>
                <a:lnTo>
                  <a:pt x="1964" y="5082"/>
                </a:lnTo>
                <a:cubicBezTo>
                  <a:pt x="879" y="5082"/>
                  <a:pt x="0" y="6220"/>
                  <a:pt x="0" y="7624"/>
                </a:cubicBezTo>
                <a:lnTo>
                  <a:pt x="0" y="19059"/>
                </a:lnTo>
                <a:cubicBezTo>
                  <a:pt x="0" y="20462"/>
                  <a:pt x="879" y="21600"/>
                  <a:pt x="1964" y="21600"/>
                </a:cubicBezTo>
                <a:lnTo>
                  <a:pt x="15709" y="21600"/>
                </a:lnTo>
                <a:cubicBezTo>
                  <a:pt x="16794" y="21600"/>
                  <a:pt x="17673" y="20462"/>
                  <a:pt x="17673" y="19059"/>
                </a:cubicBezTo>
                <a:lnTo>
                  <a:pt x="17673" y="7624"/>
                </a:lnTo>
                <a:cubicBezTo>
                  <a:pt x="17673" y="6220"/>
                  <a:pt x="16794" y="5082"/>
                  <a:pt x="15709" y="5082"/>
                </a:cubicBezTo>
                <a:moveTo>
                  <a:pt x="19636" y="0"/>
                </a:moveTo>
                <a:lnTo>
                  <a:pt x="5891" y="0"/>
                </a:lnTo>
                <a:cubicBezTo>
                  <a:pt x="4806" y="0"/>
                  <a:pt x="3927" y="1138"/>
                  <a:pt x="3927" y="2541"/>
                </a:cubicBezTo>
                <a:lnTo>
                  <a:pt x="3927" y="3176"/>
                </a:lnTo>
                <a:cubicBezTo>
                  <a:pt x="3927" y="3528"/>
                  <a:pt x="4147" y="3812"/>
                  <a:pt x="4418" y="3812"/>
                </a:cubicBezTo>
                <a:cubicBezTo>
                  <a:pt x="4690" y="3812"/>
                  <a:pt x="4909" y="3528"/>
                  <a:pt x="4909" y="3176"/>
                </a:cubicBezTo>
                <a:lnTo>
                  <a:pt x="4909" y="2541"/>
                </a:lnTo>
                <a:cubicBezTo>
                  <a:pt x="4909" y="1840"/>
                  <a:pt x="5348" y="1271"/>
                  <a:pt x="5891" y="1271"/>
                </a:cubicBezTo>
                <a:lnTo>
                  <a:pt x="19636" y="1271"/>
                </a:lnTo>
                <a:cubicBezTo>
                  <a:pt x="20178" y="1271"/>
                  <a:pt x="20618" y="1840"/>
                  <a:pt x="20618" y="2541"/>
                </a:cubicBezTo>
                <a:lnTo>
                  <a:pt x="20618" y="13976"/>
                </a:lnTo>
                <a:cubicBezTo>
                  <a:pt x="20618" y="14678"/>
                  <a:pt x="20178" y="15247"/>
                  <a:pt x="19636" y="15247"/>
                </a:cubicBezTo>
                <a:lnTo>
                  <a:pt x="19145" y="15247"/>
                </a:lnTo>
                <a:cubicBezTo>
                  <a:pt x="18874" y="15247"/>
                  <a:pt x="18655" y="15532"/>
                  <a:pt x="18655" y="15882"/>
                </a:cubicBezTo>
                <a:cubicBezTo>
                  <a:pt x="18655" y="16234"/>
                  <a:pt x="18874" y="16518"/>
                  <a:pt x="19145" y="16518"/>
                </a:cubicBezTo>
                <a:lnTo>
                  <a:pt x="19636" y="16518"/>
                </a:lnTo>
                <a:cubicBezTo>
                  <a:pt x="20721" y="16518"/>
                  <a:pt x="21600" y="15380"/>
                  <a:pt x="21600" y="13976"/>
                </a:cubicBezTo>
                <a:lnTo>
                  <a:pt x="21600" y="2541"/>
                </a:lnTo>
                <a:cubicBezTo>
                  <a:pt x="21600" y="1138"/>
                  <a:pt x="20721" y="0"/>
                  <a:pt x="19636"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a:latin typeface="Open Sans Semibold" charset="0"/>
              <a:ea typeface="Open Sans Semibold" charset="0"/>
              <a:cs typeface="Open Sans Semibold" charset="0"/>
            </a:endParaRPr>
          </a:p>
        </p:txBody>
      </p:sp>
      <p:sp>
        <p:nvSpPr>
          <p:cNvPr id="19" name="Shape 2855">
            <a:extLst>
              <a:ext uri="{FF2B5EF4-FFF2-40B4-BE49-F238E27FC236}">
                <a16:creationId xmlns:a16="http://schemas.microsoft.com/office/drawing/2014/main" id="{D218CA68-8310-4646-9939-4841B7C7CD67}"/>
              </a:ext>
            </a:extLst>
          </p:cNvPr>
          <p:cNvSpPr>
            <a:spLocks noChangeAspect="1"/>
          </p:cNvSpPr>
          <p:nvPr/>
        </p:nvSpPr>
        <p:spPr>
          <a:xfrm>
            <a:off x="2144613" y="6259366"/>
            <a:ext cx="678516" cy="746394"/>
          </a:xfrm>
          <a:custGeom>
            <a:avLst/>
            <a:gdLst/>
            <a:ahLst/>
            <a:cxnLst>
              <a:cxn ang="0">
                <a:pos x="wd2" y="hd2"/>
              </a:cxn>
              <a:cxn ang="5400000">
                <a:pos x="wd2" y="hd2"/>
              </a:cxn>
              <a:cxn ang="10800000">
                <a:pos x="wd2" y="hd2"/>
              </a:cxn>
              <a:cxn ang="16200000">
                <a:pos x="wd2" y="hd2"/>
              </a:cxn>
            </a:cxnLst>
            <a:rect l="0" t="0" r="r" b="b"/>
            <a:pathLst>
              <a:path w="21600" h="21600" extrusionOk="0">
                <a:moveTo>
                  <a:pt x="18907" y="20616"/>
                </a:moveTo>
                <a:cubicBezTo>
                  <a:pt x="18012" y="20616"/>
                  <a:pt x="17287" y="19956"/>
                  <a:pt x="17287" y="19143"/>
                </a:cubicBezTo>
                <a:cubicBezTo>
                  <a:pt x="17287" y="18329"/>
                  <a:pt x="18012" y="17669"/>
                  <a:pt x="18907" y="17669"/>
                </a:cubicBezTo>
                <a:cubicBezTo>
                  <a:pt x="19802" y="17669"/>
                  <a:pt x="20527" y="18329"/>
                  <a:pt x="20527" y="19143"/>
                </a:cubicBezTo>
                <a:cubicBezTo>
                  <a:pt x="20527" y="19956"/>
                  <a:pt x="19802" y="20616"/>
                  <a:pt x="18907" y="20616"/>
                </a:cubicBezTo>
                <a:moveTo>
                  <a:pt x="2703" y="12269"/>
                </a:moveTo>
                <a:cubicBezTo>
                  <a:pt x="1808" y="12269"/>
                  <a:pt x="1082" y="11609"/>
                  <a:pt x="1082" y="10795"/>
                </a:cubicBezTo>
                <a:cubicBezTo>
                  <a:pt x="1082" y="9981"/>
                  <a:pt x="1808" y="9322"/>
                  <a:pt x="2703" y="9322"/>
                </a:cubicBezTo>
                <a:cubicBezTo>
                  <a:pt x="3598" y="9322"/>
                  <a:pt x="4323" y="9981"/>
                  <a:pt x="4323" y="10795"/>
                </a:cubicBezTo>
                <a:cubicBezTo>
                  <a:pt x="4323" y="11609"/>
                  <a:pt x="3598" y="12269"/>
                  <a:pt x="2703" y="12269"/>
                </a:cubicBezTo>
                <a:moveTo>
                  <a:pt x="18907" y="975"/>
                </a:moveTo>
                <a:cubicBezTo>
                  <a:pt x="19802" y="975"/>
                  <a:pt x="20527" y="1634"/>
                  <a:pt x="20527" y="2448"/>
                </a:cubicBezTo>
                <a:cubicBezTo>
                  <a:pt x="20527" y="3262"/>
                  <a:pt x="19802" y="3921"/>
                  <a:pt x="18907" y="3921"/>
                </a:cubicBezTo>
                <a:cubicBezTo>
                  <a:pt x="18012" y="3921"/>
                  <a:pt x="17287" y="3262"/>
                  <a:pt x="17287" y="2448"/>
                </a:cubicBezTo>
                <a:cubicBezTo>
                  <a:pt x="17287" y="1634"/>
                  <a:pt x="18012" y="975"/>
                  <a:pt x="18907" y="975"/>
                </a:cubicBezTo>
                <a:moveTo>
                  <a:pt x="18902" y="16695"/>
                </a:moveTo>
                <a:cubicBezTo>
                  <a:pt x="18092" y="16695"/>
                  <a:pt x="17374" y="17026"/>
                  <a:pt x="16879" y="17540"/>
                </a:cubicBezTo>
                <a:lnTo>
                  <a:pt x="5253" y="11551"/>
                </a:lnTo>
                <a:cubicBezTo>
                  <a:pt x="5338" y="11314"/>
                  <a:pt x="5396" y="11064"/>
                  <a:pt x="5396" y="10800"/>
                </a:cubicBezTo>
                <a:cubicBezTo>
                  <a:pt x="5396" y="10536"/>
                  <a:pt x="5338" y="10286"/>
                  <a:pt x="5253" y="10048"/>
                </a:cubicBezTo>
                <a:lnTo>
                  <a:pt x="16879" y="4059"/>
                </a:lnTo>
                <a:cubicBezTo>
                  <a:pt x="17373" y="4574"/>
                  <a:pt x="18092" y="4905"/>
                  <a:pt x="18902" y="4905"/>
                </a:cubicBezTo>
                <a:cubicBezTo>
                  <a:pt x="20392" y="4905"/>
                  <a:pt x="21600" y="3807"/>
                  <a:pt x="21600" y="2452"/>
                </a:cubicBezTo>
                <a:cubicBezTo>
                  <a:pt x="21600" y="1098"/>
                  <a:pt x="20392" y="0"/>
                  <a:pt x="18902" y="0"/>
                </a:cubicBezTo>
                <a:cubicBezTo>
                  <a:pt x="17412" y="0"/>
                  <a:pt x="16204" y="1098"/>
                  <a:pt x="16204" y="2452"/>
                </a:cubicBezTo>
                <a:cubicBezTo>
                  <a:pt x="16204" y="2716"/>
                  <a:pt x="16262" y="2966"/>
                  <a:pt x="16347" y="3204"/>
                </a:cubicBezTo>
                <a:lnTo>
                  <a:pt x="4722" y="9193"/>
                </a:lnTo>
                <a:cubicBezTo>
                  <a:pt x="4227" y="8679"/>
                  <a:pt x="3509" y="8347"/>
                  <a:pt x="2698" y="8347"/>
                </a:cubicBezTo>
                <a:cubicBezTo>
                  <a:pt x="1208" y="8347"/>
                  <a:pt x="0" y="9445"/>
                  <a:pt x="0" y="10800"/>
                </a:cubicBezTo>
                <a:cubicBezTo>
                  <a:pt x="0" y="12155"/>
                  <a:pt x="1208" y="13253"/>
                  <a:pt x="2698" y="13253"/>
                </a:cubicBezTo>
                <a:cubicBezTo>
                  <a:pt x="3509" y="13253"/>
                  <a:pt x="4227" y="12921"/>
                  <a:pt x="4722" y="12406"/>
                </a:cubicBezTo>
                <a:lnTo>
                  <a:pt x="16347" y="18395"/>
                </a:lnTo>
                <a:cubicBezTo>
                  <a:pt x="16262" y="18633"/>
                  <a:pt x="16204" y="18883"/>
                  <a:pt x="16204" y="19147"/>
                </a:cubicBezTo>
                <a:cubicBezTo>
                  <a:pt x="16204" y="20502"/>
                  <a:pt x="17412" y="21600"/>
                  <a:pt x="18902" y="21600"/>
                </a:cubicBezTo>
                <a:cubicBezTo>
                  <a:pt x="20392" y="21600"/>
                  <a:pt x="21600" y="20502"/>
                  <a:pt x="21600" y="19147"/>
                </a:cubicBezTo>
                <a:cubicBezTo>
                  <a:pt x="21600" y="17792"/>
                  <a:pt x="20392" y="16695"/>
                  <a:pt x="18902" y="1669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a:latin typeface="Open Sans Semibold" charset="0"/>
              <a:ea typeface="Open Sans Semibold" charset="0"/>
              <a:cs typeface="Open Sans Semibold" charset="0"/>
            </a:endParaRPr>
          </a:p>
        </p:txBody>
      </p:sp>
      <p:sp>
        <p:nvSpPr>
          <p:cNvPr id="20" name="Shape 2616">
            <a:extLst>
              <a:ext uri="{FF2B5EF4-FFF2-40B4-BE49-F238E27FC236}">
                <a16:creationId xmlns:a16="http://schemas.microsoft.com/office/drawing/2014/main" id="{B6CC67D7-0C17-9E43-87EA-44A65FFE22C7}"/>
              </a:ext>
            </a:extLst>
          </p:cNvPr>
          <p:cNvSpPr>
            <a:spLocks noChangeAspect="1"/>
          </p:cNvSpPr>
          <p:nvPr/>
        </p:nvSpPr>
        <p:spPr>
          <a:xfrm>
            <a:off x="2110591" y="9000524"/>
            <a:ext cx="746560" cy="678858"/>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21" name="TextBox 20">
            <a:extLst>
              <a:ext uri="{FF2B5EF4-FFF2-40B4-BE49-F238E27FC236}">
                <a16:creationId xmlns:a16="http://schemas.microsoft.com/office/drawing/2014/main" id="{1C4EF9CE-BBE3-8F4A-A817-CCF700C75EBB}"/>
              </a:ext>
            </a:extLst>
          </p:cNvPr>
          <p:cNvSpPr txBox="1"/>
          <p:nvPr/>
        </p:nvSpPr>
        <p:spPr>
          <a:xfrm>
            <a:off x="15257240" y="2631368"/>
            <a:ext cx="3413115" cy="584775"/>
          </a:xfrm>
          <a:prstGeom prst="rect">
            <a:avLst/>
          </a:prstGeom>
          <a:noFill/>
        </p:spPr>
        <p:txBody>
          <a:bodyPr wrap="none" rtlCol="0" anchor="b" anchorCtr="0">
            <a:spAutoFit/>
          </a:bodyPr>
          <a:lstStyle/>
          <a:p>
            <a:pPr algn="ctr"/>
            <a:r>
              <a:rPr lang="en-US" sz="3200" b="1" dirty="0">
                <a:solidFill>
                  <a:schemeClr val="tx2"/>
                </a:solidFill>
                <a:latin typeface="Poppins SemiBold" pitchFamily="2" charset="77"/>
                <a:ea typeface="League Spartan" charset="0"/>
                <a:cs typeface="Poppins SemiBold" pitchFamily="2" charset="77"/>
              </a:rPr>
              <a:t>Chart Title Here</a:t>
            </a:r>
          </a:p>
        </p:txBody>
      </p:sp>
    </p:spTree>
    <p:extLst>
      <p:ext uri="{BB962C8B-B14F-4D97-AF65-F5344CB8AC3E}">
        <p14:creationId xmlns:p14="http://schemas.microsoft.com/office/powerpoint/2010/main" val="3842964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7D62A8-743D-864E-8C03-5EBF49B2A6EE}"/>
              </a:ext>
            </a:extLst>
          </p:cNvPr>
          <p:cNvSpPr txBox="1"/>
          <p:nvPr/>
        </p:nvSpPr>
        <p:spPr>
          <a:xfrm>
            <a:off x="1520825" y="482419"/>
            <a:ext cx="6973384" cy="1308050"/>
          </a:xfrm>
          <a:prstGeom prst="rect">
            <a:avLst/>
          </a:prstGeom>
          <a:noFill/>
        </p:spPr>
        <p:txBody>
          <a:bodyPr wrap="none" rtlCol="0">
            <a:spAutoFit/>
          </a:bodyPr>
          <a:lstStyle/>
          <a:p>
            <a:pPr>
              <a:lnSpc>
                <a:spcPts val="10000"/>
              </a:lnSpc>
            </a:pPr>
            <a:r>
              <a:rPr lang="en-US" sz="6600" b="1" dirty="0">
                <a:solidFill>
                  <a:schemeClr val="tx2"/>
                </a:solidFill>
                <a:latin typeface="Poppins SemiBold" pitchFamily="2" charset="77"/>
                <a:ea typeface="League Spartan" charset="0"/>
                <a:cs typeface="Poppins SemiBold" pitchFamily="2" charset="77"/>
              </a:rPr>
              <a:t>Chart Template</a:t>
            </a:r>
          </a:p>
        </p:txBody>
      </p:sp>
      <p:sp>
        <p:nvSpPr>
          <p:cNvPr id="3" name="TextBox 2">
            <a:extLst>
              <a:ext uri="{FF2B5EF4-FFF2-40B4-BE49-F238E27FC236}">
                <a16:creationId xmlns:a16="http://schemas.microsoft.com/office/drawing/2014/main" id="{D3DF763E-2229-924F-AC61-4E8BB1FED506}"/>
              </a:ext>
            </a:extLst>
          </p:cNvPr>
          <p:cNvSpPr txBox="1"/>
          <p:nvPr/>
        </p:nvSpPr>
        <p:spPr>
          <a:xfrm>
            <a:off x="1520825" y="1717976"/>
            <a:ext cx="5634556" cy="492443"/>
          </a:xfrm>
          <a:prstGeom prst="rect">
            <a:avLst/>
          </a:prstGeom>
          <a:noFill/>
        </p:spPr>
        <p:txBody>
          <a:bodyPr wrap="none" rtlCol="0" anchor="ctr" anchorCtr="0">
            <a:spAutoFit/>
          </a:bodyPr>
          <a:lstStyle/>
          <a:p>
            <a:r>
              <a:rPr lang="en-US" sz="2600" spc="100" dirty="0">
                <a:latin typeface="Open Sans Light" panose="020B0306030504020204" pitchFamily="34" charset="0"/>
                <a:ea typeface="Open Sans Light" panose="020B0306030504020204" pitchFamily="34" charset="0"/>
                <a:cs typeface="Open Sans Light" panose="020B0306030504020204" pitchFamily="34" charset="0"/>
              </a:rPr>
              <a:t>Write here your awesome subtitle</a:t>
            </a:r>
          </a:p>
        </p:txBody>
      </p:sp>
      <p:graphicFrame>
        <p:nvGraphicFramePr>
          <p:cNvPr id="5" name="Chart 4">
            <a:extLst>
              <a:ext uri="{FF2B5EF4-FFF2-40B4-BE49-F238E27FC236}">
                <a16:creationId xmlns:a16="http://schemas.microsoft.com/office/drawing/2014/main" id="{AEE8BE13-4483-AA42-A371-F2B7BEA13664}"/>
              </a:ext>
            </a:extLst>
          </p:cNvPr>
          <p:cNvGraphicFramePr/>
          <p:nvPr/>
        </p:nvGraphicFramePr>
        <p:xfrm>
          <a:off x="1538019" y="3637092"/>
          <a:ext cx="11881419" cy="931690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F674F8C1-FCF6-E94A-865E-8768389651E2}"/>
              </a:ext>
            </a:extLst>
          </p:cNvPr>
          <p:cNvSpPr txBox="1"/>
          <p:nvPr/>
        </p:nvSpPr>
        <p:spPr>
          <a:xfrm>
            <a:off x="6118160" y="2977360"/>
            <a:ext cx="3413115" cy="584775"/>
          </a:xfrm>
          <a:prstGeom prst="rect">
            <a:avLst/>
          </a:prstGeom>
          <a:noFill/>
        </p:spPr>
        <p:txBody>
          <a:bodyPr wrap="none" rtlCol="0" anchor="b" anchorCtr="0">
            <a:spAutoFit/>
          </a:bodyPr>
          <a:lstStyle/>
          <a:p>
            <a:pPr algn="ctr"/>
            <a:r>
              <a:rPr lang="en-US" sz="3200" b="1" dirty="0">
                <a:solidFill>
                  <a:schemeClr val="tx2"/>
                </a:solidFill>
                <a:latin typeface="Poppins SemiBold" pitchFamily="2" charset="77"/>
                <a:ea typeface="League Spartan" charset="0"/>
                <a:cs typeface="Poppins SemiBold" pitchFamily="2" charset="77"/>
              </a:rPr>
              <a:t>Chart Title Here</a:t>
            </a:r>
          </a:p>
        </p:txBody>
      </p:sp>
      <p:sp>
        <p:nvSpPr>
          <p:cNvPr id="23" name="Subtitle 2">
            <a:extLst>
              <a:ext uri="{FF2B5EF4-FFF2-40B4-BE49-F238E27FC236}">
                <a16:creationId xmlns:a16="http://schemas.microsoft.com/office/drawing/2014/main" id="{F585CC47-ABCD-8D4F-952C-224A41D592CE}"/>
              </a:ext>
            </a:extLst>
          </p:cNvPr>
          <p:cNvSpPr txBox="1">
            <a:spLocks/>
          </p:cNvSpPr>
          <p:nvPr/>
        </p:nvSpPr>
        <p:spPr>
          <a:xfrm>
            <a:off x="14846377" y="3216143"/>
            <a:ext cx="7993254"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 just write your information here.</a:t>
            </a:r>
          </a:p>
        </p:txBody>
      </p:sp>
      <p:sp>
        <p:nvSpPr>
          <p:cNvPr id="24" name="Pentagon 23">
            <a:extLst>
              <a:ext uri="{FF2B5EF4-FFF2-40B4-BE49-F238E27FC236}">
                <a16:creationId xmlns:a16="http://schemas.microsoft.com/office/drawing/2014/main" id="{A3CFB9FA-1AEB-6742-8B0F-BB98F973FA33}"/>
              </a:ext>
            </a:extLst>
          </p:cNvPr>
          <p:cNvSpPr/>
          <p:nvPr/>
        </p:nvSpPr>
        <p:spPr>
          <a:xfrm>
            <a:off x="14846377" y="5666014"/>
            <a:ext cx="2136775" cy="138805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entagon 24">
            <a:extLst>
              <a:ext uri="{FF2B5EF4-FFF2-40B4-BE49-F238E27FC236}">
                <a16:creationId xmlns:a16="http://schemas.microsoft.com/office/drawing/2014/main" id="{9D474673-3BAB-9647-8D02-41FB10A5E5E0}"/>
              </a:ext>
            </a:extLst>
          </p:cNvPr>
          <p:cNvSpPr/>
          <p:nvPr/>
        </p:nvSpPr>
        <p:spPr>
          <a:xfrm>
            <a:off x="14846377" y="8316417"/>
            <a:ext cx="2136775" cy="1388058"/>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entagon 25">
            <a:extLst>
              <a:ext uri="{FF2B5EF4-FFF2-40B4-BE49-F238E27FC236}">
                <a16:creationId xmlns:a16="http://schemas.microsoft.com/office/drawing/2014/main" id="{8272FEF8-3C69-F74E-8DCD-D45605FA66E5}"/>
              </a:ext>
            </a:extLst>
          </p:cNvPr>
          <p:cNvSpPr/>
          <p:nvPr/>
        </p:nvSpPr>
        <p:spPr>
          <a:xfrm>
            <a:off x="14846377" y="10966820"/>
            <a:ext cx="2136775" cy="1388058"/>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hape 2708">
            <a:extLst>
              <a:ext uri="{FF2B5EF4-FFF2-40B4-BE49-F238E27FC236}">
                <a16:creationId xmlns:a16="http://schemas.microsoft.com/office/drawing/2014/main" id="{2D270776-5E73-5F47-853A-3CD1B9F503EA}"/>
              </a:ext>
            </a:extLst>
          </p:cNvPr>
          <p:cNvSpPr>
            <a:spLocks noChangeAspect="1"/>
          </p:cNvSpPr>
          <p:nvPr/>
        </p:nvSpPr>
        <p:spPr>
          <a:xfrm>
            <a:off x="15344935" y="6031695"/>
            <a:ext cx="656696" cy="656696"/>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8836" y="13888"/>
                </a:moveTo>
                <a:lnTo>
                  <a:pt x="8836" y="7712"/>
                </a:lnTo>
                <a:lnTo>
                  <a:pt x="14241" y="10800"/>
                </a:lnTo>
                <a:cubicBezTo>
                  <a:pt x="14241" y="10800"/>
                  <a:pt x="8836" y="13888"/>
                  <a:pt x="8836" y="13888"/>
                </a:cubicBezTo>
                <a:close/>
                <a:moveTo>
                  <a:pt x="15520" y="10422"/>
                </a:moveTo>
                <a:lnTo>
                  <a:pt x="15525" y="10416"/>
                </a:lnTo>
                <a:lnTo>
                  <a:pt x="15438" y="10367"/>
                </a:lnTo>
                <a:cubicBezTo>
                  <a:pt x="15425" y="10361"/>
                  <a:pt x="15414" y="10351"/>
                  <a:pt x="15401" y="10346"/>
                </a:cubicBezTo>
                <a:lnTo>
                  <a:pt x="8652" y="6489"/>
                </a:lnTo>
                <a:lnTo>
                  <a:pt x="8647" y="6495"/>
                </a:lnTo>
                <a:cubicBezTo>
                  <a:pt x="8563" y="6428"/>
                  <a:pt x="8461" y="6382"/>
                  <a:pt x="8345" y="6382"/>
                </a:cubicBezTo>
                <a:cubicBezTo>
                  <a:pt x="8075" y="6382"/>
                  <a:pt x="7855" y="6601"/>
                  <a:pt x="7855" y="6873"/>
                </a:cubicBezTo>
                <a:lnTo>
                  <a:pt x="7855" y="14727"/>
                </a:lnTo>
                <a:cubicBezTo>
                  <a:pt x="7855" y="14999"/>
                  <a:pt x="8075" y="15218"/>
                  <a:pt x="8345" y="15218"/>
                </a:cubicBezTo>
                <a:cubicBezTo>
                  <a:pt x="8461" y="15218"/>
                  <a:pt x="8563" y="15172"/>
                  <a:pt x="8647" y="15105"/>
                </a:cubicBezTo>
                <a:lnTo>
                  <a:pt x="8652" y="15111"/>
                </a:lnTo>
                <a:lnTo>
                  <a:pt x="15401" y="11254"/>
                </a:lnTo>
                <a:cubicBezTo>
                  <a:pt x="15414" y="11249"/>
                  <a:pt x="15425" y="11240"/>
                  <a:pt x="15438" y="11233"/>
                </a:cubicBezTo>
                <a:lnTo>
                  <a:pt x="15525" y="11184"/>
                </a:lnTo>
                <a:lnTo>
                  <a:pt x="15520" y="11178"/>
                </a:lnTo>
                <a:cubicBezTo>
                  <a:pt x="15632" y="11088"/>
                  <a:pt x="15709" y="10955"/>
                  <a:pt x="15709" y="10800"/>
                </a:cubicBezTo>
                <a:cubicBezTo>
                  <a:pt x="15709" y="10645"/>
                  <a:pt x="15632" y="10512"/>
                  <a:pt x="15520" y="10422"/>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28" name="Shape 2799">
            <a:extLst>
              <a:ext uri="{FF2B5EF4-FFF2-40B4-BE49-F238E27FC236}">
                <a16:creationId xmlns:a16="http://schemas.microsoft.com/office/drawing/2014/main" id="{C6D73FFA-DBCA-AC46-80FD-AE2CF08C49C5}"/>
              </a:ext>
            </a:extLst>
          </p:cNvPr>
          <p:cNvSpPr>
            <a:spLocks noChangeAspect="1"/>
          </p:cNvSpPr>
          <p:nvPr/>
        </p:nvSpPr>
        <p:spPr>
          <a:xfrm>
            <a:off x="15344935" y="8771647"/>
            <a:ext cx="656696" cy="477598"/>
          </a:xfrm>
          <a:custGeom>
            <a:avLst/>
            <a:gdLst/>
            <a:ahLst/>
            <a:cxnLst>
              <a:cxn ang="0">
                <a:pos x="wd2" y="hd2"/>
              </a:cxn>
              <a:cxn ang="5400000">
                <a:pos x="wd2" y="hd2"/>
              </a:cxn>
              <a:cxn ang="10800000">
                <a:pos x="wd2" y="hd2"/>
              </a:cxn>
              <a:cxn ang="16200000">
                <a:pos x="wd2" y="hd2"/>
              </a:cxn>
            </a:cxnLst>
            <a:rect l="0" t="0" r="r" b="b"/>
            <a:pathLst>
              <a:path w="21600" h="21600" extrusionOk="0">
                <a:moveTo>
                  <a:pt x="9916" y="11782"/>
                </a:moveTo>
                <a:cubicBezTo>
                  <a:pt x="9916" y="11929"/>
                  <a:pt x="9939" y="12054"/>
                  <a:pt x="9982" y="12159"/>
                </a:cubicBezTo>
                <a:cubicBezTo>
                  <a:pt x="10026" y="12263"/>
                  <a:pt x="10082" y="12351"/>
                  <a:pt x="10151" y="12425"/>
                </a:cubicBezTo>
                <a:cubicBezTo>
                  <a:pt x="10219" y="12498"/>
                  <a:pt x="10298" y="12557"/>
                  <a:pt x="10388" y="12604"/>
                </a:cubicBezTo>
                <a:cubicBezTo>
                  <a:pt x="10478" y="12650"/>
                  <a:pt x="10513" y="12688"/>
                  <a:pt x="10605" y="12719"/>
                </a:cubicBezTo>
                <a:lnTo>
                  <a:pt x="10605" y="10882"/>
                </a:lnTo>
                <a:cubicBezTo>
                  <a:pt x="10368" y="10882"/>
                  <a:pt x="10241" y="10952"/>
                  <a:pt x="10111" y="11090"/>
                </a:cubicBezTo>
                <a:cubicBezTo>
                  <a:pt x="9981" y="11227"/>
                  <a:pt x="9916" y="11458"/>
                  <a:pt x="9916" y="11782"/>
                </a:cubicBezTo>
                <a:moveTo>
                  <a:pt x="11501" y="14278"/>
                </a:moveTo>
                <a:cubicBezTo>
                  <a:pt x="11425" y="14199"/>
                  <a:pt x="11338" y="14135"/>
                  <a:pt x="11242" y="14086"/>
                </a:cubicBezTo>
                <a:cubicBezTo>
                  <a:pt x="11145" y="14037"/>
                  <a:pt x="11102" y="13994"/>
                  <a:pt x="11001" y="13958"/>
                </a:cubicBezTo>
                <a:lnTo>
                  <a:pt x="11001" y="16096"/>
                </a:lnTo>
                <a:cubicBezTo>
                  <a:pt x="11238" y="16071"/>
                  <a:pt x="11377" y="15975"/>
                  <a:pt x="11528" y="15806"/>
                </a:cubicBezTo>
                <a:cubicBezTo>
                  <a:pt x="11680" y="15638"/>
                  <a:pt x="11756" y="15371"/>
                  <a:pt x="11756" y="15004"/>
                </a:cubicBezTo>
                <a:cubicBezTo>
                  <a:pt x="11756" y="14833"/>
                  <a:pt x="11733" y="14689"/>
                  <a:pt x="11686" y="14572"/>
                </a:cubicBezTo>
                <a:cubicBezTo>
                  <a:pt x="11640" y="14456"/>
                  <a:pt x="11579" y="14358"/>
                  <a:pt x="11501" y="14278"/>
                </a:cubicBezTo>
                <a:moveTo>
                  <a:pt x="12385" y="15751"/>
                </a:moveTo>
                <a:cubicBezTo>
                  <a:pt x="12304" y="16006"/>
                  <a:pt x="12193" y="16216"/>
                  <a:pt x="12052" y="16385"/>
                </a:cubicBezTo>
                <a:cubicBezTo>
                  <a:pt x="11911" y="16553"/>
                  <a:pt x="11747" y="16681"/>
                  <a:pt x="11558" y="16770"/>
                </a:cubicBezTo>
                <a:cubicBezTo>
                  <a:pt x="11369" y="16859"/>
                  <a:pt x="11221" y="16910"/>
                  <a:pt x="11001" y="16922"/>
                </a:cubicBezTo>
                <a:lnTo>
                  <a:pt x="11001" y="17549"/>
                </a:lnTo>
                <a:lnTo>
                  <a:pt x="10605" y="17549"/>
                </a:lnTo>
                <a:lnTo>
                  <a:pt x="10605" y="16922"/>
                </a:lnTo>
                <a:cubicBezTo>
                  <a:pt x="10368" y="16915"/>
                  <a:pt x="10206" y="16863"/>
                  <a:pt x="10009" y="16766"/>
                </a:cubicBezTo>
                <a:cubicBezTo>
                  <a:pt x="9811" y="16667"/>
                  <a:pt x="9642" y="16528"/>
                  <a:pt x="9501" y="16348"/>
                </a:cubicBezTo>
                <a:cubicBezTo>
                  <a:pt x="9361" y="16168"/>
                  <a:pt x="9252" y="15946"/>
                  <a:pt x="9175" y="15683"/>
                </a:cubicBezTo>
                <a:cubicBezTo>
                  <a:pt x="9098" y="15420"/>
                  <a:pt x="9062" y="15117"/>
                  <a:pt x="9066" y="14775"/>
                </a:cubicBezTo>
                <a:lnTo>
                  <a:pt x="9818" y="14775"/>
                </a:lnTo>
                <a:cubicBezTo>
                  <a:pt x="9813" y="15178"/>
                  <a:pt x="9877" y="15496"/>
                  <a:pt x="10009" y="15729"/>
                </a:cubicBezTo>
                <a:cubicBezTo>
                  <a:pt x="10140" y="15961"/>
                  <a:pt x="10302" y="16083"/>
                  <a:pt x="10605" y="16096"/>
                </a:cubicBezTo>
                <a:lnTo>
                  <a:pt x="10605" y="13875"/>
                </a:lnTo>
                <a:cubicBezTo>
                  <a:pt x="10425" y="13807"/>
                  <a:pt x="10302" y="13726"/>
                  <a:pt x="10124" y="13631"/>
                </a:cubicBezTo>
                <a:cubicBezTo>
                  <a:pt x="9946" y="13537"/>
                  <a:pt x="9786" y="13414"/>
                  <a:pt x="9643" y="13264"/>
                </a:cubicBezTo>
                <a:cubicBezTo>
                  <a:pt x="9500" y="13115"/>
                  <a:pt x="9385" y="12927"/>
                  <a:pt x="9297" y="12700"/>
                </a:cubicBezTo>
                <a:cubicBezTo>
                  <a:pt x="9209" y="12474"/>
                  <a:pt x="9165" y="12192"/>
                  <a:pt x="9165" y="11855"/>
                </a:cubicBezTo>
                <a:cubicBezTo>
                  <a:pt x="9165" y="11562"/>
                  <a:pt x="9206" y="11304"/>
                  <a:pt x="9287" y="11080"/>
                </a:cubicBezTo>
                <a:cubicBezTo>
                  <a:pt x="9369" y="10857"/>
                  <a:pt x="9478" y="10670"/>
                  <a:pt x="9617" y="10520"/>
                </a:cubicBezTo>
                <a:cubicBezTo>
                  <a:pt x="9755" y="10370"/>
                  <a:pt x="9914" y="10256"/>
                  <a:pt x="10094" y="10176"/>
                </a:cubicBezTo>
                <a:cubicBezTo>
                  <a:pt x="10274" y="10097"/>
                  <a:pt x="10407" y="10057"/>
                  <a:pt x="10605" y="10057"/>
                </a:cubicBezTo>
                <a:lnTo>
                  <a:pt x="10605" y="9455"/>
                </a:lnTo>
                <a:lnTo>
                  <a:pt x="11001" y="9455"/>
                </a:lnTo>
                <a:lnTo>
                  <a:pt x="11001" y="10057"/>
                </a:lnTo>
                <a:cubicBezTo>
                  <a:pt x="11199" y="10057"/>
                  <a:pt x="11329" y="10093"/>
                  <a:pt x="11505" y="10167"/>
                </a:cubicBezTo>
                <a:cubicBezTo>
                  <a:pt x="11681" y="10240"/>
                  <a:pt x="11834" y="10350"/>
                  <a:pt x="11963" y="10498"/>
                </a:cubicBezTo>
                <a:cubicBezTo>
                  <a:pt x="12093" y="10644"/>
                  <a:pt x="12196" y="10831"/>
                  <a:pt x="12273" y="11057"/>
                </a:cubicBezTo>
                <a:cubicBezTo>
                  <a:pt x="12350" y="11284"/>
                  <a:pt x="12388" y="11547"/>
                  <a:pt x="12388" y="11847"/>
                </a:cubicBezTo>
                <a:lnTo>
                  <a:pt x="11637" y="11847"/>
                </a:lnTo>
                <a:cubicBezTo>
                  <a:pt x="11628" y="11534"/>
                  <a:pt x="11570" y="11296"/>
                  <a:pt x="11463" y="11130"/>
                </a:cubicBezTo>
                <a:cubicBezTo>
                  <a:pt x="11355" y="10965"/>
                  <a:pt x="11238" y="10882"/>
                  <a:pt x="11001" y="10882"/>
                </a:cubicBezTo>
                <a:lnTo>
                  <a:pt x="11001" y="12819"/>
                </a:lnTo>
                <a:cubicBezTo>
                  <a:pt x="11199" y="12894"/>
                  <a:pt x="11336" y="12978"/>
                  <a:pt x="11525" y="13076"/>
                </a:cubicBezTo>
                <a:cubicBezTo>
                  <a:pt x="11714" y="13175"/>
                  <a:pt x="11881" y="13300"/>
                  <a:pt x="12026" y="13453"/>
                </a:cubicBezTo>
                <a:cubicBezTo>
                  <a:pt x="12171" y="13605"/>
                  <a:pt x="12287" y="13795"/>
                  <a:pt x="12375" y="14021"/>
                </a:cubicBezTo>
                <a:cubicBezTo>
                  <a:pt x="12463" y="14248"/>
                  <a:pt x="12507" y="14526"/>
                  <a:pt x="12507" y="14857"/>
                </a:cubicBezTo>
                <a:cubicBezTo>
                  <a:pt x="12507" y="15199"/>
                  <a:pt x="12466" y="15497"/>
                  <a:pt x="12385" y="15751"/>
                </a:cubicBezTo>
                <a:moveTo>
                  <a:pt x="10800" y="8100"/>
                </a:moveTo>
                <a:cubicBezTo>
                  <a:pt x="8631" y="8100"/>
                  <a:pt x="6873" y="10518"/>
                  <a:pt x="6873" y="13500"/>
                </a:cubicBezTo>
                <a:cubicBezTo>
                  <a:pt x="6873" y="16483"/>
                  <a:pt x="8631" y="18900"/>
                  <a:pt x="10800" y="18900"/>
                </a:cubicBezTo>
                <a:cubicBezTo>
                  <a:pt x="12969" y="18900"/>
                  <a:pt x="14727" y="16483"/>
                  <a:pt x="14727" y="13500"/>
                </a:cubicBezTo>
                <a:cubicBezTo>
                  <a:pt x="14727" y="10518"/>
                  <a:pt x="12969" y="8100"/>
                  <a:pt x="10800" y="81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3"/>
                  <a:pt x="18690" y="20038"/>
                  <a:pt x="18745" y="20250"/>
                </a:cubicBezTo>
                <a:lnTo>
                  <a:pt x="2855" y="20250"/>
                </a:lnTo>
                <a:cubicBezTo>
                  <a:pt x="2910" y="20038"/>
                  <a:pt x="2945" y="19813"/>
                  <a:pt x="2945" y="19575"/>
                </a:cubicBezTo>
                <a:cubicBezTo>
                  <a:pt x="2945" y="18457"/>
                  <a:pt x="2286" y="17550"/>
                  <a:pt x="1473" y="17550"/>
                </a:cubicBezTo>
                <a:cubicBezTo>
                  <a:pt x="1300" y="17550"/>
                  <a:pt x="1136" y="17599"/>
                  <a:pt x="982" y="17674"/>
                </a:cubicBezTo>
                <a:lnTo>
                  <a:pt x="982" y="9326"/>
                </a:lnTo>
                <a:cubicBezTo>
                  <a:pt x="1136" y="9402"/>
                  <a:pt x="1300"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4"/>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4"/>
                  <a:pt x="21160" y="5400"/>
                  <a:pt x="20618" y="5400"/>
                </a:cubicBezTo>
                <a:moveTo>
                  <a:pt x="2455" y="4050"/>
                </a:moveTo>
                <a:lnTo>
                  <a:pt x="19145" y="4050"/>
                </a:lnTo>
                <a:cubicBezTo>
                  <a:pt x="19417" y="4050"/>
                  <a:pt x="19636" y="3748"/>
                  <a:pt x="19636" y="3376"/>
                </a:cubicBezTo>
                <a:cubicBezTo>
                  <a:pt x="19636" y="3002"/>
                  <a:pt x="19417" y="2700"/>
                  <a:pt x="19145" y="2700"/>
                </a:cubicBezTo>
                <a:lnTo>
                  <a:pt x="2455" y="2700"/>
                </a:lnTo>
                <a:cubicBezTo>
                  <a:pt x="2183" y="2700"/>
                  <a:pt x="1964" y="3002"/>
                  <a:pt x="1964" y="3376"/>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29" name="Shape 2850">
            <a:extLst>
              <a:ext uri="{FF2B5EF4-FFF2-40B4-BE49-F238E27FC236}">
                <a16:creationId xmlns:a16="http://schemas.microsoft.com/office/drawing/2014/main" id="{AD8D9CB3-3FBD-9542-8A90-558A1816E1C1}"/>
              </a:ext>
            </a:extLst>
          </p:cNvPr>
          <p:cNvSpPr>
            <a:spLocks noChangeAspect="1"/>
          </p:cNvSpPr>
          <p:nvPr/>
        </p:nvSpPr>
        <p:spPr>
          <a:xfrm>
            <a:off x="15344935" y="11332501"/>
            <a:ext cx="656696" cy="656696"/>
          </a:xfrm>
          <a:custGeom>
            <a:avLst/>
            <a:gdLst/>
            <a:ahLst/>
            <a:cxnLst>
              <a:cxn ang="0">
                <a:pos x="wd2" y="hd2"/>
              </a:cxn>
              <a:cxn ang="5400000">
                <a:pos x="wd2" y="hd2"/>
              </a:cxn>
              <a:cxn ang="10800000">
                <a:pos x="wd2" y="hd2"/>
              </a:cxn>
              <a:cxn ang="16200000">
                <a:pos x="wd2" y="hd2"/>
              </a:cxn>
            </a:cxnLst>
            <a:rect l="0" t="0" r="r" b="b"/>
            <a:pathLst>
              <a:path w="21600" h="21600" extrusionOk="0">
                <a:moveTo>
                  <a:pt x="491" y="0"/>
                </a:moveTo>
                <a:cubicBezTo>
                  <a:pt x="220" y="0"/>
                  <a:pt x="0" y="220"/>
                  <a:pt x="0" y="491"/>
                </a:cubicBezTo>
                <a:cubicBezTo>
                  <a:pt x="0" y="762"/>
                  <a:pt x="220" y="982"/>
                  <a:pt x="491" y="982"/>
                </a:cubicBezTo>
                <a:cubicBezTo>
                  <a:pt x="11607" y="982"/>
                  <a:pt x="20618" y="9993"/>
                  <a:pt x="20618" y="21109"/>
                </a:cubicBezTo>
                <a:cubicBezTo>
                  <a:pt x="20618" y="21380"/>
                  <a:pt x="20838" y="21600"/>
                  <a:pt x="21109" y="21600"/>
                </a:cubicBezTo>
                <a:cubicBezTo>
                  <a:pt x="21380" y="21600"/>
                  <a:pt x="21600" y="21380"/>
                  <a:pt x="21600" y="21109"/>
                </a:cubicBezTo>
                <a:cubicBezTo>
                  <a:pt x="21600" y="9451"/>
                  <a:pt x="12149" y="0"/>
                  <a:pt x="491" y="0"/>
                </a:cubicBezTo>
                <a:moveTo>
                  <a:pt x="491" y="9818"/>
                </a:moveTo>
                <a:cubicBezTo>
                  <a:pt x="220" y="9818"/>
                  <a:pt x="0" y="10038"/>
                  <a:pt x="0" y="10309"/>
                </a:cubicBezTo>
                <a:cubicBezTo>
                  <a:pt x="0" y="10581"/>
                  <a:pt x="220" y="10800"/>
                  <a:pt x="491" y="10800"/>
                </a:cubicBezTo>
                <a:cubicBezTo>
                  <a:pt x="6184" y="10800"/>
                  <a:pt x="10800" y="15416"/>
                  <a:pt x="10800" y="21109"/>
                </a:cubicBezTo>
                <a:cubicBezTo>
                  <a:pt x="10800" y="21380"/>
                  <a:pt x="11020" y="21600"/>
                  <a:pt x="11291" y="21600"/>
                </a:cubicBezTo>
                <a:cubicBezTo>
                  <a:pt x="11562" y="21600"/>
                  <a:pt x="11782" y="21380"/>
                  <a:pt x="11782" y="21109"/>
                </a:cubicBezTo>
                <a:cubicBezTo>
                  <a:pt x="11782" y="14873"/>
                  <a:pt x="6727" y="9818"/>
                  <a:pt x="491" y="9818"/>
                </a:cubicBezTo>
                <a:moveTo>
                  <a:pt x="491" y="4909"/>
                </a:moveTo>
                <a:cubicBezTo>
                  <a:pt x="220" y="4909"/>
                  <a:pt x="0" y="5129"/>
                  <a:pt x="0" y="5400"/>
                </a:cubicBezTo>
                <a:cubicBezTo>
                  <a:pt x="0" y="5672"/>
                  <a:pt x="220" y="5891"/>
                  <a:pt x="491" y="5891"/>
                </a:cubicBezTo>
                <a:cubicBezTo>
                  <a:pt x="8896" y="5891"/>
                  <a:pt x="15709" y="12705"/>
                  <a:pt x="15709" y="21109"/>
                </a:cubicBezTo>
                <a:cubicBezTo>
                  <a:pt x="15709" y="21380"/>
                  <a:pt x="15929" y="21600"/>
                  <a:pt x="16200" y="21600"/>
                </a:cubicBezTo>
                <a:cubicBezTo>
                  <a:pt x="16471" y="21600"/>
                  <a:pt x="16691" y="21380"/>
                  <a:pt x="16691" y="21109"/>
                </a:cubicBezTo>
                <a:cubicBezTo>
                  <a:pt x="16691" y="12162"/>
                  <a:pt x="9438" y="4909"/>
                  <a:pt x="491" y="4909"/>
                </a:cubicBezTo>
                <a:moveTo>
                  <a:pt x="2945" y="20618"/>
                </a:moveTo>
                <a:cubicBezTo>
                  <a:pt x="1861" y="20618"/>
                  <a:pt x="982" y="19739"/>
                  <a:pt x="982" y="18655"/>
                </a:cubicBezTo>
                <a:cubicBezTo>
                  <a:pt x="982" y="17570"/>
                  <a:pt x="1861" y="16691"/>
                  <a:pt x="2945" y="16691"/>
                </a:cubicBezTo>
                <a:cubicBezTo>
                  <a:pt x="4030" y="16691"/>
                  <a:pt x="4909" y="17570"/>
                  <a:pt x="4909" y="18655"/>
                </a:cubicBezTo>
                <a:cubicBezTo>
                  <a:pt x="4909" y="19739"/>
                  <a:pt x="4030" y="20618"/>
                  <a:pt x="2945" y="20618"/>
                </a:cubicBezTo>
                <a:moveTo>
                  <a:pt x="2945" y="15709"/>
                </a:moveTo>
                <a:cubicBezTo>
                  <a:pt x="1319" y="15709"/>
                  <a:pt x="0" y="17028"/>
                  <a:pt x="0" y="18655"/>
                </a:cubicBezTo>
                <a:cubicBezTo>
                  <a:pt x="0" y="20281"/>
                  <a:pt x="1319" y="21600"/>
                  <a:pt x="2945" y="21600"/>
                </a:cubicBezTo>
                <a:cubicBezTo>
                  <a:pt x="4573" y="21600"/>
                  <a:pt x="5891" y="20281"/>
                  <a:pt x="5891" y="18655"/>
                </a:cubicBezTo>
                <a:cubicBezTo>
                  <a:pt x="5891" y="17028"/>
                  <a:pt x="4573" y="15709"/>
                  <a:pt x="2945" y="15709"/>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a:latin typeface="Open Sans Semibold" charset="0"/>
              <a:ea typeface="Open Sans Semibold" charset="0"/>
              <a:cs typeface="Open Sans Semibold" charset="0"/>
            </a:endParaRPr>
          </a:p>
        </p:txBody>
      </p:sp>
      <p:sp>
        <p:nvSpPr>
          <p:cNvPr id="30" name="TextBox 29">
            <a:extLst>
              <a:ext uri="{FF2B5EF4-FFF2-40B4-BE49-F238E27FC236}">
                <a16:creationId xmlns:a16="http://schemas.microsoft.com/office/drawing/2014/main" id="{87A37D87-BFD0-1848-AE54-8BCA26CA12A5}"/>
              </a:ext>
            </a:extLst>
          </p:cNvPr>
          <p:cNvSpPr txBox="1"/>
          <p:nvPr/>
        </p:nvSpPr>
        <p:spPr>
          <a:xfrm>
            <a:off x="17524106" y="5458970"/>
            <a:ext cx="1572866"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01</a:t>
            </a:r>
          </a:p>
        </p:txBody>
      </p:sp>
      <p:sp>
        <p:nvSpPr>
          <p:cNvPr id="31" name="Subtitle 2">
            <a:extLst>
              <a:ext uri="{FF2B5EF4-FFF2-40B4-BE49-F238E27FC236}">
                <a16:creationId xmlns:a16="http://schemas.microsoft.com/office/drawing/2014/main" id="{23E5A62D-2A4E-3B4F-A635-028971EF058E}"/>
              </a:ext>
            </a:extLst>
          </p:cNvPr>
          <p:cNvSpPr txBox="1">
            <a:spLocks/>
          </p:cNvSpPr>
          <p:nvPr/>
        </p:nvSpPr>
        <p:spPr>
          <a:xfrm>
            <a:off x="17524106" y="6119713"/>
            <a:ext cx="5315525" cy="114140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32" name="TextBox 31">
            <a:extLst>
              <a:ext uri="{FF2B5EF4-FFF2-40B4-BE49-F238E27FC236}">
                <a16:creationId xmlns:a16="http://schemas.microsoft.com/office/drawing/2014/main" id="{A8231D9C-69A5-DF40-AF06-2C94633FACC6}"/>
              </a:ext>
            </a:extLst>
          </p:cNvPr>
          <p:cNvSpPr txBox="1"/>
          <p:nvPr/>
        </p:nvSpPr>
        <p:spPr>
          <a:xfrm>
            <a:off x="17524106" y="8109373"/>
            <a:ext cx="1659429"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02</a:t>
            </a:r>
          </a:p>
        </p:txBody>
      </p:sp>
      <p:sp>
        <p:nvSpPr>
          <p:cNvPr id="33" name="Subtitle 2">
            <a:extLst>
              <a:ext uri="{FF2B5EF4-FFF2-40B4-BE49-F238E27FC236}">
                <a16:creationId xmlns:a16="http://schemas.microsoft.com/office/drawing/2014/main" id="{F05D4F53-E53F-5640-95CD-6FD37872F8FE}"/>
              </a:ext>
            </a:extLst>
          </p:cNvPr>
          <p:cNvSpPr txBox="1">
            <a:spLocks/>
          </p:cNvSpPr>
          <p:nvPr/>
        </p:nvSpPr>
        <p:spPr>
          <a:xfrm>
            <a:off x="17524106" y="8770116"/>
            <a:ext cx="5315525" cy="114140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34" name="TextBox 33">
            <a:extLst>
              <a:ext uri="{FF2B5EF4-FFF2-40B4-BE49-F238E27FC236}">
                <a16:creationId xmlns:a16="http://schemas.microsoft.com/office/drawing/2014/main" id="{BE4BF9BD-C52B-3F40-B2CA-BA629992F917}"/>
              </a:ext>
            </a:extLst>
          </p:cNvPr>
          <p:cNvSpPr txBox="1"/>
          <p:nvPr/>
        </p:nvSpPr>
        <p:spPr>
          <a:xfrm>
            <a:off x="17524106" y="10759776"/>
            <a:ext cx="1669047"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03</a:t>
            </a:r>
          </a:p>
        </p:txBody>
      </p:sp>
      <p:sp>
        <p:nvSpPr>
          <p:cNvPr id="35" name="Subtitle 2">
            <a:extLst>
              <a:ext uri="{FF2B5EF4-FFF2-40B4-BE49-F238E27FC236}">
                <a16:creationId xmlns:a16="http://schemas.microsoft.com/office/drawing/2014/main" id="{843EE63C-5094-D84A-86C2-13F1CA8A2F3F}"/>
              </a:ext>
            </a:extLst>
          </p:cNvPr>
          <p:cNvSpPr txBox="1">
            <a:spLocks/>
          </p:cNvSpPr>
          <p:nvPr/>
        </p:nvSpPr>
        <p:spPr>
          <a:xfrm>
            <a:off x="17524106" y="11420519"/>
            <a:ext cx="5315525" cy="114140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Tree>
    <p:extLst>
      <p:ext uri="{BB962C8B-B14F-4D97-AF65-F5344CB8AC3E}">
        <p14:creationId xmlns:p14="http://schemas.microsoft.com/office/powerpoint/2010/main" val="1952254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28E1B8-EA84-D844-8D0A-33BB2DC201DE}"/>
              </a:ext>
            </a:extLst>
          </p:cNvPr>
          <p:cNvSpPr txBox="1"/>
          <p:nvPr/>
        </p:nvSpPr>
        <p:spPr>
          <a:xfrm>
            <a:off x="1520825" y="482419"/>
            <a:ext cx="6973384" cy="1308050"/>
          </a:xfrm>
          <a:prstGeom prst="rect">
            <a:avLst/>
          </a:prstGeom>
          <a:noFill/>
        </p:spPr>
        <p:txBody>
          <a:bodyPr wrap="none" rtlCol="0">
            <a:spAutoFit/>
          </a:bodyPr>
          <a:lstStyle/>
          <a:p>
            <a:pPr>
              <a:lnSpc>
                <a:spcPts val="10000"/>
              </a:lnSpc>
            </a:pPr>
            <a:r>
              <a:rPr lang="en-US" sz="6600" b="1" dirty="0">
                <a:solidFill>
                  <a:schemeClr val="tx2"/>
                </a:solidFill>
                <a:latin typeface="Poppins SemiBold" pitchFamily="2" charset="77"/>
                <a:ea typeface="League Spartan" charset="0"/>
                <a:cs typeface="Poppins SemiBold" pitchFamily="2" charset="77"/>
              </a:rPr>
              <a:t>Chart Template</a:t>
            </a:r>
          </a:p>
        </p:txBody>
      </p:sp>
      <p:sp>
        <p:nvSpPr>
          <p:cNvPr id="3" name="TextBox 2">
            <a:extLst>
              <a:ext uri="{FF2B5EF4-FFF2-40B4-BE49-F238E27FC236}">
                <a16:creationId xmlns:a16="http://schemas.microsoft.com/office/drawing/2014/main" id="{651976CB-B92E-DE46-9293-C4CD28A8D9B2}"/>
              </a:ext>
            </a:extLst>
          </p:cNvPr>
          <p:cNvSpPr txBox="1"/>
          <p:nvPr/>
        </p:nvSpPr>
        <p:spPr>
          <a:xfrm>
            <a:off x="1520825" y="1717976"/>
            <a:ext cx="5634556" cy="492443"/>
          </a:xfrm>
          <a:prstGeom prst="rect">
            <a:avLst/>
          </a:prstGeom>
          <a:noFill/>
        </p:spPr>
        <p:txBody>
          <a:bodyPr wrap="none" rtlCol="0" anchor="ctr" anchorCtr="0">
            <a:spAutoFit/>
          </a:bodyPr>
          <a:lstStyle/>
          <a:p>
            <a:r>
              <a:rPr lang="en-US" sz="2600" spc="100" dirty="0">
                <a:latin typeface="Open Sans Light" panose="020B0306030504020204" pitchFamily="34" charset="0"/>
                <a:ea typeface="Open Sans Light" panose="020B0306030504020204" pitchFamily="34" charset="0"/>
                <a:cs typeface="Open Sans Light" panose="020B0306030504020204" pitchFamily="34" charset="0"/>
              </a:rPr>
              <a:t>Write here your awesome subtitle</a:t>
            </a:r>
          </a:p>
        </p:txBody>
      </p:sp>
      <p:graphicFrame>
        <p:nvGraphicFramePr>
          <p:cNvPr id="4" name="Chart 3">
            <a:extLst>
              <a:ext uri="{FF2B5EF4-FFF2-40B4-BE49-F238E27FC236}">
                <a16:creationId xmlns:a16="http://schemas.microsoft.com/office/drawing/2014/main" id="{70F6131B-FB05-C04B-9AC9-B1082BBEF1D3}"/>
              </a:ext>
            </a:extLst>
          </p:cNvPr>
          <p:cNvGraphicFramePr/>
          <p:nvPr/>
        </p:nvGraphicFramePr>
        <p:xfrm>
          <a:off x="1520825" y="3223553"/>
          <a:ext cx="21336000" cy="511019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4FAFDCF-01B6-924A-B8B1-6838BE2665F7}"/>
              </a:ext>
            </a:extLst>
          </p:cNvPr>
          <p:cNvSpPr txBox="1"/>
          <p:nvPr/>
        </p:nvSpPr>
        <p:spPr>
          <a:xfrm>
            <a:off x="10482268" y="2441251"/>
            <a:ext cx="3413115" cy="584775"/>
          </a:xfrm>
          <a:prstGeom prst="rect">
            <a:avLst/>
          </a:prstGeom>
          <a:noFill/>
        </p:spPr>
        <p:txBody>
          <a:bodyPr wrap="none" rtlCol="0" anchor="b" anchorCtr="0">
            <a:spAutoFit/>
          </a:bodyPr>
          <a:lstStyle/>
          <a:p>
            <a:pPr algn="ctr"/>
            <a:r>
              <a:rPr lang="en-US" sz="3200" b="1" dirty="0">
                <a:solidFill>
                  <a:schemeClr val="tx2"/>
                </a:solidFill>
                <a:latin typeface="Poppins SemiBold" pitchFamily="2" charset="77"/>
                <a:ea typeface="League Spartan" charset="0"/>
                <a:cs typeface="Poppins SemiBold" pitchFamily="2" charset="77"/>
              </a:rPr>
              <a:t>Chart Title Here</a:t>
            </a:r>
          </a:p>
        </p:txBody>
      </p:sp>
      <p:sp>
        <p:nvSpPr>
          <p:cNvPr id="6" name="Pentagon 5">
            <a:extLst>
              <a:ext uri="{FF2B5EF4-FFF2-40B4-BE49-F238E27FC236}">
                <a16:creationId xmlns:a16="http://schemas.microsoft.com/office/drawing/2014/main" id="{4869BF2B-A58A-B84E-B2D0-B175A631CE82}"/>
              </a:ext>
            </a:extLst>
          </p:cNvPr>
          <p:cNvSpPr/>
          <p:nvPr/>
        </p:nvSpPr>
        <p:spPr>
          <a:xfrm>
            <a:off x="3288784" y="8949617"/>
            <a:ext cx="1917532" cy="137389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entagon 6">
            <a:extLst>
              <a:ext uri="{FF2B5EF4-FFF2-40B4-BE49-F238E27FC236}">
                <a16:creationId xmlns:a16="http://schemas.microsoft.com/office/drawing/2014/main" id="{A79C6971-5570-4B40-9C9F-D849D26F7DDB}"/>
              </a:ext>
            </a:extLst>
          </p:cNvPr>
          <p:cNvSpPr/>
          <p:nvPr/>
        </p:nvSpPr>
        <p:spPr>
          <a:xfrm>
            <a:off x="13956784" y="8949617"/>
            <a:ext cx="1917532" cy="1373896"/>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47007F7-1AC7-6047-8D89-9C3F6EA677B0}"/>
              </a:ext>
            </a:extLst>
          </p:cNvPr>
          <p:cNvSpPr txBox="1"/>
          <p:nvPr/>
        </p:nvSpPr>
        <p:spPr>
          <a:xfrm>
            <a:off x="5595699" y="8735491"/>
            <a:ext cx="1572866"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01</a:t>
            </a:r>
          </a:p>
        </p:txBody>
      </p:sp>
      <p:sp>
        <p:nvSpPr>
          <p:cNvPr id="9" name="Subtitle 2">
            <a:extLst>
              <a:ext uri="{FF2B5EF4-FFF2-40B4-BE49-F238E27FC236}">
                <a16:creationId xmlns:a16="http://schemas.microsoft.com/office/drawing/2014/main" id="{D906AF75-60A6-AA4A-948F-0E34BB5E2E92}"/>
              </a:ext>
            </a:extLst>
          </p:cNvPr>
          <p:cNvSpPr txBox="1">
            <a:spLocks/>
          </p:cNvSpPr>
          <p:nvPr/>
        </p:nvSpPr>
        <p:spPr>
          <a:xfrm>
            <a:off x="5595699" y="9396234"/>
            <a:ext cx="4825167"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10" name="Shape 2790">
            <a:extLst>
              <a:ext uri="{FF2B5EF4-FFF2-40B4-BE49-F238E27FC236}">
                <a16:creationId xmlns:a16="http://schemas.microsoft.com/office/drawing/2014/main" id="{D73497B6-6462-FB4E-BC38-140B0BE87BE4}"/>
              </a:ext>
            </a:extLst>
          </p:cNvPr>
          <p:cNvSpPr>
            <a:spLocks noChangeAspect="1"/>
          </p:cNvSpPr>
          <p:nvPr/>
        </p:nvSpPr>
        <p:spPr>
          <a:xfrm>
            <a:off x="3717256" y="9365088"/>
            <a:ext cx="746560" cy="542954"/>
          </a:xfrm>
          <a:custGeom>
            <a:avLst/>
            <a:gdLst/>
            <a:ahLst/>
            <a:cxnLst>
              <a:cxn ang="0">
                <a:pos x="wd2" y="hd2"/>
              </a:cxn>
              <a:cxn ang="5400000">
                <a:pos x="wd2" y="hd2"/>
              </a:cxn>
              <a:cxn ang="10800000">
                <a:pos x="wd2" y="hd2"/>
              </a:cxn>
              <a:cxn ang="16200000">
                <a:pos x="wd2" y="hd2"/>
              </a:cxn>
            </a:cxnLst>
            <a:rect l="0" t="0" r="r" b="b"/>
            <a:pathLst>
              <a:path w="21600" h="21600" extrusionOk="0">
                <a:moveTo>
                  <a:pt x="3436" y="17550"/>
                </a:moveTo>
                <a:lnTo>
                  <a:pt x="10309" y="17550"/>
                </a:lnTo>
                <a:cubicBezTo>
                  <a:pt x="10580" y="17550"/>
                  <a:pt x="10800" y="17248"/>
                  <a:pt x="10800" y="16875"/>
                </a:cubicBezTo>
                <a:cubicBezTo>
                  <a:pt x="10800" y="16503"/>
                  <a:pt x="10580" y="16200"/>
                  <a:pt x="10309" y="16200"/>
                </a:cubicBezTo>
                <a:lnTo>
                  <a:pt x="3436" y="16200"/>
                </a:lnTo>
                <a:cubicBezTo>
                  <a:pt x="3166" y="16200"/>
                  <a:pt x="2945" y="16503"/>
                  <a:pt x="2945" y="16875"/>
                </a:cubicBezTo>
                <a:cubicBezTo>
                  <a:pt x="2945" y="17248"/>
                  <a:pt x="3166" y="17550"/>
                  <a:pt x="3436" y="17550"/>
                </a:cubicBezTo>
                <a:moveTo>
                  <a:pt x="3436" y="14850"/>
                </a:moveTo>
                <a:lnTo>
                  <a:pt x="12273" y="14850"/>
                </a:lnTo>
                <a:cubicBezTo>
                  <a:pt x="12544" y="14850"/>
                  <a:pt x="12764" y="14548"/>
                  <a:pt x="12764" y="14175"/>
                </a:cubicBezTo>
                <a:cubicBezTo>
                  <a:pt x="12764" y="13803"/>
                  <a:pt x="12544" y="13500"/>
                  <a:pt x="12273" y="13500"/>
                </a:cubicBezTo>
                <a:lnTo>
                  <a:pt x="3436" y="13500"/>
                </a:lnTo>
                <a:cubicBezTo>
                  <a:pt x="3166" y="13500"/>
                  <a:pt x="2945" y="13803"/>
                  <a:pt x="2945" y="14175"/>
                </a:cubicBezTo>
                <a:cubicBezTo>
                  <a:pt x="2945" y="14548"/>
                  <a:pt x="3166" y="14850"/>
                  <a:pt x="3436" y="14850"/>
                </a:cubicBezTo>
                <a:moveTo>
                  <a:pt x="20618" y="4050"/>
                </a:moveTo>
                <a:lnTo>
                  <a:pt x="982" y="4050"/>
                </a:lnTo>
                <a:lnTo>
                  <a:pt x="982" y="1350"/>
                </a:lnTo>
                <a:lnTo>
                  <a:pt x="20618" y="1350"/>
                </a:lnTo>
                <a:cubicBezTo>
                  <a:pt x="20618" y="1350"/>
                  <a:pt x="20618" y="4050"/>
                  <a:pt x="20618" y="4050"/>
                </a:cubicBezTo>
                <a:close/>
                <a:moveTo>
                  <a:pt x="20618" y="20250"/>
                </a:moveTo>
                <a:lnTo>
                  <a:pt x="982" y="20250"/>
                </a:lnTo>
                <a:lnTo>
                  <a:pt x="982" y="9450"/>
                </a:lnTo>
                <a:lnTo>
                  <a:pt x="20618" y="9450"/>
                </a:lnTo>
                <a:cubicBezTo>
                  <a:pt x="20618" y="94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16200" y="17550"/>
                </a:moveTo>
                <a:lnTo>
                  <a:pt x="18164" y="17550"/>
                </a:lnTo>
                <a:cubicBezTo>
                  <a:pt x="18434" y="17550"/>
                  <a:pt x="18655" y="17248"/>
                  <a:pt x="18655" y="16875"/>
                </a:cubicBezTo>
                <a:lnTo>
                  <a:pt x="18655" y="14175"/>
                </a:lnTo>
                <a:cubicBezTo>
                  <a:pt x="18655" y="13803"/>
                  <a:pt x="18434" y="13500"/>
                  <a:pt x="18164" y="13500"/>
                </a:cubicBezTo>
                <a:lnTo>
                  <a:pt x="16200" y="13500"/>
                </a:lnTo>
                <a:cubicBezTo>
                  <a:pt x="15929" y="13500"/>
                  <a:pt x="15709" y="13803"/>
                  <a:pt x="15709" y="14175"/>
                </a:cubicBezTo>
                <a:lnTo>
                  <a:pt x="15709" y="16875"/>
                </a:lnTo>
                <a:cubicBezTo>
                  <a:pt x="15709" y="17248"/>
                  <a:pt x="15929" y="17550"/>
                  <a:pt x="16200" y="1755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11" name="TextBox 10">
            <a:extLst>
              <a:ext uri="{FF2B5EF4-FFF2-40B4-BE49-F238E27FC236}">
                <a16:creationId xmlns:a16="http://schemas.microsoft.com/office/drawing/2014/main" id="{7C9BBD92-D567-A548-9539-BC72EC727BAF}"/>
              </a:ext>
            </a:extLst>
          </p:cNvPr>
          <p:cNvSpPr txBox="1"/>
          <p:nvPr/>
        </p:nvSpPr>
        <p:spPr>
          <a:xfrm>
            <a:off x="16263699" y="8735492"/>
            <a:ext cx="1659429"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02</a:t>
            </a:r>
          </a:p>
        </p:txBody>
      </p:sp>
      <p:sp>
        <p:nvSpPr>
          <p:cNvPr id="12" name="Subtitle 2">
            <a:extLst>
              <a:ext uri="{FF2B5EF4-FFF2-40B4-BE49-F238E27FC236}">
                <a16:creationId xmlns:a16="http://schemas.microsoft.com/office/drawing/2014/main" id="{0B84D4BA-D01D-3A4B-AB8F-FC2B09E8357D}"/>
              </a:ext>
            </a:extLst>
          </p:cNvPr>
          <p:cNvSpPr txBox="1">
            <a:spLocks/>
          </p:cNvSpPr>
          <p:nvPr/>
        </p:nvSpPr>
        <p:spPr>
          <a:xfrm>
            <a:off x="16263699" y="9396235"/>
            <a:ext cx="4825167"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13" name="Shape 2855">
            <a:extLst>
              <a:ext uri="{FF2B5EF4-FFF2-40B4-BE49-F238E27FC236}">
                <a16:creationId xmlns:a16="http://schemas.microsoft.com/office/drawing/2014/main" id="{E9F3CD73-B680-1C4A-8406-7917FCD3DC1F}"/>
              </a:ext>
            </a:extLst>
          </p:cNvPr>
          <p:cNvSpPr>
            <a:spLocks noChangeAspect="1"/>
          </p:cNvSpPr>
          <p:nvPr/>
        </p:nvSpPr>
        <p:spPr>
          <a:xfrm>
            <a:off x="14419278" y="9263369"/>
            <a:ext cx="678516" cy="746394"/>
          </a:xfrm>
          <a:custGeom>
            <a:avLst/>
            <a:gdLst/>
            <a:ahLst/>
            <a:cxnLst>
              <a:cxn ang="0">
                <a:pos x="wd2" y="hd2"/>
              </a:cxn>
              <a:cxn ang="5400000">
                <a:pos x="wd2" y="hd2"/>
              </a:cxn>
              <a:cxn ang="10800000">
                <a:pos x="wd2" y="hd2"/>
              </a:cxn>
              <a:cxn ang="16200000">
                <a:pos x="wd2" y="hd2"/>
              </a:cxn>
            </a:cxnLst>
            <a:rect l="0" t="0" r="r" b="b"/>
            <a:pathLst>
              <a:path w="21600" h="21600" extrusionOk="0">
                <a:moveTo>
                  <a:pt x="18907" y="20616"/>
                </a:moveTo>
                <a:cubicBezTo>
                  <a:pt x="18012" y="20616"/>
                  <a:pt x="17287" y="19956"/>
                  <a:pt x="17287" y="19143"/>
                </a:cubicBezTo>
                <a:cubicBezTo>
                  <a:pt x="17287" y="18329"/>
                  <a:pt x="18012" y="17669"/>
                  <a:pt x="18907" y="17669"/>
                </a:cubicBezTo>
                <a:cubicBezTo>
                  <a:pt x="19802" y="17669"/>
                  <a:pt x="20527" y="18329"/>
                  <a:pt x="20527" y="19143"/>
                </a:cubicBezTo>
                <a:cubicBezTo>
                  <a:pt x="20527" y="19956"/>
                  <a:pt x="19802" y="20616"/>
                  <a:pt x="18907" y="20616"/>
                </a:cubicBezTo>
                <a:moveTo>
                  <a:pt x="2703" y="12269"/>
                </a:moveTo>
                <a:cubicBezTo>
                  <a:pt x="1808" y="12269"/>
                  <a:pt x="1082" y="11609"/>
                  <a:pt x="1082" y="10795"/>
                </a:cubicBezTo>
                <a:cubicBezTo>
                  <a:pt x="1082" y="9981"/>
                  <a:pt x="1808" y="9322"/>
                  <a:pt x="2703" y="9322"/>
                </a:cubicBezTo>
                <a:cubicBezTo>
                  <a:pt x="3598" y="9322"/>
                  <a:pt x="4323" y="9981"/>
                  <a:pt x="4323" y="10795"/>
                </a:cubicBezTo>
                <a:cubicBezTo>
                  <a:pt x="4323" y="11609"/>
                  <a:pt x="3598" y="12269"/>
                  <a:pt x="2703" y="12269"/>
                </a:cubicBezTo>
                <a:moveTo>
                  <a:pt x="18907" y="975"/>
                </a:moveTo>
                <a:cubicBezTo>
                  <a:pt x="19802" y="975"/>
                  <a:pt x="20527" y="1634"/>
                  <a:pt x="20527" y="2448"/>
                </a:cubicBezTo>
                <a:cubicBezTo>
                  <a:pt x="20527" y="3262"/>
                  <a:pt x="19802" y="3921"/>
                  <a:pt x="18907" y="3921"/>
                </a:cubicBezTo>
                <a:cubicBezTo>
                  <a:pt x="18012" y="3921"/>
                  <a:pt x="17287" y="3262"/>
                  <a:pt x="17287" y="2448"/>
                </a:cubicBezTo>
                <a:cubicBezTo>
                  <a:pt x="17287" y="1634"/>
                  <a:pt x="18012" y="975"/>
                  <a:pt x="18907" y="975"/>
                </a:cubicBezTo>
                <a:moveTo>
                  <a:pt x="18902" y="16695"/>
                </a:moveTo>
                <a:cubicBezTo>
                  <a:pt x="18092" y="16695"/>
                  <a:pt x="17374" y="17026"/>
                  <a:pt x="16879" y="17540"/>
                </a:cubicBezTo>
                <a:lnTo>
                  <a:pt x="5253" y="11551"/>
                </a:lnTo>
                <a:cubicBezTo>
                  <a:pt x="5338" y="11314"/>
                  <a:pt x="5396" y="11064"/>
                  <a:pt x="5396" y="10800"/>
                </a:cubicBezTo>
                <a:cubicBezTo>
                  <a:pt x="5396" y="10536"/>
                  <a:pt x="5338" y="10286"/>
                  <a:pt x="5253" y="10048"/>
                </a:cubicBezTo>
                <a:lnTo>
                  <a:pt x="16879" y="4059"/>
                </a:lnTo>
                <a:cubicBezTo>
                  <a:pt x="17373" y="4574"/>
                  <a:pt x="18092" y="4905"/>
                  <a:pt x="18902" y="4905"/>
                </a:cubicBezTo>
                <a:cubicBezTo>
                  <a:pt x="20392" y="4905"/>
                  <a:pt x="21600" y="3807"/>
                  <a:pt x="21600" y="2452"/>
                </a:cubicBezTo>
                <a:cubicBezTo>
                  <a:pt x="21600" y="1098"/>
                  <a:pt x="20392" y="0"/>
                  <a:pt x="18902" y="0"/>
                </a:cubicBezTo>
                <a:cubicBezTo>
                  <a:pt x="17412" y="0"/>
                  <a:pt x="16204" y="1098"/>
                  <a:pt x="16204" y="2452"/>
                </a:cubicBezTo>
                <a:cubicBezTo>
                  <a:pt x="16204" y="2716"/>
                  <a:pt x="16262" y="2966"/>
                  <a:pt x="16347" y="3204"/>
                </a:cubicBezTo>
                <a:lnTo>
                  <a:pt x="4722" y="9193"/>
                </a:lnTo>
                <a:cubicBezTo>
                  <a:pt x="4227" y="8679"/>
                  <a:pt x="3509" y="8347"/>
                  <a:pt x="2698" y="8347"/>
                </a:cubicBezTo>
                <a:cubicBezTo>
                  <a:pt x="1208" y="8347"/>
                  <a:pt x="0" y="9445"/>
                  <a:pt x="0" y="10800"/>
                </a:cubicBezTo>
                <a:cubicBezTo>
                  <a:pt x="0" y="12155"/>
                  <a:pt x="1208" y="13253"/>
                  <a:pt x="2698" y="13253"/>
                </a:cubicBezTo>
                <a:cubicBezTo>
                  <a:pt x="3509" y="13253"/>
                  <a:pt x="4227" y="12921"/>
                  <a:pt x="4722" y="12406"/>
                </a:cubicBezTo>
                <a:lnTo>
                  <a:pt x="16347" y="18395"/>
                </a:lnTo>
                <a:cubicBezTo>
                  <a:pt x="16262" y="18633"/>
                  <a:pt x="16204" y="18883"/>
                  <a:pt x="16204" y="19147"/>
                </a:cubicBezTo>
                <a:cubicBezTo>
                  <a:pt x="16204" y="20502"/>
                  <a:pt x="17412" y="21600"/>
                  <a:pt x="18902" y="21600"/>
                </a:cubicBezTo>
                <a:cubicBezTo>
                  <a:pt x="20392" y="21600"/>
                  <a:pt x="21600" y="20502"/>
                  <a:pt x="21600" y="19147"/>
                </a:cubicBezTo>
                <a:cubicBezTo>
                  <a:pt x="21600" y="17792"/>
                  <a:pt x="20392" y="16695"/>
                  <a:pt x="18902" y="1669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a:latin typeface="Open Sans Semibold" charset="0"/>
              <a:ea typeface="Open Sans Semibold" charset="0"/>
              <a:cs typeface="Open Sans Semibold" charset="0"/>
            </a:endParaRPr>
          </a:p>
        </p:txBody>
      </p:sp>
      <p:grpSp>
        <p:nvGrpSpPr>
          <p:cNvPr id="15" name="Group 14">
            <a:extLst>
              <a:ext uri="{FF2B5EF4-FFF2-40B4-BE49-F238E27FC236}">
                <a16:creationId xmlns:a16="http://schemas.microsoft.com/office/drawing/2014/main" id="{99F5B503-6538-A440-927D-06AD905071E6}"/>
              </a:ext>
            </a:extLst>
          </p:cNvPr>
          <p:cNvGrpSpPr/>
          <p:nvPr/>
        </p:nvGrpSpPr>
        <p:grpSpPr>
          <a:xfrm>
            <a:off x="3288784" y="11151918"/>
            <a:ext cx="17800082" cy="1802082"/>
            <a:chOff x="2555615" y="10457856"/>
            <a:chExt cx="17800082" cy="1802082"/>
          </a:xfrm>
        </p:grpSpPr>
        <p:sp>
          <p:nvSpPr>
            <p:cNvPr id="16" name="Pentagon 15">
              <a:extLst>
                <a:ext uri="{FF2B5EF4-FFF2-40B4-BE49-F238E27FC236}">
                  <a16:creationId xmlns:a16="http://schemas.microsoft.com/office/drawing/2014/main" id="{5329BEEB-3A95-6B46-B946-16E7B7FEF4F7}"/>
                </a:ext>
              </a:extLst>
            </p:cNvPr>
            <p:cNvSpPr/>
            <p:nvPr/>
          </p:nvSpPr>
          <p:spPr>
            <a:xfrm>
              <a:off x="2555615" y="10671982"/>
              <a:ext cx="1917532" cy="1373896"/>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entagon 16">
              <a:extLst>
                <a:ext uri="{FF2B5EF4-FFF2-40B4-BE49-F238E27FC236}">
                  <a16:creationId xmlns:a16="http://schemas.microsoft.com/office/drawing/2014/main" id="{A6C130A1-CADD-F54D-9B99-C2A87C445FBB}"/>
                </a:ext>
              </a:extLst>
            </p:cNvPr>
            <p:cNvSpPr/>
            <p:nvPr/>
          </p:nvSpPr>
          <p:spPr>
            <a:xfrm>
              <a:off x="13223615" y="10671982"/>
              <a:ext cx="1917532" cy="1373896"/>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AF4E82A-9857-0E43-83F7-19A5A112B76E}"/>
                </a:ext>
              </a:extLst>
            </p:cNvPr>
            <p:cNvSpPr txBox="1"/>
            <p:nvPr/>
          </p:nvSpPr>
          <p:spPr>
            <a:xfrm>
              <a:off x="4862530" y="10457856"/>
              <a:ext cx="1669047"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03</a:t>
              </a:r>
            </a:p>
          </p:txBody>
        </p:sp>
        <p:sp>
          <p:nvSpPr>
            <p:cNvPr id="19" name="Subtitle 2">
              <a:extLst>
                <a:ext uri="{FF2B5EF4-FFF2-40B4-BE49-F238E27FC236}">
                  <a16:creationId xmlns:a16="http://schemas.microsoft.com/office/drawing/2014/main" id="{B1B4C653-BA27-2C44-9C54-2E50A79E79FB}"/>
                </a:ext>
              </a:extLst>
            </p:cNvPr>
            <p:cNvSpPr txBox="1">
              <a:spLocks/>
            </p:cNvSpPr>
            <p:nvPr/>
          </p:nvSpPr>
          <p:spPr>
            <a:xfrm>
              <a:off x="4862530" y="11118599"/>
              <a:ext cx="4825167"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21" name="TextBox 20">
              <a:extLst>
                <a:ext uri="{FF2B5EF4-FFF2-40B4-BE49-F238E27FC236}">
                  <a16:creationId xmlns:a16="http://schemas.microsoft.com/office/drawing/2014/main" id="{0E6016F0-380A-DB4F-A2CD-9D7842C38AC3}"/>
                </a:ext>
              </a:extLst>
            </p:cNvPr>
            <p:cNvSpPr txBox="1"/>
            <p:nvPr/>
          </p:nvSpPr>
          <p:spPr>
            <a:xfrm>
              <a:off x="15530530" y="10457857"/>
              <a:ext cx="1694695"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04</a:t>
              </a:r>
            </a:p>
          </p:txBody>
        </p:sp>
        <p:sp>
          <p:nvSpPr>
            <p:cNvPr id="22" name="Subtitle 2">
              <a:extLst>
                <a:ext uri="{FF2B5EF4-FFF2-40B4-BE49-F238E27FC236}">
                  <a16:creationId xmlns:a16="http://schemas.microsoft.com/office/drawing/2014/main" id="{655F63B0-D595-6447-8D78-A36A4AC245FC}"/>
                </a:ext>
              </a:extLst>
            </p:cNvPr>
            <p:cNvSpPr txBox="1">
              <a:spLocks/>
            </p:cNvSpPr>
            <p:nvPr/>
          </p:nvSpPr>
          <p:spPr>
            <a:xfrm>
              <a:off x="15530530" y="11118600"/>
              <a:ext cx="4825167"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grpSp>
      <p:sp>
        <p:nvSpPr>
          <p:cNvPr id="24" name="Shape 2837">
            <a:extLst>
              <a:ext uri="{FF2B5EF4-FFF2-40B4-BE49-F238E27FC236}">
                <a16:creationId xmlns:a16="http://schemas.microsoft.com/office/drawing/2014/main" id="{646F6339-832A-4146-A1A9-8E411FE42A70}"/>
              </a:ext>
            </a:extLst>
          </p:cNvPr>
          <p:cNvSpPr>
            <a:spLocks noChangeAspect="1"/>
          </p:cNvSpPr>
          <p:nvPr/>
        </p:nvSpPr>
        <p:spPr>
          <a:xfrm>
            <a:off x="14385256" y="11787678"/>
            <a:ext cx="746560" cy="576888"/>
          </a:xfrm>
          <a:custGeom>
            <a:avLst/>
            <a:gdLst/>
            <a:ahLst/>
            <a:cxnLst>
              <a:cxn ang="0">
                <a:pos x="wd2" y="hd2"/>
              </a:cxn>
              <a:cxn ang="5400000">
                <a:pos x="wd2" y="hd2"/>
              </a:cxn>
              <a:cxn ang="10800000">
                <a:pos x="wd2" y="hd2"/>
              </a:cxn>
              <a:cxn ang="16200000">
                <a:pos x="wd2" y="hd2"/>
              </a:cxn>
            </a:cxnLst>
            <a:rect l="0" t="0" r="r" b="b"/>
            <a:pathLst>
              <a:path w="21600" h="21600" extrusionOk="0">
                <a:moveTo>
                  <a:pt x="16691" y="18667"/>
                </a:moveTo>
                <a:lnTo>
                  <a:pt x="12576" y="13341"/>
                </a:lnTo>
                <a:lnTo>
                  <a:pt x="16691" y="8016"/>
                </a:lnTo>
                <a:cubicBezTo>
                  <a:pt x="16691" y="8016"/>
                  <a:pt x="16691" y="18667"/>
                  <a:pt x="16691" y="18667"/>
                </a:cubicBezTo>
                <a:close/>
                <a:moveTo>
                  <a:pt x="15709" y="20329"/>
                </a:moveTo>
                <a:lnTo>
                  <a:pt x="1964" y="20329"/>
                </a:lnTo>
                <a:cubicBezTo>
                  <a:pt x="1719" y="20329"/>
                  <a:pt x="1498" y="20210"/>
                  <a:pt x="1326" y="20018"/>
                </a:cubicBezTo>
                <a:lnTo>
                  <a:pt x="5791" y="14240"/>
                </a:lnTo>
                <a:lnTo>
                  <a:pt x="7477" y="16421"/>
                </a:lnTo>
                <a:cubicBezTo>
                  <a:pt x="7853" y="16907"/>
                  <a:pt x="8344" y="17150"/>
                  <a:pt x="8836" y="17150"/>
                </a:cubicBezTo>
                <a:cubicBezTo>
                  <a:pt x="9329" y="17150"/>
                  <a:pt x="9821" y="16907"/>
                  <a:pt x="10195" y="16421"/>
                </a:cubicBezTo>
                <a:lnTo>
                  <a:pt x="11882" y="14240"/>
                </a:lnTo>
                <a:lnTo>
                  <a:pt x="16347" y="20018"/>
                </a:lnTo>
                <a:cubicBezTo>
                  <a:pt x="16175" y="20210"/>
                  <a:pt x="15954" y="20329"/>
                  <a:pt x="15709" y="20329"/>
                </a:cubicBezTo>
                <a:moveTo>
                  <a:pt x="982" y="8016"/>
                </a:moveTo>
                <a:lnTo>
                  <a:pt x="5097" y="13341"/>
                </a:lnTo>
                <a:lnTo>
                  <a:pt x="982" y="18667"/>
                </a:lnTo>
                <a:cubicBezTo>
                  <a:pt x="982" y="18667"/>
                  <a:pt x="982" y="8016"/>
                  <a:pt x="982" y="8016"/>
                </a:cubicBezTo>
                <a:close/>
                <a:moveTo>
                  <a:pt x="1964" y="6353"/>
                </a:moveTo>
                <a:lnTo>
                  <a:pt x="15709" y="6353"/>
                </a:lnTo>
                <a:cubicBezTo>
                  <a:pt x="15954" y="6353"/>
                  <a:pt x="16175" y="6474"/>
                  <a:pt x="16347" y="6665"/>
                </a:cubicBezTo>
                <a:lnTo>
                  <a:pt x="9502" y="15523"/>
                </a:lnTo>
                <a:cubicBezTo>
                  <a:pt x="9324" y="15752"/>
                  <a:pt x="9088" y="15880"/>
                  <a:pt x="8836" y="15880"/>
                </a:cubicBezTo>
                <a:cubicBezTo>
                  <a:pt x="8585" y="15880"/>
                  <a:pt x="8349" y="15752"/>
                  <a:pt x="8170" y="15523"/>
                </a:cubicBezTo>
                <a:lnTo>
                  <a:pt x="1326" y="6664"/>
                </a:lnTo>
                <a:cubicBezTo>
                  <a:pt x="1498" y="6474"/>
                  <a:pt x="1719" y="6353"/>
                  <a:pt x="1964" y="6353"/>
                </a:cubicBezTo>
                <a:moveTo>
                  <a:pt x="15709" y="5082"/>
                </a:moveTo>
                <a:lnTo>
                  <a:pt x="1964" y="5082"/>
                </a:lnTo>
                <a:cubicBezTo>
                  <a:pt x="879" y="5082"/>
                  <a:pt x="0" y="6220"/>
                  <a:pt x="0" y="7624"/>
                </a:cubicBezTo>
                <a:lnTo>
                  <a:pt x="0" y="19059"/>
                </a:lnTo>
                <a:cubicBezTo>
                  <a:pt x="0" y="20462"/>
                  <a:pt x="879" y="21600"/>
                  <a:pt x="1964" y="21600"/>
                </a:cubicBezTo>
                <a:lnTo>
                  <a:pt x="15709" y="21600"/>
                </a:lnTo>
                <a:cubicBezTo>
                  <a:pt x="16794" y="21600"/>
                  <a:pt x="17673" y="20462"/>
                  <a:pt x="17673" y="19059"/>
                </a:cubicBezTo>
                <a:lnTo>
                  <a:pt x="17673" y="7624"/>
                </a:lnTo>
                <a:cubicBezTo>
                  <a:pt x="17673" y="6220"/>
                  <a:pt x="16794" y="5082"/>
                  <a:pt x="15709" y="5082"/>
                </a:cubicBezTo>
                <a:moveTo>
                  <a:pt x="19636" y="0"/>
                </a:moveTo>
                <a:lnTo>
                  <a:pt x="5891" y="0"/>
                </a:lnTo>
                <a:cubicBezTo>
                  <a:pt x="4806" y="0"/>
                  <a:pt x="3927" y="1138"/>
                  <a:pt x="3927" y="2541"/>
                </a:cubicBezTo>
                <a:lnTo>
                  <a:pt x="3927" y="3176"/>
                </a:lnTo>
                <a:cubicBezTo>
                  <a:pt x="3927" y="3528"/>
                  <a:pt x="4147" y="3812"/>
                  <a:pt x="4418" y="3812"/>
                </a:cubicBezTo>
                <a:cubicBezTo>
                  <a:pt x="4690" y="3812"/>
                  <a:pt x="4909" y="3528"/>
                  <a:pt x="4909" y="3176"/>
                </a:cubicBezTo>
                <a:lnTo>
                  <a:pt x="4909" y="2541"/>
                </a:lnTo>
                <a:cubicBezTo>
                  <a:pt x="4909" y="1840"/>
                  <a:pt x="5348" y="1271"/>
                  <a:pt x="5891" y="1271"/>
                </a:cubicBezTo>
                <a:lnTo>
                  <a:pt x="19636" y="1271"/>
                </a:lnTo>
                <a:cubicBezTo>
                  <a:pt x="20178" y="1271"/>
                  <a:pt x="20618" y="1840"/>
                  <a:pt x="20618" y="2541"/>
                </a:cubicBezTo>
                <a:lnTo>
                  <a:pt x="20618" y="13976"/>
                </a:lnTo>
                <a:cubicBezTo>
                  <a:pt x="20618" y="14678"/>
                  <a:pt x="20178" y="15247"/>
                  <a:pt x="19636" y="15247"/>
                </a:cubicBezTo>
                <a:lnTo>
                  <a:pt x="19145" y="15247"/>
                </a:lnTo>
                <a:cubicBezTo>
                  <a:pt x="18874" y="15247"/>
                  <a:pt x="18655" y="15532"/>
                  <a:pt x="18655" y="15882"/>
                </a:cubicBezTo>
                <a:cubicBezTo>
                  <a:pt x="18655" y="16234"/>
                  <a:pt x="18874" y="16518"/>
                  <a:pt x="19145" y="16518"/>
                </a:cubicBezTo>
                <a:lnTo>
                  <a:pt x="19636" y="16518"/>
                </a:lnTo>
                <a:cubicBezTo>
                  <a:pt x="20721" y="16518"/>
                  <a:pt x="21600" y="15380"/>
                  <a:pt x="21600" y="13976"/>
                </a:cubicBezTo>
                <a:lnTo>
                  <a:pt x="21600" y="2541"/>
                </a:lnTo>
                <a:cubicBezTo>
                  <a:pt x="21600" y="1138"/>
                  <a:pt x="20721" y="0"/>
                  <a:pt x="19636"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a:latin typeface="Open Sans Semibold" charset="0"/>
              <a:ea typeface="Open Sans Semibold" charset="0"/>
              <a:cs typeface="Open Sans Semibold" charset="0"/>
            </a:endParaRPr>
          </a:p>
        </p:txBody>
      </p:sp>
      <p:sp>
        <p:nvSpPr>
          <p:cNvPr id="25" name="Shape 2616">
            <a:extLst>
              <a:ext uri="{FF2B5EF4-FFF2-40B4-BE49-F238E27FC236}">
                <a16:creationId xmlns:a16="http://schemas.microsoft.com/office/drawing/2014/main" id="{AE4D02C1-B16E-8A43-AF96-730F1A4EDDF6}"/>
              </a:ext>
            </a:extLst>
          </p:cNvPr>
          <p:cNvSpPr>
            <a:spLocks noChangeAspect="1"/>
          </p:cNvSpPr>
          <p:nvPr/>
        </p:nvSpPr>
        <p:spPr>
          <a:xfrm>
            <a:off x="3717256" y="11736692"/>
            <a:ext cx="746560" cy="678860"/>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Tree>
    <p:extLst>
      <p:ext uri="{BB962C8B-B14F-4D97-AF65-F5344CB8AC3E}">
        <p14:creationId xmlns:p14="http://schemas.microsoft.com/office/powerpoint/2010/main" val="272682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1DA2DA-E15E-2E40-872B-65C38F9DF119}"/>
              </a:ext>
            </a:extLst>
          </p:cNvPr>
          <p:cNvSpPr txBox="1"/>
          <p:nvPr/>
        </p:nvSpPr>
        <p:spPr>
          <a:xfrm>
            <a:off x="1520825" y="482419"/>
            <a:ext cx="6973384" cy="1308050"/>
          </a:xfrm>
          <a:prstGeom prst="rect">
            <a:avLst/>
          </a:prstGeom>
          <a:noFill/>
        </p:spPr>
        <p:txBody>
          <a:bodyPr wrap="none" rtlCol="0">
            <a:spAutoFit/>
          </a:bodyPr>
          <a:lstStyle/>
          <a:p>
            <a:pPr>
              <a:lnSpc>
                <a:spcPts val="10000"/>
              </a:lnSpc>
            </a:pPr>
            <a:r>
              <a:rPr lang="en-US" sz="6600" b="1" dirty="0">
                <a:solidFill>
                  <a:schemeClr val="tx2"/>
                </a:solidFill>
                <a:latin typeface="Poppins SemiBold" pitchFamily="2" charset="77"/>
                <a:ea typeface="League Spartan" charset="0"/>
                <a:cs typeface="Poppins SemiBold" pitchFamily="2" charset="77"/>
              </a:rPr>
              <a:t>Chart Template</a:t>
            </a:r>
          </a:p>
        </p:txBody>
      </p:sp>
      <p:sp>
        <p:nvSpPr>
          <p:cNvPr id="3" name="TextBox 2">
            <a:extLst>
              <a:ext uri="{FF2B5EF4-FFF2-40B4-BE49-F238E27FC236}">
                <a16:creationId xmlns:a16="http://schemas.microsoft.com/office/drawing/2014/main" id="{6069BB73-93FC-2D47-AC8C-3DEE356216F4}"/>
              </a:ext>
            </a:extLst>
          </p:cNvPr>
          <p:cNvSpPr txBox="1"/>
          <p:nvPr/>
        </p:nvSpPr>
        <p:spPr>
          <a:xfrm>
            <a:off x="1520825" y="1717976"/>
            <a:ext cx="5634556" cy="492443"/>
          </a:xfrm>
          <a:prstGeom prst="rect">
            <a:avLst/>
          </a:prstGeom>
          <a:noFill/>
        </p:spPr>
        <p:txBody>
          <a:bodyPr wrap="none" rtlCol="0" anchor="ctr" anchorCtr="0">
            <a:spAutoFit/>
          </a:bodyPr>
          <a:lstStyle/>
          <a:p>
            <a:r>
              <a:rPr lang="en-US" sz="2600" spc="100" dirty="0">
                <a:latin typeface="Open Sans Light" panose="020B0306030504020204" pitchFamily="34" charset="0"/>
                <a:ea typeface="Open Sans Light" panose="020B0306030504020204" pitchFamily="34" charset="0"/>
                <a:cs typeface="Open Sans Light" panose="020B0306030504020204" pitchFamily="34" charset="0"/>
              </a:rPr>
              <a:t>Write here your awesome subtitle</a:t>
            </a:r>
          </a:p>
        </p:txBody>
      </p:sp>
      <p:graphicFrame>
        <p:nvGraphicFramePr>
          <p:cNvPr id="4" name="Chart 3">
            <a:extLst>
              <a:ext uri="{FF2B5EF4-FFF2-40B4-BE49-F238E27FC236}">
                <a16:creationId xmlns:a16="http://schemas.microsoft.com/office/drawing/2014/main" id="{EF6326F3-88ED-3345-807F-A5DA59A048AA}"/>
              </a:ext>
            </a:extLst>
          </p:cNvPr>
          <p:cNvGraphicFramePr/>
          <p:nvPr/>
        </p:nvGraphicFramePr>
        <p:xfrm>
          <a:off x="13913708" y="3445976"/>
          <a:ext cx="8943116" cy="950802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D29A02A2-8C85-8542-B1D1-4FD3A50BA359}"/>
              </a:ext>
            </a:extLst>
          </p:cNvPr>
          <p:cNvSpPr txBox="1"/>
          <p:nvPr/>
        </p:nvSpPr>
        <p:spPr>
          <a:xfrm>
            <a:off x="16678708" y="2441251"/>
            <a:ext cx="3413115" cy="584775"/>
          </a:xfrm>
          <a:prstGeom prst="rect">
            <a:avLst/>
          </a:prstGeom>
          <a:noFill/>
        </p:spPr>
        <p:txBody>
          <a:bodyPr wrap="none" rtlCol="0" anchor="b" anchorCtr="0">
            <a:spAutoFit/>
          </a:bodyPr>
          <a:lstStyle/>
          <a:p>
            <a:pPr algn="ctr"/>
            <a:r>
              <a:rPr lang="en-US" sz="3200" b="1" dirty="0">
                <a:solidFill>
                  <a:schemeClr val="tx2"/>
                </a:solidFill>
                <a:latin typeface="Poppins SemiBold" pitchFamily="2" charset="77"/>
                <a:ea typeface="League Spartan" charset="0"/>
                <a:cs typeface="Poppins SemiBold" pitchFamily="2" charset="77"/>
              </a:rPr>
              <a:t>Chart Title Here</a:t>
            </a:r>
          </a:p>
        </p:txBody>
      </p:sp>
      <p:sp>
        <p:nvSpPr>
          <p:cNvPr id="7" name="Oval 6">
            <a:extLst>
              <a:ext uri="{FF2B5EF4-FFF2-40B4-BE49-F238E27FC236}">
                <a16:creationId xmlns:a16="http://schemas.microsoft.com/office/drawing/2014/main" id="{D5B2B180-029D-3248-B08B-1B259050501F}"/>
              </a:ext>
            </a:extLst>
          </p:cNvPr>
          <p:cNvSpPr/>
          <p:nvPr/>
        </p:nvSpPr>
        <p:spPr>
          <a:xfrm>
            <a:off x="1520825" y="3793403"/>
            <a:ext cx="1580104" cy="15801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hape 2790">
            <a:extLst>
              <a:ext uri="{FF2B5EF4-FFF2-40B4-BE49-F238E27FC236}">
                <a16:creationId xmlns:a16="http://schemas.microsoft.com/office/drawing/2014/main" id="{CC97C99D-73A1-B34F-84CF-FA2C5DD965A8}"/>
              </a:ext>
            </a:extLst>
          </p:cNvPr>
          <p:cNvSpPr>
            <a:spLocks noChangeAspect="1"/>
          </p:cNvSpPr>
          <p:nvPr/>
        </p:nvSpPr>
        <p:spPr>
          <a:xfrm>
            <a:off x="1937597" y="4311978"/>
            <a:ext cx="746560" cy="542954"/>
          </a:xfrm>
          <a:custGeom>
            <a:avLst/>
            <a:gdLst/>
            <a:ahLst/>
            <a:cxnLst>
              <a:cxn ang="0">
                <a:pos x="wd2" y="hd2"/>
              </a:cxn>
              <a:cxn ang="5400000">
                <a:pos x="wd2" y="hd2"/>
              </a:cxn>
              <a:cxn ang="10800000">
                <a:pos x="wd2" y="hd2"/>
              </a:cxn>
              <a:cxn ang="16200000">
                <a:pos x="wd2" y="hd2"/>
              </a:cxn>
            </a:cxnLst>
            <a:rect l="0" t="0" r="r" b="b"/>
            <a:pathLst>
              <a:path w="21600" h="21600" extrusionOk="0">
                <a:moveTo>
                  <a:pt x="3436" y="17550"/>
                </a:moveTo>
                <a:lnTo>
                  <a:pt x="10309" y="17550"/>
                </a:lnTo>
                <a:cubicBezTo>
                  <a:pt x="10580" y="17550"/>
                  <a:pt x="10800" y="17248"/>
                  <a:pt x="10800" y="16875"/>
                </a:cubicBezTo>
                <a:cubicBezTo>
                  <a:pt x="10800" y="16503"/>
                  <a:pt x="10580" y="16200"/>
                  <a:pt x="10309" y="16200"/>
                </a:cubicBezTo>
                <a:lnTo>
                  <a:pt x="3436" y="16200"/>
                </a:lnTo>
                <a:cubicBezTo>
                  <a:pt x="3166" y="16200"/>
                  <a:pt x="2945" y="16503"/>
                  <a:pt x="2945" y="16875"/>
                </a:cubicBezTo>
                <a:cubicBezTo>
                  <a:pt x="2945" y="17248"/>
                  <a:pt x="3166" y="17550"/>
                  <a:pt x="3436" y="17550"/>
                </a:cubicBezTo>
                <a:moveTo>
                  <a:pt x="3436" y="14850"/>
                </a:moveTo>
                <a:lnTo>
                  <a:pt x="12273" y="14850"/>
                </a:lnTo>
                <a:cubicBezTo>
                  <a:pt x="12544" y="14850"/>
                  <a:pt x="12764" y="14548"/>
                  <a:pt x="12764" y="14175"/>
                </a:cubicBezTo>
                <a:cubicBezTo>
                  <a:pt x="12764" y="13803"/>
                  <a:pt x="12544" y="13500"/>
                  <a:pt x="12273" y="13500"/>
                </a:cubicBezTo>
                <a:lnTo>
                  <a:pt x="3436" y="13500"/>
                </a:lnTo>
                <a:cubicBezTo>
                  <a:pt x="3166" y="13500"/>
                  <a:pt x="2945" y="13803"/>
                  <a:pt x="2945" y="14175"/>
                </a:cubicBezTo>
                <a:cubicBezTo>
                  <a:pt x="2945" y="14548"/>
                  <a:pt x="3166" y="14850"/>
                  <a:pt x="3436" y="14850"/>
                </a:cubicBezTo>
                <a:moveTo>
                  <a:pt x="20618" y="4050"/>
                </a:moveTo>
                <a:lnTo>
                  <a:pt x="982" y="4050"/>
                </a:lnTo>
                <a:lnTo>
                  <a:pt x="982" y="1350"/>
                </a:lnTo>
                <a:lnTo>
                  <a:pt x="20618" y="1350"/>
                </a:lnTo>
                <a:cubicBezTo>
                  <a:pt x="20618" y="1350"/>
                  <a:pt x="20618" y="4050"/>
                  <a:pt x="20618" y="4050"/>
                </a:cubicBezTo>
                <a:close/>
                <a:moveTo>
                  <a:pt x="20618" y="20250"/>
                </a:moveTo>
                <a:lnTo>
                  <a:pt x="982" y="20250"/>
                </a:lnTo>
                <a:lnTo>
                  <a:pt x="982" y="9450"/>
                </a:lnTo>
                <a:lnTo>
                  <a:pt x="20618" y="9450"/>
                </a:lnTo>
                <a:cubicBezTo>
                  <a:pt x="20618" y="94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16200" y="17550"/>
                </a:moveTo>
                <a:lnTo>
                  <a:pt x="18164" y="17550"/>
                </a:lnTo>
                <a:cubicBezTo>
                  <a:pt x="18434" y="17550"/>
                  <a:pt x="18655" y="17248"/>
                  <a:pt x="18655" y="16875"/>
                </a:cubicBezTo>
                <a:lnTo>
                  <a:pt x="18655" y="14175"/>
                </a:lnTo>
                <a:cubicBezTo>
                  <a:pt x="18655" y="13803"/>
                  <a:pt x="18434" y="13500"/>
                  <a:pt x="18164" y="13500"/>
                </a:cubicBezTo>
                <a:lnTo>
                  <a:pt x="16200" y="13500"/>
                </a:lnTo>
                <a:cubicBezTo>
                  <a:pt x="15929" y="13500"/>
                  <a:pt x="15709" y="13803"/>
                  <a:pt x="15709" y="14175"/>
                </a:cubicBezTo>
                <a:lnTo>
                  <a:pt x="15709" y="16875"/>
                </a:lnTo>
                <a:cubicBezTo>
                  <a:pt x="15709" y="17248"/>
                  <a:pt x="15929" y="17550"/>
                  <a:pt x="16200" y="1755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8" name="Oval 7">
            <a:extLst>
              <a:ext uri="{FF2B5EF4-FFF2-40B4-BE49-F238E27FC236}">
                <a16:creationId xmlns:a16="http://schemas.microsoft.com/office/drawing/2014/main" id="{D5FA3A9A-3677-6641-80A1-9E7D8646BF09}"/>
              </a:ext>
            </a:extLst>
          </p:cNvPr>
          <p:cNvSpPr/>
          <p:nvPr/>
        </p:nvSpPr>
        <p:spPr>
          <a:xfrm>
            <a:off x="1520825" y="7334917"/>
            <a:ext cx="1580104" cy="15801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hape 2855">
            <a:extLst>
              <a:ext uri="{FF2B5EF4-FFF2-40B4-BE49-F238E27FC236}">
                <a16:creationId xmlns:a16="http://schemas.microsoft.com/office/drawing/2014/main" id="{50F5FF2A-7EBB-7D45-BA33-88093359AF5E}"/>
              </a:ext>
            </a:extLst>
          </p:cNvPr>
          <p:cNvSpPr>
            <a:spLocks noChangeAspect="1"/>
          </p:cNvSpPr>
          <p:nvPr/>
        </p:nvSpPr>
        <p:spPr>
          <a:xfrm>
            <a:off x="1971619" y="7751772"/>
            <a:ext cx="678516" cy="746394"/>
          </a:xfrm>
          <a:custGeom>
            <a:avLst/>
            <a:gdLst/>
            <a:ahLst/>
            <a:cxnLst>
              <a:cxn ang="0">
                <a:pos x="wd2" y="hd2"/>
              </a:cxn>
              <a:cxn ang="5400000">
                <a:pos x="wd2" y="hd2"/>
              </a:cxn>
              <a:cxn ang="10800000">
                <a:pos x="wd2" y="hd2"/>
              </a:cxn>
              <a:cxn ang="16200000">
                <a:pos x="wd2" y="hd2"/>
              </a:cxn>
            </a:cxnLst>
            <a:rect l="0" t="0" r="r" b="b"/>
            <a:pathLst>
              <a:path w="21600" h="21600" extrusionOk="0">
                <a:moveTo>
                  <a:pt x="18907" y="20616"/>
                </a:moveTo>
                <a:cubicBezTo>
                  <a:pt x="18012" y="20616"/>
                  <a:pt x="17287" y="19956"/>
                  <a:pt x="17287" y="19143"/>
                </a:cubicBezTo>
                <a:cubicBezTo>
                  <a:pt x="17287" y="18329"/>
                  <a:pt x="18012" y="17669"/>
                  <a:pt x="18907" y="17669"/>
                </a:cubicBezTo>
                <a:cubicBezTo>
                  <a:pt x="19802" y="17669"/>
                  <a:pt x="20527" y="18329"/>
                  <a:pt x="20527" y="19143"/>
                </a:cubicBezTo>
                <a:cubicBezTo>
                  <a:pt x="20527" y="19956"/>
                  <a:pt x="19802" y="20616"/>
                  <a:pt x="18907" y="20616"/>
                </a:cubicBezTo>
                <a:moveTo>
                  <a:pt x="2703" y="12269"/>
                </a:moveTo>
                <a:cubicBezTo>
                  <a:pt x="1808" y="12269"/>
                  <a:pt x="1082" y="11609"/>
                  <a:pt x="1082" y="10795"/>
                </a:cubicBezTo>
                <a:cubicBezTo>
                  <a:pt x="1082" y="9981"/>
                  <a:pt x="1808" y="9322"/>
                  <a:pt x="2703" y="9322"/>
                </a:cubicBezTo>
                <a:cubicBezTo>
                  <a:pt x="3598" y="9322"/>
                  <a:pt x="4323" y="9981"/>
                  <a:pt x="4323" y="10795"/>
                </a:cubicBezTo>
                <a:cubicBezTo>
                  <a:pt x="4323" y="11609"/>
                  <a:pt x="3598" y="12269"/>
                  <a:pt x="2703" y="12269"/>
                </a:cubicBezTo>
                <a:moveTo>
                  <a:pt x="18907" y="975"/>
                </a:moveTo>
                <a:cubicBezTo>
                  <a:pt x="19802" y="975"/>
                  <a:pt x="20527" y="1634"/>
                  <a:pt x="20527" y="2448"/>
                </a:cubicBezTo>
                <a:cubicBezTo>
                  <a:pt x="20527" y="3262"/>
                  <a:pt x="19802" y="3921"/>
                  <a:pt x="18907" y="3921"/>
                </a:cubicBezTo>
                <a:cubicBezTo>
                  <a:pt x="18012" y="3921"/>
                  <a:pt x="17287" y="3262"/>
                  <a:pt x="17287" y="2448"/>
                </a:cubicBezTo>
                <a:cubicBezTo>
                  <a:pt x="17287" y="1634"/>
                  <a:pt x="18012" y="975"/>
                  <a:pt x="18907" y="975"/>
                </a:cubicBezTo>
                <a:moveTo>
                  <a:pt x="18902" y="16695"/>
                </a:moveTo>
                <a:cubicBezTo>
                  <a:pt x="18092" y="16695"/>
                  <a:pt x="17374" y="17026"/>
                  <a:pt x="16879" y="17540"/>
                </a:cubicBezTo>
                <a:lnTo>
                  <a:pt x="5253" y="11551"/>
                </a:lnTo>
                <a:cubicBezTo>
                  <a:pt x="5338" y="11314"/>
                  <a:pt x="5396" y="11064"/>
                  <a:pt x="5396" y="10800"/>
                </a:cubicBezTo>
                <a:cubicBezTo>
                  <a:pt x="5396" y="10536"/>
                  <a:pt x="5338" y="10286"/>
                  <a:pt x="5253" y="10048"/>
                </a:cubicBezTo>
                <a:lnTo>
                  <a:pt x="16879" y="4059"/>
                </a:lnTo>
                <a:cubicBezTo>
                  <a:pt x="17373" y="4574"/>
                  <a:pt x="18092" y="4905"/>
                  <a:pt x="18902" y="4905"/>
                </a:cubicBezTo>
                <a:cubicBezTo>
                  <a:pt x="20392" y="4905"/>
                  <a:pt x="21600" y="3807"/>
                  <a:pt x="21600" y="2452"/>
                </a:cubicBezTo>
                <a:cubicBezTo>
                  <a:pt x="21600" y="1098"/>
                  <a:pt x="20392" y="0"/>
                  <a:pt x="18902" y="0"/>
                </a:cubicBezTo>
                <a:cubicBezTo>
                  <a:pt x="17412" y="0"/>
                  <a:pt x="16204" y="1098"/>
                  <a:pt x="16204" y="2452"/>
                </a:cubicBezTo>
                <a:cubicBezTo>
                  <a:pt x="16204" y="2716"/>
                  <a:pt x="16262" y="2966"/>
                  <a:pt x="16347" y="3204"/>
                </a:cubicBezTo>
                <a:lnTo>
                  <a:pt x="4722" y="9193"/>
                </a:lnTo>
                <a:cubicBezTo>
                  <a:pt x="4227" y="8679"/>
                  <a:pt x="3509" y="8347"/>
                  <a:pt x="2698" y="8347"/>
                </a:cubicBezTo>
                <a:cubicBezTo>
                  <a:pt x="1208" y="8347"/>
                  <a:pt x="0" y="9445"/>
                  <a:pt x="0" y="10800"/>
                </a:cubicBezTo>
                <a:cubicBezTo>
                  <a:pt x="0" y="12155"/>
                  <a:pt x="1208" y="13253"/>
                  <a:pt x="2698" y="13253"/>
                </a:cubicBezTo>
                <a:cubicBezTo>
                  <a:pt x="3509" y="13253"/>
                  <a:pt x="4227" y="12921"/>
                  <a:pt x="4722" y="12406"/>
                </a:cubicBezTo>
                <a:lnTo>
                  <a:pt x="16347" y="18395"/>
                </a:lnTo>
                <a:cubicBezTo>
                  <a:pt x="16262" y="18633"/>
                  <a:pt x="16204" y="18883"/>
                  <a:pt x="16204" y="19147"/>
                </a:cubicBezTo>
                <a:cubicBezTo>
                  <a:pt x="16204" y="20502"/>
                  <a:pt x="17412" y="21600"/>
                  <a:pt x="18902" y="21600"/>
                </a:cubicBezTo>
                <a:cubicBezTo>
                  <a:pt x="20392" y="21600"/>
                  <a:pt x="21600" y="20502"/>
                  <a:pt x="21600" y="19147"/>
                </a:cubicBezTo>
                <a:cubicBezTo>
                  <a:pt x="21600" y="17792"/>
                  <a:pt x="20392" y="16695"/>
                  <a:pt x="18902" y="1669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a:latin typeface="Open Sans Semibold" charset="0"/>
              <a:ea typeface="Open Sans Semibold" charset="0"/>
              <a:cs typeface="Open Sans Semibold" charset="0"/>
            </a:endParaRPr>
          </a:p>
        </p:txBody>
      </p:sp>
      <p:sp>
        <p:nvSpPr>
          <p:cNvPr id="9" name="Oval 8">
            <a:extLst>
              <a:ext uri="{FF2B5EF4-FFF2-40B4-BE49-F238E27FC236}">
                <a16:creationId xmlns:a16="http://schemas.microsoft.com/office/drawing/2014/main" id="{0F9C4F6D-C6BE-B848-BBCE-C6459F18D550}"/>
              </a:ext>
            </a:extLst>
          </p:cNvPr>
          <p:cNvSpPr/>
          <p:nvPr/>
        </p:nvSpPr>
        <p:spPr>
          <a:xfrm>
            <a:off x="1520825" y="10876431"/>
            <a:ext cx="1580104" cy="15801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hape 2616">
            <a:extLst>
              <a:ext uri="{FF2B5EF4-FFF2-40B4-BE49-F238E27FC236}">
                <a16:creationId xmlns:a16="http://schemas.microsoft.com/office/drawing/2014/main" id="{53CD240A-EF61-924E-91FD-3C5D03704BC7}"/>
              </a:ext>
            </a:extLst>
          </p:cNvPr>
          <p:cNvSpPr>
            <a:spLocks noChangeAspect="1"/>
          </p:cNvSpPr>
          <p:nvPr/>
        </p:nvSpPr>
        <p:spPr>
          <a:xfrm>
            <a:off x="1937597" y="11327054"/>
            <a:ext cx="746560" cy="678858"/>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11" name="TextBox 10">
            <a:extLst>
              <a:ext uri="{FF2B5EF4-FFF2-40B4-BE49-F238E27FC236}">
                <a16:creationId xmlns:a16="http://schemas.microsoft.com/office/drawing/2014/main" id="{357E045B-C4E4-AC4C-B93A-11C63BFA4B5F}"/>
              </a:ext>
            </a:extLst>
          </p:cNvPr>
          <p:cNvSpPr txBox="1"/>
          <p:nvPr/>
        </p:nvSpPr>
        <p:spPr>
          <a:xfrm>
            <a:off x="3422491" y="3696804"/>
            <a:ext cx="1572866"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01</a:t>
            </a:r>
          </a:p>
        </p:txBody>
      </p:sp>
      <p:sp>
        <p:nvSpPr>
          <p:cNvPr id="12" name="Subtitle 2">
            <a:extLst>
              <a:ext uri="{FF2B5EF4-FFF2-40B4-BE49-F238E27FC236}">
                <a16:creationId xmlns:a16="http://schemas.microsoft.com/office/drawing/2014/main" id="{3541A34A-4D18-004C-A338-D4A08CC4FF81}"/>
              </a:ext>
            </a:extLst>
          </p:cNvPr>
          <p:cNvSpPr txBox="1">
            <a:spLocks/>
          </p:cNvSpPr>
          <p:nvPr/>
        </p:nvSpPr>
        <p:spPr>
          <a:xfrm>
            <a:off x="3422493" y="4357547"/>
            <a:ext cx="3101876"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a:t>
            </a:r>
          </a:p>
        </p:txBody>
      </p:sp>
      <p:sp>
        <p:nvSpPr>
          <p:cNvPr id="57" name="TextBox 56">
            <a:extLst>
              <a:ext uri="{FF2B5EF4-FFF2-40B4-BE49-F238E27FC236}">
                <a16:creationId xmlns:a16="http://schemas.microsoft.com/office/drawing/2014/main" id="{C5522CB6-CA63-7B40-9630-FA8840F55EF0}"/>
              </a:ext>
            </a:extLst>
          </p:cNvPr>
          <p:cNvSpPr txBox="1"/>
          <p:nvPr/>
        </p:nvSpPr>
        <p:spPr>
          <a:xfrm>
            <a:off x="9502015" y="3696804"/>
            <a:ext cx="1694695"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04</a:t>
            </a:r>
          </a:p>
        </p:txBody>
      </p:sp>
      <p:sp>
        <p:nvSpPr>
          <p:cNvPr id="58" name="Subtitle 2">
            <a:extLst>
              <a:ext uri="{FF2B5EF4-FFF2-40B4-BE49-F238E27FC236}">
                <a16:creationId xmlns:a16="http://schemas.microsoft.com/office/drawing/2014/main" id="{C919945E-D5D0-5B46-BCFF-4678ED3B53D0}"/>
              </a:ext>
            </a:extLst>
          </p:cNvPr>
          <p:cNvSpPr txBox="1">
            <a:spLocks/>
          </p:cNvSpPr>
          <p:nvPr/>
        </p:nvSpPr>
        <p:spPr>
          <a:xfrm>
            <a:off x="9502017" y="4357547"/>
            <a:ext cx="3101876"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a:t>
            </a:r>
          </a:p>
        </p:txBody>
      </p:sp>
      <p:sp>
        <p:nvSpPr>
          <p:cNvPr id="13" name="TextBox 12">
            <a:extLst>
              <a:ext uri="{FF2B5EF4-FFF2-40B4-BE49-F238E27FC236}">
                <a16:creationId xmlns:a16="http://schemas.microsoft.com/office/drawing/2014/main" id="{65DA8A7B-D8AE-3747-A03F-CB40A207CD81}"/>
              </a:ext>
            </a:extLst>
          </p:cNvPr>
          <p:cNvSpPr txBox="1"/>
          <p:nvPr/>
        </p:nvSpPr>
        <p:spPr>
          <a:xfrm>
            <a:off x="3422491" y="7223928"/>
            <a:ext cx="1659429"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02</a:t>
            </a:r>
          </a:p>
        </p:txBody>
      </p:sp>
      <p:sp>
        <p:nvSpPr>
          <p:cNvPr id="14" name="Subtitle 2">
            <a:extLst>
              <a:ext uri="{FF2B5EF4-FFF2-40B4-BE49-F238E27FC236}">
                <a16:creationId xmlns:a16="http://schemas.microsoft.com/office/drawing/2014/main" id="{186283A7-F326-CA46-A4E6-89E3575052D4}"/>
              </a:ext>
            </a:extLst>
          </p:cNvPr>
          <p:cNvSpPr txBox="1">
            <a:spLocks/>
          </p:cNvSpPr>
          <p:nvPr/>
        </p:nvSpPr>
        <p:spPr>
          <a:xfrm>
            <a:off x="3422493" y="7884671"/>
            <a:ext cx="3101876"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a:t>
            </a:r>
          </a:p>
        </p:txBody>
      </p:sp>
      <p:sp>
        <p:nvSpPr>
          <p:cNvPr id="47" name="TextBox 46">
            <a:extLst>
              <a:ext uri="{FF2B5EF4-FFF2-40B4-BE49-F238E27FC236}">
                <a16:creationId xmlns:a16="http://schemas.microsoft.com/office/drawing/2014/main" id="{BB19CD36-6B67-CF45-9547-D1104D9C4D7F}"/>
              </a:ext>
            </a:extLst>
          </p:cNvPr>
          <p:cNvSpPr txBox="1"/>
          <p:nvPr/>
        </p:nvSpPr>
        <p:spPr>
          <a:xfrm>
            <a:off x="9502015" y="7223928"/>
            <a:ext cx="1688283"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05</a:t>
            </a:r>
          </a:p>
        </p:txBody>
      </p:sp>
      <p:sp>
        <p:nvSpPr>
          <p:cNvPr id="48" name="Subtitle 2">
            <a:extLst>
              <a:ext uri="{FF2B5EF4-FFF2-40B4-BE49-F238E27FC236}">
                <a16:creationId xmlns:a16="http://schemas.microsoft.com/office/drawing/2014/main" id="{9E1402DC-EE0B-964D-99F2-3FA94243FEE8}"/>
              </a:ext>
            </a:extLst>
          </p:cNvPr>
          <p:cNvSpPr txBox="1">
            <a:spLocks/>
          </p:cNvSpPr>
          <p:nvPr/>
        </p:nvSpPr>
        <p:spPr>
          <a:xfrm>
            <a:off x="9502017" y="7884671"/>
            <a:ext cx="3101876"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a:t>
            </a:r>
          </a:p>
        </p:txBody>
      </p:sp>
      <p:sp>
        <p:nvSpPr>
          <p:cNvPr id="15" name="TextBox 14">
            <a:extLst>
              <a:ext uri="{FF2B5EF4-FFF2-40B4-BE49-F238E27FC236}">
                <a16:creationId xmlns:a16="http://schemas.microsoft.com/office/drawing/2014/main" id="{C587BE08-6A71-3B43-A5C9-4D7C4D174BCE}"/>
              </a:ext>
            </a:extLst>
          </p:cNvPr>
          <p:cNvSpPr txBox="1"/>
          <p:nvPr/>
        </p:nvSpPr>
        <p:spPr>
          <a:xfrm>
            <a:off x="3422491" y="10765442"/>
            <a:ext cx="1669047"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03</a:t>
            </a:r>
          </a:p>
        </p:txBody>
      </p:sp>
      <p:sp>
        <p:nvSpPr>
          <p:cNvPr id="16" name="Subtitle 2">
            <a:extLst>
              <a:ext uri="{FF2B5EF4-FFF2-40B4-BE49-F238E27FC236}">
                <a16:creationId xmlns:a16="http://schemas.microsoft.com/office/drawing/2014/main" id="{90F34EF9-C367-7E44-B6F4-EF198DC83E9D}"/>
              </a:ext>
            </a:extLst>
          </p:cNvPr>
          <p:cNvSpPr txBox="1">
            <a:spLocks/>
          </p:cNvSpPr>
          <p:nvPr/>
        </p:nvSpPr>
        <p:spPr>
          <a:xfrm>
            <a:off x="3422493" y="11426185"/>
            <a:ext cx="3101876"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a:t>
            </a:r>
          </a:p>
        </p:txBody>
      </p:sp>
      <p:sp>
        <p:nvSpPr>
          <p:cNvPr id="49" name="TextBox 48">
            <a:extLst>
              <a:ext uri="{FF2B5EF4-FFF2-40B4-BE49-F238E27FC236}">
                <a16:creationId xmlns:a16="http://schemas.microsoft.com/office/drawing/2014/main" id="{87976BA1-CC4C-064F-A828-C7B300AFAF10}"/>
              </a:ext>
            </a:extLst>
          </p:cNvPr>
          <p:cNvSpPr txBox="1"/>
          <p:nvPr/>
        </p:nvSpPr>
        <p:spPr>
          <a:xfrm>
            <a:off x="9502015" y="10765442"/>
            <a:ext cx="1686680"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06</a:t>
            </a:r>
          </a:p>
        </p:txBody>
      </p:sp>
      <p:sp>
        <p:nvSpPr>
          <p:cNvPr id="50" name="Subtitle 2">
            <a:extLst>
              <a:ext uri="{FF2B5EF4-FFF2-40B4-BE49-F238E27FC236}">
                <a16:creationId xmlns:a16="http://schemas.microsoft.com/office/drawing/2014/main" id="{3BA2CF9D-416B-654C-B493-BA6143E37C90}"/>
              </a:ext>
            </a:extLst>
          </p:cNvPr>
          <p:cNvSpPr txBox="1">
            <a:spLocks/>
          </p:cNvSpPr>
          <p:nvPr/>
        </p:nvSpPr>
        <p:spPr>
          <a:xfrm>
            <a:off x="9502017" y="11426185"/>
            <a:ext cx="3101876"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a:t>
            </a:r>
          </a:p>
        </p:txBody>
      </p:sp>
      <p:sp>
        <p:nvSpPr>
          <p:cNvPr id="51" name="Oval 50">
            <a:extLst>
              <a:ext uri="{FF2B5EF4-FFF2-40B4-BE49-F238E27FC236}">
                <a16:creationId xmlns:a16="http://schemas.microsoft.com/office/drawing/2014/main" id="{F761792A-9A8D-6B4F-984B-5700535C5AE8}"/>
              </a:ext>
            </a:extLst>
          </p:cNvPr>
          <p:cNvSpPr/>
          <p:nvPr/>
        </p:nvSpPr>
        <p:spPr>
          <a:xfrm>
            <a:off x="7600349" y="3793403"/>
            <a:ext cx="1580104" cy="15801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CE58ABE-E06D-E844-98F5-A3BD08C00369}"/>
              </a:ext>
            </a:extLst>
          </p:cNvPr>
          <p:cNvSpPr/>
          <p:nvPr/>
        </p:nvSpPr>
        <p:spPr>
          <a:xfrm>
            <a:off x="7600349" y="7334917"/>
            <a:ext cx="1580104" cy="158010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32F55FD-9120-0243-9ECC-4509ADC96063}"/>
              </a:ext>
            </a:extLst>
          </p:cNvPr>
          <p:cNvSpPr/>
          <p:nvPr/>
        </p:nvSpPr>
        <p:spPr>
          <a:xfrm>
            <a:off x="7600349" y="10876431"/>
            <a:ext cx="1580104" cy="158010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hape 2944">
            <a:extLst>
              <a:ext uri="{FF2B5EF4-FFF2-40B4-BE49-F238E27FC236}">
                <a16:creationId xmlns:a16="http://schemas.microsoft.com/office/drawing/2014/main" id="{FDC13DBD-EAAE-534D-9799-2335517E1AC3}"/>
              </a:ext>
            </a:extLst>
          </p:cNvPr>
          <p:cNvSpPr>
            <a:spLocks noChangeAspect="1"/>
          </p:cNvSpPr>
          <p:nvPr/>
        </p:nvSpPr>
        <p:spPr>
          <a:xfrm>
            <a:off x="8017122" y="4210176"/>
            <a:ext cx="746560" cy="74655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a:latin typeface="Open Sans Semibold" charset="0"/>
              <a:ea typeface="Open Sans Semibold" charset="0"/>
              <a:cs typeface="Open Sans Semibold" charset="0"/>
            </a:endParaRPr>
          </a:p>
        </p:txBody>
      </p:sp>
      <p:sp>
        <p:nvSpPr>
          <p:cNvPr id="60" name="Shape 2816">
            <a:extLst>
              <a:ext uri="{FF2B5EF4-FFF2-40B4-BE49-F238E27FC236}">
                <a16:creationId xmlns:a16="http://schemas.microsoft.com/office/drawing/2014/main" id="{FD30E00D-2C05-5740-AF6D-B05B9DFCEEE3}"/>
              </a:ext>
            </a:extLst>
          </p:cNvPr>
          <p:cNvSpPr>
            <a:spLocks noChangeAspect="1"/>
          </p:cNvSpPr>
          <p:nvPr/>
        </p:nvSpPr>
        <p:spPr>
          <a:xfrm>
            <a:off x="8017122" y="11293203"/>
            <a:ext cx="746560" cy="746560"/>
          </a:xfrm>
          <a:custGeom>
            <a:avLst/>
            <a:gdLst/>
            <a:ahLst/>
            <a:cxnLst>
              <a:cxn ang="0">
                <a:pos x="wd2" y="hd2"/>
              </a:cxn>
              <a:cxn ang="5400000">
                <a:pos x="wd2" y="hd2"/>
              </a:cxn>
              <a:cxn ang="10800000">
                <a:pos x="wd2" y="hd2"/>
              </a:cxn>
              <a:cxn ang="16200000">
                <a:pos x="wd2" y="hd2"/>
              </a:cxn>
            </a:cxnLst>
            <a:rect l="0" t="0" r="r" b="b"/>
            <a:pathLst>
              <a:path w="21600" h="21600" extrusionOk="0">
                <a:moveTo>
                  <a:pt x="21587" y="18100"/>
                </a:moveTo>
                <a:lnTo>
                  <a:pt x="21596" y="18099"/>
                </a:lnTo>
                <a:lnTo>
                  <a:pt x="20614" y="5335"/>
                </a:lnTo>
                <a:lnTo>
                  <a:pt x="20605" y="5337"/>
                </a:lnTo>
                <a:cubicBezTo>
                  <a:pt x="20573" y="5097"/>
                  <a:pt x="20376" y="4909"/>
                  <a:pt x="20127" y="4909"/>
                </a:cubicBezTo>
                <a:lnTo>
                  <a:pt x="16691" y="4909"/>
                </a:lnTo>
                <a:lnTo>
                  <a:pt x="16691" y="3927"/>
                </a:lnTo>
                <a:cubicBezTo>
                  <a:pt x="16691" y="1758"/>
                  <a:pt x="14932" y="0"/>
                  <a:pt x="12764" y="0"/>
                </a:cubicBezTo>
                <a:cubicBezTo>
                  <a:pt x="11300" y="0"/>
                  <a:pt x="10025" y="803"/>
                  <a:pt x="9350" y="1991"/>
                </a:cubicBezTo>
                <a:cubicBezTo>
                  <a:pt x="9705" y="2027"/>
                  <a:pt x="10048" y="2105"/>
                  <a:pt x="10377" y="2214"/>
                </a:cubicBezTo>
                <a:cubicBezTo>
                  <a:pt x="10911" y="1470"/>
                  <a:pt x="11778" y="982"/>
                  <a:pt x="12764" y="982"/>
                </a:cubicBezTo>
                <a:cubicBezTo>
                  <a:pt x="14390" y="982"/>
                  <a:pt x="15709" y="2301"/>
                  <a:pt x="15709" y="3927"/>
                </a:cubicBezTo>
                <a:lnTo>
                  <a:pt x="15709" y="4909"/>
                </a:lnTo>
                <a:lnTo>
                  <a:pt x="13337" y="4909"/>
                </a:lnTo>
                <a:cubicBezTo>
                  <a:pt x="13474" y="5221"/>
                  <a:pt x="13581" y="5549"/>
                  <a:pt x="13651" y="5891"/>
                </a:cubicBezTo>
                <a:lnTo>
                  <a:pt x="15709" y="5891"/>
                </a:lnTo>
                <a:lnTo>
                  <a:pt x="15709" y="6873"/>
                </a:lnTo>
                <a:lnTo>
                  <a:pt x="16204" y="6873"/>
                </a:lnTo>
                <a:cubicBezTo>
                  <a:pt x="16375" y="6873"/>
                  <a:pt x="16537" y="6905"/>
                  <a:pt x="16691" y="6961"/>
                </a:cubicBezTo>
                <a:lnTo>
                  <a:pt x="16691" y="5891"/>
                </a:lnTo>
                <a:lnTo>
                  <a:pt x="19674" y="5891"/>
                </a:lnTo>
                <a:lnTo>
                  <a:pt x="20429" y="15709"/>
                </a:lnTo>
                <a:lnTo>
                  <a:pt x="18247" y="15709"/>
                </a:lnTo>
                <a:lnTo>
                  <a:pt x="18323" y="16691"/>
                </a:lnTo>
                <a:lnTo>
                  <a:pt x="20504" y="16691"/>
                </a:lnTo>
                <a:lnTo>
                  <a:pt x="20580" y="17673"/>
                </a:lnTo>
                <a:lnTo>
                  <a:pt x="18398" y="17673"/>
                </a:lnTo>
                <a:lnTo>
                  <a:pt x="18474" y="18655"/>
                </a:lnTo>
                <a:lnTo>
                  <a:pt x="21109" y="18655"/>
                </a:lnTo>
                <a:cubicBezTo>
                  <a:pt x="21380" y="18655"/>
                  <a:pt x="21600" y="18435"/>
                  <a:pt x="21600" y="18164"/>
                </a:cubicBezTo>
                <a:cubicBezTo>
                  <a:pt x="21600" y="18141"/>
                  <a:pt x="21590" y="18122"/>
                  <a:pt x="21587" y="18100"/>
                </a:cubicBezTo>
                <a:moveTo>
                  <a:pt x="1020" y="20618"/>
                </a:moveTo>
                <a:lnTo>
                  <a:pt x="1096" y="19636"/>
                </a:lnTo>
                <a:lnTo>
                  <a:pt x="16577" y="19636"/>
                </a:lnTo>
                <a:lnTo>
                  <a:pt x="16653" y="20618"/>
                </a:lnTo>
                <a:cubicBezTo>
                  <a:pt x="16653" y="20618"/>
                  <a:pt x="1020" y="20618"/>
                  <a:pt x="1020" y="20618"/>
                </a:cubicBezTo>
                <a:close/>
                <a:moveTo>
                  <a:pt x="1926" y="8836"/>
                </a:moveTo>
                <a:lnTo>
                  <a:pt x="4909" y="8836"/>
                </a:lnTo>
                <a:lnTo>
                  <a:pt x="4909" y="10936"/>
                </a:lnTo>
                <a:cubicBezTo>
                  <a:pt x="4617" y="11106"/>
                  <a:pt x="4418" y="11420"/>
                  <a:pt x="4418" y="11782"/>
                </a:cubicBezTo>
                <a:cubicBezTo>
                  <a:pt x="4418" y="12324"/>
                  <a:pt x="4858" y="12764"/>
                  <a:pt x="5400" y="12764"/>
                </a:cubicBezTo>
                <a:cubicBezTo>
                  <a:pt x="5942" y="12764"/>
                  <a:pt x="6382" y="12324"/>
                  <a:pt x="6382" y="11782"/>
                </a:cubicBezTo>
                <a:cubicBezTo>
                  <a:pt x="6382" y="11420"/>
                  <a:pt x="6183" y="11106"/>
                  <a:pt x="5891" y="10936"/>
                </a:cubicBezTo>
                <a:lnTo>
                  <a:pt x="5891" y="8836"/>
                </a:lnTo>
                <a:lnTo>
                  <a:pt x="11782" y="8836"/>
                </a:lnTo>
                <a:lnTo>
                  <a:pt x="11782" y="10936"/>
                </a:lnTo>
                <a:cubicBezTo>
                  <a:pt x="11489" y="11106"/>
                  <a:pt x="11291" y="11420"/>
                  <a:pt x="11291" y="11782"/>
                </a:cubicBezTo>
                <a:cubicBezTo>
                  <a:pt x="11291" y="12324"/>
                  <a:pt x="11731" y="12764"/>
                  <a:pt x="12273" y="12764"/>
                </a:cubicBezTo>
                <a:cubicBezTo>
                  <a:pt x="12815" y="12764"/>
                  <a:pt x="13255" y="12324"/>
                  <a:pt x="13255" y="11782"/>
                </a:cubicBezTo>
                <a:cubicBezTo>
                  <a:pt x="13255" y="11420"/>
                  <a:pt x="13056" y="11106"/>
                  <a:pt x="12764" y="10936"/>
                </a:cubicBezTo>
                <a:lnTo>
                  <a:pt x="12764" y="8836"/>
                </a:lnTo>
                <a:lnTo>
                  <a:pt x="15746" y="8836"/>
                </a:lnTo>
                <a:lnTo>
                  <a:pt x="16502" y="18655"/>
                </a:lnTo>
                <a:lnTo>
                  <a:pt x="1172" y="18655"/>
                </a:lnTo>
                <a:cubicBezTo>
                  <a:pt x="1172" y="18655"/>
                  <a:pt x="1926" y="8836"/>
                  <a:pt x="1926" y="8836"/>
                </a:cubicBezTo>
                <a:close/>
                <a:moveTo>
                  <a:pt x="5891" y="6873"/>
                </a:moveTo>
                <a:cubicBezTo>
                  <a:pt x="5891" y="5246"/>
                  <a:pt x="7210" y="3927"/>
                  <a:pt x="8836" y="3927"/>
                </a:cubicBezTo>
                <a:cubicBezTo>
                  <a:pt x="10463" y="3927"/>
                  <a:pt x="11782" y="5246"/>
                  <a:pt x="11782" y="6873"/>
                </a:cubicBezTo>
                <a:lnTo>
                  <a:pt x="11782" y="7855"/>
                </a:lnTo>
                <a:lnTo>
                  <a:pt x="5891" y="7855"/>
                </a:lnTo>
                <a:cubicBezTo>
                  <a:pt x="5891" y="7855"/>
                  <a:pt x="5891" y="6873"/>
                  <a:pt x="5891" y="6873"/>
                </a:cubicBezTo>
                <a:close/>
                <a:moveTo>
                  <a:pt x="17668" y="21044"/>
                </a:moveTo>
                <a:lnTo>
                  <a:pt x="16687" y="8281"/>
                </a:lnTo>
                <a:lnTo>
                  <a:pt x="16678" y="8282"/>
                </a:lnTo>
                <a:cubicBezTo>
                  <a:pt x="16646" y="8043"/>
                  <a:pt x="16448" y="7855"/>
                  <a:pt x="16200" y="7855"/>
                </a:cubicBezTo>
                <a:lnTo>
                  <a:pt x="12764" y="7855"/>
                </a:lnTo>
                <a:lnTo>
                  <a:pt x="12764" y="6873"/>
                </a:lnTo>
                <a:cubicBezTo>
                  <a:pt x="12764" y="4704"/>
                  <a:pt x="11005" y="2945"/>
                  <a:pt x="8836" y="2945"/>
                </a:cubicBezTo>
                <a:cubicBezTo>
                  <a:pt x="6668" y="2945"/>
                  <a:pt x="4909" y="4704"/>
                  <a:pt x="4909" y="6873"/>
                </a:cubicBezTo>
                <a:lnTo>
                  <a:pt x="4909" y="7855"/>
                </a:lnTo>
                <a:lnTo>
                  <a:pt x="1473" y="7855"/>
                </a:lnTo>
                <a:cubicBezTo>
                  <a:pt x="1224" y="7855"/>
                  <a:pt x="1027" y="8043"/>
                  <a:pt x="995" y="8282"/>
                </a:cubicBezTo>
                <a:lnTo>
                  <a:pt x="986" y="8281"/>
                </a:lnTo>
                <a:lnTo>
                  <a:pt x="4" y="21044"/>
                </a:lnTo>
                <a:lnTo>
                  <a:pt x="13" y="21045"/>
                </a:lnTo>
                <a:cubicBezTo>
                  <a:pt x="10" y="21067"/>
                  <a:pt x="0" y="21087"/>
                  <a:pt x="0" y="21109"/>
                </a:cubicBezTo>
                <a:cubicBezTo>
                  <a:pt x="0" y="21381"/>
                  <a:pt x="220" y="21600"/>
                  <a:pt x="491" y="21600"/>
                </a:cubicBezTo>
                <a:lnTo>
                  <a:pt x="17182" y="21600"/>
                </a:lnTo>
                <a:cubicBezTo>
                  <a:pt x="17453" y="21600"/>
                  <a:pt x="17673" y="21381"/>
                  <a:pt x="17673" y="21109"/>
                </a:cubicBezTo>
                <a:cubicBezTo>
                  <a:pt x="17673" y="21087"/>
                  <a:pt x="17663" y="21067"/>
                  <a:pt x="17660" y="21045"/>
                </a:cubicBezTo>
                <a:cubicBezTo>
                  <a:pt x="17660" y="21045"/>
                  <a:pt x="17668" y="21044"/>
                  <a:pt x="17668" y="21044"/>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a:latin typeface="Open Sans Semibold" charset="0"/>
              <a:ea typeface="Open Sans Semibold" charset="0"/>
              <a:cs typeface="Open Sans Semibold" charset="0"/>
            </a:endParaRPr>
          </a:p>
        </p:txBody>
      </p:sp>
      <p:sp>
        <p:nvSpPr>
          <p:cNvPr id="61" name="Shape 2837">
            <a:extLst>
              <a:ext uri="{FF2B5EF4-FFF2-40B4-BE49-F238E27FC236}">
                <a16:creationId xmlns:a16="http://schemas.microsoft.com/office/drawing/2014/main" id="{06738A99-13D5-B74F-886F-637AC5BCC6E7}"/>
              </a:ext>
            </a:extLst>
          </p:cNvPr>
          <p:cNvSpPr>
            <a:spLocks noChangeAspect="1"/>
          </p:cNvSpPr>
          <p:nvPr/>
        </p:nvSpPr>
        <p:spPr>
          <a:xfrm>
            <a:off x="8017122" y="7836525"/>
            <a:ext cx="746560" cy="576888"/>
          </a:xfrm>
          <a:custGeom>
            <a:avLst/>
            <a:gdLst/>
            <a:ahLst/>
            <a:cxnLst>
              <a:cxn ang="0">
                <a:pos x="wd2" y="hd2"/>
              </a:cxn>
              <a:cxn ang="5400000">
                <a:pos x="wd2" y="hd2"/>
              </a:cxn>
              <a:cxn ang="10800000">
                <a:pos x="wd2" y="hd2"/>
              </a:cxn>
              <a:cxn ang="16200000">
                <a:pos x="wd2" y="hd2"/>
              </a:cxn>
            </a:cxnLst>
            <a:rect l="0" t="0" r="r" b="b"/>
            <a:pathLst>
              <a:path w="21600" h="21600" extrusionOk="0">
                <a:moveTo>
                  <a:pt x="16691" y="18667"/>
                </a:moveTo>
                <a:lnTo>
                  <a:pt x="12576" y="13341"/>
                </a:lnTo>
                <a:lnTo>
                  <a:pt x="16691" y="8016"/>
                </a:lnTo>
                <a:cubicBezTo>
                  <a:pt x="16691" y="8016"/>
                  <a:pt x="16691" y="18667"/>
                  <a:pt x="16691" y="18667"/>
                </a:cubicBezTo>
                <a:close/>
                <a:moveTo>
                  <a:pt x="15709" y="20329"/>
                </a:moveTo>
                <a:lnTo>
                  <a:pt x="1964" y="20329"/>
                </a:lnTo>
                <a:cubicBezTo>
                  <a:pt x="1719" y="20329"/>
                  <a:pt x="1498" y="20210"/>
                  <a:pt x="1326" y="20018"/>
                </a:cubicBezTo>
                <a:lnTo>
                  <a:pt x="5791" y="14240"/>
                </a:lnTo>
                <a:lnTo>
                  <a:pt x="7477" y="16421"/>
                </a:lnTo>
                <a:cubicBezTo>
                  <a:pt x="7853" y="16907"/>
                  <a:pt x="8344" y="17150"/>
                  <a:pt x="8836" y="17150"/>
                </a:cubicBezTo>
                <a:cubicBezTo>
                  <a:pt x="9329" y="17150"/>
                  <a:pt x="9821" y="16907"/>
                  <a:pt x="10195" y="16421"/>
                </a:cubicBezTo>
                <a:lnTo>
                  <a:pt x="11882" y="14240"/>
                </a:lnTo>
                <a:lnTo>
                  <a:pt x="16347" y="20018"/>
                </a:lnTo>
                <a:cubicBezTo>
                  <a:pt x="16175" y="20210"/>
                  <a:pt x="15954" y="20329"/>
                  <a:pt x="15709" y="20329"/>
                </a:cubicBezTo>
                <a:moveTo>
                  <a:pt x="982" y="8016"/>
                </a:moveTo>
                <a:lnTo>
                  <a:pt x="5097" y="13341"/>
                </a:lnTo>
                <a:lnTo>
                  <a:pt x="982" y="18667"/>
                </a:lnTo>
                <a:cubicBezTo>
                  <a:pt x="982" y="18667"/>
                  <a:pt x="982" y="8016"/>
                  <a:pt x="982" y="8016"/>
                </a:cubicBezTo>
                <a:close/>
                <a:moveTo>
                  <a:pt x="1964" y="6353"/>
                </a:moveTo>
                <a:lnTo>
                  <a:pt x="15709" y="6353"/>
                </a:lnTo>
                <a:cubicBezTo>
                  <a:pt x="15954" y="6353"/>
                  <a:pt x="16175" y="6474"/>
                  <a:pt x="16347" y="6665"/>
                </a:cubicBezTo>
                <a:lnTo>
                  <a:pt x="9502" y="15523"/>
                </a:lnTo>
                <a:cubicBezTo>
                  <a:pt x="9324" y="15752"/>
                  <a:pt x="9088" y="15880"/>
                  <a:pt x="8836" y="15880"/>
                </a:cubicBezTo>
                <a:cubicBezTo>
                  <a:pt x="8585" y="15880"/>
                  <a:pt x="8349" y="15752"/>
                  <a:pt x="8170" y="15523"/>
                </a:cubicBezTo>
                <a:lnTo>
                  <a:pt x="1326" y="6664"/>
                </a:lnTo>
                <a:cubicBezTo>
                  <a:pt x="1498" y="6474"/>
                  <a:pt x="1719" y="6353"/>
                  <a:pt x="1964" y="6353"/>
                </a:cubicBezTo>
                <a:moveTo>
                  <a:pt x="15709" y="5082"/>
                </a:moveTo>
                <a:lnTo>
                  <a:pt x="1964" y="5082"/>
                </a:lnTo>
                <a:cubicBezTo>
                  <a:pt x="879" y="5082"/>
                  <a:pt x="0" y="6220"/>
                  <a:pt x="0" y="7624"/>
                </a:cubicBezTo>
                <a:lnTo>
                  <a:pt x="0" y="19059"/>
                </a:lnTo>
                <a:cubicBezTo>
                  <a:pt x="0" y="20462"/>
                  <a:pt x="879" y="21600"/>
                  <a:pt x="1964" y="21600"/>
                </a:cubicBezTo>
                <a:lnTo>
                  <a:pt x="15709" y="21600"/>
                </a:lnTo>
                <a:cubicBezTo>
                  <a:pt x="16794" y="21600"/>
                  <a:pt x="17673" y="20462"/>
                  <a:pt x="17673" y="19059"/>
                </a:cubicBezTo>
                <a:lnTo>
                  <a:pt x="17673" y="7624"/>
                </a:lnTo>
                <a:cubicBezTo>
                  <a:pt x="17673" y="6220"/>
                  <a:pt x="16794" y="5082"/>
                  <a:pt x="15709" y="5082"/>
                </a:cubicBezTo>
                <a:moveTo>
                  <a:pt x="19636" y="0"/>
                </a:moveTo>
                <a:lnTo>
                  <a:pt x="5891" y="0"/>
                </a:lnTo>
                <a:cubicBezTo>
                  <a:pt x="4806" y="0"/>
                  <a:pt x="3927" y="1138"/>
                  <a:pt x="3927" y="2541"/>
                </a:cubicBezTo>
                <a:lnTo>
                  <a:pt x="3927" y="3176"/>
                </a:lnTo>
                <a:cubicBezTo>
                  <a:pt x="3927" y="3528"/>
                  <a:pt x="4147" y="3812"/>
                  <a:pt x="4418" y="3812"/>
                </a:cubicBezTo>
                <a:cubicBezTo>
                  <a:pt x="4690" y="3812"/>
                  <a:pt x="4909" y="3528"/>
                  <a:pt x="4909" y="3176"/>
                </a:cubicBezTo>
                <a:lnTo>
                  <a:pt x="4909" y="2541"/>
                </a:lnTo>
                <a:cubicBezTo>
                  <a:pt x="4909" y="1840"/>
                  <a:pt x="5348" y="1271"/>
                  <a:pt x="5891" y="1271"/>
                </a:cubicBezTo>
                <a:lnTo>
                  <a:pt x="19636" y="1271"/>
                </a:lnTo>
                <a:cubicBezTo>
                  <a:pt x="20178" y="1271"/>
                  <a:pt x="20618" y="1840"/>
                  <a:pt x="20618" y="2541"/>
                </a:cubicBezTo>
                <a:lnTo>
                  <a:pt x="20618" y="13976"/>
                </a:lnTo>
                <a:cubicBezTo>
                  <a:pt x="20618" y="14678"/>
                  <a:pt x="20178" y="15247"/>
                  <a:pt x="19636" y="15247"/>
                </a:cubicBezTo>
                <a:lnTo>
                  <a:pt x="19145" y="15247"/>
                </a:lnTo>
                <a:cubicBezTo>
                  <a:pt x="18874" y="15247"/>
                  <a:pt x="18655" y="15532"/>
                  <a:pt x="18655" y="15882"/>
                </a:cubicBezTo>
                <a:cubicBezTo>
                  <a:pt x="18655" y="16234"/>
                  <a:pt x="18874" y="16518"/>
                  <a:pt x="19145" y="16518"/>
                </a:cubicBezTo>
                <a:lnTo>
                  <a:pt x="19636" y="16518"/>
                </a:lnTo>
                <a:cubicBezTo>
                  <a:pt x="20721" y="16518"/>
                  <a:pt x="21600" y="15380"/>
                  <a:pt x="21600" y="13976"/>
                </a:cubicBezTo>
                <a:lnTo>
                  <a:pt x="21600" y="2541"/>
                </a:lnTo>
                <a:cubicBezTo>
                  <a:pt x="21600" y="1138"/>
                  <a:pt x="20721" y="0"/>
                  <a:pt x="19636"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a:latin typeface="Open Sans Semibold" charset="0"/>
              <a:ea typeface="Open Sans Semibold" charset="0"/>
              <a:cs typeface="Open Sans Semibold" charset="0"/>
            </a:endParaRPr>
          </a:p>
        </p:txBody>
      </p:sp>
    </p:spTree>
    <p:extLst>
      <p:ext uri="{BB962C8B-B14F-4D97-AF65-F5344CB8AC3E}">
        <p14:creationId xmlns:p14="http://schemas.microsoft.com/office/powerpoint/2010/main" val="3077199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54AEB1-2D26-F147-BE04-0EE88AB3D8D6}"/>
              </a:ext>
            </a:extLst>
          </p:cNvPr>
          <p:cNvSpPr txBox="1"/>
          <p:nvPr/>
        </p:nvSpPr>
        <p:spPr>
          <a:xfrm>
            <a:off x="1520825" y="482419"/>
            <a:ext cx="6973384" cy="1308050"/>
          </a:xfrm>
          <a:prstGeom prst="rect">
            <a:avLst/>
          </a:prstGeom>
          <a:noFill/>
        </p:spPr>
        <p:txBody>
          <a:bodyPr wrap="none" rtlCol="0">
            <a:spAutoFit/>
          </a:bodyPr>
          <a:lstStyle/>
          <a:p>
            <a:pPr>
              <a:lnSpc>
                <a:spcPts val="10000"/>
              </a:lnSpc>
            </a:pPr>
            <a:r>
              <a:rPr lang="en-US" sz="6600" b="1" dirty="0">
                <a:solidFill>
                  <a:schemeClr val="tx2"/>
                </a:solidFill>
                <a:latin typeface="Poppins SemiBold" pitchFamily="2" charset="77"/>
                <a:ea typeface="League Spartan" charset="0"/>
                <a:cs typeface="Poppins SemiBold" pitchFamily="2" charset="77"/>
              </a:rPr>
              <a:t>Chart Template</a:t>
            </a:r>
          </a:p>
        </p:txBody>
      </p:sp>
      <p:sp>
        <p:nvSpPr>
          <p:cNvPr id="3" name="TextBox 2">
            <a:extLst>
              <a:ext uri="{FF2B5EF4-FFF2-40B4-BE49-F238E27FC236}">
                <a16:creationId xmlns:a16="http://schemas.microsoft.com/office/drawing/2014/main" id="{798312DF-C11B-2748-89C5-CCEAAD9FD78C}"/>
              </a:ext>
            </a:extLst>
          </p:cNvPr>
          <p:cNvSpPr txBox="1"/>
          <p:nvPr/>
        </p:nvSpPr>
        <p:spPr>
          <a:xfrm>
            <a:off x="1520825" y="1717976"/>
            <a:ext cx="5634556" cy="492443"/>
          </a:xfrm>
          <a:prstGeom prst="rect">
            <a:avLst/>
          </a:prstGeom>
          <a:noFill/>
        </p:spPr>
        <p:txBody>
          <a:bodyPr wrap="none" rtlCol="0" anchor="ctr" anchorCtr="0">
            <a:spAutoFit/>
          </a:bodyPr>
          <a:lstStyle/>
          <a:p>
            <a:r>
              <a:rPr lang="en-US" sz="2600" spc="100" dirty="0">
                <a:latin typeface="Open Sans Light" panose="020B0306030504020204" pitchFamily="34" charset="0"/>
                <a:ea typeface="Open Sans Light" panose="020B0306030504020204" pitchFamily="34" charset="0"/>
                <a:cs typeface="Open Sans Light" panose="020B0306030504020204" pitchFamily="34" charset="0"/>
              </a:rPr>
              <a:t>Write here your awesome subtitle</a:t>
            </a:r>
          </a:p>
        </p:txBody>
      </p:sp>
      <p:graphicFrame>
        <p:nvGraphicFramePr>
          <p:cNvPr id="4" name="Chart 3">
            <a:extLst>
              <a:ext uri="{FF2B5EF4-FFF2-40B4-BE49-F238E27FC236}">
                <a16:creationId xmlns:a16="http://schemas.microsoft.com/office/drawing/2014/main" id="{EB0D0A21-5824-4C4E-9A42-BEB8FFC5BAA0}"/>
              </a:ext>
            </a:extLst>
          </p:cNvPr>
          <p:cNvGraphicFramePr/>
          <p:nvPr/>
        </p:nvGraphicFramePr>
        <p:xfrm>
          <a:off x="1520825" y="5780314"/>
          <a:ext cx="21336000" cy="7018393"/>
        </p:xfrm>
        <a:graphic>
          <a:graphicData uri="http://schemas.openxmlformats.org/drawingml/2006/chart">
            <c:chart xmlns:c="http://schemas.openxmlformats.org/drawingml/2006/chart" xmlns:r="http://schemas.openxmlformats.org/officeDocument/2006/relationships" r:id="rId2"/>
          </a:graphicData>
        </a:graphic>
      </p:graphicFrame>
      <p:sp>
        <p:nvSpPr>
          <p:cNvPr id="5" name="Shape 2526">
            <a:extLst>
              <a:ext uri="{FF2B5EF4-FFF2-40B4-BE49-F238E27FC236}">
                <a16:creationId xmlns:a16="http://schemas.microsoft.com/office/drawing/2014/main" id="{82A5DB87-C919-2245-A421-47DC1D9EC83E}"/>
              </a:ext>
            </a:extLst>
          </p:cNvPr>
          <p:cNvSpPr>
            <a:spLocks noChangeAspect="1"/>
          </p:cNvSpPr>
          <p:nvPr/>
        </p:nvSpPr>
        <p:spPr>
          <a:xfrm>
            <a:off x="21391428" y="103240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6" name="Shape 2583">
            <a:extLst>
              <a:ext uri="{FF2B5EF4-FFF2-40B4-BE49-F238E27FC236}">
                <a16:creationId xmlns:a16="http://schemas.microsoft.com/office/drawing/2014/main" id="{C83DF451-E2D5-6B42-BD4E-0390A461E7BD}"/>
              </a:ext>
            </a:extLst>
          </p:cNvPr>
          <p:cNvSpPr>
            <a:spLocks noChangeAspect="1"/>
          </p:cNvSpPr>
          <p:nvPr/>
        </p:nvSpPr>
        <p:spPr>
          <a:xfrm>
            <a:off x="17336263" y="959442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427" y="17673"/>
                  <a:pt x="11549" y="17618"/>
                  <a:pt x="11638" y="17529"/>
                </a:cubicBezTo>
                <a:lnTo>
                  <a:pt x="14583" y="14583"/>
                </a:lnTo>
                <a:cubicBezTo>
                  <a:pt x="14673" y="14495"/>
                  <a:pt x="14727" y="14372"/>
                  <a:pt x="14727" y="14236"/>
                </a:cubicBezTo>
                <a:cubicBezTo>
                  <a:pt x="14727" y="13966"/>
                  <a:pt x="14508" y="13745"/>
                  <a:pt x="14236" y="13745"/>
                </a:cubicBezTo>
                <a:cubicBezTo>
                  <a:pt x="14101" y="13745"/>
                  <a:pt x="13978" y="13801"/>
                  <a:pt x="13889" y="13890"/>
                </a:cubicBezTo>
                <a:lnTo>
                  <a:pt x="10944" y="16835"/>
                </a:lnTo>
                <a:cubicBezTo>
                  <a:pt x="10855" y="16924"/>
                  <a:pt x="10800" y="17047"/>
                  <a:pt x="10800" y="17183"/>
                </a:cubicBezTo>
                <a:cubicBezTo>
                  <a:pt x="10800" y="17453"/>
                  <a:pt x="11020" y="17673"/>
                  <a:pt x="11291" y="17673"/>
                </a:cubicBezTo>
                <a:moveTo>
                  <a:pt x="8980" y="14871"/>
                </a:moveTo>
                <a:cubicBezTo>
                  <a:pt x="8891" y="14961"/>
                  <a:pt x="8836" y="15083"/>
                  <a:pt x="8836" y="15218"/>
                </a:cubicBezTo>
                <a:cubicBezTo>
                  <a:pt x="8836" y="15490"/>
                  <a:pt x="9056" y="15709"/>
                  <a:pt x="9327" y="15709"/>
                </a:cubicBezTo>
                <a:cubicBezTo>
                  <a:pt x="9463" y="15709"/>
                  <a:pt x="9586" y="15655"/>
                  <a:pt x="9674" y="15565"/>
                </a:cubicBezTo>
                <a:lnTo>
                  <a:pt x="10656" y="14583"/>
                </a:lnTo>
                <a:cubicBezTo>
                  <a:pt x="10745" y="14495"/>
                  <a:pt x="10800" y="14372"/>
                  <a:pt x="10800" y="14236"/>
                </a:cubicBezTo>
                <a:cubicBezTo>
                  <a:pt x="10800" y="13966"/>
                  <a:pt x="10580" y="13745"/>
                  <a:pt x="10309" y="13745"/>
                </a:cubicBezTo>
                <a:cubicBezTo>
                  <a:pt x="10174" y="13745"/>
                  <a:pt x="10051" y="13801"/>
                  <a:pt x="9962" y="13890"/>
                </a:cubicBezTo>
                <a:cubicBezTo>
                  <a:pt x="9962" y="13890"/>
                  <a:pt x="8980" y="14871"/>
                  <a:pt x="8980" y="14871"/>
                </a:cubicBezTo>
                <a:close/>
                <a:moveTo>
                  <a:pt x="11291" y="20415"/>
                </a:moveTo>
                <a:lnTo>
                  <a:pt x="982" y="10106"/>
                </a:lnTo>
                <a:lnTo>
                  <a:pt x="982" y="1473"/>
                </a:lnTo>
                <a:cubicBezTo>
                  <a:pt x="982" y="1202"/>
                  <a:pt x="1201" y="982"/>
                  <a:pt x="1473" y="982"/>
                </a:cubicBezTo>
                <a:lnTo>
                  <a:pt x="10106" y="982"/>
                </a:lnTo>
                <a:lnTo>
                  <a:pt x="20415" y="11291"/>
                </a:lnTo>
                <a:cubicBezTo>
                  <a:pt x="20415" y="11291"/>
                  <a:pt x="11291" y="20415"/>
                  <a:pt x="11291" y="20415"/>
                </a:cubicBezTo>
                <a:close/>
                <a:moveTo>
                  <a:pt x="21456" y="10944"/>
                </a:moveTo>
                <a:lnTo>
                  <a:pt x="10656" y="144"/>
                </a:lnTo>
                <a:cubicBezTo>
                  <a:pt x="10567" y="55"/>
                  <a:pt x="10445" y="0"/>
                  <a:pt x="10309" y="0"/>
                </a:cubicBezTo>
                <a:lnTo>
                  <a:pt x="1473" y="0"/>
                </a:lnTo>
                <a:cubicBezTo>
                  <a:pt x="660" y="0"/>
                  <a:pt x="0" y="660"/>
                  <a:pt x="0" y="1473"/>
                </a:cubicBezTo>
                <a:lnTo>
                  <a:pt x="0" y="10310"/>
                </a:lnTo>
                <a:cubicBezTo>
                  <a:pt x="0" y="10445"/>
                  <a:pt x="55" y="10567"/>
                  <a:pt x="144" y="10656"/>
                </a:cubicBezTo>
                <a:lnTo>
                  <a:pt x="10944" y="21456"/>
                </a:lnTo>
                <a:cubicBezTo>
                  <a:pt x="11033" y="21546"/>
                  <a:pt x="11155" y="21600"/>
                  <a:pt x="11291" y="21600"/>
                </a:cubicBezTo>
                <a:cubicBezTo>
                  <a:pt x="11427" y="21600"/>
                  <a:pt x="11549" y="21546"/>
                  <a:pt x="11638" y="21456"/>
                </a:cubicBezTo>
                <a:lnTo>
                  <a:pt x="21456" y="11638"/>
                </a:lnTo>
                <a:cubicBezTo>
                  <a:pt x="21545" y="11549"/>
                  <a:pt x="21600" y="11427"/>
                  <a:pt x="21600" y="11291"/>
                </a:cubicBezTo>
                <a:cubicBezTo>
                  <a:pt x="21600" y="11156"/>
                  <a:pt x="21545" y="11033"/>
                  <a:pt x="21456" y="10944"/>
                </a:cubicBezTo>
                <a:moveTo>
                  <a:pt x="11782" y="13255"/>
                </a:moveTo>
                <a:cubicBezTo>
                  <a:pt x="11917" y="13255"/>
                  <a:pt x="12040" y="13200"/>
                  <a:pt x="12129" y="13111"/>
                </a:cubicBezTo>
                <a:lnTo>
                  <a:pt x="14093" y="11147"/>
                </a:lnTo>
                <a:cubicBezTo>
                  <a:pt x="14182" y="11058"/>
                  <a:pt x="14236" y="10936"/>
                  <a:pt x="14236" y="10800"/>
                </a:cubicBezTo>
                <a:cubicBezTo>
                  <a:pt x="14236" y="10529"/>
                  <a:pt x="14017" y="10310"/>
                  <a:pt x="13745" y="10310"/>
                </a:cubicBezTo>
                <a:cubicBezTo>
                  <a:pt x="13610" y="10310"/>
                  <a:pt x="13487" y="10364"/>
                  <a:pt x="13398" y="10453"/>
                </a:cubicBezTo>
                <a:lnTo>
                  <a:pt x="11435" y="12417"/>
                </a:lnTo>
                <a:cubicBezTo>
                  <a:pt x="11346" y="12506"/>
                  <a:pt x="11291" y="12629"/>
                  <a:pt x="11291" y="12764"/>
                </a:cubicBezTo>
                <a:cubicBezTo>
                  <a:pt x="11291" y="13035"/>
                  <a:pt x="11510" y="13255"/>
                  <a:pt x="11782" y="13255"/>
                </a:cubicBezTo>
                <a:moveTo>
                  <a:pt x="4418" y="4909"/>
                </a:moveTo>
                <a:cubicBezTo>
                  <a:pt x="4147" y="4909"/>
                  <a:pt x="3927" y="4690"/>
                  <a:pt x="3927" y="4418"/>
                </a:cubicBezTo>
                <a:cubicBezTo>
                  <a:pt x="3927" y="4147"/>
                  <a:pt x="4147" y="3927"/>
                  <a:pt x="4418" y="3927"/>
                </a:cubicBezTo>
                <a:cubicBezTo>
                  <a:pt x="4690" y="3927"/>
                  <a:pt x="4909" y="4147"/>
                  <a:pt x="4909" y="4418"/>
                </a:cubicBezTo>
                <a:cubicBezTo>
                  <a:pt x="4909" y="4690"/>
                  <a:pt x="4690" y="4909"/>
                  <a:pt x="4418" y="4909"/>
                </a:cubicBezTo>
                <a:moveTo>
                  <a:pt x="4418" y="2945"/>
                </a:moveTo>
                <a:cubicBezTo>
                  <a:pt x="3605" y="2945"/>
                  <a:pt x="2945" y="3605"/>
                  <a:pt x="2945" y="4418"/>
                </a:cubicBezTo>
                <a:cubicBezTo>
                  <a:pt x="2945" y="5232"/>
                  <a:pt x="3605" y="5891"/>
                  <a:pt x="4418" y="5891"/>
                </a:cubicBezTo>
                <a:cubicBezTo>
                  <a:pt x="5231" y="5891"/>
                  <a:pt x="5891" y="5232"/>
                  <a:pt x="5891" y="4418"/>
                </a:cubicBezTo>
                <a:cubicBezTo>
                  <a:pt x="5891" y="3605"/>
                  <a:pt x="5231" y="2945"/>
                  <a:pt x="4418" y="294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7" name="Shape 2591">
            <a:extLst>
              <a:ext uri="{FF2B5EF4-FFF2-40B4-BE49-F238E27FC236}">
                <a16:creationId xmlns:a16="http://schemas.microsoft.com/office/drawing/2014/main" id="{6A4598E7-2F7A-324F-954D-0032390EB17E}"/>
              </a:ext>
            </a:extLst>
          </p:cNvPr>
          <p:cNvSpPr>
            <a:spLocks noChangeAspect="1"/>
          </p:cNvSpPr>
          <p:nvPr/>
        </p:nvSpPr>
        <p:spPr>
          <a:xfrm>
            <a:off x="9186175" y="840173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8" name="Shape 2605">
            <a:extLst>
              <a:ext uri="{FF2B5EF4-FFF2-40B4-BE49-F238E27FC236}">
                <a16:creationId xmlns:a16="http://schemas.microsoft.com/office/drawing/2014/main" id="{77DDDBBE-846C-284E-B47F-4A88D0A93CA3}"/>
              </a:ext>
            </a:extLst>
          </p:cNvPr>
          <p:cNvSpPr>
            <a:spLocks noChangeAspect="1"/>
          </p:cNvSpPr>
          <p:nvPr/>
        </p:nvSpPr>
        <p:spPr>
          <a:xfrm>
            <a:off x="13241207" y="10429189"/>
            <a:ext cx="558920" cy="558905"/>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9" name="Shape 2616">
            <a:extLst>
              <a:ext uri="{FF2B5EF4-FFF2-40B4-BE49-F238E27FC236}">
                <a16:creationId xmlns:a16="http://schemas.microsoft.com/office/drawing/2014/main" id="{EC347F6A-6CFB-8344-9330-461D104C007B}"/>
              </a:ext>
            </a:extLst>
          </p:cNvPr>
          <p:cNvSpPr>
            <a:spLocks noChangeAspect="1"/>
          </p:cNvSpPr>
          <p:nvPr/>
        </p:nvSpPr>
        <p:spPr>
          <a:xfrm>
            <a:off x="5106907" y="6125169"/>
            <a:ext cx="558655" cy="507994"/>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10" name="TextBox 9">
            <a:extLst>
              <a:ext uri="{FF2B5EF4-FFF2-40B4-BE49-F238E27FC236}">
                <a16:creationId xmlns:a16="http://schemas.microsoft.com/office/drawing/2014/main" id="{C7623404-20C5-8C4A-9631-D7F9815C9E84}"/>
              </a:ext>
            </a:extLst>
          </p:cNvPr>
          <p:cNvSpPr txBox="1"/>
          <p:nvPr/>
        </p:nvSpPr>
        <p:spPr>
          <a:xfrm>
            <a:off x="2534069" y="3062698"/>
            <a:ext cx="1572867" cy="584775"/>
          </a:xfrm>
          <a:prstGeom prst="rect">
            <a:avLst/>
          </a:prstGeom>
          <a:noFill/>
        </p:spPr>
        <p:txBody>
          <a:bodyPr wrap="none" rtlCol="0" anchor="b" anchorCtr="0">
            <a:spAutoFit/>
          </a:bodyPr>
          <a:lstStyle/>
          <a:p>
            <a:pPr algn="ctr"/>
            <a:r>
              <a:rPr lang="en-US" sz="3200" b="1" dirty="0">
                <a:solidFill>
                  <a:schemeClr val="accent1"/>
                </a:solidFill>
                <a:latin typeface="Poppins SemiBold" pitchFamily="2" charset="77"/>
                <a:ea typeface="League Spartan" charset="0"/>
                <a:cs typeface="Poppins SemiBold" pitchFamily="2" charset="77"/>
              </a:rPr>
              <a:t>Title 01</a:t>
            </a:r>
          </a:p>
        </p:txBody>
      </p:sp>
      <p:sp>
        <p:nvSpPr>
          <p:cNvPr id="11" name="Subtitle 2">
            <a:extLst>
              <a:ext uri="{FF2B5EF4-FFF2-40B4-BE49-F238E27FC236}">
                <a16:creationId xmlns:a16="http://schemas.microsoft.com/office/drawing/2014/main" id="{71BEE1C3-09FC-EB49-9D76-ECB2D9B7174F}"/>
              </a:ext>
            </a:extLst>
          </p:cNvPr>
          <p:cNvSpPr txBox="1">
            <a:spLocks/>
          </p:cNvSpPr>
          <p:nvPr/>
        </p:nvSpPr>
        <p:spPr>
          <a:xfrm>
            <a:off x="1520825" y="3723441"/>
            <a:ext cx="3599358" cy="166712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12" name="TextBox 11">
            <a:extLst>
              <a:ext uri="{FF2B5EF4-FFF2-40B4-BE49-F238E27FC236}">
                <a16:creationId xmlns:a16="http://schemas.microsoft.com/office/drawing/2014/main" id="{0CCC9017-DBD6-A647-A961-FE65AC3A557A}"/>
              </a:ext>
            </a:extLst>
          </p:cNvPr>
          <p:cNvSpPr txBox="1"/>
          <p:nvPr/>
        </p:nvSpPr>
        <p:spPr>
          <a:xfrm>
            <a:off x="6924948" y="3062698"/>
            <a:ext cx="1659430" cy="584775"/>
          </a:xfrm>
          <a:prstGeom prst="rect">
            <a:avLst/>
          </a:prstGeom>
          <a:noFill/>
        </p:spPr>
        <p:txBody>
          <a:bodyPr wrap="none" rtlCol="0" anchor="b" anchorCtr="0">
            <a:spAutoFit/>
          </a:bodyPr>
          <a:lstStyle/>
          <a:p>
            <a:pPr algn="ctr"/>
            <a:r>
              <a:rPr lang="en-US" sz="3200" b="1" dirty="0">
                <a:solidFill>
                  <a:schemeClr val="accent2"/>
                </a:solidFill>
                <a:latin typeface="Poppins SemiBold" pitchFamily="2" charset="77"/>
                <a:ea typeface="League Spartan" charset="0"/>
                <a:cs typeface="Poppins SemiBold" pitchFamily="2" charset="77"/>
              </a:rPr>
              <a:t>Title 02</a:t>
            </a:r>
          </a:p>
        </p:txBody>
      </p:sp>
      <p:sp>
        <p:nvSpPr>
          <p:cNvPr id="13" name="Subtitle 2">
            <a:extLst>
              <a:ext uri="{FF2B5EF4-FFF2-40B4-BE49-F238E27FC236}">
                <a16:creationId xmlns:a16="http://schemas.microsoft.com/office/drawing/2014/main" id="{62315DA0-B45F-AB41-941A-C5683A0CF52A}"/>
              </a:ext>
            </a:extLst>
          </p:cNvPr>
          <p:cNvSpPr txBox="1">
            <a:spLocks/>
          </p:cNvSpPr>
          <p:nvPr/>
        </p:nvSpPr>
        <p:spPr>
          <a:xfrm>
            <a:off x="5954985" y="3723441"/>
            <a:ext cx="3599358" cy="166712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14" name="TextBox 13">
            <a:extLst>
              <a:ext uri="{FF2B5EF4-FFF2-40B4-BE49-F238E27FC236}">
                <a16:creationId xmlns:a16="http://schemas.microsoft.com/office/drawing/2014/main" id="{DADDA50C-41DA-DB4C-BB93-68581C69EFA9}"/>
              </a:ext>
            </a:extLst>
          </p:cNvPr>
          <p:cNvSpPr txBox="1"/>
          <p:nvPr/>
        </p:nvSpPr>
        <p:spPr>
          <a:xfrm>
            <a:off x="11354299" y="3062698"/>
            <a:ext cx="1669047" cy="584775"/>
          </a:xfrm>
          <a:prstGeom prst="rect">
            <a:avLst/>
          </a:prstGeom>
          <a:noFill/>
        </p:spPr>
        <p:txBody>
          <a:bodyPr wrap="none" rtlCol="0" anchor="b" anchorCtr="0">
            <a:spAutoFit/>
          </a:bodyPr>
          <a:lstStyle/>
          <a:p>
            <a:pPr algn="ctr"/>
            <a:r>
              <a:rPr lang="en-US" sz="3200" b="1" dirty="0">
                <a:solidFill>
                  <a:schemeClr val="accent3"/>
                </a:solidFill>
                <a:latin typeface="Poppins SemiBold" pitchFamily="2" charset="77"/>
                <a:ea typeface="League Spartan" charset="0"/>
                <a:cs typeface="Poppins SemiBold" pitchFamily="2" charset="77"/>
              </a:rPr>
              <a:t>Title 03</a:t>
            </a:r>
          </a:p>
        </p:txBody>
      </p:sp>
      <p:sp>
        <p:nvSpPr>
          <p:cNvPr id="15" name="Subtitle 2">
            <a:extLst>
              <a:ext uri="{FF2B5EF4-FFF2-40B4-BE49-F238E27FC236}">
                <a16:creationId xmlns:a16="http://schemas.microsoft.com/office/drawing/2014/main" id="{217FACAA-D7AB-904C-AC77-77B23CE93357}"/>
              </a:ext>
            </a:extLst>
          </p:cNvPr>
          <p:cNvSpPr txBox="1">
            <a:spLocks/>
          </p:cNvSpPr>
          <p:nvPr/>
        </p:nvSpPr>
        <p:spPr>
          <a:xfrm>
            <a:off x="10389145" y="3723441"/>
            <a:ext cx="3599358" cy="166712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16" name="TextBox 15">
            <a:extLst>
              <a:ext uri="{FF2B5EF4-FFF2-40B4-BE49-F238E27FC236}">
                <a16:creationId xmlns:a16="http://schemas.microsoft.com/office/drawing/2014/main" id="{776A607C-2E4D-BB4E-AC81-303155461A5B}"/>
              </a:ext>
            </a:extLst>
          </p:cNvPr>
          <p:cNvSpPr txBox="1"/>
          <p:nvPr/>
        </p:nvSpPr>
        <p:spPr>
          <a:xfrm>
            <a:off x="20213003" y="3062698"/>
            <a:ext cx="1688283" cy="584775"/>
          </a:xfrm>
          <a:prstGeom prst="rect">
            <a:avLst/>
          </a:prstGeom>
          <a:noFill/>
        </p:spPr>
        <p:txBody>
          <a:bodyPr wrap="none" rtlCol="0" anchor="b" anchorCtr="0">
            <a:spAutoFit/>
          </a:bodyPr>
          <a:lstStyle/>
          <a:p>
            <a:pPr algn="ctr"/>
            <a:r>
              <a:rPr lang="en-US" sz="3200" b="1" dirty="0">
                <a:solidFill>
                  <a:schemeClr val="accent5"/>
                </a:solidFill>
                <a:latin typeface="Poppins SemiBold" pitchFamily="2" charset="77"/>
                <a:ea typeface="League Spartan" charset="0"/>
                <a:cs typeface="Poppins SemiBold" pitchFamily="2" charset="77"/>
              </a:rPr>
              <a:t>Title 05</a:t>
            </a:r>
          </a:p>
        </p:txBody>
      </p:sp>
      <p:sp>
        <p:nvSpPr>
          <p:cNvPr id="17" name="Subtitle 2">
            <a:extLst>
              <a:ext uri="{FF2B5EF4-FFF2-40B4-BE49-F238E27FC236}">
                <a16:creationId xmlns:a16="http://schemas.microsoft.com/office/drawing/2014/main" id="{ED7402D3-A2BF-A440-B7F6-5D8ED6531F8C}"/>
              </a:ext>
            </a:extLst>
          </p:cNvPr>
          <p:cNvSpPr txBox="1">
            <a:spLocks/>
          </p:cNvSpPr>
          <p:nvPr/>
        </p:nvSpPr>
        <p:spPr>
          <a:xfrm>
            <a:off x="19257467" y="3723441"/>
            <a:ext cx="3599358" cy="166712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18" name="TextBox 17">
            <a:extLst>
              <a:ext uri="{FF2B5EF4-FFF2-40B4-BE49-F238E27FC236}">
                <a16:creationId xmlns:a16="http://schemas.microsoft.com/office/drawing/2014/main" id="{5E2757FF-5FE4-F34F-91CD-1F8CA26CEC6B}"/>
              </a:ext>
            </a:extLst>
          </p:cNvPr>
          <p:cNvSpPr txBox="1"/>
          <p:nvPr/>
        </p:nvSpPr>
        <p:spPr>
          <a:xfrm>
            <a:off x="15775635" y="3062698"/>
            <a:ext cx="1694695" cy="584775"/>
          </a:xfrm>
          <a:prstGeom prst="rect">
            <a:avLst/>
          </a:prstGeom>
          <a:noFill/>
        </p:spPr>
        <p:txBody>
          <a:bodyPr wrap="none" rtlCol="0" anchor="b" anchorCtr="0">
            <a:spAutoFit/>
          </a:bodyPr>
          <a:lstStyle/>
          <a:p>
            <a:pPr algn="ctr"/>
            <a:r>
              <a:rPr lang="en-US" sz="3200" b="1" dirty="0">
                <a:solidFill>
                  <a:schemeClr val="accent4"/>
                </a:solidFill>
                <a:latin typeface="Poppins SemiBold" pitchFamily="2" charset="77"/>
                <a:ea typeface="League Spartan" charset="0"/>
                <a:cs typeface="Poppins SemiBold" pitchFamily="2" charset="77"/>
              </a:rPr>
              <a:t>Title 04</a:t>
            </a:r>
          </a:p>
        </p:txBody>
      </p:sp>
      <p:sp>
        <p:nvSpPr>
          <p:cNvPr id="19" name="Subtitle 2">
            <a:extLst>
              <a:ext uri="{FF2B5EF4-FFF2-40B4-BE49-F238E27FC236}">
                <a16:creationId xmlns:a16="http://schemas.microsoft.com/office/drawing/2014/main" id="{50A0F010-48B4-BE42-91BE-74D12C29FE55}"/>
              </a:ext>
            </a:extLst>
          </p:cNvPr>
          <p:cNvSpPr txBox="1">
            <a:spLocks/>
          </p:cNvSpPr>
          <p:nvPr/>
        </p:nvSpPr>
        <p:spPr>
          <a:xfrm>
            <a:off x="14823305" y="3723441"/>
            <a:ext cx="3599358" cy="166712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Tree>
    <p:extLst>
      <p:ext uri="{BB962C8B-B14F-4D97-AF65-F5344CB8AC3E}">
        <p14:creationId xmlns:p14="http://schemas.microsoft.com/office/powerpoint/2010/main" val="385158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F4DB-9B16-9147-92C4-5B3D8F2344A6}"/>
              </a:ext>
            </a:extLst>
          </p:cNvPr>
          <p:cNvSpPr txBox="1"/>
          <p:nvPr/>
        </p:nvSpPr>
        <p:spPr>
          <a:xfrm>
            <a:off x="1520825" y="482419"/>
            <a:ext cx="6973384" cy="1308050"/>
          </a:xfrm>
          <a:prstGeom prst="rect">
            <a:avLst/>
          </a:prstGeom>
          <a:noFill/>
        </p:spPr>
        <p:txBody>
          <a:bodyPr wrap="none" rtlCol="0">
            <a:spAutoFit/>
          </a:bodyPr>
          <a:lstStyle/>
          <a:p>
            <a:pPr>
              <a:lnSpc>
                <a:spcPts val="10000"/>
              </a:lnSpc>
            </a:pPr>
            <a:r>
              <a:rPr lang="en-US" sz="6600" b="1" dirty="0">
                <a:solidFill>
                  <a:schemeClr val="tx2"/>
                </a:solidFill>
                <a:latin typeface="Poppins SemiBold" pitchFamily="2" charset="77"/>
                <a:ea typeface="League Spartan" charset="0"/>
                <a:cs typeface="Poppins SemiBold" pitchFamily="2" charset="77"/>
              </a:rPr>
              <a:t>Chart Template</a:t>
            </a:r>
          </a:p>
        </p:txBody>
      </p:sp>
      <p:sp>
        <p:nvSpPr>
          <p:cNvPr id="3" name="TextBox 2">
            <a:extLst>
              <a:ext uri="{FF2B5EF4-FFF2-40B4-BE49-F238E27FC236}">
                <a16:creationId xmlns:a16="http://schemas.microsoft.com/office/drawing/2014/main" id="{13F424AC-BF31-7740-BE79-0385BC44C4E5}"/>
              </a:ext>
            </a:extLst>
          </p:cNvPr>
          <p:cNvSpPr txBox="1"/>
          <p:nvPr/>
        </p:nvSpPr>
        <p:spPr>
          <a:xfrm>
            <a:off x="1520825" y="1717976"/>
            <a:ext cx="5634556" cy="492443"/>
          </a:xfrm>
          <a:prstGeom prst="rect">
            <a:avLst/>
          </a:prstGeom>
          <a:noFill/>
        </p:spPr>
        <p:txBody>
          <a:bodyPr wrap="none" rtlCol="0" anchor="ctr" anchorCtr="0">
            <a:spAutoFit/>
          </a:bodyPr>
          <a:lstStyle/>
          <a:p>
            <a:r>
              <a:rPr lang="en-US" sz="2600" spc="100" dirty="0">
                <a:latin typeface="Open Sans Light" panose="020B0306030504020204" pitchFamily="34" charset="0"/>
                <a:ea typeface="Open Sans Light" panose="020B0306030504020204" pitchFamily="34" charset="0"/>
                <a:cs typeface="Open Sans Light" panose="020B0306030504020204" pitchFamily="34" charset="0"/>
              </a:rPr>
              <a:t>Write here your awesome subtitle</a:t>
            </a:r>
          </a:p>
        </p:txBody>
      </p:sp>
      <p:graphicFrame>
        <p:nvGraphicFramePr>
          <p:cNvPr id="4" name="Chart 3">
            <a:extLst>
              <a:ext uri="{FF2B5EF4-FFF2-40B4-BE49-F238E27FC236}">
                <a16:creationId xmlns:a16="http://schemas.microsoft.com/office/drawing/2014/main" id="{392101C2-0EA0-CB45-863E-90565EB58342}"/>
              </a:ext>
            </a:extLst>
          </p:cNvPr>
          <p:cNvGraphicFramePr/>
          <p:nvPr/>
        </p:nvGraphicFramePr>
        <p:xfrm>
          <a:off x="1520827" y="3174535"/>
          <a:ext cx="3998232" cy="39836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91B2016-CB18-BC43-9D59-02C09CAB1040}"/>
              </a:ext>
            </a:extLst>
          </p:cNvPr>
          <p:cNvGraphicFramePr/>
          <p:nvPr/>
        </p:nvGraphicFramePr>
        <p:xfrm>
          <a:off x="1520826" y="8362630"/>
          <a:ext cx="3998232" cy="398369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3D74122A-D8F1-AB47-BA6B-1623FE75F12A}"/>
              </a:ext>
            </a:extLst>
          </p:cNvPr>
          <p:cNvSpPr txBox="1"/>
          <p:nvPr/>
        </p:nvSpPr>
        <p:spPr>
          <a:xfrm>
            <a:off x="5977609" y="4002449"/>
            <a:ext cx="1572866"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01</a:t>
            </a:r>
          </a:p>
        </p:txBody>
      </p:sp>
      <p:sp>
        <p:nvSpPr>
          <p:cNvPr id="9" name="Subtitle 2">
            <a:extLst>
              <a:ext uri="{FF2B5EF4-FFF2-40B4-BE49-F238E27FC236}">
                <a16:creationId xmlns:a16="http://schemas.microsoft.com/office/drawing/2014/main" id="{D8865CEC-C1D5-B64E-8002-5648A8B22518}"/>
              </a:ext>
            </a:extLst>
          </p:cNvPr>
          <p:cNvSpPr txBox="1">
            <a:spLocks/>
          </p:cNvSpPr>
          <p:nvPr/>
        </p:nvSpPr>
        <p:spPr>
          <a:xfrm>
            <a:off x="5977610" y="4663192"/>
            <a:ext cx="5099526" cy="166712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 just write your information here.</a:t>
            </a:r>
          </a:p>
        </p:txBody>
      </p:sp>
      <p:sp>
        <p:nvSpPr>
          <p:cNvPr id="12" name="TextBox 11">
            <a:extLst>
              <a:ext uri="{FF2B5EF4-FFF2-40B4-BE49-F238E27FC236}">
                <a16:creationId xmlns:a16="http://schemas.microsoft.com/office/drawing/2014/main" id="{8FF9F7B0-1D0C-FC4A-BAE1-E23D12512C53}"/>
              </a:ext>
            </a:extLst>
          </p:cNvPr>
          <p:cNvSpPr txBox="1"/>
          <p:nvPr/>
        </p:nvSpPr>
        <p:spPr>
          <a:xfrm>
            <a:off x="5977609" y="9190544"/>
            <a:ext cx="1669047"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03</a:t>
            </a:r>
          </a:p>
        </p:txBody>
      </p:sp>
      <p:sp>
        <p:nvSpPr>
          <p:cNvPr id="13" name="Subtitle 2">
            <a:extLst>
              <a:ext uri="{FF2B5EF4-FFF2-40B4-BE49-F238E27FC236}">
                <a16:creationId xmlns:a16="http://schemas.microsoft.com/office/drawing/2014/main" id="{815AE0F6-3FB4-4E4E-9EE9-1E1459E8D59E}"/>
              </a:ext>
            </a:extLst>
          </p:cNvPr>
          <p:cNvSpPr txBox="1">
            <a:spLocks/>
          </p:cNvSpPr>
          <p:nvPr/>
        </p:nvSpPr>
        <p:spPr>
          <a:xfrm>
            <a:off x="5977610" y="9851287"/>
            <a:ext cx="5099526" cy="166712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 just write your information here.</a:t>
            </a:r>
          </a:p>
        </p:txBody>
      </p:sp>
      <p:sp>
        <p:nvSpPr>
          <p:cNvPr id="28" name="Shape 2798">
            <a:extLst>
              <a:ext uri="{FF2B5EF4-FFF2-40B4-BE49-F238E27FC236}">
                <a16:creationId xmlns:a16="http://schemas.microsoft.com/office/drawing/2014/main" id="{0AB0E5C1-5F93-C44D-8DE1-3CAEF19ABB35}"/>
              </a:ext>
            </a:extLst>
          </p:cNvPr>
          <p:cNvSpPr>
            <a:spLocks noChangeAspect="1"/>
          </p:cNvSpPr>
          <p:nvPr/>
        </p:nvSpPr>
        <p:spPr>
          <a:xfrm>
            <a:off x="14150202" y="10015236"/>
            <a:ext cx="1243882" cy="678482"/>
          </a:xfrm>
          <a:custGeom>
            <a:avLst/>
            <a:gdLst/>
            <a:ahLst/>
            <a:cxnLst>
              <a:cxn ang="0">
                <a:pos x="wd2" y="hd2"/>
              </a:cxn>
              <a:cxn ang="5400000">
                <a:pos x="wd2" y="hd2"/>
              </a:cxn>
              <a:cxn ang="10800000">
                <a:pos x="wd2" y="hd2"/>
              </a:cxn>
              <a:cxn ang="16200000">
                <a:pos x="wd2" y="hd2"/>
              </a:cxn>
            </a:cxnLst>
            <a:rect l="0" t="0" r="r" b="b"/>
            <a:pathLst>
              <a:path w="21600" h="21600" extrusionOk="0">
                <a:moveTo>
                  <a:pt x="11502" y="11838"/>
                </a:moveTo>
                <a:cubicBezTo>
                  <a:pt x="11425" y="11731"/>
                  <a:pt x="11338" y="11646"/>
                  <a:pt x="11242" y="11581"/>
                </a:cubicBezTo>
                <a:cubicBezTo>
                  <a:pt x="11144" y="11515"/>
                  <a:pt x="11102" y="11458"/>
                  <a:pt x="11001" y="11410"/>
                </a:cubicBezTo>
                <a:lnTo>
                  <a:pt x="11001" y="14261"/>
                </a:lnTo>
                <a:cubicBezTo>
                  <a:pt x="11238" y="14227"/>
                  <a:pt x="11377" y="14100"/>
                  <a:pt x="11528" y="13875"/>
                </a:cubicBezTo>
                <a:cubicBezTo>
                  <a:pt x="11680" y="13651"/>
                  <a:pt x="11756" y="13293"/>
                  <a:pt x="11756" y="12804"/>
                </a:cubicBezTo>
                <a:cubicBezTo>
                  <a:pt x="11756" y="12576"/>
                  <a:pt x="11733" y="12384"/>
                  <a:pt x="11686" y="12229"/>
                </a:cubicBezTo>
                <a:cubicBezTo>
                  <a:pt x="11640" y="12074"/>
                  <a:pt x="11579" y="11944"/>
                  <a:pt x="11502" y="11838"/>
                </a:cubicBezTo>
                <a:moveTo>
                  <a:pt x="17182" y="16200"/>
                </a:moveTo>
                <a:lnTo>
                  <a:pt x="16200" y="16200"/>
                </a:lnTo>
                <a:cubicBezTo>
                  <a:pt x="15929" y="16200"/>
                  <a:pt x="15709" y="16602"/>
                  <a:pt x="15709" y="17100"/>
                </a:cubicBezTo>
                <a:cubicBezTo>
                  <a:pt x="15709" y="17597"/>
                  <a:pt x="15929" y="18000"/>
                  <a:pt x="16200" y="18000"/>
                </a:cubicBezTo>
                <a:lnTo>
                  <a:pt x="17182" y="18000"/>
                </a:lnTo>
                <a:cubicBezTo>
                  <a:pt x="17453" y="18000"/>
                  <a:pt x="17673" y="17597"/>
                  <a:pt x="17673" y="17100"/>
                </a:cubicBezTo>
                <a:cubicBezTo>
                  <a:pt x="17673" y="16602"/>
                  <a:pt x="17453" y="16200"/>
                  <a:pt x="17182" y="16200"/>
                </a:cubicBezTo>
                <a:moveTo>
                  <a:pt x="9917" y="8509"/>
                </a:moveTo>
                <a:cubicBezTo>
                  <a:pt x="9917" y="8706"/>
                  <a:pt x="9938" y="8872"/>
                  <a:pt x="9982" y="9011"/>
                </a:cubicBezTo>
                <a:cubicBezTo>
                  <a:pt x="10026" y="9150"/>
                  <a:pt x="10082" y="9268"/>
                  <a:pt x="10150" y="9366"/>
                </a:cubicBezTo>
                <a:cubicBezTo>
                  <a:pt x="10219" y="9464"/>
                  <a:pt x="10298" y="9544"/>
                  <a:pt x="10388" y="9605"/>
                </a:cubicBezTo>
                <a:cubicBezTo>
                  <a:pt x="10478" y="9665"/>
                  <a:pt x="10513" y="9717"/>
                  <a:pt x="10605" y="9757"/>
                </a:cubicBezTo>
                <a:lnTo>
                  <a:pt x="10605" y="7311"/>
                </a:lnTo>
                <a:cubicBezTo>
                  <a:pt x="10368" y="7311"/>
                  <a:pt x="10241" y="7402"/>
                  <a:pt x="10111" y="7585"/>
                </a:cubicBezTo>
                <a:cubicBezTo>
                  <a:pt x="9981" y="7769"/>
                  <a:pt x="9917" y="8077"/>
                  <a:pt x="9917" y="8509"/>
                </a:cubicBezTo>
                <a:moveTo>
                  <a:pt x="20127" y="3600"/>
                </a:moveTo>
                <a:cubicBezTo>
                  <a:pt x="19856" y="3600"/>
                  <a:pt x="19636" y="3197"/>
                  <a:pt x="19636" y="2700"/>
                </a:cubicBezTo>
                <a:cubicBezTo>
                  <a:pt x="19636" y="2203"/>
                  <a:pt x="19856" y="1800"/>
                  <a:pt x="20127" y="1800"/>
                </a:cubicBezTo>
                <a:cubicBezTo>
                  <a:pt x="20399" y="1800"/>
                  <a:pt x="20618" y="2203"/>
                  <a:pt x="20618" y="2700"/>
                </a:cubicBezTo>
                <a:cubicBezTo>
                  <a:pt x="20618" y="3197"/>
                  <a:pt x="20399" y="3600"/>
                  <a:pt x="20127" y="3600"/>
                </a:cubicBezTo>
                <a:moveTo>
                  <a:pt x="20618" y="16365"/>
                </a:moveTo>
                <a:cubicBezTo>
                  <a:pt x="20464" y="16265"/>
                  <a:pt x="20300" y="16200"/>
                  <a:pt x="20127" y="16200"/>
                </a:cubicBezTo>
                <a:cubicBezTo>
                  <a:pt x="19314" y="16200"/>
                  <a:pt x="18655" y="17408"/>
                  <a:pt x="18655" y="18900"/>
                </a:cubicBezTo>
                <a:cubicBezTo>
                  <a:pt x="18655" y="19217"/>
                  <a:pt x="18690" y="19517"/>
                  <a:pt x="18745" y="19800"/>
                </a:cubicBezTo>
                <a:lnTo>
                  <a:pt x="2855" y="19800"/>
                </a:lnTo>
                <a:cubicBezTo>
                  <a:pt x="2910" y="19517"/>
                  <a:pt x="2945" y="19217"/>
                  <a:pt x="2945" y="18900"/>
                </a:cubicBezTo>
                <a:cubicBezTo>
                  <a:pt x="2945" y="17408"/>
                  <a:pt x="2286" y="16200"/>
                  <a:pt x="1473" y="16200"/>
                </a:cubicBezTo>
                <a:cubicBezTo>
                  <a:pt x="1300" y="16200"/>
                  <a:pt x="1136" y="16265"/>
                  <a:pt x="982" y="16365"/>
                </a:cubicBezTo>
                <a:lnTo>
                  <a:pt x="982" y="5234"/>
                </a:lnTo>
                <a:cubicBezTo>
                  <a:pt x="1136" y="5335"/>
                  <a:pt x="1300" y="5400"/>
                  <a:pt x="1473" y="5400"/>
                </a:cubicBezTo>
                <a:cubicBezTo>
                  <a:pt x="2286" y="5400"/>
                  <a:pt x="2945" y="4191"/>
                  <a:pt x="2945" y="2700"/>
                </a:cubicBezTo>
                <a:cubicBezTo>
                  <a:pt x="2945" y="2382"/>
                  <a:pt x="2910" y="2083"/>
                  <a:pt x="2855" y="1800"/>
                </a:cubicBezTo>
                <a:lnTo>
                  <a:pt x="18745" y="1800"/>
                </a:lnTo>
                <a:cubicBezTo>
                  <a:pt x="18690" y="2083"/>
                  <a:pt x="18655" y="2382"/>
                  <a:pt x="18655" y="2700"/>
                </a:cubicBezTo>
                <a:cubicBezTo>
                  <a:pt x="18655" y="4191"/>
                  <a:pt x="19314" y="5400"/>
                  <a:pt x="20127" y="5400"/>
                </a:cubicBezTo>
                <a:cubicBezTo>
                  <a:pt x="20300" y="5400"/>
                  <a:pt x="20464" y="5335"/>
                  <a:pt x="20618" y="5234"/>
                </a:cubicBezTo>
                <a:cubicBezTo>
                  <a:pt x="20618" y="5234"/>
                  <a:pt x="20618" y="16365"/>
                  <a:pt x="20618" y="16365"/>
                </a:cubicBezTo>
                <a:close/>
                <a:moveTo>
                  <a:pt x="20127" y="19800"/>
                </a:moveTo>
                <a:cubicBezTo>
                  <a:pt x="19856" y="19800"/>
                  <a:pt x="19636" y="19397"/>
                  <a:pt x="19636" y="18900"/>
                </a:cubicBezTo>
                <a:cubicBezTo>
                  <a:pt x="19636" y="18403"/>
                  <a:pt x="19856" y="18000"/>
                  <a:pt x="20127" y="18000"/>
                </a:cubicBezTo>
                <a:cubicBezTo>
                  <a:pt x="20399" y="18000"/>
                  <a:pt x="20618" y="18403"/>
                  <a:pt x="20618" y="18900"/>
                </a:cubicBezTo>
                <a:cubicBezTo>
                  <a:pt x="20618" y="19397"/>
                  <a:pt x="20399" y="19800"/>
                  <a:pt x="20127" y="19800"/>
                </a:cubicBezTo>
                <a:moveTo>
                  <a:pt x="1473" y="19800"/>
                </a:moveTo>
                <a:cubicBezTo>
                  <a:pt x="1201" y="19800"/>
                  <a:pt x="982" y="19397"/>
                  <a:pt x="982" y="18900"/>
                </a:cubicBezTo>
                <a:cubicBezTo>
                  <a:pt x="982" y="18403"/>
                  <a:pt x="1201" y="18000"/>
                  <a:pt x="1473" y="18000"/>
                </a:cubicBezTo>
                <a:cubicBezTo>
                  <a:pt x="1744" y="18000"/>
                  <a:pt x="1964" y="18403"/>
                  <a:pt x="1964" y="18900"/>
                </a:cubicBezTo>
                <a:cubicBezTo>
                  <a:pt x="1964" y="19397"/>
                  <a:pt x="1744" y="19800"/>
                  <a:pt x="1473" y="19800"/>
                </a:cubicBezTo>
                <a:moveTo>
                  <a:pt x="1473" y="1800"/>
                </a:moveTo>
                <a:cubicBezTo>
                  <a:pt x="1744" y="1800"/>
                  <a:pt x="1964" y="2203"/>
                  <a:pt x="1964" y="2700"/>
                </a:cubicBezTo>
                <a:cubicBezTo>
                  <a:pt x="1964" y="3197"/>
                  <a:pt x="1744" y="3600"/>
                  <a:pt x="1473" y="3600"/>
                </a:cubicBezTo>
                <a:cubicBezTo>
                  <a:pt x="1201" y="3600"/>
                  <a:pt x="982" y="3197"/>
                  <a:pt x="982" y="2700"/>
                </a:cubicBezTo>
                <a:cubicBezTo>
                  <a:pt x="982" y="2203"/>
                  <a:pt x="1201" y="1800"/>
                  <a:pt x="1473" y="1800"/>
                </a:cubicBezTo>
                <a:moveTo>
                  <a:pt x="20618" y="0"/>
                </a:moveTo>
                <a:lnTo>
                  <a:pt x="982" y="0"/>
                </a:lnTo>
                <a:cubicBezTo>
                  <a:pt x="440" y="0"/>
                  <a:pt x="0" y="806"/>
                  <a:pt x="0" y="1800"/>
                </a:cubicBezTo>
                <a:lnTo>
                  <a:pt x="0" y="19800"/>
                </a:lnTo>
                <a:cubicBezTo>
                  <a:pt x="0" y="20794"/>
                  <a:pt x="440" y="21600"/>
                  <a:pt x="982" y="21600"/>
                </a:cubicBezTo>
                <a:lnTo>
                  <a:pt x="20618" y="21600"/>
                </a:lnTo>
                <a:cubicBezTo>
                  <a:pt x="21160" y="21600"/>
                  <a:pt x="21600" y="20794"/>
                  <a:pt x="21600" y="19800"/>
                </a:cubicBezTo>
                <a:lnTo>
                  <a:pt x="21600" y="1800"/>
                </a:lnTo>
                <a:cubicBezTo>
                  <a:pt x="21600" y="806"/>
                  <a:pt x="21160" y="0"/>
                  <a:pt x="20618" y="0"/>
                </a:cubicBezTo>
                <a:moveTo>
                  <a:pt x="12385" y="13801"/>
                </a:moveTo>
                <a:cubicBezTo>
                  <a:pt x="12304" y="14141"/>
                  <a:pt x="12193" y="14422"/>
                  <a:pt x="12052" y="14646"/>
                </a:cubicBezTo>
                <a:cubicBezTo>
                  <a:pt x="11912" y="14871"/>
                  <a:pt x="11747" y="15042"/>
                  <a:pt x="11558" y="15160"/>
                </a:cubicBezTo>
                <a:cubicBezTo>
                  <a:pt x="11369" y="15278"/>
                  <a:pt x="11221" y="15345"/>
                  <a:pt x="11001" y="15362"/>
                </a:cubicBezTo>
                <a:lnTo>
                  <a:pt x="11001" y="16198"/>
                </a:lnTo>
                <a:lnTo>
                  <a:pt x="10605" y="16198"/>
                </a:lnTo>
                <a:lnTo>
                  <a:pt x="10605" y="15362"/>
                </a:lnTo>
                <a:cubicBezTo>
                  <a:pt x="10368" y="15353"/>
                  <a:pt x="10206" y="15284"/>
                  <a:pt x="10009" y="15154"/>
                </a:cubicBezTo>
                <a:cubicBezTo>
                  <a:pt x="9811" y="15023"/>
                  <a:pt x="9642" y="14837"/>
                  <a:pt x="9501" y="14596"/>
                </a:cubicBezTo>
                <a:cubicBezTo>
                  <a:pt x="9361" y="14356"/>
                  <a:pt x="9252" y="14061"/>
                  <a:pt x="9175" y="13710"/>
                </a:cubicBezTo>
                <a:cubicBezTo>
                  <a:pt x="9098" y="13359"/>
                  <a:pt x="9062" y="12956"/>
                  <a:pt x="9066" y="12498"/>
                </a:cubicBezTo>
                <a:lnTo>
                  <a:pt x="9818" y="12498"/>
                </a:lnTo>
                <a:cubicBezTo>
                  <a:pt x="9813" y="13036"/>
                  <a:pt x="9877" y="13461"/>
                  <a:pt x="10009" y="13770"/>
                </a:cubicBezTo>
                <a:cubicBezTo>
                  <a:pt x="10140" y="14081"/>
                  <a:pt x="10302" y="14244"/>
                  <a:pt x="10605" y="14261"/>
                </a:cubicBezTo>
                <a:lnTo>
                  <a:pt x="10605" y="11299"/>
                </a:lnTo>
                <a:cubicBezTo>
                  <a:pt x="10425" y="11209"/>
                  <a:pt x="10302" y="11101"/>
                  <a:pt x="10124" y="10974"/>
                </a:cubicBezTo>
                <a:cubicBezTo>
                  <a:pt x="9946" y="10849"/>
                  <a:pt x="9786" y="10686"/>
                  <a:pt x="9643" y="10485"/>
                </a:cubicBezTo>
                <a:cubicBezTo>
                  <a:pt x="9500" y="10285"/>
                  <a:pt x="9385" y="10035"/>
                  <a:pt x="9297" y="9733"/>
                </a:cubicBezTo>
                <a:cubicBezTo>
                  <a:pt x="9209" y="9431"/>
                  <a:pt x="9165" y="9056"/>
                  <a:pt x="9165" y="8607"/>
                </a:cubicBezTo>
                <a:cubicBezTo>
                  <a:pt x="9165" y="8216"/>
                  <a:pt x="9206" y="7871"/>
                  <a:pt x="9287" y="7574"/>
                </a:cubicBezTo>
                <a:cubicBezTo>
                  <a:pt x="9369" y="7276"/>
                  <a:pt x="9478" y="7026"/>
                  <a:pt x="9617" y="6827"/>
                </a:cubicBezTo>
                <a:cubicBezTo>
                  <a:pt x="9755" y="6627"/>
                  <a:pt x="9914" y="6474"/>
                  <a:pt x="10094" y="6368"/>
                </a:cubicBezTo>
                <a:cubicBezTo>
                  <a:pt x="10275" y="6262"/>
                  <a:pt x="10408" y="6209"/>
                  <a:pt x="10605" y="6209"/>
                </a:cubicBezTo>
                <a:lnTo>
                  <a:pt x="10605" y="5406"/>
                </a:lnTo>
                <a:lnTo>
                  <a:pt x="11001" y="5406"/>
                </a:lnTo>
                <a:lnTo>
                  <a:pt x="11001" y="6209"/>
                </a:lnTo>
                <a:cubicBezTo>
                  <a:pt x="11199" y="6209"/>
                  <a:pt x="11329" y="6257"/>
                  <a:pt x="11505" y="6356"/>
                </a:cubicBezTo>
                <a:cubicBezTo>
                  <a:pt x="11681" y="6454"/>
                  <a:pt x="11834" y="6601"/>
                  <a:pt x="11963" y="6796"/>
                </a:cubicBezTo>
                <a:cubicBezTo>
                  <a:pt x="12093" y="6992"/>
                  <a:pt x="12196" y="7241"/>
                  <a:pt x="12273" y="7543"/>
                </a:cubicBezTo>
                <a:cubicBezTo>
                  <a:pt x="12350" y="7845"/>
                  <a:pt x="12389" y="8195"/>
                  <a:pt x="12389" y="8594"/>
                </a:cubicBezTo>
                <a:lnTo>
                  <a:pt x="11637" y="8594"/>
                </a:lnTo>
                <a:cubicBezTo>
                  <a:pt x="11628" y="8179"/>
                  <a:pt x="11570" y="7860"/>
                  <a:pt x="11463" y="7641"/>
                </a:cubicBezTo>
                <a:cubicBezTo>
                  <a:pt x="11355" y="7420"/>
                  <a:pt x="11238" y="7311"/>
                  <a:pt x="11001" y="7311"/>
                </a:cubicBezTo>
                <a:lnTo>
                  <a:pt x="11001" y="9892"/>
                </a:lnTo>
                <a:cubicBezTo>
                  <a:pt x="11199" y="9990"/>
                  <a:pt x="11336" y="10104"/>
                  <a:pt x="11525" y="10235"/>
                </a:cubicBezTo>
                <a:cubicBezTo>
                  <a:pt x="11714" y="10365"/>
                  <a:pt x="11881" y="10532"/>
                  <a:pt x="12026" y="10736"/>
                </a:cubicBezTo>
                <a:cubicBezTo>
                  <a:pt x="12171" y="10940"/>
                  <a:pt x="12287" y="11193"/>
                  <a:pt x="12375" y="11495"/>
                </a:cubicBezTo>
                <a:cubicBezTo>
                  <a:pt x="12463" y="11797"/>
                  <a:pt x="12507" y="12168"/>
                  <a:pt x="12507" y="12608"/>
                </a:cubicBezTo>
                <a:cubicBezTo>
                  <a:pt x="12507" y="13065"/>
                  <a:pt x="12466" y="13463"/>
                  <a:pt x="12385" y="13801"/>
                </a:cubicBezTo>
                <a:moveTo>
                  <a:pt x="10800" y="3600"/>
                </a:moveTo>
                <a:cubicBezTo>
                  <a:pt x="8631" y="3600"/>
                  <a:pt x="6873" y="6824"/>
                  <a:pt x="6873" y="10800"/>
                </a:cubicBezTo>
                <a:cubicBezTo>
                  <a:pt x="6873" y="14776"/>
                  <a:pt x="8631" y="18000"/>
                  <a:pt x="10800" y="18000"/>
                </a:cubicBezTo>
                <a:cubicBezTo>
                  <a:pt x="12969" y="18000"/>
                  <a:pt x="14727" y="14776"/>
                  <a:pt x="14727" y="10800"/>
                </a:cubicBezTo>
                <a:cubicBezTo>
                  <a:pt x="14727" y="6824"/>
                  <a:pt x="12969" y="3600"/>
                  <a:pt x="10800" y="3600"/>
                </a:cubicBezTo>
                <a:moveTo>
                  <a:pt x="5400" y="3600"/>
                </a:moveTo>
                <a:lnTo>
                  <a:pt x="4418" y="3600"/>
                </a:lnTo>
                <a:cubicBezTo>
                  <a:pt x="4147" y="3600"/>
                  <a:pt x="3927" y="4002"/>
                  <a:pt x="3927" y="4500"/>
                </a:cubicBezTo>
                <a:cubicBezTo>
                  <a:pt x="3927" y="4997"/>
                  <a:pt x="4147" y="5400"/>
                  <a:pt x="4418" y="5400"/>
                </a:cubicBezTo>
                <a:lnTo>
                  <a:pt x="5400" y="5400"/>
                </a:lnTo>
                <a:cubicBezTo>
                  <a:pt x="5671" y="5400"/>
                  <a:pt x="5891" y="4997"/>
                  <a:pt x="5891" y="4500"/>
                </a:cubicBezTo>
                <a:cubicBezTo>
                  <a:pt x="5891" y="4002"/>
                  <a:pt x="5671" y="3600"/>
                  <a:pt x="5400" y="3600"/>
                </a:cubicBezTo>
              </a:path>
            </a:pathLst>
          </a:custGeom>
          <a:solidFill>
            <a:schemeClr val="accent4"/>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29" name="Shape 2817">
            <a:extLst>
              <a:ext uri="{FF2B5EF4-FFF2-40B4-BE49-F238E27FC236}">
                <a16:creationId xmlns:a16="http://schemas.microsoft.com/office/drawing/2014/main" id="{85DF148C-19E5-934A-BF02-C8C08DE7EE4E}"/>
              </a:ext>
            </a:extLst>
          </p:cNvPr>
          <p:cNvSpPr>
            <a:spLocks noChangeAspect="1"/>
          </p:cNvSpPr>
          <p:nvPr/>
        </p:nvSpPr>
        <p:spPr>
          <a:xfrm>
            <a:off x="2898003" y="4657522"/>
            <a:ext cx="1243880" cy="1017720"/>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982" y="9600"/>
                </a:lnTo>
                <a:lnTo>
                  <a:pt x="982" y="8400"/>
                </a:lnTo>
                <a:lnTo>
                  <a:pt x="20618" y="8400"/>
                </a:lnTo>
                <a:cubicBezTo>
                  <a:pt x="20618" y="8400"/>
                  <a:pt x="20618" y="9600"/>
                  <a:pt x="20618" y="9600"/>
                </a:cubicBezTo>
                <a:close/>
                <a:moveTo>
                  <a:pt x="19006" y="13200"/>
                </a:moveTo>
                <a:lnTo>
                  <a:pt x="15735" y="13200"/>
                </a:lnTo>
                <a:lnTo>
                  <a:pt x="16045" y="10800"/>
                </a:lnTo>
                <a:lnTo>
                  <a:pt x="19419" y="10800"/>
                </a:lnTo>
                <a:cubicBezTo>
                  <a:pt x="19419" y="10800"/>
                  <a:pt x="19006" y="13200"/>
                  <a:pt x="19006" y="13200"/>
                </a:cubicBezTo>
                <a:close/>
                <a:moveTo>
                  <a:pt x="18386" y="16800"/>
                </a:moveTo>
                <a:lnTo>
                  <a:pt x="15270" y="16800"/>
                </a:lnTo>
                <a:lnTo>
                  <a:pt x="15580" y="14400"/>
                </a:lnTo>
                <a:lnTo>
                  <a:pt x="18799" y="14400"/>
                </a:lnTo>
                <a:cubicBezTo>
                  <a:pt x="18799" y="14400"/>
                  <a:pt x="18386" y="16800"/>
                  <a:pt x="18386" y="16800"/>
                </a:cubicBezTo>
                <a:close/>
                <a:moveTo>
                  <a:pt x="17766" y="20400"/>
                </a:moveTo>
                <a:lnTo>
                  <a:pt x="14805" y="20400"/>
                </a:lnTo>
                <a:lnTo>
                  <a:pt x="15115" y="18000"/>
                </a:lnTo>
                <a:lnTo>
                  <a:pt x="18179" y="18000"/>
                </a:lnTo>
                <a:cubicBezTo>
                  <a:pt x="18179" y="18000"/>
                  <a:pt x="17766" y="20400"/>
                  <a:pt x="17766" y="20400"/>
                </a:cubicBezTo>
                <a:close/>
                <a:moveTo>
                  <a:pt x="11291" y="13200"/>
                </a:moveTo>
                <a:lnTo>
                  <a:pt x="11291" y="10800"/>
                </a:lnTo>
                <a:lnTo>
                  <a:pt x="15063" y="10800"/>
                </a:lnTo>
                <a:lnTo>
                  <a:pt x="14753" y="13200"/>
                </a:lnTo>
                <a:cubicBezTo>
                  <a:pt x="14753" y="13200"/>
                  <a:pt x="11291" y="13200"/>
                  <a:pt x="11291" y="13200"/>
                </a:cubicBezTo>
                <a:close/>
                <a:moveTo>
                  <a:pt x="14289" y="16800"/>
                </a:moveTo>
                <a:lnTo>
                  <a:pt x="11291" y="16800"/>
                </a:lnTo>
                <a:lnTo>
                  <a:pt x="11291" y="14400"/>
                </a:lnTo>
                <a:lnTo>
                  <a:pt x="14598" y="14400"/>
                </a:lnTo>
                <a:cubicBezTo>
                  <a:pt x="14598" y="14400"/>
                  <a:pt x="14289" y="16800"/>
                  <a:pt x="14289" y="16800"/>
                </a:cubicBezTo>
                <a:close/>
                <a:moveTo>
                  <a:pt x="13823" y="20400"/>
                </a:moveTo>
                <a:lnTo>
                  <a:pt x="11291" y="20400"/>
                </a:lnTo>
                <a:lnTo>
                  <a:pt x="11291" y="18000"/>
                </a:lnTo>
                <a:lnTo>
                  <a:pt x="14133" y="18000"/>
                </a:lnTo>
                <a:cubicBezTo>
                  <a:pt x="14133" y="18000"/>
                  <a:pt x="13823" y="20400"/>
                  <a:pt x="13823" y="20400"/>
                </a:cubicBezTo>
                <a:close/>
                <a:moveTo>
                  <a:pt x="10309" y="13200"/>
                </a:moveTo>
                <a:lnTo>
                  <a:pt x="6847" y="13200"/>
                </a:lnTo>
                <a:lnTo>
                  <a:pt x="6537" y="10800"/>
                </a:lnTo>
                <a:lnTo>
                  <a:pt x="10309" y="10800"/>
                </a:lnTo>
                <a:cubicBezTo>
                  <a:pt x="10309" y="10800"/>
                  <a:pt x="10309" y="13200"/>
                  <a:pt x="10309" y="13200"/>
                </a:cubicBezTo>
                <a:close/>
                <a:moveTo>
                  <a:pt x="10309" y="16800"/>
                </a:moveTo>
                <a:lnTo>
                  <a:pt x="7311" y="16800"/>
                </a:lnTo>
                <a:lnTo>
                  <a:pt x="7002" y="14400"/>
                </a:lnTo>
                <a:lnTo>
                  <a:pt x="10309" y="14400"/>
                </a:lnTo>
                <a:cubicBezTo>
                  <a:pt x="10309" y="14400"/>
                  <a:pt x="10309" y="16800"/>
                  <a:pt x="10309" y="16800"/>
                </a:cubicBezTo>
                <a:close/>
                <a:moveTo>
                  <a:pt x="10309" y="20400"/>
                </a:moveTo>
                <a:lnTo>
                  <a:pt x="7777" y="20400"/>
                </a:lnTo>
                <a:lnTo>
                  <a:pt x="7467" y="18000"/>
                </a:lnTo>
                <a:lnTo>
                  <a:pt x="10309" y="18000"/>
                </a:lnTo>
                <a:cubicBezTo>
                  <a:pt x="10309" y="18000"/>
                  <a:pt x="10309" y="20400"/>
                  <a:pt x="10309" y="20400"/>
                </a:cubicBezTo>
                <a:close/>
                <a:moveTo>
                  <a:pt x="3834" y="20400"/>
                </a:moveTo>
                <a:lnTo>
                  <a:pt x="3421" y="18000"/>
                </a:lnTo>
                <a:lnTo>
                  <a:pt x="6485" y="18000"/>
                </a:lnTo>
                <a:lnTo>
                  <a:pt x="6795" y="20400"/>
                </a:lnTo>
                <a:cubicBezTo>
                  <a:pt x="6795" y="20400"/>
                  <a:pt x="3834" y="20400"/>
                  <a:pt x="3834" y="20400"/>
                </a:cubicBezTo>
                <a:close/>
                <a:moveTo>
                  <a:pt x="2801" y="14400"/>
                </a:moveTo>
                <a:lnTo>
                  <a:pt x="6020" y="14400"/>
                </a:lnTo>
                <a:lnTo>
                  <a:pt x="6330" y="16800"/>
                </a:lnTo>
                <a:lnTo>
                  <a:pt x="3214" y="16800"/>
                </a:lnTo>
                <a:cubicBezTo>
                  <a:pt x="3214" y="16800"/>
                  <a:pt x="2801" y="14400"/>
                  <a:pt x="2801" y="14400"/>
                </a:cubicBezTo>
                <a:close/>
                <a:moveTo>
                  <a:pt x="2181" y="10800"/>
                </a:moveTo>
                <a:lnTo>
                  <a:pt x="5555" y="10800"/>
                </a:lnTo>
                <a:lnTo>
                  <a:pt x="5865" y="13200"/>
                </a:lnTo>
                <a:lnTo>
                  <a:pt x="2594" y="13200"/>
                </a:lnTo>
                <a:cubicBezTo>
                  <a:pt x="2594" y="13200"/>
                  <a:pt x="2181" y="10800"/>
                  <a:pt x="2181" y="10800"/>
                </a:cubicBezTo>
                <a:close/>
                <a:moveTo>
                  <a:pt x="10800" y="1320"/>
                </a:moveTo>
                <a:lnTo>
                  <a:pt x="17616" y="7200"/>
                </a:lnTo>
                <a:lnTo>
                  <a:pt x="3984" y="7200"/>
                </a:lnTo>
                <a:cubicBezTo>
                  <a:pt x="3984" y="7200"/>
                  <a:pt x="10800" y="1320"/>
                  <a:pt x="10800" y="1320"/>
                </a:cubicBezTo>
                <a:close/>
                <a:moveTo>
                  <a:pt x="20618" y="7200"/>
                </a:moveTo>
                <a:lnTo>
                  <a:pt x="19284" y="7200"/>
                </a:lnTo>
                <a:lnTo>
                  <a:pt x="11157" y="188"/>
                </a:lnTo>
                <a:lnTo>
                  <a:pt x="11155" y="190"/>
                </a:lnTo>
                <a:cubicBezTo>
                  <a:pt x="11066" y="74"/>
                  <a:pt x="10941" y="0"/>
                  <a:pt x="10800" y="0"/>
                </a:cubicBezTo>
                <a:cubicBezTo>
                  <a:pt x="10659" y="0"/>
                  <a:pt x="10534" y="74"/>
                  <a:pt x="10445" y="190"/>
                </a:cubicBezTo>
                <a:lnTo>
                  <a:pt x="10443" y="188"/>
                </a:lnTo>
                <a:lnTo>
                  <a:pt x="2316" y="7200"/>
                </a:lnTo>
                <a:lnTo>
                  <a:pt x="982" y="7200"/>
                </a:lnTo>
                <a:cubicBezTo>
                  <a:pt x="439" y="7200"/>
                  <a:pt x="0" y="7738"/>
                  <a:pt x="0" y="8400"/>
                </a:cubicBezTo>
                <a:lnTo>
                  <a:pt x="0" y="9600"/>
                </a:lnTo>
                <a:cubicBezTo>
                  <a:pt x="0" y="10262"/>
                  <a:pt x="439" y="10800"/>
                  <a:pt x="982" y="10800"/>
                </a:cubicBezTo>
                <a:lnTo>
                  <a:pt x="1178" y="10800"/>
                </a:lnTo>
                <a:lnTo>
                  <a:pt x="2960" y="21145"/>
                </a:lnTo>
                <a:lnTo>
                  <a:pt x="2969" y="21143"/>
                </a:lnTo>
                <a:cubicBezTo>
                  <a:pt x="3023" y="21403"/>
                  <a:pt x="3207" y="21600"/>
                  <a:pt x="3436" y="21600"/>
                </a:cubicBezTo>
                <a:lnTo>
                  <a:pt x="18164" y="21600"/>
                </a:lnTo>
                <a:cubicBezTo>
                  <a:pt x="18393" y="21600"/>
                  <a:pt x="18577" y="21403"/>
                  <a:pt x="18631" y="21143"/>
                </a:cubicBezTo>
                <a:lnTo>
                  <a:pt x="18640" y="21145"/>
                </a:lnTo>
                <a:lnTo>
                  <a:pt x="20422" y="10800"/>
                </a:lnTo>
                <a:lnTo>
                  <a:pt x="20618" y="10800"/>
                </a:lnTo>
                <a:cubicBezTo>
                  <a:pt x="21160" y="10800"/>
                  <a:pt x="21600" y="10262"/>
                  <a:pt x="21600" y="9600"/>
                </a:cubicBezTo>
                <a:lnTo>
                  <a:pt x="21600" y="8400"/>
                </a:lnTo>
                <a:cubicBezTo>
                  <a:pt x="21600" y="7738"/>
                  <a:pt x="21160" y="7200"/>
                  <a:pt x="20618" y="7200"/>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a:latin typeface="Open Sans Semibold" charset="0"/>
              <a:ea typeface="Open Sans Semibold" charset="0"/>
              <a:cs typeface="Open Sans Semibold" charset="0"/>
            </a:endParaRPr>
          </a:p>
        </p:txBody>
      </p:sp>
      <p:sp>
        <p:nvSpPr>
          <p:cNvPr id="30" name="Shape 2849">
            <a:extLst>
              <a:ext uri="{FF2B5EF4-FFF2-40B4-BE49-F238E27FC236}">
                <a16:creationId xmlns:a16="http://schemas.microsoft.com/office/drawing/2014/main" id="{7E664449-A2EC-5F45-B20D-76F5B255706F}"/>
              </a:ext>
            </a:extLst>
          </p:cNvPr>
          <p:cNvSpPr>
            <a:spLocks noChangeAspect="1"/>
          </p:cNvSpPr>
          <p:nvPr/>
        </p:nvSpPr>
        <p:spPr>
          <a:xfrm>
            <a:off x="2898003" y="9816836"/>
            <a:ext cx="1243880" cy="1075282"/>
          </a:xfrm>
          <a:custGeom>
            <a:avLst/>
            <a:gdLst/>
            <a:ahLst/>
            <a:cxnLst>
              <a:cxn ang="0">
                <a:pos x="wd2" y="hd2"/>
              </a:cxn>
              <a:cxn ang="5400000">
                <a:pos x="wd2" y="hd2"/>
              </a:cxn>
              <a:cxn ang="10800000">
                <a:pos x="wd2" y="hd2"/>
              </a:cxn>
              <a:cxn ang="16200000">
                <a:pos x="wd2" y="hd2"/>
              </a:cxn>
            </a:cxnLst>
            <a:rect l="0" t="0" r="r" b="b"/>
            <a:pathLst>
              <a:path w="21600" h="21582" extrusionOk="0">
                <a:moveTo>
                  <a:pt x="13421" y="20466"/>
                </a:moveTo>
                <a:lnTo>
                  <a:pt x="12630" y="20221"/>
                </a:lnTo>
                <a:cubicBezTo>
                  <a:pt x="13305" y="19604"/>
                  <a:pt x="13745" y="18664"/>
                  <a:pt x="13745" y="17589"/>
                </a:cubicBezTo>
                <a:cubicBezTo>
                  <a:pt x="13745" y="16189"/>
                  <a:pt x="13013" y="14988"/>
                  <a:pt x="11967" y="14465"/>
                </a:cubicBezTo>
                <a:lnTo>
                  <a:pt x="11702" y="15585"/>
                </a:lnTo>
                <a:cubicBezTo>
                  <a:pt x="12330" y="15964"/>
                  <a:pt x="12764" y="16715"/>
                  <a:pt x="12764" y="17589"/>
                </a:cubicBezTo>
                <a:cubicBezTo>
                  <a:pt x="12764" y="18299"/>
                  <a:pt x="12477" y="18923"/>
                  <a:pt x="12035" y="19336"/>
                </a:cubicBezTo>
                <a:lnTo>
                  <a:pt x="12296" y="18213"/>
                </a:lnTo>
                <a:cubicBezTo>
                  <a:pt x="12327" y="18073"/>
                  <a:pt x="12314" y="17918"/>
                  <a:pt x="12246" y="17782"/>
                </a:cubicBezTo>
                <a:cubicBezTo>
                  <a:pt x="12111" y="17511"/>
                  <a:pt x="11811" y="17418"/>
                  <a:pt x="11576" y="17574"/>
                </a:cubicBezTo>
                <a:cubicBezTo>
                  <a:pt x="11459" y="17653"/>
                  <a:pt x="11380" y="17779"/>
                  <a:pt x="11347" y="17920"/>
                </a:cubicBezTo>
                <a:lnTo>
                  <a:pt x="10808" y="20244"/>
                </a:lnTo>
                <a:cubicBezTo>
                  <a:pt x="10776" y="20384"/>
                  <a:pt x="10789" y="20539"/>
                  <a:pt x="10857" y="20675"/>
                </a:cubicBezTo>
                <a:cubicBezTo>
                  <a:pt x="10920" y="20802"/>
                  <a:pt x="11021" y="20885"/>
                  <a:pt x="11133" y="20927"/>
                </a:cubicBezTo>
                <a:lnTo>
                  <a:pt x="11126" y="20956"/>
                </a:lnTo>
                <a:cubicBezTo>
                  <a:pt x="11142" y="20954"/>
                  <a:pt x="11158" y="20948"/>
                  <a:pt x="11173" y="20945"/>
                </a:cubicBezTo>
                <a:lnTo>
                  <a:pt x="13166" y="21562"/>
                </a:lnTo>
                <a:cubicBezTo>
                  <a:pt x="13288" y="21600"/>
                  <a:pt x="13422" y="21584"/>
                  <a:pt x="13539" y="21506"/>
                </a:cubicBezTo>
                <a:cubicBezTo>
                  <a:pt x="13774" y="21350"/>
                  <a:pt x="13855" y="21002"/>
                  <a:pt x="13719" y="20730"/>
                </a:cubicBezTo>
                <a:cubicBezTo>
                  <a:pt x="13651" y="20595"/>
                  <a:pt x="13542" y="20503"/>
                  <a:pt x="13421" y="20466"/>
                </a:cubicBezTo>
                <a:moveTo>
                  <a:pt x="18634" y="7273"/>
                </a:moveTo>
                <a:cubicBezTo>
                  <a:pt x="18643" y="7119"/>
                  <a:pt x="18655" y="6966"/>
                  <a:pt x="18655" y="6809"/>
                </a:cubicBezTo>
                <a:cubicBezTo>
                  <a:pt x="18655" y="3049"/>
                  <a:pt x="16017" y="0"/>
                  <a:pt x="12764" y="0"/>
                </a:cubicBezTo>
                <a:cubicBezTo>
                  <a:pt x="10499" y="0"/>
                  <a:pt x="8536" y="1479"/>
                  <a:pt x="7550" y="3645"/>
                </a:cubicBezTo>
                <a:cubicBezTo>
                  <a:pt x="7185" y="3492"/>
                  <a:pt x="6793" y="3404"/>
                  <a:pt x="6382" y="3404"/>
                </a:cubicBezTo>
                <a:cubicBezTo>
                  <a:pt x="4484" y="3404"/>
                  <a:pt x="2945" y="5183"/>
                  <a:pt x="2945" y="7376"/>
                </a:cubicBezTo>
                <a:cubicBezTo>
                  <a:pt x="2945" y="7662"/>
                  <a:pt x="2973" y="7940"/>
                  <a:pt x="3022" y="8208"/>
                </a:cubicBezTo>
                <a:cubicBezTo>
                  <a:pt x="1267" y="8884"/>
                  <a:pt x="0" y="10794"/>
                  <a:pt x="0" y="13050"/>
                </a:cubicBezTo>
                <a:cubicBezTo>
                  <a:pt x="0" y="15871"/>
                  <a:pt x="1978" y="18157"/>
                  <a:pt x="4418" y="18157"/>
                </a:cubicBezTo>
                <a:lnTo>
                  <a:pt x="6382" y="18157"/>
                </a:lnTo>
                <a:cubicBezTo>
                  <a:pt x="6653" y="18157"/>
                  <a:pt x="6873" y="17903"/>
                  <a:pt x="6873" y="17589"/>
                </a:cubicBezTo>
                <a:cubicBezTo>
                  <a:pt x="6873" y="17276"/>
                  <a:pt x="6653" y="17022"/>
                  <a:pt x="6382" y="17022"/>
                </a:cubicBezTo>
                <a:lnTo>
                  <a:pt x="4418" y="17022"/>
                </a:lnTo>
                <a:cubicBezTo>
                  <a:pt x="2524" y="17022"/>
                  <a:pt x="982" y="15240"/>
                  <a:pt x="982" y="13050"/>
                </a:cubicBezTo>
                <a:cubicBezTo>
                  <a:pt x="982" y="11339"/>
                  <a:pt x="1926" y="9826"/>
                  <a:pt x="3333" y="9284"/>
                </a:cubicBezTo>
                <a:lnTo>
                  <a:pt x="4165" y="8964"/>
                </a:lnTo>
                <a:lnTo>
                  <a:pt x="3982" y="7971"/>
                </a:lnTo>
                <a:cubicBezTo>
                  <a:pt x="3946" y="7773"/>
                  <a:pt x="3927" y="7572"/>
                  <a:pt x="3927" y="7376"/>
                </a:cubicBezTo>
                <a:cubicBezTo>
                  <a:pt x="3927" y="5812"/>
                  <a:pt x="5028" y="4539"/>
                  <a:pt x="6382" y="4539"/>
                </a:cubicBezTo>
                <a:cubicBezTo>
                  <a:pt x="6661" y="4539"/>
                  <a:pt x="6942" y="4597"/>
                  <a:pt x="7215" y="4712"/>
                </a:cubicBezTo>
                <a:lnTo>
                  <a:pt x="8019" y="5049"/>
                </a:lnTo>
                <a:lnTo>
                  <a:pt x="8418" y="4173"/>
                </a:lnTo>
                <a:cubicBezTo>
                  <a:pt x="9272" y="2299"/>
                  <a:pt x="10937" y="1135"/>
                  <a:pt x="12764" y="1135"/>
                </a:cubicBezTo>
                <a:cubicBezTo>
                  <a:pt x="15470" y="1135"/>
                  <a:pt x="17673" y="3680"/>
                  <a:pt x="17673" y="6809"/>
                </a:cubicBezTo>
                <a:cubicBezTo>
                  <a:pt x="17673" y="6908"/>
                  <a:pt x="17666" y="7005"/>
                  <a:pt x="17660" y="7102"/>
                </a:cubicBezTo>
                <a:lnTo>
                  <a:pt x="17655" y="7199"/>
                </a:lnTo>
                <a:lnTo>
                  <a:pt x="17610" y="7998"/>
                </a:lnTo>
                <a:lnTo>
                  <a:pt x="18245" y="8315"/>
                </a:lnTo>
                <a:cubicBezTo>
                  <a:pt x="19687" y="9034"/>
                  <a:pt x="20618" y="10670"/>
                  <a:pt x="20618" y="12483"/>
                </a:cubicBezTo>
                <a:cubicBezTo>
                  <a:pt x="20618" y="14986"/>
                  <a:pt x="18856" y="17022"/>
                  <a:pt x="16691" y="17022"/>
                </a:cubicBezTo>
                <a:lnTo>
                  <a:pt x="15218" y="17022"/>
                </a:lnTo>
                <a:cubicBezTo>
                  <a:pt x="14947" y="17022"/>
                  <a:pt x="14727" y="17276"/>
                  <a:pt x="14727" y="17589"/>
                </a:cubicBezTo>
                <a:cubicBezTo>
                  <a:pt x="14727" y="17903"/>
                  <a:pt x="14947" y="18157"/>
                  <a:pt x="15218" y="18157"/>
                </a:cubicBezTo>
                <a:lnTo>
                  <a:pt x="16691" y="18157"/>
                </a:lnTo>
                <a:cubicBezTo>
                  <a:pt x="19402" y="18157"/>
                  <a:pt x="21600" y="15617"/>
                  <a:pt x="21600" y="12483"/>
                </a:cubicBezTo>
                <a:cubicBezTo>
                  <a:pt x="21600" y="10147"/>
                  <a:pt x="20378" y="8143"/>
                  <a:pt x="18634" y="7273"/>
                </a:cubicBezTo>
                <a:moveTo>
                  <a:pt x="10773" y="14522"/>
                </a:moveTo>
                <a:cubicBezTo>
                  <a:pt x="10711" y="14398"/>
                  <a:pt x="10613" y="14316"/>
                  <a:pt x="10504" y="14274"/>
                </a:cubicBezTo>
                <a:lnTo>
                  <a:pt x="10517" y="14218"/>
                </a:lnTo>
                <a:cubicBezTo>
                  <a:pt x="10484" y="14221"/>
                  <a:pt x="10451" y="14231"/>
                  <a:pt x="10418" y="14240"/>
                </a:cubicBezTo>
                <a:lnTo>
                  <a:pt x="8463" y="13634"/>
                </a:lnTo>
                <a:lnTo>
                  <a:pt x="8463" y="13635"/>
                </a:lnTo>
                <a:cubicBezTo>
                  <a:pt x="8343" y="13598"/>
                  <a:pt x="8209" y="13613"/>
                  <a:pt x="8091" y="13692"/>
                </a:cubicBezTo>
                <a:cubicBezTo>
                  <a:pt x="7856" y="13848"/>
                  <a:pt x="7776" y="14195"/>
                  <a:pt x="7911" y="14466"/>
                </a:cubicBezTo>
                <a:cubicBezTo>
                  <a:pt x="7979" y="14602"/>
                  <a:pt x="8088" y="14693"/>
                  <a:pt x="8210" y="14731"/>
                </a:cubicBezTo>
                <a:lnTo>
                  <a:pt x="8965" y="14964"/>
                </a:lnTo>
                <a:cubicBezTo>
                  <a:pt x="8292" y="15580"/>
                  <a:pt x="7855" y="16518"/>
                  <a:pt x="7855" y="17589"/>
                </a:cubicBezTo>
                <a:cubicBezTo>
                  <a:pt x="7855" y="19007"/>
                  <a:pt x="8604" y="20220"/>
                  <a:pt x="9671" y="20732"/>
                </a:cubicBezTo>
                <a:lnTo>
                  <a:pt x="9934" y="19617"/>
                </a:lnTo>
                <a:cubicBezTo>
                  <a:pt x="9286" y="19246"/>
                  <a:pt x="8836" y="18482"/>
                  <a:pt x="8836" y="17589"/>
                </a:cubicBezTo>
                <a:cubicBezTo>
                  <a:pt x="8836" y="16857"/>
                  <a:pt x="9142" y="16215"/>
                  <a:pt x="9609" y="15802"/>
                </a:cubicBezTo>
                <a:lnTo>
                  <a:pt x="9335" y="16984"/>
                </a:lnTo>
                <a:cubicBezTo>
                  <a:pt x="9303" y="17124"/>
                  <a:pt x="9317" y="17279"/>
                  <a:pt x="9384" y="17415"/>
                </a:cubicBezTo>
                <a:cubicBezTo>
                  <a:pt x="9520" y="17686"/>
                  <a:pt x="9820" y="17779"/>
                  <a:pt x="10055" y="17623"/>
                </a:cubicBezTo>
                <a:cubicBezTo>
                  <a:pt x="10172" y="17544"/>
                  <a:pt x="10251" y="17418"/>
                  <a:pt x="10283" y="17278"/>
                </a:cubicBezTo>
                <a:lnTo>
                  <a:pt x="10823" y="14952"/>
                </a:lnTo>
                <a:cubicBezTo>
                  <a:pt x="10855" y="14812"/>
                  <a:pt x="10841" y="14658"/>
                  <a:pt x="10773" y="14522"/>
                </a:cubicBezTo>
              </a:path>
            </a:pathLst>
          </a:custGeom>
          <a:solidFill>
            <a:schemeClr val="accent3"/>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a:latin typeface="Open Sans Semibold" charset="0"/>
              <a:ea typeface="Open Sans Semibold" charset="0"/>
              <a:cs typeface="Open Sans Semibold" charset="0"/>
            </a:endParaRPr>
          </a:p>
        </p:txBody>
      </p:sp>
      <p:sp>
        <p:nvSpPr>
          <p:cNvPr id="31" name="Shape 2853">
            <a:extLst>
              <a:ext uri="{FF2B5EF4-FFF2-40B4-BE49-F238E27FC236}">
                <a16:creationId xmlns:a16="http://schemas.microsoft.com/office/drawing/2014/main" id="{1E581415-8364-4547-B02A-26CB1385A95D}"/>
              </a:ext>
            </a:extLst>
          </p:cNvPr>
          <p:cNvSpPr>
            <a:spLocks noChangeAspect="1"/>
          </p:cNvSpPr>
          <p:nvPr/>
        </p:nvSpPr>
        <p:spPr>
          <a:xfrm>
            <a:off x="14263283" y="4544442"/>
            <a:ext cx="1017720" cy="1243880"/>
          </a:xfrm>
          <a:custGeom>
            <a:avLst/>
            <a:gdLst/>
            <a:ahLst/>
            <a:cxnLst>
              <a:cxn ang="0">
                <a:pos x="wd2" y="hd2"/>
              </a:cxn>
              <a:cxn ang="5400000">
                <a:pos x="wd2" y="hd2"/>
              </a:cxn>
              <a:cxn ang="10800000">
                <a:pos x="wd2" y="hd2"/>
              </a:cxn>
              <a:cxn ang="16200000">
                <a:pos x="wd2" y="hd2"/>
              </a:cxn>
            </a:cxnLst>
            <a:rect l="0" t="0" r="r" b="b"/>
            <a:pathLst>
              <a:path w="21600" h="21600" extrusionOk="0">
                <a:moveTo>
                  <a:pt x="9600" y="8836"/>
                </a:moveTo>
                <a:cubicBezTo>
                  <a:pt x="9600" y="8295"/>
                  <a:pt x="10138" y="7855"/>
                  <a:pt x="10800" y="7855"/>
                </a:cubicBezTo>
                <a:cubicBezTo>
                  <a:pt x="11462" y="7855"/>
                  <a:pt x="12000" y="8295"/>
                  <a:pt x="12000" y="8836"/>
                </a:cubicBezTo>
                <a:cubicBezTo>
                  <a:pt x="12000" y="9378"/>
                  <a:pt x="11462" y="9818"/>
                  <a:pt x="10800" y="9818"/>
                </a:cubicBezTo>
                <a:cubicBezTo>
                  <a:pt x="10138" y="9818"/>
                  <a:pt x="9600" y="9378"/>
                  <a:pt x="9600" y="8836"/>
                </a:cubicBezTo>
                <a:moveTo>
                  <a:pt x="13200" y="8836"/>
                </a:moveTo>
                <a:cubicBezTo>
                  <a:pt x="13200" y="7752"/>
                  <a:pt x="12125" y="6873"/>
                  <a:pt x="10800" y="6873"/>
                </a:cubicBezTo>
                <a:cubicBezTo>
                  <a:pt x="9475" y="6873"/>
                  <a:pt x="8400" y="7752"/>
                  <a:pt x="8400" y="8836"/>
                </a:cubicBezTo>
                <a:cubicBezTo>
                  <a:pt x="8400" y="9921"/>
                  <a:pt x="9475" y="10800"/>
                  <a:pt x="10800" y="10800"/>
                </a:cubicBezTo>
                <a:cubicBezTo>
                  <a:pt x="12125" y="10800"/>
                  <a:pt x="13200" y="9921"/>
                  <a:pt x="13200" y="8836"/>
                </a:cubicBezTo>
                <a:moveTo>
                  <a:pt x="17400" y="8836"/>
                </a:moveTo>
                <a:cubicBezTo>
                  <a:pt x="17400" y="5854"/>
                  <a:pt x="14445" y="3436"/>
                  <a:pt x="10800" y="3436"/>
                </a:cubicBezTo>
                <a:cubicBezTo>
                  <a:pt x="7155" y="3436"/>
                  <a:pt x="4200" y="5854"/>
                  <a:pt x="4200" y="8836"/>
                </a:cubicBezTo>
                <a:cubicBezTo>
                  <a:pt x="4200" y="10437"/>
                  <a:pt x="5056" y="11870"/>
                  <a:pt x="6408" y="12860"/>
                </a:cubicBezTo>
                <a:cubicBezTo>
                  <a:pt x="6570" y="12537"/>
                  <a:pt x="6778" y="12249"/>
                  <a:pt x="7035" y="12000"/>
                </a:cubicBezTo>
                <a:cubicBezTo>
                  <a:pt x="6028" y="11198"/>
                  <a:pt x="5400" y="10078"/>
                  <a:pt x="5400" y="8836"/>
                </a:cubicBezTo>
                <a:cubicBezTo>
                  <a:pt x="5400" y="6396"/>
                  <a:pt x="7818" y="4418"/>
                  <a:pt x="10800" y="4418"/>
                </a:cubicBezTo>
                <a:cubicBezTo>
                  <a:pt x="13783" y="4418"/>
                  <a:pt x="16200" y="6396"/>
                  <a:pt x="16200" y="8836"/>
                </a:cubicBezTo>
                <a:cubicBezTo>
                  <a:pt x="16200" y="10094"/>
                  <a:pt x="15555" y="11226"/>
                  <a:pt x="14524" y="12030"/>
                </a:cubicBezTo>
                <a:cubicBezTo>
                  <a:pt x="14780" y="12280"/>
                  <a:pt x="14989" y="12568"/>
                  <a:pt x="15154" y="12887"/>
                </a:cubicBezTo>
                <a:cubicBezTo>
                  <a:pt x="16528" y="11898"/>
                  <a:pt x="17400" y="10452"/>
                  <a:pt x="17400" y="8836"/>
                </a:cubicBezTo>
                <a:moveTo>
                  <a:pt x="10800" y="0"/>
                </a:moveTo>
                <a:cubicBezTo>
                  <a:pt x="4835" y="0"/>
                  <a:pt x="0" y="3957"/>
                  <a:pt x="0" y="8836"/>
                </a:cubicBezTo>
                <a:cubicBezTo>
                  <a:pt x="0" y="12363"/>
                  <a:pt x="2531" y="15397"/>
                  <a:pt x="6181" y="16815"/>
                </a:cubicBezTo>
                <a:cubicBezTo>
                  <a:pt x="6125" y="16401"/>
                  <a:pt x="6080" y="16009"/>
                  <a:pt x="6049" y="15656"/>
                </a:cubicBezTo>
                <a:cubicBezTo>
                  <a:pt x="3155" y="14303"/>
                  <a:pt x="1200" y="11759"/>
                  <a:pt x="1200" y="8836"/>
                </a:cubicBezTo>
                <a:cubicBezTo>
                  <a:pt x="1200" y="4499"/>
                  <a:pt x="5498" y="982"/>
                  <a:pt x="10800" y="982"/>
                </a:cubicBezTo>
                <a:cubicBezTo>
                  <a:pt x="16102" y="982"/>
                  <a:pt x="20400" y="4499"/>
                  <a:pt x="20400" y="8836"/>
                </a:cubicBezTo>
                <a:cubicBezTo>
                  <a:pt x="20400" y="11756"/>
                  <a:pt x="18449" y="14298"/>
                  <a:pt x="15560" y="15652"/>
                </a:cubicBezTo>
                <a:cubicBezTo>
                  <a:pt x="15532" y="16000"/>
                  <a:pt x="15490" y="16392"/>
                  <a:pt x="15433" y="16809"/>
                </a:cubicBezTo>
                <a:cubicBezTo>
                  <a:pt x="19076" y="15390"/>
                  <a:pt x="21600" y="12358"/>
                  <a:pt x="21600" y="8836"/>
                </a:cubicBezTo>
                <a:cubicBezTo>
                  <a:pt x="21600" y="3957"/>
                  <a:pt x="16765" y="0"/>
                  <a:pt x="10800" y="0"/>
                </a:cubicBezTo>
                <a:moveTo>
                  <a:pt x="12127" y="20179"/>
                </a:moveTo>
                <a:cubicBezTo>
                  <a:pt x="11972" y="20432"/>
                  <a:pt x="11842" y="20560"/>
                  <a:pt x="11770" y="20618"/>
                </a:cubicBezTo>
                <a:lnTo>
                  <a:pt x="9830" y="20618"/>
                </a:lnTo>
                <a:cubicBezTo>
                  <a:pt x="9758" y="20560"/>
                  <a:pt x="9628" y="20432"/>
                  <a:pt x="9473" y="20179"/>
                </a:cubicBezTo>
                <a:cubicBezTo>
                  <a:pt x="9032" y="19457"/>
                  <a:pt x="8400" y="16247"/>
                  <a:pt x="8400" y="14727"/>
                </a:cubicBezTo>
                <a:cubicBezTo>
                  <a:pt x="8400" y="13278"/>
                  <a:pt x="9028" y="12764"/>
                  <a:pt x="10800" y="12764"/>
                </a:cubicBezTo>
                <a:cubicBezTo>
                  <a:pt x="12572" y="12764"/>
                  <a:pt x="13200" y="13278"/>
                  <a:pt x="13200" y="14727"/>
                </a:cubicBezTo>
                <a:cubicBezTo>
                  <a:pt x="13200" y="16247"/>
                  <a:pt x="12568" y="19457"/>
                  <a:pt x="12127" y="20179"/>
                </a:cubicBezTo>
                <a:moveTo>
                  <a:pt x="10800" y="11782"/>
                </a:moveTo>
                <a:cubicBezTo>
                  <a:pt x="7800" y="11782"/>
                  <a:pt x="7200" y="13255"/>
                  <a:pt x="7200" y="14727"/>
                </a:cubicBezTo>
                <a:cubicBezTo>
                  <a:pt x="7200" y="16200"/>
                  <a:pt x="7800" y="19636"/>
                  <a:pt x="8400" y="20618"/>
                </a:cubicBezTo>
                <a:cubicBezTo>
                  <a:pt x="9000" y="21600"/>
                  <a:pt x="9600" y="21600"/>
                  <a:pt x="9600" y="21600"/>
                </a:cubicBezTo>
                <a:lnTo>
                  <a:pt x="12000" y="21600"/>
                </a:lnTo>
                <a:cubicBezTo>
                  <a:pt x="12000" y="21600"/>
                  <a:pt x="12600" y="21600"/>
                  <a:pt x="13200" y="20618"/>
                </a:cubicBezTo>
                <a:cubicBezTo>
                  <a:pt x="13800" y="19636"/>
                  <a:pt x="14400" y="16200"/>
                  <a:pt x="14400" y="14727"/>
                </a:cubicBezTo>
                <a:cubicBezTo>
                  <a:pt x="14400" y="13255"/>
                  <a:pt x="13800" y="11782"/>
                  <a:pt x="10800" y="11782"/>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a:latin typeface="Open Sans Semibold" charset="0"/>
              <a:ea typeface="Open Sans Semibold" charset="0"/>
              <a:cs typeface="Open Sans Semibold" charset="0"/>
            </a:endParaRPr>
          </a:p>
        </p:txBody>
      </p:sp>
      <p:graphicFrame>
        <p:nvGraphicFramePr>
          <p:cNvPr id="32" name="Chart 31">
            <a:extLst>
              <a:ext uri="{FF2B5EF4-FFF2-40B4-BE49-F238E27FC236}">
                <a16:creationId xmlns:a16="http://schemas.microsoft.com/office/drawing/2014/main" id="{E2A445DB-FF33-9342-A26E-140E7CA164A9}"/>
              </a:ext>
            </a:extLst>
          </p:cNvPr>
          <p:cNvGraphicFramePr/>
          <p:nvPr/>
        </p:nvGraphicFramePr>
        <p:xfrm>
          <a:off x="12773027" y="3174535"/>
          <a:ext cx="3998232" cy="398369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3" name="Chart 32">
            <a:extLst>
              <a:ext uri="{FF2B5EF4-FFF2-40B4-BE49-F238E27FC236}">
                <a16:creationId xmlns:a16="http://schemas.microsoft.com/office/drawing/2014/main" id="{CC296FB2-57D8-E945-A94E-6BB2720F84FA}"/>
              </a:ext>
            </a:extLst>
          </p:cNvPr>
          <p:cNvGraphicFramePr/>
          <p:nvPr/>
        </p:nvGraphicFramePr>
        <p:xfrm>
          <a:off x="12773026" y="8362630"/>
          <a:ext cx="3998232" cy="3983695"/>
        </p:xfrm>
        <a:graphic>
          <a:graphicData uri="http://schemas.openxmlformats.org/drawingml/2006/chart">
            <c:chart xmlns:c="http://schemas.openxmlformats.org/drawingml/2006/chart" xmlns:r="http://schemas.openxmlformats.org/officeDocument/2006/relationships" r:id="rId5"/>
          </a:graphicData>
        </a:graphic>
      </p:graphicFrame>
      <p:sp>
        <p:nvSpPr>
          <p:cNvPr id="35" name="TextBox 34">
            <a:extLst>
              <a:ext uri="{FF2B5EF4-FFF2-40B4-BE49-F238E27FC236}">
                <a16:creationId xmlns:a16="http://schemas.microsoft.com/office/drawing/2014/main" id="{63410CEB-0C11-AC41-BE1A-064F56B8F45E}"/>
              </a:ext>
            </a:extLst>
          </p:cNvPr>
          <p:cNvSpPr txBox="1"/>
          <p:nvPr/>
        </p:nvSpPr>
        <p:spPr>
          <a:xfrm>
            <a:off x="17229809" y="4002449"/>
            <a:ext cx="1659429"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02</a:t>
            </a:r>
          </a:p>
        </p:txBody>
      </p:sp>
      <p:sp>
        <p:nvSpPr>
          <p:cNvPr id="36" name="Subtitle 2">
            <a:extLst>
              <a:ext uri="{FF2B5EF4-FFF2-40B4-BE49-F238E27FC236}">
                <a16:creationId xmlns:a16="http://schemas.microsoft.com/office/drawing/2014/main" id="{1AC68C25-279F-3E42-A151-ABE5B1D9BDDA}"/>
              </a:ext>
            </a:extLst>
          </p:cNvPr>
          <p:cNvSpPr txBox="1">
            <a:spLocks/>
          </p:cNvSpPr>
          <p:nvPr/>
        </p:nvSpPr>
        <p:spPr>
          <a:xfrm>
            <a:off x="17229810" y="4663192"/>
            <a:ext cx="5099526" cy="166712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 just write your information here.</a:t>
            </a:r>
          </a:p>
        </p:txBody>
      </p:sp>
      <p:sp>
        <p:nvSpPr>
          <p:cNvPr id="38" name="TextBox 37">
            <a:extLst>
              <a:ext uri="{FF2B5EF4-FFF2-40B4-BE49-F238E27FC236}">
                <a16:creationId xmlns:a16="http://schemas.microsoft.com/office/drawing/2014/main" id="{BC2B88FA-F978-884A-A082-B0EA62FFAE18}"/>
              </a:ext>
            </a:extLst>
          </p:cNvPr>
          <p:cNvSpPr txBox="1"/>
          <p:nvPr/>
        </p:nvSpPr>
        <p:spPr>
          <a:xfrm>
            <a:off x="17229809" y="9190544"/>
            <a:ext cx="1694695"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04</a:t>
            </a:r>
          </a:p>
        </p:txBody>
      </p:sp>
      <p:sp>
        <p:nvSpPr>
          <p:cNvPr id="39" name="Subtitle 2">
            <a:extLst>
              <a:ext uri="{FF2B5EF4-FFF2-40B4-BE49-F238E27FC236}">
                <a16:creationId xmlns:a16="http://schemas.microsoft.com/office/drawing/2014/main" id="{EFA73AEC-29B3-F743-A400-B4D2E29C11D5}"/>
              </a:ext>
            </a:extLst>
          </p:cNvPr>
          <p:cNvSpPr txBox="1">
            <a:spLocks/>
          </p:cNvSpPr>
          <p:nvPr/>
        </p:nvSpPr>
        <p:spPr>
          <a:xfrm>
            <a:off x="17229810" y="9851287"/>
            <a:ext cx="5099526" cy="166712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 just write your information here.</a:t>
            </a:r>
          </a:p>
        </p:txBody>
      </p:sp>
    </p:spTree>
    <p:extLst>
      <p:ext uri="{BB962C8B-B14F-4D97-AF65-F5344CB8AC3E}">
        <p14:creationId xmlns:p14="http://schemas.microsoft.com/office/powerpoint/2010/main" val="1737253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008D53-C2EB-094D-BA8F-583E18D1359D}"/>
              </a:ext>
            </a:extLst>
          </p:cNvPr>
          <p:cNvSpPr txBox="1"/>
          <p:nvPr/>
        </p:nvSpPr>
        <p:spPr>
          <a:xfrm>
            <a:off x="7881417" y="612372"/>
            <a:ext cx="861485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COLUMN CHART SLIDE</a:t>
            </a:r>
          </a:p>
        </p:txBody>
      </p:sp>
      <p:sp>
        <p:nvSpPr>
          <p:cNvPr id="3" name="TextBox 2">
            <a:extLst>
              <a:ext uri="{FF2B5EF4-FFF2-40B4-BE49-F238E27FC236}">
                <a16:creationId xmlns:a16="http://schemas.microsoft.com/office/drawing/2014/main" id="{AD4FCD12-D3F9-7743-BC3F-AE37A9A96A6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4" name="Content Placeholder 5">
            <a:extLst>
              <a:ext uri="{FF2B5EF4-FFF2-40B4-BE49-F238E27FC236}">
                <a16:creationId xmlns:a16="http://schemas.microsoft.com/office/drawing/2014/main" id="{C860F3E6-FD6A-2E4A-A7BF-A4EC25372666}"/>
              </a:ext>
            </a:extLst>
          </p:cNvPr>
          <p:cNvGraphicFramePr>
            <a:graphicFrameLocks/>
          </p:cNvGraphicFramePr>
          <p:nvPr>
            <p:extLst>
              <p:ext uri="{D42A27DB-BD31-4B8C-83A1-F6EECF244321}">
                <p14:modId xmlns:p14="http://schemas.microsoft.com/office/powerpoint/2010/main" val="1950270018"/>
              </p:ext>
            </p:extLst>
          </p:nvPr>
        </p:nvGraphicFramePr>
        <p:xfrm>
          <a:off x="1520826" y="3554497"/>
          <a:ext cx="11636566" cy="9399503"/>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B72111BC-17C4-9045-93FC-7674273B2359}"/>
              </a:ext>
            </a:extLst>
          </p:cNvPr>
          <p:cNvSpPr/>
          <p:nvPr/>
        </p:nvSpPr>
        <p:spPr>
          <a:xfrm>
            <a:off x="1520825" y="2552700"/>
            <a:ext cx="4873450" cy="584647"/>
          </a:xfrm>
          <a:prstGeom prst="rect">
            <a:avLst/>
          </a:prstGeom>
          <a:ln>
            <a:noFill/>
          </a:ln>
        </p:spPr>
        <p:txBody>
          <a:bodyPr wrap="none" lIns="91440" tIns="45720" rIns="91440" bIns="45720">
            <a:spAutoFit/>
          </a:bodyPr>
          <a:lstStyle/>
          <a:p>
            <a:r>
              <a:rPr lang="en-US" sz="3199" b="1" dirty="0">
                <a:solidFill>
                  <a:schemeClr val="tx2"/>
                </a:solidFill>
                <a:latin typeface="Poppins" pitchFamily="2" charset="77"/>
                <a:ea typeface="Open Sans Semibold" pitchFamily="34" charset="0"/>
                <a:cs typeface="Poppins" pitchFamily="2" charset="77"/>
              </a:rPr>
              <a:t>NET GROWTH RATE (%)</a:t>
            </a:r>
          </a:p>
        </p:txBody>
      </p:sp>
      <p:sp>
        <p:nvSpPr>
          <p:cNvPr id="6" name="Round Same Side Corner Rectangle 59">
            <a:extLst>
              <a:ext uri="{FF2B5EF4-FFF2-40B4-BE49-F238E27FC236}">
                <a16:creationId xmlns:a16="http://schemas.microsoft.com/office/drawing/2014/main" id="{C9C6E362-A56B-614B-A73F-23445249B48A}"/>
              </a:ext>
            </a:extLst>
          </p:cNvPr>
          <p:cNvSpPr/>
          <p:nvPr/>
        </p:nvSpPr>
        <p:spPr>
          <a:xfrm>
            <a:off x="13931507" y="4288101"/>
            <a:ext cx="1097280" cy="1097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7" name="TextBox 6">
            <a:extLst>
              <a:ext uri="{FF2B5EF4-FFF2-40B4-BE49-F238E27FC236}">
                <a16:creationId xmlns:a16="http://schemas.microsoft.com/office/drawing/2014/main" id="{F822623D-333C-3348-A354-D61284DEE4FB}"/>
              </a:ext>
            </a:extLst>
          </p:cNvPr>
          <p:cNvSpPr txBox="1"/>
          <p:nvPr/>
        </p:nvSpPr>
        <p:spPr>
          <a:xfrm>
            <a:off x="14177019" y="4544353"/>
            <a:ext cx="60625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01</a:t>
            </a:r>
          </a:p>
        </p:txBody>
      </p:sp>
      <p:sp>
        <p:nvSpPr>
          <p:cNvPr id="8" name="Subtitle 2">
            <a:extLst>
              <a:ext uri="{FF2B5EF4-FFF2-40B4-BE49-F238E27FC236}">
                <a16:creationId xmlns:a16="http://schemas.microsoft.com/office/drawing/2014/main" id="{7136AE1E-846B-AC4B-B468-DADAD189E7EB}"/>
              </a:ext>
            </a:extLst>
          </p:cNvPr>
          <p:cNvSpPr txBox="1">
            <a:spLocks/>
          </p:cNvSpPr>
          <p:nvPr/>
        </p:nvSpPr>
        <p:spPr>
          <a:xfrm>
            <a:off x="15274299" y="4105386"/>
            <a:ext cx="2732809" cy="146270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9" name="Round Same Side Corner Rectangle 59">
            <a:extLst>
              <a:ext uri="{FF2B5EF4-FFF2-40B4-BE49-F238E27FC236}">
                <a16:creationId xmlns:a16="http://schemas.microsoft.com/office/drawing/2014/main" id="{CA7D39A5-C409-E648-813B-F3EB3A05AE29}"/>
              </a:ext>
            </a:extLst>
          </p:cNvPr>
          <p:cNvSpPr/>
          <p:nvPr/>
        </p:nvSpPr>
        <p:spPr>
          <a:xfrm>
            <a:off x="13931507" y="7574461"/>
            <a:ext cx="1097280" cy="10972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0" name="TextBox 9">
            <a:extLst>
              <a:ext uri="{FF2B5EF4-FFF2-40B4-BE49-F238E27FC236}">
                <a16:creationId xmlns:a16="http://schemas.microsoft.com/office/drawing/2014/main" id="{61FB2BC9-E368-1443-8256-A618E79954E8}"/>
              </a:ext>
            </a:extLst>
          </p:cNvPr>
          <p:cNvSpPr txBox="1"/>
          <p:nvPr/>
        </p:nvSpPr>
        <p:spPr>
          <a:xfrm>
            <a:off x="14136944" y="7830713"/>
            <a:ext cx="6864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02</a:t>
            </a:r>
          </a:p>
        </p:txBody>
      </p:sp>
      <p:sp>
        <p:nvSpPr>
          <p:cNvPr id="11" name="Subtitle 2">
            <a:extLst>
              <a:ext uri="{FF2B5EF4-FFF2-40B4-BE49-F238E27FC236}">
                <a16:creationId xmlns:a16="http://schemas.microsoft.com/office/drawing/2014/main" id="{8BCB8EB1-0D3A-EF42-92AD-D3242F1D86DF}"/>
              </a:ext>
            </a:extLst>
          </p:cNvPr>
          <p:cNvSpPr txBox="1">
            <a:spLocks/>
          </p:cNvSpPr>
          <p:nvPr/>
        </p:nvSpPr>
        <p:spPr>
          <a:xfrm>
            <a:off x="15274299" y="7391746"/>
            <a:ext cx="2732809" cy="146270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12" name="Round Same Side Corner Rectangle 59">
            <a:extLst>
              <a:ext uri="{FF2B5EF4-FFF2-40B4-BE49-F238E27FC236}">
                <a16:creationId xmlns:a16="http://schemas.microsoft.com/office/drawing/2014/main" id="{8FD454CA-3627-C54B-AFDC-D3485A0D25B5}"/>
              </a:ext>
            </a:extLst>
          </p:cNvPr>
          <p:cNvSpPr/>
          <p:nvPr/>
        </p:nvSpPr>
        <p:spPr>
          <a:xfrm>
            <a:off x="13931507" y="10860821"/>
            <a:ext cx="1097280" cy="10972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3" name="TextBox 12">
            <a:extLst>
              <a:ext uri="{FF2B5EF4-FFF2-40B4-BE49-F238E27FC236}">
                <a16:creationId xmlns:a16="http://schemas.microsoft.com/office/drawing/2014/main" id="{D231D299-D916-FC47-B7A4-199C41EC589C}"/>
              </a:ext>
            </a:extLst>
          </p:cNvPr>
          <p:cNvSpPr txBox="1"/>
          <p:nvPr/>
        </p:nvSpPr>
        <p:spPr>
          <a:xfrm>
            <a:off x="14129730" y="11117073"/>
            <a:ext cx="70083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03</a:t>
            </a:r>
          </a:p>
        </p:txBody>
      </p:sp>
      <p:sp>
        <p:nvSpPr>
          <p:cNvPr id="14" name="Subtitle 2">
            <a:extLst>
              <a:ext uri="{FF2B5EF4-FFF2-40B4-BE49-F238E27FC236}">
                <a16:creationId xmlns:a16="http://schemas.microsoft.com/office/drawing/2014/main" id="{7B6B0758-DD78-3544-9355-7F091897828C}"/>
              </a:ext>
            </a:extLst>
          </p:cNvPr>
          <p:cNvSpPr txBox="1">
            <a:spLocks/>
          </p:cNvSpPr>
          <p:nvPr/>
        </p:nvSpPr>
        <p:spPr>
          <a:xfrm>
            <a:off x="15274299" y="10678106"/>
            <a:ext cx="2732809" cy="146270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15" name="Round Same Side Corner Rectangle 59">
            <a:extLst>
              <a:ext uri="{FF2B5EF4-FFF2-40B4-BE49-F238E27FC236}">
                <a16:creationId xmlns:a16="http://schemas.microsoft.com/office/drawing/2014/main" id="{64BEA358-02EC-8948-96E9-F4E144730205}"/>
              </a:ext>
            </a:extLst>
          </p:cNvPr>
          <p:cNvSpPr/>
          <p:nvPr/>
        </p:nvSpPr>
        <p:spPr>
          <a:xfrm>
            <a:off x="18781223" y="4288101"/>
            <a:ext cx="1097280" cy="10972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6" name="TextBox 15">
            <a:extLst>
              <a:ext uri="{FF2B5EF4-FFF2-40B4-BE49-F238E27FC236}">
                <a16:creationId xmlns:a16="http://schemas.microsoft.com/office/drawing/2014/main" id="{CF8F89C9-E36C-4A4A-B122-6FE98191CAE2}"/>
              </a:ext>
            </a:extLst>
          </p:cNvPr>
          <p:cNvSpPr txBox="1"/>
          <p:nvPr/>
        </p:nvSpPr>
        <p:spPr>
          <a:xfrm>
            <a:off x="18965019" y="4544353"/>
            <a:ext cx="72968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04</a:t>
            </a:r>
          </a:p>
        </p:txBody>
      </p:sp>
      <p:sp>
        <p:nvSpPr>
          <p:cNvPr id="17" name="Subtitle 2">
            <a:extLst>
              <a:ext uri="{FF2B5EF4-FFF2-40B4-BE49-F238E27FC236}">
                <a16:creationId xmlns:a16="http://schemas.microsoft.com/office/drawing/2014/main" id="{ABBCA983-00CD-FA43-BCE0-A172D46CA7FC}"/>
              </a:ext>
            </a:extLst>
          </p:cNvPr>
          <p:cNvSpPr txBox="1">
            <a:spLocks/>
          </p:cNvSpPr>
          <p:nvPr/>
        </p:nvSpPr>
        <p:spPr>
          <a:xfrm>
            <a:off x="20124015" y="4105386"/>
            <a:ext cx="2732809" cy="146270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18" name="Round Same Side Corner Rectangle 59">
            <a:extLst>
              <a:ext uri="{FF2B5EF4-FFF2-40B4-BE49-F238E27FC236}">
                <a16:creationId xmlns:a16="http://schemas.microsoft.com/office/drawing/2014/main" id="{32726309-9AA1-3449-934B-6C8825D8B0AF}"/>
              </a:ext>
            </a:extLst>
          </p:cNvPr>
          <p:cNvSpPr/>
          <p:nvPr/>
        </p:nvSpPr>
        <p:spPr>
          <a:xfrm>
            <a:off x="18781223" y="7574461"/>
            <a:ext cx="1097280" cy="10972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9" name="TextBox 18">
            <a:extLst>
              <a:ext uri="{FF2B5EF4-FFF2-40B4-BE49-F238E27FC236}">
                <a16:creationId xmlns:a16="http://schemas.microsoft.com/office/drawing/2014/main" id="{ADC94F63-8242-C748-A7BA-64FF907D9BE5}"/>
              </a:ext>
            </a:extLst>
          </p:cNvPr>
          <p:cNvSpPr txBox="1"/>
          <p:nvPr/>
        </p:nvSpPr>
        <p:spPr>
          <a:xfrm>
            <a:off x="18970630" y="7830713"/>
            <a:ext cx="71846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05</a:t>
            </a:r>
          </a:p>
        </p:txBody>
      </p:sp>
      <p:sp>
        <p:nvSpPr>
          <p:cNvPr id="20" name="Subtitle 2">
            <a:extLst>
              <a:ext uri="{FF2B5EF4-FFF2-40B4-BE49-F238E27FC236}">
                <a16:creationId xmlns:a16="http://schemas.microsoft.com/office/drawing/2014/main" id="{DA0FBC5A-D2DE-7F4B-A1A1-E848150EE88D}"/>
              </a:ext>
            </a:extLst>
          </p:cNvPr>
          <p:cNvSpPr txBox="1">
            <a:spLocks/>
          </p:cNvSpPr>
          <p:nvPr/>
        </p:nvSpPr>
        <p:spPr>
          <a:xfrm>
            <a:off x="20124015" y="7391746"/>
            <a:ext cx="2732809" cy="146270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21" name="Round Same Side Corner Rectangle 59">
            <a:extLst>
              <a:ext uri="{FF2B5EF4-FFF2-40B4-BE49-F238E27FC236}">
                <a16:creationId xmlns:a16="http://schemas.microsoft.com/office/drawing/2014/main" id="{8F7E9B61-2F39-D844-AA68-51DEE014CBA8}"/>
              </a:ext>
            </a:extLst>
          </p:cNvPr>
          <p:cNvSpPr/>
          <p:nvPr/>
        </p:nvSpPr>
        <p:spPr>
          <a:xfrm>
            <a:off x="18781223" y="10860821"/>
            <a:ext cx="1097280" cy="109728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22" name="TextBox 21">
            <a:extLst>
              <a:ext uri="{FF2B5EF4-FFF2-40B4-BE49-F238E27FC236}">
                <a16:creationId xmlns:a16="http://schemas.microsoft.com/office/drawing/2014/main" id="{5FB764CC-E504-0148-BE9B-6641718F5E28}"/>
              </a:ext>
            </a:extLst>
          </p:cNvPr>
          <p:cNvSpPr txBox="1"/>
          <p:nvPr/>
        </p:nvSpPr>
        <p:spPr>
          <a:xfrm>
            <a:off x="18973034" y="11117073"/>
            <a:ext cx="713657"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06</a:t>
            </a:r>
          </a:p>
        </p:txBody>
      </p:sp>
      <p:sp>
        <p:nvSpPr>
          <p:cNvPr id="23" name="Subtitle 2">
            <a:extLst>
              <a:ext uri="{FF2B5EF4-FFF2-40B4-BE49-F238E27FC236}">
                <a16:creationId xmlns:a16="http://schemas.microsoft.com/office/drawing/2014/main" id="{45B327FE-957D-554E-AFEA-764381847F26}"/>
              </a:ext>
            </a:extLst>
          </p:cNvPr>
          <p:cNvSpPr txBox="1">
            <a:spLocks/>
          </p:cNvSpPr>
          <p:nvPr/>
        </p:nvSpPr>
        <p:spPr>
          <a:xfrm>
            <a:off x="20124015" y="10678106"/>
            <a:ext cx="2732809" cy="146270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Tree>
    <p:extLst>
      <p:ext uri="{BB962C8B-B14F-4D97-AF65-F5344CB8AC3E}">
        <p14:creationId xmlns:p14="http://schemas.microsoft.com/office/powerpoint/2010/main" val="2908354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C07B4BA-4371-F74A-929A-9C402644C20C}"/>
              </a:ext>
            </a:extLst>
          </p:cNvPr>
          <p:cNvGraphicFramePr/>
          <p:nvPr/>
        </p:nvGraphicFramePr>
        <p:xfrm>
          <a:off x="1520826" y="3926797"/>
          <a:ext cx="21336000" cy="559294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B4CBC11A-A162-2548-BD2C-703C249B7893}"/>
              </a:ext>
            </a:extLst>
          </p:cNvPr>
          <p:cNvSpPr txBox="1"/>
          <p:nvPr/>
        </p:nvSpPr>
        <p:spPr>
          <a:xfrm>
            <a:off x="1520825" y="482419"/>
            <a:ext cx="6973384" cy="1308050"/>
          </a:xfrm>
          <a:prstGeom prst="rect">
            <a:avLst/>
          </a:prstGeom>
          <a:noFill/>
        </p:spPr>
        <p:txBody>
          <a:bodyPr wrap="none" rtlCol="0">
            <a:spAutoFit/>
          </a:bodyPr>
          <a:lstStyle/>
          <a:p>
            <a:pPr>
              <a:lnSpc>
                <a:spcPts val="10000"/>
              </a:lnSpc>
            </a:pPr>
            <a:r>
              <a:rPr lang="en-US" sz="6600" b="1" dirty="0">
                <a:solidFill>
                  <a:schemeClr val="tx2"/>
                </a:solidFill>
                <a:latin typeface="Poppins SemiBold" pitchFamily="2" charset="77"/>
                <a:ea typeface="League Spartan" charset="0"/>
                <a:cs typeface="Poppins SemiBold" pitchFamily="2" charset="77"/>
              </a:rPr>
              <a:t>Chart Template</a:t>
            </a:r>
          </a:p>
        </p:txBody>
      </p:sp>
      <p:sp>
        <p:nvSpPr>
          <p:cNvPr id="4" name="TextBox 3">
            <a:extLst>
              <a:ext uri="{FF2B5EF4-FFF2-40B4-BE49-F238E27FC236}">
                <a16:creationId xmlns:a16="http://schemas.microsoft.com/office/drawing/2014/main" id="{08C43C27-B72F-6541-97D6-AA9CF9D4110C}"/>
              </a:ext>
            </a:extLst>
          </p:cNvPr>
          <p:cNvSpPr txBox="1"/>
          <p:nvPr/>
        </p:nvSpPr>
        <p:spPr>
          <a:xfrm>
            <a:off x="1520825" y="1717976"/>
            <a:ext cx="5634556" cy="492443"/>
          </a:xfrm>
          <a:prstGeom prst="rect">
            <a:avLst/>
          </a:prstGeom>
          <a:noFill/>
        </p:spPr>
        <p:txBody>
          <a:bodyPr wrap="none" rtlCol="0" anchor="ctr" anchorCtr="0">
            <a:spAutoFit/>
          </a:bodyPr>
          <a:lstStyle/>
          <a:p>
            <a:r>
              <a:rPr lang="en-US" sz="2600" spc="100" dirty="0">
                <a:latin typeface="Open Sans Light" panose="020B0306030504020204" pitchFamily="34" charset="0"/>
                <a:ea typeface="Open Sans Light" panose="020B0306030504020204" pitchFamily="34" charset="0"/>
                <a:cs typeface="Open Sans Light" panose="020B0306030504020204" pitchFamily="34" charset="0"/>
              </a:rPr>
              <a:t>Write here your awesome subtitle</a:t>
            </a:r>
          </a:p>
        </p:txBody>
      </p:sp>
      <p:sp>
        <p:nvSpPr>
          <p:cNvPr id="5" name="Pentagon 4">
            <a:extLst>
              <a:ext uri="{FF2B5EF4-FFF2-40B4-BE49-F238E27FC236}">
                <a16:creationId xmlns:a16="http://schemas.microsoft.com/office/drawing/2014/main" id="{6B93E113-0EB1-D34E-AA55-6FE5BC6CC0B4}"/>
              </a:ext>
            </a:extLst>
          </p:cNvPr>
          <p:cNvSpPr/>
          <p:nvPr/>
        </p:nvSpPr>
        <p:spPr>
          <a:xfrm>
            <a:off x="2359496" y="10568878"/>
            <a:ext cx="2309769" cy="1580104"/>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a:extLst>
              <a:ext uri="{FF2B5EF4-FFF2-40B4-BE49-F238E27FC236}">
                <a16:creationId xmlns:a16="http://schemas.microsoft.com/office/drawing/2014/main" id="{3706BA67-5FA7-4F40-9F88-7C173E98AE42}"/>
              </a:ext>
            </a:extLst>
          </p:cNvPr>
          <p:cNvSpPr/>
          <p:nvPr/>
        </p:nvSpPr>
        <p:spPr>
          <a:xfrm>
            <a:off x="13027496" y="10568878"/>
            <a:ext cx="2309769" cy="1580104"/>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B3F92E6-0D79-D949-BFF4-3977631A55B6}"/>
              </a:ext>
            </a:extLst>
          </p:cNvPr>
          <p:cNvSpPr txBox="1"/>
          <p:nvPr/>
        </p:nvSpPr>
        <p:spPr>
          <a:xfrm>
            <a:off x="4862530" y="10457856"/>
            <a:ext cx="1572866"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01</a:t>
            </a:r>
          </a:p>
        </p:txBody>
      </p:sp>
      <p:sp>
        <p:nvSpPr>
          <p:cNvPr id="8" name="Subtitle 2">
            <a:extLst>
              <a:ext uri="{FF2B5EF4-FFF2-40B4-BE49-F238E27FC236}">
                <a16:creationId xmlns:a16="http://schemas.microsoft.com/office/drawing/2014/main" id="{982882B9-51DF-2442-B394-832E73E5C3AD}"/>
              </a:ext>
            </a:extLst>
          </p:cNvPr>
          <p:cNvSpPr txBox="1">
            <a:spLocks/>
          </p:cNvSpPr>
          <p:nvPr/>
        </p:nvSpPr>
        <p:spPr>
          <a:xfrm>
            <a:off x="4862530" y="11118599"/>
            <a:ext cx="6487625"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 just write your information here.</a:t>
            </a:r>
          </a:p>
        </p:txBody>
      </p:sp>
      <p:sp>
        <p:nvSpPr>
          <p:cNvPr id="9" name="Shape 2790">
            <a:extLst>
              <a:ext uri="{FF2B5EF4-FFF2-40B4-BE49-F238E27FC236}">
                <a16:creationId xmlns:a16="http://schemas.microsoft.com/office/drawing/2014/main" id="{131977F8-711C-464C-B805-7739B49544B2}"/>
              </a:ext>
            </a:extLst>
          </p:cNvPr>
          <p:cNvSpPr>
            <a:spLocks noChangeAspect="1"/>
          </p:cNvSpPr>
          <p:nvPr/>
        </p:nvSpPr>
        <p:spPr>
          <a:xfrm>
            <a:off x="2984087" y="11087453"/>
            <a:ext cx="746560" cy="542954"/>
          </a:xfrm>
          <a:custGeom>
            <a:avLst/>
            <a:gdLst/>
            <a:ahLst/>
            <a:cxnLst>
              <a:cxn ang="0">
                <a:pos x="wd2" y="hd2"/>
              </a:cxn>
              <a:cxn ang="5400000">
                <a:pos x="wd2" y="hd2"/>
              </a:cxn>
              <a:cxn ang="10800000">
                <a:pos x="wd2" y="hd2"/>
              </a:cxn>
              <a:cxn ang="16200000">
                <a:pos x="wd2" y="hd2"/>
              </a:cxn>
            </a:cxnLst>
            <a:rect l="0" t="0" r="r" b="b"/>
            <a:pathLst>
              <a:path w="21600" h="21600" extrusionOk="0">
                <a:moveTo>
                  <a:pt x="3436" y="17550"/>
                </a:moveTo>
                <a:lnTo>
                  <a:pt x="10309" y="17550"/>
                </a:lnTo>
                <a:cubicBezTo>
                  <a:pt x="10580" y="17550"/>
                  <a:pt x="10800" y="17248"/>
                  <a:pt x="10800" y="16875"/>
                </a:cubicBezTo>
                <a:cubicBezTo>
                  <a:pt x="10800" y="16503"/>
                  <a:pt x="10580" y="16200"/>
                  <a:pt x="10309" y="16200"/>
                </a:cubicBezTo>
                <a:lnTo>
                  <a:pt x="3436" y="16200"/>
                </a:lnTo>
                <a:cubicBezTo>
                  <a:pt x="3166" y="16200"/>
                  <a:pt x="2945" y="16503"/>
                  <a:pt x="2945" y="16875"/>
                </a:cubicBezTo>
                <a:cubicBezTo>
                  <a:pt x="2945" y="17248"/>
                  <a:pt x="3166" y="17550"/>
                  <a:pt x="3436" y="17550"/>
                </a:cubicBezTo>
                <a:moveTo>
                  <a:pt x="3436" y="14850"/>
                </a:moveTo>
                <a:lnTo>
                  <a:pt x="12273" y="14850"/>
                </a:lnTo>
                <a:cubicBezTo>
                  <a:pt x="12544" y="14850"/>
                  <a:pt x="12764" y="14548"/>
                  <a:pt x="12764" y="14175"/>
                </a:cubicBezTo>
                <a:cubicBezTo>
                  <a:pt x="12764" y="13803"/>
                  <a:pt x="12544" y="13500"/>
                  <a:pt x="12273" y="13500"/>
                </a:cubicBezTo>
                <a:lnTo>
                  <a:pt x="3436" y="13500"/>
                </a:lnTo>
                <a:cubicBezTo>
                  <a:pt x="3166" y="13500"/>
                  <a:pt x="2945" y="13803"/>
                  <a:pt x="2945" y="14175"/>
                </a:cubicBezTo>
                <a:cubicBezTo>
                  <a:pt x="2945" y="14548"/>
                  <a:pt x="3166" y="14850"/>
                  <a:pt x="3436" y="14850"/>
                </a:cubicBezTo>
                <a:moveTo>
                  <a:pt x="20618" y="4050"/>
                </a:moveTo>
                <a:lnTo>
                  <a:pt x="982" y="4050"/>
                </a:lnTo>
                <a:lnTo>
                  <a:pt x="982" y="1350"/>
                </a:lnTo>
                <a:lnTo>
                  <a:pt x="20618" y="1350"/>
                </a:lnTo>
                <a:cubicBezTo>
                  <a:pt x="20618" y="1350"/>
                  <a:pt x="20618" y="4050"/>
                  <a:pt x="20618" y="4050"/>
                </a:cubicBezTo>
                <a:close/>
                <a:moveTo>
                  <a:pt x="20618" y="20250"/>
                </a:moveTo>
                <a:lnTo>
                  <a:pt x="982" y="20250"/>
                </a:lnTo>
                <a:lnTo>
                  <a:pt x="982" y="9450"/>
                </a:lnTo>
                <a:lnTo>
                  <a:pt x="20618" y="9450"/>
                </a:lnTo>
                <a:cubicBezTo>
                  <a:pt x="20618" y="94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16200" y="17550"/>
                </a:moveTo>
                <a:lnTo>
                  <a:pt x="18164" y="17550"/>
                </a:lnTo>
                <a:cubicBezTo>
                  <a:pt x="18434" y="17550"/>
                  <a:pt x="18655" y="17248"/>
                  <a:pt x="18655" y="16875"/>
                </a:cubicBezTo>
                <a:lnTo>
                  <a:pt x="18655" y="14175"/>
                </a:lnTo>
                <a:cubicBezTo>
                  <a:pt x="18655" y="13803"/>
                  <a:pt x="18434" y="13500"/>
                  <a:pt x="18164" y="13500"/>
                </a:cubicBezTo>
                <a:lnTo>
                  <a:pt x="16200" y="13500"/>
                </a:lnTo>
                <a:cubicBezTo>
                  <a:pt x="15929" y="13500"/>
                  <a:pt x="15709" y="13803"/>
                  <a:pt x="15709" y="14175"/>
                </a:cubicBezTo>
                <a:lnTo>
                  <a:pt x="15709" y="16875"/>
                </a:lnTo>
                <a:cubicBezTo>
                  <a:pt x="15709" y="17248"/>
                  <a:pt x="15929" y="17550"/>
                  <a:pt x="16200" y="1755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10" name="TextBox 9">
            <a:extLst>
              <a:ext uri="{FF2B5EF4-FFF2-40B4-BE49-F238E27FC236}">
                <a16:creationId xmlns:a16="http://schemas.microsoft.com/office/drawing/2014/main" id="{FE3514F1-1BA2-E04A-93A0-1DFE8065B56B}"/>
              </a:ext>
            </a:extLst>
          </p:cNvPr>
          <p:cNvSpPr txBox="1"/>
          <p:nvPr/>
        </p:nvSpPr>
        <p:spPr>
          <a:xfrm>
            <a:off x="15530530" y="10457857"/>
            <a:ext cx="1659429"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02</a:t>
            </a:r>
          </a:p>
        </p:txBody>
      </p:sp>
      <p:sp>
        <p:nvSpPr>
          <p:cNvPr id="11" name="Subtitle 2">
            <a:extLst>
              <a:ext uri="{FF2B5EF4-FFF2-40B4-BE49-F238E27FC236}">
                <a16:creationId xmlns:a16="http://schemas.microsoft.com/office/drawing/2014/main" id="{51CA1440-C6E1-B54C-AA0F-F340F52E169F}"/>
              </a:ext>
            </a:extLst>
          </p:cNvPr>
          <p:cNvSpPr txBox="1">
            <a:spLocks/>
          </p:cNvSpPr>
          <p:nvPr/>
        </p:nvSpPr>
        <p:spPr>
          <a:xfrm>
            <a:off x="15530530" y="11118600"/>
            <a:ext cx="6487625"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 just write your information here.</a:t>
            </a:r>
          </a:p>
        </p:txBody>
      </p:sp>
      <p:sp>
        <p:nvSpPr>
          <p:cNvPr id="12" name="Shape 2855">
            <a:extLst>
              <a:ext uri="{FF2B5EF4-FFF2-40B4-BE49-F238E27FC236}">
                <a16:creationId xmlns:a16="http://schemas.microsoft.com/office/drawing/2014/main" id="{DDC55C4E-7554-F048-8CE4-66F1D615B1C9}"/>
              </a:ext>
            </a:extLst>
          </p:cNvPr>
          <p:cNvSpPr>
            <a:spLocks noChangeAspect="1"/>
          </p:cNvSpPr>
          <p:nvPr/>
        </p:nvSpPr>
        <p:spPr>
          <a:xfrm>
            <a:off x="13686109" y="10985734"/>
            <a:ext cx="678516" cy="746394"/>
          </a:xfrm>
          <a:custGeom>
            <a:avLst/>
            <a:gdLst/>
            <a:ahLst/>
            <a:cxnLst>
              <a:cxn ang="0">
                <a:pos x="wd2" y="hd2"/>
              </a:cxn>
              <a:cxn ang="5400000">
                <a:pos x="wd2" y="hd2"/>
              </a:cxn>
              <a:cxn ang="10800000">
                <a:pos x="wd2" y="hd2"/>
              </a:cxn>
              <a:cxn ang="16200000">
                <a:pos x="wd2" y="hd2"/>
              </a:cxn>
            </a:cxnLst>
            <a:rect l="0" t="0" r="r" b="b"/>
            <a:pathLst>
              <a:path w="21600" h="21600" extrusionOk="0">
                <a:moveTo>
                  <a:pt x="18907" y="20616"/>
                </a:moveTo>
                <a:cubicBezTo>
                  <a:pt x="18012" y="20616"/>
                  <a:pt x="17287" y="19956"/>
                  <a:pt x="17287" y="19143"/>
                </a:cubicBezTo>
                <a:cubicBezTo>
                  <a:pt x="17287" y="18329"/>
                  <a:pt x="18012" y="17669"/>
                  <a:pt x="18907" y="17669"/>
                </a:cubicBezTo>
                <a:cubicBezTo>
                  <a:pt x="19802" y="17669"/>
                  <a:pt x="20527" y="18329"/>
                  <a:pt x="20527" y="19143"/>
                </a:cubicBezTo>
                <a:cubicBezTo>
                  <a:pt x="20527" y="19956"/>
                  <a:pt x="19802" y="20616"/>
                  <a:pt x="18907" y="20616"/>
                </a:cubicBezTo>
                <a:moveTo>
                  <a:pt x="2703" y="12269"/>
                </a:moveTo>
                <a:cubicBezTo>
                  <a:pt x="1808" y="12269"/>
                  <a:pt x="1082" y="11609"/>
                  <a:pt x="1082" y="10795"/>
                </a:cubicBezTo>
                <a:cubicBezTo>
                  <a:pt x="1082" y="9981"/>
                  <a:pt x="1808" y="9322"/>
                  <a:pt x="2703" y="9322"/>
                </a:cubicBezTo>
                <a:cubicBezTo>
                  <a:pt x="3598" y="9322"/>
                  <a:pt x="4323" y="9981"/>
                  <a:pt x="4323" y="10795"/>
                </a:cubicBezTo>
                <a:cubicBezTo>
                  <a:pt x="4323" y="11609"/>
                  <a:pt x="3598" y="12269"/>
                  <a:pt x="2703" y="12269"/>
                </a:cubicBezTo>
                <a:moveTo>
                  <a:pt x="18907" y="975"/>
                </a:moveTo>
                <a:cubicBezTo>
                  <a:pt x="19802" y="975"/>
                  <a:pt x="20527" y="1634"/>
                  <a:pt x="20527" y="2448"/>
                </a:cubicBezTo>
                <a:cubicBezTo>
                  <a:pt x="20527" y="3262"/>
                  <a:pt x="19802" y="3921"/>
                  <a:pt x="18907" y="3921"/>
                </a:cubicBezTo>
                <a:cubicBezTo>
                  <a:pt x="18012" y="3921"/>
                  <a:pt x="17287" y="3262"/>
                  <a:pt x="17287" y="2448"/>
                </a:cubicBezTo>
                <a:cubicBezTo>
                  <a:pt x="17287" y="1634"/>
                  <a:pt x="18012" y="975"/>
                  <a:pt x="18907" y="975"/>
                </a:cubicBezTo>
                <a:moveTo>
                  <a:pt x="18902" y="16695"/>
                </a:moveTo>
                <a:cubicBezTo>
                  <a:pt x="18092" y="16695"/>
                  <a:pt x="17374" y="17026"/>
                  <a:pt x="16879" y="17540"/>
                </a:cubicBezTo>
                <a:lnTo>
                  <a:pt x="5253" y="11551"/>
                </a:lnTo>
                <a:cubicBezTo>
                  <a:pt x="5338" y="11314"/>
                  <a:pt x="5396" y="11064"/>
                  <a:pt x="5396" y="10800"/>
                </a:cubicBezTo>
                <a:cubicBezTo>
                  <a:pt x="5396" y="10536"/>
                  <a:pt x="5338" y="10286"/>
                  <a:pt x="5253" y="10048"/>
                </a:cubicBezTo>
                <a:lnTo>
                  <a:pt x="16879" y="4059"/>
                </a:lnTo>
                <a:cubicBezTo>
                  <a:pt x="17373" y="4574"/>
                  <a:pt x="18092" y="4905"/>
                  <a:pt x="18902" y="4905"/>
                </a:cubicBezTo>
                <a:cubicBezTo>
                  <a:pt x="20392" y="4905"/>
                  <a:pt x="21600" y="3807"/>
                  <a:pt x="21600" y="2452"/>
                </a:cubicBezTo>
                <a:cubicBezTo>
                  <a:pt x="21600" y="1098"/>
                  <a:pt x="20392" y="0"/>
                  <a:pt x="18902" y="0"/>
                </a:cubicBezTo>
                <a:cubicBezTo>
                  <a:pt x="17412" y="0"/>
                  <a:pt x="16204" y="1098"/>
                  <a:pt x="16204" y="2452"/>
                </a:cubicBezTo>
                <a:cubicBezTo>
                  <a:pt x="16204" y="2716"/>
                  <a:pt x="16262" y="2966"/>
                  <a:pt x="16347" y="3204"/>
                </a:cubicBezTo>
                <a:lnTo>
                  <a:pt x="4722" y="9193"/>
                </a:lnTo>
                <a:cubicBezTo>
                  <a:pt x="4227" y="8679"/>
                  <a:pt x="3509" y="8347"/>
                  <a:pt x="2698" y="8347"/>
                </a:cubicBezTo>
                <a:cubicBezTo>
                  <a:pt x="1208" y="8347"/>
                  <a:pt x="0" y="9445"/>
                  <a:pt x="0" y="10800"/>
                </a:cubicBezTo>
                <a:cubicBezTo>
                  <a:pt x="0" y="12155"/>
                  <a:pt x="1208" y="13253"/>
                  <a:pt x="2698" y="13253"/>
                </a:cubicBezTo>
                <a:cubicBezTo>
                  <a:pt x="3509" y="13253"/>
                  <a:pt x="4227" y="12921"/>
                  <a:pt x="4722" y="12406"/>
                </a:cubicBezTo>
                <a:lnTo>
                  <a:pt x="16347" y="18395"/>
                </a:lnTo>
                <a:cubicBezTo>
                  <a:pt x="16262" y="18633"/>
                  <a:pt x="16204" y="18883"/>
                  <a:pt x="16204" y="19147"/>
                </a:cubicBezTo>
                <a:cubicBezTo>
                  <a:pt x="16204" y="20502"/>
                  <a:pt x="17412" y="21600"/>
                  <a:pt x="18902" y="21600"/>
                </a:cubicBezTo>
                <a:cubicBezTo>
                  <a:pt x="20392" y="21600"/>
                  <a:pt x="21600" y="20502"/>
                  <a:pt x="21600" y="19147"/>
                </a:cubicBezTo>
                <a:cubicBezTo>
                  <a:pt x="21600" y="17792"/>
                  <a:pt x="20392" y="16695"/>
                  <a:pt x="18902" y="1669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a:latin typeface="Open Sans Semibold" charset="0"/>
              <a:ea typeface="Open Sans Semibold" charset="0"/>
              <a:cs typeface="Open Sans Semibold" charset="0"/>
            </a:endParaRPr>
          </a:p>
        </p:txBody>
      </p:sp>
      <p:sp>
        <p:nvSpPr>
          <p:cNvPr id="13" name="TextBox 12">
            <a:extLst>
              <a:ext uri="{FF2B5EF4-FFF2-40B4-BE49-F238E27FC236}">
                <a16:creationId xmlns:a16="http://schemas.microsoft.com/office/drawing/2014/main" id="{0E99061E-59A8-BE49-A9B9-3D6ECC48D4ED}"/>
              </a:ext>
            </a:extLst>
          </p:cNvPr>
          <p:cNvSpPr txBox="1"/>
          <p:nvPr/>
        </p:nvSpPr>
        <p:spPr>
          <a:xfrm>
            <a:off x="10482268" y="3224498"/>
            <a:ext cx="3413115" cy="584775"/>
          </a:xfrm>
          <a:prstGeom prst="rect">
            <a:avLst/>
          </a:prstGeom>
          <a:noFill/>
        </p:spPr>
        <p:txBody>
          <a:bodyPr wrap="none" rtlCol="0" anchor="b" anchorCtr="0">
            <a:spAutoFit/>
          </a:bodyPr>
          <a:lstStyle/>
          <a:p>
            <a:pPr algn="ctr"/>
            <a:r>
              <a:rPr lang="en-US" sz="3200" b="1" dirty="0">
                <a:solidFill>
                  <a:schemeClr val="tx2"/>
                </a:solidFill>
                <a:latin typeface="Poppins SemiBold" pitchFamily="2" charset="77"/>
                <a:ea typeface="League Spartan" charset="0"/>
                <a:cs typeface="Poppins SemiBold" pitchFamily="2" charset="77"/>
              </a:rPr>
              <a:t>Chart Title Here</a:t>
            </a:r>
          </a:p>
        </p:txBody>
      </p:sp>
    </p:spTree>
    <p:extLst>
      <p:ext uri="{BB962C8B-B14F-4D97-AF65-F5344CB8AC3E}">
        <p14:creationId xmlns:p14="http://schemas.microsoft.com/office/powerpoint/2010/main" val="3788762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658EC82-C999-A24B-8145-1C2C2ACBF6BE}"/>
              </a:ext>
            </a:extLst>
          </p:cNvPr>
          <p:cNvGraphicFramePr/>
          <p:nvPr/>
        </p:nvGraphicFramePr>
        <p:xfrm>
          <a:off x="10107826" y="3212758"/>
          <a:ext cx="12748999" cy="974124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29EADBB2-F0DC-B54A-BBB4-A412E8C484AC}"/>
              </a:ext>
            </a:extLst>
          </p:cNvPr>
          <p:cNvSpPr txBox="1"/>
          <p:nvPr/>
        </p:nvSpPr>
        <p:spPr>
          <a:xfrm>
            <a:off x="1520825" y="482419"/>
            <a:ext cx="6973384" cy="1308050"/>
          </a:xfrm>
          <a:prstGeom prst="rect">
            <a:avLst/>
          </a:prstGeom>
          <a:noFill/>
        </p:spPr>
        <p:txBody>
          <a:bodyPr wrap="none" rtlCol="0">
            <a:spAutoFit/>
          </a:bodyPr>
          <a:lstStyle/>
          <a:p>
            <a:pPr>
              <a:lnSpc>
                <a:spcPts val="10000"/>
              </a:lnSpc>
            </a:pPr>
            <a:r>
              <a:rPr lang="en-US" sz="6600" b="1" dirty="0">
                <a:solidFill>
                  <a:schemeClr val="tx2"/>
                </a:solidFill>
                <a:latin typeface="Poppins SemiBold" pitchFamily="2" charset="77"/>
                <a:ea typeface="League Spartan" charset="0"/>
                <a:cs typeface="Poppins SemiBold" pitchFamily="2" charset="77"/>
              </a:rPr>
              <a:t>Chart Template</a:t>
            </a:r>
          </a:p>
        </p:txBody>
      </p:sp>
      <p:sp>
        <p:nvSpPr>
          <p:cNvPr id="4" name="TextBox 3">
            <a:extLst>
              <a:ext uri="{FF2B5EF4-FFF2-40B4-BE49-F238E27FC236}">
                <a16:creationId xmlns:a16="http://schemas.microsoft.com/office/drawing/2014/main" id="{5F5B59B2-3FBF-F747-925F-6884F83BC2AC}"/>
              </a:ext>
            </a:extLst>
          </p:cNvPr>
          <p:cNvSpPr txBox="1"/>
          <p:nvPr/>
        </p:nvSpPr>
        <p:spPr>
          <a:xfrm>
            <a:off x="1520825" y="1717976"/>
            <a:ext cx="5634556" cy="492443"/>
          </a:xfrm>
          <a:prstGeom prst="rect">
            <a:avLst/>
          </a:prstGeom>
          <a:noFill/>
        </p:spPr>
        <p:txBody>
          <a:bodyPr wrap="none" rtlCol="0" anchor="ctr" anchorCtr="0">
            <a:spAutoFit/>
          </a:bodyPr>
          <a:lstStyle/>
          <a:p>
            <a:r>
              <a:rPr lang="en-US" sz="2600" spc="100" dirty="0">
                <a:latin typeface="Open Sans Light" panose="020B0306030504020204" pitchFamily="34" charset="0"/>
                <a:ea typeface="Open Sans Light" panose="020B0306030504020204" pitchFamily="34" charset="0"/>
                <a:cs typeface="Open Sans Light" panose="020B0306030504020204" pitchFamily="34" charset="0"/>
              </a:rPr>
              <a:t>Write here your awesome subtitle</a:t>
            </a:r>
          </a:p>
        </p:txBody>
      </p:sp>
      <p:sp>
        <p:nvSpPr>
          <p:cNvPr id="5" name="Subtitle 2">
            <a:extLst>
              <a:ext uri="{FF2B5EF4-FFF2-40B4-BE49-F238E27FC236}">
                <a16:creationId xmlns:a16="http://schemas.microsoft.com/office/drawing/2014/main" id="{9DF37A47-6976-4746-B09F-299F5892692C}"/>
              </a:ext>
            </a:extLst>
          </p:cNvPr>
          <p:cNvSpPr txBox="1">
            <a:spLocks/>
          </p:cNvSpPr>
          <p:nvPr/>
        </p:nvSpPr>
        <p:spPr>
          <a:xfrm>
            <a:off x="1520824" y="3216143"/>
            <a:ext cx="7851775"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 just write your information here.</a:t>
            </a:r>
          </a:p>
        </p:txBody>
      </p:sp>
      <p:sp>
        <p:nvSpPr>
          <p:cNvPr id="6" name="Pentagon 5">
            <a:extLst>
              <a:ext uri="{FF2B5EF4-FFF2-40B4-BE49-F238E27FC236}">
                <a16:creationId xmlns:a16="http://schemas.microsoft.com/office/drawing/2014/main" id="{FBCA6F75-28CC-1B4A-AFFE-1BC111B7FBD2}"/>
              </a:ext>
            </a:extLst>
          </p:cNvPr>
          <p:cNvSpPr/>
          <p:nvPr/>
        </p:nvSpPr>
        <p:spPr>
          <a:xfrm>
            <a:off x="1520825" y="5666014"/>
            <a:ext cx="2136775" cy="138805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entagon 6">
            <a:extLst>
              <a:ext uri="{FF2B5EF4-FFF2-40B4-BE49-F238E27FC236}">
                <a16:creationId xmlns:a16="http://schemas.microsoft.com/office/drawing/2014/main" id="{FE9576CE-45BE-E040-BBEB-B53643AD4402}"/>
              </a:ext>
            </a:extLst>
          </p:cNvPr>
          <p:cNvSpPr/>
          <p:nvPr/>
        </p:nvSpPr>
        <p:spPr>
          <a:xfrm>
            <a:off x="1520825" y="8316417"/>
            <a:ext cx="2136775" cy="1388058"/>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entagon 7">
            <a:extLst>
              <a:ext uri="{FF2B5EF4-FFF2-40B4-BE49-F238E27FC236}">
                <a16:creationId xmlns:a16="http://schemas.microsoft.com/office/drawing/2014/main" id="{C2312475-AEB4-8544-9B14-9534E0551ADC}"/>
              </a:ext>
            </a:extLst>
          </p:cNvPr>
          <p:cNvSpPr/>
          <p:nvPr/>
        </p:nvSpPr>
        <p:spPr>
          <a:xfrm>
            <a:off x="1520825" y="10966820"/>
            <a:ext cx="2136775" cy="1388058"/>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hape 2708">
            <a:extLst>
              <a:ext uri="{FF2B5EF4-FFF2-40B4-BE49-F238E27FC236}">
                <a16:creationId xmlns:a16="http://schemas.microsoft.com/office/drawing/2014/main" id="{CD789182-4101-104E-8A22-302C5BDD98B4}"/>
              </a:ext>
            </a:extLst>
          </p:cNvPr>
          <p:cNvSpPr>
            <a:spLocks noChangeAspect="1"/>
          </p:cNvSpPr>
          <p:nvPr/>
        </p:nvSpPr>
        <p:spPr>
          <a:xfrm>
            <a:off x="2019383" y="6031695"/>
            <a:ext cx="656696" cy="656696"/>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8836" y="13888"/>
                </a:moveTo>
                <a:lnTo>
                  <a:pt x="8836" y="7712"/>
                </a:lnTo>
                <a:lnTo>
                  <a:pt x="14241" y="10800"/>
                </a:lnTo>
                <a:cubicBezTo>
                  <a:pt x="14241" y="10800"/>
                  <a:pt x="8836" y="13888"/>
                  <a:pt x="8836" y="13888"/>
                </a:cubicBezTo>
                <a:close/>
                <a:moveTo>
                  <a:pt x="15520" y="10422"/>
                </a:moveTo>
                <a:lnTo>
                  <a:pt x="15525" y="10416"/>
                </a:lnTo>
                <a:lnTo>
                  <a:pt x="15438" y="10367"/>
                </a:lnTo>
                <a:cubicBezTo>
                  <a:pt x="15425" y="10361"/>
                  <a:pt x="15414" y="10351"/>
                  <a:pt x="15401" y="10346"/>
                </a:cubicBezTo>
                <a:lnTo>
                  <a:pt x="8652" y="6489"/>
                </a:lnTo>
                <a:lnTo>
                  <a:pt x="8647" y="6495"/>
                </a:lnTo>
                <a:cubicBezTo>
                  <a:pt x="8563" y="6428"/>
                  <a:pt x="8461" y="6382"/>
                  <a:pt x="8345" y="6382"/>
                </a:cubicBezTo>
                <a:cubicBezTo>
                  <a:pt x="8075" y="6382"/>
                  <a:pt x="7855" y="6601"/>
                  <a:pt x="7855" y="6873"/>
                </a:cubicBezTo>
                <a:lnTo>
                  <a:pt x="7855" y="14727"/>
                </a:lnTo>
                <a:cubicBezTo>
                  <a:pt x="7855" y="14999"/>
                  <a:pt x="8075" y="15218"/>
                  <a:pt x="8345" y="15218"/>
                </a:cubicBezTo>
                <a:cubicBezTo>
                  <a:pt x="8461" y="15218"/>
                  <a:pt x="8563" y="15172"/>
                  <a:pt x="8647" y="15105"/>
                </a:cubicBezTo>
                <a:lnTo>
                  <a:pt x="8652" y="15111"/>
                </a:lnTo>
                <a:lnTo>
                  <a:pt x="15401" y="11254"/>
                </a:lnTo>
                <a:cubicBezTo>
                  <a:pt x="15414" y="11249"/>
                  <a:pt x="15425" y="11240"/>
                  <a:pt x="15438" y="11233"/>
                </a:cubicBezTo>
                <a:lnTo>
                  <a:pt x="15525" y="11184"/>
                </a:lnTo>
                <a:lnTo>
                  <a:pt x="15520" y="11178"/>
                </a:lnTo>
                <a:cubicBezTo>
                  <a:pt x="15632" y="11088"/>
                  <a:pt x="15709" y="10955"/>
                  <a:pt x="15709" y="10800"/>
                </a:cubicBezTo>
                <a:cubicBezTo>
                  <a:pt x="15709" y="10645"/>
                  <a:pt x="15632" y="10512"/>
                  <a:pt x="15520" y="10422"/>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10" name="Shape 2799">
            <a:extLst>
              <a:ext uri="{FF2B5EF4-FFF2-40B4-BE49-F238E27FC236}">
                <a16:creationId xmlns:a16="http://schemas.microsoft.com/office/drawing/2014/main" id="{DACC0F2D-8BC2-C74F-BDDC-52AD577ADB62}"/>
              </a:ext>
            </a:extLst>
          </p:cNvPr>
          <p:cNvSpPr>
            <a:spLocks noChangeAspect="1"/>
          </p:cNvSpPr>
          <p:nvPr/>
        </p:nvSpPr>
        <p:spPr>
          <a:xfrm>
            <a:off x="2019383" y="8771647"/>
            <a:ext cx="656696" cy="477598"/>
          </a:xfrm>
          <a:custGeom>
            <a:avLst/>
            <a:gdLst/>
            <a:ahLst/>
            <a:cxnLst>
              <a:cxn ang="0">
                <a:pos x="wd2" y="hd2"/>
              </a:cxn>
              <a:cxn ang="5400000">
                <a:pos x="wd2" y="hd2"/>
              </a:cxn>
              <a:cxn ang="10800000">
                <a:pos x="wd2" y="hd2"/>
              </a:cxn>
              <a:cxn ang="16200000">
                <a:pos x="wd2" y="hd2"/>
              </a:cxn>
            </a:cxnLst>
            <a:rect l="0" t="0" r="r" b="b"/>
            <a:pathLst>
              <a:path w="21600" h="21600" extrusionOk="0">
                <a:moveTo>
                  <a:pt x="9916" y="11782"/>
                </a:moveTo>
                <a:cubicBezTo>
                  <a:pt x="9916" y="11929"/>
                  <a:pt x="9939" y="12054"/>
                  <a:pt x="9982" y="12159"/>
                </a:cubicBezTo>
                <a:cubicBezTo>
                  <a:pt x="10026" y="12263"/>
                  <a:pt x="10082" y="12351"/>
                  <a:pt x="10151" y="12425"/>
                </a:cubicBezTo>
                <a:cubicBezTo>
                  <a:pt x="10219" y="12498"/>
                  <a:pt x="10298" y="12557"/>
                  <a:pt x="10388" y="12604"/>
                </a:cubicBezTo>
                <a:cubicBezTo>
                  <a:pt x="10478" y="12650"/>
                  <a:pt x="10513" y="12688"/>
                  <a:pt x="10605" y="12719"/>
                </a:cubicBezTo>
                <a:lnTo>
                  <a:pt x="10605" y="10882"/>
                </a:lnTo>
                <a:cubicBezTo>
                  <a:pt x="10368" y="10882"/>
                  <a:pt x="10241" y="10952"/>
                  <a:pt x="10111" y="11090"/>
                </a:cubicBezTo>
                <a:cubicBezTo>
                  <a:pt x="9981" y="11227"/>
                  <a:pt x="9916" y="11458"/>
                  <a:pt x="9916" y="11782"/>
                </a:cubicBezTo>
                <a:moveTo>
                  <a:pt x="11501" y="14278"/>
                </a:moveTo>
                <a:cubicBezTo>
                  <a:pt x="11425" y="14199"/>
                  <a:pt x="11338" y="14135"/>
                  <a:pt x="11242" y="14086"/>
                </a:cubicBezTo>
                <a:cubicBezTo>
                  <a:pt x="11145" y="14037"/>
                  <a:pt x="11102" y="13994"/>
                  <a:pt x="11001" y="13958"/>
                </a:cubicBezTo>
                <a:lnTo>
                  <a:pt x="11001" y="16096"/>
                </a:lnTo>
                <a:cubicBezTo>
                  <a:pt x="11238" y="16071"/>
                  <a:pt x="11377" y="15975"/>
                  <a:pt x="11528" y="15806"/>
                </a:cubicBezTo>
                <a:cubicBezTo>
                  <a:pt x="11680" y="15638"/>
                  <a:pt x="11756" y="15371"/>
                  <a:pt x="11756" y="15004"/>
                </a:cubicBezTo>
                <a:cubicBezTo>
                  <a:pt x="11756" y="14833"/>
                  <a:pt x="11733" y="14689"/>
                  <a:pt x="11686" y="14572"/>
                </a:cubicBezTo>
                <a:cubicBezTo>
                  <a:pt x="11640" y="14456"/>
                  <a:pt x="11579" y="14358"/>
                  <a:pt x="11501" y="14278"/>
                </a:cubicBezTo>
                <a:moveTo>
                  <a:pt x="12385" y="15751"/>
                </a:moveTo>
                <a:cubicBezTo>
                  <a:pt x="12304" y="16006"/>
                  <a:pt x="12193" y="16216"/>
                  <a:pt x="12052" y="16385"/>
                </a:cubicBezTo>
                <a:cubicBezTo>
                  <a:pt x="11911" y="16553"/>
                  <a:pt x="11747" y="16681"/>
                  <a:pt x="11558" y="16770"/>
                </a:cubicBezTo>
                <a:cubicBezTo>
                  <a:pt x="11369" y="16859"/>
                  <a:pt x="11221" y="16910"/>
                  <a:pt x="11001" y="16922"/>
                </a:cubicBezTo>
                <a:lnTo>
                  <a:pt x="11001" y="17549"/>
                </a:lnTo>
                <a:lnTo>
                  <a:pt x="10605" y="17549"/>
                </a:lnTo>
                <a:lnTo>
                  <a:pt x="10605" y="16922"/>
                </a:lnTo>
                <a:cubicBezTo>
                  <a:pt x="10368" y="16915"/>
                  <a:pt x="10206" y="16863"/>
                  <a:pt x="10009" y="16766"/>
                </a:cubicBezTo>
                <a:cubicBezTo>
                  <a:pt x="9811" y="16667"/>
                  <a:pt x="9642" y="16528"/>
                  <a:pt x="9501" y="16348"/>
                </a:cubicBezTo>
                <a:cubicBezTo>
                  <a:pt x="9361" y="16168"/>
                  <a:pt x="9252" y="15946"/>
                  <a:pt x="9175" y="15683"/>
                </a:cubicBezTo>
                <a:cubicBezTo>
                  <a:pt x="9098" y="15420"/>
                  <a:pt x="9062" y="15117"/>
                  <a:pt x="9066" y="14775"/>
                </a:cubicBezTo>
                <a:lnTo>
                  <a:pt x="9818" y="14775"/>
                </a:lnTo>
                <a:cubicBezTo>
                  <a:pt x="9813" y="15178"/>
                  <a:pt x="9877" y="15496"/>
                  <a:pt x="10009" y="15729"/>
                </a:cubicBezTo>
                <a:cubicBezTo>
                  <a:pt x="10140" y="15961"/>
                  <a:pt x="10302" y="16083"/>
                  <a:pt x="10605" y="16096"/>
                </a:cubicBezTo>
                <a:lnTo>
                  <a:pt x="10605" y="13875"/>
                </a:lnTo>
                <a:cubicBezTo>
                  <a:pt x="10425" y="13807"/>
                  <a:pt x="10302" y="13726"/>
                  <a:pt x="10124" y="13631"/>
                </a:cubicBezTo>
                <a:cubicBezTo>
                  <a:pt x="9946" y="13537"/>
                  <a:pt x="9786" y="13414"/>
                  <a:pt x="9643" y="13264"/>
                </a:cubicBezTo>
                <a:cubicBezTo>
                  <a:pt x="9500" y="13115"/>
                  <a:pt x="9385" y="12927"/>
                  <a:pt x="9297" y="12700"/>
                </a:cubicBezTo>
                <a:cubicBezTo>
                  <a:pt x="9209" y="12474"/>
                  <a:pt x="9165" y="12192"/>
                  <a:pt x="9165" y="11855"/>
                </a:cubicBezTo>
                <a:cubicBezTo>
                  <a:pt x="9165" y="11562"/>
                  <a:pt x="9206" y="11304"/>
                  <a:pt x="9287" y="11080"/>
                </a:cubicBezTo>
                <a:cubicBezTo>
                  <a:pt x="9369" y="10857"/>
                  <a:pt x="9478" y="10670"/>
                  <a:pt x="9617" y="10520"/>
                </a:cubicBezTo>
                <a:cubicBezTo>
                  <a:pt x="9755" y="10370"/>
                  <a:pt x="9914" y="10256"/>
                  <a:pt x="10094" y="10176"/>
                </a:cubicBezTo>
                <a:cubicBezTo>
                  <a:pt x="10274" y="10097"/>
                  <a:pt x="10407" y="10057"/>
                  <a:pt x="10605" y="10057"/>
                </a:cubicBezTo>
                <a:lnTo>
                  <a:pt x="10605" y="9455"/>
                </a:lnTo>
                <a:lnTo>
                  <a:pt x="11001" y="9455"/>
                </a:lnTo>
                <a:lnTo>
                  <a:pt x="11001" y="10057"/>
                </a:lnTo>
                <a:cubicBezTo>
                  <a:pt x="11199" y="10057"/>
                  <a:pt x="11329" y="10093"/>
                  <a:pt x="11505" y="10167"/>
                </a:cubicBezTo>
                <a:cubicBezTo>
                  <a:pt x="11681" y="10240"/>
                  <a:pt x="11834" y="10350"/>
                  <a:pt x="11963" y="10498"/>
                </a:cubicBezTo>
                <a:cubicBezTo>
                  <a:pt x="12093" y="10644"/>
                  <a:pt x="12196" y="10831"/>
                  <a:pt x="12273" y="11057"/>
                </a:cubicBezTo>
                <a:cubicBezTo>
                  <a:pt x="12350" y="11284"/>
                  <a:pt x="12388" y="11547"/>
                  <a:pt x="12388" y="11847"/>
                </a:cubicBezTo>
                <a:lnTo>
                  <a:pt x="11637" y="11847"/>
                </a:lnTo>
                <a:cubicBezTo>
                  <a:pt x="11628" y="11534"/>
                  <a:pt x="11570" y="11296"/>
                  <a:pt x="11463" y="11130"/>
                </a:cubicBezTo>
                <a:cubicBezTo>
                  <a:pt x="11355" y="10965"/>
                  <a:pt x="11238" y="10882"/>
                  <a:pt x="11001" y="10882"/>
                </a:cubicBezTo>
                <a:lnTo>
                  <a:pt x="11001" y="12819"/>
                </a:lnTo>
                <a:cubicBezTo>
                  <a:pt x="11199" y="12894"/>
                  <a:pt x="11336" y="12978"/>
                  <a:pt x="11525" y="13076"/>
                </a:cubicBezTo>
                <a:cubicBezTo>
                  <a:pt x="11714" y="13175"/>
                  <a:pt x="11881" y="13300"/>
                  <a:pt x="12026" y="13453"/>
                </a:cubicBezTo>
                <a:cubicBezTo>
                  <a:pt x="12171" y="13605"/>
                  <a:pt x="12287" y="13795"/>
                  <a:pt x="12375" y="14021"/>
                </a:cubicBezTo>
                <a:cubicBezTo>
                  <a:pt x="12463" y="14248"/>
                  <a:pt x="12507" y="14526"/>
                  <a:pt x="12507" y="14857"/>
                </a:cubicBezTo>
                <a:cubicBezTo>
                  <a:pt x="12507" y="15199"/>
                  <a:pt x="12466" y="15497"/>
                  <a:pt x="12385" y="15751"/>
                </a:cubicBezTo>
                <a:moveTo>
                  <a:pt x="10800" y="8100"/>
                </a:moveTo>
                <a:cubicBezTo>
                  <a:pt x="8631" y="8100"/>
                  <a:pt x="6873" y="10518"/>
                  <a:pt x="6873" y="13500"/>
                </a:cubicBezTo>
                <a:cubicBezTo>
                  <a:pt x="6873" y="16483"/>
                  <a:pt x="8631" y="18900"/>
                  <a:pt x="10800" y="18900"/>
                </a:cubicBezTo>
                <a:cubicBezTo>
                  <a:pt x="12969" y="18900"/>
                  <a:pt x="14727" y="16483"/>
                  <a:pt x="14727" y="13500"/>
                </a:cubicBezTo>
                <a:cubicBezTo>
                  <a:pt x="14727" y="10518"/>
                  <a:pt x="12969" y="8100"/>
                  <a:pt x="10800" y="81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3"/>
                  <a:pt x="18690" y="20038"/>
                  <a:pt x="18745" y="20250"/>
                </a:cubicBezTo>
                <a:lnTo>
                  <a:pt x="2855" y="20250"/>
                </a:lnTo>
                <a:cubicBezTo>
                  <a:pt x="2910" y="20038"/>
                  <a:pt x="2945" y="19813"/>
                  <a:pt x="2945" y="19575"/>
                </a:cubicBezTo>
                <a:cubicBezTo>
                  <a:pt x="2945" y="18457"/>
                  <a:pt x="2286" y="17550"/>
                  <a:pt x="1473" y="17550"/>
                </a:cubicBezTo>
                <a:cubicBezTo>
                  <a:pt x="1300" y="17550"/>
                  <a:pt x="1136" y="17599"/>
                  <a:pt x="982" y="17674"/>
                </a:cubicBezTo>
                <a:lnTo>
                  <a:pt x="982" y="9326"/>
                </a:lnTo>
                <a:cubicBezTo>
                  <a:pt x="1136" y="9402"/>
                  <a:pt x="1300"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4"/>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4"/>
                  <a:pt x="21160" y="5400"/>
                  <a:pt x="20618" y="5400"/>
                </a:cubicBezTo>
                <a:moveTo>
                  <a:pt x="2455" y="4050"/>
                </a:moveTo>
                <a:lnTo>
                  <a:pt x="19145" y="4050"/>
                </a:lnTo>
                <a:cubicBezTo>
                  <a:pt x="19417" y="4050"/>
                  <a:pt x="19636" y="3748"/>
                  <a:pt x="19636" y="3376"/>
                </a:cubicBezTo>
                <a:cubicBezTo>
                  <a:pt x="19636" y="3002"/>
                  <a:pt x="19417" y="2700"/>
                  <a:pt x="19145" y="2700"/>
                </a:cubicBezTo>
                <a:lnTo>
                  <a:pt x="2455" y="2700"/>
                </a:lnTo>
                <a:cubicBezTo>
                  <a:pt x="2183" y="2700"/>
                  <a:pt x="1964" y="3002"/>
                  <a:pt x="1964" y="3376"/>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11" name="Shape 2850">
            <a:extLst>
              <a:ext uri="{FF2B5EF4-FFF2-40B4-BE49-F238E27FC236}">
                <a16:creationId xmlns:a16="http://schemas.microsoft.com/office/drawing/2014/main" id="{F5A5AC4E-805B-4449-AC4E-CAB699F8FB36}"/>
              </a:ext>
            </a:extLst>
          </p:cNvPr>
          <p:cNvSpPr>
            <a:spLocks noChangeAspect="1"/>
          </p:cNvSpPr>
          <p:nvPr/>
        </p:nvSpPr>
        <p:spPr>
          <a:xfrm>
            <a:off x="2019383" y="11332501"/>
            <a:ext cx="656696" cy="656696"/>
          </a:xfrm>
          <a:custGeom>
            <a:avLst/>
            <a:gdLst/>
            <a:ahLst/>
            <a:cxnLst>
              <a:cxn ang="0">
                <a:pos x="wd2" y="hd2"/>
              </a:cxn>
              <a:cxn ang="5400000">
                <a:pos x="wd2" y="hd2"/>
              </a:cxn>
              <a:cxn ang="10800000">
                <a:pos x="wd2" y="hd2"/>
              </a:cxn>
              <a:cxn ang="16200000">
                <a:pos x="wd2" y="hd2"/>
              </a:cxn>
            </a:cxnLst>
            <a:rect l="0" t="0" r="r" b="b"/>
            <a:pathLst>
              <a:path w="21600" h="21600" extrusionOk="0">
                <a:moveTo>
                  <a:pt x="491" y="0"/>
                </a:moveTo>
                <a:cubicBezTo>
                  <a:pt x="220" y="0"/>
                  <a:pt x="0" y="220"/>
                  <a:pt x="0" y="491"/>
                </a:cubicBezTo>
                <a:cubicBezTo>
                  <a:pt x="0" y="762"/>
                  <a:pt x="220" y="982"/>
                  <a:pt x="491" y="982"/>
                </a:cubicBezTo>
                <a:cubicBezTo>
                  <a:pt x="11607" y="982"/>
                  <a:pt x="20618" y="9993"/>
                  <a:pt x="20618" y="21109"/>
                </a:cubicBezTo>
                <a:cubicBezTo>
                  <a:pt x="20618" y="21380"/>
                  <a:pt x="20838" y="21600"/>
                  <a:pt x="21109" y="21600"/>
                </a:cubicBezTo>
                <a:cubicBezTo>
                  <a:pt x="21380" y="21600"/>
                  <a:pt x="21600" y="21380"/>
                  <a:pt x="21600" y="21109"/>
                </a:cubicBezTo>
                <a:cubicBezTo>
                  <a:pt x="21600" y="9451"/>
                  <a:pt x="12149" y="0"/>
                  <a:pt x="491" y="0"/>
                </a:cubicBezTo>
                <a:moveTo>
                  <a:pt x="491" y="9818"/>
                </a:moveTo>
                <a:cubicBezTo>
                  <a:pt x="220" y="9818"/>
                  <a:pt x="0" y="10038"/>
                  <a:pt x="0" y="10309"/>
                </a:cubicBezTo>
                <a:cubicBezTo>
                  <a:pt x="0" y="10581"/>
                  <a:pt x="220" y="10800"/>
                  <a:pt x="491" y="10800"/>
                </a:cubicBezTo>
                <a:cubicBezTo>
                  <a:pt x="6184" y="10800"/>
                  <a:pt x="10800" y="15416"/>
                  <a:pt x="10800" y="21109"/>
                </a:cubicBezTo>
                <a:cubicBezTo>
                  <a:pt x="10800" y="21380"/>
                  <a:pt x="11020" y="21600"/>
                  <a:pt x="11291" y="21600"/>
                </a:cubicBezTo>
                <a:cubicBezTo>
                  <a:pt x="11562" y="21600"/>
                  <a:pt x="11782" y="21380"/>
                  <a:pt x="11782" y="21109"/>
                </a:cubicBezTo>
                <a:cubicBezTo>
                  <a:pt x="11782" y="14873"/>
                  <a:pt x="6727" y="9818"/>
                  <a:pt x="491" y="9818"/>
                </a:cubicBezTo>
                <a:moveTo>
                  <a:pt x="491" y="4909"/>
                </a:moveTo>
                <a:cubicBezTo>
                  <a:pt x="220" y="4909"/>
                  <a:pt x="0" y="5129"/>
                  <a:pt x="0" y="5400"/>
                </a:cubicBezTo>
                <a:cubicBezTo>
                  <a:pt x="0" y="5672"/>
                  <a:pt x="220" y="5891"/>
                  <a:pt x="491" y="5891"/>
                </a:cubicBezTo>
                <a:cubicBezTo>
                  <a:pt x="8896" y="5891"/>
                  <a:pt x="15709" y="12705"/>
                  <a:pt x="15709" y="21109"/>
                </a:cubicBezTo>
                <a:cubicBezTo>
                  <a:pt x="15709" y="21380"/>
                  <a:pt x="15929" y="21600"/>
                  <a:pt x="16200" y="21600"/>
                </a:cubicBezTo>
                <a:cubicBezTo>
                  <a:pt x="16471" y="21600"/>
                  <a:pt x="16691" y="21380"/>
                  <a:pt x="16691" y="21109"/>
                </a:cubicBezTo>
                <a:cubicBezTo>
                  <a:pt x="16691" y="12162"/>
                  <a:pt x="9438" y="4909"/>
                  <a:pt x="491" y="4909"/>
                </a:cubicBezTo>
                <a:moveTo>
                  <a:pt x="2945" y="20618"/>
                </a:moveTo>
                <a:cubicBezTo>
                  <a:pt x="1861" y="20618"/>
                  <a:pt x="982" y="19739"/>
                  <a:pt x="982" y="18655"/>
                </a:cubicBezTo>
                <a:cubicBezTo>
                  <a:pt x="982" y="17570"/>
                  <a:pt x="1861" y="16691"/>
                  <a:pt x="2945" y="16691"/>
                </a:cubicBezTo>
                <a:cubicBezTo>
                  <a:pt x="4030" y="16691"/>
                  <a:pt x="4909" y="17570"/>
                  <a:pt x="4909" y="18655"/>
                </a:cubicBezTo>
                <a:cubicBezTo>
                  <a:pt x="4909" y="19739"/>
                  <a:pt x="4030" y="20618"/>
                  <a:pt x="2945" y="20618"/>
                </a:cubicBezTo>
                <a:moveTo>
                  <a:pt x="2945" y="15709"/>
                </a:moveTo>
                <a:cubicBezTo>
                  <a:pt x="1319" y="15709"/>
                  <a:pt x="0" y="17028"/>
                  <a:pt x="0" y="18655"/>
                </a:cubicBezTo>
                <a:cubicBezTo>
                  <a:pt x="0" y="20281"/>
                  <a:pt x="1319" y="21600"/>
                  <a:pt x="2945" y="21600"/>
                </a:cubicBezTo>
                <a:cubicBezTo>
                  <a:pt x="4573" y="21600"/>
                  <a:pt x="5891" y="20281"/>
                  <a:pt x="5891" y="18655"/>
                </a:cubicBezTo>
                <a:cubicBezTo>
                  <a:pt x="5891" y="17028"/>
                  <a:pt x="4573" y="15709"/>
                  <a:pt x="2945" y="15709"/>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a:latin typeface="Open Sans Semibold" charset="0"/>
              <a:ea typeface="Open Sans Semibold" charset="0"/>
              <a:cs typeface="Open Sans Semibold" charset="0"/>
            </a:endParaRPr>
          </a:p>
        </p:txBody>
      </p:sp>
      <p:sp>
        <p:nvSpPr>
          <p:cNvPr id="12" name="TextBox 11">
            <a:extLst>
              <a:ext uri="{FF2B5EF4-FFF2-40B4-BE49-F238E27FC236}">
                <a16:creationId xmlns:a16="http://schemas.microsoft.com/office/drawing/2014/main" id="{8D56F992-5231-0D45-ABD1-5A610AEC1124}"/>
              </a:ext>
            </a:extLst>
          </p:cNvPr>
          <p:cNvSpPr txBox="1"/>
          <p:nvPr/>
        </p:nvSpPr>
        <p:spPr>
          <a:xfrm>
            <a:off x="4198554" y="5458970"/>
            <a:ext cx="1572866"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01</a:t>
            </a:r>
          </a:p>
        </p:txBody>
      </p:sp>
      <p:sp>
        <p:nvSpPr>
          <p:cNvPr id="13" name="Subtitle 2">
            <a:extLst>
              <a:ext uri="{FF2B5EF4-FFF2-40B4-BE49-F238E27FC236}">
                <a16:creationId xmlns:a16="http://schemas.microsoft.com/office/drawing/2014/main" id="{54E6F633-0A92-8349-A402-FB85BA3712F9}"/>
              </a:ext>
            </a:extLst>
          </p:cNvPr>
          <p:cNvSpPr txBox="1">
            <a:spLocks/>
          </p:cNvSpPr>
          <p:nvPr/>
        </p:nvSpPr>
        <p:spPr>
          <a:xfrm>
            <a:off x="4198554" y="6119713"/>
            <a:ext cx="5174045" cy="114140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14" name="TextBox 13">
            <a:extLst>
              <a:ext uri="{FF2B5EF4-FFF2-40B4-BE49-F238E27FC236}">
                <a16:creationId xmlns:a16="http://schemas.microsoft.com/office/drawing/2014/main" id="{496362AE-BF98-DB44-8971-011896E5D9A7}"/>
              </a:ext>
            </a:extLst>
          </p:cNvPr>
          <p:cNvSpPr txBox="1"/>
          <p:nvPr/>
        </p:nvSpPr>
        <p:spPr>
          <a:xfrm>
            <a:off x="4198554" y="8109373"/>
            <a:ext cx="1659429"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02</a:t>
            </a:r>
          </a:p>
        </p:txBody>
      </p:sp>
      <p:sp>
        <p:nvSpPr>
          <p:cNvPr id="15" name="Subtitle 2">
            <a:extLst>
              <a:ext uri="{FF2B5EF4-FFF2-40B4-BE49-F238E27FC236}">
                <a16:creationId xmlns:a16="http://schemas.microsoft.com/office/drawing/2014/main" id="{84B819FB-5393-A54A-9BBF-6EF215B18CAB}"/>
              </a:ext>
            </a:extLst>
          </p:cNvPr>
          <p:cNvSpPr txBox="1">
            <a:spLocks/>
          </p:cNvSpPr>
          <p:nvPr/>
        </p:nvSpPr>
        <p:spPr>
          <a:xfrm>
            <a:off x="4198554" y="8770116"/>
            <a:ext cx="5174045" cy="114140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16" name="TextBox 15">
            <a:extLst>
              <a:ext uri="{FF2B5EF4-FFF2-40B4-BE49-F238E27FC236}">
                <a16:creationId xmlns:a16="http://schemas.microsoft.com/office/drawing/2014/main" id="{28592CDB-79D5-6649-A33F-C3E94093B377}"/>
              </a:ext>
            </a:extLst>
          </p:cNvPr>
          <p:cNvSpPr txBox="1"/>
          <p:nvPr/>
        </p:nvSpPr>
        <p:spPr>
          <a:xfrm>
            <a:off x="4198554" y="10759776"/>
            <a:ext cx="1669047"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03</a:t>
            </a:r>
          </a:p>
        </p:txBody>
      </p:sp>
      <p:sp>
        <p:nvSpPr>
          <p:cNvPr id="17" name="Subtitle 2">
            <a:extLst>
              <a:ext uri="{FF2B5EF4-FFF2-40B4-BE49-F238E27FC236}">
                <a16:creationId xmlns:a16="http://schemas.microsoft.com/office/drawing/2014/main" id="{129BB1F3-2D31-6640-BA8A-6451E50CBA3C}"/>
              </a:ext>
            </a:extLst>
          </p:cNvPr>
          <p:cNvSpPr txBox="1">
            <a:spLocks/>
          </p:cNvSpPr>
          <p:nvPr/>
        </p:nvSpPr>
        <p:spPr>
          <a:xfrm>
            <a:off x="4198554" y="11420519"/>
            <a:ext cx="5174045" cy="114140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Tree>
    <p:extLst>
      <p:ext uri="{BB962C8B-B14F-4D97-AF65-F5344CB8AC3E}">
        <p14:creationId xmlns:p14="http://schemas.microsoft.com/office/powerpoint/2010/main" val="4122329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2B8C6E-C341-D54B-B672-42018FB3E1F8}"/>
              </a:ext>
            </a:extLst>
          </p:cNvPr>
          <p:cNvSpPr txBox="1"/>
          <p:nvPr/>
        </p:nvSpPr>
        <p:spPr>
          <a:xfrm>
            <a:off x="1520825" y="482419"/>
            <a:ext cx="6973384" cy="1308050"/>
          </a:xfrm>
          <a:prstGeom prst="rect">
            <a:avLst/>
          </a:prstGeom>
          <a:noFill/>
        </p:spPr>
        <p:txBody>
          <a:bodyPr wrap="none" rtlCol="0">
            <a:spAutoFit/>
          </a:bodyPr>
          <a:lstStyle/>
          <a:p>
            <a:pPr>
              <a:lnSpc>
                <a:spcPts val="10000"/>
              </a:lnSpc>
            </a:pPr>
            <a:r>
              <a:rPr lang="en-US" sz="6600" b="1" dirty="0">
                <a:solidFill>
                  <a:schemeClr val="tx2"/>
                </a:solidFill>
                <a:latin typeface="Poppins SemiBold" pitchFamily="2" charset="77"/>
                <a:ea typeface="League Spartan" charset="0"/>
                <a:cs typeface="Poppins SemiBold" pitchFamily="2" charset="77"/>
              </a:rPr>
              <a:t>Chart Template</a:t>
            </a:r>
          </a:p>
        </p:txBody>
      </p:sp>
      <p:sp>
        <p:nvSpPr>
          <p:cNvPr id="3" name="TextBox 2">
            <a:extLst>
              <a:ext uri="{FF2B5EF4-FFF2-40B4-BE49-F238E27FC236}">
                <a16:creationId xmlns:a16="http://schemas.microsoft.com/office/drawing/2014/main" id="{FA90F6FB-B425-6941-8F0F-2387E775EDB3}"/>
              </a:ext>
            </a:extLst>
          </p:cNvPr>
          <p:cNvSpPr txBox="1"/>
          <p:nvPr/>
        </p:nvSpPr>
        <p:spPr>
          <a:xfrm>
            <a:off x="1520825" y="1717976"/>
            <a:ext cx="5634556" cy="492443"/>
          </a:xfrm>
          <a:prstGeom prst="rect">
            <a:avLst/>
          </a:prstGeom>
          <a:noFill/>
        </p:spPr>
        <p:txBody>
          <a:bodyPr wrap="none" rtlCol="0" anchor="ctr" anchorCtr="0">
            <a:spAutoFit/>
          </a:bodyPr>
          <a:lstStyle/>
          <a:p>
            <a:r>
              <a:rPr lang="en-US" sz="2600" spc="100" dirty="0">
                <a:latin typeface="Open Sans Light" panose="020B0306030504020204" pitchFamily="34" charset="0"/>
                <a:ea typeface="Open Sans Light" panose="020B0306030504020204" pitchFamily="34" charset="0"/>
                <a:cs typeface="Open Sans Light" panose="020B0306030504020204" pitchFamily="34" charset="0"/>
              </a:rPr>
              <a:t>Write here your awesome subtitle</a:t>
            </a:r>
          </a:p>
        </p:txBody>
      </p:sp>
      <p:graphicFrame>
        <p:nvGraphicFramePr>
          <p:cNvPr id="4" name="Chart 3">
            <a:extLst>
              <a:ext uri="{FF2B5EF4-FFF2-40B4-BE49-F238E27FC236}">
                <a16:creationId xmlns:a16="http://schemas.microsoft.com/office/drawing/2014/main" id="{A2F22E3D-D759-B749-93D6-45CBAC361CD0}"/>
              </a:ext>
            </a:extLst>
          </p:cNvPr>
          <p:cNvGraphicFramePr/>
          <p:nvPr/>
        </p:nvGraphicFramePr>
        <p:xfrm>
          <a:off x="1586140" y="3654112"/>
          <a:ext cx="13256975" cy="9299888"/>
        </p:xfrm>
        <a:graphic>
          <a:graphicData uri="http://schemas.openxmlformats.org/drawingml/2006/chart">
            <c:chart xmlns:c="http://schemas.openxmlformats.org/drawingml/2006/chart" xmlns:r="http://schemas.openxmlformats.org/officeDocument/2006/relationships" r:id="rId2"/>
          </a:graphicData>
        </a:graphic>
      </p:graphicFrame>
      <p:sp>
        <p:nvSpPr>
          <p:cNvPr id="5" name="Pentagon 4">
            <a:extLst>
              <a:ext uri="{FF2B5EF4-FFF2-40B4-BE49-F238E27FC236}">
                <a16:creationId xmlns:a16="http://schemas.microsoft.com/office/drawing/2014/main" id="{6B9C3C70-4B28-494A-A3EB-7763A0045A63}"/>
              </a:ext>
            </a:extLst>
          </p:cNvPr>
          <p:cNvSpPr/>
          <p:nvPr/>
        </p:nvSpPr>
        <p:spPr>
          <a:xfrm>
            <a:off x="15759322" y="3200413"/>
            <a:ext cx="2136775" cy="138805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2708">
            <a:extLst>
              <a:ext uri="{FF2B5EF4-FFF2-40B4-BE49-F238E27FC236}">
                <a16:creationId xmlns:a16="http://schemas.microsoft.com/office/drawing/2014/main" id="{4BAB19E9-2E8D-2647-AE78-CBFAE48D624F}"/>
              </a:ext>
            </a:extLst>
          </p:cNvPr>
          <p:cNvSpPr>
            <a:spLocks noChangeAspect="1"/>
          </p:cNvSpPr>
          <p:nvPr/>
        </p:nvSpPr>
        <p:spPr>
          <a:xfrm>
            <a:off x="16257880" y="3566094"/>
            <a:ext cx="656696" cy="656696"/>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8836" y="13888"/>
                </a:moveTo>
                <a:lnTo>
                  <a:pt x="8836" y="7712"/>
                </a:lnTo>
                <a:lnTo>
                  <a:pt x="14241" y="10800"/>
                </a:lnTo>
                <a:cubicBezTo>
                  <a:pt x="14241" y="10800"/>
                  <a:pt x="8836" y="13888"/>
                  <a:pt x="8836" y="13888"/>
                </a:cubicBezTo>
                <a:close/>
                <a:moveTo>
                  <a:pt x="15520" y="10422"/>
                </a:moveTo>
                <a:lnTo>
                  <a:pt x="15525" y="10416"/>
                </a:lnTo>
                <a:lnTo>
                  <a:pt x="15438" y="10367"/>
                </a:lnTo>
                <a:cubicBezTo>
                  <a:pt x="15425" y="10361"/>
                  <a:pt x="15414" y="10351"/>
                  <a:pt x="15401" y="10346"/>
                </a:cubicBezTo>
                <a:lnTo>
                  <a:pt x="8652" y="6489"/>
                </a:lnTo>
                <a:lnTo>
                  <a:pt x="8647" y="6495"/>
                </a:lnTo>
                <a:cubicBezTo>
                  <a:pt x="8563" y="6428"/>
                  <a:pt x="8461" y="6382"/>
                  <a:pt x="8345" y="6382"/>
                </a:cubicBezTo>
                <a:cubicBezTo>
                  <a:pt x="8075" y="6382"/>
                  <a:pt x="7855" y="6601"/>
                  <a:pt x="7855" y="6873"/>
                </a:cubicBezTo>
                <a:lnTo>
                  <a:pt x="7855" y="14727"/>
                </a:lnTo>
                <a:cubicBezTo>
                  <a:pt x="7855" y="14999"/>
                  <a:pt x="8075" y="15218"/>
                  <a:pt x="8345" y="15218"/>
                </a:cubicBezTo>
                <a:cubicBezTo>
                  <a:pt x="8461" y="15218"/>
                  <a:pt x="8563" y="15172"/>
                  <a:pt x="8647" y="15105"/>
                </a:cubicBezTo>
                <a:lnTo>
                  <a:pt x="8652" y="15111"/>
                </a:lnTo>
                <a:lnTo>
                  <a:pt x="15401" y="11254"/>
                </a:lnTo>
                <a:cubicBezTo>
                  <a:pt x="15414" y="11249"/>
                  <a:pt x="15425" y="11240"/>
                  <a:pt x="15438" y="11233"/>
                </a:cubicBezTo>
                <a:lnTo>
                  <a:pt x="15525" y="11184"/>
                </a:lnTo>
                <a:lnTo>
                  <a:pt x="15520" y="11178"/>
                </a:lnTo>
                <a:cubicBezTo>
                  <a:pt x="15632" y="11088"/>
                  <a:pt x="15709" y="10955"/>
                  <a:pt x="15709" y="10800"/>
                </a:cubicBezTo>
                <a:cubicBezTo>
                  <a:pt x="15709" y="10645"/>
                  <a:pt x="15632" y="10512"/>
                  <a:pt x="15520" y="10422"/>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11" name="TextBox 10">
            <a:extLst>
              <a:ext uri="{FF2B5EF4-FFF2-40B4-BE49-F238E27FC236}">
                <a16:creationId xmlns:a16="http://schemas.microsoft.com/office/drawing/2014/main" id="{14EE4B73-C7DF-964C-B0C5-23B7F11CDA60}"/>
              </a:ext>
            </a:extLst>
          </p:cNvPr>
          <p:cNvSpPr txBox="1"/>
          <p:nvPr/>
        </p:nvSpPr>
        <p:spPr>
          <a:xfrm>
            <a:off x="18437051" y="2993369"/>
            <a:ext cx="1572866"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01</a:t>
            </a:r>
          </a:p>
        </p:txBody>
      </p:sp>
      <p:sp>
        <p:nvSpPr>
          <p:cNvPr id="12" name="Subtitle 2">
            <a:extLst>
              <a:ext uri="{FF2B5EF4-FFF2-40B4-BE49-F238E27FC236}">
                <a16:creationId xmlns:a16="http://schemas.microsoft.com/office/drawing/2014/main" id="{78558160-A925-AA4F-A524-6C22386423B9}"/>
              </a:ext>
            </a:extLst>
          </p:cNvPr>
          <p:cNvSpPr txBox="1">
            <a:spLocks/>
          </p:cNvSpPr>
          <p:nvPr/>
        </p:nvSpPr>
        <p:spPr>
          <a:xfrm>
            <a:off x="18437052" y="3654112"/>
            <a:ext cx="4422946" cy="114140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6" name="Pentagon 5">
            <a:extLst>
              <a:ext uri="{FF2B5EF4-FFF2-40B4-BE49-F238E27FC236}">
                <a16:creationId xmlns:a16="http://schemas.microsoft.com/office/drawing/2014/main" id="{B027E605-A680-034E-ADA2-4164B324E686}"/>
              </a:ext>
            </a:extLst>
          </p:cNvPr>
          <p:cNvSpPr/>
          <p:nvPr/>
        </p:nvSpPr>
        <p:spPr>
          <a:xfrm>
            <a:off x="15759322" y="7067288"/>
            <a:ext cx="2136775" cy="1388058"/>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hape 2799">
            <a:extLst>
              <a:ext uri="{FF2B5EF4-FFF2-40B4-BE49-F238E27FC236}">
                <a16:creationId xmlns:a16="http://schemas.microsoft.com/office/drawing/2014/main" id="{57770A58-D261-B94B-BBC5-E39FF28636F3}"/>
              </a:ext>
            </a:extLst>
          </p:cNvPr>
          <p:cNvSpPr>
            <a:spLocks noChangeAspect="1"/>
          </p:cNvSpPr>
          <p:nvPr/>
        </p:nvSpPr>
        <p:spPr>
          <a:xfrm>
            <a:off x="16257880" y="7522518"/>
            <a:ext cx="656696" cy="477598"/>
          </a:xfrm>
          <a:custGeom>
            <a:avLst/>
            <a:gdLst/>
            <a:ahLst/>
            <a:cxnLst>
              <a:cxn ang="0">
                <a:pos x="wd2" y="hd2"/>
              </a:cxn>
              <a:cxn ang="5400000">
                <a:pos x="wd2" y="hd2"/>
              </a:cxn>
              <a:cxn ang="10800000">
                <a:pos x="wd2" y="hd2"/>
              </a:cxn>
              <a:cxn ang="16200000">
                <a:pos x="wd2" y="hd2"/>
              </a:cxn>
            </a:cxnLst>
            <a:rect l="0" t="0" r="r" b="b"/>
            <a:pathLst>
              <a:path w="21600" h="21600" extrusionOk="0">
                <a:moveTo>
                  <a:pt x="9916" y="11782"/>
                </a:moveTo>
                <a:cubicBezTo>
                  <a:pt x="9916" y="11929"/>
                  <a:pt x="9939" y="12054"/>
                  <a:pt x="9982" y="12159"/>
                </a:cubicBezTo>
                <a:cubicBezTo>
                  <a:pt x="10026" y="12263"/>
                  <a:pt x="10082" y="12351"/>
                  <a:pt x="10151" y="12425"/>
                </a:cubicBezTo>
                <a:cubicBezTo>
                  <a:pt x="10219" y="12498"/>
                  <a:pt x="10298" y="12557"/>
                  <a:pt x="10388" y="12604"/>
                </a:cubicBezTo>
                <a:cubicBezTo>
                  <a:pt x="10478" y="12650"/>
                  <a:pt x="10513" y="12688"/>
                  <a:pt x="10605" y="12719"/>
                </a:cubicBezTo>
                <a:lnTo>
                  <a:pt x="10605" y="10882"/>
                </a:lnTo>
                <a:cubicBezTo>
                  <a:pt x="10368" y="10882"/>
                  <a:pt x="10241" y="10952"/>
                  <a:pt x="10111" y="11090"/>
                </a:cubicBezTo>
                <a:cubicBezTo>
                  <a:pt x="9981" y="11227"/>
                  <a:pt x="9916" y="11458"/>
                  <a:pt x="9916" y="11782"/>
                </a:cubicBezTo>
                <a:moveTo>
                  <a:pt x="11501" y="14278"/>
                </a:moveTo>
                <a:cubicBezTo>
                  <a:pt x="11425" y="14199"/>
                  <a:pt x="11338" y="14135"/>
                  <a:pt x="11242" y="14086"/>
                </a:cubicBezTo>
                <a:cubicBezTo>
                  <a:pt x="11145" y="14037"/>
                  <a:pt x="11102" y="13994"/>
                  <a:pt x="11001" y="13958"/>
                </a:cubicBezTo>
                <a:lnTo>
                  <a:pt x="11001" y="16096"/>
                </a:lnTo>
                <a:cubicBezTo>
                  <a:pt x="11238" y="16071"/>
                  <a:pt x="11377" y="15975"/>
                  <a:pt x="11528" y="15806"/>
                </a:cubicBezTo>
                <a:cubicBezTo>
                  <a:pt x="11680" y="15638"/>
                  <a:pt x="11756" y="15371"/>
                  <a:pt x="11756" y="15004"/>
                </a:cubicBezTo>
                <a:cubicBezTo>
                  <a:pt x="11756" y="14833"/>
                  <a:pt x="11733" y="14689"/>
                  <a:pt x="11686" y="14572"/>
                </a:cubicBezTo>
                <a:cubicBezTo>
                  <a:pt x="11640" y="14456"/>
                  <a:pt x="11579" y="14358"/>
                  <a:pt x="11501" y="14278"/>
                </a:cubicBezTo>
                <a:moveTo>
                  <a:pt x="12385" y="15751"/>
                </a:moveTo>
                <a:cubicBezTo>
                  <a:pt x="12304" y="16006"/>
                  <a:pt x="12193" y="16216"/>
                  <a:pt x="12052" y="16385"/>
                </a:cubicBezTo>
                <a:cubicBezTo>
                  <a:pt x="11911" y="16553"/>
                  <a:pt x="11747" y="16681"/>
                  <a:pt x="11558" y="16770"/>
                </a:cubicBezTo>
                <a:cubicBezTo>
                  <a:pt x="11369" y="16859"/>
                  <a:pt x="11221" y="16910"/>
                  <a:pt x="11001" y="16922"/>
                </a:cubicBezTo>
                <a:lnTo>
                  <a:pt x="11001" y="17549"/>
                </a:lnTo>
                <a:lnTo>
                  <a:pt x="10605" y="17549"/>
                </a:lnTo>
                <a:lnTo>
                  <a:pt x="10605" y="16922"/>
                </a:lnTo>
                <a:cubicBezTo>
                  <a:pt x="10368" y="16915"/>
                  <a:pt x="10206" y="16863"/>
                  <a:pt x="10009" y="16766"/>
                </a:cubicBezTo>
                <a:cubicBezTo>
                  <a:pt x="9811" y="16667"/>
                  <a:pt x="9642" y="16528"/>
                  <a:pt x="9501" y="16348"/>
                </a:cubicBezTo>
                <a:cubicBezTo>
                  <a:pt x="9361" y="16168"/>
                  <a:pt x="9252" y="15946"/>
                  <a:pt x="9175" y="15683"/>
                </a:cubicBezTo>
                <a:cubicBezTo>
                  <a:pt x="9098" y="15420"/>
                  <a:pt x="9062" y="15117"/>
                  <a:pt x="9066" y="14775"/>
                </a:cubicBezTo>
                <a:lnTo>
                  <a:pt x="9818" y="14775"/>
                </a:lnTo>
                <a:cubicBezTo>
                  <a:pt x="9813" y="15178"/>
                  <a:pt x="9877" y="15496"/>
                  <a:pt x="10009" y="15729"/>
                </a:cubicBezTo>
                <a:cubicBezTo>
                  <a:pt x="10140" y="15961"/>
                  <a:pt x="10302" y="16083"/>
                  <a:pt x="10605" y="16096"/>
                </a:cubicBezTo>
                <a:lnTo>
                  <a:pt x="10605" y="13875"/>
                </a:lnTo>
                <a:cubicBezTo>
                  <a:pt x="10425" y="13807"/>
                  <a:pt x="10302" y="13726"/>
                  <a:pt x="10124" y="13631"/>
                </a:cubicBezTo>
                <a:cubicBezTo>
                  <a:pt x="9946" y="13537"/>
                  <a:pt x="9786" y="13414"/>
                  <a:pt x="9643" y="13264"/>
                </a:cubicBezTo>
                <a:cubicBezTo>
                  <a:pt x="9500" y="13115"/>
                  <a:pt x="9385" y="12927"/>
                  <a:pt x="9297" y="12700"/>
                </a:cubicBezTo>
                <a:cubicBezTo>
                  <a:pt x="9209" y="12474"/>
                  <a:pt x="9165" y="12192"/>
                  <a:pt x="9165" y="11855"/>
                </a:cubicBezTo>
                <a:cubicBezTo>
                  <a:pt x="9165" y="11562"/>
                  <a:pt x="9206" y="11304"/>
                  <a:pt x="9287" y="11080"/>
                </a:cubicBezTo>
                <a:cubicBezTo>
                  <a:pt x="9369" y="10857"/>
                  <a:pt x="9478" y="10670"/>
                  <a:pt x="9617" y="10520"/>
                </a:cubicBezTo>
                <a:cubicBezTo>
                  <a:pt x="9755" y="10370"/>
                  <a:pt x="9914" y="10256"/>
                  <a:pt x="10094" y="10176"/>
                </a:cubicBezTo>
                <a:cubicBezTo>
                  <a:pt x="10274" y="10097"/>
                  <a:pt x="10407" y="10057"/>
                  <a:pt x="10605" y="10057"/>
                </a:cubicBezTo>
                <a:lnTo>
                  <a:pt x="10605" y="9455"/>
                </a:lnTo>
                <a:lnTo>
                  <a:pt x="11001" y="9455"/>
                </a:lnTo>
                <a:lnTo>
                  <a:pt x="11001" y="10057"/>
                </a:lnTo>
                <a:cubicBezTo>
                  <a:pt x="11199" y="10057"/>
                  <a:pt x="11329" y="10093"/>
                  <a:pt x="11505" y="10167"/>
                </a:cubicBezTo>
                <a:cubicBezTo>
                  <a:pt x="11681" y="10240"/>
                  <a:pt x="11834" y="10350"/>
                  <a:pt x="11963" y="10498"/>
                </a:cubicBezTo>
                <a:cubicBezTo>
                  <a:pt x="12093" y="10644"/>
                  <a:pt x="12196" y="10831"/>
                  <a:pt x="12273" y="11057"/>
                </a:cubicBezTo>
                <a:cubicBezTo>
                  <a:pt x="12350" y="11284"/>
                  <a:pt x="12388" y="11547"/>
                  <a:pt x="12388" y="11847"/>
                </a:cubicBezTo>
                <a:lnTo>
                  <a:pt x="11637" y="11847"/>
                </a:lnTo>
                <a:cubicBezTo>
                  <a:pt x="11628" y="11534"/>
                  <a:pt x="11570" y="11296"/>
                  <a:pt x="11463" y="11130"/>
                </a:cubicBezTo>
                <a:cubicBezTo>
                  <a:pt x="11355" y="10965"/>
                  <a:pt x="11238" y="10882"/>
                  <a:pt x="11001" y="10882"/>
                </a:cubicBezTo>
                <a:lnTo>
                  <a:pt x="11001" y="12819"/>
                </a:lnTo>
                <a:cubicBezTo>
                  <a:pt x="11199" y="12894"/>
                  <a:pt x="11336" y="12978"/>
                  <a:pt x="11525" y="13076"/>
                </a:cubicBezTo>
                <a:cubicBezTo>
                  <a:pt x="11714" y="13175"/>
                  <a:pt x="11881" y="13300"/>
                  <a:pt x="12026" y="13453"/>
                </a:cubicBezTo>
                <a:cubicBezTo>
                  <a:pt x="12171" y="13605"/>
                  <a:pt x="12287" y="13795"/>
                  <a:pt x="12375" y="14021"/>
                </a:cubicBezTo>
                <a:cubicBezTo>
                  <a:pt x="12463" y="14248"/>
                  <a:pt x="12507" y="14526"/>
                  <a:pt x="12507" y="14857"/>
                </a:cubicBezTo>
                <a:cubicBezTo>
                  <a:pt x="12507" y="15199"/>
                  <a:pt x="12466" y="15497"/>
                  <a:pt x="12385" y="15751"/>
                </a:cubicBezTo>
                <a:moveTo>
                  <a:pt x="10800" y="8100"/>
                </a:moveTo>
                <a:cubicBezTo>
                  <a:pt x="8631" y="8100"/>
                  <a:pt x="6873" y="10518"/>
                  <a:pt x="6873" y="13500"/>
                </a:cubicBezTo>
                <a:cubicBezTo>
                  <a:pt x="6873" y="16483"/>
                  <a:pt x="8631" y="18900"/>
                  <a:pt x="10800" y="18900"/>
                </a:cubicBezTo>
                <a:cubicBezTo>
                  <a:pt x="12969" y="18900"/>
                  <a:pt x="14727" y="16483"/>
                  <a:pt x="14727" y="13500"/>
                </a:cubicBezTo>
                <a:cubicBezTo>
                  <a:pt x="14727" y="10518"/>
                  <a:pt x="12969" y="8100"/>
                  <a:pt x="10800" y="81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3"/>
                  <a:pt x="18690" y="20038"/>
                  <a:pt x="18745" y="20250"/>
                </a:cubicBezTo>
                <a:lnTo>
                  <a:pt x="2855" y="20250"/>
                </a:lnTo>
                <a:cubicBezTo>
                  <a:pt x="2910" y="20038"/>
                  <a:pt x="2945" y="19813"/>
                  <a:pt x="2945" y="19575"/>
                </a:cubicBezTo>
                <a:cubicBezTo>
                  <a:pt x="2945" y="18457"/>
                  <a:pt x="2286" y="17550"/>
                  <a:pt x="1473" y="17550"/>
                </a:cubicBezTo>
                <a:cubicBezTo>
                  <a:pt x="1300" y="17550"/>
                  <a:pt x="1136" y="17599"/>
                  <a:pt x="982" y="17674"/>
                </a:cubicBezTo>
                <a:lnTo>
                  <a:pt x="982" y="9326"/>
                </a:lnTo>
                <a:cubicBezTo>
                  <a:pt x="1136" y="9402"/>
                  <a:pt x="1300"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4"/>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4"/>
                  <a:pt x="21160" y="5400"/>
                  <a:pt x="20618" y="5400"/>
                </a:cubicBezTo>
                <a:moveTo>
                  <a:pt x="2455" y="4050"/>
                </a:moveTo>
                <a:lnTo>
                  <a:pt x="19145" y="4050"/>
                </a:lnTo>
                <a:cubicBezTo>
                  <a:pt x="19417" y="4050"/>
                  <a:pt x="19636" y="3748"/>
                  <a:pt x="19636" y="3376"/>
                </a:cubicBezTo>
                <a:cubicBezTo>
                  <a:pt x="19636" y="3002"/>
                  <a:pt x="19417" y="2700"/>
                  <a:pt x="19145" y="2700"/>
                </a:cubicBezTo>
                <a:lnTo>
                  <a:pt x="2455" y="2700"/>
                </a:lnTo>
                <a:cubicBezTo>
                  <a:pt x="2183" y="2700"/>
                  <a:pt x="1964" y="3002"/>
                  <a:pt x="1964" y="3376"/>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13" name="TextBox 12">
            <a:extLst>
              <a:ext uri="{FF2B5EF4-FFF2-40B4-BE49-F238E27FC236}">
                <a16:creationId xmlns:a16="http://schemas.microsoft.com/office/drawing/2014/main" id="{88F88615-795B-9E4A-AD5E-B27ADFEC6121}"/>
              </a:ext>
            </a:extLst>
          </p:cNvPr>
          <p:cNvSpPr txBox="1"/>
          <p:nvPr/>
        </p:nvSpPr>
        <p:spPr>
          <a:xfrm>
            <a:off x="18437051" y="6860244"/>
            <a:ext cx="1659429"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02</a:t>
            </a:r>
          </a:p>
        </p:txBody>
      </p:sp>
      <p:sp>
        <p:nvSpPr>
          <p:cNvPr id="14" name="Subtitle 2">
            <a:extLst>
              <a:ext uri="{FF2B5EF4-FFF2-40B4-BE49-F238E27FC236}">
                <a16:creationId xmlns:a16="http://schemas.microsoft.com/office/drawing/2014/main" id="{FD5E3BE4-6976-CF4A-A5F8-73591FD431B8}"/>
              </a:ext>
            </a:extLst>
          </p:cNvPr>
          <p:cNvSpPr txBox="1">
            <a:spLocks/>
          </p:cNvSpPr>
          <p:nvPr/>
        </p:nvSpPr>
        <p:spPr>
          <a:xfrm>
            <a:off x="18437052" y="7520987"/>
            <a:ext cx="4422946" cy="114140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7" name="Pentagon 6">
            <a:extLst>
              <a:ext uri="{FF2B5EF4-FFF2-40B4-BE49-F238E27FC236}">
                <a16:creationId xmlns:a16="http://schemas.microsoft.com/office/drawing/2014/main" id="{6D406613-673D-E945-A9E2-2ACD945DF759}"/>
              </a:ext>
            </a:extLst>
          </p:cNvPr>
          <p:cNvSpPr/>
          <p:nvPr/>
        </p:nvSpPr>
        <p:spPr>
          <a:xfrm>
            <a:off x="15759322" y="10934163"/>
            <a:ext cx="2136775" cy="1388058"/>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hape 2850">
            <a:extLst>
              <a:ext uri="{FF2B5EF4-FFF2-40B4-BE49-F238E27FC236}">
                <a16:creationId xmlns:a16="http://schemas.microsoft.com/office/drawing/2014/main" id="{DD35E640-C860-E440-A597-289A88E8A08A}"/>
              </a:ext>
            </a:extLst>
          </p:cNvPr>
          <p:cNvSpPr>
            <a:spLocks noChangeAspect="1"/>
          </p:cNvSpPr>
          <p:nvPr/>
        </p:nvSpPr>
        <p:spPr>
          <a:xfrm>
            <a:off x="16257880" y="11299844"/>
            <a:ext cx="656696" cy="656696"/>
          </a:xfrm>
          <a:custGeom>
            <a:avLst/>
            <a:gdLst/>
            <a:ahLst/>
            <a:cxnLst>
              <a:cxn ang="0">
                <a:pos x="wd2" y="hd2"/>
              </a:cxn>
              <a:cxn ang="5400000">
                <a:pos x="wd2" y="hd2"/>
              </a:cxn>
              <a:cxn ang="10800000">
                <a:pos x="wd2" y="hd2"/>
              </a:cxn>
              <a:cxn ang="16200000">
                <a:pos x="wd2" y="hd2"/>
              </a:cxn>
            </a:cxnLst>
            <a:rect l="0" t="0" r="r" b="b"/>
            <a:pathLst>
              <a:path w="21600" h="21600" extrusionOk="0">
                <a:moveTo>
                  <a:pt x="491" y="0"/>
                </a:moveTo>
                <a:cubicBezTo>
                  <a:pt x="220" y="0"/>
                  <a:pt x="0" y="220"/>
                  <a:pt x="0" y="491"/>
                </a:cubicBezTo>
                <a:cubicBezTo>
                  <a:pt x="0" y="762"/>
                  <a:pt x="220" y="982"/>
                  <a:pt x="491" y="982"/>
                </a:cubicBezTo>
                <a:cubicBezTo>
                  <a:pt x="11607" y="982"/>
                  <a:pt x="20618" y="9993"/>
                  <a:pt x="20618" y="21109"/>
                </a:cubicBezTo>
                <a:cubicBezTo>
                  <a:pt x="20618" y="21380"/>
                  <a:pt x="20838" y="21600"/>
                  <a:pt x="21109" y="21600"/>
                </a:cubicBezTo>
                <a:cubicBezTo>
                  <a:pt x="21380" y="21600"/>
                  <a:pt x="21600" y="21380"/>
                  <a:pt x="21600" y="21109"/>
                </a:cubicBezTo>
                <a:cubicBezTo>
                  <a:pt x="21600" y="9451"/>
                  <a:pt x="12149" y="0"/>
                  <a:pt x="491" y="0"/>
                </a:cubicBezTo>
                <a:moveTo>
                  <a:pt x="491" y="9818"/>
                </a:moveTo>
                <a:cubicBezTo>
                  <a:pt x="220" y="9818"/>
                  <a:pt x="0" y="10038"/>
                  <a:pt x="0" y="10309"/>
                </a:cubicBezTo>
                <a:cubicBezTo>
                  <a:pt x="0" y="10581"/>
                  <a:pt x="220" y="10800"/>
                  <a:pt x="491" y="10800"/>
                </a:cubicBezTo>
                <a:cubicBezTo>
                  <a:pt x="6184" y="10800"/>
                  <a:pt x="10800" y="15416"/>
                  <a:pt x="10800" y="21109"/>
                </a:cubicBezTo>
                <a:cubicBezTo>
                  <a:pt x="10800" y="21380"/>
                  <a:pt x="11020" y="21600"/>
                  <a:pt x="11291" y="21600"/>
                </a:cubicBezTo>
                <a:cubicBezTo>
                  <a:pt x="11562" y="21600"/>
                  <a:pt x="11782" y="21380"/>
                  <a:pt x="11782" y="21109"/>
                </a:cubicBezTo>
                <a:cubicBezTo>
                  <a:pt x="11782" y="14873"/>
                  <a:pt x="6727" y="9818"/>
                  <a:pt x="491" y="9818"/>
                </a:cubicBezTo>
                <a:moveTo>
                  <a:pt x="491" y="4909"/>
                </a:moveTo>
                <a:cubicBezTo>
                  <a:pt x="220" y="4909"/>
                  <a:pt x="0" y="5129"/>
                  <a:pt x="0" y="5400"/>
                </a:cubicBezTo>
                <a:cubicBezTo>
                  <a:pt x="0" y="5672"/>
                  <a:pt x="220" y="5891"/>
                  <a:pt x="491" y="5891"/>
                </a:cubicBezTo>
                <a:cubicBezTo>
                  <a:pt x="8896" y="5891"/>
                  <a:pt x="15709" y="12705"/>
                  <a:pt x="15709" y="21109"/>
                </a:cubicBezTo>
                <a:cubicBezTo>
                  <a:pt x="15709" y="21380"/>
                  <a:pt x="15929" y="21600"/>
                  <a:pt x="16200" y="21600"/>
                </a:cubicBezTo>
                <a:cubicBezTo>
                  <a:pt x="16471" y="21600"/>
                  <a:pt x="16691" y="21380"/>
                  <a:pt x="16691" y="21109"/>
                </a:cubicBezTo>
                <a:cubicBezTo>
                  <a:pt x="16691" y="12162"/>
                  <a:pt x="9438" y="4909"/>
                  <a:pt x="491" y="4909"/>
                </a:cubicBezTo>
                <a:moveTo>
                  <a:pt x="2945" y="20618"/>
                </a:moveTo>
                <a:cubicBezTo>
                  <a:pt x="1861" y="20618"/>
                  <a:pt x="982" y="19739"/>
                  <a:pt x="982" y="18655"/>
                </a:cubicBezTo>
                <a:cubicBezTo>
                  <a:pt x="982" y="17570"/>
                  <a:pt x="1861" y="16691"/>
                  <a:pt x="2945" y="16691"/>
                </a:cubicBezTo>
                <a:cubicBezTo>
                  <a:pt x="4030" y="16691"/>
                  <a:pt x="4909" y="17570"/>
                  <a:pt x="4909" y="18655"/>
                </a:cubicBezTo>
                <a:cubicBezTo>
                  <a:pt x="4909" y="19739"/>
                  <a:pt x="4030" y="20618"/>
                  <a:pt x="2945" y="20618"/>
                </a:cubicBezTo>
                <a:moveTo>
                  <a:pt x="2945" y="15709"/>
                </a:moveTo>
                <a:cubicBezTo>
                  <a:pt x="1319" y="15709"/>
                  <a:pt x="0" y="17028"/>
                  <a:pt x="0" y="18655"/>
                </a:cubicBezTo>
                <a:cubicBezTo>
                  <a:pt x="0" y="20281"/>
                  <a:pt x="1319" y="21600"/>
                  <a:pt x="2945" y="21600"/>
                </a:cubicBezTo>
                <a:cubicBezTo>
                  <a:pt x="4573" y="21600"/>
                  <a:pt x="5891" y="20281"/>
                  <a:pt x="5891" y="18655"/>
                </a:cubicBezTo>
                <a:cubicBezTo>
                  <a:pt x="5891" y="17028"/>
                  <a:pt x="4573" y="15709"/>
                  <a:pt x="2945" y="15709"/>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a:latin typeface="Open Sans Semibold" charset="0"/>
              <a:ea typeface="Open Sans Semibold" charset="0"/>
              <a:cs typeface="Open Sans Semibold" charset="0"/>
            </a:endParaRPr>
          </a:p>
        </p:txBody>
      </p:sp>
      <p:sp>
        <p:nvSpPr>
          <p:cNvPr id="15" name="TextBox 14">
            <a:extLst>
              <a:ext uri="{FF2B5EF4-FFF2-40B4-BE49-F238E27FC236}">
                <a16:creationId xmlns:a16="http://schemas.microsoft.com/office/drawing/2014/main" id="{780FB995-FC40-1C43-B603-56FBC6399D9E}"/>
              </a:ext>
            </a:extLst>
          </p:cNvPr>
          <p:cNvSpPr txBox="1"/>
          <p:nvPr/>
        </p:nvSpPr>
        <p:spPr>
          <a:xfrm>
            <a:off x="18437051" y="10727119"/>
            <a:ext cx="1669047"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03</a:t>
            </a:r>
          </a:p>
        </p:txBody>
      </p:sp>
      <p:sp>
        <p:nvSpPr>
          <p:cNvPr id="16" name="Subtitle 2">
            <a:extLst>
              <a:ext uri="{FF2B5EF4-FFF2-40B4-BE49-F238E27FC236}">
                <a16:creationId xmlns:a16="http://schemas.microsoft.com/office/drawing/2014/main" id="{CEC64148-1712-0849-A550-9B1CE487D8D3}"/>
              </a:ext>
            </a:extLst>
          </p:cNvPr>
          <p:cNvSpPr txBox="1">
            <a:spLocks/>
          </p:cNvSpPr>
          <p:nvPr/>
        </p:nvSpPr>
        <p:spPr>
          <a:xfrm>
            <a:off x="18437052" y="11387862"/>
            <a:ext cx="4422946" cy="114140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20" name="TextBox 19">
            <a:extLst>
              <a:ext uri="{FF2B5EF4-FFF2-40B4-BE49-F238E27FC236}">
                <a16:creationId xmlns:a16="http://schemas.microsoft.com/office/drawing/2014/main" id="{0F922814-5F20-C448-81C2-CD939133BD45}"/>
              </a:ext>
            </a:extLst>
          </p:cNvPr>
          <p:cNvSpPr txBox="1"/>
          <p:nvPr/>
        </p:nvSpPr>
        <p:spPr>
          <a:xfrm>
            <a:off x="6508070" y="2927932"/>
            <a:ext cx="3413115" cy="584775"/>
          </a:xfrm>
          <a:prstGeom prst="rect">
            <a:avLst/>
          </a:prstGeom>
          <a:noFill/>
        </p:spPr>
        <p:txBody>
          <a:bodyPr wrap="none" rtlCol="0" anchor="b" anchorCtr="0">
            <a:spAutoFit/>
          </a:bodyPr>
          <a:lstStyle/>
          <a:p>
            <a:pPr algn="ctr"/>
            <a:r>
              <a:rPr lang="en-US" sz="3200" b="1" dirty="0">
                <a:solidFill>
                  <a:schemeClr val="tx2"/>
                </a:solidFill>
                <a:latin typeface="Poppins SemiBold" pitchFamily="2" charset="77"/>
                <a:ea typeface="League Spartan" charset="0"/>
                <a:cs typeface="Poppins SemiBold" pitchFamily="2" charset="77"/>
              </a:rPr>
              <a:t>Chart Title Here</a:t>
            </a:r>
          </a:p>
        </p:txBody>
      </p:sp>
    </p:spTree>
    <p:extLst>
      <p:ext uri="{BB962C8B-B14F-4D97-AF65-F5344CB8AC3E}">
        <p14:creationId xmlns:p14="http://schemas.microsoft.com/office/powerpoint/2010/main" val="2286650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EEB865-A1AD-E741-A6A7-91FCF25F2A91}"/>
              </a:ext>
            </a:extLst>
          </p:cNvPr>
          <p:cNvSpPr txBox="1"/>
          <p:nvPr/>
        </p:nvSpPr>
        <p:spPr>
          <a:xfrm>
            <a:off x="1520825" y="482419"/>
            <a:ext cx="6973384" cy="1308050"/>
          </a:xfrm>
          <a:prstGeom prst="rect">
            <a:avLst/>
          </a:prstGeom>
          <a:noFill/>
        </p:spPr>
        <p:txBody>
          <a:bodyPr wrap="none" rtlCol="0">
            <a:spAutoFit/>
          </a:bodyPr>
          <a:lstStyle/>
          <a:p>
            <a:pPr>
              <a:lnSpc>
                <a:spcPts val="10000"/>
              </a:lnSpc>
            </a:pPr>
            <a:r>
              <a:rPr lang="en-US" sz="6600" b="1" dirty="0">
                <a:solidFill>
                  <a:schemeClr val="tx2"/>
                </a:solidFill>
                <a:latin typeface="Poppins SemiBold" pitchFamily="2" charset="77"/>
                <a:ea typeface="League Spartan" charset="0"/>
                <a:cs typeface="Poppins SemiBold" pitchFamily="2" charset="77"/>
              </a:rPr>
              <a:t>Chart Template</a:t>
            </a:r>
          </a:p>
        </p:txBody>
      </p:sp>
      <p:sp>
        <p:nvSpPr>
          <p:cNvPr id="3" name="TextBox 2">
            <a:extLst>
              <a:ext uri="{FF2B5EF4-FFF2-40B4-BE49-F238E27FC236}">
                <a16:creationId xmlns:a16="http://schemas.microsoft.com/office/drawing/2014/main" id="{6D273788-1CA9-784F-8DDF-0301E9B01566}"/>
              </a:ext>
            </a:extLst>
          </p:cNvPr>
          <p:cNvSpPr txBox="1"/>
          <p:nvPr/>
        </p:nvSpPr>
        <p:spPr>
          <a:xfrm>
            <a:off x="1520825" y="1717976"/>
            <a:ext cx="5634556" cy="492443"/>
          </a:xfrm>
          <a:prstGeom prst="rect">
            <a:avLst/>
          </a:prstGeom>
          <a:noFill/>
        </p:spPr>
        <p:txBody>
          <a:bodyPr wrap="none" rtlCol="0" anchor="ctr" anchorCtr="0">
            <a:spAutoFit/>
          </a:bodyPr>
          <a:lstStyle/>
          <a:p>
            <a:r>
              <a:rPr lang="en-US" sz="2600" spc="100" dirty="0">
                <a:latin typeface="Open Sans Light" panose="020B0306030504020204" pitchFamily="34" charset="0"/>
                <a:ea typeface="Open Sans Light" panose="020B0306030504020204" pitchFamily="34" charset="0"/>
                <a:cs typeface="Open Sans Light" panose="020B0306030504020204" pitchFamily="34" charset="0"/>
              </a:rPr>
              <a:t>Write here your awesome subtitle</a:t>
            </a:r>
          </a:p>
        </p:txBody>
      </p:sp>
      <p:graphicFrame>
        <p:nvGraphicFramePr>
          <p:cNvPr id="4" name="Chart 3">
            <a:extLst>
              <a:ext uri="{FF2B5EF4-FFF2-40B4-BE49-F238E27FC236}">
                <a16:creationId xmlns:a16="http://schemas.microsoft.com/office/drawing/2014/main" id="{1D589FA6-43B0-B844-9CE0-D20E9EB802EE}"/>
              </a:ext>
            </a:extLst>
          </p:cNvPr>
          <p:cNvGraphicFramePr/>
          <p:nvPr/>
        </p:nvGraphicFramePr>
        <p:xfrm>
          <a:off x="1520826" y="3461658"/>
          <a:ext cx="21336000" cy="628193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D6811F31-E4A9-2C45-9A0E-F7C3E1542172}"/>
              </a:ext>
            </a:extLst>
          </p:cNvPr>
          <p:cNvSpPr txBox="1"/>
          <p:nvPr/>
        </p:nvSpPr>
        <p:spPr>
          <a:xfrm>
            <a:off x="10482268" y="2631368"/>
            <a:ext cx="3413115" cy="584775"/>
          </a:xfrm>
          <a:prstGeom prst="rect">
            <a:avLst/>
          </a:prstGeom>
          <a:noFill/>
        </p:spPr>
        <p:txBody>
          <a:bodyPr wrap="none" rtlCol="0" anchor="b" anchorCtr="0">
            <a:spAutoFit/>
          </a:bodyPr>
          <a:lstStyle/>
          <a:p>
            <a:pPr algn="ctr"/>
            <a:r>
              <a:rPr lang="en-US" sz="3200" b="1" dirty="0">
                <a:solidFill>
                  <a:schemeClr val="tx2"/>
                </a:solidFill>
                <a:latin typeface="Poppins SemiBold" pitchFamily="2" charset="77"/>
                <a:ea typeface="League Spartan" charset="0"/>
                <a:cs typeface="Poppins SemiBold" pitchFamily="2" charset="77"/>
              </a:rPr>
              <a:t>Chart Title Here</a:t>
            </a:r>
          </a:p>
        </p:txBody>
      </p:sp>
      <p:sp>
        <p:nvSpPr>
          <p:cNvPr id="6" name="TextBox 5">
            <a:extLst>
              <a:ext uri="{FF2B5EF4-FFF2-40B4-BE49-F238E27FC236}">
                <a16:creationId xmlns:a16="http://schemas.microsoft.com/office/drawing/2014/main" id="{8E76FA51-FB1F-6841-A9F5-BB8E696AA339}"/>
              </a:ext>
            </a:extLst>
          </p:cNvPr>
          <p:cNvSpPr txBox="1"/>
          <p:nvPr/>
        </p:nvSpPr>
        <p:spPr>
          <a:xfrm>
            <a:off x="2834970" y="10508519"/>
            <a:ext cx="1572867" cy="584775"/>
          </a:xfrm>
          <a:prstGeom prst="rect">
            <a:avLst/>
          </a:prstGeom>
          <a:noFill/>
        </p:spPr>
        <p:txBody>
          <a:bodyPr wrap="none" rtlCol="0" anchor="b" anchorCtr="0">
            <a:spAutoFit/>
          </a:bodyPr>
          <a:lstStyle/>
          <a:p>
            <a:pPr algn="ctr"/>
            <a:r>
              <a:rPr lang="en-US" sz="3200" b="1" dirty="0">
                <a:solidFill>
                  <a:schemeClr val="accent1"/>
                </a:solidFill>
                <a:latin typeface="Poppins SemiBold" pitchFamily="2" charset="77"/>
                <a:ea typeface="League Spartan" charset="0"/>
                <a:cs typeface="Poppins SemiBold" pitchFamily="2" charset="77"/>
              </a:rPr>
              <a:t>Title 01</a:t>
            </a:r>
          </a:p>
        </p:txBody>
      </p:sp>
      <p:sp>
        <p:nvSpPr>
          <p:cNvPr id="7" name="Subtitle 2">
            <a:extLst>
              <a:ext uri="{FF2B5EF4-FFF2-40B4-BE49-F238E27FC236}">
                <a16:creationId xmlns:a16="http://schemas.microsoft.com/office/drawing/2014/main" id="{9A670F3A-00F8-FC4B-A846-DDFCA801F06F}"/>
              </a:ext>
            </a:extLst>
          </p:cNvPr>
          <p:cNvSpPr txBox="1">
            <a:spLocks/>
          </p:cNvSpPr>
          <p:nvPr/>
        </p:nvSpPr>
        <p:spPr>
          <a:xfrm>
            <a:off x="1520823" y="11169262"/>
            <a:ext cx="4201164"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8" name="TextBox 7">
            <a:extLst>
              <a:ext uri="{FF2B5EF4-FFF2-40B4-BE49-F238E27FC236}">
                <a16:creationId xmlns:a16="http://schemas.microsoft.com/office/drawing/2014/main" id="{44B015DA-0243-2E42-81C3-D05246393FD0}"/>
              </a:ext>
            </a:extLst>
          </p:cNvPr>
          <p:cNvSpPr txBox="1"/>
          <p:nvPr/>
        </p:nvSpPr>
        <p:spPr>
          <a:xfrm>
            <a:off x="8503302" y="10508519"/>
            <a:ext cx="1659430" cy="584775"/>
          </a:xfrm>
          <a:prstGeom prst="rect">
            <a:avLst/>
          </a:prstGeom>
          <a:noFill/>
        </p:spPr>
        <p:txBody>
          <a:bodyPr wrap="none" rtlCol="0" anchor="b" anchorCtr="0">
            <a:spAutoFit/>
          </a:bodyPr>
          <a:lstStyle/>
          <a:p>
            <a:pPr algn="ctr"/>
            <a:r>
              <a:rPr lang="en-US" sz="3200" b="1" dirty="0">
                <a:solidFill>
                  <a:schemeClr val="accent2"/>
                </a:solidFill>
                <a:latin typeface="Poppins SemiBold" pitchFamily="2" charset="77"/>
                <a:ea typeface="League Spartan" charset="0"/>
                <a:cs typeface="Poppins SemiBold" pitchFamily="2" charset="77"/>
              </a:rPr>
              <a:t>Title 02</a:t>
            </a:r>
          </a:p>
        </p:txBody>
      </p:sp>
      <p:sp>
        <p:nvSpPr>
          <p:cNvPr id="9" name="Subtitle 2">
            <a:extLst>
              <a:ext uri="{FF2B5EF4-FFF2-40B4-BE49-F238E27FC236}">
                <a16:creationId xmlns:a16="http://schemas.microsoft.com/office/drawing/2014/main" id="{EA837B57-02E9-A740-8E99-21445E368529}"/>
              </a:ext>
            </a:extLst>
          </p:cNvPr>
          <p:cNvSpPr txBox="1">
            <a:spLocks/>
          </p:cNvSpPr>
          <p:nvPr/>
        </p:nvSpPr>
        <p:spPr>
          <a:xfrm>
            <a:off x="7232436" y="11169262"/>
            <a:ext cx="4201164"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10" name="TextBox 9">
            <a:extLst>
              <a:ext uri="{FF2B5EF4-FFF2-40B4-BE49-F238E27FC236}">
                <a16:creationId xmlns:a16="http://schemas.microsoft.com/office/drawing/2014/main" id="{5928ADF0-54D6-A14A-9CBE-2141AFC299E4}"/>
              </a:ext>
            </a:extLst>
          </p:cNvPr>
          <p:cNvSpPr txBox="1"/>
          <p:nvPr/>
        </p:nvSpPr>
        <p:spPr>
          <a:xfrm>
            <a:off x="14210106" y="10508519"/>
            <a:ext cx="1669047" cy="584775"/>
          </a:xfrm>
          <a:prstGeom prst="rect">
            <a:avLst/>
          </a:prstGeom>
          <a:noFill/>
        </p:spPr>
        <p:txBody>
          <a:bodyPr wrap="none" rtlCol="0" anchor="b" anchorCtr="0">
            <a:spAutoFit/>
          </a:bodyPr>
          <a:lstStyle/>
          <a:p>
            <a:pPr algn="ctr"/>
            <a:r>
              <a:rPr lang="en-US" sz="3200" b="1" dirty="0">
                <a:solidFill>
                  <a:schemeClr val="accent3"/>
                </a:solidFill>
                <a:latin typeface="Poppins SemiBold" pitchFamily="2" charset="77"/>
                <a:ea typeface="League Spartan" charset="0"/>
                <a:cs typeface="Poppins SemiBold" pitchFamily="2" charset="77"/>
              </a:rPr>
              <a:t>Title 03</a:t>
            </a:r>
          </a:p>
        </p:txBody>
      </p:sp>
      <p:sp>
        <p:nvSpPr>
          <p:cNvPr id="11" name="Subtitle 2">
            <a:extLst>
              <a:ext uri="{FF2B5EF4-FFF2-40B4-BE49-F238E27FC236}">
                <a16:creationId xmlns:a16="http://schemas.microsoft.com/office/drawing/2014/main" id="{D32061D3-A988-C641-B69C-A139FBCD490C}"/>
              </a:ext>
            </a:extLst>
          </p:cNvPr>
          <p:cNvSpPr txBox="1">
            <a:spLocks/>
          </p:cNvSpPr>
          <p:nvPr/>
        </p:nvSpPr>
        <p:spPr>
          <a:xfrm>
            <a:off x="12944049" y="11169262"/>
            <a:ext cx="4201164"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12" name="TextBox 11">
            <a:extLst>
              <a:ext uri="{FF2B5EF4-FFF2-40B4-BE49-F238E27FC236}">
                <a16:creationId xmlns:a16="http://schemas.microsoft.com/office/drawing/2014/main" id="{6C6C2C00-F4CA-3440-BC2A-4ECDC1ADF53A}"/>
              </a:ext>
            </a:extLst>
          </p:cNvPr>
          <p:cNvSpPr txBox="1"/>
          <p:nvPr/>
        </p:nvSpPr>
        <p:spPr>
          <a:xfrm>
            <a:off x="19908894" y="10508519"/>
            <a:ext cx="1694695" cy="584775"/>
          </a:xfrm>
          <a:prstGeom prst="rect">
            <a:avLst/>
          </a:prstGeom>
          <a:noFill/>
        </p:spPr>
        <p:txBody>
          <a:bodyPr wrap="none" rtlCol="0" anchor="b" anchorCtr="0">
            <a:spAutoFit/>
          </a:bodyPr>
          <a:lstStyle/>
          <a:p>
            <a:pPr algn="ctr"/>
            <a:r>
              <a:rPr lang="en-US" sz="3200" b="1" dirty="0">
                <a:solidFill>
                  <a:schemeClr val="accent4"/>
                </a:solidFill>
                <a:latin typeface="Poppins SemiBold" pitchFamily="2" charset="77"/>
                <a:ea typeface="League Spartan" charset="0"/>
                <a:cs typeface="Poppins SemiBold" pitchFamily="2" charset="77"/>
              </a:rPr>
              <a:t>Title 04</a:t>
            </a:r>
          </a:p>
        </p:txBody>
      </p:sp>
      <p:sp>
        <p:nvSpPr>
          <p:cNvPr id="13" name="Subtitle 2">
            <a:extLst>
              <a:ext uri="{FF2B5EF4-FFF2-40B4-BE49-F238E27FC236}">
                <a16:creationId xmlns:a16="http://schemas.microsoft.com/office/drawing/2014/main" id="{F561DC63-B918-0649-A22F-BADE534B9BC1}"/>
              </a:ext>
            </a:extLst>
          </p:cNvPr>
          <p:cNvSpPr txBox="1">
            <a:spLocks/>
          </p:cNvSpPr>
          <p:nvPr/>
        </p:nvSpPr>
        <p:spPr>
          <a:xfrm>
            <a:off x="18655661" y="11169262"/>
            <a:ext cx="4201164"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Tree>
    <p:extLst>
      <p:ext uri="{BB962C8B-B14F-4D97-AF65-F5344CB8AC3E}">
        <p14:creationId xmlns:p14="http://schemas.microsoft.com/office/powerpoint/2010/main" val="2617560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1CCD92-B1A9-2748-A360-8C7A2CFD81F2}"/>
              </a:ext>
            </a:extLst>
          </p:cNvPr>
          <p:cNvSpPr txBox="1"/>
          <p:nvPr/>
        </p:nvSpPr>
        <p:spPr>
          <a:xfrm>
            <a:off x="8786312" y="612372"/>
            <a:ext cx="680506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BAR CHART SLIDE</a:t>
            </a:r>
          </a:p>
        </p:txBody>
      </p:sp>
      <p:sp>
        <p:nvSpPr>
          <p:cNvPr id="3" name="TextBox 2">
            <a:extLst>
              <a:ext uri="{FF2B5EF4-FFF2-40B4-BE49-F238E27FC236}">
                <a16:creationId xmlns:a16="http://schemas.microsoft.com/office/drawing/2014/main" id="{EDC3A46F-275D-FC49-B206-030EC3C00DF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4" name="Content Placeholder 5">
            <a:extLst>
              <a:ext uri="{FF2B5EF4-FFF2-40B4-BE49-F238E27FC236}">
                <a16:creationId xmlns:a16="http://schemas.microsoft.com/office/drawing/2014/main" id="{160798EA-AE5A-AF4A-B1FB-593AA07A9F38}"/>
              </a:ext>
            </a:extLst>
          </p:cNvPr>
          <p:cNvGraphicFramePr>
            <a:graphicFrameLocks/>
          </p:cNvGraphicFramePr>
          <p:nvPr>
            <p:extLst>
              <p:ext uri="{D42A27DB-BD31-4B8C-83A1-F6EECF244321}">
                <p14:modId xmlns:p14="http://schemas.microsoft.com/office/powerpoint/2010/main" val="3519138882"/>
              </p:ext>
            </p:extLst>
          </p:nvPr>
        </p:nvGraphicFramePr>
        <p:xfrm>
          <a:off x="1584485" y="3468278"/>
          <a:ext cx="21272340" cy="9485722"/>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D69F8117-4E2A-404F-9EBF-D9F2B2522659}"/>
              </a:ext>
            </a:extLst>
          </p:cNvPr>
          <p:cNvSpPr/>
          <p:nvPr/>
        </p:nvSpPr>
        <p:spPr>
          <a:xfrm>
            <a:off x="1520825" y="2552700"/>
            <a:ext cx="4023858" cy="584647"/>
          </a:xfrm>
          <a:prstGeom prst="rect">
            <a:avLst/>
          </a:prstGeom>
          <a:ln>
            <a:noFill/>
          </a:ln>
        </p:spPr>
        <p:txBody>
          <a:bodyPr wrap="none" lIns="91440" tIns="45720" rIns="91440" bIns="45720">
            <a:spAutoFit/>
          </a:bodyPr>
          <a:lstStyle/>
          <a:p>
            <a:r>
              <a:rPr lang="en-US" sz="3199" b="1" dirty="0">
                <a:solidFill>
                  <a:schemeClr val="tx2"/>
                </a:solidFill>
                <a:latin typeface="Poppins" pitchFamily="2" charset="77"/>
                <a:ea typeface="Open Sans Semibold" pitchFamily="34" charset="0"/>
                <a:cs typeface="Poppins" pitchFamily="2" charset="77"/>
              </a:rPr>
              <a:t>GROSS SALES ($M)</a:t>
            </a:r>
          </a:p>
        </p:txBody>
      </p:sp>
    </p:spTree>
    <p:extLst>
      <p:ext uri="{BB962C8B-B14F-4D97-AF65-F5344CB8AC3E}">
        <p14:creationId xmlns:p14="http://schemas.microsoft.com/office/powerpoint/2010/main" val="1404837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487E5B-F381-1B49-A417-2AA26CA7922D}"/>
              </a:ext>
            </a:extLst>
          </p:cNvPr>
          <p:cNvSpPr txBox="1"/>
          <p:nvPr/>
        </p:nvSpPr>
        <p:spPr>
          <a:xfrm>
            <a:off x="7483078" y="612372"/>
            <a:ext cx="941155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TABLE AND CHART SLIDE</a:t>
            </a:r>
          </a:p>
        </p:txBody>
      </p:sp>
      <p:sp>
        <p:nvSpPr>
          <p:cNvPr id="3" name="TextBox 2">
            <a:extLst>
              <a:ext uri="{FF2B5EF4-FFF2-40B4-BE49-F238E27FC236}">
                <a16:creationId xmlns:a16="http://schemas.microsoft.com/office/drawing/2014/main" id="{A1B08364-8F82-3C47-B977-F27500026B9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4" name="Chart 3">
            <a:extLst>
              <a:ext uri="{FF2B5EF4-FFF2-40B4-BE49-F238E27FC236}">
                <a16:creationId xmlns:a16="http://schemas.microsoft.com/office/drawing/2014/main" id="{E6F2C543-5803-4E4C-847B-37D1470DE24B}"/>
              </a:ext>
            </a:extLst>
          </p:cNvPr>
          <p:cNvGraphicFramePr/>
          <p:nvPr>
            <p:extLst>
              <p:ext uri="{D42A27DB-BD31-4B8C-83A1-F6EECF244321}">
                <p14:modId xmlns:p14="http://schemas.microsoft.com/office/powerpoint/2010/main" val="3043462935"/>
              </p:ext>
            </p:extLst>
          </p:nvPr>
        </p:nvGraphicFramePr>
        <p:xfrm>
          <a:off x="1520825" y="2880385"/>
          <a:ext cx="11951335" cy="70560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ontent Placeholder 6">
            <a:extLst>
              <a:ext uri="{FF2B5EF4-FFF2-40B4-BE49-F238E27FC236}">
                <a16:creationId xmlns:a16="http://schemas.microsoft.com/office/drawing/2014/main" id="{BCE0DC11-B916-1449-A4A4-055CE75797CA}"/>
              </a:ext>
            </a:extLst>
          </p:cNvPr>
          <p:cNvGraphicFramePr>
            <a:graphicFrameLocks/>
          </p:cNvGraphicFramePr>
          <p:nvPr>
            <p:extLst>
              <p:ext uri="{D42A27DB-BD31-4B8C-83A1-F6EECF244321}">
                <p14:modId xmlns:p14="http://schemas.microsoft.com/office/powerpoint/2010/main" val="432912459"/>
              </p:ext>
            </p:extLst>
          </p:nvPr>
        </p:nvGraphicFramePr>
        <p:xfrm>
          <a:off x="14819965" y="2559678"/>
          <a:ext cx="8009555" cy="9683046"/>
        </p:xfrm>
        <a:graphic>
          <a:graphicData uri="http://schemas.openxmlformats.org/drawingml/2006/table">
            <a:tbl>
              <a:tblPr firstRow="1" bandRow="1">
                <a:tableStyleId>{5C22544A-7EE6-4342-B048-85BDC9FD1C3A}</a:tableStyleId>
              </a:tblPr>
              <a:tblGrid>
                <a:gridCol w="3071795">
                  <a:extLst>
                    <a:ext uri="{9D8B030D-6E8A-4147-A177-3AD203B41FA5}">
                      <a16:colId xmlns:a16="http://schemas.microsoft.com/office/drawing/2014/main" val="20000"/>
                    </a:ext>
                  </a:extLst>
                </a:gridCol>
                <a:gridCol w="2468880">
                  <a:extLst>
                    <a:ext uri="{9D8B030D-6E8A-4147-A177-3AD203B41FA5}">
                      <a16:colId xmlns:a16="http://schemas.microsoft.com/office/drawing/2014/main" val="20001"/>
                    </a:ext>
                  </a:extLst>
                </a:gridCol>
                <a:gridCol w="2468880">
                  <a:extLst>
                    <a:ext uri="{9D8B030D-6E8A-4147-A177-3AD203B41FA5}">
                      <a16:colId xmlns:a16="http://schemas.microsoft.com/office/drawing/2014/main" val="20002"/>
                    </a:ext>
                  </a:extLst>
                </a:gridCol>
              </a:tblGrid>
              <a:tr h="1075894">
                <a:tc>
                  <a:txBody>
                    <a:bodyPr/>
                    <a:lstStyle/>
                    <a:p>
                      <a:endParaRPr lang="en-US" sz="3000" b="0" i="0" dirty="0">
                        <a:solidFill>
                          <a:schemeClr val="tx1"/>
                        </a:solidFill>
                        <a:latin typeface="Lato Light" panose="020F0502020204030203" pitchFamily="34" charset="0"/>
                      </a:endParaRPr>
                    </a:p>
                  </a:txBody>
                  <a:tcPr marL="243777" marR="243777" marT="121888" marB="121888">
                    <a:lnL w="6350" cap="flat" cmpd="sng" algn="ctr">
                      <a:no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sz="3200" b="1" i="0" dirty="0">
                          <a:solidFill>
                            <a:schemeClr val="tx2"/>
                          </a:solidFill>
                          <a:latin typeface="Poppins" pitchFamily="2" charset="77"/>
                          <a:cs typeface="Poppins" pitchFamily="2" charset="77"/>
                        </a:rPr>
                        <a:t>TITLE 01</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US" sz="3200" b="1" i="0" dirty="0">
                          <a:solidFill>
                            <a:schemeClr val="tx2"/>
                          </a:solidFill>
                          <a:latin typeface="Poppins" pitchFamily="2" charset="77"/>
                          <a:cs typeface="Poppins" pitchFamily="2" charset="77"/>
                        </a:rPr>
                        <a:t>TITLE 02</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1075894">
                <a:tc>
                  <a:txBody>
                    <a:bodyPr/>
                    <a:lstStyle/>
                    <a:p>
                      <a:pPr algn="r"/>
                      <a:r>
                        <a:rPr lang="en-US" sz="3200" b="1" i="0" dirty="0">
                          <a:solidFill>
                            <a:schemeClr val="tx2"/>
                          </a:solidFill>
                          <a:latin typeface="Poppins" pitchFamily="2" charset="77"/>
                          <a:ea typeface="Lato Light" panose="020F0502020204030203" pitchFamily="34" charset="0"/>
                          <a:cs typeface="Poppins" pitchFamily="2" charset="77"/>
                        </a:rPr>
                        <a:t>Row One</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US" sz="2400" b="0" i="0" dirty="0">
                          <a:solidFill>
                            <a:schemeClr val="tx1"/>
                          </a:solidFill>
                          <a:latin typeface="Lato Light" panose="020F0502020204030203" pitchFamily="34" charset="0"/>
                          <a:ea typeface="Lato Light" panose="020F0502020204030203" pitchFamily="34" charset="0"/>
                          <a:cs typeface="Lato Light" panose="020F0502020204030203" pitchFamily="34" charset="0"/>
                        </a:rPr>
                        <a:t>500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sz="2400" b="0" i="0" dirty="0">
                          <a:solidFill>
                            <a:schemeClr val="tx1"/>
                          </a:solidFill>
                          <a:latin typeface="Lato Light" panose="020F0502020204030203" pitchFamily="34" charset="0"/>
                          <a:ea typeface="Lato Light" panose="020F0502020204030203" pitchFamily="34" charset="0"/>
                          <a:cs typeface="Lato Light" panose="020F0502020204030203" pitchFamily="34" charset="0"/>
                        </a:rPr>
                        <a:t>500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1"/>
                  </a:ext>
                </a:extLst>
              </a:tr>
              <a:tr h="1075894">
                <a:tc>
                  <a:txBody>
                    <a:bodyPr/>
                    <a:lstStyle/>
                    <a:p>
                      <a:pPr algn="r"/>
                      <a:r>
                        <a:rPr lang="en-US" sz="3200" b="1" i="0" dirty="0">
                          <a:solidFill>
                            <a:schemeClr val="tx2"/>
                          </a:solidFill>
                          <a:latin typeface="Poppins" pitchFamily="2" charset="77"/>
                          <a:ea typeface="Lato Light" panose="020F0502020204030203" pitchFamily="34" charset="0"/>
                          <a:cs typeface="Poppins" pitchFamily="2" charset="77"/>
                        </a:rPr>
                        <a:t>Row Two</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US" sz="2400" b="0" i="0" dirty="0">
                          <a:solidFill>
                            <a:schemeClr val="tx1"/>
                          </a:solidFill>
                          <a:latin typeface="Lato Light" panose="020F0502020204030203" pitchFamily="34" charset="0"/>
                          <a:ea typeface="Lato Light" panose="020F0502020204030203" pitchFamily="34" charset="0"/>
                          <a:cs typeface="Lato Light" panose="020F0502020204030203" pitchFamily="34" charset="0"/>
                        </a:rPr>
                        <a:t>340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sz="2400" b="0" i="0" dirty="0">
                          <a:solidFill>
                            <a:schemeClr val="tx1"/>
                          </a:solidFill>
                          <a:latin typeface="Lato Light" panose="020F0502020204030203" pitchFamily="34" charset="0"/>
                          <a:ea typeface="Lato Light" panose="020F0502020204030203" pitchFamily="34" charset="0"/>
                          <a:cs typeface="Lato Light" panose="020F0502020204030203" pitchFamily="34" charset="0"/>
                        </a:rPr>
                        <a:t>340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1075894">
                <a:tc>
                  <a:txBody>
                    <a:bodyPr/>
                    <a:lstStyle/>
                    <a:p>
                      <a:pPr algn="r"/>
                      <a:r>
                        <a:rPr lang="en-US" sz="3200" b="1" i="0" dirty="0">
                          <a:solidFill>
                            <a:schemeClr val="tx2"/>
                          </a:solidFill>
                          <a:latin typeface="Poppins" pitchFamily="2" charset="77"/>
                          <a:ea typeface="Lato Light" panose="020F0502020204030203" pitchFamily="34" charset="0"/>
                          <a:cs typeface="Poppins" pitchFamily="2" charset="77"/>
                        </a:rPr>
                        <a:t>Row Three</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US" sz="2400" b="0" i="0" dirty="0">
                          <a:solidFill>
                            <a:schemeClr val="tx1"/>
                          </a:solidFill>
                          <a:latin typeface="Lato Light" panose="020F0502020204030203" pitchFamily="34" charset="0"/>
                          <a:ea typeface="Lato Light" panose="020F0502020204030203" pitchFamily="34" charset="0"/>
                          <a:cs typeface="Lato Light" panose="020F0502020204030203" pitchFamily="34" charset="0"/>
                        </a:rPr>
                        <a:t>200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sz="2400" b="0" i="0" dirty="0">
                          <a:solidFill>
                            <a:schemeClr val="tx1"/>
                          </a:solidFill>
                          <a:latin typeface="Lato Light" panose="020F0502020204030203" pitchFamily="34" charset="0"/>
                          <a:ea typeface="Lato Light" panose="020F0502020204030203" pitchFamily="34" charset="0"/>
                          <a:cs typeface="Lato Light" panose="020F0502020204030203" pitchFamily="34" charset="0"/>
                        </a:rPr>
                        <a:t>200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3"/>
                  </a:ext>
                </a:extLst>
              </a:tr>
              <a:tr h="1075894">
                <a:tc>
                  <a:txBody>
                    <a:bodyPr/>
                    <a:lstStyle/>
                    <a:p>
                      <a:pPr algn="r"/>
                      <a:r>
                        <a:rPr lang="en-US" sz="3200" b="1" i="0" dirty="0">
                          <a:solidFill>
                            <a:schemeClr val="tx2"/>
                          </a:solidFill>
                          <a:latin typeface="Poppins" pitchFamily="2" charset="77"/>
                          <a:ea typeface="Lato Light" panose="020F0502020204030203" pitchFamily="34" charset="0"/>
                          <a:cs typeface="Poppins" pitchFamily="2" charset="77"/>
                        </a:rPr>
                        <a:t>Row Four</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US" sz="2400" b="0" i="0" dirty="0">
                          <a:solidFill>
                            <a:schemeClr val="tx1"/>
                          </a:solidFill>
                          <a:latin typeface="Lato Light" panose="020F0502020204030203" pitchFamily="34" charset="0"/>
                          <a:ea typeface="Lato Light" panose="020F0502020204030203" pitchFamily="34" charset="0"/>
                          <a:cs typeface="Lato Light" panose="020F0502020204030203" pitchFamily="34" charset="0"/>
                        </a:rPr>
                        <a:t>650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sz="2400" b="0" i="0" dirty="0">
                          <a:solidFill>
                            <a:schemeClr val="tx1"/>
                          </a:solidFill>
                          <a:latin typeface="Lato Light" panose="020F0502020204030203" pitchFamily="34" charset="0"/>
                          <a:ea typeface="Lato Light" panose="020F0502020204030203" pitchFamily="34" charset="0"/>
                          <a:cs typeface="Lato Light" panose="020F0502020204030203" pitchFamily="34" charset="0"/>
                        </a:rPr>
                        <a:t>650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1075894">
                <a:tc>
                  <a:txBody>
                    <a:bodyPr/>
                    <a:lstStyle/>
                    <a:p>
                      <a:pPr algn="r"/>
                      <a:r>
                        <a:rPr lang="en-US" sz="3200" b="1" i="0" dirty="0">
                          <a:solidFill>
                            <a:schemeClr val="tx2"/>
                          </a:solidFill>
                          <a:latin typeface="Poppins" pitchFamily="2" charset="77"/>
                          <a:ea typeface="Lato Light" panose="020F0502020204030203" pitchFamily="34" charset="0"/>
                          <a:cs typeface="Poppins" pitchFamily="2" charset="77"/>
                        </a:rPr>
                        <a:t>Row</a:t>
                      </a:r>
                      <a:r>
                        <a:rPr lang="en-US" sz="3200" b="1" i="0" baseline="0" dirty="0">
                          <a:solidFill>
                            <a:schemeClr val="tx2"/>
                          </a:solidFill>
                          <a:latin typeface="Poppins" pitchFamily="2" charset="77"/>
                          <a:ea typeface="Lato Light" panose="020F0502020204030203" pitchFamily="34" charset="0"/>
                          <a:cs typeface="Poppins" pitchFamily="2" charset="77"/>
                        </a:rPr>
                        <a:t> Five</a:t>
                      </a:r>
                      <a:endParaRPr lang="en-US" sz="3200" b="1" i="0" dirty="0">
                        <a:solidFill>
                          <a:schemeClr val="tx2"/>
                        </a:solidFill>
                        <a:latin typeface="Poppins" pitchFamily="2" charset="77"/>
                        <a:ea typeface="Lato Light" panose="020F0502020204030203" pitchFamily="34" charset="0"/>
                        <a:cs typeface="Poppins" pitchFamily="2" charset="77"/>
                      </a:endParaRP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US" sz="2400" b="0" i="0" dirty="0">
                          <a:solidFill>
                            <a:schemeClr val="tx1"/>
                          </a:solidFill>
                          <a:latin typeface="Lato Light" panose="020F0502020204030203" pitchFamily="34" charset="0"/>
                          <a:ea typeface="Lato Light" panose="020F0502020204030203" pitchFamily="34" charset="0"/>
                          <a:cs typeface="Lato Light" panose="020F0502020204030203" pitchFamily="34" charset="0"/>
                        </a:rPr>
                        <a:t>500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sz="2400" b="0" i="0" dirty="0">
                          <a:solidFill>
                            <a:schemeClr val="bg1"/>
                          </a:solidFill>
                          <a:latin typeface="Lato Light" panose="020F0502020204030203" pitchFamily="34" charset="0"/>
                          <a:ea typeface="Lato Light" panose="020F0502020204030203" pitchFamily="34" charset="0"/>
                          <a:cs typeface="Lato Light" panose="020F0502020204030203" pitchFamily="34" charset="0"/>
                        </a:rPr>
                        <a:t>1300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tx2">
                        <a:alpha val="40000"/>
                      </a:schemeClr>
                    </a:solidFill>
                  </a:tcPr>
                </a:tc>
                <a:extLst>
                  <a:ext uri="{0D108BD9-81ED-4DB2-BD59-A6C34878D82A}">
                    <a16:rowId xmlns:a16="http://schemas.microsoft.com/office/drawing/2014/main" val="10005"/>
                  </a:ext>
                </a:extLst>
              </a:tr>
              <a:tr h="1075894">
                <a:tc>
                  <a:txBody>
                    <a:bodyPr/>
                    <a:lstStyle/>
                    <a:p>
                      <a:pPr algn="r"/>
                      <a:r>
                        <a:rPr lang="en-US" sz="3200" b="1" i="0" dirty="0">
                          <a:solidFill>
                            <a:schemeClr val="tx2"/>
                          </a:solidFill>
                          <a:latin typeface="Poppins" pitchFamily="2" charset="77"/>
                          <a:ea typeface="Lato Light" panose="020F0502020204030203" pitchFamily="34" charset="0"/>
                          <a:cs typeface="Poppins" pitchFamily="2" charset="77"/>
                        </a:rPr>
                        <a:t>Row Six</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US" sz="2400" b="0" i="0" dirty="0">
                          <a:solidFill>
                            <a:schemeClr val="tx1"/>
                          </a:solidFill>
                          <a:latin typeface="Lato Light" panose="020F0502020204030203" pitchFamily="34" charset="0"/>
                          <a:ea typeface="Lato Light" panose="020F0502020204030203" pitchFamily="34" charset="0"/>
                          <a:cs typeface="Lato Light" panose="020F0502020204030203" pitchFamily="34" charset="0"/>
                        </a:rPr>
                        <a:t>850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sz="2400" b="0" i="0" dirty="0">
                          <a:solidFill>
                            <a:schemeClr val="tx1"/>
                          </a:solidFill>
                          <a:latin typeface="Lato Light" panose="020F0502020204030203" pitchFamily="34" charset="0"/>
                          <a:ea typeface="Lato Light" panose="020F0502020204030203" pitchFamily="34" charset="0"/>
                          <a:cs typeface="Lato Light" panose="020F0502020204030203" pitchFamily="34" charset="0"/>
                        </a:rPr>
                        <a:t>850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6"/>
                  </a:ext>
                </a:extLst>
              </a:tr>
              <a:tr h="1075894">
                <a:tc>
                  <a:txBody>
                    <a:bodyPr/>
                    <a:lstStyle/>
                    <a:p>
                      <a:pPr algn="r"/>
                      <a:r>
                        <a:rPr lang="en-US" sz="3200" b="1" i="0" dirty="0">
                          <a:solidFill>
                            <a:schemeClr val="tx2"/>
                          </a:solidFill>
                          <a:latin typeface="Poppins" pitchFamily="2" charset="77"/>
                          <a:ea typeface="Lato Light" panose="020F0502020204030203" pitchFamily="34" charset="0"/>
                          <a:cs typeface="Poppins" pitchFamily="2" charset="77"/>
                        </a:rPr>
                        <a:t>Row Seven</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US" sz="2400" b="0" i="0" dirty="0">
                          <a:solidFill>
                            <a:schemeClr val="tx1"/>
                          </a:solidFill>
                          <a:latin typeface="Lato Light" panose="020F0502020204030203" pitchFamily="34" charset="0"/>
                          <a:ea typeface="Lato Light" panose="020F0502020204030203" pitchFamily="34" charset="0"/>
                          <a:cs typeface="Lato Light" panose="020F0502020204030203" pitchFamily="34" charset="0"/>
                        </a:rPr>
                        <a:t>650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sz="2400" b="0" i="0" dirty="0">
                          <a:solidFill>
                            <a:schemeClr val="tx1"/>
                          </a:solidFill>
                          <a:latin typeface="Lato Light" panose="020F0502020204030203" pitchFamily="34" charset="0"/>
                          <a:ea typeface="Lato Light" panose="020F0502020204030203" pitchFamily="34" charset="0"/>
                          <a:cs typeface="Lato Light" panose="020F0502020204030203" pitchFamily="34" charset="0"/>
                        </a:rPr>
                        <a:t>650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7"/>
                  </a:ext>
                </a:extLst>
              </a:tr>
              <a:tr h="1075894">
                <a:tc>
                  <a:txBody>
                    <a:bodyPr/>
                    <a:lstStyle/>
                    <a:p>
                      <a:pPr algn="ctr"/>
                      <a:r>
                        <a:rPr lang="en-US" sz="3200" b="1" i="0" dirty="0">
                          <a:solidFill>
                            <a:schemeClr val="tx2"/>
                          </a:solidFill>
                          <a:latin typeface="Poppins" pitchFamily="2" charset="77"/>
                          <a:cs typeface="Poppins" pitchFamily="2" charset="77"/>
                        </a:rPr>
                        <a:t>Total</a:t>
                      </a:r>
                      <a:r>
                        <a:rPr lang="en-US" sz="3200" b="1" i="0" baseline="0" dirty="0">
                          <a:solidFill>
                            <a:schemeClr val="tx2"/>
                          </a:solidFill>
                          <a:latin typeface="Poppins" pitchFamily="2" charset="77"/>
                          <a:cs typeface="Poppins" pitchFamily="2" charset="77"/>
                        </a:rPr>
                        <a:t> Row</a:t>
                      </a:r>
                      <a:endParaRPr lang="en-US" sz="3200" b="1" i="0" dirty="0">
                        <a:solidFill>
                          <a:schemeClr val="tx2"/>
                        </a:solidFill>
                        <a:latin typeface="Poppins" pitchFamily="2" charset="77"/>
                        <a:cs typeface="Poppins" pitchFamily="2" charset="77"/>
                      </a:endParaRP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US" sz="3000" b="1" i="0" dirty="0">
                          <a:solidFill>
                            <a:schemeClr val="tx2"/>
                          </a:solidFill>
                          <a:latin typeface="Poppins" pitchFamily="2" charset="77"/>
                          <a:ea typeface="Lato Light" panose="020F0502020204030203" pitchFamily="34" charset="0"/>
                          <a:cs typeface="Poppins" pitchFamily="2" charset="77"/>
                        </a:rPr>
                        <a:t>4500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US" sz="3000" b="1" i="0" dirty="0">
                          <a:solidFill>
                            <a:schemeClr val="tx2"/>
                          </a:solidFill>
                          <a:latin typeface="Poppins" pitchFamily="2" charset="77"/>
                          <a:ea typeface="Lato Light" panose="020F0502020204030203" pitchFamily="34" charset="0"/>
                          <a:cs typeface="Poppins" pitchFamily="2" charset="77"/>
                        </a:rPr>
                        <a:t>4500</a:t>
                      </a:r>
                    </a:p>
                  </a:txBody>
                  <a:tcPr marL="243777" marR="243777" marT="121888" marB="121888"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8"/>
                  </a:ext>
                </a:extLst>
              </a:tr>
            </a:tbl>
          </a:graphicData>
        </a:graphic>
      </p:graphicFrame>
      <p:sp>
        <p:nvSpPr>
          <p:cNvPr id="6" name="Rectangle 5">
            <a:extLst>
              <a:ext uri="{FF2B5EF4-FFF2-40B4-BE49-F238E27FC236}">
                <a16:creationId xmlns:a16="http://schemas.microsoft.com/office/drawing/2014/main" id="{94E9B034-24F5-D04D-A564-15ED9151EAE7}"/>
              </a:ext>
            </a:extLst>
          </p:cNvPr>
          <p:cNvSpPr/>
          <p:nvPr/>
        </p:nvSpPr>
        <p:spPr>
          <a:xfrm>
            <a:off x="1520825" y="2559678"/>
            <a:ext cx="3958135" cy="584647"/>
          </a:xfrm>
          <a:prstGeom prst="rect">
            <a:avLst/>
          </a:prstGeom>
          <a:ln>
            <a:noFill/>
          </a:ln>
        </p:spPr>
        <p:txBody>
          <a:bodyPr wrap="none" lIns="91440" tIns="45720" rIns="91440" bIns="45720">
            <a:spAutoFit/>
          </a:bodyPr>
          <a:lstStyle/>
          <a:p>
            <a:r>
              <a:rPr lang="en-US" sz="3199" b="1" dirty="0">
                <a:solidFill>
                  <a:schemeClr val="tx2"/>
                </a:solidFill>
                <a:latin typeface="Poppins" pitchFamily="2" charset="77"/>
                <a:ea typeface="Open Sans Semibold" pitchFamily="34" charset="0"/>
                <a:cs typeface="Poppins" pitchFamily="2" charset="77"/>
              </a:rPr>
              <a:t>YOUR CHART TITLE</a:t>
            </a:r>
          </a:p>
        </p:txBody>
      </p:sp>
      <p:sp>
        <p:nvSpPr>
          <p:cNvPr id="7" name="Round Same Side Corner Rectangle 59">
            <a:extLst>
              <a:ext uri="{FF2B5EF4-FFF2-40B4-BE49-F238E27FC236}">
                <a16:creationId xmlns:a16="http://schemas.microsoft.com/office/drawing/2014/main" id="{2745A005-8BC8-F143-A058-2BCD996DEC3E}"/>
              </a:ext>
            </a:extLst>
          </p:cNvPr>
          <p:cNvSpPr/>
          <p:nvPr/>
        </p:nvSpPr>
        <p:spPr>
          <a:xfrm>
            <a:off x="1547719" y="10962730"/>
            <a:ext cx="1097280" cy="1097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8" name="TextBox 7">
            <a:extLst>
              <a:ext uri="{FF2B5EF4-FFF2-40B4-BE49-F238E27FC236}">
                <a16:creationId xmlns:a16="http://schemas.microsoft.com/office/drawing/2014/main" id="{A681860A-C829-404C-AEBB-929871EFF38A}"/>
              </a:ext>
            </a:extLst>
          </p:cNvPr>
          <p:cNvSpPr txBox="1"/>
          <p:nvPr/>
        </p:nvSpPr>
        <p:spPr>
          <a:xfrm>
            <a:off x="1793231" y="11218982"/>
            <a:ext cx="60625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01</a:t>
            </a:r>
          </a:p>
        </p:txBody>
      </p:sp>
      <p:sp>
        <p:nvSpPr>
          <p:cNvPr id="9" name="Subtitle 2">
            <a:extLst>
              <a:ext uri="{FF2B5EF4-FFF2-40B4-BE49-F238E27FC236}">
                <a16:creationId xmlns:a16="http://schemas.microsoft.com/office/drawing/2014/main" id="{E1624D10-D15E-014D-A223-B6316747E055}"/>
              </a:ext>
            </a:extLst>
          </p:cNvPr>
          <p:cNvSpPr txBox="1">
            <a:spLocks/>
          </p:cNvSpPr>
          <p:nvPr/>
        </p:nvSpPr>
        <p:spPr>
          <a:xfrm>
            <a:off x="2890511" y="10780015"/>
            <a:ext cx="4089409" cy="146270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13" name="Round Same Side Corner Rectangle 59">
            <a:extLst>
              <a:ext uri="{FF2B5EF4-FFF2-40B4-BE49-F238E27FC236}">
                <a16:creationId xmlns:a16="http://schemas.microsoft.com/office/drawing/2014/main" id="{E2FBE920-DD91-8B4B-83C1-49E10AB17D98}"/>
              </a:ext>
            </a:extLst>
          </p:cNvPr>
          <p:cNvSpPr/>
          <p:nvPr/>
        </p:nvSpPr>
        <p:spPr>
          <a:xfrm>
            <a:off x="7962293" y="10962730"/>
            <a:ext cx="1097280" cy="109728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4" name="TextBox 13">
            <a:extLst>
              <a:ext uri="{FF2B5EF4-FFF2-40B4-BE49-F238E27FC236}">
                <a16:creationId xmlns:a16="http://schemas.microsoft.com/office/drawing/2014/main" id="{2187F9EB-D46C-CF44-9B4B-99A0B9374614}"/>
              </a:ext>
            </a:extLst>
          </p:cNvPr>
          <p:cNvSpPr txBox="1"/>
          <p:nvPr/>
        </p:nvSpPr>
        <p:spPr>
          <a:xfrm>
            <a:off x="8167730" y="11218982"/>
            <a:ext cx="6864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02</a:t>
            </a:r>
          </a:p>
        </p:txBody>
      </p:sp>
      <p:sp>
        <p:nvSpPr>
          <p:cNvPr id="15" name="Subtitle 2">
            <a:extLst>
              <a:ext uri="{FF2B5EF4-FFF2-40B4-BE49-F238E27FC236}">
                <a16:creationId xmlns:a16="http://schemas.microsoft.com/office/drawing/2014/main" id="{111CE1AE-F952-A243-91E1-BCEBBB22546B}"/>
              </a:ext>
            </a:extLst>
          </p:cNvPr>
          <p:cNvSpPr txBox="1">
            <a:spLocks/>
          </p:cNvSpPr>
          <p:nvPr/>
        </p:nvSpPr>
        <p:spPr>
          <a:xfrm>
            <a:off x="9305085" y="10780015"/>
            <a:ext cx="4089409" cy="146270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Tree>
    <p:extLst>
      <p:ext uri="{BB962C8B-B14F-4D97-AF65-F5344CB8AC3E}">
        <p14:creationId xmlns:p14="http://schemas.microsoft.com/office/powerpoint/2010/main" val="1408308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76A94D-5178-3946-9E70-D04F428CE161}"/>
              </a:ext>
            </a:extLst>
          </p:cNvPr>
          <p:cNvSpPr txBox="1"/>
          <p:nvPr/>
        </p:nvSpPr>
        <p:spPr>
          <a:xfrm>
            <a:off x="5579520" y="612372"/>
            <a:ext cx="13218683"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REGION REVENUE GROWTH CHART</a:t>
            </a:r>
          </a:p>
        </p:txBody>
      </p:sp>
      <p:sp>
        <p:nvSpPr>
          <p:cNvPr id="3" name="TextBox 2">
            <a:extLst>
              <a:ext uri="{FF2B5EF4-FFF2-40B4-BE49-F238E27FC236}">
                <a16:creationId xmlns:a16="http://schemas.microsoft.com/office/drawing/2014/main" id="{041A3AD5-A8E1-8543-875B-F5AAE73EB3D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4" name="Chart Placeholder 18">
            <a:extLst>
              <a:ext uri="{FF2B5EF4-FFF2-40B4-BE49-F238E27FC236}">
                <a16:creationId xmlns:a16="http://schemas.microsoft.com/office/drawing/2014/main" id="{BEC33158-52BE-8640-95E6-72455857B26E}"/>
              </a:ext>
            </a:extLst>
          </p:cNvPr>
          <p:cNvGraphicFramePr>
            <a:graphicFrameLocks/>
          </p:cNvGraphicFramePr>
          <p:nvPr>
            <p:extLst>
              <p:ext uri="{D42A27DB-BD31-4B8C-83A1-F6EECF244321}">
                <p14:modId xmlns:p14="http://schemas.microsoft.com/office/powerpoint/2010/main" val="1371585594"/>
              </p:ext>
            </p:extLst>
          </p:nvPr>
        </p:nvGraphicFramePr>
        <p:xfrm>
          <a:off x="12877852" y="2905099"/>
          <a:ext cx="10157354" cy="90485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Placeholder 2">
            <a:extLst>
              <a:ext uri="{FF2B5EF4-FFF2-40B4-BE49-F238E27FC236}">
                <a16:creationId xmlns:a16="http://schemas.microsoft.com/office/drawing/2014/main" id="{FBA3BDB1-D6EC-0C4E-A9BC-F930E0A9E714}"/>
              </a:ext>
            </a:extLst>
          </p:cNvPr>
          <p:cNvGraphicFramePr>
            <a:graphicFrameLocks/>
          </p:cNvGraphicFramePr>
          <p:nvPr>
            <p:extLst>
              <p:ext uri="{D42A27DB-BD31-4B8C-83A1-F6EECF244321}">
                <p14:modId xmlns:p14="http://schemas.microsoft.com/office/powerpoint/2010/main" val="2203322734"/>
              </p:ext>
            </p:extLst>
          </p:nvPr>
        </p:nvGraphicFramePr>
        <p:xfrm>
          <a:off x="2031470" y="2905099"/>
          <a:ext cx="10157354" cy="90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Freeform 5">
            <a:extLst>
              <a:ext uri="{FF2B5EF4-FFF2-40B4-BE49-F238E27FC236}">
                <a16:creationId xmlns:a16="http://schemas.microsoft.com/office/drawing/2014/main" id="{51800CFE-B326-A444-944E-981DDD7D88DF}"/>
              </a:ext>
            </a:extLst>
          </p:cNvPr>
          <p:cNvSpPr/>
          <p:nvPr/>
        </p:nvSpPr>
        <p:spPr>
          <a:xfrm flipH="1" flipV="1">
            <a:off x="19040686" y="9289288"/>
            <a:ext cx="1200261" cy="545112"/>
          </a:xfrm>
          <a:custGeom>
            <a:avLst/>
            <a:gdLst>
              <a:gd name="connsiteX0" fmla="*/ 670560 w 670560"/>
              <a:gd name="connsiteY0" fmla="*/ 304800 h 304800"/>
              <a:gd name="connsiteX1" fmla="*/ 345440 w 670560"/>
              <a:gd name="connsiteY1" fmla="*/ 0 h 304800"/>
              <a:gd name="connsiteX2" fmla="*/ 0 w 670560"/>
              <a:gd name="connsiteY2" fmla="*/ 0 h 304800"/>
              <a:gd name="connsiteX0" fmla="*/ 525915 w 525915"/>
              <a:gd name="connsiteY0" fmla="*/ 265258 h 265258"/>
              <a:gd name="connsiteX1" fmla="*/ 345440 w 525915"/>
              <a:gd name="connsiteY1" fmla="*/ 0 h 265258"/>
              <a:gd name="connsiteX2" fmla="*/ 0 w 525915"/>
              <a:gd name="connsiteY2" fmla="*/ 0 h 265258"/>
            </a:gdLst>
            <a:ahLst/>
            <a:cxnLst>
              <a:cxn ang="0">
                <a:pos x="connsiteX0" y="connsiteY0"/>
              </a:cxn>
              <a:cxn ang="0">
                <a:pos x="connsiteX1" y="connsiteY1"/>
              </a:cxn>
              <a:cxn ang="0">
                <a:pos x="connsiteX2" y="connsiteY2"/>
              </a:cxn>
            </a:cxnLst>
            <a:rect l="l" t="t" r="r" b="b"/>
            <a:pathLst>
              <a:path w="525915" h="265258">
                <a:moveTo>
                  <a:pt x="525915" y="265258"/>
                </a:moveTo>
                <a:lnTo>
                  <a:pt x="345440" y="0"/>
                </a:lnTo>
                <a:lnTo>
                  <a:pt x="0" y="0"/>
                </a:lnTo>
              </a:path>
            </a:pathLst>
          </a:custGeom>
          <a:noFill/>
          <a:ln w="50800">
            <a:solidFill>
              <a:schemeClr val="accent2"/>
            </a:solidFil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tx1"/>
              </a:solidFill>
              <a:latin typeface="Lato Light" panose="020F0502020204030203" pitchFamily="34" charset="0"/>
            </a:endParaRPr>
          </a:p>
        </p:txBody>
      </p:sp>
      <p:sp>
        <p:nvSpPr>
          <p:cNvPr id="12" name="Freeform 11">
            <a:extLst>
              <a:ext uri="{FF2B5EF4-FFF2-40B4-BE49-F238E27FC236}">
                <a16:creationId xmlns:a16="http://schemas.microsoft.com/office/drawing/2014/main" id="{D3625B9C-ECBB-2F41-9CB8-F641C497BBFA}"/>
              </a:ext>
            </a:extLst>
          </p:cNvPr>
          <p:cNvSpPr/>
          <p:nvPr/>
        </p:nvSpPr>
        <p:spPr>
          <a:xfrm flipV="1">
            <a:off x="14665544" y="9161657"/>
            <a:ext cx="1853813" cy="672743"/>
          </a:xfrm>
          <a:custGeom>
            <a:avLst/>
            <a:gdLst>
              <a:gd name="connsiteX0" fmla="*/ 670560 w 670560"/>
              <a:gd name="connsiteY0" fmla="*/ 304800 h 304800"/>
              <a:gd name="connsiteX1" fmla="*/ 345440 w 670560"/>
              <a:gd name="connsiteY1" fmla="*/ 0 h 304800"/>
              <a:gd name="connsiteX2" fmla="*/ 0 w 670560"/>
              <a:gd name="connsiteY2" fmla="*/ 0 h 304800"/>
              <a:gd name="connsiteX0" fmla="*/ 552619 w 552619"/>
              <a:gd name="connsiteY0" fmla="*/ 255373 h 255373"/>
              <a:gd name="connsiteX1" fmla="*/ 345440 w 552619"/>
              <a:gd name="connsiteY1" fmla="*/ 0 h 255373"/>
              <a:gd name="connsiteX2" fmla="*/ 0 w 552619"/>
              <a:gd name="connsiteY2" fmla="*/ 0 h 255373"/>
            </a:gdLst>
            <a:ahLst/>
            <a:cxnLst>
              <a:cxn ang="0">
                <a:pos x="connsiteX0" y="connsiteY0"/>
              </a:cxn>
              <a:cxn ang="0">
                <a:pos x="connsiteX1" y="connsiteY1"/>
              </a:cxn>
              <a:cxn ang="0">
                <a:pos x="connsiteX2" y="connsiteY2"/>
              </a:cxn>
            </a:cxnLst>
            <a:rect l="l" t="t" r="r" b="b"/>
            <a:pathLst>
              <a:path w="552619" h="255373">
                <a:moveTo>
                  <a:pt x="552619" y="255373"/>
                </a:moveTo>
                <a:lnTo>
                  <a:pt x="345440" y="0"/>
                </a:lnTo>
                <a:lnTo>
                  <a:pt x="0" y="0"/>
                </a:lnTo>
              </a:path>
            </a:pathLst>
          </a:custGeom>
          <a:noFill/>
          <a:ln w="50800">
            <a:solidFill>
              <a:schemeClr val="accent3"/>
            </a:solidFil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tx1"/>
              </a:solidFill>
              <a:latin typeface="Lato Light" panose="020F0502020204030203" pitchFamily="34" charset="0"/>
            </a:endParaRPr>
          </a:p>
        </p:txBody>
      </p:sp>
      <p:cxnSp>
        <p:nvCxnSpPr>
          <p:cNvPr id="14" name="Straight Connector 13">
            <a:extLst>
              <a:ext uri="{FF2B5EF4-FFF2-40B4-BE49-F238E27FC236}">
                <a16:creationId xmlns:a16="http://schemas.microsoft.com/office/drawing/2014/main" id="{CE4E1C0C-1712-FF4D-A2E9-483F09E8C3F0}"/>
              </a:ext>
            </a:extLst>
          </p:cNvPr>
          <p:cNvCxnSpPr/>
          <p:nvPr/>
        </p:nvCxnSpPr>
        <p:spPr>
          <a:xfrm flipH="1">
            <a:off x="14449687" y="7499967"/>
            <a:ext cx="1205800" cy="0"/>
          </a:xfrm>
          <a:prstGeom prst="line">
            <a:avLst/>
          </a:prstGeom>
          <a:noFill/>
          <a:ln w="50800">
            <a:solidFill>
              <a:schemeClr val="accent4"/>
            </a:solidFill>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5" name="Freeform 14">
            <a:extLst>
              <a:ext uri="{FF2B5EF4-FFF2-40B4-BE49-F238E27FC236}">
                <a16:creationId xmlns:a16="http://schemas.microsoft.com/office/drawing/2014/main" id="{E9C6AC22-A175-674A-B540-4D409B4E686E}"/>
              </a:ext>
            </a:extLst>
          </p:cNvPr>
          <p:cNvSpPr/>
          <p:nvPr/>
        </p:nvSpPr>
        <p:spPr>
          <a:xfrm flipH="1">
            <a:off x="18972263" y="4171691"/>
            <a:ext cx="1291678" cy="914408"/>
          </a:xfrm>
          <a:custGeom>
            <a:avLst/>
            <a:gdLst>
              <a:gd name="connsiteX0" fmla="*/ 670560 w 670560"/>
              <a:gd name="connsiteY0" fmla="*/ 304800 h 304800"/>
              <a:gd name="connsiteX1" fmla="*/ 345440 w 670560"/>
              <a:gd name="connsiteY1" fmla="*/ 0 h 304800"/>
              <a:gd name="connsiteX2" fmla="*/ 0 w 670560"/>
              <a:gd name="connsiteY2" fmla="*/ 0 h 304800"/>
              <a:gd name="connsiteX0" fmla="*/ 626054 w 626054"/>
              <a:gd name="connsiteY0" fmla="*/ 265258 h 265258"/>
              <a:gd name="connsiteX1" fmla="*/ 345440 w 626054"/>
              <a:gd name="connsiteY1" fmla="*/ 0 h 265258"/>
              <a:gd name="connsiteX2" fmla="*/ 0 w 626054"/>
              <a:gd name="connsiteY2" fmla="*/ 0 h 265258"/>
              <a:gd name="connsiteX0" fmla="*/ 626054 w 626054"/>
              <a:gd name="connsiteY0" fmla="*/ 278439 h 278439"/>
              <a:gd name="connsiteX1" fmla="*/ 345440 w 626054"/>
              <a:gd name="connsiteY1" fmla="*/ 0 h 278439"/>
              <a:gd name="connsiteX2" fmla="*/ 0 w 626054"/>
              <a:gd name="connsiteY2" fmla="*/ 0 h 278439"/>
              <a:gd name="connsiteX0" fmla="*/ 548910 w 548910"/>
              <a:gd name="connsiteY0" fmla="*/ 304800 h 304800"/>
              <a:gd name="connsiteX1" fmla="*/ 345440 w 548910"/>
              <a:gd name="connsiteY1" fmla="*/ 0 h 304800"/>
              <a:gd name="connsiteX2" fmla="*/ 0 w 548910"/>
              <a:gd name="connsiteY2" fmla="*/ 0 h 304800"/>
            </a:gdLst>
            <a:ahLst/>
            <a:cxnLst>
              <a:cxn ang="0">
                <a:pos x="connsiteX0" y="connsiteY0"/>
              </a:cxn>
              <a:cxn ang="0">
                <a:pos x="connsiteX1" y="connsiteY1"/>
              </a:cxn>
              <a:cxn ang="0">
                <a:pos x="connsiteX2" y="connsiteY2"/>
              </a:cxn>
            </a:cxnLst>
            <a:rect l="l" t="t" r="r" b="b"/>
            <a:pathLst>
              <a:path w="548910" h="304800">
                <a:moveTo>
                  <a:pt x="548910" y="304800"/>
                </a:moveTo>
                <a:lnTo>
                  <a:pt x="345440" y="0"/>
                </a:lnTo>
                <a:lnTo>
                  <a:pt x="0" y="0"/>
                </a:lnTo>
              </a:path>
            </a:pathLst>
          </a:custGeom>
          <a:noFill/>
          <a:ln w="50800">
            <a:solidFill>
              <a:schemeClr val="accent1"/>
            </a:solidFil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tx1"/>
              </a:solidFill>
              <a:latin typeface="Lato Light" panose="020F0502020204030203" pitchFamily="34" charset="0"/>
            </a:endParaRPr>
          </a:p>
        </p:txBody>
      </p:sp>
      <p:sp>
        <p:nvSpPr>
          <p:cNvPr id="16" name="Freeform 15">
            <a:extLst>
              <a:ext uri="{FF2B5EF4-FFF2-40B4-BE49-F238E27FC236}">
                <a16:creationId xmlns:a16="http://schemas.microsoft.com/office/drawing/2014/main" id="{FA733CB6-EDCC-954C-9BDA-561A25FF0DB5}"/>
              </a:ext>
            </a:extLst>
          </p:cNvPr>
          <p:cNvSpPr/>
          <p:nvPr/>
        </p:nvSpPr>
        <p:spPr>
          <a:xfrm>
            <a:off x="14665545" y="4171691"/>
            <a:ext cx="1960007" cy="1054555"/>
          </a:xfrm>
          <a:custGeom>
            <a:avLst/>
            <a:gdLst>
              <a:gd name="connsiteX0" fmla="*/ 670560 w 670560"/>
              <a:gd name="connsiteY0" fmla="*/ 304800 h 304800"/>
              <a:gd name="connsiteX1" fmla="*/ 345440 w 670560"/>
              <a:gd name="connsiteY1" fmla="*/ 0 h 304800"/>
              <a:gd name="connsiteX2" fmla="*/ 0 w 670560"/>
              <a:gd name="connsiteY2" fmla="*/ 0 h 304800"/>
              <a:gd name="connsiteX0" fmla="*/ 481054 w 481054"/>
              <a:gd name="connsiteY0" fmla="*/ 290855 h 290855"/>
              <a:gd name="connsiteX1" fmla="*/ 345440 w 481054"/>
              <a:gd name="connsiteY1" fmla="*/ 0 h 290855"/>
              <a:gd name="connsiteX2" fmla="*/ 0 w 481054"/>
              <a:gd name="connsiteY2" fmla="*/ 0 h 290855"/>
              <a:gd name="connsiteX0" fmla="*/ 435573 w 435573"/>
              <a:gd name="connsiteY0" fmla="*/ 192310 h 192310"/>
              <a:gd name="connsiteX1" fmla="*/ 345440 w 435573"/>
              <a:gd name="connsiteY1" fmla="*/ 0 h 192310"/>
              <a:gd name="connsiteX2" fmla="*/ 0 w 435573"/>
              <a:gd name="connsiteY2" fmla="*/ 0 h 192310"/>
              <a:gd name="connsiteX0" fmla="*/ 438683 w 438683"/>
              <a:gd name="connsiteY0" fmla="*/ 199747 h 199747"/>
              <a:gd name="connsiteX1" fmla="*/ 345440 w 438683"/>
              <a:gd name="connsiteY1" fmla="*/ 0 h 199747"/>
              <a:gd name="connsiteX2" fmla="*/ 0 w 438683"/>
              <a:gd name="connsiteY2" fmla="*/ 0 h 199747"/>
              <a:gd name="connsiteX0" fmla="*/ 482551 w 482551"/>
              <a:gd name="connsiteY0" fmla="*/ 226698 h 226698"/>
              <a:gd name="connsiteX1" fmla="*/ 345440 w 482551"/>
              <a:gd name="connsiteY1" fmla="*/ 0 h 226698"/>
              <a:gd name="connsiteX2" fmla="*/ 0 w 482551"/>
              <a:gd name="connsiteY2" fmla="*/ 0 h 226698"/>
            </a:gdLst>
            <a:ahLst/>
            <a:cxnLst>
              <a:cxn ang="0">
                <a:pos x="connsiteX0" y="connsiteY0"/>
              </a:cxn>
              <a:cxn ang="0">
                <a:pos x="connsiteX1" y="connsiteY1"/>
              </a:cxn>
              <a:cxn ang="0">
                <a:pos x="connsiteX2" y="connsiteY2"/>
              </a:cxn>
            </a:cxnLst>
            <a:rect l="l" t="t" r="r" b="b"/>
            <a:pathLst>
              <a:path w="482551" h="226698">
                <a:moveTo>
                  <a:pt x="482551" y="226698"/>
                </a:moveTo>
                <a:lnTo>
                  <a:pt x="345440" y="0"/>
                </a:lnTo>
                <a:lnTo>
                  <a:pt x="0" y="0"/>
                </a:lnTo>
              </a:path>
            </a:pathLst>
          </a:custGeom>
          <a:noFill/>
          <a:ln w="50800">
            <a:solidFill>
              <a:schemeClr val="accent5"/>
            </a:solidFil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tx1"/>
              </a:solidFill>
              <a:latin typeface="Lato Light" panose="020F0502020204030203" pitchFamily="34" charset="0"/>
            </a:endParaRPr>
          </a:p>
        </p:txBody>
      </p:sp>
      <p:sp>
        <p:nvSpPr>
          <p:cNvPr id="17" name="Freeform 16">
            <a:extLst>
              <a:ext uri="{FF2B5EF4-FFF2-40B4-BE49-F238E27FC236}">
                <a16:creationId xmlns:a16="http://schemas.microsoft.com/office/drawing/2014/main" id="{EC6D3BC6-D336-9A4E-9C25-38E640B0E2C1}"/>
              </a:ext>
            </a:extLst>
          </p:cNvPr>
          <p:cNvSpPr/>
          <p:nvPr/>
        </p:nvSpPr>
        <p:spPr>
          <a:xfrm flipH="1">
            <a:off x="8264816" y="4171691"/>
            <a:ext cx="1441598" cy="1054555"/>
          </a:xfrm>
          <a:custGeom>
            <a:avLst/>
            <a:gdLst>
              <a:gd name="connsiteX0" fmla="*/ 670560 w 670560"/>
              <a:gd name="connsiteY0" fmla="*/ 304800 h 304800"/>
              <a:gd name="connsiteX1" fmla="*/ 345440 w 670560"/>
              <a:gd name="connsiteY1" fmla="*/ 0 h 304800"/>
              <a:gd name="connsiteX2" fmla="*/ 0 w 670560"/>
              <a:gd name="connsiteY2" fmla="*/ 0 h 304800"/>
              <a:gd name="connsiteX0" fmla="*/ 626054 w 626054"/>
              <a:gd name="connsiteY0" fmla="*/ 265258 h 265258"/>
              <a:gd name="connsiteX1" fmla="*/ 345440 w 626054"/>
              <a:gd name="connsiteY1" fmla="*/ 0 h 265258"/>
              <a:gd name="connsiteX2" fmla="*/ 0 w 626054"/>
              <a:gd name="connsiteY2" fmla="*/ 0 h 265258"/>
              <a:gd name="connsiteX0" fmla="*/ 626054 w 626054"/>
              <a:gd name="connsiteY0" fmla="*/ 278439 h 278439"/>
              <a:gd name="connsiteX1" fmla="*/ 345440 w 626054"/>
              <a:gd name="connsiteY1" fmla="*/ 0 h 278439"/>
              <a:gd name="connsiteX2" fmla="*/ 0 w 626054"/>
              <a:gd name="connsiteY2" fmla="*/ 0 h 278439"/>
              <a:gd name="connsiteX0" fmla="*/ 548910 w 548910"/>
              <a:gd name="connsiteY0" fmla="*/ 304800 h 304800"/>
              <a:gd name="connsiteX1" fmla="*/ 345440 w 548910"/>
              <a:gd name="connsiteY1" fmla="*/ 0 h 304800"/>
              <a:gd name="connsiteX2" fmla="*/ 0 w 548910"/>
              <a:gd name="connsiteY2" fmla="*/ 0 h 304800"/>
            </a:gdLst>
            <a:ahLst/>
            <a:cxnLst>
              <a:cxn ang="0">
                <a:pos x="connsiteX0" y="connsiteY0"/>
              </a:cxn>
              <a:cxn ang="0">
                <a:pos x="connsiteX1" y="connsiteY1"/>
              </a:cxn>
              <a:cxn ang="0">
                <a:pos x="connsiteX2" y="connsiteY2"/>
              </a:cxn>
            </a:cxnLst>
            <a:rect l="l" t="t" r="r" b="b"/>
            <a:pathLst>
              <a:path w="548910" h="304800">
                <a:moveTo>
                  <a:pt x="548910" y="304800"/>
                </a:moveTo>
                <a:lnTo>
                  <a:pt x="345440" y="0"/>
                </a:lnTo>
                <a:lnTo>
                  <a:pt x="0" y="0"/>
                </a:lnTo>
              </a:path>
            </a:pathLst>
          </a:custGeom>
          <a:noFill/>
          <a:ln w="50800">
            <a:solidFill>
              <a:schemeClr val="accent1"/>
            </a:solidFil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tx1"/>
              </a:solidFill>
              <a:latin typeface="Lato Light" panose="020F0502020204030203" pitchFamily="34" charset="0"/>
            </a:endParaRPr>
          </a:p>
        </p:txBody>
      </p:sp>
      <p:sp>
        <p:nvSpPr>
          <p:cNvPr id="18" name="Freeform 17">
            <a:extLst>
              <a:ext uri="{FF2B5EF4-FFF2-40B4-BE49-F238E27FC236}">
                <a16:creationId xmlns:a16="http://schemas.microsoft.com/office/drawing/2014/main" id="{A9203D98-1F4F-F54C-9DFE-D386EF7EE027}"/>
              </a:ext>
            </a:extLst>
          </p:cNvPr>
          <p:cNvSpPr/>
          <p:nvPr/>
        </p:nvSpPr>
        <p:spPr>
          <a:xfrm flipV="1">
            <a:off x="5894792" y="9629745"/>
            <a:ext cx="622188" cy="1114588"/>
          </a:xfrm>
          <a:custGeom>
            <a:avLst/>
            <a:gdLst>
              <a:gd name="connsiteX0" fmla="*/ 670560 w 670560"/>
              <a:gd name="connsiteY0" fmla="*/ 304800 h 304800"/>
              <a:gd name="connsiteX1" fmla="*/ 345440 w 670560"/>
              <a:gd name="connsiteY1" fmla="*/ 0 h 304800"/>
              <a:gd name="connsiteX2" fmla="*/ 0 w 670560"/>
              <a:gd name="connsiteY2" fmla="*/ 0 h 304800"/>
              <a:gd name="connsiteX0" fmla="*/ 581897 w 581897"/>
              <a:gd name="connsiteY0" fmla="*/ 220430 h 220430"/>
              <a:gd name="connsiteX1" fmla="*/ 345440 w 581897"/>
              <a:gd name="connsiteY1" fmla="*/ 0 h 220430"/>
              <a:gd name="connsiteX2" fmla="*/ 0 w 581897"/>
              <a:gd name="connsiteY2" fmla="*/ 0 h 220430"/>
            </a:gdLst>
            <a:ahLst/>
            <a:cxnLst>
              <a:cxn ang="0">
                <a:pos x="connsiteX0" y="connsiteY0"/>
              </a:cxn>
              <a:cxn ang="0">
                <a:pos x="connsiteX1" y="connsiteY1"/>
              </a:cxn>
              <a:cxn ang="0">
                <a:pos x="connsiteX2" y="connsiteY2"/>
              </a:cxn>
            </a:cxnLst>
            <a:rect l="l" t="t" r="r" b="b"/>
            <a:pathLst>
              <a:path w="581897" h="220430">
                <a:moveTo>
                  <a:pt x="581897" y="220430"/>
                </a:moveTo>
                <a:lnTo>
                  <a:pt x="345440" y="0"/>
                </a:lnTo>
                <a:lnTo>
                  <a:pt x="0" y="0"/>
                </a:lnTo>
              </a:path>
            </a:pathLst>
          </a:custGeom>
          <a:noFill/>
          <a:ln w="50800">
            <a:solidFill>
              <a:schemeClr val="accent2"/>
            </a:solidFil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tx1"/>
              </a:solidFill>
              <a:latin typeface="Lato Light" panose="020F0502020204030203" pitchFamily="34" charset="0"/>
            </a:endParaRPr>
          </a:p>
        </p:txBody>
      </p:sp>
      <p:sp>
        <p:nvSpPr>
          <p:cNvPr id="19" name="Freeform 18">
            <a:extLst>
              <a:ext uri="{FF2B5EF4-FFF2-40B4-BE49-F238E27FC236}">
                <a16:creationId xmlns:a16="http://schemas.microsoft.com/office/drawing/2014/main" id="{29BBAE9D-ABC8-3444-8266-E03C839ECBFA}"/>
              </a:ext>
            </a:extLst>
          </p:cNvPr>
          <p:cNvSpPr/>
          <p:nvPr/>
        </p:nvSpPr>
        <p:spPr>
          <a:xfrm flipV="1">
            <a:off x="4378465" y="8891287"/>
            <a:ext cx="910795" cy="413428"/>
          </a:xfrm>
          <a:custGeom>
            <a:avLst/>
            <a:gdLst>
              <a:gd name="connsiteX0" fmla="*/ 670560 w 670560"/>
              <a:gd name="connsiteY0" fmla="*/ 304800 h 304800"/>
              <a:gd name="connsiteX1" fmla="*/ 345440 w 670560"/>
              <a:gd name="connsiteY1" fmla="*/ 0 h 304800"/>
              <a:gd name="connsiteX2" fmla="*/ 0 w 670560"/>
              <a:gd name="connsiteY2" fmla="*/ 0 h 304800"/>
              <a:gd name="connsiteX0" fmla="*/ 477892 w 477892"/>
              <a:gd name="connsiteY0" fmla="*/ 124716 h 124716"/>
              <a:gd name="connsiteX1" fmla="*/ 345440 w 477892"/>
              <a:gd name="connsiteY1" fmla="*/ 0 h 124716"/>
              <a:gd name="connsiteX2" fmla="*/ 0 w 477892"/>
              <a:gd name="connsiteY2" fmla="*/ 0 h 124716"/>
            </a:gdLst>
            <a:ahLst/>
            <a:cxnLst>
              <a:cxn ang="0">
                <a:pos x="connsiteX0" y="connsiteY0"/>
              </a:cxn>
              <a:cxn ang="0">
                <a:pos x="connsiteX1" y="connsiteY1"/>
              </a:cxn>
              <a:cxn ang="0">
                <a:pos x="connsiteX2" y="connsiteY2"/>
              </a:cxn>
            </a:cxnLst>
            <a:rect l="l" t="t" r="r" b="b"/>
            <a:pathLst>
              <a:path w="477892" h="124716">
                <a:moveTo>
                  <a:pt x="477892" y="124716"/>
                </a:moveTo>
                <a:lnTo>
                  <a:pt x="345440" y="0"/>
                </a:lnTo>
                <a:lnTo>
                  <a:pt x="0" y="0"/>
                </a:lnTo>
              </a:path>
            </a:pathLst>
          </a:custGeom>
          <a:noFill/>
          <a:ln w="50800">
            <a:solidFill>
              <a:schemeClr val="accent3"/>
            </a:solidFil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tx1"/>
              </a:solidFill>
              <a:latin typeface="Lato Light" panose="020F0502020204030203" pitchFamily="34" charset="0"/>
            </a:endParaRPr>
          </a:p>
        </p:txBody>
      </p:sp>
      <p:sp>
        <p:nvSpPr>
          <p:cNvPr id="20" name="Freeform 19">
            <a:extLst>
              <a:ext uri="{FF2B5EF4-FFF2-40B4-BE49-F238E27FC236}">
                <a16:creationId xmlns:a16="http://schemas.microsoft.com/office/drawing/2014/main" id="{27622EDD-F313-2246-ABC5-DA568F808148}"/>
              </a:ext>
            </a:extLst>
          </p:cNvPr>
          <p:cNvSpPr/>
          <p:nvPr/>
        </p:nvSpPr>
        <p:spPr>
          <a:xfrm flipV="1">
            <a:off x="3577289" y="7870722"/>
            <a:ext cx="1189676" cy="104869"/>
          </a:xfrm>
          <a:custGeom>
            <a:avLst/>
            <a:gdLst>
              <a:gd name="connsiteX0" fmla="*/ 670560 w 670560"/>
              <a:gd name="connsiteY0" fmla="*/ 304800 h 304800"/>
              <a:gd name="connsiteX1" fmla="*/ 345440 w 670560"/>
              <a:gd name="connsiteY1" fmla="*/ 0 h 304800"/>
              <a:gd name="connsiteX2" fmla="*/ 0 w 670560"/>
              <a:gd name="connsiteY2" fmla="*/ 0 h 304800"/>
              <a:gd name="connsiteX0" fmla="*/ 512910 w 512910"/>
              <a:gd name="connsiteY0" fmla="*/ 145300 h 145300"/>
              <a:gd name="connsiteX1" fmla="*/ 345440 w 512910"/>
              <a:gd name="connsiteY1" fmla="*/ 0 h 145300"/>
              <a:gd name="connsiteX2" fmla="*/ 0 w 512910"/>
              <a:gd name="connsiteY2" fmla="*/ 0 h 145300"/>
            </a:gdLst>
            <a:ahLst/>
            <a:cxnLst>
              <a:cxn ang="0">
                <a:pos x="connsiteX0" y="connsiteY0"/>
              </a:cxn>
              <a:cxn ang="0">
                <a:pos x="connsiteX1" y="connsiteY1"/>
              </a:cxn>
              <a:cxn ang="0">
                <a:pos x="connsiteX2" y="connsiteY2"/>
              </a:cxn>
            </a:cxnLst>
            <a:rect l="l" t="t" r="r" b="b"/>
            <a:pathLst>
              <a:path w="512910" h="145300">
                <a:moveTo>
                  <a:pt x="512910" y="145300"/>
                </a:moveTo>
                <a:lnTo>
                  <a:pt x="345440" y="0"/>
                </a:lnTo>
                <a:lnTo>
                  <a:pt x="0" y="0"/>
                </a:lnTo>
              </a:path>
            </a:pathLst>
          </a:custGeom>
          <a:noFill/>
          <a:ln w="50800">
            <a:solidFill>
              <a:schemeClr val="accent4"/>
            </a:solidFil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tx1"/>
              </a:solidFill>
              <a:latin typeface="Lato Light" panose="020F0502020204030203" pitchFamily="34" charset="0"/>
            </a:endParaRPr>
          </a:p>
        </p:txBody>
      </p:sp>
      <p:sp>
        <p:nvSpPr>
          <p:cNvPr id="21" name="Freeform 20">
            <a:extLst>
              <a:ext uri="{FF2B5EF4-FFF2-40B4-BE49-F238E27FC236}">
                <a16:creationId xmlns:a16="http://schemas.microsoft.com/office/drawing/2014/main" id="{0392EDD2-11FD-1445-A0F0-1BF3A2FE9749}"/>
              </a:ext>
            </a:extLst>
          </p:cNvPr>
          <p:cNvSpPr/>
          <p:nvPr/>
        </p:nvSpPr>
        <p:spPr>
          <a:xfrm>
            <a:off x="3636283" y="5537829"/>
            <a:ext cx="1354313" cy="326397"/>
          </a:xfrm>
          <a:custGeom>
            <a:avLst/>
            <a:gdLst>
              <a:gd name="connsiteX0" fmla="*/ 670560 w 670560"/>
              <a:gd name="connsiteY0" fmla="*/ 304800 h 304800"/>
              <a:gd name="connsiteX1" fmla="*/ 345440 w 670560"/>
              <a:gd name="connsiteY1" fmla="*/ 0 h 304800"/>
              <a:gd name="connsiteX2" fmla="*/ 0 w 670560"/>
              <a:gd name="connsiteY2" fmla="*/ 0 h 304800"/>
              <a:gd name="connsiteX0" fmla="*/ 558800 w 558800"/>
              <a:gd name="connsiteY0" fmla="*/ 206341 h 206341"/>
              <a:gd name="connsiteX1" fmla="*/ 345440 w 558800"/>
              <a:gd name="connsiteY1" fmla="*/ 0 h 206341"/>
              <a:gd name="connsiteX2" fmla="*/ 0 w 558800"/>
              <a:gd name="connsiteY2" fmla="*/ 0 h 206341"/>
            </a:gdLst>
            <a:ahLst/>
            <a:cxnLst>
              <a:cxn ang="0">
                <a:pos x="connsiteX0" y="connsiteY0"/>
              </a:cxn>
              <a:cxn ang="0">
                <a:pos x="connsiteX1" y="connsiteY1"/>
              </a:cxn>
              <a:cxn ang="0">
                <a:pos x="connsiteX2" y="connsiteY2"/>
              </a:cxn>
            </a:cxnLst>
            <a:rect l="l" t="t" r="r" b="b"/>
            <a:pathLst>
              <a:path w="558800" h="206341">
                <a:moveTo>
                  <a:pt x="558800" y="206341"/>
                </a:moveTo>
                <a:lnTo>
                  <a:pt x="345440" y="0"/>
                </a:lnTo>
                <a:lnTo>
                  <a:pt x="0" y="0"/>
                </a:lnTo>
              </a:path>
            </a:pathLst>
          </a:custGeom>
          <a:noFill/>
          <a:ln w="50800">
            <a:solidFill>
              <a:schemeClr val="accent5"/>
            </a:solidFil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tx1"/>
              </a:solidFill>
              <a:latin typeface="Lato Light" panose="020F0502020204030203" pitchFamily="34" charset="0"/>
            </a:endParaRPr>
          </a:p>
        </p:txBody>
      </p:sp>
      <p:sp>
        <p:nvSpPr>
          <p:cNvPr id="22" name="Freeform 21">
            <a:extLst>
              <a:ext uri="{FF2B5EF4-FFF2-40B4-BE49-F238E27FC236}">
                <a16:creationId xmlns:a16="http://schemas.microsoft.com/office/drawing/2014/main" id="{616C1603-4337-2045-BDAB-DEB397575CAD}"/>
              </a:ext>
            </a:extLst>
          </p:cNvPr>
          <p:cNvSpPr/>
          <p:nvPr/>
        </p:nvSpPr>
        <p:spPr>
          <a:xfrm>
            <a:off x="4085159" y="4171691"/>
            <a:ext cx="1897164" cy="914408"/>
          </a:xfrm>
          <a:custGeom>
            <a:avLst/>
            <a:gdLst>
              <a:gd name="connsiteX0" fmla="*/ 670560 w 670560"/>
              <a:gd name="connsiteY0" fmla="*/ 304800 h 304800"/>
              <a:gd name="connsiteX1" fmla="*/ 345440 w 670560"/>
              <a:gd name="connsiteY1" fmla="*/ 0 h 304800"/>
              <a:gd name="connsiteX2" fmla="*/ 0 w 670560"/>
              <a:gd name="connsiteY2" fmla="*/ 0 h 304800"/>
              <a:gd name="connsiteX0" fmla="*/ 481054 w 481054"/>
              <a:gd name="connsiteY0" fmla="*/ 290855 h 290855"/>
              <a:gd name="connsiteX1" fmla="*/ 345440 w 481054"/>
              <a:gd name="connsiteY1" fmla="*/ 0 h 290855"/>
              <a:gd name="connsiteX2" fmla="*/ 0 w 481054"/>
              <a:gd name="connsiteY2" fmla="*/ 0 h 290855"/>
              <a:gd name="connsiteX0" fmla="*/ 435573 w 435573"/>
              <a:gd name="connsiteY0" fmla="*/ 192310 h 192310"/>
              <a:gd name="connsiteX1" fmla="*/ 345440 w 435573"/>
              <a:gd name="connsiteY1" fmla="*/ 0 h 192310"/>
              <a:gd name="connsiteX2" fmla="*/ 0 w 435573"/>
              <a:gd name="connsiteY2" fmla="*/ 0 h 192310"/>
              <a:gd name="connsiteX0" fmla="*/ 438683 w 438683"/>
              <a:gd name="connsiteY0" fmla="*/ 199747 h 199747"/>
              <a:gd name="connsiteX1" fmla="*/ 345440 w 438683"/>
              <a:gd name="connsiteY1" fmla="*/ 0 h 199747"/>
              <a:gd name="connsiteX2" fmla="*/ 0 w 438683"/>
              <a:gd name="connsiteY2" fmla="*/ 0 h 199747"/>
            </a:gdLst>
            <a:ahLst/>
            <a:cxnLst>
              <a:cxn ang="0">
                <a:pos x="connsiteX0" y="connsiteY0"/>
              </a:cxn>
              <a:cxn ang="0">
                <a:pos x="connsiteX1" y="connsiteY1"/>
              </a:cxn>
              <a:cxn ang="0">
                <a:pos x="connsiteX2" y="connsiteY2"/>
              </a:cxn>
            </a:cxnLst>
            <a:rect l="l" t="t" r="r" b="b"/>
            <a:pathLst>
              <a:path w="438683" h="199747">
                <a:moveTo>
                  <a:pt x="438683" y="199747"/>
                </a:moveTo>
                <a:lnTo>
                  <a:pt x="345440" y="0"/>
                </a:lnTo>
                <a:lnTo>
                  <a:pt x="0" y="0"/>
                </a:lnTo>
              </a:path>
            </a:pathLst>
          </a:custGeom>
          <a:noFill/>
          <a:ln w="50800">
            <a:solidFill>
              <a:schemeClr val="accent6"/>
            </a:solidFill>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tx1"/>
              </a:solidFill>
              <a:latin typeface="Lato Light" panose="020F0502020204030203" pitchFamily="34" charset="0"/>
            </a:endParaRPr>
          </a:p>
        </p:txBody>
      </p:sp>
      <p:sp>
        <p:nvSpPr>
          <p:cNvPr id="23" name="TextBox 22">
            <a:extLst>
              <a:ext uri="{FF2B5EF4-FFF2-40B4-BE49-F238E27FC236}">
                <a16:creationId xmlns:a16="http://schemas.microsoft.com/office/drawing/2014/main" id="{F310696E-0F86-184A-8C13-3373D6279731}"/>
              </a:ext>
            </a:extLst>
          </p:cNvPr>
          <p:cNvSpPr txBox="1"/>
          <p:nvPr/>
        </p:nvSpPr>
        <p:spPr>
          <a:xfrm>
            <a:off x="9825482" y="3819372"/>
            <a:ext cx="1067921"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43%</a:t>
            </a:r>
          </a:p>
        </p:txBody>
      </p:sp>
      <p:sp>
        <p:nvSpPr>
          <p:cNvPr id="24" name="Subtitle 2">
            <a:extLst>
              <a:ext uri="{FF2B5EF4-FFF2-40B4-BE49-F238E27FC236}">
                <a16:creationId xmlns:a16="http://schemas.microsoft.com/office/drawing/2014/main" id="{50B745A0-7007-B441-BDFD-73D5C58D98BE}"/>
              </a:ext>
            </a:extLst>
          </p:cNvPr>
          <p:cNvSpPr txBox="1">
            <a:spLocks/>
          </p:cNvSpPr>
          <p:nvPr/>
        </p:nvSpPr>
        <p:spPr>
          <a:xfrm>
            <a:off x="9825483" y="4306208"/>
            <a:ext cx="1956755"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Your description</a:t>
            </a:r>
          </a:p>
        </p:txBody>
      </p:sp>
      <p:sp>
        <p:nvSpPr>
          <p:cNvPr id="25" name="TextBox 24">
            <a:extLst>
              <a:ext uri="{FF2B5EF4-FFF2-40B4-BE49-F238E27FC236}">
                <a16:creationId xmlns:a16="http://schemas.microsoft.com/office/drawing/2014/main" id="{3413ABAE-BA51-594F-AAD5-E8B71656D6B5}"/>
              </a:ext>
            </a:extLst>
          </p:cNvPr>
          <p:cNvSpPr txBox="1"/>
          <p:nvPr/>
        </p:nvSpPr>
        <p:spPr>
          <a:xfrm>
            <a:off x="3034253" y="3819372"/>
            <a:ext cx="849913"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11%</a:t>
            </a:r>
          </a:p>
        </p:txBody>
      </p:sp>
      <p:sp>
        <p:nvSpPr>
          <p:cNvPr id="26" name="Subtitle 2">
            <a:extLst>
              <a:ext uri="{FF2B5EF4-FFF2-40B4-BE49-F238E27FC236}">
                <a16:creationId xmlns:a16="http://schemas.microsoft.com/office/drawing/2014/main" id="{3496A6B4-8CBB-3144-8D4E-EF710AC1C66A}"/>
              </a:ext>
            </a:extLst>
          </p:cNvPr>
          <p:cNvSpPr txBox="1">
            <a:spLocks/>
          </p:cNvSpPr>
          <p:nvPr/>
        </p:nvSpPr>
        <p:spPr>
          <a:xfrm>
            <a:off x="1916381" y="4306208"/>
            <a:ext cx="1956816"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Your description</a:t>
            </a:r>
          </a:p>
        </p:txBody>
      </p:sp>
      <p:sp>
        <p:nvSpPr>
          <p:cNvPr id="27" name="TextBox 26">
            <a:extLst>
              <a:ext uri="{FF2B5EF4-FFF2-40B4-BE49-F238E27FC236}">
                <a16:creationId xmlns:a16="http://schemas.microsoft.com/office/drawing/2014/main" id="{2D817C07-76E4-AB42-899E-AFF29CD8160F}"/>
              </a:ext>
            </a:extLst>
          </p:cNvPr>
          <p:cNvSpPr txBox="1"/>
          <p:nvPr/>
        </p:nvSpPr>
        <p:spPr>
          <a:xfrm>
            <a:off x="2423646" y="5256124"/>
            <a:ext cx="957314"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16%</a:t>
            </a:r>
          </a:p>
        </p:txBody>
      </p:sp>
      <p:sp>
        <p:nvSpPr>
          <p:cNvPr id="28" name="Subtitle 2">
            <a:extLst>
              <a:ext uri="{FF2B5EF4-FFF2-40B4-BE49-F238E27FC236}">
                <a16:creationId xmlns:a16="http://schemas.microsoft.com/office/drawing/2014/main" id="{83B5DAF2-09EE-364D-8B8A-B3AA0810A3F9}"/>
              </a:ext>
            </a:extLst>
          </p:cNvPr>
          <p:cNvSpPr txBox="1">
            <a:spLocks/>
          </p:cNvSpPr>
          <p:nvPr/>
        </p:nvSpPr>
        <p:spPr>
          <a:xfrm>
            <a:off x="1413175" y="5742960"/>
            <a:ext cx="1956816"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Your description</a:t>
            </a:r>
          </a:p>
        </p:txBody>
      </p:sp>
      <p:sp>
        <p:nvSpPr>
          <p:cNvPr id="29" name="TextBox 28">
            <a:extLst>
              <a:ext uri="{FF2B5EF4-FFF2-40B4-BE49-F238E27FC236}">
                <a16:creationId xmlns:a16="http://schemas.microsoft.com/office/drawing/2014/main" id="{2DB19D14-AC1E-934F-A5F8-EDAB9C0D5BE5}"/>
              </a:ext>
            </a:extLst>
          </p:cNvPr>
          <p:cNvSpPr txBox="1"/>
          <p:nvPr/>
        </p:nvSpPr>
        <p:spPr>
          <a:xfrm>
            <a:off x="2577535" y="7706638"/>
            <a:ext cx="803425"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6%</a:t>
            </a:r>
          </a:p>
        </p:txBody>
      </p:sp>
      <p:sp>
        <p:nvSpPr>
          <p:cNvPr id="30" name="Subtitle 2">
            <a:extLst>
              <a:ext uri="{FF2B5EF4-FFF2-40B4-BE49-F238E27FC236}">
                <a16:creationId xmlns:a16="http://schemas.microsoft.com/office/drawing/2014/main" id="{8711F5D9-73F2-9F43-94C7-A3F3FAF0DDDB}"/>
              </a:ext>
            </a:extLst>
          </p:cNvPr>
          <p:cNvSpPr txBox="1">
            <a:spLocks/>
          </p:cNvSpPr>
          <p:nvPr/>
        </p:nvSpPr>
        <p:spPr>
          <a:xfrm>
            <a:off x="1413175" y="8193474"/>
            <a:ext cx="1956816"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Your description</a:t>
            </a:r>
          </a:p>
        </p:txBody>
      </p:sp>
      <p:sp>
        <p:nvSpPr>
          <p:cNvPr id="31" name="TextBox 30">
            <a:extLst>
              <a:ext uri="{FF2B5EF4-FFF2-40B4-BE49-F238E27FC236}">
                <a16:creationId xmlns:a16="http://schemas.microsoft.com/office/drawing/2014/main" id="{DB25027D-1632-DF4E-A5C6-AFFD1E8BA45E}"/>
              </a:ext>
            </a:extLst>
          </p:cNvPr>
          <p:cNvSpPr txBox="1"/>
          <p:nvPr/>
        </p:nvSpPr>
        <p:spPr>
          <a:xfrm>
            <a:off x="3389389" y="9041623"/>
            <a:ext cx="761747"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7%</a:t>
            </a:r>
          </a:p>
        </p:txBody>
      </p:sp>
      <p:sp>
        <p:nvSpPr>
          <p:cNvPr id="32" name="Subtitle 2">
            <a:extLst>
              <a:ext uri="{FF2B5EF4-FFF2-40B4-BE49-F238E27FC236}">
                <a16:creationId xmlns:a16="http://schemas.microsoft.com/office/drawing/2014/main" id="{925D6599-3720-AF46-90FB-E84A9A010D87}"/>
              </a:ext>
            </a:extLst>
          </p:cNvPr>
          <p:cNvSpPr txBox="1">
            <a:spLocks/>
          </p:cNvSpPr>
          <p:nvPr/>
        </p:nvSpPr>
        <p:spPr>
          <a:xfrm>
            <a:off x="2183351" y="9528459"/>
            <a:ext cx="1956816"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Your description</a:t>
            </a:r>
          </a:p>
        </p:txBody>
      </p:sp>
      <p:sp>
        <p:nvSpPr>
          <p:cNvPr id="33" name="TextBox 32">
            <a:extLst>
              <a:ext uri="{FF2B5EF4-FFF2-40B4-BE49-F238E27FC236}">
                <a16:creationId xmlns:a16="http://schemas.microsoft.com/office/drawing/2014/main" id="{3A78B6D0-5496-FC4F-A9BA-D225820737DD}"/>
              </a:ext>
            </a:extLst>
          </p:cNvPr>
          <p:cNvSpPr txBox="1"/>
          <p:nvPr/>
        </p:nvSpPr>
        <p:spPr>
          <a:xfrm>
            <a:off x="4764189" y="10491475"/>
            <a:ext cx="915635"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17%</a:t>
            </a:r>
          </a:p>
        </p:txBody>
      </p:sp>
      <p:sp>
        <p:nvSpPr>
          <p:cNvPr id="34" name="Subtitle 2">
            <a:extLst>
              <a:ext uri="{FF2B5EF4-FFF2-40B4-BE49-F238E27FC236}">
                <a16:creationId xmlns:a16="http://schemas.microsoft.com/office/drawing/2014/main" id="{AA46CF47-4B17-F04A-BEFB-A7DE081D82D5}"/>
              </a:ext>
            </a:extLst>
          </p:cNvPr>
          <p:cNvSpPr txBox="1">
            <a:spLocks/>
          </p:cNvSpPr>
          <p:nvPr/>
        </p:nvSpPr>
        <p:spPr>
          <a:xfrm>
            <a:off x="3712039" y="10978311"/>
            <a:ext cx="1956816"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Your description</a:t>
            </a:r>
          </a:p>
        </p:txBody>
      </p:sp>
      <p:sp>
        <p:nvSpPr>
          <p:cNvPr id="35" name="TextBox 34">
            <a:extLst>
              <a:ext uri="{FF2B5EF4-FFF2-40B4-BE49-F238E27FC236}">
                <a16:creationId xmlns:a16="http://schemas.microsoft.com/office/drawing/2014/main" id="{54CE6FEA-8F6E-1E4A-8C44-A17C325FB60B}"/>
              </a:ext>
            </a:extLst>
          </p:cNvPr>
          <p:cNvSpPr txBox="1"/>
          <p:nvPr/>
        </p:nvSpPr>
        <p:spPr>
          <a:xfrm>
            <a:off x="6120132" y="6973680"/>
            <a:ext cx="198002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REGION 1</a:t>
            </a:r>
          </a:p>
        </p:txBody>
      </p:sp>
      <p:sp>
        <p:nvSpPr>
          <p:cNvPr id="36" name="TextBox 35">
            <a:extLst>
              <a:ext uri="{FF2B5EF4-FFF2-40B4-BE49-F238E27FC236}">
                <a16:creationId xmlns:a16="http://schemas.microsoft.com/office/drawing/2014/main" id="{04530996-71DB-7642-85C1-DEC101D54150}"/>
              </a:ext>
            </a:extLst>
          </p:cNvPr>
          <p:cNvSpPr txBox="1"/>
          <p:nvPr/>
        </p:nvSpPr>
        <p:spPr>
          <a:xfrm>
            <a:off x="16926439" y="6973680"/>
            <a:ext cx="2060180"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REGION 2</a:t>
            </a:r>
          </a:p>
        </p:txBody>
      </p:sp>
      <p:sp>
        <p:nvSpPr>
          <p:cNvPr id="37" name="TextBox 36">
            <a:extLst>
              <a:ext uri="{FF2B5EF4-FFF2-40B4-BE49-F238E27FC236}">
                <a16:creationId xmlns:a16="http://schemas.microsoft.com/office/drawing/2014/main" id="{DF0BD40E-DEBA-954F-BEA0-EF5A1D29F6F0}"/>
              </a:ext>
            </a:extLst>
          </p:cNvPr>
          <p:cNvSpPr txBox="1"/>
          <p:nvPr/>
        </p:nvSpPr>
        <p:spPr>
          <a:xfrm>
            <a:off x="13339114" y="7290847"/>
            <a:ext cx="91563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17%</a:t>
            </a:r>
          </a:p>
        </p:txBody>
      </p:sp>
      <p:sp>
        <p:nvSpPr>
          <p:cNvPr id="38" name="Subtitle 2">
            <a:extLst>
              <a:ext uri="{FF2B5EF4-FFF2-40B4-BE49-F238E27FC236}">
                <a16:creationId xmlns:a16="http://schemas.microsoft.com/office/drawing/2014/main" id="{E83E01CF-0ED9-584C-847D-F429FB4354CA}"/>
              </a:ext>
            </a:extLst>
          </p:cNvPr>
          <p:cNvSpPr txBox="1">
            <a:spLocks/>
          </p:cNvSpPr>
          <p:nvPr/>
        </p:nvSpPr>
        <p:spPr>
          <a:xfrm>
            <a:off x="12294743" y="7777683"/>
            <a:ext cx="1960007"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Your description</a:t>
            </a:r>
          </a:p>
        </p:txBody>
      </p:sp>
      <p:sp>
        <p:nvSpPr>
          <p:cNvPr id="39" name="TextBox 38">
            <a:extLst>
              <a:ext uri="{FF2B5EF4-FFF2-40B4-BE49-F238E27FC236}">
                <a16:creationId xmlns:a16="http://schemas.microsoft.com/office/drawing/2014/main" id="{EDEEC71D-6890-2C45-9C3B-3F24DD6319BF}"/>
              </a:ext>
            </a:extLst>
          </p:cNvPr>
          <p:cNvSpPr txBox="1"/>
          <p:nvPr/>
        </p:nvSpPr>
        <p:spPr>
          <a:xfrm>
            <a:off x="13445002" y="9591958"/>
            <a:ext cx="930063"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21%</a:t>
            </a:r>
          </a:p>
        </p:txBody>
      </p:sp>
      <p:sp>
        <p:nvSpPr>
          <p:cNvPr id="40" name="Subtitle 2">
            <a:extLst>
              <a:ext uri="{FF2B5EF4-FFF2-40B4-BE49-F238E27FC236}">
                <a16:creationId xmlns:a16="http://schemas.microsoft.com/office/drawing/2014/main" id="{0E2364C0-633D-1E4C-B7D7-57F7B92CCCFA}"/>
              </a:ext>
            </a:extLst>
          </p:cNvPr>
          <p:cNvSpPr txBox="1">
            <a:spLocks/>
          </p:cNvSpPr>
          <p:nvPr/>
        </p:nvSpPr>
        <p:spPr>
          <a:xfrm>
            <a:off x="12415058" y="10078794"/>
            <a:ext cx="1960007"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Your description</a:t>
            </a:r>
          </a:p>
        </p:txBody>
      </p:sp>
      <p:sp>
        <p:nvSpPr>
          <p:cNvPr id="41" name="TextBox 40">
            <a:extLst>
              <a:ext uri="{FF2B5EF4-FFF2-40B4-BE49-F238E27FC236}">
                <a16:creationId xmlns:a16="http://schemas.microsoft.com/office/drawing/2014/main" id="{80629974-1D83-4E4F-ABF8-2F9D3D8AD50F}"/>
              </a:ext>
            </a:extLst>
          </p:cNvPr>
          <p:cNvSpPr txBox="1"/>
          <p:nvPr/>
        </p:nvSpPr>
        <p:spPr>
          <a:xfrm>
            <a:off x="20493641" y="3891561"/>
            <a:ext cx="94448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31%</a:t>
            </a:r>
          </a:p>
        </p:txBody>
      </p:sp>
      <p:sp>
        <p:nvSpPr>
          <p:cNvPr id="42" name="Subtitle 2">
            <a:extLst>
              <a:ext uri="{FF2B5EF4-FFF2-40B4-BE49-F238E27FC236}">
                <a16:creationId xmlns:a16="http://schemas.microsoft.com/office/drawing/2014/main" id="{B9D477D2-5587-7D46-BFFC-47027B138A5A}"/>
              </a:ext>
            </a:extLst>
          </p:cNvPr>
          <p:cNvSpPr txBox="1">
            <a:spLocks/>
          </p:cNvSpPr>
          <p:nvPr/>
        </p:nvSpPr>
        <p:spPr>
          <a:xfrm>
            <a:off x="20493642" y="4378397"/>
            <a:ext cx="1956816" cy="51373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Your description</a:t>
            </a:r>
          </a:p>
        </p:txBody>
      </p:sp>
      <p:sp>
        <p:nvSpPr>
          <p:cNvPr id="43" name="TextBox 42">
            <a:extLst>
              <a:ext uri="{FF2B5EF4-FFF2-40B4-BE49-F238E27FC236}">
                <a16:creationId xmlns:a16="http://schemas.microsoft.com/office/drawing/2014/main" id="{7F8BA7A1-0813-0A42-A020-4DCEC8334727}"/>
              </a:ext>
            </a:extLst>
          </p:cNvPr>
          <p:cNvSpPr txBox="1"/>
          <p:nvPr/>
        </p:nvSpPr>
        <p:spPr>
          <a:xfrm>
            <a:off x="20493641" y="9555353"/>
            <a:ext cx="973343"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14%</a:t>
            </a:r>
          </a:p>
        </p:txBody>
      </p:sp>
      <p:sp>
        <p:nvSpPr>
          <p:cNvPr id="44" name="Subtitle 2">
            <a:extLst>
              <a:ext uri="{FF2B5EF4-FFF2-40B4-BE49-F238E27FC236}">
                <a16:creationId xmlns:a16="http://schemas.microsoft.com/office/drawing/2014/main" id="{F5F07A56-3EC0-FC4C-8669-E7B49A2E81EB}"/>
              </a:ext>
            </a:extLst>
          </p:cNvPr>
          <p:cNvSpPr txBox="1">
            <a:spLocks/>
          </p:cNvSpPr>
          <p:nvPr/>
        </p:nvSpPr>
        <p:spPr>
          <a:xfrm>
            <a:off x="20493642" y="10042189"/>
            <a:ext cx="1956816" cy="51373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Your description</a:t>
            </a:r>
          </a:p>
        </p:txBody>
      </p:sp>
      <p:sp>
        <p:nvSpPr>
          <p:cNvPr id="47" name="TextBox 46">
            <a:extLst>
              <a:ext uri="{FF2B5EF4-FFF2-40B4-BE49-F238E27FC236}">
                <a16:creationId xmlns:a16="http://schemas.microsoft.com/office/drawing/2014/main" id="{92171BFE-BFE0-EA41-8039-92EC3FCC0A69}"/>
              </a:ext>
            </a:extLst>
          </p:cNvPr>
          <p:cNvSpPr txBox="1"/>
          <p:nvPr/>
        </p:nvSpPr>
        <p:spPr>
          <a:xfrm>
            <a:off x="13379314" y="3891561"/>
            <a:ext cx="1043877"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20%</a:t>
            </a:r>
          </a:p>
        </p:txBody>
      </p:sp>
      <p:sp>
        <p:nvSpPr>
          <p:cNvPr id="48" name="Subtitle 2">
            <a:extLst>
              <a:ext uri="{FF2B5EF4-FFF2-40B4-BE49-F238E27FC236}">
                <a16:creationId xmlns:a16="http://schemas.microsoft.com/office/drawing/2014/main" id="{449103BB-4FE7-AB44-B1E8-4952DBACEC44}"/>
              </a:ext>
            </a:extLst>
          </p:cNvPr>
          <p:cNvSpPr txBox="1">
            <a:spLocks/>
          </p:cNvSpPr>
          <p:nvPr/>
        </p:nvSpPr>
        <p:spPr>
          <a:xfrm>
            <a:off x="12463184" y="4378397"/>
            <a:ext cx="1960007"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Your description</a:t>
            </a:r>
          </a:p>
        </p:txBody>
      </p:sp>
    </p:spTree>
    <p:extLst>
      <p:ext uri="{BB962C8B-B14F-4D97-AF65-F5344CB8AC3E}">
        <p14:creationId xmlns:p14="http://schemas.microsoft.com/office/powerpoint/2010/main" val="2952616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3F3CAE-AC41-F248-9D2F-C6B76CE9FD2B}"/>
              </a:ext>
            </a:extLst>
          </p:cNvPr>
          <p:cNvSpPr txBox="1"/>
          <p:nvPr/>
        </p:nvSpPr>
        <p:spPr>
          <a:xfrm>
            <a:off x="8786312" y="612372"/>
            <a:ext cx="680506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BAR CHART SLIDE</a:t>
            </a:r>
          </a:p>
        </p:txBody>
      </p:sp>
      <p:sp>
        <p:nvSpPr>
          <p:cNvPr id="4" name="TextBox 3">
            <a:extLst>
              <a:ext uri="{FF2B5EF4-FFF2-40B4-BE49-F238E27FC236}">
                <a16:creationId xmlns:a16="http://schemas.microsoft.com/office/drawing/2014/main" id="{4CABF784-BC0D-7546-B67B-644D717703C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 name="Rounded Rectangle 4">
            <a:extLst>
              <a:ext uri="{FF2B5EF4-FFF2-40B4-BE49-F238E27FC236}">
                <a16:creationId xmlns:a16="http://schemas.microsoft.com/office/drawing/2014/main" id="{66EF83D7-614F-1140-90AC-7D3488839E12}"/>
              </a:ext>
            </a:extLst>
          </p:cNvPr>
          <p:cNvSpPr/>
          <p:nvPr/>
        </p:nvSpPr>
        <p:spPr>
          <a:xfrm>
            <a:off x="5804184" y="4295440"/>
            <a:ext cx="919307" cy="6836259"/>
          </a:xfrm>
          <a:prstGeom prst="roundRect">
            <a:avLst>
              <a:gd name="adj" fmla="val 50000"/>
            </a:avLst>
          </a:prstGeom>
          <a:solidFill>
            <a:schemeClr val="bg1">
              <a:lumMod val="95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rgbClr val="FFFFFF"/>
              </a:solidFill>
              <a:latin typeface="Lato Light" panose="020F0502020204030203" pitchFamily="34" charset="0"/>
            </a:endParaRPr>
          </a:p>
        </p:txBody>
      </p:sp>
      <p:sp>
        <p:nvSpPr>
          <p:cNvPr id="6" name="Rounded Rectangle 5">
            <a:extLst>
              <a:ext uri="{FF2B5EF4-FFF2-40B4-BE49-F238E27FC236}">
                <a16:creationId xmlns:a16="http://schemas.microsoft.com/office/drawing/2014/main" id="{3743606A-532A-1042-9E10-AB77F7F105B3}"/>
              </a:ext>
            </a:extLst>
          </p:cNvPr>
          <p:cNvSpPr/>
          <p:nvPr/>
        </p:nvSpPr>
        <p:spPr>
          <a:xfrm>
            <a:off x="5804184" y="5109882"/>
            <a:ext cx="919307" cy="6021817"/>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tIns="91440" bIns="91440" rtlCol="0" anchor="b" anchorCtr="0"/>
          <a:lstStyle/>
          <a:p>
            <a:pPr algn="ctr"/>
            <a:endParaRPr lang="en-US" sz="2665" dirty="0">
              <a:solidFill>
                <a:srgbClr val="FFFFFF"/>
              </a:solidFill>
              <a:latin typeface="Lato Light" panose="020F0502020204030203" pitchFamily="34" charset="0"/>
            </a:endParaRPr>
          </a:p>
        </p:txBody>
      </p:sp>
      <p:sp>
        <p:nvSpPr>
          <p:cNvPr id="7" name="Rounded Rectangle 6">
            <a:extLst>
              <a:ext uri="{FF2B5EF4-FFF2-40B4-BE49-F238E27FC236}">
                <a16:creationId xmlns:a16="http://schemas.microsoft.com/office/drawing/2014/main" id="{DCDB7EEA-8FED-D648-B33C-B7DDFE46D3F8}"/>
              </a:ext>
            </a:extLst>
          </p:cNvPr>
          <p:cNvSpPr/>
          <p:nvPr/>
        </p:nvSpPr>
        <p:spPr>
          <a:xfrm>
            <a:off x="8623172" y="4295440"/>
            <a:ext cx="919307" cy="6836259"/>
          </a:xfrm>
          <a:prstGeom prst="roundRect">
            <a:avLst>
              <a:gd name="adj" fmla="val 50000"/>
            </a:avLst>
          </a:prstGeom>
          <a:solidFill>
            <a:schemeClr val="bg1">
              <a:lumMod val="95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rgbClr val="FFFFFF"/>
              </a:solidFill>
              <a:latin typeface="Lato Light" panose="020F0502020204030203" pitchFamily="34" charset="0"/>
            </a:endParaRPr>
          </a:p>
        </p:txBody>
      </p:sp>
      <p:sp>
        <p:nvSpPr>
          <p:cNvPr id="8" name="Rounded Rectangle 7">
            <a:extLst>
              <a:ext uri="{FF2B5EF4-FFF2-40B4-BE49-F238E27FC236}">
                <a16:creationId xmlns:a16="http://schemas.microsoft.com/office/drawing/2014/main" id="{627C76B2-F74C-FA45-8CA4-279C8755FC65}"/>
              </a:ext>
            </a:extLst>
          </p:cNvPr>
          <p:cNvSpPr/>
          <p:nvPr/>
        </p:nvSpPr>
        <p:spPr>
          <a:xfrm>
            <a:off x="8623173" y="6711877"/>
            <a:ext cx="917332" cy="4419822"/>
          </a:xfrm>
          <a:prstGeom prst="roundRect">
            <a:avLst>
              <a:gd name="adj" fmla="val 4805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none" tIns="91440" bIns="91440" rtlCol="0" anchor="b" anchorCtr="0"/>
          <a:lstStyle/>
          <a:p>
            <a:pPr algn="ctr"/>
            <a:endParaRPr lang="en-US" sz="2665" dirty="0">
              <a:solidFill>
                <a:srgbClr val="FFFFFF"/>
              </a:solidFill>
              <a:latin typeface="Lato Light" panose="020F0502020204030203" pitchFamily="34" charset="0"/>
            </a:endParaRPr>
          </a:p>
        </p:txBody>
      </p:sp>
      <p:sp>
        <p:nvSpPr>
          <p:cNvPr id="9" name="Rounded Rectangle 8">
            <a:extLst>
              <a:ext uri="{FF2B5EF4-FFF2-40B4-BE49-F238E27FC236}">
                <a16:creationId xmlns:a16="http://schemas.microsoft.com/office/drawing/2014/main" id="{35892B80-402F-D745-B2FF-66D04C30CAAA}"/>
              </a:ext>
            </a:extLst>
          </p:cNvPr>
          <p:cNvSpPr/>
          <p:nvPr/>
        </p:nvSpPr>
        <p:spPr>
          <a:xfrm>
            <a:off x="11178805" y="4295440"/>
            <a:ext cx="919307" cy="6836259"/>
          </a:xfrm>
          <a:prstGeom prst="roundRect">
            <a:avLst>
              <a:gd name="adj" fmla="val 50000"/>
            </a:avLst>
          </a:prstGeom>
          <a:solidFill>
            <a:schemeClr val="bg1">
              <a:lumMod val="95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rgbClr val="FFFFFF"/>
              </a:solidFill>
              <a:latin typeface="Lato Light" panose="020F0502020204030203" pitchFamily="34" charset="0"/>
            </a:endParaRPr>
          </a:p>
        </p:txBody>
      </p:sp>
      <p:sp>
        <p:nvSpPr>
          <p:cNvPr id="10" name="Rounded Rectangle 9">
            <a:extLst>
              <a:ext uri="{FF2B5EF4-FFF2-40B4-BE49-F238E27FC236}">
                <a16:creationId xmlns:a16="http://schemas.microsoft.com/office/drawing/2014/main" id="{E2E0DAA2-0EF8-3346-9349-D3D0EC0EAD86}"/>
              </a:ext>
            </a:extLst>
          </p:cNvPr>
          <p:cNvSpPr/>
          <p:nvPr/>
        </p:nvSpPr>
        <p:spPr>
          <a:xfrm>
            <a:off x="11178805" y="5862928"/>
            <a:ext cx="919307" cy="526877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none" tIns="91440" bIns="91440" rtlCol="0" anchor="b" anchorCtr="0"/>
          <a:lstStyle/>
          <a:p>
            <a:pPr algn="ctr"/>
            <a:endParaRPr lang="en-US" sz="2665" dirty="0">
              <a:solidFill>
                <a:srgbClr val="FFFFFF"/>
              </a:solidFill>
              <a:latin typeface="Lato Light" panose="020F0502020204030203" pitchFamily="34" charset="0"/>
            </a:endParaRPr>
          </a:p>
        </p:txBody>
      </p:sp>
      <p:sp>
        <p:nvSpPr>
          <p:cNvPr id="11" name="Rounded Rectangle 10">
            <a:extLst>
              <a:ext uri="{FF2B5EF4-FFF2-40B4-BE49-F238E27FC236}">
                <a16:creationId xmlns:a16="http://schemas.microsoft.com/office/drawing/2014/main" id="{00423969-54A1-ED4D-898B-E186CAEE12DA}"/>
              </a:ext>
            </a:extLst>
          </p:cNvPr>
          <p:cNvSpPr/>
          <p:nvPr/>
        </p:nvSpPr>
        <p:spPr>
          <a:xfrm>
            <a:off x="13500995" y="4295440"/>
            <a:ext cx="919307" cy="6836259"/>
          </a:xfrm>
          <a:prstGeom prst="roundRect">
            <a:avLst>
              <a:gd name="adj" fmla="val 50000"/>
            </a:avLst>
          </a:prstGeom>
          <a:solidFill>
            <a:schemeClr val="bg1">
              <a:lumMod val="95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rgbClr val="FFFFFF"/>
              </a:solidFill>
              <a:latin typeface="Lato Light" panose="020F0502020204030203" pitchFamily="34" charset="0"/>
            </a:endParaRPr>
          </a:p>
        </p:txBody>
      </p:sp>
      <p:sp>
        <p:nvSpPr>
          <p:cNvPr id="12" name="Rounded Rectangle 11">
            <a:extLst>
              <a:ext uri="{FF2B5EF4-FFF2-40B4-BE49-F238E27FC236}">
                <a16:creationId xmlns:a16="http://schemas.microsoft.com/office/drawing/2014/main" id="{569E7857-263D-8240-81CE-27E940F80D3E}"/>
              </a:ext>
            </a:extLst>
          </p:cNvPr>
          <p:cNvSpPr/>
          <p:nvPr/>
        </p:nvSpPr>
        <p:spPr>
          <a:xfrm>
            <a:off x="13500995" y="6935108"/>
            <a:ext cx="919307" cy="4196852"/>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none" tIns="91440" bIns="91440" rtlCol="0" anchor="b" anchorCtr="0"/>
          <a:lstStyle/>
          <a:p>
            <a:pPr algn="ctr"/>
            <a:endParaRPr lang="en-US" sz="2665" dirty="0">
              <a:solidFill>
                <a:srgbClr val="FFFFFF"/>
              </a:solidFill>
              <a:latin typeface="Lato Light" panose="020F0502020204030203" pitchFamily="34" charset="0"/>
            </a:endParaRPr>
          </a:p>
        </p:txBody>
      </p:sp>
      <p:sp>
        <p:nvSpPr>
          <p:cNvPr id="13" name="Rounded Rectangle 12">
            <a:extLst>
              <a:ext uri="{FF2B5EF4-FFF2-40B4-BE49-F238E27FC236}">
                <a16:creationId xmlns:a16="http://schemas.microsoft.com/office/drawing/2014/main" id="{119539E3-C24F-A242-BDCD-7F1D3E678FCF}"/>
              </a:ext>
            </a:extLst>
          </p:cNvPr>
          <p:cNvSpPr/>
          <p:nvPr/>
        </p:nvSpPr>
        <p:spPr>
          <a:xfrm>
            <a:off x="15946281" y="4295440"/>
            <a:ext cx="919307" cy="6836259"/>
          </a:xfrm>
          <a:prstGeom prst="roundRect">
            <a:avLst>
              <a:gd name="adj" fmla="val 50000"/>
            </a:avLst>
          </a:prstGeom>
          <a:solidFill>
            <a:schemeClr val="bg1">
              <a:lumMod val="95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rgbClr val="FFFFFF"/>
              </a:solidFill>
              <a:latin typeface="Lato Light" panose="020F0502020204030203" pitchFamily="34" charset="0"/>
            </a:endParaRPr>
          </a:p>
        </p:txBody>
      </p:sp>
      <p:sp>
        <p:nvSpPr>
          <p:cNvPr id="14" name="Rounded Rectangle 13">
            <a:extLst>
              <a:ext uri="{FF2B5EF4-FFF2-40B4-BE49-F238E27FC236}">
                <a16:creationId xmlns:a16="http://schemas.microsoft.com/office/drawing/2014/main" id="{3A5C5BEC-59B6-F142-9E30-483BE4F5C112}"/>
              </a:ext>
            </a:extLst>
          </p:cNvPr>
          <p:cNvSpPr/>
          <p:nvPr/>
        </p:nvSpPr>
        <p:spPr>
          <a:xfrm>
            <a:off x="15946281" y="5486400"/>
            <a:ext cx="919307" cy="5645295"/>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wrap="none" tIns="91440" bIns="91440" rtlCol="0" anchor="b" anchorCtr="0"/>
          <a:lstStyle/>
          <a:p>
            <a:pPr algn="ctr"/>
            <a:endParaRPr lang="en-US" sz="2665" dirty="0">
              <a:solidFill>
                <a:srgbClr val="FFFFFF"/>
              </a:solidFill>
              <a:latin typeface="Lato Light" panose="020F0502020204030203" pitchFamily="34" charset="0"/>
            </a:endParaRPr>
          </a:p>
        </p:txBody>
      </p:sp>
      <p:sp>
        <p:nvSpPr>
          <p:cNvPr id="15" name="Rounded Rectangle 14">
            <a:extLst>
              <a:ext uri="{FF2B5EF4-FFF2-40B4-BE49-F238E27FC236}">
                <a16:creationId xmlns:a16="http://schemas.microsoft.com/office/drawing/2014/main" id="{70BC9BEB-9D80-0F47-B7F4-EFD6F62E31E2}"/>
              </a:ext>
            </a:extLst>
          </p:cNvPr>
          <p:cNvSpPr/>
          <p:nvPr/>
        </p:nvSpPr>
        <p:spPr>
          <a:xfrm>
            <a:off x="18362698" y="4295440"/>
            <a:ext cx="919307" cy="6836259"/>
          </a:xfrm>
          <a:prstGeom prst="roundRect">
            <a:avLst>
              <a:gd name="adj" fmla="val 50000"/>
            </a:avLst>
          </a:prstGeom>
          <a:solidFill>
            <a:schemeClr val="bg1">
              <a:lumMod val="95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rgbClr val="FFFFFF"/>
              </a:solidFill>
              <a:latin typeface="Lato Light" panose="020F0502020204030203" pitchFamily="34" charset="0"/>
            </a:endParaRPr>
          </a:p>
        </p:txBody>
      </p:sp>
      <p:sp>
        <p:nvSpPr>
          <p:cNvPr id="16" name="Rounded Rectangle 15">
            <a:extLst>
              <a:ext uri="{FF2B5EF4-FFF2-40B4-BE49-F238E27FC236}">
                <a16:creationId xmlns:a16="http://schemas.microsoft.com/office/drawing/2014/main" id="{A40E33A7-71E7-F840-B7BF-DA9BD91150AB}"/>
              </a:ext>
            </a:extLst>
          </p:cNvPr>
          <p:cNvSpPr/>
          <p:nvPr/>
        </p:nvSpPr>
        <p:spPr>
          <a:xfrm>
            <a:off x="18362697" y="8839199"/>
            <a:ext cx="893897" cy="2292495"/>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tIns="91440" bIns="91440" rtlCol="0" anchor="b" anchorCtr="0"/>
          <a:lstStyle/>
          <a:p>
            <a:pPr algn="ctr"/>
            <a:endParaRPr lang="en-US" sz="2665" dirty="0">
              <a:solidFill>
                <a:srgbClr val="FFFFFF"/>
              </a:solidFill>
              <a:latin typeface="Lato Light" panose="020F0502020204030203" pitchFamily="34" charset="0"/>
            </a:endParaRPr>
          </a:p>
        </p:txBody>
      </p:sp>
      <p:sp>
        <p:nvSpPr>
          <p:cNvPr id="26" name="Rectangle 25">
            <a:extLst>
              <a:ext uri="{FF2B5EF4-FFF2-40B4-BE49-F238E27FC236}">
                <a16:creationId xmlns:a16="http://schemas.microsoft.com/office/drawing/2014/main" id="{693B6EB2-C124-6D4D-9FEF-72668833DB5A}"/>
              </a:ext>
            </a:extLst>
          </p:cNvPr>
          <p:cNvSpPr/>
          <p:nvPr/>
        </p:nvSpPr>
        <p:spPr>
          <a:xfrm>
            <a:off x="18208157" y="11456095"/>
            <a:ext cx="1197764" cy="566309"/>
          </a:xfrm>
          <a:prstGeom prst="rect">
            <a:avLst/>
          </a:prstGeom>
        </p:spPr>
        <p:txBody>
          <a:bodyPr wrap="none">
            <a:spAutoFit/>
          </a:bodyPr>
          <a:lstStyle/>
          <a:p>
            <a:pPr algn="ctr">
              <a:lnSpc>
                <a:spcPct val="95000"/>
              </a:lnSpc>
            </a:pPr>
            <a:r>
              <a:rPr lang="en-US" sz="3200" b="1" dirty="0">
                <a:latin typeface="Poppins" pitchFamily="2" charset="77"/>
                <a:cs typeface="Poppins" pitchFamily="2" charset="77"/>
              </a:rPr>
              <a:t>2024</a:t>
            </a:r>
          </a:p>
        </p:txBody>
      </p:sp>
      <p:sp>
        <p:nvSpPr>
          <p:cNvPr id="27" name="Rectangle 26">
            <a:extLst>
              <a:ext uri="{FF2B5EF4-FFF2-40B4-BE49-F238E27FC236}">
                <a16:creationId xmlns:a16="http://schemas.microsoft.com/office/drawing/2014/main" id="{697FF2A9-46AF-6A48-85FD-546B38594B6A}"/>
              </a:ext>
            </a:extLst>
          </p:cNvPr>
          <p:cNvSpPr/>
          <p:nvPr/>
        </p:nvSpPr>
        <p:spPr>
          <a:xfrm>
            <a:off x="15821480" y="11455153"/>
            <a:ext cx="1168911" cy="566309"/>
          </a:xfrm>
          <a:prstGeom prst="rect">
            <a:avLst/>
          </a:prstGeom>
        </p:spPr>
        <p:txBody>
          <a:bodyPr wrap="none">
            <a:spAutoFit/>
          </a:bodyPr>
          <a:lstStyle/>
          <a:p>
            <a:pPr algn="ctr">
              <a:lnSpc>
                <a:spcPct val="95000"/>
              </a:lnSpc>
            </a:pPr>
            <a:r>
              <a:rPr lang="en-US" sz="3200" b="1" dirty="0">
                <a:latin typeface="Poppins" pitchFamily="2" charset="77"/>
                <a:cs typeface="Poppins" pitchFamily="2" charset="77"/>
              </a:rPr>
              <a:t>2023</a:t>
            </a:r>
          </a:p>
        </p:txBody>
      </p:sp>
      <p:sp>
        <p:nvSpPr>
          <p:cNvPr id="28" name="Rectangle 27">
            <a:extLst>
              <a:ext uri="{FF2B5EF4-FFF2-40B4-BE49-F238E27FC236}">
                <a16:creationId xmlns:a16="http://schemas.microsoft.com/office/drawing/2014/main" id="{500D5E4B-92A8-D94C-BB62-9226C7EFA485}"/>
              </a:ext>
            </a:extLst>
          </p:cNvPr>
          <p:cNvSpPr/>
          <p:nvPr/>
        </p:nvSpPr>
        <p:spPr>
          <a:xfrm>
            <a:off x="13373322" y="11455153"/>
            <a:ext cx="1154483" cy="566309"/>
          </a:xfrm>
          <a:prstGeom prst="rect">
            <a:avLst/>
          </a:prstGeom>
        </p:spPr>
        <p:txBody>
          <a:bodyPr wrap="none">
            <a:spAutoFit/>
          </a:bodyPr>
          <a:lstStyle/>
          <a:p>
            <a:pPr algn="ctr">
              <a:lnSpc>
                <a:spcPct val="95000"/>
              </a:lnSpc>
            </a:pPr>
            <a:r>
              <a:rPr lang="en-US" sz="3200" b="1" dirty="0">
                <a:latin typeface="Poppins" pitchFamily="2" charset="77"/>
                <a:cs typeface="Poppins" pitchFamily="2" charset="77"/>
              </a:rPr>
              <a:t>2022</a:t>
            </a:r>
          </a:p>
        </p:txBody>
      </p:sp>
      <p:sp>
        <p:nvSpPr>
          <p:cNvPr id="29" name="Rectangle 28">
            <a:extLst>
              <a:ext uri="{FF2B5EF4-FFF2-40B4-BE49-F238E27FC236}">
                <a16:creationId xmlns:a16="http://schemas.microsoft.com/office/drawing/2014/main" id="{9406114D-9208-7A4B-B660-514E4CC5452B}"/>
              </a:ext>
            </a:extLst>
          </p:cNvPr>
          <p:cNvSpPr/>
          <p:nvPr/>
        </p:nvSpPr>
        <p:spPr>
          <a:xfrm>
            <a:off x="11106522" y="11455153"/>
            <a:ext cx="1074333" cy="566309"/>
          </a:xfrm>
          <a:prstGeom prst="rect">
            <a:avLst/>
          </a:prstGeom>
        </p:spPr>
        <p:txBody>
          <a:bodyPr wrap="none">
            <a:spAutoFit/>
          </a:bodyPr>
          <a:lstStyle/>
          <a:p>
            <a:pPr algn="ctr">
              <a:lnSpc>
                <a:spcPct val="95000"/>
              </a:lnSpc>
            </a:pPr>
            <a:r>
              <a:rPr lang="en-US" sz="3200" b="1" dirty="0">
                <a:latin typeface="Poppins" pitchFamily="2" charset="77"/>
                <a:cs typeface="Poppins" pitchFamily="2" charset="77"/>
              </a:rPr>
              <a:t>2021</a:t>
            </a:r>
          </a:p>
        </p:txBody>
      </p:sp>
      <p:sp>
        <p:nvSpPr>
          <p:cNvPr id="30" name="Rectangle 29">
            <a:extLst>
              <a:ext uri="{FF2B5EF4-FFF2-40B4-BE49-F238E27FC236}">
                <a16:creationId xmlns:a16="http://schemas.microsoft.com/office/drawing/2014/main" id="{8F07A7E2-FA54-EC44-B9FD-ABE9AF5D8075}"/>
              </a:ext>
            </a:extLst>
          </p:cNvPr>
          <p:cNvSpPr/>
          <p:nvPr/>
        </p:nvSpPr>
        <p:spPr>
          <a:xfrm>
            <a:off x="8480137" y="11455153"/>
            <a:ext cx="1188147" cy="566309"/>
          </a:xfrm>
          <a:prstGeom prst="rect">
            <a:avLst/>
          </a:prstGeom>
        </p:spPr>
        <p:txBody>
          <a:bodyPr wrap="none">
            <a:spAutoFit/>
          </a:bodyPr>
          <a:lstStyle/>
          <a:p>
            <a:pPr algn="ctr">
              <a:lnSpc>
                <a:spcPct val="95000"/>
              </a:lnSpc>
            </a:pPr>
            <a:r>
              <a:rPr lang="en-US" sz="3200" b="1" dirty="0">
                <a:latin typeface="Poppins" pitchFamily="2" charset="77"/>
                <a:cs typeface="Poppins" pitchFamily="2" charset="77"/>
              </a:rPr>
              <a:t>2020</a:t>
            </a:r>
          </a:p>
        </p:txBody>
      </p:sp>
      <p:sp>
        <p:nvSpPr>
          <p:cNvPr id="31" name="Rectangle 30">
            <a:extLst>
              <a:ext uri="{FF2B5EF4-FFF2-40B4-BE49-F238E27FC236}">
                <a16:creationId xmlns:a16="http://schemas.microsoft.com/office/drawing/2014/main" id="{DBEC4FC3-AABD-6746-B2C3-535E6ED00D14}"/>
              </a:ext>
            </a:extLst>
          </p:cNvPr>
          <p:cNvSpPr/>
          <p:nvPr/>
        </p:nvSpPr>
        <p:spPr>
          <a:xfrm>
            <a:off x="5720795" y="11455153"/>
            <a:ext cx="1091966" cy="566309"/>
          </a:xfrm>
          <a:prstGeom prst="rect">
            <a:avLst/>
          </a:prstGeom>
        </p:spPr>
        <p:txBody>
          <a:bodyPr wrap="none">
            <a:spAutoFit/>
          </a:bodyPr>
          <a:lstStyle/>
          <a:p>
            <a:pPr algn="ctr">
              <a:lnSpc>
                <a:spcPct val="95000"/>
              </a:lnSpc>
            </a:pPr>
            <a:r>
              <a:rPr lang="en-US" sz="3200" b="1" dirty="0">
                <a:latin typeface="Poppins" pitchFamily="2" charset="77"/>
                <a:cs typeface="Poppins" pitchFamily="2" charset="77"/>
              </a:rPr>
              <a:t>2019</a:t>
            </a:r>
          </a:p>
        </p:txBody>
      </p:sp>
      <p:sp>
        <p:nvSpPr>
          <p:cNvPr id="32" name="Rectangle 31">
            <a:extLst>
              <a:ext uri="{FF2B5EF4-FFF2-40B4-BE49-F238E27FC236}">
                <a16:creationId xmlns:a16="http://schemas.microsoft.com/office/drawing/2014/main" id="{C81ACAF5-9D1A-EC4C-BBFF-9D582B0BC943}"/>
              </a:ext>
            </a:extLst>
          </p:cNvPr>
          <p:cNvSpPr/>
          <p:nvPr/>
        </p:nvSpPr>
        <p:spPr>
          <a:xfrm>
            <a:off x="3572351" y="4295440"/>
            <a:ext cx="1231427" cy="566309"/>
          </a:xfrm>
          <a:prstGeom prst="rect">
            <a:avLst/>
          </a:prstGeom>
        </p:spPr>
        <p:txBody>
          <a:bodyPr wrap="none">
            <a:spAutoFit/>
          </a:bodyPr>
          <a:lstStyle/>
          <a:p>
            <a:pPr algn="r">
              <a:lnSpc>
                <a:spcPct val="95000"/>
              </a:lnSpc>
            </a:pPr>
            <a:r>
              <a:rPr lang="en-US" sz="3200" b="1" dirty="0">
                <a:latin typeface="Poppins" pitchFamily="2" charset="77"/>
                <a:cs typeface="Poppins" pitchFamily="2" charset="77"/>
              </a:rPr>
              <a:t>100%</a:t>
            </a:r>
          </a:p>
        </p:txBody>
      </p:sp>
      <p:sp>
        <p:nvSpPr>
          <p:cNvPr id="33" name="Rectangle 32">
            <a:extLst>
              <a:ext uri="{FF2B5EF4-FFF2-40B4-BE49-F238E27FC236}">
                <a16:creationId xmlns:a16="http://schemas.microsoft.com/office/drawing/2014/main" id="{D7932B39-2F43-CD46-AE64-ACBE76ADCEBA}"/>
              </a:ext>
            </a:extLst>
          </p:cNvPr>
          <p:cNvSpPr/>
          <p:nvPr/>
        </p:nvSpPr>
        <p:spPr>
          <a:xfrm>
            <a:off x="3775933" y="5862927"/>
            <a:ext cx="1027845" cy="566309"/>
          </a:xfrm>
          <a:prstGeom prst="rect">
            <a:avLst/>
          </a:prstGeom>
        </p:spPr>
        <p:txBody>
          <a:bodyPr wrap="none">
            <a:spAutoFit/>
          </a:bodyPr>
          <a:lstStyle/>
          <a:p>
            <a:pPr algn="r">
              <a:lnSpc>
                <a:spcPct val="95000"/>
              </a:lnSpc>
            </a:pPr>
            <a:r>
              <a:rPr lang="en-US" sz="3200" b="1" dirty="0">
                <a:latin typeface="Poppins" pitchFamily="2" charset="77"/>
                <a:cs typeface="Poppins" pitchFamily="2" charset="77"/>
              </a:rPr>
              <a:t>75%</a:t>
            </a:r>
          </a:p>
        </p:txBody>
      </p:sp>
      <p:sp>
        <p:nvSpPr>
          <p:cNvPr id="34" name="Rectangle 33">
            <a:extLst>
              <a:ext uri="{FF2B5EF4-FFF2-40B4-BE49-F238E27FC236}">
                <a16:creationId xmlns:a16="http://schemas.microsoft.com/office/drawing/2014/main" id="{A8F3B487-6455-9042-83C1-618671722799}"/>
              </a:ext>
            </a:extLst>
          </p:cNvPr>
          <p:cNvSpPr/>
          <p:nvPr/>
        </p:nvSpPr>
        <p:spPr>
          <a:xfrm>
            <a:off x="3727842" y="7430414"/>
            <a:ext cx="1075936" cy="566309"/>
          </a:xfrm>
          <a:prstGeom prst="rect">
            <a:avLst/>
          </a:prstGeom>
        </p:spPr>
        <p:txBody>
          <a:bodyPr wrap="none">
            <a:spAutoFit/>
          </a:bodyPr>
          <a:lstStyle/>
          <a:p>
            <a:pPr algn="r">
              <a:lnSpc>
                <a:spcPct val="95000"/>
              </a:lnSpc>
            </a:pPr>
            <a:r>
              <a:rPr lang="en-US" sz="3200" b="1" dirty="0">
                <a:latin typeface="Poppins" pitchFamily="2" charset="77"/>
                <a:cs typeface="Poppins" pitchFamily="2" charset="77"/>
              </a:rPr>
              <a:t>50%</a:t>
            </a:r>
          </a:p>
        </p:txBody>
      </p:sp>
      <p:sp>
        <p:nvSpPr>
          <p:cNvPr id="35" name="Rectangle 34">
            <a:extLst>
              <a:ext uri="{FF2B5EF4-FFF2-40B4-BE49-F238E27FC236}">
                <a16:creationId xmlns:a16="http://schemas.microsoft.com/office/drawing/2014/main" id="{0080ED3B-9521-8646-BD21-C420404C9BF7}"/>
              </a:ext>
            </a:extLst>
          </p:cNvPr>
          <p:cNvSpPr/>
          <p:nvPr/>
        </p:nvSpPr>
        <p:spPr>
          <a:xfrm>
            <a:off x="3993941" y="10565390"/>
            <a:ext cx="809837" cy="566309"/>
          </a:xfrm>
          <a:prstGeom prst="rect">
            <a:avLst/>
          </a:prstGeom>
        </p:spPr>
        <p:txBody>
          <a:bodyPr wrap="none">
            <a:spAutoFit/>
          </a:bodyPr>
          <a:lstStyle/>
          <a:p>
            <a:pPr algn="r">
              <a:lnSpc>
                <a:spcPct val="95000"/>
              </a:lnSpc>
            </a:pPr>
            <a:r>
              <a:rPr lang="en-US" sz="3200" b="1" dirty="0">
                <a:latin typeface="Poppins" pitchFamily="2" charset="77"/>
                <a:cs typeface="Poppins" pitchFamily="2" charset="77"/>
              </a:rPr>
              <a:t>0%</a:t>
            </a:r>
          </a:p>
        </p:txBody>
      </p:sp>
      <p:sp>
        <p:nvSpPr>
          <p:cNvPr id="36" name="Rectangle 35">
            <a:extLst>
              <a:ext uri="{FF2B5EF4-FFF2-40B4-BE49-F238E27FC236}">
                <a16:creationId xmlns:a16="http://schemas.microsoft.com/office/drawing/2014/main" id="{211ACFCE-2681-DE42-AB7D-3FA2D039FF0C}"/>
              </a:ext>
            </a:extLst>
          </p:cNvPr>
          <p:cNvSpPr/>
          <p:nvPr/>
        </p:nvSpPr>
        <p:spPr>
          <a:xfrm>
            <a:off x="3761505" y="8997901"/>
            <a:ext cx="1042273" cy="566309"/>
          </a:xfrm>
          <a:prstGeom prst="rect">
            <a:avLst/>
          </a:prstGeom>
        </p:spPr>
        <p:txBody>
          <a:bodyPr wrap="none">
            <a:spAutoFit/>
          </a:bodyPr>
          <a:lstStyle/>
          <a:p>
            <a:pPr algn="r">
              <a:lnSpc>
                <a:spcPct val="95000"/>
              </a:lnSpc>
            </a:pPr>
            <a:r>
              <a:rPr lang="en-US" sz="3200" b="1" dirty="0">
                <a:latin typeface="Poppins" pitchFamily="2" charset="77"/>
                <a:cs typeface="Poppins" pitchFamily="2" charset="77"/>
              </a:rPr>
              <a:t>25%</a:t>
            </a:r>
          </a:p>
        </p:txBody>
      </p:sp>
      <p:sp>
        <p:nvSpPr>
          <p:cNvPr id="42" name="Rectangle 41">
            <a:extLst>
              <a:ext uri="{FF2B5EF4-FFF2-40B4-BE49-F238E27FC236}">
                <a16:creationId xmlns:a16="http://schemas.microsoft.com/office/drawing/2014/main" id="{A3774E2E-D4AA-F54D-8FAF-8EC03AE528B6}"/>
              </a:ext>
            </a:extLst>
          </p:cNvPr>
          <p:cNvSpPr/>
          <p:nvPr/>
        </p:nvSpPr>
        <p:spPr>
          <a:xfrm>
            <a:off x="18408285" y="10331328"/>
            <a:ext cx="848309" cy="447815"/>
          </a:xfrm>
          <a:prstGeom prst="rect">
            <a:avLst/>
          </a:prstGeom>
        </p:spPr>
        <p:txBody>
          <a:bodyPr wrap="none" anchor="ctr">
            <a:spAutoFit/>
          </a:bodyPr>
          <a:lstStyle/>
          <a:p>
            <a:pPr algn="ctr">
              <a:lnSpc>
                <a:spcPct val="95000"/>
              </a:lnSpc>
            </a:pPr>
            <a:r>
              <a:rPr lang="en-US" sz="2400" b="1" dirty="0">
                <a:solidFill>
                  <a:schemeClr val="bg1"/>
                </a:solidFill>
                <a:latin typeface="Poppins" pitchFamily="2" charset="77"/>
                <a:cs typeface="Poppins" pitchFamily="2" charset="77"/>
              </a:rPr>
              <a:t>65%</a:t>
            </a:r>
          </a:p>
        </p:txBody>
      </p:sp>
      <p:sp>
        <p:nvSpPr>
          <p:cNvPr id="43" name="Rectangle 42">
            <a:extLst>
              <a:ext uri="{FF2B5EF4-FFF2-40B4-BE49-F238E27FC236}">
                <a16:creationId xmlns:a16="http://schemas.microsoft.com/office/drawing/2014/main" id="{83E61342-50D0-1B45-AA4B-55AD08A678AA}"/>
              </a:ext>
            </a:extLst>
          </p:cNvPr>
          <p:cNvSpPr/>
          <p:nvPr/>
        </p:nvSpPr>
        <p:spPr>
          <a:xfrm>
            <a:off x="15981781" y="10331328"/>
            <a:ext cx="848309" cy="447815"/>
          </a:xfrm>
          <a:prstGeom prst="rect">
            <a:avLst/>
          </a:prstGeom>
        </p:spPr>
        <p:txBody>
          <a:bodyPr wrap="none" anchor="ctr">
            <a:spAutoFit/>
          </a:bodyPr>
          <a:lstStyle/>
          <a:p>
            <a:pPr algn="ctr">
              <a:lnSpc>
                <a:spcPct val="95000"/>
              </a:lnSpc>
            </a:pPr>
            <a:r>
              <a:rPr lang="en-US" sz="2400" b="1" dirty="0">
                <a:solidFill>
                  <a:schemeClr val="bg1"/>
                </a:solidFill>
                <a:latin typeface="Poppins" pitchFamily="2" charset="77"/>
                <a:cs typeface="Poppins" pitchFamily="2" charset="77"/>
              </a:rPr>
              <a:t>60%</a:t>
            </a:r>
          </a:p>
        </p:txBody>
      </p:sp>
      <p:sp>
        <p:nvSpPr>
          <p:cNvPr id="44" name="Rectangle 43">
            <a:extLst>
              <a:ext uri="{FF2B5EF4-FFF2-40B4-BE49-F238E27FC236}">
                <a16:creationId xmlns:a16="http://schemas.microsoft.com/office/drawing/2014/main" id="{0AFFBC27-673D-0642-B6EC-B50D97A3653F}"/>
              </a:ext>
            </a:extLst>
          </p:cNvPr>
          <p:cNvSpPr/>
          <p:nvPr/>
        </p:nvSpPr>
        <p:spPr>
          <a:xfrm>
            <a:off x="13524003" y="10331328"/>
            <a:ext cx="853118" cy="447815"/>
          </a:xfrm>
          <a:prstGeom prst="rect">
            <a:avLst/>
          </a:prstGeom>
        </p:spPr>
        <p:txBody>
          <a:bodyPr wrap="none" anchor="ctr">
            <a:spAutoFit/>
          </a:bodyPr>
          <a:lstStyle/>
          <a:p>
            <a:pPr algn="ctr">
              <a:lnSpc>
                <a:spcPct val="95000"/>
              </a:lnSpc>
            </a:pPr>
            <a:r>
              <a:rPr lang="en-US" sz="2400" b="1" dirty="0">
                <a:solidFill>
                  <a:schemeClr val="bg1"/>
                </a:solidFill>
                <a:latin typeface="Poppins" pitchFamily="2" charset="77"/>
                <a:cs typeface="Poppins" pitchFamily="2" charset="77"/>
              </a:rPr>
              <a:t>55%</a:t>
            </a:r>
          </a:p>
        </p:txBody>
      </p:sp>
      <p:sp>
        <p:nvSpPr>
          <p:cNvPr id="45" name="Rectangle 44">
            <a:extLst>
              <a:ext uri="{FF2B5EF4-FFF2-40B4-BE49-F238E27FC236}">
                <a16:creationId xmlns:a16="http://schemas.microsoft.com/office/drawing/2014/main" id="{5BDC9101-0945-6C49-9917-8E8DAC882A03}"/>
              </a:ext>
            </a:extLst>
          </p:cNvPr>
          <p:cNvSpPr/>
          <p:nvPr/>
        </p:nvSpPr>
        <p:spPr>
          <a:xfrm>
            <a:off x="11191729" y="10331328"/>
            <a:ext cx="853118" cy="447815"/>
          </a:xfrm>
          <a:prstGeom prst="rect">
            <a:avLst/>
          </a:prstGeom>
        </p:spPr>
        <p:txBody>
          <a:bodyPr wrap="none" anchor="ctr">
            <a:spAutoFit/>
          </a:bodyPr>
          <a:lstStyle/>
          <a:p>
            <a:pPr algn="ctr">
              <a:lnSpc>
                <a:spcPct val="95000"/>
              </a:lnSpc>
            </a:pPr>
            <a:r>
              <a:rPr lang="en-US" sz="2400" b="1" dirty="0">
                <a:solidFill>
                  <a:schemeClr val="bg1"/>
                </a:solidFill>
                <a:latin typeface="Poppins" pitchFamily="2" charset="77"/>
                <a:cs typeface="Poppins" pitchFamily="2" charset="77"/>
              </a:rPr>
              <a:t>50%</a:t>
            </a:r>
          </a:p>
        </p:txBody>
      </p:sp>
      <p:sp>
        <p:nvSpPr>
          <p:cNvPr id="46" name="Rectangle 45">
            <a:extLst>
              <a:ext uri="{FF2B5EF4-FFF2-40B4-BE49-F238E27FC236}">
                <a16:creationId xmlns:a16="http://schemas.microsoft.com/office/drawing/2014/main" id="{D2E4CB51-E344-A643-86C3-AF6A07FC8780}"/>
              </a:ext>
            </a:extLst>
          </p:cNvPr>
          <p:cNvSpPr/>
          <p:nvPr/>
        </p:nvSpPr>
        <p:spPr>
          <a:xfrm>
            <a:off x="8679371" y="10331328"/>
            <a:ext cx="861133" cy="447815"/>
          </a:xfrm>
          <a:prstGeom prst="rect">
            <a:avLst/>
          </a:prstGeom>
        </p:spPr>
        <p:txBody>
          <a:bodyPr wrap="none" anchor="ctr">
            <a:spAutoFit/>
          </a:bodyPr>
          <a:lstStyle/>
          <a:p>
            <a:pPr algn="ctr">
              <a:lnSpc>
                <a:spcPct val="95000"/>
              </a:lnSpc>
            </a:pPr>
            <a:r>
              <a:rPr lang="en-US" sz="2400" b="1" dirty="0">
                <a:solidFill>
                  <a:schemeClr val="bg1"/>
                </a:solidFill>
                <a:latin typeface="Poppins" pitchFamily="2" charset="77"/>
                <a:cs typeface="Poppins" pitchFamily="2" charset="77"/>
              </a:rPr>
              <a:t>45%</a:t>
            </a:r>
          </a:p>
        </p:txBody>
      </p:sp>
      <p:sp>
        <p:nvSpPr>
          <p:cNvPr id="47" name="Rectangle 46">
            <a:extLst>
              <a:ext uri="{FF2B5EF4-FFF2-40B4-BE49-F238E27FC236}">
                <a16:creationId xmlns:a16="http://schemas.microsoft.com/office/drawing/2014/main" id="{8FC35C42-8C04-8249-8F7C-2C16C8A7CA5A}"/>
              </a:ext>
            </a:extLst>
          </p:cNvPr>
          <p:cNvSpPr/>
          <p:nvPr/>
        </p:nvSpPr>
        <p:spPr>
          <a:xfrm>
            <a:off x="5824927" y="10331328"/>
            <a:ext cx="861133" cy="447815"/>
          </a:xfrm>
          <a:prstGeom prst="rect">
            <a:avLst/>
          </a:prstGeom>
        </p:spPr>
        <p:txBody>
          <a:bodyPr wrap="none" anchor="ctr">
            <a:spAutoFit/>
          </a:bodyPr>
          <a:lstStyle/>
          <a:p>
            <a:pPr algn="ctr">
              <a:lnSpc>
                <a:spcPct val="95000"/>
              </a:lnSpc>
            </a:pPr>
            <a:r>
              <a:rPr lang="en-US" sz="2400" b="1" dirty="0">
                <a:solidFill>
                  <a:schemeClr val="bg1"/>
                </a:solidFill>
                <a:latin typeface="Poppins" pitchFamily="2" charset="77"/>
                <a:cs typeface="Poppins" pitchFamily="2" charset="77"/>
              </a:rPr>
              <a:t>40%</a:t>
            </a:r>
          </a:p>
        </p:txBody>
      </p:sp>
      <p:sp>
        <p:nvSpPr>
          <p:cNvPr id="48" name="Rectangle 47">
            <a:extLst>
              <a:ext uri="{FF2B5EF4-FFF2-40B4-BE49-F238E27FC236}">
                <a16:creationId xmlns:a16="http://schemas.microsoft.com/office/drawing/2014/main" id="{75F3991E-D04F-EF48-BD19-C04C07AB2F74}"/>
              </a:ext>
            </a:extLst>
          </p:cNvPr>
          <p:cNvSpPr/>
          <p:nvPr/>
        </p:nvSpPr>
        <p:spPr>
          <a:xfrm>
            <a:off x="3456243" y="2590849"/>
            <a:ext cx="6683240" cy="584647"/>
          </a:xfrm>
          <a:prstGeom prst="rect">
            <a:avLst/>
          </a:prstGeom>
          <a:ln>
            <a:noFill/>
          </a:ln>
        </p:spPr>
        <p:txBody>
          <a:bodyPr wrap="none" lIns="91440" tIns="45720" rIns="91440" bIns="45720">
            <a:spAutoFit/>
          </a:bodyPr>
          <a:lstStyle/>
          <a:p>
            <a:r>
              <a:rPr lang="en-US" sz="3199" b="1" dirty="0">
                <a:solidFill>
                  <a:schemeClr val="tx2"/>
                </a:solidFill>
                <a:latin typeface="Poppins" pitchFamily="2" charset="77"/>
                <a:ea typeface="Open Sans Semibold" pitchFamily="34" charset="0"/>
                <a:cs typeface="Poppins" pitchFamily="2" charset="77"/>
              </a:rPr>
              <a:t>GROSS SALES PROJECTIONS (%)</a:t>
            </a:r>
          </a:p>
        </p:txBody>
      </p:sp>
    </p:spTree>
    <p:extLst>
      <p:ext uri="{BB962C8B-B14F-4D97-AF65-F5344CB8AC3E}">
        <p14:creationId xmlns:p14="http://schemas.microsoft.com/office/powerpoint/2010/main" val="3826722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392909-3046-3F4C-AC5A-7C135C5F05A4}"/>
              </a:ext>
            </a:extLst>
          </p:cNvPr>
          <p:cNvSpPr txBox="1"/>
          <p:nvPr/>
        </p:nvSpPr>
        <p:spPr>
          <a:xfrm>
            <a:off x="7385293" y="612372"/>
            <a:ext cx="960711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DATA DASHBOARD SLIDE</a:t>
            </a:r>
          </a:p>
        </p:txBody>
      </p:sp>
      <p:sp>
        <p:nvSpPr>
          <p:cNvPr id="3" name="TextBox 2">
            <a:extLst>
              <a:ext uri="{FF2B5EF4-FFF2-40B4-BE49-F238E27FC236}">
                <a16:creationId xmlns:a16="http://schemas.microsoft.com/office/drawing/2014/main" id="{68B8FC7C-B62F-A340-8FE1-96E5D06526B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105" name="Content Placeholder 3">
            <a:extLst>
              <a:ext uri="{FF2B5EF4-FFF2-40B4-BE49-F238E27FC236}">
                <a16:creationId xmlns:a16="http://schemas.microsoft.com/office/drawing/2014/main" id="{8E11B992-E018-DC4E-A23F-6520073E7E3F}"/>
              </a:ext>
            </a:extLst>
          </p:cNvPr>
          <p:cNvGraphicFramePr>
            <a:graphicFrameLocks/>
          </p:cNvGraphicFramePr>
          <p:nvPr>
            <p:extLst>
              <p:ext uri="{D42A27DB-BD31-4B8C-83A1-F6EECF244321}">
                <p14:modId xmlns:p14="http://schemas.microsoft.com/office/powerpoint/2010/main" val="2106498936"/>
              </p:ext>
            </p:extLst>
          </p:nvPr>
        </p:nvGraphicFramePr>
        <p:xfrm>
          <a:off x="13576971" y="3484533"/>
          <a:ext cx="3275228" cy="335383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6" name="Content Placeholder 3">
            <a:extLst>
              <a:ext uri="{FF2B5EF4-FFF2-40B4-BE49-F238E27FC236}">
                <a16:creationId xmlns:a16="http://schemas.microsoft.com/office/drawing/2014/main" id="{DC44E192-4099-5F49-AAA4-773BA8AE1CD0}"/>
              </a:ext>
            </a:extLst>
          </p:cNvPr>
          <p:cNvGraphicFramePr>
            <a:graphicFrameLocks/>
          </p:cNvGraphicFramePr>
          <p:nvPr>
            <p:extLst>
              <p:ext uri="{D42A27DB-BD31-4B8C-83A1-F6EECF244321}">
                <p14:modId xmlns:p14="http://schemas.microsoft.com/office/powerpoint/2010/main" val="3628447314"/>
              </p:ext>
            </p:extLst>
          </p:nvPr>
        </p:nvGraphicFramePr>
        <p:xfrm>
          <a:off x="13576971" y="8599986"/>
          <a:ext cx="3275228" cy="3353839"/>
        </p:xfrm>
        <a:graphic>
          <a:graphicData uri="http://schemas.openxmlformats.org/drawingml/2006/chart">
            <c:chart xmlns:c="http://schemas.openxmlformats.org/drawingml/2006/chart" xmlns:r="http://schemas.openxmlformats.org/officeDocument/2006/relationships" r:id="rId3"/>
          </a:graphicData>
        </a:graphic>
      </p:graphicFrame>
      <p:sp>
        <p:nvSpPr>
          <p:cNvPr id="167" name="TextBox 166">
            <a:extLst>
              <a:ext uri="{FF2B5EF4-FFF2-40B4-BE49-F238E27FC236}">
                <a16:creationId xmlns:a16="http://schemas.microsoft.com/office/drawing/2014/main" id="{41756FE8-0D07-FE43-84BF-A3D068BFE451}"/>
              </a:ext>
            </a:extLst>
          </p:cNvPr>
          <p:cNvSpPr txBox="1"/>
          <p:nvPr/>
        </p:nvSpPr>
        <p:spPr>
          <a:xfrm>
            <a:off x="17257228" y="4037354"/>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168" name="Subtitle 2">
            <a:extLst>
              <a:ext uri="{FF2B5EF4-FFF2-40B4-BE49-F238E27FC236}">
                <a16:creationId xmlns:a16="http://schemas.microsoft.com/office/drawing/2014/main" id="{ACD78926-538C-EA4C-AF8F-2B9751B50F20}"/>
              </a:ext>
            </a:extLst>
          </p:cNvPr>
          <p:cNvSpPr txBox="1">
            <a:spLocks/>
          </p:cNvSpPr>
          <p:nvPr/>
        </p:nvSpPr>
        <p:spPr>
          <a:xfrm>
            <a:off x="17146681" y="4740667"/>
            <a:ext cx="5851987" cy="158998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
        <p:nvSpPr>
          <p:cNvPr id="169" name="TextBox 168">
            <a:extLst>
              <a:ext uri="{FF2B5EF4-FFF2-40B4-BE49-F238E27FC236}">
                <a16:creationId xmlns:a16="http://schemas.microsoft.com/office/drawing/2014/main" id="{4AB305C0-47FB-DF4E-B4D4-C4D612F26352}"/>
              </a:ext>
            </a:extLst>
          </p:cNvPr>
          <p:cNvSpPr txBox="1"/>
          <p:nvPr/>
        </p:nvSpPr>
        <p:spPr>
          <a:xfrm>
            <a:off x="17257228" y="9201898"/>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170" name="Subtitle 2">
            <a:extLst>
              <a:ext uri="{FF2B5EF4-FFF2-40B4-BE49-F238E27FC236}">
                <a16:creationId xmlns:a16="http://schemas.microsoft.com/office/drawing/2014/main" id="{9A763B21-CD52-ED47-A72E-1476CC4971EF}"/>
              </a:ext>
            </a:extLst>
          </p:cNvPr>
          <p:cNvSpPr txBox="1">
            <a:spLocks/>
          </p:cNvSpPr>
          <p:nvPr/>
        </p:nvSpPr>
        <p:spPr>
          <a:xfrm>
            <a:off x="17146681" y="9905211"/>
            <a:ext cx="5851987" cy="158998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
        <p:nvSpPr>
          <p:cNvPr id="195" name="TextBox 194">
            <a:extLst>
              <a:ext uri="{FF2B5EF4-FFF2-40B4-BE49-F238E27FC236}">
                <a16:creationId xmlns:a16="http://schemas.microsoft.com/office/drawing/2014/main" id="{63F2ED1D-66B8-B042-BCDC-16ADEEF9FBC2}"/>
              </a:ext>
            </a:extLst>
          </p:cNvPr>
          <p:cNvSpPr txBox="1"/>
          <p:nvPr/>
        </p:nvSpPr>
        <p:spPr>
          <a:xfrm>
            <a:off x="3247982" y="4756142"/>
            <a:ext cx="1029449" cy="584775"/>
          </a:xfrm>
          <a:prstGeom prst="rect">
            <a:avLst/>
          </a:prstGeom>
          <a:noFill/>
        </p:spPr>
        <p:txBody>
          <a:bodyPr wrap="none" rtlCol="0" anchor="ctr">
            <a:spAutoFit/>
          </a:bodyPr>
          <a:lstStyle/>
          <a:p>
            <a:pPr algn="ctr"/>
            <a:r>
              <a:rPr lang="en-US" sz="3200" b="1" dirty="0">
                <a:solidFill>
                  <a:schemeClr val="accent1"/>
                </a:solidFill>
                <a:latin typeface="Poppins" pitchFamily="2" charset="77"/>
                <a:cs typeface="Poppins" pitchFamily="2" charset="77"/>
              </a:rPr>
              <a:t>70%</a:t>
            </a:r>
          </a:p>
        </p:txBody>
      </p:sp>
      <p:sp>
        <p:nvSpPr>
          <p:cNvPr id="196" name="TextBox 195">
            <a:extLst>
              <a:ext uri="{FF2B5EF4-FFF2-40B4-BE49-F238E27FC236}">
                <a16:creationId xmlns:a16="http://schemas.microsoft.com/office/drawing/2014/main" id="{DE61C8FC-D1EC-C94E-B279-97D4434DFFC3}"/>
              </a:ext>
            </a:extLst>
          </p:cNvPr>
          <p:cNvSpPr txBox="1"/>
          <p:nvPr/>
        </p:nvSpPr>
        <p:spPr>
          <a:xfrm>
            <a:off x="5254994" y="4756142"/>
            <a:ext cx="1075937" cy="584775"/>
          </a:xfrm>
          <a:prstGeom prst="rect">
            <a:avLst/>
          </a:prstGeom>
          <a:noFill/>
        </p:spPr>
        <p:txBody>
          <a:bodyPr wrap="none" rtlCol="0" anchor="ctr">
            <a:spAutoFit/>
          </a:bodyPr>
          <a:lstStyle/>
          <a:p>
            <a:pPr algn="ctr"/>
            <a:r>
              <a:rPr lang="en-US" sz="3200" b="1" dirty="0">
                <a:solidFill>
                  <a:schemeClr val="accent2"/>
                </a:solidFill>
                <a:latin typeface="Poppins" pitchFamily="2" charset="77"/>
                <a:cs typeface="Poppins" pitchFamily="2" charset="77"/>
              </a:rPr>
              <a:t>50%</a:t>
            </a:r>
          </a:p>
        </p:txBody>
      </p:sp>
      <p:sp>
        <p:nvSpPr>
          <p:cNvPr id="197" name="TextBox 196">
            <a:extLst>
              <a:ext uri="{FF2B5EF4-FFF2-40B4-BE49-F238E27FC236}">
                <a16:creationId xmlns:a16="http://schemas.microsoft.com/office/drawing/2014/main" id="{69165BC8-9283-EC4C-BA87-9C16D470D501}"/>
              </a:ext>
            </a:extLst>
          </p:cNvPr>
          <p:cNvSpPr txBox="1"/>
          <p:nvPr/>
        </p:nvSpPr>
        <p:spPr>
          <a:xfrm>
            <a:off x="7375284" y="4756142"/>
            <a:ext cx="1061509" cy="584775"/>
          </a:xfrm>
          <a:prstGeom prst="rect">
            <a:avLst/>
          </a:prstGeom>
          <a:noFill/>
        </p:spPr>
        <p:txBody>
          <a:bodyPr wrap="none" rtlCol="0" anchor="ctr">
            <a:spAutoFit/>
          </a:bodyPr>
          <a:lstStyle/>
          <a:p>
            <a:pPr algn="ctr"/>
            <a:r>
              <a:rPr lang="en-US" sz="3200" b="1" dirty="0">
                <a:solidFill>
                  <a:schemeClr val="accent3"/>
                </a:solidFill>
                <a:latin typeface="Poppins" pitchFamily="2" charset="77"/>
                <a:cs typeface="Poppins" pitchFamily="2" charset="77"/>
              </a:rPr>
              <a:t>90%</a:t>
            </a:r>
          </a:p>
        </p:txBody>
      </p:sp>
      <p:sp>
        <p:nvSpPr>
          <p:cNvPr id="198" name="TextBox 197">
            <a:extLst>
              <a:ext uri="{FF2B5EF4-FFF2-40B4-BE49-F238E27FC236}">
                <a16:creationId xmlns:a16="http://schemas.microsoft.com/office/drawing/2014/main" id="{99608CDB-8380-CF4E-9959-AA1F43FFBF6E}"/>
              </a:ext>
            </a:extLst>
          </p:cNvPr>
          <p:cNvSpPr txBox="1"/>
          <p:nvPr/>
        </p:nvSpPr>
        <p:spPr>
          <a:xfrm>
            <a:off x="9468720" y="4756142"/>
            <a:ext cx="1027846" cy="584775"/>
          </a:xfrm>
          <a:prstGeom prst="rect">
            <a:avLst/>
          </a:prstGeom>
          <a:noFill/>
        </p:spPr>
        <p:txBody>
          <a:bodyPr wrap="none" rtlCol="0" anchor="ctr">
            <a:spAutoFit/>
          </a:bodyPr>
          <a:lstStyle/>
          <a:p>
            <a:pPr algn="ctr"/>
            <a:r>
              <a:rPr lang="en-US" sz="3200" b="1" dirty="0">
                <a:solidFill>
                  <a:schemeClr val="accent4"/>
                </a:solidFill>
                <a:latin typeface="Poppins" pitchFamily="2" charset="77"/>
                <a:cs typeface="Poppins" pitchFamily="2" charset="77"/>
              </a:rPr>
              <a:t>75%</a:t>
            </a:r>
          </a:p>
        </p:txBody>
      </p:sp>
      <p:sp>
        <p:nvSpPr>
          <p:cNvPr id="9" name="Rectangle 8">
            <a:extLst>
              <a:ext uri="{FF2B5EF4-FFF2-40B4-BE49-F238E27FC236}">
                <a16:creationId xmlns:a16="http://schemas.microsoft.com/office/drawing/2014/main" id="{B049328C-0237-2940-9E4C-ACC3509DA570}"/>
              </a:ext>
            </a:extLst>
          </p:cNvPr>
          <p:cNvSpPr/>
          <p:nvPr/>
        </p:nvSpPr>
        <p:spPr>
          <a:xfrm>
            <a:off x="3207917" y="6488308"/>
            <a:ext cx="1109580" cy="24626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1" name="Rectangle 10">
            <a:extLst>
              <a:ext uri="{FF2B5EF4-FFF2-40B4-BE49-F238E27FC236}">
                <a16:creationId xmlns:a16="http://schemas.microsoft.com/office/drawing/2014/main" id="{5A58D9C4-C29A-DD41-B53C-D05D14EAB7A5}"/>
              </a:ext>
            </a:extLst>
          </p:cNvPr>
          <p:cNvSpPr/>
          <p:nvPr/>
        </p:nvSpPr>
        <p:spPr>
          <a:xfrm>
            <a:off x="3207917" y="5753833"/>
            <a:ext cx="1109580" cy="24626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2" name="Rectangle 11">
            <a:extLst>
              <a:ext uri="{FF2B5EF4-FFF2-40B4-BE49-F238E27FC236}">
                <a16:creationId xmlns:a16="http://schemas.microsoft.com/office/drawing/2014/main" id="{F244FE19-4F97-8E4E-A2C5-A89113E9A94D}"/>
              </a:ext>
            </a:extLst>
          </p:cNvPr>
          <p:cNvSpPr/>
          <p:nvPr/>
        </p:nvSpPr>
        <p:spPr>
          <a:xfrm>
            <a:off x="3207917" y="6121070"/>
            <a:ext cx="1109580" cy="24626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5" name="Rectangle 14">
            <a:extLst>
              <a:ext uri="{FF2B5EF4-FFF2-40B4-BE49-F238E27FC236}">
                <a16:creationId xmlns:a16="http://schemas.microsoft.com/office/drawing/2014/main" id="{9D51FACD-99F9-FC4B-9D62-D79B78F82E48}"/>
              </a:ext>
            </a:extLst>
          </p:cNvPr>
          <p:cNvSpPr/>
          <p:nvPr/>
        </p:nvSpPr>
        <p:spPr>
          <a:xfrm>
            <a:off x="3207917" y="8028397"/>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6" name="Rectangle 15">
            <a:extLst>
              <a:ext uri="{FF2B5EF4-FFF2-40B4-BE49-F238E27FC236}">
                <a16:creationId xmlns:a16="http://schemas.microsoft.com/office/drawing/2014/main" id="{04C9FB41-39D1-374A-AF2D-AD15A1FDD560}"/>
              </a:ext>
            </a:extLst>
          </p:cNvPr>
          <p:cNvSpPr/>
          <p:nvPr/>
        </p:nvSpPr>
        <p:spPr>
          <a:xfrm>
            <a:off x="3207917" y="8395635"/>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7" name="Rectangle 16">
            <a:extLst>
              <a:ext uri="{FF2B5EF4-FFF2-40B4-BE49-F238E27FC236}">
                <a16:creationId xmlns:a16="http://schemas.microsoft.com/office/drawing/2014/main" id="{2A643920-32A6-6C45-A871-6D561A565542}"/>
              </a:ext>
            </a:extLst>
          </p:cNvPr>
          <p:cNvSpPr/>
          <p:nvPr/>
        </p:nvSpPr>
        <p:spPr>
          <a:xfrm>
            <a:off x="3207917" y="7293922"/>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8" name="Rectangle 17">
            <a:extLst>
              <a:ext uri="{FF2B5EF4-FFF2-40B4-BE49-F238E27FC236}">
                <a16:creationId xmlns:a16="http://schemas.microsoft.com/office/drawing/2014/main" id="{FF5E4029-FE10-2A4C-95BF-1A7A84E7CD2F}"/>
              </a:ext>
            </a:extLst>
          </p:cNvPr>
          <p:cNvSpPr/>
          <p:nvPr/>
        </p:nvSpPr>
        <p:spPr>
          <a:xfrm>
            <a:off x="3207917" y="7661160"/>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20" name="Rectangle 19">
            <a:extLst>
              <a:ext uri="{FF2B5EF4-FFF2-40B4-BE49-F238E27FC236}">
                <a16:creationId xmlns:a16="http://schemas.microsoft.com/office/drawing/2014/main" id="{D721465D-2155-A64D-BAEA-F91B3128E4A5}"/>
              </a:ext>
            </a:extLst>
          </p:cNvPr>
          <p:cNvSpPr/>
          <p:nvPr/>
        </p:nvSpPr>
        <p:spPr>
          <a:xfrm>
            <a:off x="3207917" y="6926685"/>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23" name="Rectangle 22">
            <a:extLst>
              <a:ext uri="{FF2B5EF4-FFF2-40B4-BE49-F238E27FC236}">
                <a16:creationId xmlns:a16="http://schemas.microsoft.com/office/drawing/2014/main" id="{4FD61200-E4F6-6944-9B3A-A97416464DE4}"/>
              </a:ext>
            </a:extLst>
          </p:cNvPr>
          <p:cNvSpPr/>
          <p:nvPr/>
        </p:nvSpPr>
        <p:spPr>
          <a:xfrm>
            <a:off x="3207917" y="8762876"/>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24" name="Rectangle 23">
            <a:extLst>
              <a:ext uri="{FF2B5EF4-FFF2-40B4-BE49-F238E27FC236}">
                <a16:creationId xmlns:a16="http://schemas.microsoft.com/office/drawing/2014/main" id="{C57F110E-114E-0F44-8690-32AE26005B7F}"/>
              </a:ext>
            </a:extLst>
          </p:cNvPr>
          <p:cNvSpPr/>
          <p:nvPr/>
        </p:nvSpPr>
        <p:spPr>
          <a:xfrm>
            <a:off x="3207917" y="9130085"/>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29" name="Rectangle 28">
            <a:extLst>
              <a:ext uri="{FF2B5EF4-FFF2-40B4-BE49-F238E27FC236}">
                <a16:creationId xmlns:a16="http://schemas.microsoft.com/office/drawing/2014/main" id="{775883E2-1690-EE4B-B432-7A9B79597FC5}"/>
              </a:ext>
            </a:extLst>
          </p:cNvPr>
          <p:cNvSpPr/>
          <p:nvPr/>
        </p:nvSpPr>
        <p:spPr>
          <a:xfrm>
            <a:off x="5238173" y="6488308"/>
            <a:ext cx="1109580" cy="24626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31" name="Rectangle 30">
            <a:extLst>
              <a:ext uri="{FF2B5EF4-FFF2-40B4-BE49-F238E27FC236}">
                <a16:creationId xmlns:a16="http://schemas.microsoft.com/office/drawing/2014/main" id="{652E4A7A-DB82-154B-B10E-37DB980278D6}"/>
              </a:ext>
            </a:extLst>
          </p:cNvPr>
          <p:cNvSpPr/>
          <p:nvPr/>
        </p:nvSpPr>
        <p:spPr>
          <a:xfrm>
            <a:off x="5238173" y="5753833"/>
            <a:ext cx="1109580" cy="24626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32" name="Rectangle 31">
            <a:extLst>
              <a:ext uri="{FF2B5EF4-FFF2-40B4-BE49-F238E27FC236}">
                <a16:creationId xmlns:a16="http://schemas.microsoft.com/office/drawing/2014/main" id="{25C93B62-9F0B-C741-8490-40BD2E759862}"/>
              </a:ext>
            </a:extLst>
          </p:cNvPr>
          <p:cNvSpPr/>
          <p:nvPr/>
        </p:nvSpPr>
        <p:spPr>
          <a:xfrm>
            <a:off x="5238173" y="6121070"/>
            <a:ext cx="1109580" cy="24626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35" name="Rectangle 34">
            <a:extLst>
              <a:ext uri="{FF2B5EF4-FFF2-40B4-BE49-F238E27FC236}">
                <a16:creationId xmlns:a16="http://schemas.microsoft.com/office/drawing/2014/main" id="{F4080109-03B9-BA46-8210-64CA1AD70A14}"/>
              </a:ext>
            </a:extLst>
          </p:cNvPr>
          <p:cNvSpPr/>
          <p:nvPr/>
        </p:nvSpPr>
        <p:spPr>
          <a:xfrm>
            <a:off x="5238173" y="8028397"/>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36" name="Rectangle 35">
            <a:extLst>
              <a:ext uri="{FF2B5EF4-FFF2-40B4-BE49-F238E27FC236}">
                <a16:creationId xmlns:a16="http://schemas.microsoft.com/office/drawing/2014/main" id="{E57BD2AD-DB27-E04F-934D-2CD6AA96BA98}"/>
              </a:ext>
            </a:extLst>
          </p:cNvPr>
          <p:cNvSpPr/>
          <p:nvPr/>
        </p:nvSpPr>
        <p:spPr>
          <a:xfrm>
            <a:off x="5238173" y="8395635"/>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37" name="Rectangle 36">
            <a:extLst>
              <a:ext uri="{FF2B5EF4-FFF2-40B4-BE49-F238E27FC236}">
                <a16:creationId xmlns:a16="http://schemas.microsoft.com/office/drawing/2014/main" id="{66F557CC-B264-8742-B379-6EA91D00B0F6}"/>
              </a:ext>
            </a:extLst>
          </p:cNvPr>
          <p:cNvSpPr/>
          <p:nvPr/>
        </p:nvSpPr>
        <p:spPr>
          <a:xfrm>
            <a:off x="5238173" y="7293922"/>
            <a:ext cx="1109580" cy="24626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38" name="Rectangle 37">
            <a:extLst>
              <a:ext uri="{FF2B5EF4-FFF2-40B4-BE49-F238E27FC236}">
                <a16:creationId xmlns:a16="http://schemas.microsoft.com/office/drawing/2014/main" id="{C5DA0493-D091-A44B-B353-6079778A8B62}"/>
              </a:ext>
            </a:extLst>
          </p:cNvPr>
          <p:cNvSpPr/>
          <p:nvPr/>
        </p:nvSpPr>
        <p:spPr>
          <a:xfrm>
            <a:off x="5238173" y="7661160"/>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40" name="Rectangle 39">
            <a:extLst>
              <a:ext uri="{FF2B5EF4-FFF2-40B4-BE49-F238E27FC236}">
                <a16:creationId xmlns:a16="http://schemas.microsoft.com/office/drawing/2014/main" id="{8850FF20-100F-FE43-B361-0141EF0616FC}"/>
              </a:ext>
            </a:extLst>
          </p:cNvPr>
          <p:cNvSpPr/>
          <p:nvPr/>
        </p:nvSpPr>
        <p:spPr>
          <a:xfrm>
            <a:off x="5238173" y="6926685"/>
            <a:ext cx="1109580" cy="24626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43" name="Rectangle 42">
            <a:extLst>
              <a:ext uri="{FF2B5EF4-FFF2-40B4-BE49-F238E27FC236}">
                <a16:creationId xmlns:a16="http://schemas.microsoft.com/office/drawing/2014/main" id="{918236A1-7D69-CA44-A51D-023474695B0A}"/>
              </a:ext>
            </a:extLst>
          </p:cNvPr>
          <p:cNvSpPr/>
          <p:nvPr/>
        </p:nvSpPr>
        <p:spPr>
          <a:xfrm>
            <a:off x="5238173" y="8762876"/>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44" name="Rectangle 43">
            <a:extLst>
              <a:ext uri="{FF2B5EF4-FFF2-40B4-BE49-F238E27FC236}">
                <a16:creationId xmlns:a16="http://schemas.microsoft.com/office/drawing/2014/main" id="{1709127E-FDE2-EA4D-9BC8-FE40FE0A831A}"/>
              </a:ext>
            </a:extLst>
          </p:cNvPr>
          <p:cNvSpPr/>
          <p:nvPr/>
        </p:nvSpPr>
        <p:spPr>
          <a:xfrm>
            <a:off x="5238173" y="9130085"/>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49" name="Rectangle 48">
            <a:extLst>
              <a:ext uri="{FF2B5EF4-FFF2-40B4-BE49-F238E27FC236}">
                <a16:creationId xmlns:a16="http://schemas.microsoft.com/office/drawing/2014/main" id="{B3CEAF3D-3DD8-B544-8B90-3747FAC0FD7E}"/>
              </a:ext>
            </a:extLst>
          </p:cNvPr>
          <p:cNvSpPr/>
          <p:nvPr/>
        </p:nvSpPr>
        <p:spPr>
          <a:xfrm>
            <a:off x="7351248" y="6488308"/>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51" name="Rectangle 50">
            <a:extLst>
              <a:ext uri="{FF2B5EF4-FFF2-40B4-BE49-F238E27FC236}">
                <a16:creationId xmlns:a16="http://schemas.microsoft.com/office/drawing/2014/main" id="{AFA3CC1C-90DD-6C4A-8A8B-C08762169A77}"/>
              </a:ext>
            </a:extLst>
          </p:cNvPr>
          <p:cNvSpPr/>
          <p:nvPr/>
        </p:nvSpPr>
        <p:spPr>
          <a:xfrm>
            <a:off x="7351248" y="5753833"/>
            <a:ext cx="1109580" cy="246266"/>
          </a:xfrm>
          <a:prstGeom prst="rect">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52" name="Rectangle 51">
            <a:extLst>
              <a:ext uri="{FF2B5EF4-FFF2-40B4-BE49-F238E27FC236}">
                <a16:creationId xmlns:a16="http://schemas.microsoft.com/office/drawing/2014/main" id="{223A3154-17F4-B54C-83CC-B37862B9597C}"/>
              </a:ext>
            </a:extLst>
          </p:cNvPr>
          <p:cNvSpPr/>
          <p:nvPr/>
        </p:nvSpPr>
        <p:spPr>
          <a:xfrm>
            <a:off x="7351248" y="6121070"/>
            <a:ext cx="1109580" cy="246266"/>
          </a:xfrm>
          <a:prstGeom prst="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55" name="Rectangle 54">
            <a:extLst>
              <a:ext uri="{FF2B5EF4-FFF2-40B4-BE49-F238E27FC236}">
                <a16:creationId xmlns:a16="http://schemas.microsoft.com/office/drawing/2014/main" id="{EC03C39A-ABE0-164F-AD35-CF76227EFA2B}"/>
              </a:ext>
            </a:extLst>
          </p:cNvPr>
          <p:cNvSpPr/>
          <p:nvPr/>
        </p:nvSpPr>
        <p:spPr>
          <a:xfrm>
            <a:off x="7351248" y="8028397"/>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56" name="Rectangle 55">
            <a:extLst>
              <a:ext uri="{FF2B5EF4-FFF2-40B4-BE49-F238E27FC236}">
                <a16:creationId xmlns:a16="http://schemas.microsoft.com/office/drawing/2014/main" id="{1C475C31-B98C-9C46-B1E1-9B36E5A0FF40}"/>
              </a:ext>
            </a:extLst>
          </p:cNvPr>
          <p:cNvSpPr/>
          <p:nvPr/>
        </p:nvSpPr>
        <p:spPr>
          <a:xfrm>
            <a:off x="7351248" y="8395635"/>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57" name="Rectangle 56">
            <a:extLst>
              <a:ext uri="{FF2B5EF4-FFF2-40B4-BE49-F238E27FC236}">
                <a16:creationId xmlns:a16="http://schemas.microsoft.com/office/drawing/2014/main" id="{3B44F53B-9F7B-F74A-B28F-9BE4C01C8C64}"/>
              </a:ext>
            </a:extLst>
          </p:cNvPr>
          <p:cNvSpPr/>
          <p:nvPr/>
        </p:nvSpPr>
        <p:spPr>
          <a:xfrm>
            <a:off x="7351248" y="7293922"/>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58" name="Rectangle 57">
            <a:extLst>
              <a:ext uri="{FF2B5EF4-FFF2-40B4-BE49-F238E27FC236}">
                <a16:creationId xmlns:a16="http://schemas.microsoft.com/office/drawing/2014/main" id="{E0754E07-C7A8-7545-8ED9-C885885EB68F}"/>
              </a:ext>
            </a:extLst>
          </p:cNvPr>
          <p:cNvSpPr/>
          <p:nvPr/>
        </p:nvSpPr>
        <p:spPr>
          <a:xfrm>
            <a:off x="7351248" y="7661160"/>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60" name="Rectangle 59">
            <a:extLst>
              <a:ext uri="{FF2B5EF4-FFF2-40B4-BE49-F238E27FC236}">
                <a16:creationId xmlns:a16="http://schemas.microsoft.com/office/drawing/2014/main" id="{28D22558-A1D8-664A-838C-8F528ABE3504}"/>
              </a:ext>
            </a:extLst>
          </p:cNvPr>
          <p:cNvSpPr/>
          <p:nvPr/>
        </p:nvSpPr>
        <p:spPr>
          <a:xfrm>
            <a:off x="7351248" y="6926685"/>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63" name="Rectangle 62">
            <a:extLst>
              <a:ext uri="{FF2B5EF4-FFF2-40B4-BE49-F238E27FC236}">
                <a16:creationId xmlns:a16="http://schemas.microsoft.com/office/drawing/2014/main" id="{B733B4F2-2A45-0949-9B17-60DDC131D578}"/>
              </a:ext>
            </a:extLst>
          </p:cNvPr>
          <p:cNvSpPr/>
          <p:nvPr/>
        </p:nvSpPr>
        <p:spPr>
          <a:xfrm>
            <a:off x="7351248" y="8762876"/>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64" name="Rectangle 63">
            <a:extLst>
              <a:ext uri="{FF2B5EF4-FFF2-40B4-BE49-F238E27FC236}">
                <a16:creationId xmlns:a16="http://schemas.microsoft.com/office/drawing/2014/main" id="{5721D167-A8E4-AA49-96F0-8D9B0AD35595}"/>
              </a:ext>
            </a:extLst>
          </p:cNvPr>
          <p:cNvSpPr/>
          <p:nvPr/>
        </p:nvSpPr>
        <p:spPr>
          <a:xfrm>
            <a:off x="7351248" y="9130085"/>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69" name="Rectangle 68">
            <a:extLst>
              <a:ext uri="{FF2B5EF4-FFF2-40B4-BE49-F238E27FC236}">
                <a16:creationId xmlns:a16="http://schemas.microsoft.com/office/drawing/2014/main" id="{756BB498-F26A-AF42-ABF4-51C8BA693043}"/>
              </a:ext>
            </a:extLst>
          </p:cNvPr>
          <p:cNvSpPr/>
          <p:nvPr/>
        </p:nvSpPr>
        <p:spPr>
          <a:xfrm>
            <a:off x="9431135" y="6488308"/>
            <a:ext cx="1109580" cy="246266"/>
          </a:xfrm>
          <a:prstGeom prst="rect">
            <a:avLst/>
          </a:prstGeom>
          <a:no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71" name="Rectangle 70">
            <a:extLst>
              <a:ext uri="{FF2B5EF4-FFF2-40B4-BE49-F238E27FC236}">
                <a16:creationId xmlns:a16="http://schemas.microsoft.com/office/drawing/2014/main" id="{25FD6BB4-48E1-2E4C-93D0-AF0997C52FD3}"/>
              </a:ext>
            </a:extLst>
          </p:cNvPr>
          <p:cNvSpPr/>
          <p:nvPr/>
        </p:nvSpPr>
        <p:spPr>
          <a:xfrm>
            <a:off x="9431135" y="5753833"/>
            <a:ext cx="1109580" cy="246266"/>
          </a:xfrm>
          <a:prstGeom prst="rect">
            <a:avLst/>
          </a:prstGeom>
          <a:no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72" name="Rectangle 71">
            <a:extLst>
              <a:ext uri="{FF2B5EF4-FFF2-40B4-BE49-F238E27FC236}">
                <a16:creationId xmlns:a16="http://schemas.microsoft.com/office/drawing/2014/main" id="{62EEFE86-BD9D-5344-9202-3FDAE3D6E928}"/>
              </a:ext>
            </a:extLst>
          </p:cNvPr>
          <p:cNvSpPr/>
          <p:nvPr/>
        </p:nvSpPr>
        <p:spPr>
          <a:xfrm>
            <a:off x="9431135" y="6121070"/>
            <a:ext cx="1109580" cy="246266"/>
          </a:xfrm>
          <a:prstGeom prst="rect">
            <a:avLst/>
          </a:prstGeom>
          <a:no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75" name="Rectangle 74">
            <a:extLst>
              <a:ext uri="{FF2B5EF4-FFF2-40B4-BE49-F238E27FC236}">
                <a16:creationId xmlns:a16="http://schemas.microsoft.com/office/drawing/2014/main" id="{39486182-40B1-3B46-B8A8-EB937B1AFE8E}"/>
              </a:ext>
            </a:extLst>
          </p:cNvPr>
          <p:cNvSpPr/>
          <p:nvPr/>
        </p:nvSpPr>
        <p:spPr>
          <a:xfrm>
            <a:off x="9431135" y="8028397"/>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76" name="Rectangle 75">
            <a:extLst>
              <a:ext uri="{FF2B5EF4-FFF2-40B4-BE49-F238E27FC236}">
                <a16:creationId xmlns:a16="http://schemas.microsoft.com/office/drawing/2014/main" id="{6E7D1F2D-4A19-0344-855B-C5DAF6E2CC1A}"/>
              </a:ext>
            </a:extLst>
          </p:cNvPr>
          <p:cNvSpPr/>
          <p:nvPr/>
        </p:nvSpPr>
        <p:spPr>
          <a:xfrm>
            <a:off x="9431135" y="8395635"/>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77" name="Rectangle 76">
            <a:extLst>
              <a:ext uri="{FF2B5EF4-FFF2-40B4-BE49-F238E27FC236}">
                <a16:creationId xmlns:a16="http://schemas.microsoft.com/office/drawing/2014/main" id="{DAFC620E-BFBD-F742-BBE1-150E4482774D}"/>
              </a:ext>
            </a:extLst>
          </p:cNvPr>
          <p:cNvSpPr/>
          <p:nvPr/>
        </p:nvSpPr>
        <p:spPr>
          <a:xfrm>
            <a:off x="9431135" y="7293922"/>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78" name="Rectangle 77">
            <a:extLst>
              <a:ext uri="{FF2B5EF4-FFF2-40B4-BE49-F238E27FC236}">
                <a16:creationId xmlns:a16="http://schemas.microsoft.com/office/drawing/2014/main" id="{0878F6DE-79C4-7845-AD3C-677244CB3050}"/>
              </a:ext>
            </a:extLst>
          </p:cNvPr>
          <p:cNvSpPr/>
          <p:nvPr/>
        </p:nvSpPr>
        <p:spPr>
          <a:xfrm>
            <a:off x="9431135" y="7661160"/>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80" name="Rectangle 79">
            <a:extLst>
              <a:ext uri="{FF2B5EF4-FFF2-40B4-BE49-F238E27FC236}">
                <a16:creationId xmlns:a16="http://schemas.microsoft.com/office/drawing/2014/main" id="{B2D24BDE-D7D9-234B-AF66-3EE3CBD68037}"/>
              </a:ext>
            </a:extLst>
          </p:cNvPr>
          <p:cNvSpPr/>
          <p:nvPr/>
        </p:nvSpPr>
        <p:spPr>
          <a:xfrm>
            <a:off x="9431135" y="6926685"/>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83" name="Rectangle 82">
            <a:extLst>
              <a:ext uri="{FF2B5EF4-FFF2-40B4-BE49-F238E27FC236}">
                <a16:creationId xmlns:a16="http://schemas.microsoft.com/office/drawing/2014/main" id="{B653E8EA-ED10-894B-BA0E-3398EB03459E}"/>
              </a:ext>
            </a:extLst>
          </p:cNvPr>
          <p:cNvSpPr/>
          <p:nvPr/>
        </p:nvSpPr>
        <p:spPr>
          <a:xfrm>
            <a:off x="9431135" y="8762876"/>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84" name="Rectangle 83">
            <a:extLst>
              <a:ext uri="{FF2B5EF4-FFF2-40B4-BE49-F238E27FC236}">
                <a16:creationId xmlns:a16="http://schemas.microsoft.com/office/drawing/2014/main" id="{632E08FF-3ED5-3944-823F-F46BB8F79633}"/>
              </a:ext>
            </a:extLst>
          </p:cNvPr>
          <p:cNvSpPr/>
          <p:nvPr/>
        </p:nvSpPr>
        <p:spPr>
          <a:xfrm>
            <a:off x="9431135" y="9130085"/>
            <a:ext cx="1109580" cy="246266"/>
          </a:xfrm>
          <a:prstGeom prst="rect">
            <a:avLst/>
          </a:prstGeom>
          <a:solidFill>
            <a:schemeClr val="bg1">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06" name="Rectangle 105">
            <a:extLst>
              <a:ext uri="{FF2B5EF4-FFF2-40B4-BE49-F238E27FC236}">
                <a16:creationId xmlns:a16="http://schemas.microsoft.com/office/drawing/2014/main" id="{58C7BD68-6B07-FF4D-A38D-583E8F1A06C8}"/>
              </a:ext>
            </a:extLst>
          </p:cNvPr>
          <p:cNvSpPr/>
          <p:nvPr/>
        </p:nvSpPr>
        <p:spPr>
          <a:xfrm>
            <a:off x="3207917" y="8028399"/>
            <a:ext cx="1109581" cy="2462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07" name="Rectangle 106">
            <a:extLst>
              <a:ext uri="{FF2B5EF4-FFF2-40B4-BE49-F238E27FC236}">
                <a16:creationId xmlns:a16="http://schemas.microsoft.com/office/drawing/2014/main" id="{0BBB6AC8-CFAC-4E45-883B-02F49A333338}"/>
              </a:ext>
            </a:extLst>
          </p:cNvPr>
          <p:cNvSpPr/>
          <p:nvPr/>
        </p:nvSpPr>
        <p:spPr>
          <a:xfrm>
            <a:off x="3207917" y="8395635"/>
            <a:ext cx="1109581" cy="2462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08" name="Rectangle 107">
            <a:extLst>
              <a:ext uri="{FF2B5EF4-FFF2-40B4-BE49-F238E27FC236}">
                <a16:creationId xmlns:a16="http://schemas.microsoft.com/office/drawing/2014/main" id="{B2C44793-FF64-A54D-8EA0-173AA5A08903}"/>
              </a:ext>
            </a:extLst>
          </p:cNvPr>
          <p:cNvSpPr/>
          <p:nvPr/>
        </p:nvSpPr>
        <p:spPr>
          <a:xfrm>
            <a:off x="3207917" y="7293922"/>
            <a:ext cx="1109581" cy="2462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09" name="Rectangle 108">
            <a:extLst>
              <a:ext uri="{FF2B5EF4-FFF2-40B4-BE49-F238E27FC236}">
                <a16:creationId xmlns:a16="http://schemas.microsoft.com/office/drawing/2014/main" id="{989A390C-B87A-A942-A401-B000534B3474}"/>
              </a:ext>
            </a:extLst>
          </p:cNvPr>
          <p:cNvSpPr/>
          <p:nvPr/>
        </p:nvSpPr>
        <p:spPr>
          <a:xfrm>
            <a:off x="3207917" y="7661160"/>
            <a:ext cx="1109581" cy="2462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10" name="Rectangle 109">
            <a:extLst>
              <a:ext uri="{FF2B5EF4-FFF2-40B4-BE49-F238E27FC236}">
                <a16:creationId xmlns:a16="http://schemas.microsoft.com/office/drawing/2014/main" id="{07E902B4-EDBB-F74E-B8EA-816115EC6523}"/>
              </a:ext>
            </a:extLst>
          </p:cNvPr>
          <p:cNvSpPr/>
          <p:nvPr/>
        </p:nvSpPr>
        <p:spPr>
          <a:xfrm>
            <a:off x="3207917" y="6926686"/>
            <a:ext cx="1109581" cy="2462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11" name="Rectangle 110">
            <a:extLst>
              <a:ext uri="{FF2B5EF4-FFF2-40B4-BE49-F238E27FC236}">
                <a16:creationId xmlns:a16="http://schemas.microsoft.com/office/drawing/2014/main" id="{34E6B3E2-847E-8A4A-9B14-4E05BE32BA41}"/>
              </a:ext>
            </a:extLst>
          </p:cNvPr>
          <p:cNvSpPr/>
          <p:nvPr/>
        </p:nvSpPr>
        <p:spPr>
          <a:xfrm>
            <a:off x="3207917" y="8762878"/>
            <a:ext cx="1109581" cy="2462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12" name="Rectangle 111">
            <a:extLst>
              <a:ext uri="{FF2B5EF4-FFF2-40B4-BE49-F238E27FC236}">
                <a16:creationId xmlns:a16="http://schemas.microsoft.com/office/drawing/2014/main" id="{1B8B7D43-9D6C-E54F-AB73-CBC1022095D6}"/>
              </a:ext>
            </a:extLst>
          </p:cNvPr>
          <p:cNvSpPr/>
          <p:nvPr/>
        </p:nvSpPr>
        <p:spPr>
          <a:xfrm>
            <a:off x="3207917" y="9130085"/>
            <a:ext cx="1109581" cy="2462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13" name="Rectangle 112">
            <a:extLst>
              <a:ext uri="{FF2B5EF4-FFF2-40B4-BE49-F238E27FC236}">
                <a16:creationId xmlns:a16="http://schemas.microsoft.com/office/drawing/2014/main" id="{331A3F58-0A6B-C74B-AEB5-7423BA835179}"/>
              </a:ext>
            </a:extLst>
          </p:cNvPr>
          <p:cNvSpPr/>
          <p:nvPr/>
        </p:nvSpPr>
        <p:spPr>
          <a:xfrm>
            <a:off x="5238173" y="8028399"/>
            <a:ext cx="1109581" cy="24626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14" name="Rectangle 113">
            <a:extLst>
              <a:ext uri="{FF2B5EF4-FFF2-40B4-BE49-F238E27FC236}">
                <a16:creationId xmlns:a16="http://schemas.microsoft.com/office/drawing/2014/main" id="{92EB6D6E-5BF4-9045-8883-B6E40056EC00}"/>
              </a:ext>
            </a:extLst>
          </p:cNvPr>
          <p:cNvSpPr/>
          <p:nvPr/>
        </p:nvSpPr>
        <p:spPr>
          <a:xfrm>
            <a:off x="5238173" y="8395635"/>
            <a:ext cx="1109581" cy="24626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15" name="Rectangle 114">
            <a:extLst>
              <a:ext uri="{FF2B5EF4-FFF2-40B4-BE49-F238E27FC236}">
                <a16:creationId xmlns:a16="http://schemas.microsoft.com/office/drawing/2014/main" id="{CE5ABF41-3FCB-0345-82A7-3A81BAD0A8C2}"/>
              </a:ext>
            </a:extLst>
          </p:cNvPr>
          <p:cNvSpPr/>
          <p:nvPr/>
        </p:nvSpPr>
        <p:spPr>
          <a:xfrm>
            <a:off x="5238173" y="7661160"/>
            <a:ext cx="1109581" cy="24626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16" name="Rectangle 115">
            <a:extLst>
              <a:ext uri="{FF2B5EF4-FFF2-40B4-BE49-F238E27FC236}">
                <a16:creationId xmlns:a16="http://schemas.microsoft.com/office/drawing/2014/main" id="{6C4D438F-B283-DD42-8880-653B0D75B463}"/>
              </a:ext>
            </a:extLst>
          </p:cNvPr>
          <p:cNvSpPr/>
          <p:nvPr/>
        </p:nvSpPr>
        <p:spPr>
          <a:xfrm>
            <a:off x="5238173" y="8762878"/>
            <a:ext cx="1109581" cy="24626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17" name="Rectangle 116">
            <a:extLst>
              <a:ext uri="{FF2B5EF4-FFF2-40B4-BE49-F238E27FC236}">
                <a16:creationId xmlns:a16="http://schemas.microsoft.com/office/drawing/2014/main" id="{947FC219-D00B-0B48-8CEB-FF79512EC07E}"/>
              </a:ext>
            </a:extLst>
          </p:cNvPr>
          <p:cNvSpPr/>
          <p:nvPr/>
        </p:nvSpPr>
        <p:spPr>
          <a:xfrm>
            <a:off x="5238173" y="9130085"/>
            <a:ext cx="1109581" cy="24626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22" name="Rectangle 121">
            <a:extLst>
              <a:ext uri="{FF2B5EF4-FFF2-40B4-BE49-F238E27FC236}">
                <a16:creationId xmlns:a16="http://schemas.microsoft.com/office/drawing/2014/main" id="{1D4D6E14-7905-AA4C-93B5-0F743E7C32D5}"/>
              </a:ext>
            </a:extLst>
          </p:cNvPr>
          <p:cNvSpPr/>
          <p:nvPr/>
        </p:nvSpPr>
        <p:spPr>
          <a:xfrm>
            <a:off x="7351249" y="8028399"/>
            <a:ext cx="1109581" cy="2462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23" name="Rectangle 122">
            <a:extLst>
              <a:ext uri="{FF2B5EF4-FFF2-40B4-BE49-F238E27FC236}">
                <a16:creationId xmlns:a16="http://schemas.microsoft.com/office/drawing/2014/main" id="{2459F70D-1D52-B94A-8E55-F4F74E2DE694}"/>
              </a:ext>
            </a:extLst>
          </p:cNvPr>
          <p:cNvSpPr/>
          <p:nvPr/>
        </p:nvSpPr>
        <p:spPr>
          <a:xfrm>
            <a:off x="7351249" y="8395635"/>
            <a:ext cx="1109581" cy="2462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24" name="Rectangle 123">
            <a:extLst>
              <a:ext uri="{FF2B5EF4-FFF2-40B4-BE49-F238E27FC236}">
                <a16:creationId xmlns:a16="http://schemas.microsoft.com/office/drawing/2014/main" id="{74D0635E-8F0A-614D-8E72-40D6A07AB844}"/>
              </a:ext>
            </a:extLst>
          </p:cNvPr>
          <p:cNvSpPr/>
          <p:nvPr/>
        </p:nvSpPr>
        <p:spPr>
          <a:xfrm>
            <a:off x="7351249" y="7293922"/>
            <a:ext cx="1109581" cy="2462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25" name="Rectangle 124">
            <a:extLst>
              <a:ext uri="{FF2B5EF4-FFF2-40B4-BE49-F238E27FC236}">
                <a16:creationId xmlns:a16="http://schemas.microsoft.com/office/drawing/2014/main" id="{420A63D9-103D-A146-B252-59DB6C434F44}"/>
              </a:ext>
            </a:extLst>
          </p:cNvPr>
          <p:cNvSpPr/>
          <p:nvPr/>
        </p:nvSpPr>
        <p:spPr>
          <a:xfrm>
            <a:off x="7351249" y="7661160"/>
            <a:ext cx="1109581" cy="2462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27" name="Rectangle 126">
            <a:extLst>
              <a:ext uri="{FF2B5EF4-FFF2-40B4-BE49-F238E27FC236}">
                <a16:creationId xmlns:a16="http://schemas.microsoft.com/office/drawing/2014/main" id="{23EC6B05-8130-6344-A0AE-A43B591FE4E3}"/>
              </a:ext>
            </a:extLst>
          </p:cNvPr>
          <p:cNvSpPr/>
          <p:nvPr/>
        </p:nvSpPr>
        <p:spPr>
          <a:xfrm>
            <a:off x="7351249" y="6926686"/>
            <a:ext cx="1109581" cy="2462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30" name="Rectangle 129">
            <a:extLst>
              <a:ext uri="{FF2B5EF4-FFF2-40B4-BE49-F238E27FC236}">
                <a16:creationId xmlns:a16="http://schemas.microsoft.com/office/drawing/2014/main" id="{F8489FDF-5193-5F43-B72A-4AEE7CE88026}"/>
              </a:ext>
            </a:extLst>
          </p:cNvPr>
          <p:cNvSpPr/>
          <p:nvPr/>
        </p:nvSpPr>
        <p:spPr>
          <a:xfrm>
            <a:off x="7351249" y="8762878"/>
            <a:ext cx="1109581" cy="2462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31" name="Rectangle 130">
            <a:extLst>
              <a:ext uri="{FF2B5EF4-FFF2-40B4-BE49-F238E27FC236}">
                <a16:creationId xmlns:a16="http://schemas.microsoft.com/office/drawing/2014/main" id="{DB11CA74-9668-2840-A783-E060B2D3739C}"/>
              </a:ext>
            </a:extLst>
          </p:cNvPr>
          <p:cNvSpPr/>
          <p:nvPr/>
        </p:nvSpPr>
        <p:spPr>
          <a:xfrm>
            <a:off x="7351249" y="9130085"/>
            <a:ext cx="1109581" cy="2462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32" name="Rectangle 131">
            <a:extLst>
              <a:ext uri="{FF2B5EF4-FFF2-40B4-BE49-F238E27FC236}">
                <a16:creationId xmlns:a16="http://schemas.microsoft.com/office/drawing/2014/main" id="{CA1FF6BE-A7C2-914B-8240-52695C8D1A79}"/>
              </a:ext>
            </a:extLst>
          </p:cNvPr>
          <p:cNvSpPr/>
          <p:nvPr/>
        </p:nvSpPr>
        <p:spPr>
          <a:xfrm>
            <a:off x="9431137" y="8028399"/>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33" name="Rectangle 132">
            <a:extLst>
              <a:ext uri="{FF2B5EF4-FFF2-40B4-BE49-F238E27FC236}">
                <a16:creationId xmlns:a16="http://schemas.microsoft.com/office/drawing/2014/main" id="{6EE602D3-327A-EA4D-9205-5F6185926EBE}"/>
              </a:ext>
            </a:extLst>
          </p:cNvPr>
          <p:cNvSpPr/>
          <p:nvPr/>
        </p:nvSpPr>
        <p:spPr>
          <a:xfrm>
            <a:off x="9431137" y="8395635"/>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34" name="Rectangle 133">
            <a:extLst>
              <a:ext uri="{FF2B5EF4-FFF2-40B4-BE49-F238E27FC236}">
                <a16:creationId xmlns:a16="http://schemas.microsoft.com/office/drawing/2014/main" id="{A48B3DFC-61A0-994B-A23A-48F0F75E465B}"/>
              </a:ext>
            </a:extLst>
          </p:cNvPr>
          <p:cNvSpPr/>
          <p:nvPr/>
        </p:nvSpPr>
        <p:spPr>
          <a:xfrm>
            <a:off x="9431137" y="7293922"/>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35" name="Rectangle 134">
            <a:extLst>
              <a:ext uri="{FF2B5EF4-FFF2-40B4-BE49-F238E27FC236}">
                <a16:creationId xmlns:a16="http://schemas.microsoft.com/office/drawing/2014/main" id="{38F985A0-E638-0D4B-AB7A-EC06E242B18B}"/>
              </a:ext>
            </a:extLst>
          </p:cNvPr>
          <p:cNvSpPr/>
          <p:nvPr/>
        </p:nvSpPr>
        <p:spPr>
          <a:xfrm>
            <a:off x="9431137" y="7661160"/>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37" name="Rectangle 136">
            <a:extLst>
              <a:ext uri="{FF2B5EF4-FFF2-40B4-BE49-F238E27FC236}">
                <a16:creationId xmlns:a16="http://schemas.microsoft.com/office/drawing/2014/main" id="{66603E99-A7AB-3748-9EB6-6BC54D3A81B5}"/>
              </a:ext>
            </a:extLst>
          </p:cNvPr>
          <p:cNvSpPr/>
          <p:nvPr/>
        </p:nvSpPr>
        <p:spPr>
          <a:xfrm>
            <a:off x="9431137" y="6926686"/>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39" name="Rectangle 138">
            <a:extLst>
              <a:ext uri="{FF2B5EF4-FFF2-40B4-BE49-F238E27FC236}">
                <a16:creationId xmlns:a16="http://schemas.microsoft.com/office/drawing/2014/main" id="{16F729AE-6145-0349-B2F4-3284EFB6EB32}"/>
              </a:ext>
            </a:extLst>
          </p:cNvPr>
          <p:cNvSpPr/>
          <p:nvPr/>
        </p:nvSpPr>
        <p:spPr>
          <a:xfrm>
            <a:off x="9431137" y="8762878"/>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40" name="Rectangle 139">
            <a:extLst>
              <a:ext uri="{FF2B5EF4-FFF2-40B4-BE49-F238E27FC236}">
                <a16:creationId xmlns:a16="http://schemas.microsoft.com/office/drawing/2014/main" id="{A9C7C7F6-A8C8-5245-AE17-6FE4006FD74C}"/>
              </a:ext>
            </a:extLst>
          </p:cNvPr>
          <p:cNvSpPr/>
          <p:nvPr/>
        </p:nvSpPr>
        <p:spPr>
          <a:xfrm>
            <a:off x="9431137" y="9130085"/>
            <a:ext cx="1109581" cy="24626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81" name="Rectangle 180">
            <a:extLst>
              <a:ext uri="{FF2B5EF4-FFF2-40B4-BE49-F238E27FC236}">
                <a16:creationId xmlns:a16="http://schemas.microsoft.com/office/drawing/2014/main" id="{FB5DB9B8-81FE-0142-8749-BF660AC549A6}"/>
              </a:ext>
            </a:extLst>
          </p:cNvPr>
          <p:cNvSpPr/>
          <p:nvPr/>
        </p:nvSpPr>
        <p:spPr>
          <a:xfrm>
            <a:off x="5238173" y="6926715"/>
            <a:ext cx="1109581" cy="24626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82" name="Rectangle 181">
            <a:extLst>
              <a:ext uri="{FF2B5EF4-FFF2-40B4-BE49-F238E27FC236}">
                <a16:creationId xmlns:a16="http://schemas.microsoft.com/office/drawing/2014/main" id="{BC9ECBE2-1FA0-8940-962D-E2F5167AA0D2}"/>
              </a:ext>
            </a:extLst>
          </p:cNvPr>
          <p:cNvSpPr/>
          <p:nvPr/>
        </p:nvSpPr>
        <p:spPr>
          <a:xfrm>
            <a:off x="5238173" y="7293922"/>
            <a:ext cx="1109581" cy="24626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183" name="Rectangle 182">
            <a:extLst>
              <a:ext uri="{FF2B5EF4-FFF2-40B4-BE49-F238E27FC236}">
                <a16:creationId xmlns:a16="http://schemas.microsoft.com/office/drawing/2014/main" id="{BD54090F-B406-664D-8F0D-E2E73FF5514B}"/>
              </a:ext>
            </a:extLst>
          </p:cNvPr>
          <p:cNvSpPr/>
          <p:nvPr/>
        </p:nvSpPr>
        <p:spPr>
          <a:xfrm>
            <a:off x="7351249" y="6488312"/>
            <a:ext cx="1109581" cy="2462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201" name="TextBox 200">
            <a:extLst>
              <a:ext uri="{FF2B5EF4-FFF2-40B4-BE49-F238E27FC236}">
                <a16:creationId xmlns:a16="http://schemas.microsoft.com/office/drawing/2014/main" id="{0C8B1939-B848-E442-9BB4-092F63804A87}"/>
              </a:ext>
            </a:extLst>
          </p:cNvPr>
          <p:cNvSpPr txBox="1"/>
          <p:nvPr/>
        </p:nvSpPr>
        <p:spPr>
          <a:xfrm>
            <a:off x="14287089" y="4653622"/>
            <a:ext cx="1854996" cy="1015663"/>
          </a:xfrm>
          <a:prstGeom prst="rect">
            <a:avLst/>
          </a:prstGeom>
          <a:noFill/>
        </p:spPr>
        <p:txBody>
          <a:bodyPr wrap="none" rtlCol="0" anchor="ctr">
            <a:spAutoFit/>
          </a:bodyPr>
          <a:lstStyle/>
          <a:p>
            <a:pPr algn="ctr"/>
            <a:r>
              <a:rPr lang="en-US" sz="6000" b="1" dirty="0">
                <a:solidFill>
                  <a:schemeClr val="tx2"/>
                </a:solidFill>
                <a:latin typeface="Poppins" pitchFamily="2" charset="77"/>
                <a:cs typeface="Poppins" pitchFamily="2" charset="77"/>
              </a:rPr>
              <a:t>80%</a:t>
            </a:r>
          </a:p>
        </p:txBody>
      </p:sp>
      <p:sp>
        <p:nvSpPr>
          <p:cNvPr id="202" name="TextBox 201">
            <a:extLst>
              <a:ext uri="{FF2B5EF4-FFF2-40B4-BE49-F238E27FC236}">
                <a16:creationId xmlns:a16="http://schemas.microsoft.com/office/drawing/2014/main" id="{03D28D22-CBA9-624D-9567-EEB2ADFDDBA0}"/>
              </a:ext>
            </a:extLst>
          </p:cNvPr>
          <p:cNvSpPr txBox="1"/>
          <p:nvPr/>
        </p:nvSpPr>
        <p:spPr>
          <a:xfrm>
            <a:off x="14291095" y="9769075"/>
            <a:ext cx="1846980" cy="1015663"/>
          </a:xfrm>
          <a:prstGeom prst="rect">
            <a:avLst/>
          </a:prstGeom>
          <a:noFill/>
        </p:spPr>
        <p:txBody>
          <a:bodyPr wrap="none" rtlCol="0" anchor="ctr">
            <a:spAutoFit/>
          </a:bodyPr>
          <a:lstStyle/>
          <a:p>
            <a:pPr algn="ctr"/>
            <a:r>
              <a:rPr lang="en-US" sz="6000" b="1" dirty="0">
                <a:solidFill>
                  <a:schemeClr val="tx2"/>
                </a:solidFill>
                <a:latin typeface="Poppins" pitchFamily="2" charset="77"/>
                <a:cs typeface="Poppins" pitchFamily="2" charset="77"/>
              </a:rPr>
              <a:t>60%</a:t>
            </a:r>
          </a:p>
        </p:txBody>
      </p:sp>
      <p:sp>
        <p:nvSpPr>
          <p:cNvPr id="203" name="TextBox 202">
            <a:extLst>
              <a:ext uri="{FF2B5EF4-FFF2-40B4-BE49-F238E27FC236}">
                <a16:creationId xmlns:a16="http://schemas.microsoft.com/office/drawing/2014/main" id="{1BBC465F-6B1C-234C-83B8-A8525B6D6E03}"/>
              </a:ext>
            </a:extLst>
          </p:cNvPr>
          <p:cNvSpPr txBox="1"/>
          <p:nvPr/>
        </p:nvSpPr>
        <p:spPr>
          <a:xfrm>
            <a:off x="2904939" y="9763659"/>
            <a:ext cx="1715534" cy="584775"/>
          </a:xfrm>
          <a:prstGeom prst="rect">
            <a:avLst/>
          </a:prstGeom>
          <a:noFill/>
        </p:spPr>
        <p:txBody>
          <a:bodyPr wrap="none" rtlCol="0" anchor="ctr" anchorCtr="0">
            <a:spAutoFit/>
          </a:bodyPr>
          <a:lstStyle/>
          <a:p>
            <a:pPr algn="ctr"/>
            <a:r>
              <a:rPr lang="en-US" sz="3200" b="1" dirty="0">
                <a:solidFill>
                  <a:schemeClr val="accent1"/>
                </a:solidFill>
                <a:latin typeface="Poppins" pitchFamily="2" charset="77"/>
                <a:ea typeface="League Spartan" charset="0"/>
                <a:cs typeface="Poppins" pitchFamily="2" charset="77"/>
              </a:rPr>
              <a:t>TITLE 01</a:t>
            </a:r>
          </a:p>
        </p:txBody>
      </p:sp>
      <p:sp>
        <p:nvSpPr>
          <p:cNvPr id="204" name="TextBox 203">
            <a:extLst>
              <a:ext uri="{FF2B5EF4-FFF2-40B4-BE49-F238E27FC236}">
                <a16:creationId xmlns:a16="http://schemas.microsoft.com/office/drawing/2014/main" id="{C5D0FB07-3ED9-304E-B764-EFAD26517186}"/>
              </a:ext>
            </a:extLst>
          </p:cNvPr>
          <p:cNvSpPr txBox="1"/>
          <p:nvPr/>
        </p:nvSpPr>
        <p:spPr>
          <a:xfrm>
            <a:off x="4895120" y="9763659"/>
            <a:ext cx="1795684" cy="584775"/>
          </a:xfrm>
          <a:prstGeom prst="rect">
            <a:avLst/>
          </a:prstGeom>
          <a:noFill/>
        </p:spPr>
        <p:txBody>
          <a:bodyPr wrap="none" rtlCol="0" anchor="ctr" anchorCtr="0">
            <a:spAutoFit/>
          </a:bodyPr>
          <a:lstStyle/>
          <a:p>
            <a:pPr algn="ctr"/>
            <a:r>
              <a:rPr lang="en-US" sz="3200" b="1" dirty="0">
                <a:solidFill>
                  <a:schemeClr val="accent2"/>
                </a:solidFill>
                <a:latin typeface="Poppins" pitchFamily="2" charset="77"/>
                <a:ea typeface="League Spartan" charset="0"/>
                <a:cs typeface="Poppins" pitchFamily="2" charset="77"/>
              </a:rPr>
              <a:t>TITLE 02</a:t>
            </a:r>
          </a:p>
        </p:txBody>
      </p:sp>
      <p:sp>
        <p:nvSpPr>
          <p:cNvPr id="205" name="TextBox 204">
            <a:extLst>
              <a:ext uri="{FF2B5EF4-FFF2-40B4-BE49-F238E27FC236}">
                <a16:creationId xmlns:a16="http://schemas.microsoft.com/office/drawing/2014/main" id="{3DA239AF-DD20-3946-B122-4CD58837D566}"/>
              </a:ext>
            </a:extLst>
          </p:cNvPr>
          <p:cNvSpPr txBox="1"/>
          <p:nvPr/>
        </p:nvSpPr>
        <p:spPr>
          <a:xfrm>
            <a:off x="7000982" y="9763659"/>
            <a:ext cx="1810112" cy="584775"/>
          </a:xfrm>
          <a:prstGeom prst="rect">
            <a:avLst/>
          </a:prstGeom>
          <a:noFill/>
        </p:spPr>
        <p:txBody>
          <a:bodyPr wrap="none" rtlCol="0" anchor="ctr" anchorCtr="0">
            <a:spAutoFit/>
          </a:bodyPr>
          <a:lstStyle/>
          <a:p>
            <a:pPr algn="ctr"/>
            <a:r>
              <a:rPr lang="en-US" sz="3200" b="1" dirty="0">
                <a:solidFill>
                  <a:schemeClr val="accent3"/>
                </a:solidFill>
                <a:latin typeface="Poppins" pitchFamily="2" charset="77"/>
                <a:ea typeface="League Spartan" charset="0"/>
                <a:cs typeface="Poppins" pitchFamily="2" charset="77"/>
              </a:rPr>
              <a:t>TITLE 03</a:t>
            </a:r>
          </a:p>
        </p:txBody>
      </p:sp>
      <p:sp>
        <p:nvSpPr>
          <p:cNvPr id="206" name="TextBox 205">
            <a:extLst>
              <a:ext uri="{FF2B5EF4-FFF2-40B4-BE49-F238E27FC236}">
                <a16:creationId xmlns:a16="http://schemas.microsoft.com/office/drawing/2014/main" id="{DDF1E7F9-D516-B645-B6E5-B5D4B4D86A73}"/>
              </a:ext>
            </a:extLst>
          </p:cNvPr>
          <p:cNvSpPr txBox="1"/>
          <p:nvPr/>
        </p:nvSpPr>
        <p:spPr>
          <a:xfrm>
            <a:off x="9063160" y="9763659"/>
            <a:ext cx="1838965" cy="584775"/>
          </a:xfrm>
          <a:prstGeom prst="rect">
            <a:avLst/>
          </a:prstGeom>
          <a:noFill/>
        </p:spPr>
        <p:txBody>
          <a:bodyPr wrap="none" rtlCol="0" anchor="ctr" anchorCtr="0">
            <a:spAutoFit/>
          </a:bodyPr>
          <a:lstStyle/>
          <a:p>
            <a:pPr algn="ctr"/>
            <a:r>
              <a:rPr lang="en-US" sz="3200" b="1" dirty="0">
                <a:solidFill>
                  <a:schemeClr val="accent4"/>
                </a:solidFill>
                <a:latin typeface="Poppins" pitchFamily="2" charset="77"/>
                <a:ea typeface="League Spartan" charset="0"/>
                <a:cs typeface="Poppins" pitchFamily="2" charset="77"/>
              </a:rPr>
              <a:t>TITLE 04</a:t>
            </a:r>
          </a:p>
        </p:txBody>
      </p:sp>
    </p:spTree>
    <p:extLst>
      <p:ext uri="{BB962C8B-B14F-4D97-AF65-F5344CB8AC3E}">
        <p14:creationId xmlns:p14="http://schemas.microsoft.com/office/powerpoint/2010/main" val="2357698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Same Side Corner Rectangle 4">
            <a:extLst>
              <a:ext uri="{FF2B5EF4-FFF2-40B4-BE49-F238E27FC236}">
                <a16:creationId xmlns:a16="http://schemas.microsoft.com/office/drawing/2014/main" id="{6710E8AD-E2B9-054D-B8D7-9A486D445C44}"/>
              </a:ext>
            </a:extLst>
          </p:cNvPr>
          <p:cNvSpPr/>
          <p:nvPr/>
        </p:nvSpPr>
        <p:spPr>
          <a:xfrm>
            <a:off x="11281343" y="9936480"/>
            <a:ext cx="1280160" cy="1748971"/>
          </a:xfrm>
          <a:prstGeom prst="round2SameRect">
            <a:avLst>
              <a:gd name="adj1" fmla="val 50000"/>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chemeClr val="tx1"/>
              </a:solidFill>
              <a:latin typeface="Lato Light" panose="020F0502020204030203" pitchFamily="34" charset="0"/>
            </a:endParaRPr>
          </a:p>
        </p:txBody>
      </p:sp>
      <p:sp>
        <p:nvSpPr>
          <p:cNvPr id="6" name="Round Same Side Corner Rectangle 5">
            <a:extLst>
              <a:ext uri="{FF2B5EF4-FFF2-40B4-BE49-F238E27FC236}">
                <a16:creationId xmlns:a16="http://schemas.microsoft.com/office/drawing/2014/main" id="{26141D21-6CB5-8143-BB2C-DB915AD0D7EB}"/>
              </a:ext>
            </a:extLst>
          </p:cNvPr>
          <p:cNvSpPr/>
          <p:nvPr/>
        </p:nvSpPr>
        <p:spPr>
          <a:xfrm>
            <a:off x="13526291" y="9501410"/>
            <a:ext cx="1280160" cy="2184042"/>
          </a:xfrm>
          <a:prstGeom prst="round2SameRect">
            <a:avLst>
              <a:gd name="adj1" fmla="val 50000"/>
              <a:gd name="adj2" fmla="val 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chemeClr val="tx1"/>
              </a:solidFill>
              <a:latin typeface="Lato Light" panose="020F0502020204030203" pitchFamily="34" charset="0"/>
            </a:endParaRPr>
          </a:p>
        </p:txBody>
      </p:sp>
      <p:sp>
        <p:nvSpPr>
          <p:cNvPr id="7" name="Round Same Side Corner Rectangle 6">
            <a:extLst>
              <a:ext uri="{FF2B5EF4-FFF2-40B4-BE49-F238E27FC236}">
                <a16:creationId xmlns:a16="http://schemas.microsoft.com/office/drawing/2014/main" id="{EBAE24B3-93E1-FC4F-B153-5B61C62C1EC7}"/>
              </a:ext>
            </a:extLst>
          </p:cNvPr>
          <p:cNvSpPr/>
          <p:nvPr/>
        </p:nvSpPr>
        <p:spPr>
          <a:xfrm>
            <a:off x="15739108" y="8597799"/>
            <a:ext cx="1280160" cy="3087651"/>
          </a:xfrm>
          <a:prstGeom prst="round2SameRect">
            <a:avLst>
              <a:gd name="adj1" fmla="val 50000"/>
              <a:gd name="adj2" fmla="val 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chemeClr val="tx1"/>
              </a:solidFill>
              <a:latin typeface="Lato Light" panose="020F0502020204030203" pitchFamily="34" charset="0"/>
            </a:endParaRPr>
          </a:p>
        </p:txBody>
      </p:sp>
      <p:sp>
        <p:nvSpPr>
          <p:cNvPr id="8" name="Round Same Side Corner Rectangle 7">
            <a:extLst>
              <a:ext uri="{FF2B5EF4-FFF2-40B4-BE49-F238E27FC236}">
                <a16:creationId xmlns:a16="http://schemas.microsoft.com/office/drawing/2014/main" id="{5E25A2E0-A2E7-F04F-A34A-16A778A28996}"/>
              </a:ext>
            </a:extLst>
          </p:cNvPr>
          <p:cNvSpPr/>
          <p:nvPr/>
        </p:nvSpPr>
        <p:spPr>
          <a:xfrm>
            <a:off x="17956720" y="7030720"/>
            <a:ext cx="1280160" cy="4654731"/>
          </a:xfrm>
          <a:prstGeom prst="round2SameRect">
            <a:avLst>
              <a:gd name="adj1" fmla="val 50000"/>
              <a:gd name="adj2" fmla="val 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chemeClr val="tx1"/>
              </a:solidFill>
              <a:latin typeface="Lato Light" panose="020F0502020204030203" pitchFamily="34" charset="0"/>
            </a:endParaRPr>
          </a:p>
        </p:txBody>
      </p:sp>
      <p:sp>
        <p:nvSpPr>
          <p:cNvPr id="9" name="Round Same Side Corner Rectangle 8">
            <a:extLst>
              <a:ext uri="{FF2B5EF4-FFF2-40B4-BE49-F238E27FC236}">
                <a16:creationId xmlns:a16="http://schemas.microsoft.com/office/drawing/2014/main" id="{BEC0623B-19BE-0847-8D85-5A13604D7594}"/>
              </a:ext>
            </a:extLst>
          </p:cNvPr>
          <p:cNvSpPr/>
          <p:nvPr/>
        </p:nvSpPr>
        <p:spPr>
          <a:xfrm>
            <a:off x="20187187" y="3723417"/>
            <a:ext cx="1280160" cy="7962034"/>
          </a:xfrm>
          <a:prstGeom prst="round2SameRect">
            <a:avLst>
              <a:gd name="adj1" fmla="val 50000"/>
              <a:gd name="adj2" fmla="val 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solidFill>
                <a:schemeClr val="tx1"/>
              </a:solidFill>
              <a:latin typeface="Lato Light" panose="020F0502020204030203" pitchFamily="34" charset="0"/>
            </a:endParaRPr>
          </a:p>
        </p:txBody>
      </p:sp>
      <p:sp>
        <p:nvSpPr>
          <p:cNvPr id="2" name="TextBox 1">
            <a:extLst>
              <a:ext uri="{FF2B5EF4-FFF2-40B4-BE49-F238E27FC236}">
                <a16:creationId xmlns:a16="http://schemas.microsoft.com/office/drawing/2014/main" id="{7683D0C3-DF52-AA4B-B5D4-9B523BFA44CD}"/>
              </a:ext>
            </a:extLst>
          </p:cNvPr>
          <p:cNvSpPr txBox="1"/>
          <p:nvPr/>
        </p:nvSpPr>
        <p:spPr>
          <a:xfrm>
            <a:off x="8786312" y="612372"/>
            <a:ext cx="680506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BAR CHART SLIDE</a:t>
            </a:r>
          </a:p>
        </p:txBody>
      </p:sp>
      <p:sp>
        <p:nvSpPr>
          <p:cNvPr id="3" name="TextBox 2">
            <a:extLst>
              <a:ext uri="{FF2B5EF4-FFF2-40B4-BE49-F238E27FC236}">
                <a16:creationId xmlns:a16="http://schemas.microsoft.com/office/drawing/2014/main" id="{23917591-B785-994F-B057-0C07FE7B066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4" name="Content Placeholder 3">
            <a:extLst>
              <a:ext uri="{FF2B5EF4-FFF2-40B4-BE49-F238E27FC236}">
                <a16:creationId xmlns:a16="http://schemas.microsoft.com/office/drawing/2014/main" id="{42453721-9643-8F40-9713-430A1ED41B36}"/>
              </a:ext>
            </a:extLst>
          </p:cNvPr>
          <p:cNvGraphicFramePr>
            <a:graphicFrameLocks/>
          </p:cNvGraphicFramePr>
          <p:nvPr>
            <p:extLst>
              <p:ext uri="{D42A27DB-BD31-4B8C-83A1-F6EECF244321}">
                <p14:modId xmlns:p14="http://schemas.microsoft.com/office/powerpoint/2010/main" val="672185718"/>
              </p:ext>
            </p:extLst>
          </p:nvPr>
        </p:nvGraphicFramePr>
        <p:xfrm>
          <a:off x="10689047" y="2947622"/>
          <a:ext cx="11396344" cy="9610138"/>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id="{DC49AB44-A750-DB4B-92C4-708ADA05CC4F}"/>
              </a:ext>
            </a:extLst>
          </p:cNvPr>
          <p:cNvSpPr/>
          <p:nvPr/>
        </p:nvSpPr>
        <p:spPr>
          <a:xfrm>
            <a:off x="2292259" y="3844060"/>
            <a:ext cx="7285968" cy="81486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487553" tIns="243777" rIns="487553" bIns="243777" rtlCol="0" anchor="t" anchorCtr="0"/>
          <a:lstStyle/>
          <a:p>
            <a:pPr>
              <a:spcAft>
                <a:spcPts val="2399"/>
              </a:spcAft>
            </a:pPr>
            <a:endParaRPr lang="en-US" sz="2799" dirty="0">
              <a:solidFill>
                <a:schemeClr val="tx1"/>
              </a:solidFill>
              <a:latin typeface="Lato Light" panose="020F0502020204030203" pitchFamily="34" charset="0"/>
            </a:endParaRPr>
          </a:p>
        </p:txBody>
      </p:sp>
      <p:sp>
        <p:nvSpPr>
          <p:cNvPr id="11" name="Rectangle 10">
            <a:extLst>
              <a:ext uri="{FF2B5EF4-FFF2-40B4-BE49-F238E27FC236}">
                <a16:creationId xmlns:a16="http://schemas.microsoft.com/office/drawing/2014/main" id="{9C00BD8E-D895-0A47-97E5-FE66A16B75C1}"/>
              </a:ext>
            </a:extLst>
          </p:cNvPr>
          <p:cNvSpPr/>
          <p:nvPr/>
        </p:nvSpPr>
        <p:spPr>
          <a:xfrm>
            <a:off x="3909910" y="4309356"/>
            <a:ext cx="4059125" cy="584647"/>
          </a:xfrm>
          <a:prstGeom prst="rect">
            <a:avLst/>
          </a:prstGeom>
          <a:ln>
            <a:noFill/>
          </a:ln>
        </p:spPr>
        <p:txBody>
          <a:bodyPr wrap="none" lIns="91440" tIns="45720" rIns="91440" bIns="45720">
            <a:spAutoFit/>
          </a:bodyPr>
          <a:lstStyle/>
          <a:p>
            <a:pPr algn="ctr"/>
            <a:r>
              <a:rPr lang="en-US" sz="3199" b="1" dirty="0">
                <a:solidFill>
                  <a:schemeClr val="tx2"/>
                </a:solidFill>
                <a:latin typeface="Poppins" pitchFamily="2" charset="77"/>
                <a:ea typeface="Open Sans Semibold" pitchFamily="34" charset="0"/>
                <a:cs typeface="Poppins" pitchFamily="2" charset="77"/>
              </a:rPr>
              <a:t>CLIENT’S OPINIONS</a:t>
            </a:r>
          </a:p>
        </p:txBody>
      </p:sp>
      <p:sp>
        <p:nvSpPr>
          <p:cNvPr id="12" name="Subtitle 2">
            <a:extLst>
              <a:ext uri="{FF2B5EF4-FFF2-40B4-BE49-F238E27FC236}">
                <a16:creationId xmlns:a16="http://schemas.microsoft.com/office/drawing/2014/main" id="{EFF2AE77-BA9D-FC43-A548-57264B16B1FD}"/>
              </a:ext>
            </a:extLst>
          </p:cNvPr>
          <p:cNvSpPr txBox="1">
            <a:spLocks/>
          </p:cNvSpPr>
          <p:nvPr/>
        </p:nvSpPr>
        <p:spPr>
          <a:xfrm>
            <a:off x="2708295" y="5371578"/>
            <a:ext cx="6453897" cy="615585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just">
              <a:lnSpc>
                <a:spcPts val="3700"/>
              </a:lnSpc>
              <a:buFont typeface="Arial" panose="020B0604020202020204" pitchFamily="34" charset="0"/>
              <a:buChar char="•"/>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a:p>
            <a:pPr marL="342900" indent="-342900" algn="just">
              <a:lnSpc>
                <a:spcPts val="3700"/>
              </a:lnSpc>
              <a:buFont typeface="Arial" panose="020B0604020202020204" pitchFamily="34" charset="0"/>
              <a:buChar char="•"/>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Traditional marketing by promoting environmental core values in the hope that</a:t>
            </a:r>
          </a:p>
          <a:p>
            <a:pPr marL="342900" indent="-342900" algn="just">
              <a:lnSpc>
                <a:spcPts val="3700"/>
              </a:lnSpc>
              <a:buFont typeface="Arial" panose="020B0604020202020204" pitchFamily="34" charset="0"/>
              <a:buChar char="•"/>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Consumers will associate these values with their company or brand. </a:t>
            </a:r>
          </a:p>
          <a:p>
            <a:pPr marL="342900" indent="-342900" algn="just">
              <a:lnSpc>
                <a:spcPts val="3700"/>
              </a:lnSpc>
              <a:buFont typeface="Arial" panose="020B0604020202020204" pitchFamily="34" charset="0"/>
              <a:buChar char="•"/>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Engaging in these sustainable activities can lead to creating a new product line that caters to a new target market. </a:t>
            </a:r>
          </a:p>
          <a:p>
            <a:pPr marL="342900" indent="-342900" algn="just">
              <a:lnSpc>
                <a:spcPts val="3700"/>
              </a:lnSpc>
              <a:buFont typeface="Arial" panose="020B0604020202020204" pitchFamily="34" charset="0"/>
              <a:buChar char="•"/>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This is also sometimes known as sustainable marketing, environmental marketing or ecological marketing.</a:t>
            </a:r>
          </a:p>
        </p:txBody>
      </p:sp>
    </p:spTree>
    <p:extLst>
      <p:ext uri="{BB962C8B-B14F-4D97-AF65-F5344CB8AC3E}">
        <p14:creationId xmlns:p14="http://schemas.microsoft.com/office/powerpoint/2010/main" val="855704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7B0756-42C3-A34E-87DE-C6E2B8772D93}"/>
              </a:ext>
            </a:extLst>
          </p:cNvPr>
          <p:cNvSpPr txBox="1"/>
          <p:nvPr/>
        </p:nvSpPr>
        <p:spPr>
          <a:xfrm>
            <a:off x="1520825" y="482419"/>
            <a:ext cx="6973384" cy="1308050"/>
          </a:xfrm>
          <a:prstGeom prst="rect">
            <a:avLst/>
          </a:prstGeom>
          <a:noFill/>
        </p:spPr>
        <p:txBody>
          <a:bodyPr wrap="none" rtlCol="0">
            <a:spAutoFit/>
          </a:bodyPr>
          <a:lstStyle/>
          <a:p>
            <a:pPr>
              <a:lnSpc>
                <a:spcPts val="10000"/>
              </a:lnSpc>
            </a:pPr>
            <a:r>
              <a:rPr lang="en-US" sz="6600" b="1" dirty="0">
                <a:solidFill>
                  <a:schemeClr val="tx2"/>
                </a:solidFill>
                <a:latin typeface="Poppins SemiBold" pitchFamily="2" charset="77"/>
                <a:ea typeface="League Spartan" charset="0"/>
                <a:cs typeface="Poppins SemiBold" pitchFamily="2" charset="77"/>
              </a:rPr>
              <a:t>Chart Template</a:t>
            </a:r>
          </a:p>
        </p:txBody>
      </p:sp>
      <p:sp>
        <p:nvSpPr>
          <p:cNvPr id="3" name="TextBox 2">
            <a:extLst>
              <a:ext uri="{FF2B5EF4-FFF2-40B4-BE49-F238E27FC236}">
                <a16:creationId xmlns:a16="http://schemas.microsoft.com/office/drawing/2014/main" id="{9595AC3D-4C11-4647-BC12-26CB82FFF91A}"/>
              </a:ext>
            </a:extLst>
          </p:cNvPr>
          <p:cNvSpPr txBox="1"/>
          <p:nvPr/>
        </p:nvSpPr>
        <p:spPr>
          <a:xfrm>
            <a:off x="1520825" y="1717976"/>
            <a:ext cx="5634556" cy="492443"/>
          </a:xfrm>
          <a:prstGeom prst="rect">
            <a:avLst/>
          </a:prstGeom>
          <a:noFill/>
        </p:spPr>
        <p:txBody>
          <a:bodyPr wrap="none" rtlCol="0" anchor="ctr" anchorCtr="0">
            <a:spAutoFit/>
          </a:bodyPr>
          <a:lstStyle/>
          <a:p>
            <a:r>
              <a:rPr lang="en-US" sz="2600" spc="100" dirty="0">
                <a:latin typeface="Open Sans Light" panose="020B0306030504020204" pitchFamily="34" charset="0"/>
                <a:ea typeface="Open Sans Light" panose="020B0306030504020204" pitchFamily="34" charset="0"/>
                <a:cs typeface="Open Sans Light" panose="020B0306030504020204" pitchFamily="34" charset="0"/>
              </a:rPr>
              <a:t>Write here your awesome subtitle</a:t>
            </a:r>
          </a:p>
        </p:txBody>
      </p:sp>
      <p:graphicFrame>
        <p:nvGraphicFramePr>
          <p:cNvPr id="4" name="Chart 3">
            <a:extLst>
              <a:ext uri="{FF2B5EF4-FFF2-40B4-BE49-F238E27FC236}">
                <a16:creationId xmlns:a16="http://schemas.microsoft.com/office/drawing/2014/main" id="{7F4C7106-BE29-684B-A6CF-A5734F0BB17A}"/>
              </a:ext>
            </a:extLst>
          </p:cNvPr>
          <p:cNvGraphicFramePr/>
          <p:nvPr/>
        </p:nvGraphicFramePr>
        <p:xfrm>
          <a:off x="1520825" y="3237805"/>
          <a:ext cx="21336000" cy="584651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6BDE31A0-5B01-AC47-BF16-7E26D0917FE2}"/>
              </a:ext>
            </a:extLst>
          </p:cNvPr>
          <p:cNvSpPr txBox="1"/>
          <p:nvPr/>
        </p:nvSpPr>
        <p:spPr>
          <a:xfrm>
            <a:off x="3858591" y="9737147"/>
            <a:ext cx="1572867" cy="584775"/>
          </a:xfrm>
          <a:prstGeom prst="rect">
            <a:avLst/>
          </a:prstGeom>
          <a:noFill/>
        </p:spPr>
        <p:txBody>
          <a:bodyPr wrap="none" rtlCol="0" anchor="b" anchorCtr="0">
            <a:spAutoFit/>
          </a:bodyPr>
          <a:lstStyle/>
          <a:p>
            <a:pPr algn="ctr"/>
            <a:r>
              <a:rPr lang="en-US" sz="3200" b="1" dirty="0">
                <a:solidFill>
                  <a:schemeClr val="tx2"/>
                </a:solidFill>
                <a:latin typeface="Poppins SemiBold" pitchFamily="2" charset="77"/>
                <a:ea typeface="League Spartan" charset="0"/>
                <a:cs typeface="Poppins SemiBold" pitchFamily="2" charset="77"/>
              </a:rPr>
              <a:t>Title 01</a:t>
            </a:r>
          </a:p>
        </p:txBody>
      </p:sp>
      <p:sp>
        <p:nvSpPr>
          <p:cNvPr id="6" name="Subtitle 2">
            <a:extLst>
              <a:ext uri="{FF2B5EF4-FFF2-40B4-BE49-F238E27FC236}">
                <a16:creationId xmlns:a16="http://schemas.microsoft.com/office/drawing/2014/main" id="{BFCBD2E8-37E8-CF43-B12E-13007DE10690}"/>
              </a:ext>
            </a:extLst>
          </p:cNvPr>
          <p:cNvSpPr txBox="1">
            <a:spLocks/>
          </p:cNvSpPr>
          <p:nvPr/>
        </p:nvSpPr>
        <p:spPr>
          <a:xfrm>
            <a:off x="2850962" y="10397890"/>
            <a:ext cx="3588128" cy="166712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9" name="TextBox 8">
            <a:extLst>
              <a:ext uri="{FF2B5EF4-FFF2-40B4-BE49-F238E27FC236}">
                <a16:creationId xmlns:a16="http://schemas.microsoft.com/office/drawing/2014/main" id="{3F560967-F787-0A49-B2B3-6E8EBC77FC07}"/>
              </a:ext>
            </a:extLst>
          </p:cNvPr>
          <p:cNvSpPr txBox="1"/>
          <p:nvPr/>
        </p:nvSpPr>
        <p:spPr>
          <a:xfrm>
            <a:off x="7843324" y="9737147"/>
            <a:ext cx="1659430" cy="584775"/>
          </a:xfrm>
          <a:prstGeom prst="rect">
            <a:avLst/>
          </a:prstGeom>
          <a:noFill/>
        </p:spPr>
        <p:txBody>
          <a:bodyPr wrap="none" rtlCol="0" anchor="b" anchorCtr="0">
            <a:spAutoFit/>
          </a:bodyPr>
          <a:lstStyle/>
          <a:p>
            <a:pPr algn="ctr"/>
            <a:r>
              <a:rPr lang="en-US" sz="3200" b="1" dirty="0">
                <a:solidFill>
                  <a:schemeClr val="tx2"/>
                </a:solidFill>
                <a:latin typeface="Poppins SemiBold" pitchFamily="2" charset="77"/>
                <a:ea typeface="League Spartan" charset="0"/>
                <a:cs typeface="Poppins SemiBold" pitchFamily="2" charset="77"/>
              </a:rPr>
              <a:t>Title 02</a:t>
            </a:r>
          </a:p>
        </p:txBody>
      </p:sp>
      <p:sp>
        <p:nvSpPr>
          <p:cNvPr id="10" name="Subtitle 2">
            <a:extLst>
              <a:ext uri="{FF2B5EF4-FFF2-40B4-BE49-F238E27FC236}">
                <a16:creationId xmlns:a16="http://schemas.microsoft.com/office/drawing/2014/main" id="{7D37FD30-1B87-164A-88FD-DCAB0958F4FE}"/>
              </a:ext>
            </a:extLst>
          </p:cNvPr>
          <p:cNvSpPr txBox="1">
            <a:spLocks/>
          </p:cNvSpPr>
          <p:nvPr/>
        </p:nvSpPr>
        <p:spPr>
          <a:xfrm>
            <a:off x="6878976" y="10397890"/>
            <a:ext cx="3588128" cy="166712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12" name="TextBox 11">
            <a:extLst>
              <a:ext uri="{FF2B5EF4-FFF2-40B4-BE49-F238E27FC236}">
                <a16:creationId xmlns:a16="http://schemas.microsoft.com/office/drawing/2014/main" id="{A39B95D1-96C5-9446-B397-A7E18ACD8DCE}"/>
              </a:ext>
            </a:extLst>
          </p:cNvPr>
          <p:cNvSpPr txBox="1"/>
          <p:nvPr/>
        </p:nvSpPr>
        <p:spPr>
          <a:xfrm>
            <a:off x="11866529" y="9737147"/>
            <a:ext cx="1669047" cy="584775"/>
          </a:xfrm>
          <a:prstGeom prst="rect">
            <a:avLst/>
          </a:prstGeom>
          <a:noFill/>
        </p:spPr>
        <p:txBody>
          <a:bodyPr wrap="none" rtlCol="0" anchor="b" anchorCtr="0">
            <a:spAutoFit/>
          </a:bodyPr>
          <a:lstStyle/>
          <a:p>
            <a:pPr algn="ctr"/>
            <a:r>
              <a:rPr lang="en-US" sz="3200" b="1" dirty="0">
                <a:solidFill>
                  <a:schemeClr val="tx2"/>
                </a:solidFill>
                <a:latin typeface="Poppins SemiBold" pitchFamily="2" charset="77"/>
                <a:ea typeface="League Spartan" charset="0"/>
                <a:cs typeface="Poppins SemiBold" pitchFamily="2" charset="77"/>
              </a:rPr>
              <a:t>Title 03</a:t>
            </a:r>
          </a:p>
        </p:txBody>
      </p:sp>
      <p:sp>
        <p:nvSpPr>
          <p:cNvPr id="13" name="Subtitle 2">
            <a:extLst>
              <a:ext uri="{FF2B5EF4-FFF2-40B4-BE49-F238E27FC236}">
                <a16:creationId xmlns:a16="http://schemas.microsoft.com/office/drawing/2014/main" id="{57560841-A9D8-6142-937C-D4CA56B17D4D}"/>
              </a:ext>
            </a:extLst>
          </p:cNvPr>
          <p:cNvSpPr txBox="1">
            <a:spLocks/>
          </p:cNvSpPr>
          <p:nvPr/>
        </p:nvSpPr>
        <p:spPr>
          <a:xfrm>
            <a:off x="10906990" y="10397890"/>
            <a:ext cx="3588128" cy="166712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15" name="TextBox 14">
            <a:extLst>
              <a:ext uri="{FF2B5EF4-FFF2-40B4-BE49-F238E27FC236}">
                <a16:creationId xmlns:a16="http://schemas.microsoft.com/office/drawing/2014/main" id="{809833F4-0179-4941-AB68-D87CC1DFE637}"/>
              </a:ext>
            </a:extLst>
          </p:cNvPr>
          <p:cNvSpPr txBox="1"/>
          <p:nvPr/>
        </p:nvSpPr>
        <p:spPr>
          <a:xfrm>
            <a:off x="19912940" y="9737147"/>
            <a:ext cx="1688283" cy="584775"/>
          </a:xfrm>
          <a:prstGeom prst="rect">
            <a:avLst/>
          </a:prstGeom>
          <a:noFill/>
        </p:spPr>
        <p:txBody>
          <a:bodyPr wrap="none" rtlCol="0" anchor="b" anchorCtr="0">
            <a:spAutoFit/>
          </a:bodyPr>
          <a:lstStyle/>
          <a:p>
            <a:pPr algn="ctr"/>
            <a:r>
              <a:rPr lang="en-US" sz="3200" b="1" dirty="0">
                <a:solidFill>
                  <a:schemeClr val="tx2"/>
                </a:solidFill>
                <a:latin typeface="Poppins SemiBold" pitchFamily="2" charset="77"/>
                <a:ea typeface="League Spartan" charset="0"/>
                <a:cs typeface="Poppins SemiBold" pitchFamily="2" charset="77"/>
              </a:rPr>
              <a:t>Title 05</a:t>
            </a:r>
          </a:p>
        </p:txBody>
      </p:sp>
      <p:sp>
        <p:nvSpPr>
          <p:cNvPr id="16" name="Subtitle 2">
            <a:extLst>
              <a:ext uri="{FF2B5EF4-FFF2-40B4-BE49-F238E27FC236}">
                <a16:creationId xmlns:a16="http://schemas.microsoft.com/office/drawing/2014/main" id="{35B99B43-2B98-2941-BD5F-5970532CD205}"/>
              </a:ext>
            </a:extLst>
          </p:cNvPr>
          <p:cNvSpPr txBox="1">
            <a:spLocks/>
          </p:cNvSpPr>
          <p:nvPr/>
        </p:nvSpPr>
        <p:spPr>
          <a:xfrm>
            <a:off x="18963019" y="10397890"/>
            <a:ext cx="3588128" cy="166712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18" name="TextBox 17">
            <a:extLst>
              <a:ext uri="{FF2B5EF4-FFF2-40B4-BE49-F238E27FC236}">
                <a16:creationId xmlns:a16="http://schemas.microsoft.com/office/drawing/2014/main" id="{7403AD55-73B2-D248-B9D9-54EBB624F516}"/>
              </a:ext>
            </a:extLst>
          </p:cNvPr>
          <p:cNvSpPr txBox="1"/>
          <p:nvPr/>
        </p:nvSpPr>
        <p:spPr>
          <a:xfrm>
            <a:off x="15881719" y="9737147"/>
            <a:ext cx="1694695" cy="584775"/>
          </a:xfrm>
          <a:prstGeom prst="rect">
            <a:avLst/>
          </a:prstGeom>
          <a:noFill/>
        </p:spPr>
        <p:txBody>
          <a:bodyPr wrap="none" rtlCol="0" anchor="b" anchorCtr="0">
            <a:spAutoFit/>
          </a:bodyPr>
          <a:lstStyle/>
          <a:p>
            <a:pPr algn="ctr"/>
            <a:r>
              <a:rPr lang="en-US" sz="3200" b="1" dirty="0">
                <a:solidFill>
                  <a:schemeClr val="tx2"/>
                </a:solidFill>
                <a:latin typeface="Poppins SemiBold" pitchFamily="2" charset="77"/>
                <a:ea typeface="League Spartan" charset="0"/>
                <a:cs typeface="Poppins SemiBold" pitchFamily="2" charset="77"/>
              </a:rPr>
              <a:t>Title 04</a:t>
            </a:r>
          </a:p>
        </p:txBody>
      </p:sp>
      <p:sp>
        <p:nvSpPr>
          <p:cNvPr id="19" name="Subtitle 2">
            <a:extLst>
              <a:ext uri="{FF2B5EF4-FFF2-40B4-BE49-F238E27FC236}">
                <a16:creationId xmlns:a16="http://schemas.microsoft.com/office/drawing/2014/main" id="{37A205AE-ED93-494B-9795-E95624234FD6}"/>
              </a:ext>
            </a:extLst>
          </p:cNvPr>
          <p:cNvSpPr txBox="1">
            <a:spLocks/>
          </p:cNvSpPr>
          <p:nvPr/>
        </p:nvSpPr>
        <p:spPr>
          <a:xfrm>
            <a:off x="14935004" y="10397890"/>
            <a:ext cx="3588128" cy="166712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20" name="TextBox 19">
            <a:extLst>
              <a:ext uri="{FF2B5EF4-FFF2-40B4-BE49-F238E27FC236}">
                <a16:creationId xmlns:a16="http://schemas.microsoft.com/office/drawing/2014/main" id="{7EE0A41E-8FEC-9140-94A7-7A41E648494D}"/>
              </a:ext>
            </a:extLst>
          </p:cNvPr>
          <p:cNvSpPr txBox="1"/>
          <p:nvPr/>
        </p:nvSpPr>
        <p:spPr>
          <a:xfrm>
            <a:off x="10482271" y="2547766"/>
            <a:ext cx="3413115" cy="584775"/>
          </a:xfrm>
          <a:prstGeom prst="rect">
            <a:avLst/>
          </a:prstGeom>
          <a:noFill/>
        </p:spPr>
        <p:txBody>
          <a:bodyPr wrap="none" rtlCol="0" anchor="b" anchorCtr="0">
            <a:spAutoFit/>
          </a:bodyPr>
          <a:lstStyle/>
          <a:p>
            <a:pPr algn="ctr"/>
            <a:r>
              <a:rPr lang="en-US" sz="3200" b="1" dirty="0">
                <a:solidFill>
                  <a:schemeClr val="tx2"/>
                </a:solidFill>
                <a:latin typeface="Poppins SemiBold" pitchFamily="2" charset="77"/>
                <a:ea typeface="League Spartan" charset="0"/>
                <a:cs typeface="Poppins SemiBold" pitchFamily="2" charset="77"/>
              </a:rPr>
              <a:t>Chart Title Here</a:t>
            </a:r>
          </a:p>
        </p:txBody>
      </p:sp>
    </p:spTree>
    <p:extLst>
      <p:ext uri="{BB962C8B-B14F-4D97-AF65-F5344CB8AC3E}">
        <p14:creationId xmlns:p14="http://schemas.microsoft.com/office/powerpoint/2010/main" val="648969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830A6B-15C1-1846-8137-F66EA65EF1CD}"/>
              </a:ext>
            </a:extLst>
          </p:cNvPr>
          <p:cNvSpPr txBox="1"/>
          <p:nvPr/>
        </p:nvSpPr>
        <p:spPr>
          <a:xfrm>
            <a:off x="8499376" y="612372"/>
            <a:ext cx="7378943"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DATA CHART SLIDE</a:t>
            </a:r>
          </a:p>
        </p:txBody>
      </p:sp>
      <p:sp>
        <p:nvSpPr>
          <p:cNvPr id="3" name="TextBox 2">
            <a:extLst>
              <a:ext uri="{FF2B5EF4-FFF2-40B4-BE49-F238E27FC236}">
                <a16:creationId xmlns:a16="http://schemas.microsoft.com/office/drawing/2014/main" id="{51492DF7-AE50-F64B-B69F-2674F250693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useBgFill="1">
        <p:nvSpPr>
          <p:cNvPr id="4" name="Rounded Rectangle 3">
            <a:extLst>
              <a:ext uri="{FF2B5EF4-FFF2-40B4-BE49-F238E27FC236}">
                <a16:creationId xmlns:a16="http://schemas.microsoft.com/office/drawing/2014/main" id="{EA394DC1-5AB2-8449-879C-300E164D38F0}"/>
              </a:ext>
            </a:extLst>
          </p:cNvPr>
          <p:cNvSpPr/>
          <p:nvPr/>
        </p:nvSpPr>
        <p:spPr>
          <a:xfrm>
            <a:off x="13857846" y="4244800"/>
            <a:ext cx="8998979" cy="1890781"/>
          </a:xfrm>
          <a:prstGeom prst="roundRect">
            <a:avLst>
              <a:gd name="adj" fmla="val 50000"/>
            </a:avLst>
          </a:prstGeom>
          <a:ln w="508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950212" rtlCol="0" anchor="ctr"/>
          <a:lstStyle/>
          <a:p>
            <a:endParaRPr lang="en-US" sz="2799" dirty="0">
              <a:solidFill>
                <a:schemeClr val="tx1"/>
              </a:solidFill>
              <a:latin typeface="Lato Light" panose="020F0502020204030203" pitchFamily="34" charset="0"/>
            </a:endParaRPr>
          </a:p>
        </p:txBody>
      </p:sp>
      <p:sp>
        <p:nvSpPr>
          <p:cNvPr id="5" name="Oval 4">
            <a:extLst>
              <a:ext uri="{FF2B5EF4-FFF2-40B4-BE49-F238E27FC236}">
                <a16:creationId xmlns:a16="http://schemas.microsoft.com/office/drawing/2014/main" id="{D3EEB2DF-2780-8F41-B1A9-0F489913022D}"/>
              </a:ext>
            </a:extLst>
          </p:cNvPr>
          <p:cNvSpPr>
            <a:spLocks noChangeAspect="1"/>
          </p:cNvSpPr>
          <p:nvPr/>
        </p:nvSpPr>
        <p:spPr>
          <a:xfrm rot="5400000">
            <a:off x="13857846" y="4244800"/>
            <a:ext cx="1890781" cy="189078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6398" dirty="0">
              <a:solidFill>
                <a:srgbClr val="FFFFFF"/>
              </a:solidFill>
              <a:latin typeface="Lato Light" panose="020F0502020204030203" pitchFamily="34" charset="0"/>
            </a:endParaRPr>
          </a:p>
        </p:txBody>
      </p:sp>
      <p:sp useBgFill="1">
        <p:nvSpPr>
          <p:cNvPr id="6" name="Rounded Rectangle 5">
            <a:extLst>
              <a:ext uri="{FF2B5EF4-FFF2-40B4-BE49-F238E27FC236}">
                <a16:creationId xmlns:a16="http://schemas.microsoft.com/office/drawing/2014/main" id="{E06DC7F1-04AF-9C4B-BAC2-F411256932C0}"/>
              </a:ext>
            </a:extLst>
          </p:cNvPr>
          <p:cNvSpPr/>
          <p:nvPr/>
        </p:nvSpPr>
        <p:spPr>
          <a:xfrm>
            <a:off x="13857846" y="6917186"/>
            <a:ext cx="8998979" cy="1890781"/>
          </a:xfrm>
          <a:prstGeom prst="roundRect">
            <a:avLst>
              <a:gd name="adj" fmla="val 50000"/>
            </a:avLst>
          </a:prstGeom>
          <a:ln w="508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1950212" rtlCol="0" anchor="ctr"/>
          <a:lstStyle/>
          <a:p>
            <a:endParaRPr lang="en-US" sz="2799" dirty="0">
              <a:solidFill>
                <a:schemeClr val="tx1"/>
              </a:solidFill>
              <a:latin typeface="Lato Light" panose="020F0502020204030203" pitchFamily="34" charset="0"/>
            </a:endParaRPr>
          </a:p>
        </p:txBody>
      </p:sp>
      <p:sp>
        <p:nvSpPr>
          <p:cNvPr id="7" name="Oval 6">
            <a:extLst>
              <a:ext uri="{FF2B5EF4-FFF2-40B4-BE49-F238E27FC236}">
                <a16:creationId xmlns:a16="http://schemas.microsoft.com/office/drawing/2014/main" id="{8128A096-F77A-DC43-8E3D-B7605BEFDE26}"/>
              </a:ext>
            </a:extLst>
          </p:cNvPr>
          <p:cNvSpPr>
            <a:spLocks noChangeAspect="1"/>
          </p:cNvSpPr>
          <p:nvPr/>
        </p:nvSpPr>
        <p:spPr>
          <a:xfrm rot="5400000">
            <a:off x="13857847" y="6917186"/>
            <a:ext cx="1890781" cy="189078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6398" dirty="0">
              <a:solidFill>
                <a:srgbClr val="FFFFFF"/>
              </a:solidFill>
              <a:latin typeface="Lato Light" panose="020F0502020204030203" pitchFamily="34" charset="0"/>
            </a:endParaRPr>
          </a:p>
        </p:txBody>
      </p:sp>
      <p:sp useBgFill="1">
        <p:nvSpPr>
          <p:cNvPr id="8" name="Rounded Rectangle 7">
            <a:extLst>
              <a:ext uri="{FF2B5EF4-FFF2-40B4-BE49-F238E27FC236}">
                <a16:creationId xmlns:a16="http://schemas.microsoft.com/office/drawing/2014/main" id="{E0081A9E-11EF-1144-87BD-C7BE32162554}"/>
              </a:ext>
            </a:extLst>
          </p:cNvPr>
          <p:cNvSpPr/>
          <p:nvPr/>
        </p:nvSpPr>
        <p:spPr>
          <a:xfrm>
            <a:off x="13857846" y="9589574"/>
            <a:ext cx="8998979" cy="1890781"/>
          </a:xfrm>
          <a:prstGeom prst="roundRect">
            <a:avLst>
              <a:gd name="adj" fmla="val 50000"/>
            </a:avLst>
          </a:prstGeom>
          <a:ln w="50800">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1950212" rtlCol="0" anchor="ctr"/>
          <a:lstStyle/>
          <a:p>
            <a:endParaRPr lang="en-US" sz="2799" dirty="0">
              <a:solidFill>
                <a:schemeClr val="tx1"/>
              </a:solidFill>
              <a:latin typeface="Lato Light" panose="020F0502020204030203" pitchFamily="34" charset="0"/>
            </a:endParaRPr>
          </a:p>
        </p:txBody>
      </p:sp>
      <p:sp>
        <p:nvSpPr>
          <p:cNvPr id="9" name="Oval 8">
            <a:extLst>
              <a:ext uri="{FF2B5EF4-FFF2-40B4-BE49-F238E27FC236}">
                <a16:creationId xmlns:a16="http://schemas.microsoft.com/office/drawing/2014/main" id="{E26FDD9B-7C9C-BE48-89D6-F3BF26932EA6}"/>
              </a:ext>
            </a:extLst>
          </p:cNvPr>
          <p:cNvSpPr>
            <a:spLocks noChangeAspect="1"/>
          </p:cNvSpPr>
          <p:nvPr/>
        </p:nvSpPr>
        <p:spPr>
          <a:xfrm rot="5400000">
            <a:off x="13857847" y="9589574"/>
            <a:ext cx="1890781" cy="1890781"/>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6398" dirty="0">
              <a:solidFill>
                <a:srgbClr val="FFFFFF"/>
              </a:solidFill>
              <a:latin typeface="Lato Light" panose="020F0502020204030203" pitchFamily="34" charset="0"/>
            </a:endParaRPr>
          </a:p>
        </p:txBody>
      </p:sp>
      <p:graphicFrame>
        <p:nvGraphicFramePr>
          <p:cNvPr id="10" name="Chart 9">
            <a:extLst>
              <a:ext uri="{FF2B5EF4-FFF2-40B4-BE49-F238E27FC236}">
                <a16:creationId xmlns:a16="http://schemas.microsoft.com/office/drawing/2014/main" id="{C01B0F85-2555-C64C-B119-0B6C1255E228}"/>
              </a:ext>
            </a:extLst>
          </p:cNvPr>
          <p:cNvGraphicFramePr/>
          <p:nvPr>
            <p:extLst>
              <p:ext uri="{D42A27DB-BD31-4B8C-83A1-F6EECF244321}">
                <p14:modId xmlns:p14="http://schemas.microsoft.com/office/powerpoint/2010/main" val="1478642600"/>
              </p:ext>
            </p:extLst>
          </p:nvPr>
        </p:nvGraphicFramePr>
        <p:xfrm>
          <a:off x="2899219" y="3293570"/>
          <a:ext cx="9152320" cy="9152320"/>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11" name="Oval 10">
            <a:extLst>
              <a:ext uri="{FF2B5EF4-FFF2-40B4-BE49-F238E27FC236}">
                <a16:creationId xmlns:a16="http://schemas.microsoft.com/office/drawing/2014/main" id="{527DE4B3-C299-A649-9F30-DE86415FCB60}"/>
              </a:ext>
            </a:extLst>
          </p:cNvPr>
          <p:cNvSpPr/>
          <p:nvPr/>
        </p:nvSpPr>
        <p:spPr>
          <a:xfrm>
            <a:off x="10185153" y="8298381"/>
            <a:ext cx="1978492" cy="1978492"/>
          </a:xfrm>
          <a:prstGeom prst="ellipse">
            <a:avLst/>
          </a:prstGeom>
          <a:ln w="508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useBgFill="1">
        <p:nvSpPr>
          <p:cNvPr id="12" name="Oval 11">
            <a:extLst>
              <a:ext uri="{FF2B5EF4-FFF2-40B4-BE49-F238E27FC236}">
                <a16:creationId xmlns:a16="http://schemas.microsoft.com/office/drawing/2014/main" id="{F6D47343-CC75-FB4A-845B-C6AE6079E3B7}"/>
              </a:ext>
            </a:extLst>
          </p:cNvPr>
          <p:cNvSpPr/>
          <p:nvPr/>
        </p:nvSpPr>
        <p:spPr>
          <a:xfrm>
            <a:off x="5152483" y="3182545"/>
            <a:ext cx="1978492" cy="1978492"/>
          </a:xfrm>
          <a:prstGeom prst="ellipse">
            <a:avLst/>
          </a:prstGeom>
          <a:ln w="5080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useBgFill="1">
        <p:nvSpPr>
          <p:cNvPr id="13" name="Oval 12">
            <a:extLst>
              <a:ext uri="{FF2B5EF4-FFF2-40B4-BE49-F238E27FC236}">
                <a16:creationId xmlns:a16="http://schemas.microsoft.com/office/drawing/2014/main" id="{B60F5839-5B34-D845-A29A-D1AE015DF0DA}"/>
              </a:ext>
            </a:extLst>
          </p:cNvPr>
          <p:cNvSpPr/>
          <p:nvPr/>
        </p:nvSpPr>
        <p:spPr>
          <a:xfrm>
            <a:off x="2458094" y="6578348"/>
            <a:ext cx="1978492" cy="1978492"/>
          </a:xfrm>
          <a:prstGeom prst="ellipse">
            <a:avLst/>
          </a:prstGeom>
          <a:ln w="508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98" dirty="0">
              <a:latin typeface="Lato Light" panose="020F0502020204030203" pitchFamily="34" charset="0"/>
            </a:endParaRPr>
          </a:p>
        </p:txBody>
      </p:sp>
      <p:sp>
        <p:nvSpPr>
          <p:cNvPr id="23" name="Freeform 748">
            <a:extLst>
              <a:ext uri="{FF2B5EF4-FFF2-40B4-BE49-F238E27FC236}">
                <a16:creationId xmlns:a16="http://schemas.microsoft.com/office/drawing/2014/main" id="{AF22DADF-926F-D742-ABE1-009330FA819A}"/>
              </a:ext>
            </a:extLst>
          </p:cNvPr>
          <p:cNvSpPr>
            <a:spLocks noChangeArrowheads="1"/>
          </p:cNvSpPr>
          <p:nvPr/>
        </p:nvSpPr>
        <p:spPr bwMode="auto">
          <a:xfrm>
            <a:off x="2891281" y="7069156"/>
            <a:ext cx="1112118" cy="996876"/>
          </a:xfrm>
          <a:custGeom>
            <a:avLst/>
            <a:gdLst/>
            <a:ahLst/>
            <a:cxnLst/>
            <a:rect l="0" t="0" r="r" b="b"/>
            <a:pathLst>
              <a:path w="306589" h="274279">
                <a:moveTo>
                  <a:pt x="247473" y="238125"/>
                </a:moveTo>
                <a:cubicBezTo>
                  <a:pt x="249943" y="238125"/>
                  <a:pt x="252059" y="240242"/>
                  <a:pt x="252059" y="242711"/>
                </a:cubicBezTo>
                <a:cubicBezTo>
                  <a:pt x="252059" y="245181"/>
                  <a:pt x="249943" y="247297"/>
                  <a:pt x="247473" y="247297"/>
                </a:cubicBezTo>
                <a:cubicBezTo>
                  <a:pt x="245004" y="247297"/>
                  <a:pt x="242887" y="245181"/>
                  <a:pt x="242887" y="242711"/>
                </a:cubicBezTo>
                <a:cubicBezTo>
                  <a:pt x="242887" y="240242"/>
                  <a:pt x="245004" y="238125"/>
                  <a:pt x="247473" y="238125"/>
                </a:cubicBezTo>
                <a:close/>
                <a:moveTo>
                  <a:pt x="50800" y="238125"/>
                </a:moveTo>
                <a:cubicBezTo>
                  <a:pt x="53364" y="238125"/>
                  <a:pt x="55196" y="240242"/>
                  <a:pt x="55196" y="242711"/>
                </a:cubicBezTo>
                <a:cubicBezTo>
                  <a:pt x="55196" y="245181"/>
                  <a:pt x="53364" y="247297"/>
                  <a:pt x="50800" y="247297"/>
                </a:cubicBezTo>
                <a:cubicBezTo>
                  <a:pt x="47869" y="247297"/>
                  <a:pt x="46037" y="245181"/>
                  <a:pt x="46037" y="242711"/>
                </a:cubicBezTo>
                <a:cubicBezTo>
                  <a:pt x="46037" y="240242"/>
                  <a:pt x="47869" y="238125"/>
                  <a:pt x="50800" y="238125"/>
                </a:cubicBezTo>
                <a:close/>
                <a:moveTo>
                  <a:pt x="247961" y="221436"/>
                </a:moveTo>
                <a:cubicBezTo>
                  <a:pt x="236102" y="221436"/>
                  <a:pt x="226400" y="230782"/>
                  <a:pt x="226040" y="242645"/>
                </a:cubicBezTo>
                <a:cubicBezTo>
                  <a:pt x="226040" y="243005"/>
                  <a:pt x="226400" y="243005"/>
                  <a:pt x="226400" y="243005"/>
                </a:cubicBezTo>
                <a:cubicBezTo>
                  <a:pt x="226400" y="243364"/>
                  <a:pt x="226040" y="243364"/>
                  <a:pt x="226040" y="243364"/>
                </a:cubicBezTo>
                <a:cubicBezTo>
                  <a:pt x="226400" y="255227"/>
                  <a:pt x="236102" y="264932"/>
                  <a:pt x="247961" y="264932"/>
                </a:cubicBezTo>
                <a:cubicBezTo>
                  <a:pt x="259820" y="264932"/>
                  <a:pt x="269523" y="255227"/>
                  <a:pt x="269523" y="243005"/>
                </a:cubicBezTo>
                <a:cubicBezTo>
                  <a:pt x="269523" y="231141"/>
                  <a:pt x="259820" y="221436"/>
                  <a:pt x="247961" y="221436"/>
                </a:cubicBezTo>
                <a:close/>
                <a:moveTo>
                  <a:pt x="51389" y="221436"/>
                </a:moveTo>
                <a:cubicBezTo>
                  <a:pt x="39530" y="221436"/>
                  <a:pt x="29827" y="231141"/>
                  <a:pt x="29827" y="243005"/>
                </a:cubicBezTo>
                <a:cubicBezTo>
                  <a:pt x="29827" y="255227"/>
                  <a:pt x="39530" y="264932"/>
                  <a:pt x="51389" y="264932"/>
                </a:cubicBezTo>
                <a:cubicBezTo>
                  <a:pt x="63248" y="264932"/>
                  <a:pt x="72951" y="255227"/>
                  <a:pt x="72951" y="243005"/>
                </a:cubicBezTo>
                <a:cubicBezTo>
                  <a:pt x="72951" y="231141"/>
                  <a:pt x="63248" y="221436"/>
                  <a:pt x="51389" y="221436"/>
                </a:cubicBezTo>
                <a:close/>
                <a:moveTo>
                  <a:pt x="55702" y="56078"/>
                </a:moveTo>
                <a:lnTo>
                  <a:pt x="55702" y="118626"/>
                </a:lnTo>
                <a:lnTo>
                  <a:pt x="101341" y="120783"/>
                </a:lnTo>
                <a:cubicBezTo>
                  <a:pt x="103856" y="120783"/>
                  <a:pt x="106013" y="123299"/>
                  <a:pt x="105653" y="125816"/>
                </a:cubicBezTo>
                <a:cubicBezTo>
                  <a:pt x="105653" y="127972"/>
                  <a:pt x="103497" y="130129"/>
                  <a:pt x="100982" y="130129"/>
                </a:cubicBezTo>
                <a:lnTo>
                  <a:pt x="100622" y="130129"/>
                </a:lnTo>
                <a:lnTo>
                  <a:pt x="55702" y="127972"/>
                </a:lnTo>
                <a:lnTo>
                  <a:pt x="55702" y="182612"/>
                </a:lnTo>
                <a:lnTo>
                  <a:pt x="246165" y="182612"/>
                </a:lnTo>
                <a:cubicBezTo>
                  <a:pt x="258024" y="182612"/>
                  <a:pt x="268445" y="175064"/>
                  <a:pt x="272398" y="164279"/>
                </a:cubicBezTo>
                <a:lnTo>
                  <a:pt x="282101" y="139116"/>
                </a:lnTo>
                <a:lnTo>
                  <a:pt x="234665" y="136600"/>
                </a:lnTo>
                <a:cubicBezTo>
                  <a:pt x="232149" y="136600"/>
                  <a:pt x="230353" y="134443"/>
                  <a:pt x="230353" y="131927"/>
                </a:cubicBezTo>
                <a:cubicBezTo>
                  <a:pt x="230353" y="129410"/>
                  <a:pt x="232509" y="127253"/>
                  <a:pt x="235384" y="127253"/>
                </a:cubicBezTo>
                <a:lnTo>
                  <a:pt x="285695" y="129770"/>
                </a:lnTo>
                <a:lnTo>
                  <a:pt x="296476" y="101371"/>
                </a:lnTo>
                <a:cubicBezTo>
                  <a:pt x="297913" y="97417"/>
                  <a:pt x="297554" y="93103"/>
                  <a:pt x="295397" y="89509"/>
                </a:cubicBezTo>
                <a:cubicBezTo>
                  <a:pt x="292882" y="85914"/>
                  <a:pt x="289288" y="83398"/>
                  <a:pt x="285335" y="82679"/>
                </a:cubicBezTo>
                <a:lnTo>
                  <a:pt x="198369" y="72613"/>
                </a:lnTo>
                <a:lnTo>
                  <a:pt x="198369" y="102809"/>
                </a:lnTo>
                <a:lnTo>
                  <a:pt x="223525" y="102809"/>
                </a:lnTo>
                <a:cubicBezTo>
                  <a:pt x="225681" y="102809"/>
                  <a:pt x="227118" y="103888"/>
                  <a:pt x="227837" y="105685"/>
                </a:cubicBezTo>
                <a:cubicBezTo>
                  <a:pt x="228556" y="107482"/>
                  <a:pt x="228196" y="109639"/>
                  <a:pt x="226759" y="110718"/>
                </a:cubicBezTo>
                <a:lnTo>
                  <a:pt x="174651" y="163201"/>
                </a:lnTo>
                <a:cubicBezTo>
                  <a:pt x="173573" y="163920"/>
                  <a:pt x="172495" y="164639"/>
                  <a:pt x="171417" y="164639"/>
                </a:cubicBezTo>
                <a:cubicBezTo>
                  <a:pt x="169979" y="164639"/>
                  <a:pt x="168901" y="163920"/>
                  <a:pt x="167823" y="163201"/>
                </a:cubicBezTo>
                <a:lnTo>
                  <a:pt x="115715" y="110718"/>
                </a:lnTo>
                <a:cubicBezTo>
                  <a:pt x="114278" y="109639"/>
                  <a:pt x="113919" y="107482"/>
                  <a:pt x="114637" y="105685"/>
                </a:cubicBezTo>
                <a:cubicBezTo>
                  <a:pt x="115356" y="103888"/>
                  <a:pt x="117153" y="102809"/>
                  <a:pt x="118950" y="102809"/>
                </a:cubicBezTo>
                <a:lnTo>
                  <a:pt x="144824" y="102809"/>
                </a:lnTo>
                <a:lnTo>
                  <a:pt x="144824" y="66502"/>
                </a:lnTo>
                <a:lnTo>
                  <a:pt x="55702" y="56078"/>
                </a:lnTo>
                <a:close/>
                <a:moveTo>
                  <a:pt x="4671" y="0"/>
                </a:moveTo>
                <a:cubicBezTo>
                  <a:pt x="31624" y="0"/>
                  <a:pt x="53545" y="20490"/>
                  <a:pt x="55702" y="47091"/>
                </a:cubicBezTo>
                <a:lnTo>
                  <a:pt x="144824" y="57156"/>
                </a:lnTo>
                <a:lnTo>
                  <a:pt x="144824" y="24444"/>
                </a:lnTo>
                <a:cubicBezTo>
                  <a:pt x="144824" y="21928"/>
                  <a:pt x="146621" y="19771"/>
                  <a:pt x="149496" y="19771"/>
                </a:cubicBezTo>
                <a:cubicBezTo>
                  <a:pt x="152011" y="19771"/>
                  <a:pt x="153808" y="21928"/>
                  <a:pt x="153808" y="24444"/>
                </a:cubicBezTo>
                <a:lnTo>
                  <a:pt x="153808" y="107482"/>
                </a:lnTo>
                <a:cubicBezTo>
                  <a:pt x="153808" y="109999"/>
                  <a:pt x="152011" y="112156"/>
                  <a:pt x="149496" y="112156"/>
                </a:cubicBezTo>
                <a:lnTo>
                  <a:pt x="130090" y="112156"/>
                </a:lnTo>
                <a:lnTo>
                  <a:pt x="171417" y="153495"/>
                </a:lnTo>
                <a:lnTo>
                  <a:pt x="212384" y="112156"/>
                </a:lnTo>
                <a:lnTo>
                  <a:pt x="193697" y="112156"/>
                </a:lnTo>
                <a:cubicBezTo>
                  <a:pt x="191182" y="112156"/>
                  <a:pt x="189385" y="109999"/>
                  <a:pt x="189385" y="107482"/>
                </a:cubicBezTo>
                <a:lnTo>
                  <a:pt x="189385" y="29477"/>
                </a:lnTo>
                <a:cubicBezTo>
                  <a:pt x="189385" y="26960"/>
                  <a:pt x="191182" y="24803"/>
                  <a:pt x="193697" y="24803"/>
                </a:cubicBezTo>
                <a:cubicBezTo>
                  <a:pt x="196572" y="24803"/>
                  <a:pt x="198369" y="26960"/>
                  <a:pt x="198369" y="29477"/>
                </a:cubicBezTo>
                <a:lnTo>
                  <a:pt x="198369" y="63267"/>
                </a:lnTo>
                <a:lnTo>
                  <a:pt x="286413" y="73692"/>
                </a:lnTo>
                <a:cubicBezTo>
                  <a:pt x="293601" y="74411"/>
                  <a:pt x="299710" y="78365"/>
                  <a:pt x="303304" y="84476"/>
                </a:cubicBezTo>
                <a:cubicBezTo>
                  <a:pt x="306897" y="90587"/>
                  <a:pt x="307616" y="98136"/>
                  <a:pt x="305100" y="104607"/>
                </a:cubicBezTo>
                <a:lnTo>
                  <a:pt x="281023" y="167874"/>
                </a:lnTo>
                <a:cubicBezTo>
                  <a:pt x="275632" y="182253"/>
                  <a:pt x="261617" y="191599"/>
                  <a:pt x="246165" y="191599"/>
                </a:cubicBezTo>
                <a:lnTo>
                  <a:pt x="55702" y="191599"/>
                </a:lnTo>
                <a:lnTo>
                  <a:pt x="55702" y="212449"/>
                </a:lnTo>
                <a:cubicBezTo>
                  <a:pt x="69358" y="214606"/>
                  <a:pt x="79779" y="225030"/>
                  <a:pt x="81935" y="238331"/>
                </a:cubicBezTo>
                <a:lnTo>
                  <a:pt x="217415" y="238331"/>
                </a:lnTo>
                <a:cubicBezTo>
                  <a:pt x="219572" y="223592"/>
                  <a:pt x="232149" y="212089"/>
                  <a:pt x="247961" y="212089"/>
                </a:cubicBezTo>
                <a:cubicBezTo>
                  <a:pt x="264852" y="212089"/>
                  <a:pt x="278507" y="226109"/>
                  <a:pt x="278507" y="243005"/>
                </a:cubicBezTo>
                <a:cubicBezTo>
                  <a:pt x="278507" y="260259"/>
                  <a:pt x="264852" y="274279"/>
                  <a:pt x="247961" y="274279"/>
                </a:cubicBezTo>
                <a:cubicBezTo>
                  <a:pt x="232149" y="274279"/>
                  <a:pt x="219572" y="262416"/>
                  <a:pt x="217415" y="247678"/>
                </a:cubicBezTo>
                <a:lnTo>
                  <a:pt x="81935" y="247678"/>
                </a:lnTo>
                <a:cubicBezTo>
                  <a:pt x="79779" y="262416"/>
                  <a:pt x="66842" y="274279"/>
                  <a:pt x="51389" y="274279"/>
                </a:cubicBezTo>
                <a:cubicBezTo>
                  <a:pt x="34139" y="274279"/>
                  <a:pt x="20484" y="260259"/>
                  <a:pt x="20484" y="243005"/>
                </a:cubicBezTo>
                <a:cubicBezTo>
                  <a:pt x="20484" y="227547"/>
                  <a:pt x="31624" y="214965"/>
                  <a:pt x="46718" y="212449"/>
                </a:cubicBezTo>
                <a:lnTo>
                  <a:pt x="46718" y="187286"/>
                </a:lnTo>
                <a:lnTo>
                  <a:pt x="46718" y="51045"/>
                </a:lnTo>
                <a:cubicBezTo>
                  <a:pt x="46718" y="28039"/>
                  <a:pt x="27671" y="8987"/>
                  <a:pt x="4671" y="8987"/>
                </a:cubicBezTo>
                <a:cubicBezTo>
                  <a:pt x="2156" y="8987"/>
                  <a:pt x="0" y="7189"/>
                  <a:pt x="0" y="4673"/>
                </a:cubicBezTo>
                <a:cubicBezTo>
                  <a:pt x="0" y="1797"/>
                  <a:pt x="2156" y="0"/>
                  <a:pt x="4671"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24" name="Freeform 747">
            <a:extLst>
              <a:ext uri="{FF2B5EF4-FFF2-40B4-BE49-F238E27FC236}">
                <a16:creationId xmlns:a16="http://schemas.microsoft.com/office/drawing/2014/main" id="{B5575837-D53B-D549-A973-1AACC343048A}"/>
              </a:ext>
            </a:extLst>
          </p:cNvPr>
          <p:cNvSpPr>
            <a:spLocks noChangeArrowheads="1"/>
          </p:cNvSpPr>
          <p:nvPr/>
        </p:nvSpPr>
        <p:spPr bwMode="auto">
          <a:xfrm>
            <a:off x="5582787" y="3739620"/>
            <a:ext cx="1117884" cy="864342"/>
          </a:xfrm>
          <a:custGeom>
            <a:avLst/>
            <a:gdLst/>
            <a:ahLst/>
            <a:cxnLst/>
            <a:rect l="0" t="0" r="r" b="b"/>
            <a:pathLst>
              <a:path w="307615" h="237767">
                <a:moveTo>
                  <a:pt x="233023" y="204787"/>
                </a:moveTo>
                <a:cubicBezTo>
                  <a:pt x="235744" y="204787"/>
                  <a:pt x="237785" y="206828"/>
                  <a:pt x="237785" y="209210"/>
                </a:cubicBezTo>
                <a:cubicBezTo>
                  <a:pt x="237785" y="211931"/>
                  <a:pt x="235744" y="213972"/>
                  <a:pt x="233023" y="213972"/>
                </a:cubicBezTo>
                <a:cubicBezTo>
                  <a:pt x="230641" y="213972"/>
                  <a:pt x="228600" y="211931"/>
                  <a:pt x="228600" y="209210"/>
                </a:cubicBezTo>
                <a:cubicBezTo>
                  <a:pt x="228600" y="206828"/>
                  <a:pt x="230641" y="204787"/>
                  <a:pt x="233023" y="204787"/>
                </a:cubicBezTo>
                <a:close/>
                <a:moveTo>
                  <a:pt x="56164" y="204787"/>
                </a:moveTo>
                <a:cubicBezTo>
                  <a:pt x="59230" y="204787"/>
                  <a:pt x="61529" y="206828"/>
                  <a:pt x="61529" y="209210"/>
                </a:cubicBezTo>
                <a:cubicBezTo>
                  <a:pt x="61529" y="211931"/>
                  <a:pt x="59230" y="213972"/>
                  <a:pt x="56164" y="213972"/>
                </a:cubicBezTo>
                <a:cubicBezTo>
                  <a:pt x="53099" y="213972"/>
                  <a:pt x="50800" y="211931"/>
                  <a:pt x="50800" y="209210"/>
                </a:cubicBezTo>
                <a:cubicBezTo>
                  <a:pt x="50800" y="206828"/>
                  <a:pt x="53099" y="204787"/>
                  <a:pt x="56164" y="204787"/>
                </a:cubicBezTo>
                <a:close/>
                <a:moveTo>
                  <a:pt x="56176" y="188699"/>
                </a:moveTo>
                <a:cubicBezTo>
                  <a:pt x="45365" y="188699"/>
                  <a:pt x="36356" y="197653"/>
                  <a:pt x="36356" y="208398"/>
                </a:cubicBezTo>
                <a:cubicBezTo>
                  <a:pt x="36356" y="219501"/>
                  <a:pt x="45365" y="228455"/>
                  <a:pt x="56176" y="228455"/>
                </a:cubicBezTo>
                <a:cubicBezTo>
                  <a:pt x="66986" y="228455"/>
                  <a:pt x="75995" y="219501"/>
                  <a:pt x="75995" y="208398"/>
                </a:cubicBezTo>
                <a:cubicBezTo>
                  <a:pt x="75995" y="197653"/>
                  <a:pt x="66986" y="188699"/>
                  <a:pt x="56176" y="188699"/>
                </a:cubicBezTo>
                <a:close/>
                <a:moveTo>
                  <a:pt x="234047" y="188485"/>
                </a:moveTo>
                <a:cubicBezTo>
                  <a:pt x="223228" y="188485"/>
                  <a:pt x="214212" y="197478"/>
                  <a:pt x="214212" y="208270"/>
                </a:cubicBezTo>
                <a:cubicBezTo>
                  <a:pt x="214212" y="219421"/>
                  <a:pt x="223228" y="228413"/>
                  <a:pt x="234047" y="228413"/>
                </a:cubicBezTo>
                <a:cubicBezTo>
                  <a:pt x="245226" y="228413"/>
                  <a:pt x="253881" y="219421"/>
                  <a:pt x="253881" y="208270"/>
                </a:cubicBezTo>
                <a:cubicBezTo>
                  <a:pt x="253881" y="197478"/>
                  <a:pt x="245226" y="188485"/>
                  <a:pt x="234047" y="188485"/>
                </a:cubicBezTo>
                <a:close/>
                <a:moveTo>
                  <a:pt x="56176" y="179387"/>
                </a:moveTo>
                <a:cubicBezTo>
                  <a:pt x="72031" y="179387"/>
                  <a:pt x="85364" y="192639"/>
                  <a:pt x="85364" y="208398"/>
                </a:cubicBezTo>
                <a:cubicBezTo>
                  <a:pt x="85364" y="224515"/>
                  <a:pt x="72031" y="237767"/>
                  <a:pt x="56176" y="237767"/>
                </a:cubicBezTo>
                <a:cubicBezTo>
                  <a:pt x="39960" y="237767"/>
                  <a:pt x="26987" y="224515"/>
                  <a:pt x="26987" y="208398"/>
                </a:cubicBezTo>
                <a:cubicBezTo>
                  <a:pt x="26987" y="192639"/>
                  <a:pt x="39960" y="179387"/>
                  <a:pt x="56176" y="179387"/>
                </a:cubicBezTo>
                <a:close/>
                <a:moveTo>
                  <a:pt x="285256" y="153234"/>
                </a:moveTo>
                <a:cubicBezTo>
                  <a:pt x="281289" y="153234"/>
                  <a:pt x="277683" y="156831"/>
                  <a:pt x="277683" y="160788"/>
                </a:cubicBezTo>
                <a:lnTo>
                  <a:pt x="277683" y="166184"/>
                </a:lnTo>
                <a:cubicBezTo>
                  <a:pt x="277683" y="170140"/>
                  <a:pt x="281289" y="173378"/>
                  <a:pt x="285256" y="173378"/>
                </a:cubicBezTo>
                <a:lnTo>
                  <a:pt x="297878" y="173378"/>
                </a:lnTo>
                <a:lnTo>
                  <a:pt x="297878" y="153234"/>
                </a:lnTo>
                <a:lnTo>
                  <a:pt x="285256" y="153234"/>
                </a:lnTo>
                <a:close/>
                <a:moveTo>
                  <a:pt x="203080" y="136525"/>
                </a:moveTo>
                <a:lnTo>
                  <a:pt x="222368" y="136525"/>
                </a:lnTo>
                <a:cubicBezTo>
                  <a:pt x="224511" y="136525"/>
                  <a:pt x="226655" y="138723"/>
                  <a:pt x="226655" y="141287"/>
                </a:cubicBezTo>
                <a:cubicBezTo>
                  <a:pt x="226655" y="143852"/>
                  <a:pt x="224511" y="146050"/>
                  <a:pt x="222368" y="146050"/>
                </a:cubicBezTo>
                <a:lnTo>
                  <a:pt x="207724" y="146050"/>
                </a:lnTo>
                <a:lnTo>
                  <a:pt x="207724" y="150446"/>
                </a:lnTo>
                <a:cubicBezTo>
                  <a:pt x="207724" y="153010"/>
                  <a:pt x="205581" y="155208"/>
                  <a:pt x="203080" y="155208"/>
                </a:cubicBezTo>
                <a:cubicBezTo>
                  <a:pt x="200580" y="155208"/>
                  <a:pt x="198437" y="153010"/>
                  <a:pt x="198437" y="150446"/>
                </a:cubicBezTo>
                <a:lnTo>
                  <a:pt x="198437" y="141287"/>
                </a:lnTo>
                <a:cubicBezTo>
                  <a:pt x="198437" y="138723"/>
                  <a:pt x="200580" y="136525"/>
                  <a:pt x="203080" y="136525"/>
                </a:cubicBezTo>
                <a:close/>
                <a:moveTo>
                  <a:pt x="9015" y="84531"/>
                </a:moveTo>
                <a:lnTo>
                  <a:pt x="9015" y="158630"/>
                </a:lnTo>
                <a:lnTo>
                  <a:pt x="65634" y="158630"/>
                </a:lnTo>
                <a:lnTo>
                  <a:pt x="99172" y="158630"/>
                </a:lnTo>
                <a:lnTo>
                  <a:pt x="99172" y="84531"/>
                </a:lnTo>
                <a:lnTo>
                  <a:pt x="9015" y="84531"/>
                </a:lnTo>
                <a:close/>
                <a:moveTo>
                  <a:pt x="197262" y="63308"/>
                </a:moveTo>
                <a:lnTo>
                  <a:pt x="217818" y="111868"/>
                </a:lnTo>
                <a:lnTo>
                  <a:pt x="251357" y="111868"/>
                </a:lnTo>
                <a:lnTo>
                  <a:pt x="228637" y="63308"/>
                </a:lnTo>
                <a:lnTo>
                  <a:pt x="197262" y="63308"/>
                </a:lnTo>
                <a:close/>
                <a:moveTo>
                  <a:pt x="171658" y="34172"/>
                </a:moveTo>
                <a:lnTo>
                  <a:pt x="171658" y="163306"/>
                </a:lnTo>
                <a:lnTo>
                  <a:pt x="171658" y="203953"/>
                </a:lnTo>
                <a:lnTo>
                  <a:pt x="205196" y="203953"/>
                </a:lnTo>
                <a:cubicBezTo>
                  <a:pt x="207721" y="189924"/>
                  <a:pt x="219621" y="179133"/>
                  <a:pt x="234047" y="179133"/>
                </a:cubicBezTo>
                <a:cubicBezTo>
                  <a:pt x="248472" y="179133"/>
                  <a:pt x="260733" y="189924"/>
                  <a:pt x="262897" y="203953"/>
                </a:cubicBezTo>
                <a:lnTo>
                  <a:pt x="277683" y="203953"/>
                </a:lnTo>
                <a:cubicBezTo>
                  <a:pt x="288862" y="203953"/>
                  <a:pt x="297878" y="194600"/>
                  <a:pt x="297878" y="183450"/>
                </a:cubicBezTo>
                <a:lnTo>
                  <a:pt x="297878" y="182730"/>
                </a:lnTo>
                <a:lnTo>
                  <a:pt x="285256" y="182730"/>
                </a:lnTo>
                <a:cubicBezTo>
                  <a:pt x="275879" y="182730"/>
                  <a:pt x="268306" y="175176"/>
                  <a:pt x="268306" y="166184"/>
                </a:cubicBezTo>
                <a:lnTo>
                  <a:pt x="268306" y="160788"/>
                </a:lnTo>
                <a:cubicBezTo>
                  <a:pt x="268306" y="151436"/>
                  <a:pt x="275879" y="143882"/>
                  <a:pt x="285256" y="143882"/>
                </a:cubicBezTo>
                <a:lnTo>
                  <a:pt x="297878" y="143882"/>
                </a:lnTo>
                <a:lnTo>
                  <a:pt x="297878" y="142083"/>
                </a:lnTo>
                <a:cubicBezTo>
                  <a:pt x="297878" y="130573"/>
                  <a:pt x="288862" y="121220"/>
                  <a:pt x="277683" y="121220"/>
                </a:cubicBezTo>
                <a:lnTo>
                  <a:pt x="258569" y="121220"/>
                </a:lnTo>
                <a:lnTo>
                  <a:pt x="214933" y="121220"/>
                </a:lnTo>
                <a:cubicBezTo>
                  <a:pt x="213130" y="121220"/>
                  <a:pt x="211327" y="120141"/>
                  <a:pt x="210606" y="118343"/>
                </a:cubicBezTo>
                <a:lnTo>
                  <a:pt x="186083" y="60790"/>
                </a:lnTo>
                <a:cubicBezTo>
                  <a:pt x="185362" y="59351"/>
                  <a:pt x="185362" y="57553"/>
                  <a:pt x="186444" y="56114"/>
                </a:cubicBezTo>
                <a:cubicBezTo>
                  <a:pt x="187165" y="55035"/>
                  <a:pt x="188607" y="54315"/>
                  <a:pt x="190411" y="54315"/>
                </a:cubicBezTo>
                <a:lnTo>
                  <a:pt x="224309" y="54315"/>
                </a:lnTo>
                <a:lnTo>
                  <a:pt x="217458" y="39567"/>
                </a:lnTo>
                <a:cubicBezTo>
                  <a:pt x="216015" y="36330"/>
                  <a:pt x="212409" y="34172"/>
                  <a:pt x="208802" y="34172"/>
                </a:cubicBezTo>
                <a:lnTo>
                  <a:pt x="171658" y="34172"/>
                </a:lnTo>
                <a:close/>
                <a:moveTo>
                  <a:pt x="55897" y="8992"/>
                </a:moveTo>
                <a:lnTo>
                  <a:pt x="55897" y="75178"/>
                </a:lnTo>
                <a:lnTo>
                  <a:pt x="103860" y="75178"/>
                </a:lnTo>
                <a:cubicBezTo>
                  <a:pt x="106385" y="75178"/>
                  <a:pt x="108548" y="77336"/>
                  <a:pt x="108548" y="79854"/>
                </a:cubicBezTo>
                <a:lnTo>
                  <a:pt x="108548" y="158630"/>
                </a:lnTo>
                <a:lnTo>
                  <a:pt x="162282" y="158630"/>
                </a:lnTo>
                <a:lnTo>
                  <a:pt x="162282" y="29496"/>
                </a:lnTo>
                <a:lnTo>
                  <a:pt x="162282" y="8992"/>
                </a:lnTo>
                <a:lnTo>
                  <a:pt x="55897" y="8992"/>
                </a:lnTo>
                <a:close/>
                <a:moveTo>
                  <a:pt x="51209" y="0"/>
                </a:moveTo>
                <a:lnTo>
                  <a:pt x="166970" y="0"/>
                </a:lnTo>
                <a:cubicBezTo>
                  <a:pt x="169494" y="0"/>
                  <a:pt x="171658" y="1798"/>
                  <a:pt x="171658" y="4676"/>
                </a:cubicBezTo>
                <a:lnTo>
                  <a:pt x="171658" y="24819"/>
                </a:lnTo>
                <a:lnTo>
                  <a:pt x="208802" y="24819"/>
                </a:lnTo>
                <a:cubicBezTo>
                  <a:pt x="216015" y="24819"/>
                  <a:pt x="222867" y="29136"/>
                  <a:pt x="226113" y="35970"/>
                </a:cubicBezTo>
                <a:lnTo>
                  <a:pt x="261454" y="111868"/>
                </a:lnTo>
                <a:lnTo>
                  <a:pt x="277683" y="111868"/>
                </a:lnTo>
                <a:cubicBezTo>
                  <a:pt x="293911" y="111868"/>
                  <a:pt x="307615" y="125537"/>
                  <a:pt x="307615" y="142083"/>
                </a:cubicBezTo>
                <a:lnTo>
                  <a:pt x="307615" y="148558"/>
                </a:lnTo>
                <a:lnTo>
                  <a:pt x="307615" y="178414"/>
                </a:lnTo>
                <a:lnTo>
                  <a:pt x="307615" y="183450"/>
                </a:lnTo>
                <a:cubicBezTo>
                  <a:pt x="307615" y="199636"/>
                  <a:pt x="293911" y="212946"/>
                  <a:pt x="277683" y="212946"/>
                </a:cubicBezTo>
                <a:lnTo>
                  <a:pt x="262897" y="212946"/>
                </a:lnTo>
                <a:cubicBezTo>
                  <a:pt x="260733" y="226974"/>
                  <a:pt x="248472" y="237766"/>
                  <a:pt x="234047" y="237766"/>
                </a:cubicBezTo>
                <a:cubicBezTo>
                  <a:pt x="219621" y="237766"/>
                  <a:pt x="207721" y="226974"/>
                  <a:pt x="205196" y="212946"/>
                </a:cubicBezTo>
                <a:lnTo>
                  <a:pt x="166970" y="212946"/>
                </a:lnTo>
                <a:lnTo>
                  <a:pt x="104221" y="212946"/>
                </a:lnTo>
                <a:cubicBezTo>
                  <a:pt x="101696" y="212946"/>
                  <a:pt x="99533" y="211147"/>
                  <a:pt x="99533" y="208270"/>
                </a:cubicBezTo>
                <a:cubicBezTo>
                  <a:pt x="99533" y="205752"/>
                  <a:pt x="101696" y="203953"/>
                  <a:pt x="104221" y="203953"/>
                </a:cubicBezTo>
                <a:lnTo>
                  <a:pt x="162282" y="203953"/>
                </a:lnTo>
                <a:lnTo>
                  <a:pt x="162282" y="167982"/>
                </a:lnTo>
                <a:lnTo>
                  <a:pt x="103860" y="167982"/>
                </a:lnTo>
                <a:lnTo>
                  <a:pt x="63470" y="167982"/>
                </a:lnTo>
                <a:lnTo>
                  <a:pt x="9015" y="167982"/>
                </a:lnTo>
                <a:lnTo>
                  <a:pt x="9015" y="182730"/>
                </a:lnTo>
                <a:cubicBezTo>
                  <a:pt x="9015" y="185248"/>
                  <a:pt x="7212" y="187406"/>
                  <a:pt x="4688" y="187406"/>
                </a:cubicBezTo>
                <a:cubicBezTo>
                  <a:pt x="1803" y="187406"/>
                  <a:pt x="0" y="185248"/>
                  <a:pt x="0" y="182730"/>
                </a:cubicBezTo>
                <a:lnTo>
                  <a:pt x="0" y="163306"/>
                </a:lnTo>
                <a:lnTo>
                  <a:pt x="0" y="79854"/>
                </a:lnTo>
                <a:cubicBezTo>
                  <a:pt x="0" y="77336"/>
                  <a:pt x="1803" y="75178"/>
                  <a:pt x="4688" y="75178"/>
                </a:cubicBezTo>
                <a:lnTo>
                  <a:pt x="46521" y="75178"/>
                </a:lnTo>
                <a:lnTo>
                  <a:pt x="46521" y="4676"/>
                </a:lnTo>
                <a:cubicBezTo>
                  <a:pt x="46521" y="1798"/>
                  <a:pt x="48684" y="0"/>
                  <a:pt x="51209"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25" name="Freeform 746">
            <a:extLst>
              <a:ext uri="{FF2B5EF4-FFF2-40B4-BE49-F238E27FC236}">
                <a16:creationId xmlns:a16="http://schemas.microsoft.com/office/drawing/2014/main" id="{B2DE17BB-1237-7C40-A2E2-7BB63FB16ACC}"/>
              </a:ext>
            </a:extLst>
          </p:cNvPr>
          <p:cNvSpPr>
            <a:spLocks noChangeArrowheads="1"/>
          </p:cNvSpPr>
          <p:nvPr/>
        </p:nvSpPr>
        <p:spPr bwMode="auto">
          <a:xfrm>
            <a:off x="10632744" y="8731565"/>
            <a:ext cx="1083310" cy="1112124"/>
          </a:xfrm>
          <a:custGeom>
            <a:avLst/>
            <a:gdLst/>
            <a:ahLst/>
            <a:cxnLst/>
            <a:rect l="0" t="0" r="r" b="b"/>
            <a:pathLst>
              <a:path w="298090" h="306807">
                <a:moveTo>
                  <a:pt x="65008" y="221441"/>
                </a:moveTo>
                <a:lnTo>
                  <a:pt x="234669" y="221441"/>
                </a:lnTo>
                <a:cubicBezTo>
                  <a:pt x="237191" y="221441"/>
                  <a:pt x="239352" y="223558"/>
                  <a:pt x="239352" y="226027"/>
                </a:cubicBezTo>
                <a:cubicBezTo>
                  <a:pt x="239352" y="228497"/>
                  <a:pt x="237191" y="230613"/>
                  <a:pt x="234669" y="230613"/>
                </a:cubicBezTo>
                <a:lnTo>
                  <a:pt x="65008" y="230613"/>
                </a:lnTo>
                <a:cubicBezTo>
                  <a:pt x="62487" y="230613"/>
                  <a:pt x="60325" y="228497"/>
                  <a:pt x="60325" y="226027"/>
                </a:cubicBezTo>
                <a:cubicBezTo>
                  <a:pt x="60325" y="223558"/>
                  <a:pt x="62487" y="221441"/>
                  <a:pt x="65008" y="221441"/>
                </a:cubicBezTo>
                <a:close/>
                <a:moveTo>
                  <a:pt x="9371" y="132515"/>
                </a:moveTo>
                <a:lnTo>
                  <a:pt x="9371" y="257933"/>
                </a:lnTo>
                <a:lnTo>
                  <a:pt x="55869" y="257933"/>
                </a:lnTo>
                <a:cubicBezTo>
                  <a:pt x="58392" y="257933"/>
                  <a:pt x="60555" y="260090"/>
                  <a:pt x="60555" y="262605"/>
                </a:cubicBezTo>
                <a:lnTo>
                  <a:pt x="60555" y="293510"/>
                </a:lnTo>
                <a:lnTo>
                  <a:pt x="111378" y="259011"/>
                </a:lnTo>
                <a:cubicBezTo>
                  <a:pt x="112099" y="258293"/>
                  <a:pt x="112820" y="257933"/>
                  <a:pt x="113901" y="257933"/>
                </a:cubicBezTo>
                <a:lnTo>
                  <a:pt x="288718" y="257933"/>
                </a:lnTo>
                <a:lnTo>
                  <a:pt x="288718" y="132515"/>
                </a:lnTo>
                <a:lnTo>
                  <a:pt x="258080" y="132515"/>
                </a:lnTo>
                <a:lnTo>
                  <a:pt x="240418" y="200075"/>
                </a:lnTo>
                <a:cubicBezTo>
                  <a:pt x="240058" y="202231"/>
                  <a:pt x="238256" y="203669"/>
                  <a:pt x="236093" y="203669"/>
                </a:cubicBezTo>
                <a:lnTo>
                  <a:pt x="66322" y="203669"/>
                </a:lnTo>
                <a:cubicBezTo>
                  <a:pt x="64160" y="203669"/>
                  <a:pt x="62358" y="202231"/>
                  <a:pt x="61997" y="200075"/>
                </a:cubicBezTo>
                <a:lnTo>
                  <a:pt x="44695" y="132515"/>
                </a:lnTo>
                <a:lnTo>
                  <a:pt x="9371" y="132515"/>
                </a:lnTo>
                <a:close/>
                <a:moveTo>
                  <a:pt x="150632" y="96736"/>
                </a:moveTo>
                <a:lnTo>
                  <a:pt x="135140" y="126369"/>
                </a:lnTo>
                <a:lnTo>
                  <a:pt x="150632" y="155646"/>
                </a:lnTo>
                <a:lnTo>
                  <a:pt x="165764" y="126369"/>
                </a:lnTo>
                <a:lnTo>
                  <a:pt x="150632" y="96736"/>
                </a:lnTo>
                <a:close/>
                <a:moveTo>
                  <a:pt x="146669" y="84954"/>
                </a:moveTo>
                <a:cubicBezTo>
                  <a:pt x="148110" y="81741"/>
                  <a:pt x="153154" y="81741"/>
                  <a:pt x="154595" y="84954"/>
                </a:cubicBezTo>
                <a:lnTo>
                  <a:pt x="175131" y="124227"/>
                </a:lnTo>
                <a:cubicBezTo>
                  <a:pt x="175852" y="125298"/>
                  <a:pt x="175852" y="127083"/>
                  <a:pt x="175131" y="128511"/>
                </a:cubicBezTo>
                <a:lnTo>
                  <a:pt x="154595" y="167785"/>
                </a:lnTo>
                <a:cubicBezTo>
                  <a:pt x="153875" y="169213"/>
                  <a:pt x="152073" y="170284"/>
                  <a:pt x="150632" y="170284"/>
                </a:cubicBezTo>
                <a:cubicBezTo>
                  <a:pt x="148831" y="170284"/>
                  <a:pt x="147029" y="169213"/>
                  <a:pt x="146669" y="167785"/>
                </a:cubicBezTo>
                <a:lnTo>
                  <a:pt x="126133" y="128511"/>
                </a:lnTo>
                <a:cubicBezTo>
                  <a:pt x="125412" y="127083"/>
                  <a:pt x="125412" y="125298"/>
                  <a:pt x="126133" y="124227"/>
                </a:cubicBezTo>
                <a:lnTo>
                  <a:pt x="146669" y="84954"/>
                </a:lnTo>
                <a:close/>
                <a:moveTo>
                  <a:pt x="151388" y="14643"/>
                </a:moveTo>
                <a:lnTo>
                  <a:pt x="103809" y="106641"/>
                </a:lnTo>
                <a:cubicBezTo>
                  <a:pt x="103448" y="107719"/>
                  <a:pt x="102367" y="108437"/>
                  <a:pt x="100925" y="108797"/>
                </a:cubicBezTo>
                <a:cubicBezTo>
                  <a:pt x="99844" y="109156"/>
                  <a:pt x="98402" y="109156"/>
                  <a:pt x="97321" y="108437"/>
                </a:cubicBezTo>
                <a:lnTo>
                  <a:pt x="39288" y="73938"/>
                </a:lnTo>
                <a:lnTo>
                  <a:pt x="69927" y="194325"/>
                </a:lnTo>
                <a:lnTo>
                  <a:pt x="232488" y="194325"/>
                </a:lnTo>
                <a:lnTo>
                  <a:pt x="263487" y="73938"/>
                </a:lnTo>
                <a:lnTo>
                  <a:pt x="205095" y="108437"/>
                </a:lnTo>
                <a:cubicBezTo>
                  <a:pt x="204013" y="109156"/>
                  <a:pt x="202571" y="109156"/>
                  <a:pt x="201490" y="108797"/>
                </a:cubicBezTo>
                <a:cubicBezTo>
                  <a:pt x="200409" y="108437"/>
                  <a:pt x="199327" y="107719"/>
                  <a:pt x="198606" y="106641"/>
                </a:cubicBezTo>
                <a:lnTo>
                  <a:pt x="151388" y="14643"/>
                </a:lnTo>
                <a:close/>
                <a:moveTo>
                  <a:pt x="147423" y="2425"/>
                </a:moveTo>
                <a:cubicBezTo>
                  <a:pt x="148865" y="-809"/>
                  <a:pt x="153911" y="-809"/>
                  <a:pt x="155353" y="2425"/>
                </a:cubicBezTo>
                <a:lnTo>
                  <a:pt x="204734" y="98016"/>
                </a:lnTo>
                <a:lnTo>
                  <a:pt x="268533" y="59923"/>
                </a:lnTo>
                <a:cubicBezTo>
                  <a:pt x="269614" y="59205"/>
                  <a:pt x="272138" y="59205"/>
                  <a:pt x="273219" y="60283"/>
                </a:cubicBezTo>
                <a:cubicBezTo>
                  <a:pt x="275021" y="61361"/>
                  <a:pt x="275742" y="63517"/>
                  <a:pt x="275021" y="65314"/>
                </a:cubicBezTo>
                <a:lnTo>
                  <a:pt x="260243" y="123171"/>
                </a:lnTo>
                <a:lnTo>
                  <a:pt x="293404" y="123171"/>
                </a:lnTo>
                <a:cubicBezTo>
                  <a:pt x="295927" y="123171"/>
                  <a:pt x="298090" y="125328"/>
                  <a:pt x="298090" y="127843"/>
                </a:cubicBezTo>
                <a:lnTo>
                  <a:pt x="298090" y="262605"/>
                </a:lnTo>
                <a:cubicBezTo>
                  <a:pt x="298090" y="265121"/>
                  <a:pt x="295927" y="267277"/>
                  <a:pt x="293404" y="267277"/>
                </a:cubicBezTo>
                <a:lnTo>
                  <a:pt x="115343" y="267277"/>
                </a:lnTo>
                <a:lnTo>
                  <a:pt x="58392" y="305729"/>
                </a:lnTo>
                <a:cubicBezTo>
                  <a:pt x="57671" y="306448"/>
                  <a:pt x="56590" y="306807"/>
                  <a:pt x="55869" y="306807"/>
                </a:cubicBezTo>
                <a:cubicBezTo>
                  <a:pt x="54788" y="306807"/>
                  <a:pt x="54427" y="306448"/>
                  <a:pt x="53706" y="306088"/>
                </a:cubicBezTo>
                <a:cubicBezTo>
                  <a:pt x="51904" y="305369"/>
                  <a:pt x="51183" y="303573"/>
                  <a:pt x="51183" y="302135"/>
                </a:cubicBezTo>
                <a:lnTo>
                  <a:pt x="51183" y="267277"/>
                </a:lnTo>
                <a:lnTo>
                  <a:pt x="4686" y="267277"/>
                </a:lnTo>
                <a:cubicBezTo>
                  <a:pt x="2162" y="267277"/>
                  <a:pt x="0" y="265121"/>
                  <a:pt x="0" y="262605"/>
                </a:cubicBezTo>
                <a:lnTo>
                  <a:pt x="0" y="127843"/>
                </a:lnTo>
                <a:cubicBezTo>
                  <a:pt x="0" y="125328"/>
                  <a:pt x="2162" y="123171"/>
                  <a:pt x="4686" y="123171"/>
                </a:cubicBezTo>
                <a:lnTo>
                  <a:pt x="42172" y="123171"/>
                </a:lnTo>
                <a:lnTo>
                  <a:pt x="27394" y="65314"/>
                </a:lnTo>
                <a:cubicBezTo>
                  <a:pt x="27033" y="63517"/>
                  <a:pt x="27754" y="61361"/>
                  <a:pt x="29196" y="60283"/>
                </a:cubicBezTo>
                <a:cubicBezTo>
                  <a:pt x="30638" y="59205"/>
                  <a:pt x="32800" y="59205"/>
                  <a:pt x="34242" y="59923"/>
                </a:cubicBezTo>
                <a:lnTo>
                  <a:pt x="98042" y="98016"/>
                </a:lnTo>
                <a:lnTo>
                  <a:pt x="147423" y="2425"/>
                </a:ln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26" name="Freeform 746">
            <a:extLst>
              <a:ext uri="{FF2B5EF4-FFF2-40B4-BE49-F238E27FC236}">
                <a16:creationId xmlns:a16="http://schemas.microsoft.com/office/drawing/2014/main" id="{C05A2B18-5B73-9547-8D4B-A0A51EEE93E4}"/>
              </a:ext>
            </a:extLst>
          </p:cNvPr>
          <p:cNvSpPr>
            <a:spLocks noChangeArrowheads="1"/>
          </p:cNvSpPr>
          <p:nvPr/>
        </p:nvSpPr>
        <p:spPr bwMode="auto">
          <a:xfrm>
            <a:off x="14305578" y="4700885"/>
            <a:ext cx="997834" cy="1024375"/>
          </a:xfrm>
          <a:custGeom>
            <a:avLst/>
            <a:gdLst/>
            <a:ahLst/>
            <a:cxnLst/>
            <a:rect l="0" t="0" r="r" b="b"/>
            <a:pathLst>
              <a:path w="298090" h="306807">
                <a:moveTo>
                  <a:pt x="65008" y="221441"/>
                </a:moveTo>
                <a:lnTo>
                  <a:pt x="234669" y="221441"/>
                </a:lnTo>
                <a:cubicBezTo>
                  <a:pt x="237191" y="221441"/>
                  <a:pt x="239352" y="223558"/>
                  <a:pt x="239352" y="226027"/>
                </a:cubicBezTo>
                <a:cubicBezTo>
                  <a:pt x="239352" y="228497"/>
                  <a:pt x="237191" y="230613"/>
                  <a:pt x="234669" y="230613"/>
                </a:cubicBezTo>
                <a:lnTo>
                  <a:pt x="65008" y="230613"/>
                </a:lnTo>
                <a:cubicBezTo>
                  <a:pt x="62487" y="230613"/>
                  <a:pt x="60325" y="228497"/>
                  <a:pt x="60325" y="226027"/>
                </a:cubicBezTo>
                <a:cubicBezTo>
                  <a:pt x="60325" y="223558"/>
                  <a:pt x="62487" y="221441"/>
                  <a:pt x="65008" y="221441"/>
                </a:cubicBezTo>
                <a:close/>
                <a:moveTo>
                  <a:pt x="9371" y="132515"/>
                </a:moveTo>
                <a:lnTo>
                  <a:pt x="9371" y="257933"/>
                </a:lnTo>
                <a:lnTo>
                  <a:pt x="55869" y="257933"/>
                </a:lnTo>
                <a:cubicBezTo>
                  <a:pt x="58392" y="257933"/>
                  <a:pt x="60555" y="260090"/>
                  <a:pt x="60555" y="262605"/>
                </a:cubicBezTo>
                <a:lnTo>
                  <a:pt x="60555" y="293510"/>
                </a:lnTo>
                <a:lnTo>
                  <a:pt x="111378" y="259011"/>
                </a:lnTo>
                <a:cubicBezTo>
                  <a:pt x="112099" y="258293"/>
                  <a:pt x="112820" y="257933"/>
                  <a:pt x="113901" y="257933"/>
                </a:cubicBezTo>
                <a:lnTo>
                  <a:pt x="288718" y="257933"/>
                </a:lnTo>
                <a:lnTo>
                  <a:pt x="288718" y="132515"/>
                </a:lnTo>
                <a:lnTo>
                  <a:pt x="258080" y="132515"/>
                </a:lnTo>
                <a:lnTo>
                  <a:pt x="240418" y="200075"/>
                </a:lnTo>
                <a:cubicBezTo>
                  <a:pt x="240058" y="202231"/>
                  <a:pt x="238256" y="203669"/>
                  <a:pt x="236093" y="203669"/>
                </a:cubicBezTo>
                <a:lnTo>
                  <a:pt x="66322" y="203669"/>
                </a:lnTo>
                <a:cubicBezTo>
                  <a:pt x="64160" y="203669"/>
                  <a:pt x="62358" y="202231"/>
                  <a:pt x="61997" y="200075"/>
                </a:cubicBezTo>
                <a:lnTo>
                  <a:pt x="44695" y="132515"/>
                </a:lnTo>
                <a:lnTo>
                  <a:pt x="9371" y="132515"/>
                </a:lnTo>
                <a:close/>
                <a:moveTo>
                  <a:pt x="150632" y="96736"/>
                </a:moveTo>
                <a:lnTo>
                  <a:pt x="135140" y="126369"/>
                </a:lnTo>
                <a:lnTo>
                  <a:pt x="150632" y="155646"/>
                </a:lnTo>
                <a:lnTo>
                  <a:pt x="165764" y="126369"/>
                </a:lnTo>
                <a:lnTo>
                  <a:pt x="150632" y="96736"/>
                </a:lnTo>
                <a:close/>
                <a:moveTo>
                  <a:pt x="146669" y="84954"/>
                </a:moveTo>
                <a:cubicBezTo>
                  <a:pt x="148110" y="81741"/>
                  <a:pt x="153154" y="81741"/>
                  <a:pt x="154595" y="84954"/>
                </a:cubicBezTo>
                <a:lnTo>
                  <a:pt x="175131" y="124227"/>
                </a:lnTo>
                <a:cubicBezTo>
                  <a:pt x="175852" y="125298"/>
                  <a:pt x="175852" y="127083"/>
                  <a:pt x="175131" y="128511"/>
                </a:cubicBezTo>
                <a:lnTo>
                  <a:pt x="154595" y="167785"/>
                </a:lnTo>
                <a:cubicBezTo>
                  <a:pt x="153875" y="169213"/>
                  <a:pt x="152073" y="170284"/>
                  <a:pt x="150632" y="170284"/>
                </a:cubicBezTo>
                <a:cubicBezTo>
                  <a:pt x="148831" y="170284"/>
                  <a:pt x="147029" y="169213"/>
                  <a:pt x="146669" y="167785"/>
                </a:cubicBezTo>
                <a:lnTo>
                  <a:pt x="126133" y="128511"/>
                </a:lnTo>
                <a:cubicBezTo>
                  <a:pt x="125412" y="127083"/>
                  <a:pt x="125412" y="125298"/>
                  <a:pt x="126133" y="124227"/>
                </a:cubicBezTo>
                <a:lnTo>
                  <a:pt x="146669" y="84954"/>
                </a:lnTo>
                <a:close/>
                <a:moveTo>
                  <a:pt x="151388" y="14643"/>
                </a:moveTo>
                <a:lnTo>
                  <a:pt x="103809" y="106641"/>
                </a:lnTo>
                <a:cubicBezTo>
                  <a:pt x="103448" y="107719"/>
                  <a:pt x="102367" y="108437"/>
                  <a:pt x="100925" y="108797"/>
                </a:cubicBezTo>
                <a:cubicBezTo>
                  <a:pt x="99844" y="109156"/>
                  <a:pt x="98402" y="109156"/>
                  <a:pt x="97321" y="108437"/>
                </a:cubicBezTo>
                <a:lnTo>
                  <a:pt x="39288" y="73938"/>
                </a:lnTo>
                <a:lnTo>
                  <a:pt x="69927" y="194325"/>
                </a:lnTo>
                <a:lnTo>
                  <a:pt x="232488" y="194325"/>
                </a:lnTo>
                <a:lnTo>
                  <a:pt x="263487" y="73938"/>
                </a:lnTo>
                <a:lnTo>
                  <a:pt x="205095" y="108437"/>
                </a:lnTo>
                <a:cubicBezTo>
                  <a:pt x="204013" y="109156"/>
                  <a:pt x="202571" y="109156"/>
                  <a:pt x="201490" y="108797"/>
                </a:cubicBezTo>
                <a:cubicBezTo>
                  <a:pt x="200409" y="108437"/>
                  <a:pt x="199327" y="107719"/>
                  <a:pt x="198606" y="106641"/>
                </a:cubicBezTo>
                <a:lnTo>
                  <a:pt x="151388" y="14643"/>
                </a:lnTo>
                <a:close/>
                <a:moveTo>
                  <a:pt x="147423" y="2425"/>
                </a:moveTo>
                <a:cubicBezTo>
                  <a:pt x="148865" y="-809"/>
                  <a:pt x="153911" y="-809"/>
                  <a:pt x="155353" y="2425"/>
                </a:cubicBezTo>
                <a:lnTo>
                  <a:pt x="204734" y="98016"/>
                </a:lnTo>
                <a:lnTo>
                  <a:pt x="268533" y="59923"/>
                </a:lnTo>
                <a:cubicBezTo>
                  <a:pt x="269614" y="59205"/>
                  <a:pt x="272138" y="59205"/>
                  <a:pt x="273219" y="60283"/>
                </a:cubicBezTo>
                <a:cubicBezTo>
                  <a:pt x="275021" y="61361"/>
                  <a:pt x="275742" y="63517"/>
                  <a:pt x="275021" y="65314"/>
                </a:cubicBezTo>
                <a:lnTo>
                  <a:pt x="260243" y="123171"/>
                </a:lnTo>
                <a:lnTo>
                  <a:pt x="293404" y="123171"/>
                </a:lnTo>
                <a:cubicBezTo>
                  <a:pt x="295927" y="123171"/>
                  <a:pt x="298090" y="125328"/>
                  <a:pt x="298090" y="127843"/>
                </a:cubicBezTo>
                <a:lnTo>
                  <a:pt x="298090" y="262605"/>
                </a:lnTo>
                <a:cubicBezTo>
                  <a:pt x="298090" y="265121"/>
                  <a:pt x="295927" y="267277"/>
                  <a:pt x="293404" y="267277"/>
                </a:cubicBezTo>
                <a:lnTo>
                  <a:pt x="115343" y="267277"/>
                </a:lnTo>
                <a:lnTo>
                  <a:pt x="58392" y="305729"/>
                </a:lnTo>
                <a:cubicBezTo>
                  <a:pt x="57671" y="306448"/>
                  <a:pt x="56590" y="306807"/>
                  <a:pt x="55869" y="306807"/>
                </a:cubicBezTo>
                <a:cubicBezTo>
                  <a:pt x="54788" y="306807"/>
                  <a:pt x="54427" y="306448"/>
                  <a:pt x="53706" y="306088"/>
                </a:cubicBezTo>
                <a:cubicBezTo>
                  <a:pt x="51904" y="305369"/>
                  <a:pt x="51183" y="303573"/>
                  <a:pt x="51183" y="302135"/>
                </a:cubicBezTo>
                <a:lnTo>
                  <a:pt x="51183" y="267277"/>
                </a:lnTo>
                <a:lnTo>
                  <a:pt x="4686" y="267277"/>
                </a:lnTo>
                <a:cubicBezTo>
                  <a:pt x="2162" y="267277"/>
                  <a:pt x="0" y="265121"/>
                  <a:pt x="0" y="262605"/>
                </a:cubicBezTo>
                <a:lnTo>
                  <a:pt x="0" y="127843"/>
                </a:lnTo>
                <a:cubicBezTo>
                  <a:pt x="0" y="125328"/>
                  <a:pt x="2162" y="123171"/>
                  <a:pt x="4686" y="123171"/>
                </a:cubicBezTo>
                <a:lnTo>
                  <a:pt x="42172" y="123171"/>
                </a:lnTo>
                <a:lnTo>
                  <a:pt x="27394" y="65314"/>
                </a:lnTo>
                <a:cubicBezTo>
                  <a:pt x="27033" y="63517"/>
                  <a:pt x="27754" y="61361"/>
                  <a:pt x="29196" y="60283"/>
                </a:cubicBezTo>
                <a:cubicBezTo>
                  <a:pt x="30638" y="59205"/>
                  <a:pt x="32800" y="59205"/>
                  <a:pt x="34242" y="59923"/>
                </a:cubicBezTo>
                <a:lnTo>
                  <a:pt x="98042" y="98016"/>
                </a:lnTo>
                <a:lnTo>
                  <a:pt x="147423" y="2425"/>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8" name="Freeform 747">
            <a:extLst>
              <a:ext uri="{FF2B5EF4-FFF2-40B4-BE49-F238E27FC236}">
                <a16:creationId xmlns:a16="http://schemas.microsoft.com/office/drawing/2014/main" id="{D2461C28-6838-C944-A2CD-D90239D5BF78}"/>
              </a:ext>
            </a:extLst>
          </p:cNvPr>
          <p:cNvSpPr>
            <a:spLocks noChangeArrowheads="1"/>
          </p:cNvSpPr>
          <p:nvPr/>
        </p:nvSpPr>
        <p:spPr bwMode="auto">
          <a:xfrm>
            <a:off x="14292109" y="10142181"/>
            <a:ext cx="1029680" cy="796143"/>
          </a:xfrm>
          <a:custGeom>
            <a:avLst/>
            <a:gdLst/>
            <a:ahLst/>
            <a:cxnLst/>
            <a:rect l="0" t="0" r="r" b="b"/>
            <a:pathLst>
              <a:path w="307615" h="237767">
                <a:moveTo>
                  <a:pt x="233023" y="204787"/>
                </a:moveTo>
                <a:cubicBezTo>
                  <a:pt x="235744" y="204787"/>
                  <a:pt x="237785" y="206828"/>
                  <a:pt x="237785" y="209210"/>
                </a:cubicBezTo>
                <a:cubicBezTo>
                  <a:pt x="237785" y="211931"/>
                  <a:pt x="235744" y="213972"/>
                  <a:pt x="233023" y="213972"/>
                </a:cubicBezTo>
                <a:cubicBezTo>
                  <a:pt x="230641" y="213972"/>
                  <a:pt x="228600" y="211931"/>
                  <a:pt x="228600" y="209210"/>
                </a:cubicBezTo>
                <a:cubicBezTo>
                  <a:pt x="228600" y="206828"/>
                  <a:pt x="230641" y="204787"/>
                  <a:pt x="233023" y="204787"/>
                </a:cubicBezTo>
                <a:close/>
                <a:moveTo>
                  <a:pt x="56164" y="204787"/>
                </a:moveTo>
                <a:cubicBezTo>
                  <a:pt x="59230" y="204787"/>
                  <a:pt x="61529" y="206828"/>
                  <a:pt x="61529" y="209210"/>
                </a:cubicBezTo>
                <a:cubicBezTo>
                  <a:pt x="61529" y="211931"/>
                  <a:pt x="59230" y="213972"/>
                  <a:pt x="56164" y="213972"/>
                </a:cubicBezTo>
                <a:cubicBezTo>
                  <a:pt x="53099" y="213972"/>
                  <a:pt x="50800" y="211931"/>
                  <a:pt x="50800" y="209210"/>
                </a:cubicBezTo>
                <a:cubicBezTo>
                  <a:pt x="50800" y="206828"/>
                  <a:pt x="53099" y="204787"/>
                  <a:pt x="56164" y="204787"/>
                </a:cubicBezTo>
                <a:close/>
                <a:moveTo>
                  <a:pt x="56176" y="188699"/>
                </a:moveTo>
                <a:cubicBezTo>
                  <a:pt x="45365" y="188699"/>
                  <a:pt x="36356" y="197653"/>
                  <a:pt x="36356" y="208398"/>
                </a:cubicBezTo>
                <a:cubicBezTo>
                  <a:pt x="36356" y="219501"/>
                  <a:pt x="45365" y="228455"/>
                  <a:pt x="56176" y="228455"/>
                </a:cubicBezTo>
                <a:cubicBezTo>
                  <a:pt x="66986" y="228455"/>
                  <a:pt x="75995" y="219501"/>
                  <a:pt x="75995" y="208398"/>
                </a:cubicBezTo>
                <a:cubicBezTo>
                  <a:pt x="75995" y="197653"/>
                  <a:pt x="66986" y="188699"/>
                  <a:pt x="56176" y="188699"/>
                </a:cubicBezTo>
                <a:close/>
                <a:moveTo>
                  <a:pt x="234047" y="188485"/>
                </a:moveTo>
                <a:cubicBezTo>
                  <a:pt x="223228" y="188485"/>
                  <a:pt x="214212" y="197478"/>
                  <a:pt x="214212" y="208270"/>
                </a:cubicBezTo>
                <a:cubicBezTo>
                  <a:pt x="214212" y="219421"/>
                  <a:pt x="223228" y="228413"/>
                  <a:pt x="234047" y="228413"/>
                </a:cubicBezTo>
                <a:cubicBezTo>
                  <a:pt x="245226" y="228413"/>
                  <a:pt x="253881" y="219421"/>
                  <a:pt x="253881" y="208270"/>
                </a:cubicBezTo>
                <a:cubicBezTo>
                  <a:pt x="253881" y="197478"/>
                  <a:pt x="245226" y="188485"/>
                  <a:pt x="234047" y="188485"/>
                </a:cubicBezTo>
                <a:close/>
                <a:moveTo>
                  <a:pt x="56176" y="179387"/>
                </a:moveTo>
                <a:cubicBezTo>
                  <a:pt x="72031" y="179387"/>
                  <a:pt x="85364" y="192639"/>
                  <a:pt x="85364" y="208398"/>
                </a:cubicBezTo>
                <a:cubicBezTo>
                  <a:pt x="85364" y="224515"/>
                  <a:pt x="72031" y="237767"/>
                  <a:pt x="56176" y="237767"/>
                </a:cubicBezTo>
                <a:cubicBezTo>
                  <a:pt x="39960" y="237767"/>
                  <a:pt x="26987" y="224515"/>
                  <a:pt x="26987" y="208398"/>
                </a:cubicBezTo>
                <a:cubicBezTo>
                  <a:pt x="26987" y="192639"/>
                  <a:pt x="39960" y="179387"/>
                  <a:pt x="56176" y="179387"/>
                </a:cubicBezTo>
                <a:close/>
                <a:moveTo>
                  <a:pt x="285256" y="153234"/>
                </a:moveTo>
                <a:cubicBezTo>
                  <a:pt x="281289" y="153234"/>
                  <a:pt x="277683" y="156831"/>
                  <a:pt x="277683" y="160788"/>
                </a:cubicBezTo>
                <a:lnTo>
                  <a:pt x="277683" y="166184"/>
                </a:lnTo>
                <a:cubicBezTo>
                  <a:pt x="277683" y="170140"/>
                  <a:pt x="281289" y="173378"/>
                  <a:pt x="285256" y="173378"/>
                </a:cubicBezTo>
                <a:lnTo>
                  <a:pt x="297878" y="173378"/>
                </a:lnTo>
                <a:lnTo>
                  <a:pt x="297878" y="153234"/>
                </a:lnTo>
                <a:lnTo>
                  <a:pt x="285256" y="153234"/>
                </a:lnTo>
                <a:close/>
                <a:moveTo>
                  <a:pt x="203080" y="136525"/>
                </a:moveTo>
                <a:lnTo>
                  <a:pt x="222368" y="136525"/>
                </a:lnTo>
                <a:cubicBezTo>
                  <a:pt x="224511" y="136525"/>
                  <a:pt x="226655" y="138723"/>
                  <a:pt x="226655" y="141287"/>
                </a:cubicBezTo>
                <a:cubicBezTo>
                  <a:pt x="226655" y="143852"/>
                  <a:pt x="224511" y="146050"/>
                  <a:pt x="222368" y="146050"/>
                </a:cubicBezTo>
                <a:lnTo>
                  <a:pt x="207724" y="146050"/>
                </a:lnTo>
                <a:lnTo>
                  <a:pt x="207724" y="150446"/>
                </a:lnTo>
                <a:cubicBezTo>
                  <a:pt x="207724" y="153010"/>
                  <a:pt x="205581" y="155208"/>
                  <a:pt x="203080" y="155208"/>
                </a:cubicBezTo>
                <a:cubicBezTo>
                  <a:pt x="200580" y="155208"/>
                  <a:pt x="198437" y="153010"/>
                  <a:pt x="198437" y="150446"/>
                </a:cubicBezTo>
                <a:lnTo>
                  <a:pt x="198437" y="141287"/>
                </a:lnTo>
                <a:cubicBezTo>
                  <a:pt x="198437" y="138723"/>
                  <a:pt x="200580" y="136525"/>
                  <a:pt x="203080" y="136525"/>
                </a:cubicBezTo>
                <a:close/>
                <a:moveTo>
                  <a:pt x="9015" y="84531"/>
                </a:moveTo>
                <a:lnTo>
                  <a:pt x="9015" y="158630"/>
                </a:lnTo>
                <a:lnTo>
                  <a:pt x="65634" y="158630"/>
                </a:lnTo>
                <a:lnTo>
                  <a:pt x="99172" y="158630"/>
                </a:lnTo>
                <a:lnTo>
                  <a:pt x="99172" y="84531"/>
                </a:lnTo>
                <a:lnTo>
                  <a:pt x="9015" y="84531"/>
                </a:lnTo>
                <a:close/>
                <a:moveTo>
                  <a:pt x="197262" y="63308"/>
                </a:moveTo>
                <a:lnTo>
                  <a:pt x="217818" y="111868"/>
                </a:lnTo>
                <a:lnTo>
                  <a:pt x="251357" y="111868"/>
                </a:lnTo>
                <a:lnTo>
                  <a:pt x="228637" y="63308"/>
                </a:lnTo>
                <a:lnTo>
                  <a:pt x="197262" y="63308"/>
                </a:lnTo>
                <a:close/>
                <a:moveTo>
                  <a:pt x="171658" y="34172"/>
                </a:moveTo>
                <a:lnTo>
                  <a:pt x="171658" y="163306"/>
                </a:lnTo>
                <a:lnTo>
                  <a:pt x="171658" y="203953"/>
                </a:lnTo>
                <a:lnTo>
                  <a:pt x="205196" y="203953"/>
                </a:lnTo>
                <a:cubicBezTo>
                  <a:pt x="207721" y="189924"/>
                  <a:pt x="219621" y="179133"/>
                  <a:pt x="234047" y="179133"/>
                </a:cubicBezTo>
                <a:cubicBezTo>
                  <a:pt x="248472" y="179133"/>
                  <a:pt x="260733" y="189924"/>
                  <a:pt x="262897" y="203953"/>
                </a:cubicBezTo>
                <a:lnTo>
                  <a:pt x="277683" y="203953"/>
                </a:lnTo>
                <a:cubicBezTo>
                  <a:pt x="288862" y="203953"/>
                  <a:pt x="297878" y="194600"/>
                  <a:pt x="297878" y="183450"/>
                </a:cubicBezTo>
                <a:lnTo>
                  <a:pt x="297878" y="182730"/>
                </a:lnTo>
                <a:lnTo>
                  <a:pt x="285256" y="182730"/>
                </a:lnTo>
                <a:cubicBezTo>
                  <a:pt x="275879" y="182730"/>
                  <a:pt x="268306" y="175176"/>
                  <a:pt x="268306" y="166184"/>
                </a:cubicBezTo>
                <a:lnTo>
                  <a:pt x="268306" y="160788"/>
                </a:lnTo>
                <a:cubicBezTo>
                  <a:pt x="268306" y="151436"/>
                  <a:pt x="275879" y="143882"/>
                  <a:pt x="285256" y="143882"/>
                </a:cubicBezTo>
                <a:lnTo>
                  <a:pt x="297878" y="143882"/>
                </a:lnTo>
                <a:lnTo>
                  <a:pt x="297878" y="142083"/>
                </a:lnTo>
                <a:cubicBezTo>
                  <a:pt x="297878" y="130573"/>
                  <a:pt x="288862" y="121220"/>
                  <a:pt x="277683" y="121220"/>
                </a:cubicBezTo>
                <a:lnTo>
                  <a:pt x="258569" y="121220"/>
                </a:lnTo>
                <a:lnTo>
                  <a:pt x="214933" y="121220"/>
                </a:lnTo>
                <a:cubicBezTo>
                  <a:pt x="213130" y="121220"/>
                  <a:pt x="211327" y="120141"/>
                  <a:pt x="210606" y="118343"/>
                </a:cubicBezTo>
                <a:lnTo>
                  <a:pt x="186083" y="60790"/>
                </a:lnTo>
                <a:cubicBezTo>
                  <a:pt x="185362" y="59351"/>
                  <a:pt x="185362" y="57553"/>
                  <a:pt x="186444" y="56114"/>
                </a:cubicBezTo>
                <a:cubicBezTo>
                  <a:pt x="187165" y="55035"/>
                  <a:pt x="188607" y="54315"/>
                  <a:pt x="190411" y="54315"/>
                </a:cubicBezTo>
                <a:lnTo>
                  <a:pt x="224309" y="54315"/>
                </a:lnTo>
                <a:lnTo>
                  <a:pt x="217458" y="39567"/>
                </a:lnTo>
                <a:cubicBezTo>
                  <a:pt x="216015" y="36330"/>
                  <a:pt x="212409" y="34172"/>
                  <a:pt x="208802" y="34172"/>
                </a:cubicBezTo>
                <a:lnTo>
                  <a:pt x="171658" y="34172"/>
                </a:lnTo>
                <a:close/>
                <a:moveTo>
                  <a:pt x="55897" y="8992"/>
                </a:moveTo>
                <a:lnTo>
                  <a:pt x="55897" y="75178"/>
                </a:lnTo>
                <a:lnTo>
                  <a:pt x="103860" y="75178"/>
                </a:lnTo>
                <a:cubicBezTo>
                  <a:pt x="106385" y="75178"/>
                  <a:pt x="108548" y="77336"/>
                  <a:pt x="108548" y="79854"/>
                </a:cubicBezTo>
                <a:lnTo>
                  <a:pt x="108548" y="158630"/>
                </a:lnTo>
                <a:lnTo>
                  <a:pt x="162282" y="158630"/>
                </a:lnTo>
                <a:lnTo>
                  <a:pt x="162282" y="29496"/>
                </a:lnTo>
                <a:lnTo>
                  <a:pt x="162282" y="8992"/>
                </a:lnTo>
                <a:lnTo>
                  <a:pt x="55897" y="8992"/>
                </a:lnTo>
                <a:close/>
                <a:moveTo>
                  <a:pt x="51209" y="0"/>
                </a:moveTo>
                <a:lnTo>
                  <a:pt x="166970" y="0"/>
                </a:lnTo>
                <a:cubicBezTo>
                  <a:pt x="169494" y="0"/>
                  <a:pt x="171658" y="1798"/>
                  <a:pt x="171658" y="4676"/>
                </a:cubicBezTo>
                <a:lnTo>
                  <a:pt x="171658" y="24819"/>
                </a:lnTo>
                <a:lnTo>
                  <a:pt x="208802" y="24819"/>
                </a:lnTo>
                <a:cubicBezTo>
                  <a:pt x="216015" y="24819"/>
                  <a:pt x="222867" y="29136"/>
                  <a:pt x="226113" y="35970"/>
                </a:cubicBezTo>
                <a:lnTo>
                  <a:pt x="261454" y="111868"/>
                </a:lnTo>
                <a:lnTo>
                  <a:pt x="277683" y="111868"/>
                </a:lnTo>
                <a:cubicBezTo>
                  <a:pt x="293911" y="111868"/>
                  <a:pt x="307615" y="125537"/>
                  <a:pt x="307615" y="142083"/>
                </a:cubicBezTo>
                <a:lnTo>
                  <a:pt x="307615" y="148558"/>
                </a:lnTo>
                <a:lnTo>
                  <a:pt x="307615" y="178414"/>
                </a:lnTo>
                <a:lnTo>
                  <a:pt x="307615" y="183450"/>
                </a:lnTo>
                <a:cubicBezTo>
                  <a:pt x="307615" y="199636"/>
                  <a:pt x="293911" y="212946"/>
                  <a:pt x="277683" y="212946"/>
                </a:cubicBezTo>
                <a:lnTo>
                  <a:pt x="262897" y="212946"/>
                </a:lnTo>
                <a:cubicBezTo>
                  <a:pt x="260733" y="226974"/>
                  <a:pt x="248472" y="237766"/>
                  <a:pt x="234047" y="237766"/>
                </a:cubicBezTo>
                <a:cubicBezTo>
                  <a:pt x="219621" y="237766"/>
                  <a:pt x="207721" y="226974"/>
                  <a:pt x="205196" y="212946"/>
                </a:cubicBezTo>
                <a:lnTo>
                  <a:pt x="166970" y="212946"/>
                </a:lnTo>
                <a:lnTo>
                  <a:pt x="104221" y="212946"/>
                </a:lnTo>
                <a:cubicBezTo>
                  <a:pt x="101696" y="212946"/>
                  <a:pt x="99533" y="211147"/>
                  <a:pt x="99533" y="208270"/>
                </a:cubicBezTo>
                <a:cubicBezTo>
                  <a:pt x="99533" y="205752"/>
                  <a:pt x="101696" y="203953"/>
                  <a:pt x="104221" y="203953"/>
                </a:cubicBezTo>
                <a:lnTo>
                  <a:pt x="162282" y="203953"/>
                </a:lnTo>
                <a:lnTo>
                  <a:pt x="162282" y="167982"/>
                </a:lnTo>
                <a:lnTo>
                  <a:pt x="103860" y="167982"/>
                </a:lnTo>
                <a:lnTo>
                  <a:pt x="63470" y="167982"/>
                </a:lnTo>
                <a:lnTo>
                  <a:pt x="9015" y="167982"/>
                </a:lnTo>
                <a:lnTo>
                  <a:pt x="9015" y="182730"/>
                </a:lnTo>
                <a:cubicBezTo>
                  <a:pt x="9015" y="185248"/>
                  <a:pt x="7212" y="187406"/>
                  <a:pt x="4688" y="187406"/>
                </a:cubicBezTo>
                <a:cubicBezTo>
                  <a:pt x="1803" y="187406"/>
                  <a:pt x="0" y="185248"/>
                  <a:pt x="0" y="182730"/>
                </a:cubicBezTo>
                <a:lnTo>
                  <a:pt x="0" y="163306"/>
                </a:lnTo>
                <a:lnTo>
                  <a:pt x="0" y="79854"/>
                </a:lnTo>
                <a:cubicBezTo>
                  <a:pt x="0" y="77336"/>
                  <a:pt x="1803" y="75178"/>
                  <a:pt x="4688" y="75178"/>
                </a:cubicBezTo>
                <a:lnTo>
                  <a:pt x="46521" y="75178"/>
                </a:lnTo>
                <a:lnTo>
                  <a:pt x="46521" y="4676"/>
                </a:lnTo>
                <a:cubicBezTo>
                  <a:pt x="46521" y="1798"/>
                  <a:pt x="48684" y="0"/>
                  <a:pt x="5120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9" name="Freeform 748">
            <a:extLst>
              <a:ext uri="{FF2B5EF4-FFF2-40B4-BE49-F238E27FC236}">
                <a16:creationId xmlns:a16="http://schemas.microsoft.com/office/drawing/2014/main" id="{18F95417-1C48-BC4F-ADE2-06879368C256}"/>
              </a:ext>
            </a:extLst>
          </p:cNvPr>
          <p:cNvSpPr>
            <a:spLocks noChangeArrowheads="1"/>
          </p:cNvSpPr>
          <p:nvPr/>
        </p:nvSpPr>
        <p:spPr bwMode="auto">
          <a:xfrm>
            <a:off x="14283133" y="7418166"/>
            <a:ext cx="1024370" cy="918220"/>
          </a:xfrm>
          <a:custGeom>
            <a:avLst/>
            <a:gdLst/>
            <a:ahLst/>
            <a:cxnLst/>
            <a:rect l="0" t="0" r="r" b="b"/>
            <a:pathLst>
              <a:path w="306589" h="274279">
                <a:moveTo>
                  <a:pt x="247473" y="238125"/>
                </a:moveTo>
                <a:cubicBezTo>
                  <a:pt x="249943" y="238125"/>
                  <a:pt x="252059" y="240242"/>
                  <a:pt x="252059" y="242711"/>
                </a:cubicBezTo>
                <a:cubicBezTo>
                  <a:pt x="252059" y="245181"/>
                  <a:pt x="249943" y="247297"/>
                  <a:pt x="247473" y="247297"/>
                </a:cubicBezTo>
                <a:cubicBezTo>
                  <a:pt x="245004" y="247297"/>
                  <a:pt x="242887" y="245181"/>
                  <a:pt x="242887" y="242711"/>
                </a:cubicBezTo>
                <a:cubicBezTo>
                  <a:pt x="242887" y="240242"/>
                  <a:pt x="245004" y="238125"/>
                  <a:pt x="247473" y="238125"/>
                </a:cubicBezTo>
                <a:close/>
                <a:moveTo>
                  <a:pt x="50800" y="238125"/>
                </a:moveTo>
                <a:cubicBezTo>
                  <a:pt x="53364" y="238125"/>
                  <a:pt x="55196" y="240242"/>
                  <a:pt x="55196" y="242711"/>
                </a:cubicBezTo>
                <a:cubicBezTo>
                  <a:pt x="55196" y="245181"/>
                  <a:pt x="53364" y="247297"/>
                  <a:pt x="50800" y="247297"/>
                </a:cubicBezTo>
                <a:cubicBezTo>
                  <a:pt x="47869" y="247297"/>
                  <a:pt x="46037" y="245181"/>
                  <a:pt x="46037" y="242711"/>
                </a:cubicBezTo>
                <a:cubicBezTo>
                  <a:pt x="46037" y="240242"/>
                  <a:pt x="47869" y="238125"/>
                  <a:pt x="50800" y="238125"/>
                </a:cubicBezTo>
                <a:close/>
                <a:moveTo>
                  <a:pt x="247961" y="221436"/>
                </a:moveTo>
                <a:cubicBezTo>
                  <a:pt x="236102" y="221436"/>
                  <a:pt x="226400" y="230782"/>
                  <a:pt x="226040" y="242645"/>
                </a:cubicBezTo>
                <a:cubicBezTo>
                  <a:pt x="226040" y="243005"/>
                  <a:pt x="226400" y="243005"/>
                  <a:pt x="226400" y="243005"/>
                </a:cubicBezTo>
                <a:cubicBezTo>
                  <a:pt x="226400" y="243364"/>
                  <a:pt x="226040" y="243364"/>
                  <a:pt x="226040" y="243364"/>
                </a:cubicBezTo>
                <a:cubicBezTo>
                  <a:pt x="226400" y="255227"/>
                  <a:pt x="236102" y="264932"/>
                  <a:pt x="247961" y="264932"/>
                </a:cubicBezTo>
                <a:cubicBezTo>
                  <a:pt x="259820" y="264932"/>
                  <a:pt x="269523" y="255227"/>
                  <a:pt x="269523" y="243005"/>
                </a:cubicBezTo>
                <a:cubicBezTo>
                  <a:pt x="269523" y="231141"/>
                  <a:pt x="259820" y="221436"/>
                  <a:pt x="247961" y="221436"/>
                </a:cubicBezTo>
                <a:close/>
                <a:moveTo>
                  <a:pt x="51389" y="221436"/>
                </a:moveTo>
                <a:cubicBezTo>
                  <a:pt x="39530" y="221436"/>
                  <a:pt x="29827" y="231141"/>
                  <a:pt x="29827" y="243005"/>
                </a:cubicBezTo>
                <a:cubicBezTo>
                  <a:pt x="29827" y="255227"/>
                  <a:pt x="39530" y="264932"/>
                  <a:pt x="51389" y="264932"/>
                </a:cubicBezTo>
                <a:cubicBezTo>
                  <a:pt x="63248" y="264932"/>
                  <a:pt x="72951" y="255227"/>
                  <a:pt x="72951" y="243005"/>
                </a:cubicBezTo>
                <a:cubicBezTo>
                  <a:pt x="72951" y="231141"/>
                  <a:pt x="63248" y="221436"/>
                  <a:pt x="51389" y="221436"/>
                </a:cubicBezTo>
                <a:close/>
                <a:moveTo>
                  <a:pt x="55702" y="56078"/>
                </a:moveTo>
                <a:lnTo>
                  <a:pt x="55702" y="118626"/>
                </a:lnTo>
                <a:lnTo>
                  <a:pt x="101341" y="120783"/>
                </a:lnTo>
                <a:cubicBezTo>
                  <a:pt x="103856" y="120783"/>
                  <a:pt x="106013" y="123299"/>
                  <a:pt x="105653" y="125816"/>
                </a:cubicBezTo>
                <a:cubicBezTo>
                  <a:pt x="105653" y="127972"/>
                  <a:pt x="103497" y="130129"/>
                  <a:pt x="100982" y="130129"/>
                </a:cubicBezTo>
                <a:lnTo>
                  <a:pt x="100622" y="130129"/>
                </a:lnTo>
                <a:lnTo>
                  <a:pt x="55702" y="127972"/>
                </a:lnTo>
                <a:lnTo>
                  <a:pt x="55702" y="182612"/>
                </a:lnTo>
                <a:lnTo>
                  <a:pt x="246165" y="182612"/>
                </a:lnTo>
                <a:cubicBezTo>
                  <a:pt x="258024" y="182612"/>
                  <a:pt x="268445" y="175064"/>
                  <a:pt x="272398" y="164279"/>
                </a:cubicBezTo>
                <a:lnTo>
                  <a:pt x="282101" y="139116"/>
                </a:lnTo>
                <a:lnTo>
                  <a:pt x="234665" y="136600"/>
                </a:lnTo>
                <a:cubicBezTo>
                  <a:pt x="232149" y="136600"/>
                  <a:pt x="230353" y="134443"/>
                  <a:pt x="230353" y="131927"/>
                </a:cubicBezTo>
                <a:cubicBezTo>
                  <a:pt x="230353" y="129410"/>
                  <a:pt x="232509" y="127253"/>
                  <a:pt x="235384" y="127253"/>
                </a:cubicBezTo>
                <a:lnTo>
                  <a:pt x="285695" y="129770"/>
                </a:lnTo>
                <a:lnTo>
                  <a:pt x="296476" y="101371"/>
                </a:lnTo>
                <a:cubicBezTo>
                  <a:pt x="297913" y="97417"/>
                  <a:pt x="297554" y="93103"/>
                  <a:pt x="295397" y="89509"/>
                </a:cubicBezTo>
                <a:cubicBezTo>
                  <a:pt x="292882" y="85914"/>
                  <a:pt x="289288" y="83398"/>
                  <a:pt x="285335" y="82679"/>
                </a:cubicBezTo>
                <a:lnTo>
                  <a:pt x="198369" y="72613"/>
                </a:lnTo>
                <a:lnTo>
                  <a:pt x="198369" y="102809"/>
                </a:lnTo>
                <a:lnTo>
                  <a:pt x="223525" y="102809"/>
                </a:lnTo>
                <a:cubicBezTo>
                  <a:pt x="225681" y="102809"/>
                  <a:pt x="227118" y="103888"/>
                  <a:pt x="227837" y="105685"/>
                </a:cubicBezTo>
                <a:cubicBezTo>
                  <a:pt x="228556" y="107482"/>
                  <a:pt x="228196" y="109639"/>
                  <a:pt x="226759" y="110718"/>
                </a:cubicBezTo>
                <a:lnTo>
                  <a:pt x="174651" y="163201"/>
                </a:lnTo>
                <a:cubicBezTo>
                  <a:pt x="173573" y="163920"/>
                  <a:pt x="172495" y="164639"/>
                  <a:pt x="171417" y="164639"/>
                </a:cubicBezTo>
                <a:cubicBezTo>
                  <a:pt x="169979" y="164639"/>
                  <a:pt x="168901" y="163920"/>
                  <a:pt x="167823" y="163201"/>
                </a:cubicBezTo>
                <a:lnTo>
                  <a:pt x="115715" y="110718"/>
                </a:lnTo>
                <a:cubicBezTo>
                  <a:pt x="114278" y="109639"/>
                  <a:pt x="113919" y="107482"/>
                  <a:pt x="114637" y="105685"/>
                </a:cubicBezTo>
                <a:cubicBezTo>
                  <a:pt x="115356" y="103888"/>
                  <a:pt x="117153" y="102809"/>
                  <a:pt x="118950" y="102809"/>
                </a:cubicBezTo>
                <a:lnTo>
                  <a:pt x="144824" y="102809"/>
                </a:lnTo>
                <a:lnTo>
                  <a:pt x="144824" y="66502"/>
                </a:lnTo>
                <a:lnTo>
                  <a:pt x="55702" y="56078"/>
                </a:lnTo>
                <a:close/>
                <a:moveTo>
                  <a:pt x="4671" y="0"/>
                </a:moveTo>
                <a:cubicBezTo>
                  <a:pt x="31624" y="0"/>
                  <a:pt x="53545" y="20490"/>
                  <a:pt x="55702" y="47091"/>
                </a:cubicBezTo>
                <a:lnTo>
                  <a:pt x="144824" y="57156"/>
                </a:lnTo>
                <a:lnTo>
                  <a:pt x="144824" y="24444"/>
                </a:lnTo>
                <a:cubicBezTo>
                  <a:pt x="144824" y="21928"/>
                  <a:pt x="146621" y="19771"/>
                  <a:pt x="149496" y="19771"/>
                </a:cubicBezTo>
                <a:cubicBezTo>
                  <a:pt x="152011" y="19771"/>
                  <a:pt x="153808" y="21928"/>
                  <a:pt x="153808" y="24444"/>
                </a:cubicBezTo>
                <a:lnTo>
                  <a:pt x="153808" y="107482"/>
                </a:lnTo>
                <a:cubicBezTo>
                  <a:pt x="153808" y="109999"/>
                  <a:pt x="152011" y="112156"/>
                  <a:pt x="149496" y="112156"/>
                </a:cubicBezTo>
                <a:lnTo>
                  <a:pt x="130090" y="112156"/>
                </a:lnTo>
                <a:lnTo>
                  <a:pt x="171417" y="153495"/>
                </a:lnTo>
                <a:lnTo>
                  <a:pt x="212384" y="112156"/>
                </a:lnTo>
                <a:lnTo>
                  <a:pt x="193697" y="112156"/>
                </a:lnTo>
                <a:cubicBezTo>
                  <a:pt x="191182" y="112156"/>
                  <a:pt x="189385" y="109999"/>
                  <a:pt x="189385" y="107482"/>
                </a:cubicBezTo>
                <a:lnTo>
                  <a:pt x="189385" y="29477"/>
                </a:lnTo>
                <a:cubicBezTo>
                  <a:pt x="189385" y="26960"/>
                  <a:pt x="191182" y="24803"/>
                  <a:pt x="193697" y="24803"/>
                </a:cubicBezTo>
                <a:cubicBezTo>
                  <a:pt x="196572" y="24803"/>
                  <a:pt x="198369" y="26960"/>
                  <a:pt x="198369" y="29477"/>
                </a:cubicBezTo>
                <a:lnTo>
                  <a:pt x="198369" y="63267"/>
                </a:lnTo>
                <a:lnTo>
                  <a:pt x="286413" y="73692"/>
                </a:lnTo>
                <a:cubicBezTo>
                  <a:pt x="293601" y="74411"/>
                  <a:pt x="299710" y="78365"/>
                  <a:pt x="303304" y="84476"/>
                </a:cubicBezTo>
                <a:cubicBezTo>
                  <a:pt x="306897" y="90587"/>
                  <a:pt x="307616" y="98136"/>
                  <a:pt x="305100" y="104607"/>
                </a:cubicBezTo>
                <a:lnTo>
                  <a:pt x="281023" y="167874"/>
                </a:lnTo>
                <a:cubicBezTo>
                  <a:pt x="275632" y="182253"/>
                  <a:pt x="261617" y="191599"/>
                  <a:pt x="246165" y="191599"/>
                </a:cubicBezTo>
                <a:lnTo>
                  <a:pt x="55702" y="191599"/>
                </a:lnTo>
                <a:lnTo>
                  <a:pt x="55702" y="212449"/>
                </a:lnTo>
                <a:cubicBezTo>
                  <a:pt x="69358" y="214606"/>
                  <a:pt x="79779" y="225030"/>
                  <a:pt x="81935" y="238331"/>
                </a:cubicBezTo>
                <a:lnTo>
                  <a:pt x="217415" y="238331"/>
                </a:lnTo>
                <a:cubicBezTo>
                  <a:pt x="219572" y="223592"/>
                  <a:pt x="232149" y="212089"/>
                  <a:pt x="247961" y="212089"/>
                </a:cubicBezTo>
                <a:cubicBezTo>
                  <a:pt x="264852" y="212089"/>
                  <a:pt x="278507" y="226109"/>
                  <a:pt x="278507" y="243005"/>
                </a:cubicBezTo>
                <a:cubicBezTo>
                  <a:pt x="278507" y="260259"/>
                  <a:pt x="264852" y="274279"/>
                  <a:pt x="247961" y="274279"/>
                </a:cubicBezTo>
                <a:cubicBezTo>
                  <a:pt x="232149" y="274279"/>
                  <a:pt x="219572" y="262416"/>
                  <a:pt x="217415" y="247678"/>
                </a:cubicBezTo>
                <a:lnTo>
                  <a:pt x="81935" y="247678"/>
                </a:lnTo>
                <a:cubicBezTo>
                  <a:pt x="79779" y="262416"/>
                  <a:pt x="66842" y="274279"/>
                  <a:pt x="51389" y="274279"/>
                </a:cubicBezTo>
                <a:cubicBezTo>
                  <a:pt x="34139" y="274279"/>
                  <a:pt x="20484" y="260259"/>
                  <a:pt x="20484" y="243005"/>
                </a:cubicBezTo>
                <a:cubicBezTo>
                  <a:pt x="20484" y="227547"/>
                  <a:pt x="31624" y="214965"/>
                  <a:pt x="46718" y="212449"/>
                </a:cubicBezTo>
                <a:lnTo>
                  <a:pt x="46718" y="187286"/>
                </a:lnTo>
                <a:lnTo>
                  <a:pt x="46718" y="51045"/>
                </a:lnTo>
                <a:cubicBezTo>
                  <a:pt x="46718" y="28039"/>
                  <a:pt x="27671" y="8987"/>
                  <a:pt x="4671" y="8987"/>
                </a:cubicBezTo>
                <a:cubicBezTo>
                  <a:pt x="2156" y="8987"/>
                  <a:pt x="0" y="7189"/>
                  <a:pt x="0" y="4673"/>
                </a:cubicBezTo>
                <a:cubicBezTo>
                  <a:pt x="0" y="1797"/>
                  <a:pt x="2156" y="0"/>
                  <a:pt x="467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0" name="TextBox 29">
            <a:extLst>
              <a:ext uri="{FF2B5EF4-FFF2-40B4-BE49-F238E27FC236}">
                <a16:creationId xmlns:a16="http://schemas.microsoft.com/office/drawing/2014/main" id="{74FF3F91-2447-1048-B816-77FF73EF876D}"/>
              </a:ext>
            </a:extLst>
          </p:cNvPr>
          <p:cNvSpPr txBox="1"/>
          <p:nvPr/>
        </p:nvSpPr>
        <p:spPr>
          <a:xfrm>
            <a:off x="16231944" y="4423862"/>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31" name="Subtitle 2">
            <a:extLst>
              <a:ext uri="{FF2B5EF4-FFF2-40B4-BE49-F238E27FC236}">
                <a16:creationId xmlns:a16="http://schemas.microsoft.com/office/drawing/2014/main" id="{DBF05CB8-290B-ED46-9A4A-625066AD0862}"/>
              </a:ext>
            </a:extLst>
          </p:cNvPr>
          <p:cNvSpPr txBox="1">
            <a:spLocks/>
          </p:cNvSpPr>
          <p:nvPr/>
        </p:nvSpPr>
        <p:spPr>
          <a:xfrm>
            <a:off x="16121398" y="4901808"/>
            <a:ext cx="5951202" cy="111550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34" name="TextBox 33">
            <a:extLst>
              <a:ext uri="{FF2B5EF4-FFF2-40B4-BE49-F238E27FC236}">
                <a16:creationId xmlns:a16="http://schemas.microsoft.com/office/drawing/2014/main" id="{378A173C-98D2-E045-926B-9C7B305D9671}"/>
              </a:ext>
            </a:extLst>
          </p:cNvPr>
          <p:cNvSpPr txBox="1"/>
          <p:nvPr/>
        </p:nvSpPr>
        <p:spPr>
          <a:xfrm>
            <a:off x="16231944" y="7096248"/>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35" name="Subtitle 2">
            <a:extLst>
              <a:ext uri="{FF2B5EF4-FFF2-40B4-BE49-F238E27FC236}">
                <a16:creationId xmlns:a16="http://schemas.microsoft.com/office/drawing/2014/main" id="{5D5E279F-0E36-CB45-B0B1-3FB601ADEE32}"/>
              </a:ext>
            </a:extLst>
          </p:cNvPr>
          <p:cNvSpPr txBox="1">
            <a:spLocks/>
          </p:cNvSpPr>
          <p:nvPr/>
        </p:nvSpPr>
        <p:spPr>
          <a:xfrm>
            <a:off x="16121398" y="7574194"/>
            <a:ext cx="5951202" cy="111550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37" name="TextBox 36">
            <a:extLst>
              <a:ext uri="{FF2B5EF4-FFF2-40B4-BE49-F238E27FC236}">
                <a16:creationId xmlns:a16="http://schemas.microsoft.com/office/drawing/2014/main" id="{2789DCE1-308A-7940-9B1E-24BB1B0FF0A1}"/>
              </a:ext>
            </a:extLst>
          </p:cNvPr>
          <p:cNvSpPr txBox="1"/>
          <p:nvPr/>
        </p:nvSpPr>
        <p:spPr>
          <a:xfrm>
            <a:off x="16231944" y="9768636"/>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38" name="Subtitle 2">
            <a:extLst>
              <a:ext uri="{FF2B5EF4-FFF2-40B4-BE49-F238E27FC236}">
                <a16:creationId xmlns:a16="http://schemas.microsoft.com/office/drawing/2014/main" id="{58C2FD83-CD6B-C848-AB27-24E8D31C60E5}"/>
              </a:ext>
            </a:extLst>
          </p:cNvPr>
          <p:cNvSpPr txBox="1">
            <a:spLocks/>
          </p:cNvSpPr>
          <p:nvPr/>
        </p:nvSpPr>
        <p:spPr>
          <a:xfrm>
            <a:off x="16121398" y="10246582"/>
            <a:ext cx="5951202" cy="111550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Tree>
    <p:extLst>
      <p:ext uri="{BB962C8B-B14F-4D97-AF65-F5344CB8AC3E}">
        <p14:creationId xmlns:p14="http://schemas.microsoft.com/office/powerpoint/2010/main" val="2777923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47F87E-D575-2A4E-84D1-71616E7D7488}"/>
              </a:ext>
            </a:extLst>
          </p:cNvPr>
          <p:cNvSpPr txBox="1"/>
          <p:nvPr/>
        </p:nvSpPr>
        <p:spPr>
          <a:xfrm>
            <a:off x="7629747" y="612372"/>
            <a:ext cx="911820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DATA BAR CHART SLIDE</a:t>
            </a:r>
          </a:p>
        </p:txBody>
      </p:sp>
      <p:sp>
        <p:nvSpPr>
          <p:cNvPr id="3" name="TextBox 2">
            <a:extLst>
              <a:ext uri="{FF2B5EF4-FFF2-40B4-BE49-F238E27FC236}">
                <a16:creationId xmlns:a16="http://schemas.microsoft.com/office/drawing/2014/main" id="{0ED96505-5E0B-BC4D-B2A2-63CC0291F78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4" name="Chart 306">
            <a:extLst>
              <a:ext uri="{FF2B5EF4-FFF2-40B4-BE49-F238E27FC236}">
                <a16:creationId xmlns:a16="http://schemas.microsoft.com/office/drawing/2014/main" id="{B4B609FB-46EF-7E4D-BFBA-84AD55C0ABF0}"/>
              </a:ext>
            </a:extLst>
          </p:cNvPr>
          <p:cNvGraphicFramePr/>
          <p:nvPr>
            <p:extLst>
              <p:ext uri="{D42A27DB-BD31-4B8C-83A1-F6EECF244321}">
                <p14:modId xmlns:p14="http://schemas.microsoft.com/office/powerpoint/2010/main" val="3223153493"/>
              </p:ext>
            </p:extLst>
          </p:nvPr>
        </p:nvGraphicFramePr>
        <p:xfrm>
          <a:off x="2550082" y="4125948"/>
          <a:ext cx="19327865" cy="5041341"/>
        </p:xfrm>
        <a:graphic>
          <a:graphicData uri="http://schemas.openxmlformats.org/drawingml/2006/chart">
            <c:chart xmlns:c="http://schemas.openxmlformats.org/drawingml/2006/chart" xmlns:r="http://schemas.openxmlformats.org/officeDocument/2006/relationships" r:id="rId2"/>
          </a:graphicData>
        </a:graphic>
      </p:graphicFrame>
      <p:sp>
        <p:nvSpPr>
          <p:cNvPr id="6" name="Round Same Side Corner Rectangle 59">
            <a:extLst>
              <a:ext uri="{FF2B5EF4-FFF2-40B4-BE49-F238E27FC236}">
                <a16:creationId xmlns:a16="http://schemas.microsoft.com/office/drawing/2014/main" id="{0DCCC072-6A5C-A74F-BB2A-69F0FFB699B0}"/>
              </a:ext>
            </a:extLst>
          </p:cNvPr>
          <p:cNvSpPr/>
          <p:nvPr/>
        </p:nvSpPr>
        <p:spPr>
          <a:xfrm>
            <a:off x="1629680" y="10050902"/>
            <a:ext cx="4315968" cy="74980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21" name="Round Same Side Corner Rectangle 59">
            <a:extLst>
              <a:ext uri="{FF2B5EF4-FFF2-40B4-BE49-F238E27FC236}">
                <a16:creationId xmlns:a16="http://schemas.microsoft.com/office/drawing/2014/main" id="{7CC39451-ED1F-8446-AC24-82E56804D912}"/>
              </a:ext>
            </a:extLst>
          </p:cNvPr>
          <p:cNvSpPr/>
          <p:nvPr/>
        </p:nvSpPr>
        <p:spPr>
          <a:xfrm>
            <a:off x="7233568" y="10050902"/>
            <a:ext cx="4315968" cy="74980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22" name="Round Same Side Corner Rectangle 59">
            <a:extLst>
              <a:ext uri="{FF2B5EF4-FFF2-40B4-BE49-F238E27FC236}">
                <a16:creationId xmlns:a16="http://schemas.microsoft.com/office/drawing/2014/main" id="{1F5FE548-D515-4749-99C8-702C3B8BA101}"/>
              </a:ext>
            </a:extLst>
          </p:cNvPr>
          <p:cNvSpPr/>
          <p:nvPr/>
        </p:nvSpPr>
        <p:spPr>
          <a:xfrm>
            <a:off x="12837456" y="10050902"/>
            <a:ext cx="4315968" cy="74980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23" name="Round Same Side Corner Rectangle 59">
            <a:extLst>
              <a:ext uri="{FF2B5EF4-FFF2-40B4-BE49-F238E27FC236}">
                <a16:creationId xmlns:a16="http://schemas.microsoft.com/office/drawing/2014/main" id="{5B277F26-8323-854F-B0BE-72722D0A4511}"/>
              </a:ext>
            </a:extLst>
          </p:cNvPr>
          <p:cNvSpPr/>
          <p:nvPr/>
        </p:nvSpPr>
        <p:spPr>
          <a:xfrm>
            <a:off x="18441344" y="10050902"/>
            <a:ext cx="4315968" cy="749808"/>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24" name="TextBox 23">
            <a:extLst>
              <a:ext uri="{FF2B5EF4-FFF2-40B4-BE49-F238E27FC236}">
                <a16:creationId xmlns:a16="http://schemas.microsoft.com/office/drawing/2014/main" id="{819C5E8E-6352-4E44-A087-C5C72E44F44B}"/>
              </a:ext>
            </a:extLst>
          </p:cNvPr>
          <p:cNvSpPr txBox="1"/>
          <p:nvPr/>
        </p:nvSpPr>
        <p:spPr>
          <a:xfrm>
            <a:off x="2309534" y="10133418"/>
            <a:ext cx="295625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01</a:t>
            </a:r>
          </a:p>
        </p:txBody>
      </p:sp>
      <p:sp>
        <p:nvSpPr>
          <p:cNvPr id="25" name="TextBox 24">
            <a:extLst>
              <a:ext uri="{FF2B5EF4-FFF2-40B4-BE49-F238E27FC236}">
                <a16:creationId xmlns:a16="http://schemas.microsoft.com/office/drawing/2014/main" id="{C70681CB-3D18-4E44-B1F0-7F19E735FBCD}"/>
              </a:ext>
            </a:extLst>
          </p:cNvPr>
          <p:cNvSpPr txBox="1"/>
          <p:nvPr/>
        </p:nvSpPr>
        <p:spPr>
          <a:xfrm>
            <a:off x="7873347" y="10133418"/>
            <a:ext cx="303640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02</a:t>
            </a:r>
          </a:p>
        </p:txBody>
      </p:sp>
      <p:sp>
        <p:nvSpPr>
          <p:cNvPr id="26" name="TextBox 25">
            <a:extLst>
              <a:ext uri="{FF2B5EF4-FFF2-40B4-BE49-F238E27FC236}">
                <a16:creationId xmlns:a16="http://schemas.microsoft.com/office/drawing/2014/main" id="{63E9BC52-B563-6044-8151-B76E78CB02BE}"/>
              </a:ext>
            </a:extLst>
          </p:cNvPr>
          <p:cNvSpPr txBox="1"/>
          <p:nvPr/>
        </p:nvSpPr>
        <p:spPr>
          <a:xfrm>
            <a:off x="13470022" y="10133418"/>
            <a:ext cx="305083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03</a:t>
            </a:r>
          </a:p>
        </p:txBody>
      </p:sp>
      <p:sp>
        <p:nvSpPr>
          <p:cNvPr id="27" name="TextBox 26">
            <a:extLst>
              <a:ext uri="{FF2B5EF4-FFF2-40B4-BE49-F238E27FC236}">
                <a16:creationId xmlns:a16="http://schemas.microsoft.com/office/drawing/2014/main" id="{C4C66D00-5B91-1F4A-AFA4-308F4606F60F}"/>
              </a:ext>
            </a:extLst>
          </p:cNvPr>
          <p:cNvSpPr txBox="1"/>
          <p:nvPr/>
        </p:nvSpPr>
        <p:spPr>
          <a:xfrm>
            <a:off x="19059483" y="10133418"/>
            <a:ext cx="307968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04</a:t>
            </a:r>
          </a:p>
        </p:txBody>
      </p:sp>
      <p:sp>
        <p:nvSpPr>
          <p:cNvPr id="28" name="Subtitle 2">
            <a:extLst>
              <a:ext uri="{FF2B5EF4-FFF2-40B4-BE49-F238E27FC236}">
                <a16:creationId xmlns:a16="http://schemas.microsoft.com/office/drawing/2014/main" id="{96426D4C-B3EA-9D48-B85D-7729C322BD10}"/>
              </a:ext>
            </a:extLst>
          </p:cNvPr>
          <p:cNvSpPr txBox="1">
            <a:spLocks/>
          </p:cNvSpPr>
          <p:nvPr/>
        </p:nvSpPr>
        <p:spPr>
          <a:xfrm>
            <a:off x="1520825" y="2597145"/>
            <a:ext cx="21336000"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a:t>
            </a:r>
          </a:p>
        </p:txBody>
      </p:sp>
      <p:sp>
        <p:nvSpPr>
          <p:cNvPr id="29" name="Subtitle 2">
            <a:extLst>
              <a:ext uri="{FF2B5EF4-FFF2-40B4-BE49-F238E27FC236}">
                <a16:creationId xmlns:a16="http://schemas.microsoft.com/office/drawing/2014/main" id="{D4EBE071-6EDD-0F40-A168-AB03F3BF7A6D}"/>
              </a:ext>
            </a:extLst>
          </p:cNvPr>
          <p:cNvSpPr txBox="1">
            <a:spLocks/>
          </p:cNvSpPr>
          <p:nvPr/>
        </p:nvSpPr>
        <p:spPr>
          <a:xfrm>
            <a:off x="1629680" y="10929541"/>
            <a:ext cx="4315968"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0" name="Subtitle 2">
            <a:extLst>
              <a:ext uri="{FF2B5EF4-FFF2-40B4-BE49-F238E27FC236}">
                <a16:creationId xmlns:a16="http://schemas.microsoft.com/office/drawing/2014/main" id="{F8D8D3CF-1AE2-404B-BD40-08B439F60033}"/>
              </a:ext>
            </a:extLst>
          </p:cNvPr>
          <p:cNvSpPr txBox="1">
            <a:spLocks/>
          </p:cNvSpPr>
          <p:nvPr/>
        </p:nvSpPr>
        <p:spPr>
          <a:xfrm>
            <a:off x="7233568" y="10929541"/>
            <a:ext cx="4315968"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1" name="Subtitle 2">
            <a:extLst>
              <a:ext uri="{FF2B5EF4-FFF2-40B4-BE49-F238E27FC236}">
                <a16:creationId xmlns:a16="http://schemas.microsoft.com/office/drawing/2014/main" id="{D111635E-5C27-4C40-8F27-E0C796094AF0}"/>
              </a:ext>
            </a:extLst>
          </p:cNvPr>
          <p:cNvSpPr txBox="1">
            <a:spLocks/>
          </p:cNvSpPr>
          <p:nvPr/>
        </p:nvSpPr>
        <p:spPr>
          <a:xfrm>
            <a:off x="12837456" y="10929541"/>
            <a:ext cx="4315968"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2" name="Subtitle 2">
            <a:extLst>
              <a:ext uri="{FF2B5EF4-FFF2-40B4-BE49-F238E27FC236}">
                <a16:creationId xmlns:a16="http://schemas.microsoft.com/office/drawing/2014/main" id="{E42BE272-A6A8-4540-A2BA-8B745B3D33A2}"/>
              </a:ext>
            </a:extLst>
          </p:cNvPr>
          <p:cNvSpPr txBox="1">
            <a:spLocks/>
          </p:cNvSpPr>
          <p:nvPr/>
        </p:nvSpPr>
        <p:spPr>
          <a:xfrm>
            <a:off x="18441343" y="10929541"/>
            <a:ext cx="4315968"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2740612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79A33-0196-674F-9BAF-23096A4B20AC}"/>
              </a:ext>
            </a:extLst>
          </p:cNvPr>
          <p:cNvSpPr txBox="1"/>
          <p:nvPr/>
        </p:nvSpPr>
        <p:spPr>
          <a:xfrm>
            <a:off x="7629747" y="612372"/>
            <a:ext cx="911820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DATA BAR CHART SLIDE</a:t>
            </a:r>
          </a:p>
        </p:txBody>
      </p:sp>
      <p:sp>
        <p:nvSpPr>
          <p:cNvPr id="3" name="TextBox 2">
            <a:extLst>
              <a:ext uri="{FF2B5EF4-FFF2-40B4-BE49-F238E27FC236}">
                <a16:creationId xmlns:a16="http://schemas.microsoft.com/office/drawing/2014/main" id="{0688B121-28A8-C545-934E-49D2CE164B8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4" name="Chart 306">
            <a:extLst>
              <a:ext uri="{FF2B5EF4-FFF2-40B4-BE49-F238E27FC236}">
                <a16:creationId xmlns:a16="http://schemas.microsoft.com/office/drawing/2014/main" id="{C1FA7F71-B923-1942-8E36-9D0BD375E534}"/>
              </a:ext>
            </a:extLst>
          </p:cNvPr>
          <p:cNvGraphicFramePr/>
          <p:nvPr>
            <p:extLst>
              <p:ext uri="{D42A27DB-BD31-4B8C-83A1-F6EECF244321}">
                <p14:modId xmlns:p14="http://schemas.microsoft.com/office/powerpoint/2010/main" val="2647621468"/>
              </p:ext>
            </p:extLst>
          </p:nvPr>
        </p:nvGraphicFramePr>
        <p:xfrm>
          <a:off x="12003741" y="4371594"/>
          <a:ext cx="10853084" cy="8582406"/>
        </p:xfrm>
        <a:graphic>
          <a:graphicData uri="http://schemas.openxmlformats.org/drawingml/2006/chart">
            <c:chart xmlns:c="http://schemas.openxmlformats.org/drawingml/2006/chart" xmlns:r="http://schemas.openxmlformats.org/officeDocument/2006/relationships" r:id="rId2"/>
          </a:graphicData>
        </a:graphic>
      </p:graphicFrame>
      <p:sp>
        <p:nvSpPr>
          <p:cNvPr id="5" name="Subtitle 2">
            <a:extLst>
              <a:ext uri="{FF2B5EF4-FFF2-40B4-BE49-F238E27FC236}">
                <a16:creationId xmlns:a16="http://schemas.microsoft.com/office/drawing/2014/main" id="{ABBD40DC-C400-5B45-87B4-277D48B65F3F}"/>
              </a:ext>
            </a:extLst>
          </p:cNvPr>
          <p:cNvSpPr txBox="1">
            <a:spLocks/>
          </p:cNvSpPr>
          <p:nvPr/>
        </p:nvSpPr>
        <p:spPr>
          <a:xfrm>
            <a:off x="1520825" y="2597145"/>
            <a:ext cx="21336000"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a:t>
            </a:r>
          </a:p>
        </p:txBody>
      </p:sp>
      <p:sp>
        <p:nvSpPr>
          <p:cNvPr id="6" name="Round Same Side Corner Rectangle 59">
            <a:extLst>
              <a:ext uri="{FF2B5EF4-FFF2-40B4-BE49-F238E27FC236}">
                <a16:creationId xmlns:a16="http://schemas.microsoft.com/office/drawing/2014/main" id="{28CE2C60-9B68-264A-BD5A-69D63D619771}"/>
              </a:ext>
            </a:extLst>
          </p:cNvPr>
          <p:cNvSpPr/>
          <p:nvPr/>
        </p:nvSpPr>
        <p:spPr>
          <a:xfrm>
            <a:off x="1520825" y="5701641"/>
            <a:ext cx="3818291" cy="74980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7" name="Round Same Side Corner Rectangle 59">
            <a:extLst>
              <a:ext uri="{FF2B5EF4-FFF2-40B4-BE49-F238E27FC236}">
                <a16:creationId xmlns:a16="http://schemas.microsoft.com/office/drawing/2014/main" id="{4F117169-9915-E748-8300-040D7BD09771}"/>
              </a:ext>
            </a:extLst>
          </p:cNvPr>
          <p:cNvSpPr/>
          <p:nvPr/>
        </p:nvSpPr>
        <p:spPr>
          <a:xfrm>
            <a:off x="7124713" y="5701641"/>
            <a:ext cx="3818291" cy="74980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8" name="TextBox 7">
            <a:extLst>
              <a:ext uri="{FF2B5EF4-FFF2-40B4-BE49-F238E27FC236}">
                <a16:creationId xmlns:a16="http://schemas.microsoft.com/office/drawing/2014/main" id="{BE2AAE06-0AEB-EE43-8497-9B02D1D2B456}"/>
              </a:ext>
            </a:extLst>
          </p:cNvPr>
          <p:cNvSpPr txBox="1"/>
          <p:nvPr/>
        </p:nvSpPr>
        <p:spPr>
          <a:xfrm>
            <a:off x="1951840" y="5784157"/>
            <a:ext cx="295625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01</a:t>
            </a:r>
          </a:p>
        </p:txBody>
      </p:sp>
      <p:sp>
        <p:nvSpPr>
          <p:cNvPr id="9" name="TextBox 8">
            <a:extLst>
              <a:ext uri="{FF2B5EF4-FFF2-40B4-BE49-F238E27FC236}">
                <a16:creationId xmlns:a16="http://schemas.microsoft.com/office/drawing/2014/main" id="{5CFA5281-BCA8-C44E-9B72-ED452342891C}"/>
              </a:ext>
            </a:extLst>
          </p:cNvPr>
          <p:cNvSpPr txBox="1"/>
          <p:nvPr/>
        </p:nvSpPr>
        <p:spPr>
          <a:xfrm>
            <a:off x="7515653" y="5784157"/>
            <a:ext cx="303640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02</a:t>
            </a:r>
          </a:p>
        </p:txBody>
      </p:sp>
      <p:sp>
        <p:nvSpPr>
          <p:cNvPr id="10" name="Subtitle 2">
            <a:extLst>
              <a:ext uri="{FF2B5EF4-FFF2-40B4-BE49-F238E27FC236}">
                <a16:creationId xmlns:a16="http://schemas.microsoft.com/office/drawing/2014/main" id="{D8F79E51-26CF-F14C-B3C6-E5963C778334}"/>
              </a:ext>
            </a:extLst>
          </p:cNvPr>
          <p:cNvSpPr txBox="1">
            <a:spLocks/>
          </p:cNvSpPr>
          <p:nvPr/>
        </p:nvSpPr>
        <p:spPr>
          <a:xfrm>
            <a:off x="1520825" y="6580280"/>
            <a:ext cx="3818292"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1" name="Subtitle 2">
            <a:extLst>
              <a:ext uri="{FF2B5EF4-FFF2-40B4-BE49-F238E27FC236}">
                <a16:creationId xmlns:a16="http://schemas.microsoft.com/office/drawing/2014/main" id="{62638B8C-8AA7-D944-89D2-2AC2B707B65B}"/>
              </a:ext>
            </a:extLst>
          </p:cNvPr>
          <p:cNvSpPr txBox="1">
            <a:spLocks/>
          </p:cNvSpPr>
          <p:nvPr/>
        </p:nvSpPr>
        <p:spPr>
          <a:xfrm>
            <a:off x="7124713" y="6580280"/>
            <a:ext cx="3818292"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2" name="Round Same Side Corner Rectangle 59">
            <a:extLst>
              <a:ext uri="{FF2B5EF4-FFF2-40B4-BE49-F238E27FC236}">
                <a16:creationId xmlns:a16="http://schemas.microsoft.com/office/drawing/2014/main" id="{0D2CB86A-F5C9-FD42-A8C3-E1DB32E9B657}"/>
              </a:ext>
            </a:extLst>
          </p:cNvPr>
          <p:cNvSpPr/>
          <p:nvPr/>
        </p:nvSpPr>
        <p:spPr>
          <a:xfrm>
            <a:off x="1520825" y="9030995"/>
            <a:ext cx="3818291" cy="74980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3" name="Round Same Side Corner Rectangle 59">
            <a:extLst>
              <a:ext uri="{FF2B5EF4-FFF2-40B4-BE49-F238E27FC236}">
                <a16:creationId xmlns:a16="http://schemas.microsoft.com/office/drawing/2014/main" id="{FD432056-670F-9142-B8C1-AD39027CD780}"/>
              </a:ext>
            </a:extLst>
          </p:cNvPr>
          <p:cNvSpPr/>
          <p:nvPr/>
        </p:nvSpPr>
        <p:spPr>
          <a:xfrm>
            <a:off x="7124713" y="9030995"/>
            <a:ext cx="3818291" cy="749808"/>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4" name="TextBox 13">
            <a:extLst>
              <a:ext uri="{FF2B5EF4-FFF2-40B4-BE49-F238E27FC236}">
                <a16:creationId xmlns:a16="http://schemas.microsoft.com/office/drawing/2014/main" id="{6B7B58D3-C59D-314E-83F2-B97B21E6B432}"/>
              </a:ext>
            </a:extLst>
          </p:cNvPr>
          <p:cNvSpPr txBox="1"/>
          <p:nvPr/>
        </p:nvSpPr>
        <p:spPr>
          <a:xfrm>
            <a:off x="1904552" y="9113511"/>
            <a:ext cx="305083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03</a:t>
            </a:r>
          </a:p>
        </p:txBody>
      </p:sp>
      <p:sp>
        <p:nvSpPr>
          <p:cNvPr id="15" name="TextBox 14">
            <a:extLst>
              <a:ext uri="{FF2B5EF4-FFF2-40B4-BE49-F238E27FC236}">
                <a16:creationId xmlns:a16="http://schemas.microsoft.com/office/drawing/2014/main" id="{BD1032B7-4681-A04F-94DC-842D87D826F3}"/>
              </a:ext>
            </a:extLst>
          </p:cNvPr>
          <p:cNvSpPr txBox="1"/>
          <p:nvPr/>
        </p:nvSpPr>
        <p:spPr>
          <a:xfrm>
            <a:off x="7494013" y="9113511"/>
            <a:ext cx="307968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04</a:t>
            </a:r>
          </a:p>
        </p:txBody>
      </p:sp>
      <p:sp>
        <p:nvSpPr>
          <p:cNvPr id="16" name="Subtitle 2">
            <a:extLst>
              <a:ext uri="{FF2B5EF4-FFF2-40B4-BE49-F238E27FC236}">
                <a16:creationId xmlns:a16="http://schemas.microsoft.com/office/drawing/2014/main" id="{57A4ABA4-C3A7-094B-ACDF-A1587D1C1FB3}"/>
              </a:ext>
            </a:extLst>
          </p:cNvPr>
          <p:cNvSpPr txBox="1">
            <a:spLocks/>
          </p:cNvSpPr>
          <p:nvPr/>
        </p:nvSpPr>
        <p:spPr>
          <a:xfrm>
            <a:off x="1520825" y="9909634"/>
            <a:ext cx="3818292"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7" name="Subtitle 2">
            <a:extLst>
              <a:ext uri="{FF2B5EF4-FFF2-40B4-BE49-F238E27FC236}">
                <a16:creationId xmlns:a16="http://schemas.microsoft.com/office/drawing/2014/main" id="{4CE8D84D-1D75-8A48-96E1-0AEDE00F260C}"/>
              </a:ext>
            </a:extLst>
          </p:cNvPr>
          <p:cNvSpPr txBox="1">
            <a:spLocks/>
          </p:cNvSpPr>
          <p:nvPr/>
        </p:nvSpPr>
        <p:spPr>
          <a:xfrm>
            <a:off x="7124713" y="9909634"/>
            <a:ext cx="3818292"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Tree>
    <p:extLst>
      <p:ext uri="{BB962C8B-B14F-4D97-AF65-F5344CB8AC3E}">
        <p14:creationId xmlns:p14="http://schemas.microsoft.com/office/powerpoint/2010/main" val="27427637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048B9F-41C6-DB42-88A4-204F3DB0AE72}"/>
              </a:ext>
            </a:extLst>
          </p:cNvPr>
          <p:cNvSpPr txBox="1"/>
          <p:nvPr/>
        </p:nvSpPr>
        <p:spPr>
          <a:xfrm>
            <a:off x="7629747" y="612372"/>
            <a:ext cx="911820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DATA BAR CHART SLIDE</a:t>
            </a:r>
          </a:p>
        </p:txBody>
      </p:sp>
      <p:sp>
        <p:nvSpPr>
          <p:cNvPr id="3" name="TextBox 2">
            <a:extLst>
              <a:ext uri="{FF2B5EF4-FFF2-40B4-BE49-F238E27FC236}">
                <a16:creationId xmlns:a16="http://schemas.microsoft.com/office/drawing/2014/main" id="{8AC06A1E-1829-204D-BA53-7089D3A428E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4" name="Chart 306">
            <a:extLst>
              <a:ext uri="{FF2B5EF4-FFF2-40B4-BE49-F238E27FC236}">
                <a16:creationId xmlns:a16="http://schemas.microsoft.com/office/drawing/2014/main" id="{31EAA53A-55A6-1948-98CB-6932ED2F8C11}"/>
              </a:ext>
            </a:extLst>
          </p:cNvPr>
          <p:cNvGraphicFramePr/>
          <p:nvPr>
            <p:extLst>
              <p:ext uri="{D42A27DB-BD31-4B8C-83A1-F6EECF244321}">
                <p14:modId xmlns:p14="http://schemas.microsoft.com/office/powerpoint/2010/main" val="3384018222"/>
              </p:ext>
            </p:extLst>
          </p:nvPr>
        </p:nvGraphicFramePr>
        <p:xfrm>
          <a:off x="1596997" y="4145658"/>
          <a:ext cx="10853084" cy="8655942"/>
        </p:xfrm>
        <a:graphic>
          <a:graphicData uri="http://schemas.openxmlformats.org/drawingml/2006/chart">
            <c:chart xmlns:c="http://schemas.openxmlformats.org/drawingml/2006/chart" xmlns:r="http://schemas.openxmlformats.org/officeDocument/2006/relationships" r:id="rId2"/>
          </a:graphicData>
        </a:graphic>
      </p:graphicFrame>
      <p:sp>
        <p:nvSpPr>
          <p:cNvPr id="5" name="Subtitle 2">
            <a:extLst>
              <a:ext uri="{FF2B5EF4-FFF2-40B4-BE49-F238E27FC236}">
                <a16:creationId xmlns:a16="http://schemas.microsoft.com/office/drawing/2014/main" id="{C49AE9CB-9BAA-1C4B-BD62-D17F6D4B66CF}"/>
              </a:ext>
            </a:extLst>
          </p:cNvPr>
          <p:cNvSpPr txBox="1">
            <a:spLocks/>
          </p:cNvSpPr>
          <p:nvPr/>
        </p:nvSpPr>
        <p:spPr>
          <a:xfrm>
            <a:off x="1520825" y="2597145"/>
            <a:ext cx="21336000"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a:t>
            </a:r>
          </a:p>
        </p:txBody>
      </p:sp>
      <p:sp>
        <p:nvSpPr>
          <p:cNvPr id="6" name="Round Same Side Corner Rectangle 59">
            <a:extLst>
              <a:ext uri="{FF2B5EF4-FFF2-40B4-BE49-F238E27FC236}">
                <a16:creationId xmlns:a16="http://schemas.microsoft.com/office/drawing/2014/main" id="{CD3F7D04-F437-6645-8DB6-270BFF0A33CE}"/>
              </a:ext>
            </a:extLst>
          </p:cNvPr>
          <p:cNvSpPr/>
          <p:nvPr/>
        </p:nvSpPr>
        <p:spPr>
          <a:xfrm>
            <a:off x="13434645" y="5701641"/>
            <a:ext cx="3818291" cy="74980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7" name="Round Same Side Corner Rectangle 59">
            <a:extLst>
              <a:ext uri="{FF2B5EF4-FFF2-40B4-BE49-F238E27FC236}">
                <a16:creationId xmlns:a16="http://schemas.microsoft.com/office/drawing/2014/main" id="{43168270-AA58-9A48-BAA2-5EE8B80C0A3F}"/>
              </a:ext>
            </a:extLst>
          </p:cNvPr>
          <p:cNvSpPr/>
          <p:nvPr/>
        </p:nvSpPr>
        <p:spPr>
          <a:xfrm>
            <a:off x="19038533" y="5701641"/>
            <a:ext cx="3818291" cy="74980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8" name="TextBox 7">
            <a:extLst>
              <a:ext uri="{FF2B5EF4-FFF2-40B4-BE49-F238E27FC236}">
                <a16:creationId xmlns:a16="http://schemas.microsoft.com/office/drawing/2014/main" id="{6ACE4854-23B3-6844-9369-8927F95DE92B}"/>
              </a:ext>
            </a:extLst>
          </p:cNvPr>
          <p:cNvSpPr txBox="1"/>
          <p:nvPr/>
        </p:nvSpPr>
        <p:spPr>
          <a:xfrm>
            <a:off x="13865660" y="5784157"/>
            <a:ext cx="295625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01</a:t>
            </a:r>
          </a:p>
        </p:txBody>
      </p:sp>
      <p:sp>
        <p:nvSpPr>
          <p:cNvPr id="9" name="TextBox 8">
            <a:extLst>
              <a:ext uri="{FF2B5EF4-FFF2-40B4-BE49-F238E27FC236}">
                <a16:creationId xmlns:a16="http://schemas.microsoft.com/office/drawing/2014/main" id="{621140BA-430C-994D-9959-01EDCC0DD30D}"/>
              </a:ext>
            </a:extLst>
          </p:cNvPr>
          <p:cNvSpPr txBox="1"/>
          <p:nvPr/>
        </p:nvSpPr>
        <p:spPr>
          <a:xfrm>
            <a:off x="19429473" y="5784157"/>
            <a:ext cx="303640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02</a:t>
            </a:r>
          </a:p>
        </p:txBody>
      </p:sp>
      <p:sp>
        <p:nvSpPr>
          <p:cNvPr id="10" name="Subtitle 2">
            <a:extLst>
              <a:ext uri="{FF2B5EF4-FFF2-40B4-BE49-F238E27FC236}">
                <a16:creationId xmlns:a16="http://schemas.microsoft.com/office/drawing/2014/main" id="{5A073AB8-CC3B-8747-B404-4D0EC006720D}"/>
              </a:ext>
            </a:extLst>
          </p:cNvPr>
          <p:cNvSpPr txBox="1">
            <a:spLocks/>
          </p:cNvSpPr>
          <p:nvPr/>
        </p:nvSpPr>
        <p:spPr>
          <a:xfrm>
            <a:off x="13434645" y="6580280"/>
            <a:ext cx="3818292"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1" name="Subtitle 2">
            <a:extLst>
              <a:ext uri="{FF2B5EF4-FFF2-40B4-BE49-F238E27FC236}">
                <a16:creationId xmlns:a16="http://schemas.microsoft.com/office/drawing/2014/main" id="{E7797F9D-6D13-214F-A50A-77A64221F184}"/>
              </a:ext>
            </a:extLst>
          </p:cNvPr>
          <p:cNvSpPr txBox="1">
            <a:spLocks/>
          </p:cNvSpPr>
          <p:nvPr/>
        </p:nvSpPr>
        <p:spPr>
          <a:xfrm>
            <a:off x="19038533" y="6580280"/>
            <a:ext cx="3818292"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2" name="Round Same Side Corner Rectangle 59">
            <a:extLst>
              <a:ext uri="{FF2B5EF4-FFF2-40B4-BE49-F238E27FC236}">
                <a16:creationId xmlns:a16="http://schemas.microsoft.com/office/drawing/2014/main" id="{AFE25ACE-C92F-8F42-A173-202F885EAF6F}"/>
              </a:ext>
            </a:extLst>
          </p:cNvPr>
          <p:cNvSpPr/>
          <p:nvPr/>
        </p:nvSpPr>
        <p:spPr>
          <a:xfrm>
            <a:off x="13434645" y="9030995"/>
            <a:ext cx="3818291" cy="74980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3" name="Round Same Side Corner Rectangle 59">
            <a:extLst>
              <a:ext uri="{FF2B5EF4-FFF2-40B4-BE49-F238E27FC236}">
                <a16:creationId xmlns:a16="http://schemas.microsoft.com/office/drawing/2014/main" id="{598664DC-3EE6-5E4C-B32F-CF8CB34339E9}"/>
              </a:ext>
            </a:extLst>
          </p:cNvPr>
          <p:cNvSpPr/>
          <p:nvPr/>
        </p:nvSpPr>
        <p:spPr>
          <a:xfrm>
            <a:off x="19038533" y="9030995"/>
            <a:ext cx="3818291" cy="749808"/>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4" name="TextBox 13">
            <a:extLst>
              <a:ext uri="{FF2B5EF4-FFF2-40B4-BE49-F238E27FC236}">
                <a16:creationId xmlns:a16="http://schemas.microsoft.com/office/drawing/2014/main" id="{31933BDA-F9FC-AA42-8D99-2FFF2EBB4C77}"/>
              </a:ext>
            </a:extLst>
          </p:cNvPr>
          <p:cNvSpPr txBox="1"/>
          <p:nvPr/>
        </p:nvSpPr>
        <p:spPr>
          <a:xfrm>
            <a:off x="13818372" y="9113511"/>
            <a:ext cx="305083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03</a:t>
            </a:r>
          </a:p>
        </p:txBody>
      </p:sp>
      <p:sp>
        <p:nvSpPr>
          <p:cNvPr id="15" name="TextBox 14">
            <a:extLst>
              <a:ext uri="{FF2B5EF4-FFF2-40B4-BE49-F238E27FC236}">
                <a16:creationId xmlns:a16="http://schemas.microsoft.com/office/drawing/2014/main" id="{D08EE067-7F1C-5F49-8E92-7CA1BBEF2396}"/>
              </a:ext>
            </a:extLst>
          </p:cNvPr>
          <p:cNvSpPr txBox="1"/>
          <p:nvPr/>
        </p:nvSpPr>
        <p:spPr>
          <a:xfrm>
            <a:off x="19407833" y="9113511"/>
            <a:ext cx="307968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04</a:t>
            </a:r>
          </a:p>
        </p:txBody>
      </p:sp>
      <p:sp>
        <p:nvSpPr>
          <p:cNvPr id="16" name="Subtitle 2">
            <a:extLst>
              <a:ext uri="{FF2B5EF4-FFF2-40B4-BE49-F238E27FC236}">
                <a16:creationId xmlns:a16="http://schemas.microsoft.com/office/drawing/2014/main" id="{D61342F0-1EB6-3E41-81F5-031FF47DFA3F}"/>
              </a:ext>
            </a:extLst>
          </p:cNvPr>
          <p:cNvSpPr txBox="1">
            <a:spLocks/>
          </p:cNvSpPr>
          <p:nvPr/>
        </p:nvSpPr>
        <p:spPr>
          <a:xfrm>
            <a:off x="13434645" y="9909634"/>
            <a:ext cx="3818292"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7" name="Subtitle 2">
            <a:extLst>
              <a:ext uri="{FF2B5EF4-FFF2-40B4-BE49-F238E27FC236}">
                <a16:creationId xmlns:a16="http://schemas.microsoft.com/office/drawing/2014/main" id="{99B4A801-52BC-7846-9F27-EAC75F002A4A}"/>
              </a:ext>
            </a:extLst>
          </p:cNvPr>
          <p:cNvSpPr txBox="1">
            <a:spLocks/>
          </p:cNvSpPr>
          <p:nvPr/>
        </p:nvSpPr>
        <p:spPr>
          <a:xfrm>
            <a:off x="19038533" y="9909634"/>
            <a:ext cx="3818292"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Tree>
    <p:extLst>
      <p:ext uri="{BB962C8B-B14F-4D97-AF65-F5344CB8AC3E}">
        <p14:creationId xmlns:p14="http://schemas.microsoft.com/office/powerpoint/2010/main" val="30358982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2C6E04-B7F2-5743-A8A6-8C48A681579B}"/>
              </a:ext>
            </a:extLst>
          </p:cNvPr>
          <p:cNvSpPr txBox="1"/>
          <p:nvPr/>
        </p:nvSpPr>
        <p:spPr>
          <a:xfrm>
            <a:off x="7629747" y="612372"/>
            <a:ext cx="911820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DATA BAR CHART SLIDE</a:t>
            </a:r>
          </a:p>
        </p:txBody>
      </p:sp>
      <p:sp>
        <p:nvSpPr>
          <p:cNvPr id="3" name="TextBox 2">
            <a:extLst>
              <a:ext uri="{FF2B5EF4-FFF2-40B4-BE49-F238E27FC236}">
                <a16:creationId xmlns:a16="http://schemas.microsoft.com/office/drawing/2014/main" id="{6760B281-E46E-C641-BF14-0A6C55B94C9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4" name="Chart 306">
            <a:extLst>
              <a:ext uri="{FF2B5EF4-FFF2-40B4-BE49-F238E27FC236}">
                <a16:creationId xmlns:a16="http://schemas.microsoft.com/office/drawing/2014/main" id="{A2B90720-0612-B544-8931-2B68C8E1CC0D}"/>
              </a:ext>
            </a:extLst>
          </p:cNvPr>
          <p:cNvGraphicFramePr/>
          <p:nvPr>
            <p:extLst>
              <p:ext uri="{D42A27DB-BD31-4B8C-83A1-F6EECF244321}">
                <p14:modId xmlns:p14="http://schemas.microsoft.com/office/powerpoint/2010/main" val="787432730"/>
              </p:ext>
            </p:extLst>
          </p:nvPr>
        </p:nvGraphicFramePr>
        <p:xfrm>
          <a:off x="1520826" y="4214266"/>
          <a:ext cx="21336000" cy="5287468"/>
        </p:xfrm>
        <a:graphic>
          <a:graphicData uri="http://schemas.openxmlformats.org/drawingml/2006/chart">
            <c:chart xmlns:c="http://schemas.openxmlformats.org/drawingml/2006/chart" xmlns:r="http://schemas.openxmlformats.org/officeDocument/2006/relationships" r:id="rId2"/>
          </a:graphicData>
        </a:graphic>
      </p:graphicFrame>
      <p:sp>
        <p:nvSpPr>
          <p:cNvPr id="5" name="Subtitle 2">
            <a:extLst>
              <a:ext uri="{FF2B5EF4-FFF2-40B4-BE49-F238E27FC236}">
                <a16:creationId xmlns:a16="http://schemas.microsoft.com/office/drawing/2014/main" id="{626E7DD8-13DF-D641-97BF-008974DA7110}"/>
              </a:ext>
            </a:extLst>
          </p:cNvPr>
          <p:cNvSpPr txBox="1">
            <a:spLocks/>
          </p:cNvSpPr>
          <p:nvPr/>
        </p:nvSpPr>
        <p:spPr>
          <a:xfrm>
            <a:off x="1520825" y="2597145"/>
            <a:ext cx="21336000"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a:t>
            </a:r>
          </a:p>
        </p:txBody>
      </p:sp>
      <p:sp>
        <p:nvSpPr>
          <p:cNvPr id="6" name="Round Same Side Corner Rectangle 59">
            <a:extLst>
              <a:ext uri="{FF2B5EF4-FFF2-40B4-BE49-F238E27FC236}">
                <a16:creationId xmlns:a16="http://schemas.microsoft.com/office/drawing/2014/main" id="{A7538D5D-6C1D-D349-B9B3-0BA9BBDA7716}"/>
              </a:ext>
            </a:extLst>
          </p:cNvPr>
          <p:cNvSpPr/>
          <p:nvPr/>
        </p:nvSpPr>
        <p:spPr>
          <a:xfrm>
            <a:off x="1629680" y="10050902"/>
            <a:ext cx="4315968" cy="74980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7" name="Round Same Side Corner Rectangle 59">
            <a:extLst>
              <a:ext uri="{FF2B5EF4-FFF2-40B4-BE49-F238E27FC236}">
                <a16:creationId xmlns:a16="http://schemas.microsoft.com/office/drawing/2014/main" id="{DB3CB1ED-DC8B-2949-A501-E5D56F04FA8F}"/>
              </a:ext>
            </a:extLst>
          </p:cNvPr>
          <p:cNvSpPr/>
          <p:nvPr/>
        </p:nvSpPr>
        <p:spPr>
          <a:xfrm>
            <a:off x="7233568" y="10050902"/>
            <a:ext cx="4315968" cy="74980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8" name="Round Same Side Corner Rectangle 59">
            <a:extLst>
              <a:ext uri="{FF2B5EF4-FFF2-40B4-BE49-F238E27FC236}">
                <a16:creationId xmlns:a16="http://schemas.microsoft.com/office/drawing/2014/main" id="{E4A5F438-54DD-264A-BD7D-416B5E6123EA}"/>
              </a:ext>
            </a:extLst>
          </p:cNvPr>
          <p:cNvSpPr/>
          <p:nvPr/>
        </p:nvSpPr>
        <p:spPr>
          <a:xfrm>
            <a:off x="12837456" y="10050902"/>
            <a:ext cx="4315968" cy="74980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9" name="Round Same Side Corner Rectangle 59">
            <a:extLst>
              <a:ext uri="{FF2B5EF4-FFF2-40B4-BE49-F238E27FC236}">
                <a16:creationId xmlns:a16="http://schemas.microsoft.com/office/drawing/2014/main" id="{E610F7D3-66B5-4A47-AACD-1AD186716AA8}"/>
              </a:ext>
            </a:extLst>
          </p:cNvPr>
          <p:cNvSpPr/>
          <p:nvPr/>
        </p:nvSpPr>
        <p:spPr>
          <a:xfrm>
            <a:off x="18441344" y="10050902"/>
            <a:ext cx="4315968" cy="749808"/>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0" name="TextBox 9">
            <a:extLst>
              <a:ext uri="{FF2B5EF4-FFF2-40B4-BE49-F238E27FC236}">
                <a16:creationId xmlns:a16="http://schemas.microsoft.com/office/drawing/2014/main" id="{66FCD0E4-9B2F-494D-B3E0-9C229D44E820}"/>
              </a:ext>
            </a:extLst>
          </p:cNvPr>
          <p:cNvSpPr txBox="1"/>
          <p:nvPr/>
        </p:nvSpPr>
        <p:spPr>
          <a:xfrm>
            <a:off x="2309534" y="10133418"/>
            <a:ext cx="295625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01</a:t>
            </a:r>
          </a:p>
        </p:txBody>
      </p:sp>
      <p:sp>
        <p:nvSpPr>
          <p:cNvPr id="11" name="TextBox 10">
            <a:extLst>
              <a:ext uri="{FF2B5EF4-FFF2-40B4-BE49-F238E27FC236}">
                <a16:creationId xmlns:a16="http://schemas.microsoft.com/office/drawing/2014/main" id="{565FEC39-F967-0E4A-8C38-0FE4C2EB3D27}"/>
              </a:ext>
            </a:extLst>
          </p:cNvPr>
          <p:cNvSpPr txBox="1"/>
          <p:nvPr/>
        </p:nvSpPr>
        <p:spPr>
          <a:xfrm>
            <a:off x="7873347" y="10133418"/>
            <a:ext cx="303640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02</a:t>
            </a:r>
          </a:p>
        </p:txBody>
      </p:sp>
      <p:sp>
        <p:nvSpPr>
          <p:cNvPr id="12" name="TextBox 11">
            <a:extLst>
              <a:ext uri="{FF2B5EF4-FFF2-40B4-BE49-F238E27FC236}">
                <a16:creationId xmlns:a16="http://schemas.microsoft.com/office/drawing/2014/main" id="{31BD9289-3D37-3D40-8D30-59B58E3B2F45}"/>
              </a:ext>
            </a:extLst>
          </p:cNvPr>
          <p:cNvSpPr txBox="1"/>
          <p:nvPr/>
        </p:nvSpPr>
        <p:spPr>
          <a:xfrm>
            <a:off x="13470022" y="10133418"/>
            <a:ext cx="305083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03</a:t>
            </a:r>
          </a:p>
        </p:txBody>
      </p:sp>
      <p:sp>
        <p:nvSpPr>
          <p:cNvPr id="13" name="TextBox 12">
            <a:extLst>
              <a:ext uri="{FF2B5EF4-FFF2-40B4-BE49-F238E27FC236}">
                <a16:creationId xmlns:a16="http://schemas.microsoft.com/office/drawing/2014/main" id="{7ACE08D7-DEB8-0048-B1C8-ABF29B7F5715}"/>
              </a:ext>
            </a:extLst>
          </p:cNvPr>
          <p:cNvSpPr txBox="1"/>
          <p:nvPr/>
        </p:nvSpPr>
        <p:spPr>
          <a:xfrm>
            <a:off x="19059483" y="10133418"/>
            <a:ext cx="307968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04</a:t>
            </a:r>
          </a:p>
        </p:txBody>
      </p:sp>
      <p:sp>
        <p:nvSpPr>
          <p:cNvPr id="14" name="Subtitle 2">
            <a:extLst>
              <a:ext uri="{FF2B5EF4-FFF2-40B4-BE49-F238E27FC236}">
                <a16:creationId xmlns:a16="http://schemas.microsoft.com/office/drawing/2014/main" id="{89D12C95-BBE5-6E4E-B453-7DAA7D765F96}"/>
              </a:ext>
            </a:extLst>
          </p:cNvPr>
          <p:cNvSpPr txBox="1">
            <a:spLocks/>
          </p:cNvSpPr>
          <p:nvPr/>
        </p:nvSpPr>
        <p:spPr>
          <a:xfrm>
            <a:off x="1629680" y="10929541"/>
            <a:ext cx="4315968"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5" name="Subtitle 2">
            <a:extLst>
              <a:ext uri="{FF2B5EF4-FFF2-40B4-BE49-F238E27FC236}">
                <a16:creationId xmlns:a16="http://schemas.microsoft.com/office/drawing/2014/main" id="{1302BB95-1493-AA45-ACF8-B9131FD6719C}"/>
              </a:ext>
            </a:extLst>
          </p:cNvPr>
          <p:cNvSpPr txBox="1">
            <a:spLocks/>
          </p:cNvSpPr>
          <p:nvPr/>
        </p:nvSpPr>
        <p:spPr>
          <a:xfrm>
            <a:off x="7233568" y="10929541"/>
            <a:ext cx="4315968"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6" name="Subtitle 2">
            <a:extLst>
              <a:ext uri="{FF2B5EF4-FFF2-40B4-BE49-F238E27FC236}">
                <a16:creationId xmlns:a16="http://schemas.microsoft.com/office/drawing/2014/main" id="{688D3546-EFBE-A34D-A82E-71B1A19E3567}"/>
              </a:ext>
            </a:extLst>
          </p:cNvPr>
          <p:cNvSpPr txBox="1">
            <a:spLocks/>
          </p:cNvSpPr>
          <p:nvPr/>
        </p:nvSpPr>
        <p:spPr>
          <a:xfrm>
            <a:off x="12837456" y="10929541"/>
            <a:ext cx="4315968"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7" name="Subtitle 2">
            <a:extLst>
              <a:ext uri="{FF2B5EF4-FFF2-40B4-BE49-F238E27FC236}">
                <a16:creationId xmlns:a16="http://schemas.microsoft.com/office/drawing/2014/main" id="{1BDD0E8B-EEC9-7047-97BF-C620B95A99DA}"/>
              </a:ext>
            </a:extLst>
          </p:cNvPr>
          <p:cNvSpPr txBox="1">
            <a:spLocks/>
          </p:cNvSpPr>
          <p:nvPr/>
        </p:nvSpPr>
        <p:spPr>
          <a:xfrm>
            <a:off x="18441343" y="10929541"/>
            <a:ext cx="4315968"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1561110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A96430-CF81-954A-8975-88196A95DF73}"/>
              </a:ext>
            </a:extLst>
          </p:cNvPr>
          <p:cNvSpPr txBox="1"/>
          <p:nvPr/>
        </p:nvSpPr>
        <p:spPr>
          <a:xfrm>
            <a:off x="7629747" y="612372"/>
            <a:ext cx="911820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DATA BAR CHART SLIDE</a:t>
            </a:r>
          </a:p>
        </p:txBody>
      </p:sp>
      <p:sp>
        <p:nvSpPr>
          <p:cNvPr id="3" name="TextBox 2">
            <a:extLst>
              <a:ext uri="{FF2B5EF4-FFF2-40B4-BE49-F238E27FC236}">
                <a16:creationId xmlns:a16="http://schemas.microsoft.com/office/drawing/2014/main" id="{C0F6FD9B-7CE1-974A-B64A-C60B7B9F0B9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Subtitle 2">
            <a:extLst>
              <a:ext uri="{FF2B5EF4-FFF2-40B4-BE49-F238E27FC236}">
                <a16:creationId xmlns:a16="http://schemas.microsoft.com/office/drawing/2014/main" id="{48E06758-1A73-6C4F-805D-CB212026ABAD}"/>
              </a:ext>
            </a:extLst>
          </p:cNvPr>
          <p:cNvSpPr txBox="1">
            <a:spLocks/>
          </p:cNvSpPr>
          <p:nvPr/>
        </p:nvSpPr>
        <p:spPr>
          <a:xfrm>
            <a:off x="1520825" y="2597145"/>
            <a:ext cx="21336000"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a:t>
            </a:r>
          </a:p>
        </p:txBody>
      </p:sp>
      <p:graphicFrame>
        <p:nvGraphicFramePr>
          <p:cNvPr id="5" name="Chart 306">
            <a:extLst>
              <a:ext uri="{FF2B5EF4-FFF2-40B4-BE49-F238E27FC236}">
                <a16:creationId xmlns:a16="http://schemas.microsoft.com/office/drawing/2014/main" id="{B49B3ADA-2586-A841-8638-D9CDA53C6CE0}"/>
              </a:ext>
            </a:extLst>
          </p:cNvPr>
          <p:cNvGraphicFramePr/>
          <p:nvPr>
            <p:extLst>
              <p:ext uri="{D42A27DB-BD31-4B8C-83A1-F6EECF244321}">
                <p14:modId xmlns:p14="http://schemas.microsoft.com/office/powerpoint/2010/main" val="1842808747"/>
              </p:ext>
            </p:extLst>
          </p:nvPr>
        </p:nvGraphicFramePr>
        <p:xfrm>
          <a:off x="1520825" y="4554474"/>
          <a:ext cx="21336000" cy="5849237"/>
        </p:xfrm>
        <a:graphic>
          <a:graphicData uri="http://schemas.openxmlformats.org/drawingml/2006/chart">
            <c:chart xmlns:c="http://schemas.openxmlformats.org/drawingml/2006/chart" xmlns:r="http://schemas.openxmlformats.org/officeDocument/2006/relationships" r:id="rId2"/>
          </a:graphicData>
        </a:graphic>
      </p:graphicFrame>
      <p:sp>
        <p:nvSpPr>
          <p:cNvPr id="6" name="Round Same Side Corner Rectangle 59">
            <a:extLst>
              <a:ext uri="{FF2B5EF4-FFF2-40B4-BE49-F238E27FC236}">
                <a16:creationId xmlns:a16="http://schemas.microsoft.com/office/drawing/2014/main" id="{B4743AE1-7B98-354C-AFC1-8F686A38E07A}"/>
              </a:ext>
            </a:extLst>
          </p:cNvPr>
          <p:cNvSpPr/>
          <p:nvPr/>
        </p:nvSpPr>
        <p:spPr>
          <a:xfrm>
            <a:off x="2194454" y="11118855"/>
            <a:ext cx="1097280" cy="1097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0" name="TextBox 9">
            <a:extLst>
              <a:ext uri="{FF2B5EF4-FFF2-40B4-BE49-F238E27FC236}">
                <a16:creationId xmlns:a16="http://schemas.microsoft.com/office/drawing/2014/main" id="{57F1BC58-1E9F-F448-A675-E1D7D16B675D}"/>
              </a:ext>
            </a:extLst>
          </p:cNvPr>
          <p:cNvSpPr txBox="1"/>
          <p:nvPr/>
        </p:nvSpPr>
        <p:spPr>
          <a:xfrm>
            <a:off x="2439966" y="11375107"/>
            <a:ext cx="60625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01</a:t>
            </a:r>
          </a:p>
        </p:txBody>
      </p:sp>
      <p:sp>
        <p:nvSpPr>
          <p:cNvPr id="14" name="Subtitle 2">
            <a:extLst>
              <a:ext uri="{FF2B5EF4-FFF2-40B4-BE49-F238E27FC236}">
                <a16:creationId xmlns:a16="http://schemas.microsoft.com/office/drawing/2014/main" id="{F4821CB0-F68B-E84B-94BF-0201A7B1A9A9}"/>
              </a:ext>
            </a:extLst>
          </p:cNvPr>
          <p:cNvSpPr txBox="1">
            <a:spLocks/>
          </p:cNvSpPr>
          <p:nvPr/>
        </p:nvSpPr>
        <p:spPr>
          <a:xfrm>
            <a:off x="3537246" y="11118855"/>
            <a:ext cx="3217313"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8" name="Round Same Side Corner Rectangle 59">
            <a:extLst>
              <a:ext uri="{FF2B5EF4-FFF2-40B4-BE49-F238E27FC236}">
                <a16:creationId xmlns:a16="http://schemas.microsoft.com/office/drawing/2014/main" id="{F5FA0BB7-9D00-AD4F-9A9D-20B10000724C}"/>
              </a:ext>
            </a:extLst>
          </p:cNvPr>
          <p:cNvSpPr/>
          <p:nvPr/>
        </p:nvSpPr>
        <p:spPr>
          <a:xfrm>
            <a:off x="7319739" y="11118855"/>
            <a:ext cx="1097280" cy="10972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9" name="TextBox 18">
            <a:extLst>
              <a:ext uri="{FF2B5EF4-FFF2-40B4-BE49-F238E27FC236}">
                <a16:creationId xmlns:a16="http://schemas.microsoft.com/office/drawing/2014/main" id="{B7C9769A-203B-8348-97EC-1B813F1247C6}"/>
              </a:ext>
            </a:extLst>
          </p:cNvPr>
          <p:cNvSpPr txBox="1"/>
          <p:nvPr/>
        </p:nvSpPr>
        <p:spPr>
          <a:xfrm>
            <a:off x="7525176" y="11375107"/>
            <a:ext cx="6864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02</a:t>
            </a:r>
          </a:p>
        </p:txBody>
      </p:sp>
      <p:sp>
        <p:nvSpPr>
          <p:cNvPr id="20" name="Subtitle 2">
            <a:extLst>
              <a:ext uri="{FF2B5EF4-FFF2-40B4-BE49-F238E27FC236}">
                <a16:creationId xmlns:a16="http://schemas.microsoft.com/office/drawing/2014/main" id="{6740BF95-72BD-914D-AA2A-7B5631AAF889}"/>
              </a:ext>
            </a:extLst>
          </p:cNvPr>
          <p:cNvSpPr txBox="1">
            <a:spLocks/>
          </p:cNvSpPr>
          <p:nvPr/>
        </p:nvSpPr>
        <p:spPr>
          <a:xfrm>
            <a:off x="8662531" y="11118855"/>
            <a:ext cx="3217313"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21" name="Round Same Side Corner Rectangle 59">
            <a:extLst>
              <a:ext uri="{FF2B5EF4-FFF2-40B4-BE49-F238E27FC236}">
                <a16:creationId xmlns:a16="http://schemas.microsoft.com/office/drawing/2014/main" id="{24712BA2-588B-3646-B024-344A56FCE07C}"/>
              </a:ext>
            </a:extLst>
          </p:cNvPr>
          <p:cNvSpPr/>
          <p:nvPr/>
        </p:nvSpPr>
        <p:spPr>
          <a:xfrm>
            <a:off x="12530076" y="11118855"/>
            <a:ext cx="1097280" cy="10972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22" name="TextBox 21">
            <a:extLst>
              <a:ext uri="{FF2B5EF4-FFF2-40B4-BE49-F238E27FC236}">
                <a16:creationId xmlns:a16="http://schemas.microsoft.com/office/drawing/2014/main" id="{BD8C1632-320A-F842-A790-0A43BA5A28F3}"/>
              </a:ext>
            </a:extLst>
          </p:cNvPr>
          <p:cNvSpPr txBox="1"/>
          <p:nvPr/>
        </p:nvSpPr>
        <p:spPr>
          <a:xfrm>
            <a:off x="12728299" y="11375107"/>
            <a:ext cx="70083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03</a:t>
            </a:r>
          </a:p>
        </p:txBody>
      </p:sp>
      <p:sp>
        <p:nvSpPr>
          <p:cNvPr id="23" name="Subtitle 2">
            <a:extLst>
              <a:ext uri="{FF2B5EF4-FFF2-40B4-BE49-F238E27FC236}">
                <a16:creationId xmlns:a16="http://schemas.microsoft.com/office/drawing/2014/main" id="{8C76C98E-75E3-3948-A85E-C1D89345D76C}"/>
              </a:ext>
            </a:extLst>
          </p:cNvPr>
          <p:cNvSpPr txBox="1">
            <a:spLocks/>
          </p:cNvSpPr>
          <p:nvPr/>
        </p:nvSpPr>
        <p:spPr>
          <a:xfrm>
            <a:off x="13872868" y="11118855"/>
            <a:ext cx="3217313"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24" name="Round Same Side Corner Rectangle 59">
            <a:extLst>
              <a:ext uri="{FF2B5EF4-FFF2-40B4-BE49-F238E27FC236}">
                <a16:creationId xmlns:a16="http://schemas.microsoft.com/office/drawing/2014/main" id="{B6B54B4E-F83B-4E4D-B8C1-0754C8E7E4D2}"/>
              </a:ext>
            </a:extLst>
          </p:cNvPr>
          <p:cNvSpPr/>
          <p:nvPr/>
        </p:nvSpPr>
        <p:spPr>
          <a:xfrm>
            <a:off x="17651894" y="11118855"/>
            <a:ext cx="1097280" cy="10972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25" name="TextBox 24">
            <a:extLst>
              <a:ext uri="{FF2B5EF4-FFF2-40B4-BE49-F238E27FC236}">
                <a16:creationId xmlns:a16="http://schemas.microsoft.com/office/drawing/2014/main" id="{02367469-D161-2143-AF0E-5FA8237766E4}"/>
              </a:ext>
            </a:extLst>
          </p:cNvPr>
          <p:cNvSpPr txBox="1"/>
          <p:nvPr/>
        </p:nvSpPr>
        <p:spPr>
          <a:xfrm>
            <a:off x="17835690" y="11375107"/>
            <a:ext cx="72968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04</a:t>
            </a:r>
          </a:p>
        </p:txBody>
      </p:sp>
      <p:sp>
        <p:nvSpPr>
          <p:cNvPr id="26" name="Subtitle 2">
            <a:extLst>
              <a:ext uri="{FF2B5EF4-FFF2-40B4-BE49-F238E27FC236}">
                <a16:creationId xmlns:a16="http://schemas.microsoft.com/office/drawing/2014/main" id="{D5E18CEF-64DC-414B-A07B-37AC9100A8A8}"/>
              </a:ext>
            </a:extLst>
          </p:cNvPr>
          <p:cNvSpPr txBox="1">
            <a:spLocks/>
          </p:cNvSpPr>
          <p:nvPr/>
        </p:nvSpPr>
        <p:spPr>
          <a:xfrm>
            <a:off x="18994686" y="11118855"/>
            <a:ext cx="3217313" cy="146270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Tree>
    <p:extLst>
      <p:ext uri="{BB962C8B-B14F-4D97-AF65-F5344CB8AC3E}">
        <p14:creationId xmlns:p14="http://schemas.microsoft.com/office/powerpoint/2010/main" val="449908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D899C9-B920-AF4F-9044-02A15D8AF4C3}"/>
              </a:ext>
            </a:extLst>
          </p:cNvPr>
          <p:cNvSpPr txBox="1"/>
          <p:nvPr/>
        </p:nvSpPr>
        <p:spPr>
          <a:xfrm>
            <a:off x="7629747" y="612372"/>
            <a:ext cx="911820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DATA BAR CHART SLIDE</a:t>
            </a:r>
          </a:p>
        </p:txBody>
      </p:sp>
      <p:sp>
        <p:nvSpPr>
          <p:cNvPr id="3" name="TextBox 2">
            <a:extLst>
              <a:ext uri="{FF2B5EF4-FFF2-40B4-BE49-F238E27FC236}">
                <a16:creationId xmlns:a16="http://schemas.microsoft.com/office/drawing/2014/main" id="{DFF1B913-1EC5-D34B-8708-1635224BE32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Subtitle 2">
            <a:extLst>
              <a:ext uri="{FF2B5EF4-FFF2-40B4-BE49-F238E27FC236}">
                <a16:creationId xmlns:a16="http://schemas.microsoft.com/office/drawing/2014/main" id="{91E52CE9-B27F-484E-B1FA-76FD378C1A05}"/>
              </a:ext>
            </a:extLst>
          </p:cNvPr>
          <p:cNvSpPr txBox="1">
            <a:spLocks/>
          </p:cNvSpPr>
          <p:nvPr/>
        </p:nvSpPr>
        <p:spPr>
          <a:xfrm>
            <a:off x="1520825" y="2597145"/>
            <a:ext cx="21336000" cy="98821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a:t>
            </a:r>
          </a:p>
        </p:txBody>
      </p:sp>
      <p:graphicFrame>
        <p:nvGraphicFramePr>
          <p:cNvPr id="5" name="Chart 306">
            <a:extLst>
              <a:ext uri="{FF2B5EF4-FFF2-40B4-BE49-F238E27FC236}">
                <a16:creationId xmlns:a16="http://schemas.microsoft.com/office/drawing/2014/main" id="{E460CF01-0D22-A341-A91C-654DE1E0A3A8}"/>
              </a:ext>
            </a:extLst>
          </p:cNvPr>
          <p:cNvGraphicFramePr/>
          <p:nvPr>
            <p:extLst>
              <p:ext uri="{D42A27DB-BD31-4B8C-83A1-F6EECF244321}">
                <p14:modId xmlns:p14="http://schemas.microsoft.com/office/powerpoint/2010/main" val="3641791127"/>
              </p:ext>
            </p:extLst>
          </p:nvPr>
        </p:nvGraphicFramePr>
        <p:xfrm>
          <a:off x="7046259" y="4554474"/>
          <a:ext cx="15810566" cy="8399526"/>
        </p:xfrm>
        <a:graphic>
          <a:graphicData uri="http://schemas.openxmlformats.org/drawingml/2006/chart">
            <c:chart xmlns:c="http://schemas.openxmlformats.org/drawingml/2006/chart" xmlns:r="http://schemas.openxmlformats.org/officeDocument/2006/relationships" r:id="rId2"/>
          </a:graphicData>
        </a:graphic>
      </p:graphicFrame>
      <p:sp>
        <p:nvSpPr>
          <p:cNvPr id="6" name="Round Same Side Corner Rectangle 59">
            <a:extLst>
              <a:ext uri="{FF2B5EF4-FFF2-40B4-BE49-F238E27FC236}">
                <a16:creationId xmlns:a16="http://schemas.microsoft.com/office/drawing/2014/main" id="{1550ADA8-14E0-E047-B2A3-58C877843FD3}"/>
              </a:ext>
            </a:extLst>
          </p:cNvPr>
          <p:cNvSpPr/>
          <p:nvPr/>
        </p:nvSpPr>
        <p:spPr>
          <a:xfrm>
            <a:off x="1547719" y="4769626"/>
            <a:ext cx="1097280" cy="1097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7" name="TextBox 6">
            <a:extLst>
              <a:ext uri="{FF2B5EF4-FFF2-40B4-BE49-F238E27FC236}">
                <a16:creationId xmlns:a16="http://schemas.microsoft.com/office/drawing/2014/main" id="{307CE539-66B7-814F-9919-6DFCDF7A80FE}"/>
              </a:ext>
            </a:extLst>
          </p:cNvPr>
          <p:cNvSpPr txBox="1"/>
          <p:nvPr/>
        </p:nvSpPr>
        <p:spPr>
          <a:xfrm>
            <a:off x="1793231" y="5025878"/>
            <a:ext cx="60625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01</a:t>
            </a:r>
          </a:p>
        </p:txBody>
      </p:sp>
      <p:sp>
        <p:nvSpPr>
          <p:cNvPr id="8" name="Subtitle 2">
            <a:extLst>
              <a:ext uri="{FF2B5EF4-FFF2-40B4-BE49-F238E27FC236}">
                <a16:creationId xmlns:a16="http://schemas.microsoft.com/office/drawing/2014/main" id="{AF166EC3-0098-DC4D-87E1-E7F833C488B2}"/>
              </a:ext>
            </a:extLst>
          </p:cNvPr>
          <p:cNvSpPr txBox="1">
            <a:spLocks/>
          </p:cNvSpPr>
          <p:nvPr/>
        </p:nvSpPr>
        <p:spPr>
          <a:xfrm>
            <a:off x="2890511" y="4586911"/>
            <a:ext cx="3217313" cy="146270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9" name="Round Same Side Corner Rectangle 59">
            <a:extLst>
              <a:ext uri="{FF2B5EF4-FFF2-40B4-BE49-F238E27FC236}">
                <a16:creationId xmlns:a16="http://schemas.microsoft.com/office/drawing/2014/main" id="{466444C5-17B9-E24F-B22F-8430A717CDD9}"/>
              </a:ext>
            </a:extLst>
          </p:cNvPr>
          <p:cNvSpPr/>
          <p:nvPr/>
        </p:nvSpPr>
        <p:spPr>
          <a:xfrm>
            <a:off x="1547719" y="7073152"/>
            <a:ext cx="1097280" cy="10972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0" name="TextBox 9">
            <a:extLst>
              <a:ext uri="{FF2B5EF4-FFF2-40B4-BE49-F238E27FC236}">
                <a16:creationId xmlns:a16="http://schemas.microsoft.com/office/drawing/2014/main" id="{5238FBE3-2BB2-3345-A3F7-34090DE325B4}"/>
              </a:ext>
            </a:extLst>
          </p:cNvPr>
          <p:cNvSpPr txBox="1"/>
          <p:nvPr/>
        </p:nvSpPr>
        <p:spPr>
          <a:xfrm>
            <a:off x="1753156" y="7329404"/>
            <a:ext cx="6864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02</a:t>
            </a:r>
          </a:p>
        </p:txBody>
      </p:sp>
      <p:sp>
        <p:nvSpPr>
          <p:cNvPr id="11" name="Subtitle 2">
            <a:extLst>
              <a:ext uri="{FF2B5EF4-FFF2-40B4-BE49-F238E27FC236}">
                <a16:creationId xmlns:a16="http://schemas.microsoft.com/office/drawing/2014/main" id="{53868D7D-77B2-564F-A618-E8BE6122102A}"/>
              </a:ext>
            </a:extLst>
          </p:cNvPr>
          <p:cNvSpPr txBox="1">
            <a:spLocks/>
          </p:cNvSpPr>
          <p:nvPr/>
        </p:nvSpPr>
        <p:spPr>
          <a:xfrm>
            <a:off x="2890511" y="6890437"/>
            <a:ext cx="3217313" cy="146270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2" name="Round Same Side Corner Rectangle 59">
            <a:extLst>
              <a:ext uri="{FF2B5EF4-FFF2-40B4-BE49-F238E27FC236}">
                <a16:creationId xmlns:a16="http://schemas.microsoft.com/office/drawing/2014/main" id="{0E552A2F-3B72-FF4B-87DE-9FAAAE1595B5}"/>
              </a:ext>
            </a:extLst>
          </p:cNvPr>
          <p:cNvSpPr/>
          <p:nvPr/>
        </p:nvSpPr>
        <p:spPr>
          <a:xfrm>
            <a:off x="1547719" y="9376678"/>
            <a:ext cx="1097280" cy="10972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3" name="TextBox 12">
            <a:extLst>
              <a:ext uri="{FF2B5EF4-FFF2-40B4-BE49-F238E27FC236}">
                <a16:creationId xmlns:a16="http://schemas.microsoft.com/office/drawing/2014/main" id="{B1A3F591-14D3-7D47-A2F8-EF0B9BBC0A55}"/>
              </a:ext>
            </a:extLst>
          </p:cNvPr>
          <p:cNvSpPr txBox="1"/>
          <p:nvPr/>
        </p:nvSpPr>
        <p:spPr>
          <a:xfrm>
            <a:off x="1745942" y="9632930"/>
            <a:ext cx="70083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03</a:t>
            </a:r>
          </a:p>
        </p:txBody>
      </p:sp>
      <p:sp>
        <p:nvSpPr>
          <p:cNvPr id="14" name="Subtitle 2">
            <a:extLst>
              <a:ext uri="{FF2B5EF4-FFF2-40B4-BE49-F238E27FC236}">
                <a16:creationId xmlns:a16="http://schemas.microsoft.com/office/drawing/2014/main" id="{67D9B33B-FC64-BE48-9151-7B8731FA0939}"/>
              </a:ext>
            </a:extLst>
          </p:cNvPr>
          <p:cNvSpPr txBox="1">
            <a:spLocks/>
          </p:cNvSpPr>
          <p:nvPr/>
        </p:nvSpPr>
        <p:spPr>
          <a:xfrm>
            <a:off x="2890511" y="9193963"/>
            <a:ext cx="3217313" cy="146270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5" name="Round Same Side Corner Rectangle 59">
            <a:extLst>
              <a:ext uri="{FF2B5EF4-FFF2-40B4-BE49-F238E27FC236}">
                <a16:creationId xmlns:a16="http://schemas.microsoft.com/office/drawing/2014/main" id="{A0D42625-94B9-3A42-99E9-24F62BD00B8C}"/>
              </a:ext>
            </a:extLst>
          </p:cNvPr>
          <p:cNvSpPr/>
          <p:nvPr/>
        </p:nvSpPr>
        <p:spPr>
          <a:xfrm>
            <a:off x="1547719" y="11680204"/>
            <a:ext cx="1097280" cy="10972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16" name="TextBox 15">
            <a:extLst>
              <a:ext uri="{FF2B5EF4-FFF2-40B4-BE49-F238E27FC236}">
                <a16:creationId xmlns:a16="http://schemas.microsoft.com/office/drawing/2014/main" id="{724AC3A2-0B79-A243-B30D-B429A1876E5C}"/>
              </a:ext>
            </a:extLst>
          </p:cNvPr>
          <p:cNvSpPr txBox="1"/>
          <p:nvPr/>
        </p:nvSpPr>
        <p:spPr>
          <a:xfrm>
            <a:off x="1731515" y="11936456"/>
            <a:ext cx="72968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04</a:t>
            </a:r>
          </a:p>
        </p:txBody>
      </p:sp>
      <p:sp>
        <p:nvSpPr>
          <p:cNvPr id="17" name="Subtitle 2">
            <a:extLst>
              <a:ext uri="{FF2B5EF4-FFF2-40B4-BE49-F238E27FC236}">
                <a16:creationId xmlns:a16="http://schemas.microsoft.com/office/drawing/2014/main" id="{DDB6317B-8CD7-8D4D-B491-2C55F5937879}"/>
              </a:ext>
            </a:extLst>
          </p:cNvPr>
          <p:cNvSpPr txBox="1">
            <a:spLocks/>
          </p:cNvSpPr>
          <p:nvPr/>
        </p:nvSpPr>
        <p:spPr>
          <a:xfrm>
            <a:off x="2890511" y="11497489"/>
            <a:ext cx="3217313" cy="146270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Tree>
    <p:extLst>
      <p:ext uri="{BB962C8B-B14F-4D97-AF65-F5344CB8AC3E}">
        <p14:creationId xmlns:p14="http://schemas.microsoft.com/office/powerpoint/2010/main" val="3003537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4DE8B2-D784-1A4B-9690-75305102D7B2}"/>
              </a:ext>
            </a:extLst>
          </p:cNvPr>
          <p:cNvSpPr txBox="1"/>
          <p:nvPr/>
        </p:nvSpPr>
        <p:spPr>
          <a:xfrm>
            <a:off x="1520825" y="482419"/>
            <a:ext cx="6973384" cy="1308050"/>
          </a:xfrm>
          <a:prstGeom prst="rect">
            <a:avLst/>
          </a:prstGeom>
          <a:noFill/>
        </p:spPr>
        <p:txBody>
          <a:bodyPr wrap="none" rtlCol="0">
            <a:spAutoFit/>
          </a:bodyPr>
          <a:lstStyle/>
          <a:p>
            <a:pPr>
              <a:lnSpc>
                <a:spcPts val="10000"/>
              </a:lnSpc>
            </a:pPr>
            <a:r>
              <a:rPr lang="en-US" sz="6600" b="1" dirty="0">
                <a:solidFill>
                  <a:schemeClr val="tx2"/>
                </a:solidFill>
                <a:latin typeface="Poppins SemiBold" pitchFamily="2" charset="77"/>
                <a:ea typeface="League Spartan" charset="0"/>
                <a:cs typeface="Poppins SemiBold" pitchFamily="2" charset="77"/>
              </a:rPr>
              <a:t>Chart Template</a:t>
            </a:r>
          </a:p>
        </p:txBody>
      </p:sp>
      <p:sp>
        <p:nvSpPr>
          <p:cNvPr id="3" name="TextBox 2">
            <a:extLst>
              <a:ext uri="{FF2B5EF4-FFF2-40B4-BE49-F238E27FC236}">
                <a16:creationId xmlns:a16="http://schemas.microsoft.com/office/drawing/2014/main" id="{642837AC-D0F4-B441-A31C-374EFC326B4A}"/>
              </a:ext>
            </a:extLst>
          </p:cNvPr>
          <p:cNvSpPr txBox="1"/>
          <p:nvPr/>
        </p:nvSpPr>
        <p:spPr>
          <a:xfrm>
            <a:off x="1520825" y="1717976"/>
            <a:ext cx="5634556" cy="492443"/>
          </a:xfrm>
          <a:prstGeom prst="rect">
            <a:avLst/>
          </a:prstGeom>
          <a:noFill/>
        </p:spPr>
        <p:txBody>
          <a:bodyPr wrap="none" rtlCol="0" anchor="ctr" anchorCtr="0">
            <a:spAutoFit/>
          </a:bodyPr>
          <a:lstStyle/>
          <a:p>
            <a:r>
              <a:rPr lang="en-US" sz="2600" spc="100" dirty="0">
                <a:latin typeface="Open Sans Light" panose="020B0306030504020204" pitchFamily="34" charset="0"/>
                <a:ea typeface="Open Sans Light" panose="020B0306030504020204" pitchFamily="34" charset="0"/>
                <a:cs typeface="Open Sans Light" panose="020B0306030504020204" pitchFamily="34" charset="0"/>
              </a:rPr>
              <a:t>Write here your awesome subtitle</a:t>
            </a:r>
          </a:p>
        </p:txBody>
      </p:sp>
      <p:graphicFrame>
        <p:nvGraphicFramePr>
          <p:cNvPr id="4" name="Chart 3">
            <a:extLst>
              <a:ext uri="{FF2B5EF4-FFF2-40B4-BE49-F238E27FC236}">
                <a16:creationId xmlns:a16="http://schemas.microsoft.com/office/drawing/2014/main" id="{5E9559AC-D96B-3D43-8769-9EDA96FB8EDF}"/>
              </a:ext>
            </a:extLst>
          </p:cNvPr>
          <p:cNvGraphicFramePr/>
          <p:nvPr/>
        </p:nvGraphicFramePr>
        <p:xfrm>
          <a:off x="1520825" y="3445977"/>
          <a:ext cx="6480175" cy="604486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888D9FE3-3DC3-B84F-ADF2-9EED559ACF51}"/>
              </a:ext>
            </a:extLst>
          </p:cNvPr>
          <p:cNvSpPr txBox="1"/>
          <p:nvPr/>
        </p:nvSpPr>
        <p:spPr>
          <a:xfrm>
            <a:off x="3974477" y="10224049"/>
            <a:ext cx="1572867" cy="584775"/>
          </a:xfrm>
          <a:prstGeom prst="rect">
            <a:avLst/>
          </a:prstGeom>
          <a:noFill/>
        </p:spPr>
        <p:txBody>
          <a:bodyPr wrap="none" rtlCol="0" anchor="b" anchorCtr="0">
            <a:spAutoFit/>
          </a:bodyPr>
          <a:lstStyle/>
          <a:p>
            <a:pPr algn="ctr"/>
            <a:r>
              <a:rPr lang="en-US" sz="3200" b="1" dirty="0">
                <a:solidFill>
                  <a:schemeClr val="tx2"/>
                </a:solidFill>
                <a:latin typeface="Poppins SemiBold" pitchFamily="2" charset="77"/>
                <a:ea typeface="League Spartan" charset="0"/>
                <a:cs typeface="Poppins SemiBold" pitchFamily="2" charset="77"/>
              </a:rPr>
              <a:t>Title 01</a:t>
            </a:r>
          </a:p>
        </p:txBody>
      </p:sp>
      <p:sp>
        <p:nvSpPr>
          <p:cNvPr id="8" name="Subtitle 2">
            <a:extLst>
              <a:ext uri="{FF2B5EF4-FFF2-40B4-BE49-F238E27FC236}">
                <a16:creationId xmlns:a16="http://schemas.microsoft.com/office/drawing/2014/main" id="{0C1CCB2F-A16F-084D-AFAB-A78BA8592CAD}"/>
              </a:ext>
            </a:extLst>
          </p:cNvPr>
          <p:cNvSpPr txBox="1">
            <a:spLocks/>
          </p:cNvSpPr>
          <p:nvPr/>
        </p:nvSpPr>
        <p:spPr>
          <a:xfrm>
            <a:off x="2561792" y="10884792"/>
            <a:ext cx="4398240"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11" name="TextBox 10">
            <a:extLst>
              <a:ext uri="{FF2B5EF4-FFF2-40B4-BE49-F238E27FC236}">
                <a16:creationId xmlns:a16="http://schemas.microsoft.com/office/drawing/2014/main" id="{451767F9-4B11-024C-BA52-2CDCBDCF2FE5}"/>
              </a:ext>
            </a:extLst>
          </p:cNvPr>
          <p:cNvSpPr txBox="1"/>
          <p:nvPr/>
        </p:nvSpPr>
        <p:spPr>
          <a:xfrm>
            <a:off x="11359109" y="10224049"/>
            <a:ext cx="1659430" cy="584775"/>
          </a:xfrm>
          <a:prstGeom prst="rect">
            <a:avLst/>
          </a:prstGeom>
          <a:noFill/>
        </p:spPr>
        <p:txBody>
          <a:bodyPr wrap="none" rtlCol="0" anchor="b" anchorCtr="0">
            <a:spAutoFit/>
          </a:bodyPr>
          <a:lstStyle/>
          <a:p>
            <a:pPr algn="ctr"/>
            <a:r>
              <a:rPr lang="en-US" sz="3200" b="1" dirty="0">
                <a:solidFill>
                  <a:schemeClr val="tx2"/>
                </a:solidFill>
                <a:latin typeface="Poppins SemiBold" pitchFamily="2" charset="77"/>
                <a:ea typeface="League Spartan" charset="0"/>
                <a:cs typeface="Poppins SemiBold" pitchFamily="2" charset="77"/>
              </a:rPr>
              <a:t>Title 02</a:t>
            </a:r>
          </a:p>
        </p:txBody>
      </p:sp>
      <p:sp>
        <p:nvSpPr>
          <p:cNvPr id="12" name="Subtitle 2">
            <a:extLst>
              <a:ext uri="{FF2B5EF4-FFF2-40B4-BE49-F238E27FC236}">
                <a16:creationId xmlns:a16="http://schemas.microsoft.com/office/drawing/2014/main" id="{D1A2C45C-098E-E043-8407-C041DD935FD8}"/>
              </a:ext>
            </a:extLst>
          </p:cNvPr>
          <p:cNvSpPr txBox="1">
            <a:spLocks/>
          </p:cNvSpPr>
          <p:nvPr/>
        </p:nvSpPr>
        <p:spPr>
          <a:xfrm>
            <a:off x="9989705" y="10884792"/>
            <a:ext cx="4398240"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14" name="TextBox 13">
            <a:extLst>
              <a:ext uri="{FF2B5EF4-FFF2-40B4-BE49-F238E27FC236}">
                <a16:creationId xmlns:a16="http://schemas.microsoft.com/office/drawing/2014/main" id="{10AAFF5C-654B-4842-81DD-9148CB9BE510}"/>
              </a:ext>
            </a:extLst>
          </p:cNvPr>
          <p:cNvSpPr txBox="1"/>
          <p:nvPr/>
        </p:nvSpPr>
        <p:spPr>
          <a:xfrm>
            <a:off x="18782215" y="10224049"/>
            <a:ext cx="1669047" cy="584775"/>
          </a:xfrm>
          <a:prstGeom prst="rect">
            <a:avLst/>
          </a:prstGeom>
          <a:noFill/>
        </p:spPr>
        <p:txBody>
          <a:bodyPr wrap="none" rtlCol="0" anchor="b" anchorCtr="0">
            <a:spAutoFit/>
          </a:bodyPr>
          <a:lstStyle/>
          <a:p>
            <a:pPr algn="ctr"/>
            <a:r>
              <a:rPr lang="en-US" sz="3200" b="1" dirty="0">
                <a:solidFill>
                  <a:schemeClr val="tx2"/>
                </a:solidFill>
                <a:latin typeface="Poppins SemiBold" pitchFamily="2" charset="77"/>
                <a:ea typeface="League Spartan" charset="0"/>
                <a:cs typeface="Poppins SemiBold" pitchFamily="2" charset="77"/>
              </a:rPr>
              <a:t>Title 03</a:t>
            </a:r>
          </a:p>
        </p:txBody>
      </p:sp>
      <p:sp>
        <p:nvSpPr>
          <p:cNvPr id="15" name="Subtitle 2">
            <a:extLst>
              <a:ext uri="{FF2B5EF4-FFF2-40B4-BE49-F238E27FC236}">
                <a16:creationId xmlns:a16="http://schemas.microsoft.com/office/drawing/2014/main" id="{B16CBD1B-FD53-6743-9BD3-7D9912869B80}"/>
              </a:ext>
            </a:extLst>
          </p:cNvPr>
          <p:cNvSpPr txBox="1">
            <a:spLocks/>
          </p:cNvSpPr>
          <p:nvPr/>
        </p:nvSpPr>
        <p:spPr>
          <a:xfrm>
            <a:off x="17417620" y="10884792"/>
            <a:ext cx="4398240"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graphicFrame>
        <p:nvGraphicFramePr>
          <p:cNvPr id="16" name="Chart 15">
            <a:extLst>
              <a:ext uri="{FF2B5EF4-FFF2-40B4-BE49-F238E27FC236}">
                <a16:creationId xmlns:a16="http://schemas.microsoft.com/office/drawing/2014/main" id="{1EFF4EAD-0387-6648-8095-25FAA3C06606}"/>
              </a:ext>
            </a:extLst>
          </p:cNvPr>
          <p:cNvGraphicFramePr/>
          <p:nvPr/>
        </p:nvGraphicFramePr>
        <p:xfrm>
          <a:off x="16376650" y="3445977"/>
          <a:ext cx="6480175" cy="60448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a:extLst>
              <a:ext uri="{FF2B5EF4-FFF2-40B4-BE49-F238E27FC236}">
                <a16:creationId xmlns:a16="http://schemas.microsoft.com/office/drawing/2014/main" id="{A19017DE-8620-D843-BC38-FFE0FB336E9E}"/>
              </a:ext>
            </a:extLst>
          </p:cNvPr>
          <p:cNvGraphicFramePr/>
          <p:nvPr/>
        </p:nvGraphicFramePr>
        <p:xfrm>
          <a:off x="8948737" y="3445977"/>
          <a:ext cx="6480175" cy="604486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98388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85EFE2-0A4D-804B-AAC9-6087BA48B8BA}"/>
              </a:ext>
            </a:extLst>
          </p:cNvPr>
          <p:cNvSpPr txBox="1"/>
          <p:nvPr/>
        </p:nvSpPr>
        <p:spPr>
          <a:xfrm>
            <a:off x="1520825" y="482419"/>
            <a:ext cx="6973384" cy="1308050"/>
          </a:xfrm>
          <a:prstGeom prst="rect">
            <a:avLst/>
          </a:prstGeom>
          <a:noFill/>
        </p:spPr>
        <p:txBody>
          <a:bodyPr wrap="none" rtlCol="0">
            <a:spAutoFit/>
          </a:bodyPr>
          <a:lstStyle/>
          <a:p>
            <a:pPr>
              <a:lnSpc>
                <a:spcPts val="10000"/>
              </a:lnSpc>
            </a:pPr>
            <a:r>
              <a:rPr lang="en-US" sz="6600" b="1" dirty="0">
                <a:solidFill>
                  <a:schemeClr val="tx2"/>
                </a:solidFill>
                <a:latin typeface="Poppins SemiBold" pitchFamily="2" charset="77"/>
                <a:ea typeface="League Spartan" charset="0"/>
                <a:cs typeface="Poppins SemiBold" pitchFamily="2" charset="77"/>
              </a:rPr>
              <a:t>Chart Template</a:t>
            </a:r>
          </a:p>
        </p:txBody>
      </p:sp>
      <p:sp>
        <p:nvSpPr>
          <p:cNvPr id="3" name="TextBox 2">
            <a:extLst>
              <a:ext uri="{FF2B5EF4-FFF2-40B4-BE49-F238E27FC236}">
                <a16:creationId xmlns:a16="http://schemas.microsoft.com/office/drawing/2014/main" id="{AA277F44-D8D9-2C43-BE71-1599CF72ED06}"/>
              </a:ext>
            </a:extLst>
          </p:cNvPr>
          <p:cNvSpPr txBox="1"/>
          <p:nvPr/>
        </p:nvSpPr>
        <p:spPr>
          <a:xfrm>
            <a:off x="1520825" y="1717976"/>
            <a:ext cx="5634556" cy="492443"/>
          </a:xfrm>
          <a:prstGeom prst="rect">
            <a:avLst/>
          </a:prstGeom>
          <a:noFill/>
        </p:spPr>
        <p:txBody>
          <a:bodyPr wrap="none" rtlCol="0" anchor="ctr" anchorCtr="0">
            <a:spAutoFit/>
          </a:bodyPr>
          <a:lstStyle/>
          <a:p>
            <a:r>
              <a:rPr lang="en-US" sz="2600" spc="100" dirty="0">
                <a:latin typeface="Open Sans Light" panose="020B0306030504020204" pitchFamily="34" charset="0"/>
                <a:ea typeface="Open Sans Light" panose="020B0306030504020204" pitchFamily="34" charset="0"/>
                <a:cs typeface="Open Sans Light" panose="020B0306030504020204" pitchFamily="34" charset="0"/>
              </a:rPr>
              <a:t>Write here your awesome subtitle</a:t>
            </a:r>
          </a:p>
        </p:txBody>
      </p:sp>
      <p:sp>
        <p:nvSpPr>
          <p:cNvPr id="13" name="TextBox 12">
            <a:extLst>
              <a:ext uri="{FF2B5EF4-FFF2-40B4-BE49-F238E27FC236}">
                <a16:creationId xmlns:a16="http://schemas.microsoft.com/office/drawing/2014/main" id="{FC99EDC6-E806-C043-8E91-B6313F0FD625}"/>
              </a:ext>
            </a:extLst>
          </p:cNvPr>
          <p:cNvSpPr txBox="1"/>
          <p:nvPr/>
        </p:nvSpPr>
        <p:spPr>
          <a:xfrm>
            <a:off x="5427308" y="3538448"/>
            <a:ext cx="1572867" cy="584775"/>
          </a:xfrm>
          <a:prstGeom prst="rect">
            <a:avLst/>
          </a:prstGeom>
          <a:noFill/>
        </p:spPr>
        <p:txBody>
          <a:bodyPr wrap="none" rtlCol="0" anchor="b" anchorCtr="0">
            <a:spAutoFit/>
          </a:bodyPr>
          <a:lstStyle/>
          <a:p>
            <a:pPr algn="r"/>
            <a:r>
              <a:rPr lang="en-US" sz="3200" b="1" dirty="0">
                <a:solidFill>
                  <a:schemeClr val="tx2"/>
                </a:solidFill>
                <a:latin typeface="Poppins SemiBold" pitchFamily="2" charset="77"/>
                <a:ea typeface="League Spartan" charset="0"/>
                <a:cs typeface="Poppins SemiBold" pitchFamily="2" charset="77"/>
              </a:rPr>
              <a:t>Title 01</a:t>
            </a:r>
          </a:p>
        </p:txBody>
      </p:sp>
      <p:sp>
        <p:nvSpPr>
          <p:cNvPr id="14" name="Subtitle 2">
            <a:extLst>
              <a:ext uri="{FF2B5EF4-FFF2-40B4-BE49-F238E27FC236}">
                <a16:creationId xmlns:a16="http://schemas.microsoft.com/office/drawing/2014/main" id="{01341235-69BD-264A-8047-41B958D76A2F}"/>
              </a:ext>
            </a:extLst>
          </p:cNvPr>
          <p:cNvSpPr txBox="1">
            <a:spLocks/>
          </p:cNvSpPr>
          <p:nvPr/>
        </p:nvSpPr>
        <p:spPr>
          <a:xfrm>
            <a:off x="2053637" y="4199191"/>
            <a:ext cx="4946537" cy="166712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 just write your information here.</a:t>
            </a:r>
          </a:p>
        </p:txBody>
      </p:sp>
      <p:sp>
        <p:nvSpPr>
          <p:cNvPr id="17" name="TextBox 16">
            <a:extLst>
              <a:ext uri="{FF2B5EF4-FFF2-40B4-BE49-F238E27FC236}">
                <a16:creationId xmlns:a16="http://schemas.microsoft.com/office/drawing/2014/main" id="{3F398ADF-60CF-6E48-A4BD-3B9B8C503F81}"/>
              </a:ext>
            </a:extLst>
          </p:cNvPr>
          <p:cNvSpPr txBox="1"/>
          <p:nvPr/>
        </p:nvSpPr>
        <p:spPr>
          <a:xfrm>
            <a:off x="5331127" y="9577872"/>
            <a:ext cx="1669048" cy="584775"/>
          </a:xfrm>
          <a:prstGeom prst="rect">
            <a:avLst/>
          </a:prstGeom>
          <a:noFill/>
        </p:spPr>
        <p:txBody>
          <a:bodyPr wrap="none" rtlCol="0" anchor="b" anchorCtr="0">
            <a:spAutoFit/>
          </a:bodyPr>
          <a:lstStyle/>
          <a:p>
            <a:pPr algn="r"/>
            <a:r>
              <a:rPr lang="en-US" sz="3200" b="1" dirty="0">
                <a:solidFill>
                  <a:schemeClr val="tx2"/>
                </a:solidFill>
                <a:latin typeface="Poppins SemiBold" pitchFamily="2" charset="77"/>
                <a:ea typeface="League Spartan" charset="0"/>
                <a:cs typeface="Poppins SemiBold" pitchFamily="2" charset="77"/>
              </a:rPr>
              <a:t>Title 03</a:t>
            </a:r>
          </a:p>
        </p:txBody>
      </p:sp>
      <p:sp>
        <p:nvSpPr>
          <p:cNvPr id="18" name="Subtitle 2">
            <a:extLst>
              <a:ext uri="{FF2B5EF4-FFF2-40B4-BE49-F238E27FC236}">
                <a16:creationId xmlns:a16="http://schemas.microsoft.com/office/drawing/2014/main" id="{13034A30-2A7B-AB4B-9125-C03EC5A404E5}"/>
              </a:ext>
            </a:extLst>
          </p:cNvPr>
          <p:cNvSpPr txBox="1">
            <a:spLocks/>
          </p:cNvSpPr>
          <p:nvPr/>
        </p:nvSpPr>
        <p:spPr>
          <a:xfrm>
            <a:off x="2053637" y="10238615"/>
            <a:ext cx="4946537" cy="166712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 just write your information here.</a:t>
            </a:r>
          </a:p>
        </p:txBody>
      </p:sp>
      <p:sp>
        <p:nvSpPr>
          <p:cNvPr id="20" name="TextBox 19">
            <a:extLst>
              <a:ext uri="{FF2B5EF4-FFF2-40B4-BE49-F238E27FC236}">
                <a16:creationId xmlns:a16="http://schemas.microsoft.com/office/drawing/2014/main" id="{39A9B5C6-C7A9-B34B-AC49-81D11840D160}"/>
              </a:ext>
            </a:extLst>
          </p:cNvPr>
          <p:cNvSpPr txBox="1"/>
          <p:nvPr/>
        </p:nvSpPr>
        <p:spPr>
          <a:xfrm>
            <a:off x="17377476" y="9577872"/>
            <a:ext cx="1659429"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02</a:t>
            </a:r>
          </a:p>
        </p:txBody>
      </p:sp>
      <p:sp>
        <p:nvSpPr>
          <p:cNvPr id="21" name="Subtitle 2">
            <a:extLst>
              <a:ext uri="{FF2B5EF4-FFF2-40B4-BE49-F238E27FC236}">
                <a16:creationId xmlns:a16="http://schemas.microsoft.com/office/drawing/2014/main" id="{911B03A5-C781-9547-9957-0C7EB5902348}"/>
              </a:ext>
            </a:extLst>
          </p:cNvPr>
          <p:cNvSpPr txBox="1">
            <a:spLocks/>
          </p:cNvSpPr>
          <p:nvPr/>
        </p:nvSpPr>
        <p:spPr>
          <a:xfrm>
            <a:off x="17377476" y="10238615"/>
            <a:ext cx="4946537" cy="166712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 just write your information here.</a:t>
            </a:r>
          </a:p>
        </p:txBody>
      </p:sp>
      <p:graphicFrame>
        <p:nvGraphicFramePr>
          <p:cNvPr id="4" name="Chart 3">
            <a:extLst>
              <a:ext uri="{FF2B5EF4-FFF2-40B4-BE49-F238E27FC236}">
                <a16:creationId xmlns:a16="http://schemas.microsoft.com/office/drawing/2014/main" id="{CF2BCEA6-BA4E-D14C-B3A4-4C0AA87A9419}"/>
              </a:ext>
            </a:extLst>
          </p:cNvPr>
          <p:cNvGraphicFramePr/>
          <p:nvPr/>
        </p:nvGraphicFramePr>
        <p:xfrm>
          <a:off x="7722507" y="3272015"/>
          <a:ext cx="8932636" cy="8900156"/>
        </p:xfrm>
        <a:graphic>
          <a:graphicData uri="http://schemas.openxmlformats.org/drawingml/2006/chart">
            <c:chart xmlns:c="http://schemas.openxmlformats.org/drawingml/2006/chart" xmlns:r="http://schemas.openxmlformats.org/officeDocument/2006/relationships" r:id="rId2"/>
          </a:graphicData>
        </a:graphic>
      </p:graphicFrame>
      <p:sp>
        <p:nvSpPr>
          <p:cNvPr id="5" name="Donut 4">
            <a:extLst>
              <a:ext uri="{FF2B5EF4-FFF2-40B4-BE49-F238E27FC236}">
                <a16:creationId xmlns:a16="http://schemas.microsoft.com/office/drawing/2014/main" id="{551181AC-35D1-9849-AC20-8FAAEF100FDF}"/>
              </a:ext>
            </a:extLst>
          </p:cNvPr>
          <p:cNvSpPr/>
          <p:nvPr/>
        </p:nvSpPr>
        <p:spPr>
          <a:xfrm>
            <a:off x="9059674" y="4592942"/>
            <a:ext cx="6258305" cy="6258305"/>
          </a:xfrm>
          <a:prstGeom prst="donut">
            <a:avLst>
              <a:gd name="adj" fmla="val 8735"/>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3BB1918-0429-BD43-96DF-80DEFC3B95A1}"/>
              </a:ext>
            </a:extLst>
          </p:cNvPr>
          <p:cNvSpPr/>
          <p:nvPr/>
        </p:nvSpPr>
        <p:spPr>
          <a:xfrm>
            <a:off x="8017472" y="3550740"/>
            <a:ext cx="2084403" cy="2084403"/>
          </a:xfrm>
          <a:prstGeom prst="ellipse">
            <a:avLst/>
          </a:prstGeom>
          <a:solidFill>
            <a:schemeClr val="bg2"/>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60CCE35-BF80-D749-B046-C1CE06E69F10}"/>
              </a:ext>
            </a:extLst>
          </p:cNvPr>
          <p:cNvSpPr/>
          <p:nvPr/>
        </p:nvSpPr>
        <p:spPr>
          <a:xfrm>
            <a:off x="8017472" y="9809043"/>
            <a:ext cx="2084403" cy="2084403"/>
          </a:xfrm>
          <a:prstGeom prst="ellipse">
            <a:avLst/>
          </a:prstGeom>
          <a:solidFill>
            <a:schemeClr val="bg2"/>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a:extLst>
              <a:ext uri="{FF2B5EF4-FFF2-40B4-BE49-F238E27FC236}">
                <a16:creationId xmlns:a16="http://schemas.microsoft.com/office/drawing/2014/main" id="{98BCCDF2-596C-864A-88F1-901E618991B7}"/>
              </a:ext>
            </a:extLst>
          </p:cNvPr>
          <p:cNvSpPr/>
          <p:nvPr/>
        </p:nvSpPr>
        <p:spPr>
          <a:xfrm>
            <a:off x="14275777" y="9809043"/>
            <a:ext cx="2084403" cy="2084403"/>
          </a:xfrm>
          <a:prstGeom prst="ellipse">
            <a:avLst/>
          </a:prstGeom>
          <a:solidFill>
            <a:schemeClr val="bg2"/>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Shape 2645">
            <a:extLst>
              <a:ext uri="{FF2B5EF4-FFF2-40B4-BE49-F238E27FC236}">
                <a16:creationId xmlns:a16="http://schemas.microsoft.com/office/drawing/2014/main" id="{263CE40F-1656-0A47-8A4A-E1A98EF5A02F}"/>
              </a:ext>
            </a:extLst>
          </p:cNvPr>
          <p:cNvSpPr>
            <a:spLocks noChangeAspect="1"/>
          </p:cNvSpPr>
          <p:nvPr/>
        </p:nvSpPr>
        <p:spPr>
          <a:xfrm>
            <a:off x="8578194" y="10501077"/>
            <a:ext cx="962959" cy="700334"/>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accent3"/>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11" name="Shape 2671">
            <a:extLst>
              <a:ext uri="{FF2B5EF4-FFF2-40B4-BE49-F238E27FC236}">
                <a16:creationId xmlns:a16="http://schemas.microsoft.com/office/drawing/2014/main" id="{B1417C82-C945-7E41-81DD-EDF3148A0F57}"/>
              </a:ext>
            </a:extLst>
          </p:cNvPr>
          <p:cNvSpPr>
            <a:spLocks noChangeAspect="1"/>
          </p:cNvSpPr>
          <p:nvPr/>
        </p:nvSpPr>
        <p:spPr>
          <a:xfrm>
            <a:off x="14836499" y="10508718"/>
            <a:ext cx="962959" cy="962979"/>
          </a:xfrm>
          <a:custGeom>
            <a:avLst/>
            <a:gdLst/>
            <a:ahLst/>
            <a:cxnLst>
              <a:cxn ang="0">
                <a:pos x="wd2" y="hd2"/>
              </a:cxn>
              <a:cxn ang="5400000">
                <a:pos x="wd2" y="hd2"/>
              </a:cxn>
              <a:cxn ang="10800000">
                <a:pos x="wd2" y="hd2"/>
              </a:cxn>
              <a:cxn ang="16200000">
                <a:pos x="wd2" y="hd2"/>
              </a:cxn>
            </a:cxnLst>
            <a:rect l="0" t="0" r="r" b="b"/>
            <a:pathLst>
              <a:path w="21600" h="21600" extrusionOk="0">
                <a:moveTo>
                  <a:pt x="10309" y="15421"/>
                </a:moveTo>
                <a:cubicBezTo>
                  <a:pt x="10666" y="15276"/>
                  <a:pt x="10995" y="15082"/>
                  <a:pt x="11291" y="14845"/>
                </a:cubicBezTo>
                <a:lnTo>
                  <a:pt x="11291" y="8719"/>
                </a:lnTo>
                <a:cubicBezTo>
                  <a:pt x="10995" y="8482"/>
                  <a:pt x="10666" y="8287"/>
                  <a:pt x="10309" y="8143"/>
                </a:cubicBezTo>
                <a:cubicBezTo>
                  <a:pt x="10309" y="8143"/>
                  <a:pt x="10309" y="15421"/>
                  <a:pt x="10309" y="15421"/>
                </a:cubicBezTo>
                <a:close/>
                <a:moveTo>
                  <a:pt x="12273" y="13681"/>
                </a:moveTo>
                <a:cubicBezTo>
                  <a:pt x="12585" y="13118"/>
                  <a:pt x="12764" y="12471"/>
                  <a:pt x="12764" y="11782"/>
                </a:cubicBezTo>
                <a:cubicBezTo>
                  <a:pt x="12764" y="11092"/>
                  <a:pt x="12585" y="10445"/>
                  <a:pt x="12273" y="9882"/>
                </a:cubicBezTo>
                <a:cubicBezTo>
                  <a:pt x="12273" y="9882"/>
                  <a:pt x="12273" y="13681"/>
                  <a:pt x="12273" y="13681"/>
                </a:cubicBezTo>
                <a:close/>
                <a:moveTo>
                  <a:pt x="5891" y="14373"/>
                </a:moveTo>
                <a:lnTo>
                  <a:pt x="5891" y="9190"/>
                </a:lnTo>
                <a:cubicBezTo>
                  <a:pt x="5282" y="9882"/>
                  <a:pt x="4909" y="10788"/>
                  <a:pt x="4909" y="11782"/>
                </a:cubicBezTo>
                <a:cubicBezTo>
                  <a:pt x="4909" y="12776"/>
                  <a:pt x="5282" y="13681"/>
                  <a:pt x="5891" y="14373"/>
                </a:cubicBezTo>
                <a:moveTo>
                  <a:pt x="6873" y="8384"/>
                </a:moveTo>
                <a:lnTo>
                  <a:pt x="6873" y="15179"/>
                </a:lnTo>
                <a:cubicBezTo>
                  <a:pt x="7451" y="15514"/>
                  <a:pt x="8120" y="15709"/>
                  <a:pt x="8836" y="15709"/>
                </a:cubicBezTo>
                <a:cubicBezTo>
                  <a:pt x="9003" y="15709"/>
                  <a:pt x="9166" y="15696"/>
                  <a:pt x="9327" y="15675"/>
                </a:cubicBezTo>
                <a:lnTo>
                  <a:pt x="9327" y="7888"/>
                </a:lnTo>
                <a:cubicBezTo>
                  <a:pt x="9166" y="7868"/>
                  <a:pt x="9003" y="7854"/>
                  <a:pt x="8836" y="7854"/>
                </a:cubicBezTo>
                <a:cubicBezTo>
                  <a:pt x="8120" y="7854"/>
                  <a:pt x="7451" y="8049"/>
                  <a:pt x="6873" y="8384"/>
                </a:cubicBezTo>
                <a:moveTo>
                  <a:pt x="20618" y="0"/>
                </a:moveTo>
                <a:lnTo>
                  <a:pt x="19636" y="0"/>
                </a:lnTo>
                <a:lnTo>
                  <a:pt x="19636" y="15709"/>
                </a:lnTo>
                <a:lnTo>
                  <a:pt x="20618" y="15709"/>
                </a:lnTo>
                <a:cubicBezTo>
                  <a:pt x="21160" y="15709"/>
                  <a:pt x="21600" y="15270"/>
                  <a:pt x="21600" y="14727"/>
                </a:cubicBezTo>
                <a:lnTo>
                  <a:pt x="21600" y="982"/>
                </a:lnTo>
                <a:cubicBezTo>
                  <a:pt x="21600" y="440"/>
                  <a:pt x="21160" y="0"/>
                  <a:pt x="20618" y="0"/>
                </a:cubicBezTo>
                <a:moveTo>
                  <a:pt x="8836" y="17672"/>
                </a:moveTo>
                <a:cubicBezTo>
                  <a:pt x="5583" y="17672"/>
                  <a:pt x="2945" y="15035"/>
                  <a:pt x="2945" y="11782"/>
                </a:cubicBezTo>
                <a:cubicBezTo>
                  <a:pt x="2945" y="8528"/>
                  <a:pt x="5583" y="5891"/>
                  <a:pt x="8836" y="5891"/>
                </a:cubicBezTo>
                <a:cubicBezTo>
                  <a:pt x="12090" y="5891"/>
                  <a:pt x="14727" y="8528"/>
                  <a:pt x="14727" y="11782"/>
                </a:cubicBezTo>
                <a:cubicBezTo>
                  <a:pt x="14727" y="15035"/>
                  <a:pt x="12090" y="17672"/>
                  <a:pt x="8836" y="17672"/>
                </a:cubicBezTo>
                <a:moveTo>
                  <a:pt x="14027" y="16277"/>
                </a:moveTo>
                <a:cubicBezTo>
                  <a:pt x="15072" y="15072"/>
                  <a:pt x="15709" y="13503"/>
                  <a:pt x="15709" y="11782"/>
                </a:cubicBezTo>
                <a:cubicBezTo>
                  <a:pt x="15709" y="7986"/>
                  <a:pt x="12632" y="4909"/>
                  <a:pt x="8836" y="4909"/>
                </a:cubicBezTo>
                <a:cubicBezTo>
                  <a:pt x="5041" y="4909"/>
                  <a:pt x="1964" y="7986"/>
                  <a:pt x="1964" y="11782"/>
                </a:cubicBezTo>
                <a:cubicBezTo>
                  <a:pt x="1964" y="15577"/>
                  <a:pt x="5041" y="18654"/>
                  <a:pt x="8836" y="18654"/>
                </a:cubicBezTo>
                <a:cubicBezTo>
                  <a:pt x="10557" y="18654"/>
                  <a:pt x="12127" y="18017"/>
                  <a:pt x="13333" y="16972"/>
                </a:cubicBezTo>
                <a:lnTo>
                  <a:pt x="17817" y="21456"/>
                </a:lnTo>
                <a:cubicBezTo>
                  <a:pt x="17905" y="21545"/>
                  <a:pt x="18028" y="21600"/>
                  <a:pt x="18164" y="21600"/>
                </a:cubicBezTo>
                <a:cubicBezTo>
                  <a:pt x="18434" y="21600"/>
                  <a:pt x="18655" y="21380"/>
                  <a:pt x="18655" y="21109"/>
                </a:cubicBezTo>
                <a:cubicBezTo>
                  <a:pt x="18655" y="20974"/>
                  <a:pt x="18600" y="20851"/>
                  <a:pt x="18511" y="20762"/>
                </a:cubicBezTo>
                <a:cubicBezTo>
                  <a:pt x="18511" y="20762"/>
                  <a:pt x="14027" y="16277"/>
                  <a:pt x="14027" y="16277"/>
                </a:cubicBezTo>
                <a:close/>
                <a:moveTo>
                  <a:pt x="17673" y="15709"/>
                </a:moveTo>
                <a:lnTo>
                  <a:pt x="18655" y="15709"/>
                </a:lnTo>
                <a:lnTo>
                  <a:pt x="18655" y="0"/>
                </a:lnTo>
                <a:lnTo>
                  <a:pt x="17673" y="0"/>
                </a:lnTo>
                <a:cubicBezTo>
                  <a:pt x="17673" y="0"/>
                  <a:pt x="17673" y="15709"/>
                  <a:pt x="17673" y="15709"/>
                </a:cubicBezTo>
                <a:close/>
                <a:moveTo>
                  <a:pt x="16691" y="15709"/>
                </a:moveTo>
                <a:lnTo>
                  <a:pt x="16691" y="11783"/>
                </a:lnTo>
                <a:cubicBezTo>
                  <a:pt x="16691" y="13214"/>
                  <a:pt x="16301" y="14553"/>
                  <a:pt x="15631" y="15709"/>
                </a:cubicBezTo>
                <a:cubicBezTo>
                  <a:pt x="15631" y="15709"/>
                  <a:pt x="16691" y="15709"/>
                  <a:pt x="16691" y="15709"/>
                </a:cubicBezTo>
                <a:close/>
                <a:moveTo>
                  <a:pt x="16691" y="0"/>
                </a:moveTo>
                <a:lnTo>
                  <a:pt x="14236" y="0"/>
                </a:lnTo>
                <a:lnTo>
                  <a:pt x="14236" y="6088"/>
                </a:lnTo>
                <a:cubicBezTo>
                  <a:pt x="15745" y="7519"/>
                  <a:pt x="16691" y="9538"/>
                  <a:pt x="16691" y="11781"/>
                </a:cubicBezTo>
                <a:cubicBezTo>
                  <a:pt x="16691" y="11781"/>
                  <a:pt x="16691" y="0"/>
                  <a:pt x="16691" y="0"/>
                </a:cubicBezTo>
                <a:close/>
                <a:moveTo>
                  <a:pt x="11291" y="0"/>
                </a:moveTo>
                <a:lnTo>
                  <a:pt x="10309" y="0"/>
                </a:lnTo>
                <a:lnTo>
                  <a:pt x="10309" y="4070"/>
                </a:lnTo>
                <a:cubicBezTo>
                  <a:pt x="10645" y="4134"/>
                  <a:pt x="10972" y="4219"/>
                  <a:pt x="11291" y="4324"/>
                </a:cubicBezTo>
                <a:cubicBezTo>
                  <a:pt x="11291" y="4324"/>
                  <a:pt x="11291" y="0"/>
                  <a:pt x="11291" y="0"/>
                </a:cubicBezTo>
                <a:close/>
                <a:moveTo>
                  <a:pt x="1964" y="15709"/>
                </a:moveTo>
                <a:lnTo>
                  <a:pt x="2041" y="15709"/>
                </a:lnTo>
                <a:cubicBezTo>
                  <a:pt x="2016" y="15666"/>
                  <a:pt x="1988" y="15625"/>
                  <a:pt x="1964" y="15581"/>
                </a:cubicBezTo>
                <a:cubicBezTo>
                  <a:pt x="1964" y="15581"/>
                  <a:pt x="1964" y="15709"/>
                  <a:pt x="1964" y="15709"/>
                </a:cubicBezTo>
                <a:close/>
                <a:moveTo>
                  <a:pt x="13255" y="0"/>
                </a:moveTo>
                <a:lnTo>
                  <a:pt x="12273" y="0"/>
                </a:lnTo>
                <a:lnTo>
                  <a:pt x="12273" y="4727"/>
                </a:lnTo>
                <a:cubicBezTo>
                  <a:pt x="12613" y="4894"/>
                  <a:pt x="12944" y="5077"/>
                  <a:pt x="13255" y="5289"/>
                </a:cubicBezTo>
                <a:cubicBezTo>
                  <a:pt x="13255" y="5289"/>
                  <a:pt x="13255" y="0"/>
                  <a:pt x="13255" y="0"/>
                </a:cubicBezTo>
                <a:close/>
                <a:moveTo>
                  <a:pt x="9327" y="3952"/>
                </a:moveTo>
                <a:lnTo>
                  <a:pt x="9327" y="0"/>
                </a:lnTo>
                <a:lnTo>
                  <a:pt x="6873" y="0"/>
                </a:lnTo>
                <a:lnTo>
                  <a:pt x="6873" y="4185"/>
                </a:lnTo>
                <a:cubicBezTo>
                  <a:pt x="7501" y="4023"/>
                  <a:pt x="8157" y="3927"/>
                  <a:pt x="8836" y="3927"/>
                </a:cubicBezTo>
                <a:cubicBezTo>
                  <a:pt x="9002" y="3927"/>
                  <a:pt x="9164" y="3942"/>
                  <a:pt x="9327" y="3952"/>
                </a:cubicBezTo>
                <a:moveTo>
                  <a:pt x="5891" y="0"/>
                </a:moveTo>
                <a:lnTo>
                  <a:pt x="4909" y="0"/>
                </a:lnTo>
                <a:lnTo>
                  <a:pt x="4909" y="4987"/>
                </a:lnTo>
                <a:cubicBezTo>
                  <a:pt x="5224" y="4804"/>
                  <a:pt x="5551" y="4641"/>
                  <a:pt x="5891" y="4504"/>
                </a:cubicBezTo>
                <a:cubicBezTo>
                  <a:pt x="5891" y="4504"/>
                  <a:pt x="5891" y="0"/>
                  <a:pt x="5891" y="0"/>
                </a:cubicBezTo>
                <a:close/>
                <a:moveTo>
                  <a:pt x="0" y="982"/>
                </a:moveTo>
                <a:lnTo>
                  <a:pt x="0" y="14727"/>
                </a:lnTo>
                <a:cubicBezTo>
                  <a:pt x="0" y="15270"/>
                  <a:pt x="440" y="15709"/>
                  <a:pt x="982" y="15709"/>
                </a:cubicBezTo>
                <a:lnTo>
                  <a:pt x="982" y="0"/>
                </a:lnTo>
                <a:cubicBezTo>
                  <a:pt x="440" y="0"/>
                  <a:pt x="0" y="440"/>
                  <a:pt x="0" y="982"/>
                </a:cubicBezTo>
                <a:moveTo>
                  <a:pt x="3927" y="5656"/>
                </a:moveTo>
                <a:lnTo>
                  <a:pt x="3927" y="0"/>
                </a:lnTo>
                <a:lnTo>
                  <a:pt x="1964" y="0"/>
                </a:lnTo>
                <a:lnTo>
                  <a:pt x="1964" y="7982"/>
                </a:lnTo>
                <a:cubicBezTo>
                  <a:pt x="2462" y="7084"/>
                  <a:pt x="3131" y="6294"/>
                  <a:pt x="3927" y="5656"/>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12" name="Shape 2689">
            <a:extLst>
              <a:ext uri="{FF2B5EF4-FFF2-40B4-BE49-F238E27FC236}">
                <a16:creationId xmlns:a16="http://schemas.microsoft.com/office/drawing/2014/main" id="{A1BEBB77-0211-3C45-97E4-D4F431A2A716}"/>
              </a:ext>
            </a:extLst>
          </p:cNvPr>
          <p:cNvSpPr>
            <a:spLocks noChangeAspect="1"/>
          </p:cNvSpPr>
          <p:nvPr/>
        </p:nvSpPr>
        <p:spPr>
          <a:xfrm>
            <a:off x="8578194" y="4111462"/>
            <a:ext cx="962959" cy="962959"/>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22" name="TextBox 21">
            <a:extLst>
              <a:ext uri="{FF2B5EF4-FFF2-40B4-BE49-F238E27FC236}">
                <a16:creationId xmlns:a16="http://schemas.microsoft.com/office/drawing/2014/main" id="{889A8DE4-6A88-754D-8215-0DE1410E133C}"/>
              </a:ext>
            </a:extLst>
          </p:cNvPr>
          <p:cNvSpPr txBox="1"/>
          <p:nvPr/>
        </p:nvSpPr>
        <p:spPr>
          <a:xfrm>
            <a:off x="10261606" y="7373921"/>
            <a:ext cx="3854444" cy="696344"/>
          </a:xfrm>
          <a:prstGeom prst="rect">
            <a:avLst/>
          </a:prstGeom>
          <a:noFill/>
        </p:spPr>
        <p:txBody>
          <a:bodyPr wrap="square" rtlCol="0" anchor="ctr" anchorCtr="0">
            <a:spAutoFit/>
          </a:bodyPr>
          <a:lstStyle/>
          <a:p>
            <a:pPr algn="ctr">
              <a:lnSpc>
                <a:spcPts val="5000"/>
              </a:lnSpc>
            </a:pPr>
            <a:r>
              <a:rPr lang="en-US" sz="3200" b="1" dirty="0">
                <a:solidFill>
                  <a:schemeClr val="tx2"/>
                </a:solidFill>
                <a:latin typeface="Poppins SemiBold" pitchFamily="2" charset="77"/>
                <a:ea typeface="League Spartan" charset="0"/>
                <a:cs typeface="Poppins SemiBold" pitchFamily="2" charset="77"/>
              </a:rPr>
              <a:t>Chart Title Here</a:t>
            </a:r>
          </a:p>
        </p:txBody>
      </p:sp>
    </p:spTree>
    <p:extLst>
      <p:ext uri="{BB962C8B-B14F-4D97-AF65-F5344CB8AC3E}">
        <p14:creationId xmlns:p14="http://schemas.microsoft.com/office/powerpoint/2010/main" val="30313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FC15CC-C71F-ED4D-8429-9C411DFB16F3}"/>
              </a:ext>
            </a:extLst>
          </p:cNvPr>
          <p:cNvSpPr txBox="1"/>
          <p:nvPr/>
        </p:nvSpPr>
        <p:spPr>
          <a:xfrm>
            <a:off x="1520825" y="482419"/>
            <a:ext cx="6973384" cy="1308050"/>
          </a:xfrm>
          <a:prstGeom prst="rect">
            <a:avLst/>
          </a:prstGeom>
          <a:noFill/>
        </p:spPr>
        <p:txBody>
          <a:bodyPr wrap="none" rtlCol="0">
            <a:spAutoFit/>
          </a:bodyPr>
          <a:lstStyle/>
          <a:p>
            <a:pPr>
              <a:lnSpc>
                <a:spcPts val="10000"/>
              </a:lnSpc>
            </a:pPr>
            <a:r>
              <a:rPr lang="en-US" sz="6600" b="1" dirty="0">
                <a:solidFill>
                  <a:schemeClr val="tx2"/>
                </a:solidFill>
                <a:latin typeface="Poppins SemiBold" pitchFamily="2" charset="77"/>
                <a:ea typeface="League Spartan" charset="0"/>
                <a:cs typeface="Poppins SemiBold" pitchFamily="2" charset="77"/>
              </a:rPr>
              <a:t>Chart Template</a:t>
            </a:r>
          </a:p>
        </p:txBody>
      </p:sp>
      <p:sp>
        <p:nvSpPr>
          <p:cNvPr id="3" name="TextBox 2">
            <a:extLst>
              <a:ext uri="{FF2B5EF4-FFF2-40B4-BE49-F238E27FC236}">
                <a16:creationId xmlns:a16="http://schemas.microsoft.com/office/drawing/2014/main" id="{23E88B31-641E-384E-BAD4-4F46AC7C7252}"/>
              </a:ext>
            </a:extLst>
          </p:cNvPr>
          <p:cNvSpPr txBox="1"/>
          <p:nvPr/>
        </p:nvSpPr>
        <p:spPr>
          <a:xfrm>
            <a:off x="1520825" y="1717976"/>
            <a:ext cx="5634556" cy="492443"/>
          </a:xfrm>
          <a:prstGeom prst="rect">
            <a:avLst/>
          </a:prstGeom>
          <a:noFill/>
        </p:spPr>
        <p:txBody>
          <a:bodyPr wrap="none" rtlCol="0" anchor="ctr" anchorCtr="0">
            <a:spAutoFit/>
          </a:bodyPr>
          <a:lstStyle/>
          <a:p>
            <a:r>
              <a:rPr lang="en-US" sz="2600" spc="100" dirty="0">
                <a:latin typeface="Open Sans Light" panose="020B0306030504020204" pitchFamily="34" charset="0"/>
                <a:ea typeface="Open Sans Light" panose="020B0306030504020204" pitchFamily="34" charset="0"/>
                <a:cs typeface="Open Sans Light" panose="020B0306030504020204" pitchFamily="34" charset="0"/>
              </a:rPr>
              <a:t>Write here your awesome subtitle</a:t>
            </a:r>
          </a:p>
        </p:txBody>
      </p:sp>
      <p:graphicFrame>
        <p:nvGraphicFramePr>
          <p:cNvPr id="4" name="Chart 3">
            <a:extLst>
              <a:ext uri="{FF2B5EF4-FFF2-40B4-BE49-F238E27FC236}">
                <a16:creationId xmlns:a16="http://schemas.microsoft.com/office/drawing/2014/main" id="{94EE82A0-B45E-FD4E-963B-59B5B528DF14}"/>
              </a:ext>
            </a:extLst>
          </p:cNvPr>
          <p:cNvGraphicFramePr/>
          <p:nvPr/>
        </p:nvGraphicFramePr>
        <p:xfrm>
          <a:off x="1520825" y="3517096"/>
          <a:ext cx="21336000" cy="942094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7BFDD09-6C8E-AE43-9652-3F442DBFAF11}"/>
              </a:ext>
            </a:extLst>
          </p:cNvPr>
          <p:cNvSpPr txBox="1"/>
          <p:nvPr/>
        </p:nvSpPr>
        <p:spPr>
          <a:xfrm>
            <a:off x="10482271" y="2782171"/>
            <a:ext cx="3413115" cy="584775"/>
          </a:xfrm>
          <a:prstGeom prst="rect">
            <a:avLst/>
          </a:prstGeom>
          <a:noFill/>
        </p:spPr>
        <p:txBody>
          <a:bodyPr wrap="none" rtlCol="0" anchor="b" anchorCtr="0">
            <a:spAutoFit/>
          </a:bodyPr>
          <a:lstStyle/>
          <a:p>
            <a:pPr algn="ctr"/>
            <a:r>
              <a:rPr lang="en-US" sz="3200" b="1" dirty="0">
                <a:solidFill>
                  <a:schemeClr val="tx2"/>
                </a:solidFill>
                <a:latin typeface="Poppins SemiBold" pitchFamily="2" charset="77"/>
                <a:ea typeface="League Spartan" charset="0"/>
                <a:cs typeface="Poppins SemiBold" pitchFamily="2" charset="77"/>
              </a:rPr>
              <a:t>Chart Title Here</a:t>
            </a:r>
          </a:p>
        </p:txBody>
      </p:sp>
      <p:sp>
        <p:nvSpPr>
          <p:cNvPr id="6" name="Shape 2645">
            <a:extLst>
              <a:ext uri="{FF2B5EF4-FFF2-40B4-BE49-F238E27FC236}">
                <a16:creationId xmlns:a16="http://schemas.microsoft.com/office/drawing/2014/main" id="{F8D9258F-6C65-3D41-8EA5-BE71C56284EE}"/>
              </a:ext>
            </a:extLst>
          </p:cNvPr>
          <p:cNvSpPr>
            <a:spLocks noChangeAspect="1"/>
          </p:cNvSpPr>
          <p:nvPr/>
        </p:nvSpPr>
        <p:spPr>
          <a:xfrm>
            <a:off x="10785528" y="7346931"/>
            <a:ext cx="745488" cy="542172"/>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7" name="Shape 2671">
            <a:extLst>
              <a:ext uri="{FF2B5EF4-FFF2-40B4-BE49-F238E27FC236}">
                <a16:creationId xmlns:a16="http://schemas.microsoft.com/office/drawing/2014/main" id="{5829142E-2F2E-CF4A-AF85-506E3B6D0E3B}"/>
              </a:ext>
            </a:extLst>
          </p:cNvPr>
          <p:cNvSpPr>
            <a:spLocks noChangeAspect="1"/>
          </p:cNvSpPr>
          <p:nvPr/>
        </p:nvSpPr>
        <p:spPr>
          <a:xfrm>
            <a:off x="5988199" y="4437408"/>
            <a:ext cx="745488" cy="745504"/>
          </a:xfrm>
          <a:custGeom>
            <a:avLst/>
            <a:gdLst/>
            <a:ahLst/>
            <a:cxnLst>
              <a:cxn ang="0">
                <a:pos x="wd2" y="hd2"/>
              </a:cxn>
              <a:cxn ang="5400000">
                <a:pos x="wd2" y="hd2"/>
              </a:cxn>
              <a:cxn ang="10800000">
                <a:pos x="wd2" y="hd2"/>
              </a:cxn>
              <a:cxn ang="16200000">
                <a:pos x="wd2" y="hd2"/>
              </a:cxn>
            </a:cxnLst>
            <a:rect l="0" t="0" r="r" b="b"/>
            <a:pathLst>
              <a:path w="21600" h="21600" extrusionOk="0">
                <a:moveTo>
                  <a:pt x="10309" y="15421"/>
                </a:moveTo>
                <a:cubicBezTo>
                  <a:pt x="10666" y="15276"/>
                  <a:pt x="10995" y="15082"/>
                  <a:pt x="11291" y="14845"/>
                </a:cubicBezTo>
                <a:lnTo>
                  <a:pt x="11291" y="8719"/>
                </a:lnTo>
                <a:cubicBezTo>
                  <a:pt x="10995" y="8482"/>
                  <a:pt x="10666" y="8287"/>
                  <a:pt x="10309" y="8143"/>
                </a:cubicBezTo>
                <a:cubicBezTo>
                  <a:pt x="10309" y="8143"/>
                  <a:pt x="10309" y="15421"/>
                  <a:pt x="10309" y="15421"/>
                </a:cubicBezTo>
                <a:close/>
                <a:moveTo>
                  <a:pt x="12273" y="13681"/>
                </a:moveTo>
                <a:cubicBezTo>
                  <a:pt x="12585" y="13118"/>
                  <a:pt x="12764" y="12471"/>
                  <a:pt x="12764" y="11782"/>
                </a:cubicBezTo>
                <a:cubicBezTo>
                  <a:pt x="12764" y="11092"/>
                  <a:pt x="12585" y="10445"/>
                  <a:pt x="12273" y="9882"/>
                </a:cubicBezTo>
                <a:cubicBezTo>
                  <a:pt x="12273" y="9882"/>
                  <a:pt x="12273" y="13681"/>
                  <a:pt x="12273" y="13681"/>
                </a:cubicBezTo>
                <a:close/>
                <a:moveTo>
                  <a:pt x="5891" y="14373"/>
                </a:moveTo>
                <a:lnTo>
                  <a:pt x="5891" y="9190"/>
                </a:lnTo>
                <a:cubicBezTo>
                  <a:pt x="5282" y="9882"/>
                  <a:pt x="4909" y="10788"/>
                  <a:pt x="4909" y="11782"/>
                </a:cubicBezTo>
                <a:cubicBezTo>
                  <a:pt x="4909" y="12776"/>
                  <a:pt x="5282" y="13681"/>
                  <a:pt x="5891" y="14373"/>
                </a:cubicBezTo>
                <a:moveTo>
                  <a:pt x="6873" y="8384"/>
                </a:moveTo>
                <a:lnTo>
                  <a:pt x="6873" y="15179"/>
                </a:lnTo>
                <a:cubicBezTo>
                  <a:pt x="7451" y="15514"/>
                  <a:pt x="8120" y="15709"/>
                  <a:pt x="8836" y="15709"/>
                </a:cubicBezTo>
                <a:cubicBezTo>
                  <a:pt x="9003" y="15709"/>
                  <a:pt x="9166" y="15696"/>
                  <a:pt x="9327" y="15675"/>
                </a:cubicBezTo>
                <a:lnTo>
                  <a:pt x="9327" y="7888"/>
                </a:lnTo>
                <a:cubicBezTo>
                  <a:pt x="9166" y="7868"/>
                  <a:pt x="9003" y="7854"/>
                  <a:pt x="8836" y="7854"/>
                </a:cubicBezTo>
                <a:cubicBezTo>
                  <a:pt x="8120" y="7854"/>
                  <a:pt x="7451" y="8049"/>
                  <a:pt x="6873" y="8384"/>
                </a:cubicBezTo>
                <a:moveTo>
                  <a:pt x="20618" y="0"/>
                </a:moveTo>
                <a:lnTo>
                  <a:pt x="19636" y="0"/>
                </a:lnTo>
                <a:lnTo>
                  <a:pt x="19636" y="15709"/>
                </a:lnTo>
                <a:lnTo>
                  <a:pt x="20618" y="15709"/>
                </a:lnTo>
                <a:cubicBezTo>
                  <a:pt x="21160" y="15709"/>
                  <a:pt x="21600" y="15270"/>
                  <a:pt x="21600" y="14727"/>
                </a:cubicBezTo>
                <a:lnTo>
                  <a:pt x="21600" y="982"/>
                </a:lnTo>
                <a:cubicBezTo>
                  <a:pt x="21600" y="440"/>
                  <a:pt x="21160" y="0"/>
                  <a:pt x="20618" y="0"/>
                </a:cubicBezTo>
                <a:moveTo>
                  <a:pt x="8836" y="17672"/>
                </a:moveTo>
                <a:cubicBezTo>
                  <a:pt x="5583" y="17672"/>
                  <a:pt x="2945" y="15035"/>
                  <a:pt x="2945" y="11782"/>
                </a:cubicBezTo>
                <a:cubicBezTo>
                  <a:pt x="2945" y="8528"/>
                  <a:pt x="5583" y="5891"/>
                  <a:pt x="8836" y="5891"/>
                </a:cubicBezTo>
                <a:cubicBezTo>
                  <a:pt x="12090" y="5891"/>
                  <a:pt x="14727" y="8528"/>
                  <a:pt x="14727" y="11782"/>
                </a:cubicBezTo>
                <a:cubicBezTo>
                  <a:pt x="14727" y="15035"/>
                  <a:pt x="12090" y="17672"/>
                  <a:pt x="8836" y="17672"/>
                </a:cubicBezTo>
                <a:moveTo>
                  <a:pt x="14027" y="16277"/>
                </a:moveTo>
                <a:cubicBezTo>
                  <a:pt x="15072" y="15072"/>
                  <a:pt x="15709" y="13503"/>
                  <a:pt x="15709" y="11782"/>
                </a:cubicBezTo>
                <a:cubicBezTo>
                  <a:pt x="15709" y="7986"/>
                  <a:pt x="12632" y="4909"/>
                  <a:pt x="8836" y="4909"/>
                </a:cubicBezTo>
                <a:cubicBezTo>
                  <a:pt x="5041" y="4909"/>
                  <a:pt x="1964" y="7986"/>
                  <a:pt x="1964" y="11782"/>
                </a:cubicBezTo>
                <a:cubicBezTo>
                  <a:pt x="1964" y="15577"/>
                  <a:pt x="5041" y="18654"/>
                  <a:pt x="8836" y="18654"/>
                </a:cubicBezTo>
                <a:cubicBezTo>
                  <a:pt x="10557" y="18654"/>
                  <a:pt x="12127" y="18017"/>
                  <a:pt x="13333" y="16972"/>
                </a:cubicBezTo>
                <a:lnTo>
                  <a:pt x="17817" y="21456"/>
                </a:lnTo>
                <a:cubicBezTo>
                  <a:pt x="17905" y="21545"/>
                  <a:pt x="18028" y="21600"/>
                  <a:pt x="18164" y="21600"/>
                </a:cubicBezTo>
                <a:cubicBezTo>
                  <a:pt x="18434" y="21600"/>
                  <a:pt x="18655" y="21380"/>
                  <a:pt x="18655" y="21109"/>
                </a:cubicBezTo>
                <a:cubicBezTo>
                  <a:pt x="18655" y="20974"/>
                  <a:pt x="18600" y="20851"/>
                  <a:pt x="18511" y="20762"/>
                </a:cubicBezTo>
                <a:cubicBezTo>
                  <a:pt x="18511" y="20762"/>
                  <a:pt x="14027" y="16277"/>
                  <a:pt x="14027" y="16277"/>
                </a:cubicBezTo>
                <a:close/>
                <a:moveTo>
                  <a:pt x="17673" y="15709"/>
                </a:moveTo>
                <a:lnTo>
                  <a:pt x="18655" y="15709"/>
                </a:lnTo>
                <a:lnTo>
                  <a:pt x="18655" y="0"/>
                </a:lnTo>
                <a:lnTo>
                  <a:pt x="17673" y="0"/>
                </a:lnTo>
                <a:cubicBezTo>
                  <a:pt x="17673" y="0"/>
                  <a:pt x="17673" y="15709"/>
                  <a:pt x="17673" y="15709"/>
                </a:cubicBezTo>
                <a:close/>
                <a:moveTo>
                  <a:pt x="16691" y="15709"/>
                </a:moveTo>
                <a:lnTo>
                  <a:pt x="16691" y="11783"/>
                </a:lnTo>
                <a:cubicBezTo>
                  <a:pt x="16691" y="13214"/>
                  <a:pt x="16301" y="14553"/>
                  <a:pt x="15631" y="15709"/>
                </a:cubicBezTo>
                <a:cubicBezTo>
                  <a:pt x="15631" y="15709"/>
                  <a:pt x="16691" y="15709"/>
                  <a:pt x="16691" y="15709"/>
                </a:cubicBezTo>
                <a:close/>
                <a:moveTo>
                  <a:pt x="16691" y="0"/>
                </a:moveTo>
                <a:lnTo>
                  <a:pt x="14236" y="0"/>
                </a:lnTo>
                <a:lnTo>
                  <a:pt x="14236" y="6088"/>
                </a:lnTo>
                <a:cubicBezTo>
                  <a:pt x="15745" y="7519"/>
                  <a:pt x="16691" y="9538"/>
                  <a:pt x="16691" y="11781"/>
                </a:cubicBezTo>
                <a:cubicBezTo>
                  <a:pt x="16691" y="11781"/>
                  <a:pt x="16691" y="0"/>
                  <a:pt x="16691" y="0"/>
                </a:cubicBezTo>
                <a:close/>
                <a:moveTo>
                  <a:pt x="11291" y="0"/>
                </a:moveTo>
                <a:lnTo>
                  <a:pt x="10309" y="0"/>
                </a:lnTo>
                <a:lnTo>
                  <a:pt x="10309" y="4070"/>
                </a:lnTo>
                <a:cubicBezTo>
                  <a:pt x="10645" y="4134"/>
                  <a:pt x="10972" y="4219"/>
                  <a:pt x="11291" y="4324"/>
                </a:cubicBezTo>
                <a:cubicBezTo>
                  <a:pt x="11291" y="4324"/>
                  <a:pt x="11291" y="0"/>
                  <a:pt x="11291" y="0"/>
                </a:cubicBezTo>
                <a:close/>
                <a:moveTo>
                  <a:pt x="1964" y="15709"/>
                </a:moveTo>
                <a:lnTo>
                  <a:pt x="2041" y="15709"/>
                </a:lnTo>
                <a:cubicBezTo>
                  <a:pt x="2016" y="15666"/>
                  <a:pt x="1988" y="15625"/>
                  <a:pt x="1964" y="15581"/>
                </a:cubicBezTo>
                <a:cubicBezTo>
                  <a:pt x="1964" y="15581"/>
                  <a:pt x="1964" y="15709"/>
                  <a:pt x="1964" y="15709"/>
                </a:cubicBezTo>
                <a:close/>
                <a:moveTo>
                  <a:pt x="13255" y="0"/>
                </a:moveTo>
                <a:lnTo>
                  <a:pt x="12273" y="0"/>
                </a:lnTo>
                <a:lnTo>
                  <a:pt x="12273" y="4727"/>
                </a:lnTo>
                <a:cubicBezTo>
                  <a:pt x="12613" y="4894"/>
                  <a:pt x="12944" y="5077"/>
                  <a:pt x="13255" y="5289"/>
                </a:cubicBezTo>
                <a:cubicBezTo>
                  <a:pt x="13255" y="5289"/>
                  <a:pt x="13255" y="0"/>
                  <a:pt x="13255" y="0"/>
                </a:cubicBezTo>
                <a:close/>
                <a:moveTo>
                  <a:pt x="9327" y="3952"/>
                </a:moveTo>
                <a:lnTo>
                  <a:pt x="9327" y="0"/>
                </a:lnTo>
                <a:lnTo>
                  <a:pt x="6873" y="0"/>
                </a:lnTo>
                <a:lnTo>
                  <a:pt x="6873" y="4185"/>
                </a:lnTo>
                <a:cubicBezTo>
                  <a:pt x="7501" y="4023"/>
                  <a:pt x="8157" y="3927"/>
                  <a:pt x="8836" y="3927"/>
                </a:cubicBezTo>
                <a:cubicBezTo>
                  <a:pt x="9002" y="3927"/>
                  <a:pt x="9164" y="3942"/>
                  <a:pt x="9327" y="3952"/>
                </a:cubicBezTo>
                <a:moveTo>
                  <a:pt x="5891" y="0"/>
                </a:moveTo>
                <a:lnTo>
                  <a:pt x="4909" y="0"/>
                </a:lnTo>
                <a:lnTo>
                  <a:pt x="4909" y="4987"/>
                </a:lnTo>
                <a:cubicBezTo>
                  <a:pt x="5224" y="4804"/>
                  <a:pt x="5551" y="4641"/>
                  <a:pt x="5891" y="4504"/>
                </a:cubicBezTo>
                <a:cubicBezTo>
                  <a:pt x="5891" y="4504"/>
                  <a:pt x="5891" y="0"/>
                  <a:pt x="5891" y="0"/>
                </a:cubicBezTo>
                <a:close/>
                <a:moveTo>
                  <a:pt x="0" y="982"/>
                </a:moveTo>
                <a:lnTo>
                  <a:pt x="0" y="14727"/>
                </a:lnTo>
                <a:cubicBezTo>
                  <a:pt x="0" y="15270"/>
                  <a:pt x="440" y="15709"/>
                  <a:pt x="982" y="15709"/>
                </a:cubicBezTo>
                <a:lnTo>
                  <a:pt x="982" y="0"/>
                </a:lnTo>
                <a:cubicBezTo>
                  <a:pt x="440" y="0"/>
                  <a:pt x="0" y="440"/>
                  <a:pt x="0" y="982"/>
                </a:cubicBezTo>
                <a:moveTo>
                  <a:pt x="3927" y="5656"/>
                </a:moveTo>
                <a:lnTo>
                  <a:pt x="3927" y="0"/>
                </a:lnTo>
                <a:lnTo>
                  <a:pt x="1964" y="0"/>
                </a:lnTo>
                <a:lnTo>
                  <a:pt x="1964" y="7982"/>
                </a:lnTo>
                <a:cubicBezTo>
                  <a:pt x="2462" y="7084"/>
                  <a:pt x="3131" y="6294"/>
                  <a:pt x="3927" y="5656"/>
                </a:cubicBezTo>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8" name="Shape 2689">
            <a:extLst>
              <a:ext uri="{FF2B5EF4-FFF2-40B4-BE49-F238E27FC236}">
                <a16:creationId xmlns:a16="http://schemas.microsoft.com/office/drawing/2014/main" id="{BCCCE825-05FD-324E-92C3-F6EF011A5A0B}"/>
              </a:ext>
            </a:extLst>
          </p:cNvPr>
          <p:cNvSpPr>
            <a:spLocks noChangeAspect="1"/>
          </p:cNvSpPr>
          <p:nvPr/>
        </p:nvSpPr>
        <p:spPr>
          <a:xfrm>
            <a:off x="16060319" y="9018777"/>
            <a:ext cx="745488" cy="745488"/>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9" name="TextBox 8">
            <a:extLst>
              <a:ext uri="{FF2B5EF4-FFF2-40B4-BE49-F238E27FC236}">
                <a16:creationId xmlns:a16="http://schemas.microsoft.com/office/drawing/2014/main" id="{D86FE489-ADA4-1843-B205-D48139FF51A4}"/>
              </a:ext>
            </a:extLst>
          </p:cNvPr>
          <p:cNvSpPr txBox="1"/>
          <p:nvPr/>
        </p:nvSpPr>
        <p:spPr>
          <a:xfrm>
            <a:off x="17666147" y="9241359"/>
            <a:ext cx="1669047"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03</a:t>
            </a:r>
          </a:p>
        </p:txBody>
      </p:sp>
      <p:sp>
        <p:nvSpPr>
          <p:cNvPr id="10" name="Subtitle 2">
            <a:extLst>
              <a:ext uri="{FF2B5EF4-FFF2-40B4-BE49-F238E27FC236}">
                <a16:creationId xmlns:a16="http://schemas.microsoft.com/office/drawing/2014/main" id="{4AA69855-C9F8-FC4F-8822-F9A03155F4AF}"/>
              </a:ext>
            </a:extLst>
          </p:cNvPr>
          <p:cNvSpPr txBox="1">
            <a:spLocks/>
          </p:cNvSpPr>
          <p:nvPr/>
        </p:nvSpPr>
        <p:spPr>
          <a:xfrm>
            <a:off x="17666147" y="9902102"/>
            <a:ext cx="4330337"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13" name="TextBox 12">
            <a:extLst>
              <a:ext uri="{FF2B5EF4-FFF2-40B4-BE49-F238E27FC236}">
                <a16:creationId xmlns:a16="http://schemas.microsoft.com/office/drawing/2014/main" id="{1D40CCD0-CA71-7343-86B7-2190036AC4C8}"/>
              </a:ext>
            </a:extLst>
          </p:cNvPr>
          <p:cNvSpPr txBox="1"/>
          <p:nvPr/>
        </p:nvSpPr>
        <p:spPr>
          <a:xfrm>
            <a:off x="10334014" y="8883313"/>
            <a:ext cx="1659429"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02</a:t>
            </a:r>
          </a:p>
        </p:txBody>
      </p:sp>
      <p:sp>
        <p:nvSpPr>
          <p:cNvPr id="14" name="Subtitle 2">
            <a:extLst>
              <a:ext uri="{FF2B5EF4-FFF2-40B4-BE49-F238E27FC236}">
                <a16:creationId xmlns:a16="http://schemas.microsoft.com/office/drawing/2014/main" id="{2590C541-FC34-2A4C-9E5D-7A41B234C09A}"/>
              </a:ext>
            </a:extLst>
          </p:cNvPr>
          <p:cNvSpPr txBox="1">
            <a:spLocks/>
          </p:cNvSpPr>
          <p:nvPr/>
        </p:nvSpPr>
        <p:spPr>
          <a:xfrm>
            <a:off x="10334014" y="9544056"/>
            <a:ext cx="4330337"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16" name="TextBox 15">
            <a:extLst>
              <a:ext uri="{FF2B5EF4-FFF2-40B4-BE49-F238E27FC236}">
                <a16:creationId xmlns:a16="http://schemas.microsoft.com/office/drawing/2014/main" id="{A5DB427F-3E0D-644D-905A-13DA1D61F76B}"/>
              </a:ext>
            </a:extLst>
          </p:cNvPr>
          <p:cNvSpPr txBox="1"/>
          <p:nvPr/>
        </p:nvSpPr>
        <p:spPr>
          <a:xfrm>
            <a:off x="7663106" y="3852633"/>
            <a:ext cx="1572866"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01</a:t>
            </a:r>
          </a:p>
        </p:txBody>
      </p:sp>
      <p:sp>
        <p:nvSpPr>
          <p:cNvPr id="17" name="Subtitle 2">
            <a:extLst>
              <a:ext uri="{FF2B5EF4-FFF2-40B4-BE49-F238E27FC236}">
                <a16:creationId xmlns:a16="http://schemas.microsoft.com/office/drawing/2014/main" id="{0B06F314-9210-F84C-8168-50BF9D5B1AEC}"/>
              </a:ext>
            </a:extLst>
          </p:cNvPr>
          <p:cNvSpPr txBox="1">
            <a:spLocks/>
          </p:cNvSpPr>
          <p:nvPr/>
        </p:nvSpPr>
        <p:spPr>
          <a:xfrm>
            <a:off x="7663106" y="4513376"/>
            <a:ext cx="4330337"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Tree>
    <p:extLst>
      <p:ext uri="{BB962C8B-B14F-4D97-AF65-F5344CB8AC3E}">
        <p14:creationId xmlns:p14="http://schemas.microsoft.com/office/powerpoint/2010/main" val="230319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59F0D3-A363-EE42-8B96-5B06496EE403}"/>
              </a:ext>
            </a:extLst>
          </p:cNvPr>
          <p:cNvSpPr txBox="1"/>
          <p:nvPr/>
        </p:nvSpPr>
        <p:spPr>
          <a:xfrm>
            <a:off x="1520825" y="482419"/>
            <a:ext cx="6973384" cy="1308050"/>
          </a:xfrm>
          <a:prstGeom prst="rect">
            <a:avLst/>
          </a:prstGeom>
          <a:noFill/>
        </p:spPr>
        <p:txBody>
          <a:bodyPr wrap="none" rtlCol="0">
            <a:spAutoFit/>
          </a:bodyPr>
          <a:lstStyle/>
          <a:p>
            <a:pPr>
              <a:lnSpc>
                <a:spcPts val="10000"/>
              </a:lnSpc>
            </a:pPr>
            <a:r>
              <a:rPr lang="en-US" sz="6600" b="1" dirty="0">
                <a:solidFill>
                  <a:schemeClr val="tx2"/>
                </a:solidFill>
                <a:latin typeface="Poppins SemiBold" pitchFamily="2" charset="77"/>
                <a:ea typeface="League Spartan" charset="0"/>
                <a:cs typeface="Poppins SemiBold" pitchFamily="2" charset="77"/>
              </a:rPr>
              <a:t>Chart Template</a:t>
            </a:r>
          </a:p>
        </p:txBody>
      </p:sp>
      <p:sp>
        <p:nvSpPr>
          <p:cNvPr id="3" name="TextBox 2">
            <a:extLst>
              <a:ext uri="{FF2B5EF4-FFF2-40B4-BE49-F238E27FC236}">
                <a16:creationId xmlns:a16="http://schemas.microsoft.com/office/drawing/2014/main" id="{DDA8737B-3C7F-E747-A73B-D18F20056287}"/>
              </a:ext>
            </a:extLst>
          </p:cNvPr>
          <p:cNvSpPr txBox="1"/>
          <p:nvPr/>
        </p:nvSpPr>
        <p:spPr>
          <a:xfrm>
            <a:off x="1520825" y="1717976"/>
            <a:ext cx="5634556" cy="492443"/>
          </a:xfrm>
          <a:prstGeom prst="rect">
            <a:avLst/>
          </a:prstGeom>
          <a:noFill/>
        </p:spPr>
        <p:txBody>
          <a:bodyPr wrap="none" rtlCol="0" anchor="ctr" anchorCtr="0">
            <a:spAutoFit/>
          </a:bodyPr>
          <a:lstStyle/>
          <a:p>
            <a:r>
              <a:rPr lang="en-US" sz="2600" spc="100" dirty="0">
                <a:latin typeface="Open Sans Light" panose="020B0306030504020204" pitchFamily="34" charset="0"/>
                <a:ea typeface="Open Sans Light" panose="020B0306030504020204" pitchFamily="34" charset="0"/>
                <a:cs typeface="Open Sans Light" panose="020B0306030504020204" pitchFamily="34" charset="0"/>
              </a:rPr>
              <a:t>Write here your awesome subtitle</a:t>
            </a:r>
          </a:p>
        </p:txBody>
      </p:sp>
      <p:graphicFrame>
        <p:nvGraphicFramePr>
          <p:cNvPr id="5" name="Chart 4">
            <a:extLst>
              <a:ext uri="{FF2B5EF4-FFF2-40B4-BE49-F238E27FC236}">
                <a16:creationId xmlns:a16="http://schemas.microsoft.com/office/drawing/2014/main" id="{FF399D82-C79C-894C-80B4-F73460C6C7B8}"/>
              </a:ext>
            </a:extLst>
          </p:cNvPr>
          <p:cNvGraphicFramePr/>
          <p:nvPr/>
        </p:nvGraphicFramePr>
        <p:xfrm>
          <a:off x="1520825" y="3666978"/>
          <a:ext cx="6109685" cy="6087470"/>
        </p:xfrm>
        <a:graphic>
          <a:graphicData uri="http://schemas.openxmlformats.org/drawingml/2006/chart">
            <c:chart xmlns:c="http://schemas.openxmlformats.org/drawingml/2006/chart" xmlns:r="http://schemas.openxmlformats.org/officeDocument/2006/relationships" r:id="rId2"/>
          </a:graphicData>
        </a:graphic>
      </p:graphicFrame>
      <p:sp>
        <p:nvSpPr>
          <p:cNvPr id="6" name="Donut 5">
            <a:extLst>
              <a:ext uri="{FF2B5EF4-FFF2-40B4-BE49-F238E27FC236}">
                <a16:creationId xmlns:a16="http://schemas.microsoft.com/office/drawing/2014/main" id="{08C247EB-E5C2-FF4A-B7BB-D94580CD9C01}"/>
              </a:ext>
            </a:extLst>
          </p:cNvPr>
          <p:cNvSpPr/>
          <p:nvPr/>
        </p:nvSpPr>
        <p:spPr>
          <a:xfrm>
            <a:off x="2435411" y="4570457"/>
            <a:ext cx="4280514" cy="4280514"/>
          </a:xfrm>
          <a:prstGeom prst="donut">
            <a:avLst>
              <a:gd name="adj" fmla="val 9048"/>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3A11F98-ADC4-6D4E-A1A6-1ECE09EF644E}"/>
              </a:ext>
            </a:extLst>
          </p:cNvPr>
          <p:cNvSpPr txBox="1"/>
          <p:nvPr/>
        </p:nvSpPr>
        <p:spPr>
          <a:xfrm>
            <a:off x="4026479" y="7046326"/>
            <a:ext cx="1098378" cy="584775"/>
          </a:xfrm>
          <a:prstGeom prst="rect">
            <a:avLst/>
          </a:prstGeom>
          <a:noFill/>
        </p:spPr>
        <p:txBody>
          <a:bodyPr wrap="none" rtlCol="0" anchor="b" anchorCtr="0">
            <a:spAutoFit/>
          </a:bodyPr>
          <a:lstStyle/>
          <a:p>
            <a:pPr algn="ctr"/>
            <a:r>
              <a:rPr lang="en-US" sz="3200" b="1" dirty="0">
                <a:solidFill>
                  <a:schemeClr val="tx2"/>
                </a:solidFill>
                <a:latin typeface="Poppins SemiBold" pitchFamily="2" charset="77"/>
                <a:ea typeface="League Spartan" charset="0"/>
                <a:cs typeface="Poppins SemiBold" pitchFamily="2" charset="77"/>
              </a:rPr>
              <a:t>2018</a:t>
            </a:r>
          </a:p>
        </p:txBody>
      </p:sp>
      <p:sp>
        <p:nvSpPr>
          <p:cNvPr id="15" name="Shape 2645">
            <a:extLst>
              <a:ext uri="{FF2B5EF4-FFF2-40B4-BE49-F238E27FC236}">
                <a16:creationId xmlns:a16="http://schemas.microsoft.com/office/drawing/2014/main" id="{5F8C8FFD-DB0E-554C-BD3B-032DE1384229}"/>
              </a:ext>
            </a:extLst>
          </p:cNvPr>
          <p:cNvSpPr>
            <a:spLocks noChangeAspect="1"/>
          </p:cNvSpPr>
          <p:nvPr/>
        </p:nvSpPr>
        <p:spPr>
          <a:xfrm>
            <a:off x="11643643" y="5948328"/>
            <a:ext cx="1090362" cy="792988"/>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16" name="Shape 2671">
            <a:extLst>
              <a:ext uri="{FF2B5EF4-FFF2-40B4-BE49-F238E27FC236}">
                <a16:creationId xmlns:a16="http://schemas.microsoft.com/office/drawing/2014/main" id="{38EB8894-A6AD-F945-A7DF-AE46760FFD5F}"/>
              </a:ext>
            </a:extLst>
          </p:cNvPr>
          <p:cNvSpPr>
            <a:spLocks noChangeAspect="1"/>
          </p:cNvSpPr>
          <p:nvPr/>
        </p:nvSpPr>
        <p:spPr>
          <a:xfrm>
            <a:off x="4030486" y="5799629"/>
            <a:ext cx="1090362" cy="1090386"/>
          </a:xfrm>
          <a:custGeom>
            <a:avLst/>
            <a:gdLst/>
            <a:ahLst/>
            <a:cxnLst>
              <a:cxn ang="0">
                <a:pos x="wd2" y="hd2"/>
              </a:cxn>
              <a:cxn ang="5400000">
                <a:pos x="wd2" y="hd2"/>
              </a:cxn>
              <a:cxn ang="10800000">
                <a:pos x="wd2" y="hd2"/>
              </a:cxn>
              <a:cxn ang="16200000">
                <a:pos x="wd2" y="hd2"/>
              </a:cxn>
            </a:cxnLst>
            <a:rect l="0" t="0" r="r" b="b"/>
            <a:pathLst>
              <a:path w="21600" h="21600" extrusionOk="0">
                <a:moveTo>
                  <a:pt x="10309" y="15421"/>
                </a:moveTo>
                <a:cubicBezTo>
                  <a:pt x="10666" y="15276"/>
                  <a:pt x="10995" y="15082"/>
                  <a:pt x="11291" y="14845"/>
                </a:cubicBezTo>
                <a:lnTo>
                  <a:pt x="11291" y="8719"/>
                </a:lnTo>
                <a:cubicBezTo>
                  <a:pt x="10995" y="8482"/>
                  <a:pt x="10666" y="8287"/>
                  <a:pt x="10309" y="8143"/>
                </a:cubicBezTo>
                <a:cubicBezTo>
                  <a:pt x="10309" y="8143"/>
                  <a:pt x="10309" y="15421"/>
                  <a:pt x="10309" y="15421"/>
                </a:cubicBezTo>
                <a:close/>
                <a:moveTo>
                  <a:pt x="12273" y="13681"/>
                </a:moveTo>
                <a:cubicBezTo>
                  <a:pt x="12585" y="13118"/>
                  <a:pt x="12764" y="12471"/>
                  <a:pt x="12764" y="11782"/>
                </a:cubicBezTo>
                <a:cubicBezTo>
                  <a:pt x="12764" y="11092"/>
                  <a:pt x="12585" y="10445"/>
                  <a:pt x="12273" y="9882"/>
                </a:cubicBezTo>
                <a:cubicBezTo>
                  <a:pt x="12273" y="9882"/>
                  <a:pt x="12273" y="13681"/>
                  <a:pt x="12273" y="13681"/>
                </a:cubicBezTo>
                <a:close/>
                <a:moveTo>
                  <a:pt x="5891" y="14373"/>
                </a:moveTo>
                <a:lnTo>
                  <a:pt x="5891" y="9190"/>
                </a:lnTo>
                <a:cubicBezTo>
                  <a:pt x="5282" y="9882"/>
                  <a:pt x="4909" y="10788"/>
                  <a:pt x="4909" y="11782"/>
                </a:cubicBezTo>
                <a:cubicBezTo>
                  <a:pt x="4909" y="12776"/>
                  <a:pt x="5282" y="13681"/>
                  <a:pt x="5891" y="14373"/>
                </a:cubicBezTo>
                <a:moveTo>
                  <a:pt x="6873" y="8384"/>
                </a:moveTo>
                <a:lnTo>
                  <a:pt x="6873" y="15179"/>
                </a:lnTo>
                <a:cubicBezTo>
                  <a:pt x="7451" y="15514"/>
                  <a:pt x="8120" y="15709"/>
                  <a:pt x="8836" y="15709"/>
                </a:cubicBezTo>
                <a:cubicBezTo>
                  <a:pt x="9003" y="15709"/>
                  <a:pt x="9166" y="15696"/>
                  <a:pt x="9327" y="15675"/>
                </a:cubicBezTo>
                <a:lnTo>
                  <a:pt x="9327" y="7888"/>
                </a:lnTo>
                <a:cubicBezTo>
                  <a:pt x="9166" y="7868"/>
                  <a:pt x="9003" y="7854"/>
                  <a:pt x="8836" y="7854"/>
                </a:cubicBezTo>
                <a:cubicBezTo>
                  <a:pt x="8120" y="7854"/>
                  <a:pt x="7451" y="8049"/>
                  <a:pt x="6873" y="8384"/>
                </a:cubicBezTo>
                <a:moveTo>
                  <a:pt x="20618" y="0"/>
                </a:moveTo>
                <a:lnTo>
                  <a:pt x="19636" y="0"/>
                </a:lnTo>
                <a:lnTo>
                  <a:pt x="19636" y="15709"/>
                </a:lnTo>
                <a:lnTo>
                  <a:pt x="20618" y="15709"/>
                </a:lnTo>
                <a:cubicBezTo>
                  <a:pt x="21160" y="15709"/>
                  <a:pt x="21600" y="15270"/>
                  <a:pt x="21600" y="14727"/>
                </a:cubicBezTo>
                <a:lnTo>
                  <a:pt x="21600" y="982"/>
                </a:lnTo>
                <a:cubicBezTo>
                  <a:pt x="21600" y="440"/>
                  <a:pt x="21160" y="0"/>
                  <a:pt x="20618" y="0"/>
                </a:cubicBezTo>
                <a:moveTo>
                  <a:pt x="8836" y="17672"/>
                </a:moveTo>
                <a:cubicBezTo>
                  <a:pt x="5583" y="17672"/>
                  <a:pt x="2945" y="15035"/>
                  <a:pt x="2945" y="11782"/>
                </a:cubicBezTo>
                <a:cubicBezTo>
                  <a:pt x="2945" y="8528"/>
                  <a:pt x="5583" y="5891"/>
                  <a:pt x="8836" y="5891"/>
                </a:cubicBezTo>
                <a:cubicBezTo>
                  <a:pt x="12090" y="5891"/>
                  <a:pt x="14727" y="8528"/>
                  <a:pt x="14727" y="11782"/>
                </a:cubicBezTo>
                <a:cubicBezTo>
                  <a:pt x="14727" y="15035"/>
                  <a:pt x="12090" y="17672"/>
                  <a:pt x="8836" y="17672"/>
                </a:cubicBezTo>
                <a:moveTo>
                  <a:pt x="14027" y="16277"/>
                </a:moveTo>
                <a:cubicBezTo>
                  <a:pt x="15072" y="15072"/>
                  <a:pt x="15709" y="13503"/>
                  <a:pt x="15709" y="11782"/>
                </a:cubicBezTo>
                <a:cubicBezTo>
                  <a:pt x="15709" y="7986"/>
                  <a:pt x="12632" y="4909"/>
                  <a:pt x="8836" y="4909"/>
                </a:cubicBezTo>
                <a:cubicBezTo>
                  <a:pt x="5041" y="4909"/>
                  <a:pt x="1964" y="7986"/>
                  <a:pt x="1964" y="11782"/>
                </a:cubicBezTo>
                <a:cubicBezTo>
                  <a:pt x="1964" y="15577"/>
                  <a:pt x="5041" y="18654"/>
                  <a:pt x="8836" y="18654"/>
                </a:cubicBezTo>
                <a:cubicBezTo>
                  <a:pt x="10557" y="18654"/>
                  <a:pt x="12127" y="18017"/>
                  <a:pt x="13333" y="16972"/>
                </a:cubicBezTo>
                <a:lnTo>
                  <a:pt x="17817" y="21456"/>
                </a:lnTo>
                <a:cubicBezTo>
                  <a:pt x="17905" y="21545"/>
                  <a:pt x="18028" y="21600"/>
                  <a:pt x="18164" y="21600"/>
                </a:cubicBezTo>
                <a:cubicBezTo>
                  <a:pt x="18434" y="21600"/>
                  <a:pt x="18655" y="21380"/>
                  <a:pt x="18655" y="21109"/>
                </a:cubicBezTo>
                <a:cubicBezTo>
                  <a:pt x="18655" y="20974"/>
                  <a:pt x="18600" y="20851"/>
                  <a:pt x="18511" y="20762"/>
                </a:cubicBezTo>
                <a:cubicBezTo>
                  <a:pt x="18511" y="20762"/>
                  <a:pt x="14027" y="16277"/>
                  <a:pt x="14027" y="16277"/>
                </a:cubicBezTo>
                <a:close/>
                <a:moveTo>
                  <a:pt x="17673" y="15709"/>
                </a:moveTo>
                <a:lnTo>
                  <a:pt x="18655" y="15709"/>
                </a:lnTo>
                <a:lnTo>
                  <a:pt x="18655" y="0"/>
                </a:lnTo>
                <a:lnTo>
                  <a:pt x="17673" y="0"/>
                </a:lnTo>
                <a:cubicBezTo>
                  <a:pt x="17673" y="0"/>
                  <a:pt x="17673" y="15709"/>
                  <a:pt x="17673" y="15709"/>
                </a:cubicBezTo>
                <a:close/>
                <a:moveTo>
                  <a:pt x="16691" y="15709"/>
                </a:moveTo>
                <a:lnTo>
                  <a:pt x="16691" y="11783"/>
                </a:lnTo>
                <a:cubicBezTo>
                  <a:pt x="16691" y="13214"/>
                  <a:pt x="16301" y="14553"/>
                  <a:pt x="15631" y="15709"/>
                </a:cubicBezTo>
                <a:cubicBezTo>
                  <a:pt x="15631" y="15709"/>
                  <a:pt x="16691" y="15709"/>
                  <a:pt x="16691" y="15709"/>
                </a:cubicBezTo>
                <a:close/>
                <a:moveTo>
                  <a:pt x="16691" y="0"/>
                </a:moveTo>
                <a:lnTo>
                  <a:pt x="14236" y="0"/>
                </a:lnTo>
                <a:lnTo>
                  <a:pt x="14236" y="6088"/>
                </a:lnTo>
                <a:cubicBezTo>
                  <a:pt x="15745" y="7519"/>
                  <a:pt x="16691" y="9538"/>
                  <a:pt x="16691" y="11781"/>
                </a:cubicBezTo>
                <a:cubicBezTo>
                  <a:pt x="16691" y="11781"/>
                  <a:pt x="16691" y="0"/>
                  <a:pt x="16691" y="0"/>
                </a:cubicBezTo>
                <a:close/>
                <a:moveTo>
                  <a:pt x="11291" y="0"/>
                </a:moveTo>
                <a:lnTo>
                  <a:pt x="10309" y="0"/>
                </a:lnTo>
                <a:lnTo>
                  <a:pt x="10309" y="4070"/>
                </a:lnTo>
                <a:cubicBezTo>
                  <a:pt x="10645" y="4134"/>
                  <a:pt x="10972" y="4219"/>
                  <a:pt x="11291" y="4324"/>
                </a:cubicBezTo>
                <a:cubicBezTo>
                  <a:pt x="11291" y="4324"/>
                  <a:pt x="11291" y="0"/>
                  <a:pt x="11291" y="0"/>
                </a:cubicBezTo>
                <a:close/>
                <a:moveTo>
                  <a:pt x="1964" y="15709"/>
                </a:moveTo>
                <a:lnTo>
                  <a:pt x="2041" y="15709"/>
                </a:lnTo>
                <a:cubicBezTo>
                  <a:pt x="2016" y="15666"/>
                  <a:pt x="1988" y="15625"/>
                  <a:pt x="1964" y="15581"/>
                </a:cubicBezTo>
                <a:cubicBezTo>
                  <a:pt x="1964" y="15581"/>
                  <a:pt x="1964" y="15709"/>
                  <a:pt x="1964" y="15709"/>
                </a:cubicBezTo>
                <a:close/>
                <a:moveTo>
                  <a:pt x="13255" y="0"/>
                </a:moveTo>
                <a:lnTo>
                  <a:pt x="12273" y="0"/>
                </a:lnTo>
                <a:lnTo>
                  <a:pt x="12273" y="4727"/>
                </a:lnTo>
                <a:cubicBezTo>
                  <a:pt x="12613" y="4894"/>
                  <a:pt x="12944" y="5077"/>
                  <a:pt x="13255" y="5289"/>
                </a:cubicBezTo>
                <a:cubicBezTo>
                  <a:pt x="13255" y="5289"/>
                  <a:pt x="13255" y="0"/>
                  <a:pt x="13255" y="0"/>
                </a:cubicBezTo>
                <a:close/>
                <a:moveTo>
                  <a:pt x="9327" y="3952"/>
                </a:moveTo>
                <a:lnTo>
                  <a:pt x="9327" y="0"/>
                </a:lnTo>
                <a:lnTo>
                  <a:pt x="6873" y="0"/>
                </a:lnTo>
                <a:lnTo>
                  <a:pt x="6873" y="4185"/>
                </a:lnTo>
                <a:cubicBezTo>
                  <a:pt x="7501" y="4023"/>
                  <a:pt x="8157" y="3927"/>
                  <a:pt x="8836" y="3927"/>
                </a:cubicBezTo>
                <a:cubicBezTo>
                  <a:pt x="9002" y="3927"/>
                  <a:pt x="9164" y="3942"/>
                  <a:pt x="9327" y="3952"/>
                </a:cubicBezTo>
                <a:moveTo>
                  <a:pt x="5891" y="0"/>
                </a:moveTo>
                <a:lnTo>
                  <a:pt x="4909" y="0"/>
                </a:lnTo>
                <a:lnTo>
                  <a:pt x="4909" y="4987"/>
                </a:lnTo>
                <a:cubicBezTo>
                  <a:pt x="5224" y="4804"/>
                  <a:pt x="5551" y="4641"/>
                  <a:pt x="5891" y="4504"/>
                </a:cubicBezTo>
                <a:cubicBezTo>
                  <a:pt x="5891" y="4504"/>
                  <a:pt x="5891" y="0"/>
                  <a:pt x="5891" y="0"/>
                </a:cubicBezTo>
                <a:close/>
                <a:moveTo>
                  <a:pt x="0" y="982"/>
                </a:moveTo>
                <a:lnTo>
                  <a:pt x="0" y="14727"/>
                </a:lnTo>
                <a:cubicBezTo>
                  <a:pt x="0" y="15270"/>
                  <a:pt x="440" y="15709"/>
                  <a:pt x="982" y="15709"/>
                </a:cubicBezTo>
                <a:lnTo>
                  <a:pt x="982" y="0"/>
                </a:lnTo>
                <a:cubicBezTo>
                  <a:pt x="440" y="0"/>
                  <a:pt x="0" y="440"/>
                  <a:pt x="0" y="982"/>
                </a:cubicBezTo>
                <a:moveTo>
                  <a:pt x="3927" y="5656"/>
                </a:moveTo>
                <a:lnTo>
                  <a:pt x="3927" y="0"/>
                </a:lnTo>
                <a:lnTo>
                  <a:pt x="1964" y="0"/>
                </a:lnTo>
                <a:lnTo>
                  <a:pt x="1964" y="7982"/>
                </a:lnTo>
                <a:cubicBezTo>
                  <a:pt x="2462" y="7084"/>
                  <a:pt x="3131" y="6294"/>
                  <a:pt x="3927" y="5656"/>
                </a:cubicBezTo>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17" name="Shape 2689">
            <a:extLst>
              <a:ext uri="{FF2B5EF4-FFF2-40B4-BE49-F238E27FC236}">
                <a16:creationId xmlns:a16="http://schemas.microsoft.com/office/drawing/2014/main" id="{AC8D1108-6EF4-994B-B386-CEA624D0A0B1}"/>
              </a:ext>
            </a:extLst>
          </p:cNvPr>
          <p:cNvSpPr>
            <a:spLocks noChangeAspect="1"/>
          </p:cNvSpPr>
          <p:nvPr/>
        </p:nvSpPr>
        <p:spPr>
          <a:xfrm>
            <a:off x="19256802" y="5799641"/>
            <a:ext cx="1090362" cy="1090362"/>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18" name="TextBox 17">
            <a:extLst>
              <a:ext uri="{FF2B5EF4-FFF2-40B4-BE49-F238E27FC236}">
                <a16:creationId xmlns:a16="http://schemas.microsoft.com/office/drawing/2014/main" id="{A438495E-8E7E-C743-9C0C-E9FD42FDF85D}"/>
              </a:ext>
            </a:extLst>
          </p:cNvPr>
          <p:cNvSpPr txBox="1"/>
          <p:nvPr/>
        </p:nvSpPr>
        <p:spPr>
          <a:xfrm>
            <a:off x="11643643" y="7046326"/>
            <a:ext cx="1090363" cy="584775"/>
          </a:xfrm>
          <a:prstGeom prst="rect">
            <a:avLst/>
          </a:prstGeom>
          <a:noFill/>
        </p:spPr>
        <p:txBody>
          <a:bodyPr wrap="none" rtlCol="0" anchor="b" anchorCtr="0">
            <a:spAutoFit/>
          </a:bodyPr>
          <a:lstStyle/>
          <a:p>
            <a:pPr algn="ctr"/>
            <a:r>
              <a:rPr lang="en-US" sz="3200" b="1" dirty="0">
                <a:solidFill>
                  <a:schemeClr val="tx2"/>
                </a:solidFill>
                <a:latin typeface="Poppins SemiBold" pitchFamily="2" charset="77"/>
                <a:ea typeface="League Spartan" charset="0"/>
                <a:cs typeface="Poppins SemiBold" pitchFamily="2" charset="77"/>
              </a:rPr>
              <a:t>2019</a:t>
            </a:r>
          </a:p>
        </p:txBody>
      </p:sp>
      <p:sp>
        <p:nvSpPr>
          <p:cNvPr id="19" name="TextBox 18">
            <a:extLst>
              <a:ext uri="{FF2B5EF4-FFF2-40B4-BE49-F238E27FC236}">
                <a16:creationId xmlns:a16="http://schemas.microsoft.com/office/drawing/2014/main" id="{E9224896-F187-7841-9653-F6BAD3D063D6}"/>
              </a:ext>
            </a:extLst>
          </p:cNvPr>
          <p:cNvSpPr txBox="1"/>
          <p:nvPr/>
        </p:nvSpPr>
        <p:spPr>
          <a:xfrm>
            <a:off x="19209512" y="7046326"/>
            <a:ext cx="1184940" cy="584775"/>
          </a:xfrm>
          <a:prstGeom prst="rect">
            <a:avLst/>
          </a:prstGeom>
          <a:noFill/>
        </p:spPr>
        <p:txBody>
          <a:bodyPr wrap="none" rtlCol="0" anchor="b" anchorCtr="0">
            <a:spAutoFit/>
          </a:bodyPr>
          <a:lstStyle/>
          <a:p>
            <a:pPr algn="ctr"/>
            <a:r>
              <a:rPr lang="en-US" sz="3200" b="1" dirty="0">
                <a:solidFill>
                  <a:schemeClr val="tx2"/>
                </a:solidFill>
                <a:latin typeface="Poppins SemiBold" pitchFamily="2" charset="77"/>
                <a:ea typeface="League Spartan" charset="0"/>
                <a:cs typeface="Poppins SemiBold" pitchFamily="2" charset="77"/>
              </a:rPr>
              <a:t>2020</a:t>
            </a:r>
          </a:p>
        </p:txBody>
      </p:sp>
      <p:graphicFrame>
        <p:nvGraphicFramePr>
          <p:cNvPr id="21" name="Chart 20">
            <a:extLst>
              <a:ext uri="{FF2B5EF4-FFF2-40B4-BE49-F238E27FC236}">
                <a16:creationId xmlns:a16="http://schemas.microsoft.com/office/drawing/2014/main" id="{BD5AE936-AE97-B14C-A330-336C50F34BD1}"/>
              </a:ext>
            </a:extLst>
          </p:cNvPr>
          <p:cNvGraphicFramePr/>
          <p:nvPr/>
        </p:nvGraphicFramePr>
        <p:xfrm>
          <a:off x="9133982" y="3666978"/>
          <a:ext cx="6109685" cy="6087470"/>
        </p:xfrm>
        <a:graphic>
          <a:graphicData uri="http://schemas.openxmlformats.org/drawingml/2006/chart">
            <c:chart xmlns:c="http://schemas.openxmlformats.org/drawingml/2006/chart" xmlns:r="http://schemas.openxmlformats.org/officeDocument/2006/relationships" r:id="rId3"/>
          </a:graphicData>
        </a:graphic>
      </p:graphicFrame>
      <p:sp>
        <p:nvSpPr>
          <p:cNvPr id="22" name="Donut 21">
            <a:extLst>
              <a:ext uri="{FF2B5EF4-FFF2-40B4-BE49-F238E27FC236}">
                <a16:creationId xmlns:a16="http://schemas.microsoft.com/office/drawing/2014/main" id="{109A76A7-309A-C34B-B436-F660708E1278}"/>
              </a:ext>
            </a:extLst>
          </p:cNvPr>
          <p:cNvSpPr/>
          <p:nvPr/>
        </p:nvSpPr>
        <p:spPr>
          <a:xfrm>
            <a:off x="10048568" y="4570457"/>
            <a:ext cx="4280514" cy="4280514"/>
          </a:xfrm>
          <a:prstGeom prst="donut">
            <a:avLst>
              <a:gd name="adj" fmla="val 9048"/>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hart 23">
            <a:extLst>
              <a:ext uri="{FF2B5EF4-FFF2-40B4-BE49-F238E27FC236}">
                <a16:creationId xmlns:a16="http://schemas.microsoft.com/office/drawing/2014/main" id="{277C8C1A-31B3-094F-BA27-DBF791AB794F}"/>
              </a:ext>
            </a:extLst>
          </p:cNvPr>
          <p:cNvGraphicFramePr/>
          <p:nvPr/>
        </p:nvGraphicFramePr>
        <p:xfrm>
          <a:off x="16747138" y="3666978"/>
          <a:ext cx="6109685" cy="6087470"/>
        </p:xfrm>
        <a:graphic>
          <a:graphicData uri="http://schemas.openxmlformats.org/drawingml/2006/chart">
            <c:chart xmlns:c="http://schemas.openxmlformats.org/drawingml/2006/chart" xmlns:r="http://schemas.openxmlformats.org/officeDocument/2006/relationships" r:id="rId4"/>
          </a:graphicData>
        </a:graphic>
      </p:graphicFrame>
      <p:sp>
        <p:nvSpPr>
          <p:cNvPr id="25" name="Donut 24">
            <a:extLst>
              <a:ext uri="{FF2B5EF4-FFF2-40B4-BE49-F238E27FC236}">
                <a16:creationId xmlns:a16="http://schemas.microsoft.com/office/drawing/2014/main" id="{BDA1D5FE-85C5-3B4C-A725-F56EFEBBEA3A}"/>
              </a:ext>
            </a:extLst>
          </p:cNvPr>
          <p:cNvSpPr/>
          <p:nvPr/>
        </p:nvSpPr>
        <p:spPr>
          <a:xfrm>
            <a:off x="17661724" y="4570457"/>
            <a:ext cx="4280514" cy="4280514"/>
          </a:xfrm>
          <a:prstGeom prst="donut">
            <a:avLst>
              <a:gd name="adj" fmla="val 9048"/>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B5B26378-8E14-A14C-8D72-570888951B9B}"/>
              </a:ext>
            </a:extLst>
          </p:cNvPr>
          <p:cNvSpPr txBox="1"/>
          <p:nvPr/>
        </p:nvSpPr>
        <p:spPr>
          <a:xfrm>
            <a:off x="3789232" y="10263805"/>
            <a:ext cx="1572867" cy="584775"/>
          </a:xfrm>
          <a:prstGeom prst="rect">
            <a:avLst/>
          </a:prstGeom>
          <a:noFill/>
        </p:spPr>
        <p:txBody>
          <a:bodyPr wrap="none" rtlCol="0" anchor="b" anchorCtr="0">
            <a:spAutoFit/>
          </a:bodyPr>
          <a:lstStyle/>
          <a:p>
            <a:pPr algn="ctr"/>
            <a:r>
              <a:rPr lang="en-US" sz="3200" b="1" dirty="0">
                <a:solidFill>
                  <a:schemeClr val="tx2"/>
                </a:solidFill>
                <a:latin typeface="Poppins SemiBold" pitchFamily="2" charset="77"/>
                <a:ea typeface="League Spartan" charset="0"/>
                <a:cs typeface="Poppins SemiBold" pitchFamily="2" charset="77"/>
              </a:rPr>
              <a:t>Title 01</a:t>
            </a:r>
          </a:p>
        </p:txBody>
      </p:sp>
      <p:sp>
        <p:nvSpPr>
          <p:cNvPr id="27" name="Subtitle 2">
            <a:extLst>
              <a:ext uri="{FF2B5EF4-FFF2-40B4-BE49-F238E27FC236}">
                <a16:creationId xmlns:a16="http://schemas.microsoft.com/office/drawing/2014/main" id="{A3B496A1-EE0C-B740-8487-4835DA218138}"/>
              </a:ext>
            </a:extLst>
          </p:cNvPr>
          <p:cNvSpPr txBox="1">
            <a:spLocks/>
          </p:cNvSpPr>
          <p:nvPr/>
        </p:nvSpPr>
        <p:spPr>
          <a:xfrm>
            <a:off x="1902109" y="10924548"/>
            <a:ext cx="5347116"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30" name="TextBox 29">
            <a:extLst>
              <a:ext uri="{FF2B5EF4-FFF2-40B4-BE49-F238E27FC236}">
                <a16:creationId xmlns:a16="http://schemas.microsoft.com/office/drawing/2014/main" id="{11ACCB31-3A8C-7E46-AE7A-26015510AB07}"/>
              </a:ext>
            </a:extLst>
          </p:cNvPr>
          <p:cNvSpPr txBox="1"/>
          <p:nvPr/>
        </p:nvSpPr>
        <p:spPr>
          <a:xfrm>
            <a:off x="11359109" y="10263805"/>
            <a:ext cx="1659430" cy="584775"/>
          </a:xfrm>
          <a:prstGeom prst="rect">
            <a:avLst/>
          </a:prstGeom>
          <a:noFill/>
        </p:spPr>
        <p:txBody>
          <a:bodyPr wrap="none" rtlCol="0" anchor="b" anchorCtr="0">
            <a:spAutoFit/>
          </a:bodyPr>
          <a:lstStyle/>
          <a:p>
            <a:pPr algn="ctr"/>
            <a:r>
              <a:rPr lang="en-US" sz="3200" b="1" dirty="0">
                <a:solidFill>
                  <a:schemeClr val="tx2"/>
                </a:solidFill>
                <a:latin typeface="Poppins SemiBold" pitchFamily="2" charset="77"/>
                <a:ea typeface="League Spartan" charset="0"/>
                <a:cs typeface="Poppins SemiBold" pitchFamily="2" charset="77"/>
              </a:rPr>
              <a:t>Title 02</a:t>
            </a:r>
          </a:p>
        </p:txBody>
      </p:sp>
      <p:sp>
        <p:nvSpPr>
          <p:cNvPr id="31" name="Subtitle 2">
            <a:extLst>
              <a:ext uri="{FF2B5EF4-FFF2-40B4-BE49-F238E27FC236}">
                <a16:creationId xmlns:a16="http://schemas.microsoft.com/office/drawing/2014/main" id="{7065B8BC-9FFD-1F43-A7FF-2E0A8CCCB585}"/>
              </a:ext>
            </a:extLst>
          </p:cNvPr>
          <p:cNvSpPr txBox="1">
            <a:spLocks/>
          </p:cNvSpPr>
          <p:nvPr/>
        </p:nvSpPr>
        <p:spPr>
          <a:xfrm>
            <a:off x="9515267" y="10924548"/>
            <a:ext cx="5347116"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33" name="TextBox 32">
            <a:extLst>
              <a:ext uri="{FF2B5EF4-FFF2-40B4-BE49-F238E27FC236}">
                <a16:creationId xmlns:a16="http://schemas.microsoft.com/office/drawing/2014/main" id="{11102B9C-867E-0445-ABD7-3EDB43CAC9EC}"/>
              </a:ext>
            </a:extLst>
          </p:cNvPr>
          <p:cNvSpPr txBox="1"/>
          <p:nvPr/>
        </p:nvSpPr>
        <p:spPr>
          <a:xfrm>
            <a:off x="18967460" y="10263805"/>
            <a:ext cx="1669047" cy="584775"/>
          </a:xfrm>
          <a:prstGeom prst="rect">
            <a:avLst/>
          </a:prstGeom>
          <a:noFill/>
        </p:spPr>
        <p:txBody>
          <a:bodyPr wrap="none" rtlCol="0" anchor="b" anchorCtr="0">
            <a:spAutoFit/>
          </a:bodyPr>
          <a:lstStyle/>
          <a:p>
            <a:pPr algn="ctr"/>
            <a:r>
              <a:rPr lang="en-US" sz="3200" b="1" dirty="0">
                <a:solidFill>
                  <a:schemeClr val="tx2"/>
                </a:solidFill>
                <a:latin typeface="Poppins SemiBold" pitchFamily="2" charset="77"/>
                <a:ea typeface="League Spartan" charset="0"/>
                <a:cs typeface="Poppins SemiBold" pitchFamily="2" charset="77"/>
              </a:rPr>
              <a:t>Title 03</a:t>
            </a:r>
          </a:p>
        </p:txBody>
      </p:sp>
      <p:sp>
        <p:nvSpPr>
          <p:cNvPr id="34" name="Subtitle 2">
            <a:extLst>
              <a:ext uri="{FF2B5EF4-FFF2-40B4-BE49-F238E27FC236}">
                <a16:creationId xmlns:a16="http://schemas.microsoft.com/office/drawing/2014/main" id="{8B816CBF-04EC-8B44-B493-8774FDE21C4A}"/>
              </a:ext>
            </a:extLst>
          </p:cNvPr>
          <p:cNvSpPr txBox="1">
            <a:spLocks/>
          </p:cNvSpPr>
          <p:nvPr/>
        </p:nvSpPr>
        <p:spPr>
          <a:xfrm>
            <a:off x="17128427" y="10924548"/>
            <a:ext cx="5347116"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Tree>
    <p:extLst>
      <p:ext uri="{BB962C8B-B14F-4D97-AF65-F5344CB8AC3E}">
        <p14:creationId xmlns:p14="http://schemas.microsoft.com/office/powerpoint/2010/main" val="517238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CDDC15A-760B-3146-8076-F8EB5A173EA0}"/>
              </a:ext>
            </a:extLst>
          </p:cNvPr>
          <p:cNvGraphicFramePr/>
          <p:nvPr/>
        </p:nvGraphicFramePr>
        <p:xfrm>
          <a:off x="1520825" y="3837862"/>
          <a:ext cx="9876518" cy="883311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0CF821BC-3ED4-FF4A-863D-89CED5121DA8}"/>
              </a:ext>
            </a:extLst>
          </p:cNvPr>
          <p:cNvSpPr txBox="1"/>
          <p:nvPr/>
        </p:nvSpPr>
        <p:spPr>
          <a:xfrm>
            <a:off x="1520825" y="482419"/>
            <a:ext cx="6973384" cy="1308050"/>
          </a:xfrm>
          <a:prstGeom prst="rect">
            <a:avLst/>
          </a:prstGeom>
          <a:noFill/>
        </p:spPr>
        <p:txBody>
          <a:bodyPr wrap="none" rtlCol="0">
            <a:spAutoFit/>
          </a:bodyPr>
          <a:lstStyle/>
          <a:p>
            <a:pPr>
              <a:lnSpc>
                <a:spcPts val="10000"/>
              </a:lnSpc>
            </a:pPr>
            <a:r>
              <a:rPr lang="en-US" sz="6600" b="1" dirty="0">
                <a:solidFill>
                  <a:schemeClr val="tx2"/>
                </a:solidFill>
                <a:latin typeface="Poppins SemiBold" pitchFamily="2" charset="77"/>
                <a:ea typeface="League Spartan" charset="0"/>
                <a:cs typeface="Poppins SemiBold" pitchFamily="2" charset="77"/>
              </a:rPr>
              <a:t>Chart Template</a:t>
            </a:r>
          </a:p>
        </p:txBody>
      </p:sp>
      <p:sp>
        <p:nvSpPr>
          <p:cNvPr id="4" name="TextBox 3">
            <a:extLst>
              <a:ext uri="{FF2B5EF4-FFF2-40B4-BE49-F238E27FC236}">
                <a16:creationId xmlns:a16="http://schemas.microsoft.com/office/drawing/2014/main" id="{16B430DE-C626-BF49-9945-77770A546404}"/>
              </a:ext>
            </a:extLst>
          </p:cNvPr>
          <p:cNvSpPr txBox="1"/>
          <p:nvPr/>
        </p:nvSpPr>
        <p:spPr>
          <a:xfrm>
            <a:off x="1520825" y="1717976"/>
            <a:ext cx="5634556" cy="492443"/>
          </a:xfrm>
          <a:prstGeom prst="rect">
            <a:avLst/>
          </a:prstGeom>
          <a:noFill/>
        </p:spPr>
        <p:txBody>
          <a:bodyPr wrap="none" rtlCol="0" anchor="ctr" anchorCtr="0">
            <a:spAutoFit/>
          </a:bodyPr>
          <a:lstStyle/>
          <a:p>
            <a:r>
              <a:rPr lang="en-US" sz="2600" spc="100" dirty="0">
                <a:latin typeface="Open Sans Light" panose="020B0306030504020204" pitchFamily="34" charset="0"/>
                <a:ea typeface="Open Sans Light" panose="020B0306030504020204" pitchFamily="34" charset="0"/>
                <a:cs typeface="Open Sans Light" panose="020B0306030504020204" pitchFamily="34" charset="0"/>
              </a:rPr>
              <a:t>Write here your awesome subtitle</a:t>
            </a:r>
          </a:p>
        </p:txBody>
      </p:sp>
      <p:sp>
        <p:nvSpPr>
          <p:cNvPr id="5" name="TextBox 4">
            <a:extLst>
              <a:ext uri="{FF2B5EF4-FFF2-40B4-BE49-F238E27FC236}">
                <a16:creationId xmlns:a16="http://schemas.microsoft.com/office/drawing/2014/main" id="{1F3355FC-2E69-1B41-B75D-1AE73836414C}"/>
              </a:ext>
            </a:extLst>
          </p:cNvPr>
          <p:cNvSpPr txBox="1"/>
          <p:nvPr/>
        </p:nvSpPr>
        <p:spPr>
          <a:xfrm>
            <a:off x="4752526" y="2912801"/>
            <a:ext cx="3413115" cy="584775"/>
          </a:xfrm>
          <a:prstGeom prst="rect">
            <a:avLst/>
          </a:prstGeom>
          <a:noFill/>
        </p:spPr>
        <p:txBody>
          <a:bodyPr wrap="none" rtlCol="0" anchor="b" anchorCtr="0">
            <a:spAutoFit/>
          </a:bodyPr>
          <a:lstStyle/>
          <a:p>
            <a:pPr algn="ctr"/>
            <a:r>
              <a:rPr lang="en-US" sz="3200" b="1" dirty="0">
                <a:solidFill>
                  <a:schemeClr val="tx2"/>
                </a:solidFill>
                <a:latin typeface="Poppins SemiBold" pitchFamily="2" charset="77"/>
                <a:ea typeface="League Spartan" charset="0"/>
                <a:cs typeface="Poppins SemiBold" pitchFamily="2" charset="77"/>
              </a:rPr>
              <a:t>Chart Title Here</a:t>
            </a:r>
          </a:p>
        </p:txBody>
      </p:sp>
      <p:sp>
        <p:nvSpPr>
          <p:cNvPr id="6" name="Oval 5">
            <a:extLst>
              <a:ext uri="{FF2B5EF4-FFF2-40B4-BE49-F238E27FC236}">
                <a16:creationId xmlns:a16="http://schemas.microsoft.com/office/drawing/2014/main" id="{1BA7EF6E-9EC1-E647-A2A5-3714218C423A}"/>
              </a:ext>
            </a:extLst>
          </p:cNvPr>
          <p:cNvSpPr/>
          <p:nvPr/>
        </p:nvSpPr>
        <p:spPr>
          <a:xfrm>
            <a:off x="13504844" y="3135121"/>
            <a:ext cx="1580104" cy="15801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51C4315-9252-3D42-AAD2-8E07734E2B05}"/>
              </a:ext>
            </a:extLst>
          </p:cNvPr>
          <p:cNvSpPr/>
          <p:nvPr/>
        </p:nvSpPr>
        <p:spPr>
          <a:xfrm>
            <a:off x="13504844" y="5842511"/>
            <a:ext cx="1580104" cy="15801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BD2E819-CC79-574E-94C1-FD94A2D0F10C}"/>
              </a:ext>
            </a:extLst>
          </p:cNvPr>
          <p:cNvSpPr/>
          <p:nvPr/>
        </p:nvSpPr>
        <p:spPr>
          <a:xfrm>
            <a:off x="13504844" y="8549901"/>
            <a:ext cx="1580104" cy="15801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1215C7C-B55C-BE48-BF28-2DC5515F16A5}"/>
              </a:ext>
            </a:extLst>
          </p:cNvPr>
          <p:cNvSpPr/>
          <p:nvPr/>
        </p:nvSpPr>
        <p:spPr>
          <a:xfrm>
            <a:off x="13504844" y="11257290"/>
            <a:ext cx="1580104" cy="15801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103D423-E635-3A4C-9983-423721E24A47}"/>
              </a:ext>
            </a:extLst>
          </p:cNvPr>
          <p:cNvSpPr txBox="1"/>
          <p:nvPr/>
        </p:nvSpPr>
        <p:spPr>
          <a:xfrm>
            <a:off x="15703074" y="3024099"/>
            <a:ext cx="1572866"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01</a:t>
            </a:r>
          </a:p>
        </p:txBody>
      </p:sp>
      <p:sp>
        <p:nvSpPr>
          <p:cNvPr id="11" name="Subtitle 2">
            <a:extLst>
              <a:ext uri="{FF2B5EF4-FFF2-40B4-BE49-F238E27FC236}">
                <a16:creationId xmlns:a16="http://schemas.microsoft.com/office/drawing/2014/main" id="{8C636C04-87B4-3F42-8570-1FC7C9D3E626}"/>
              </a:ext>
            </a:extLst>
          </p:cNvPr>
          <p:cNvSpPr txBox="1">
            <a:spLocks/>
          </p:cNvSpPr>
          <p:nvPr/>
        </p:nvSpPr>
        <p:spPr>
          <a:xfrm>
            <a:off x="15703075" y="3684842"/>
            <a:ext cx="5385276" cy="114140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14" name="TextBox 13">
            <a:extLst>
              <a:ext uri="{FF2B5EF4-FFF2-40B4-BE49-F238E27FC236}">
                <a16:creationId xmlns:a16="http://schemas.microsoft.com/office/drawing/2014/main" id="{A0E059ED-79B5-4746-A52D-2C31CD3D65F4}"/>
              </a:ext>
            </a:extLst>
          </p:cNvPr>
          <p:cNvSpPr txBox="1"/>
          <p:nvPr/>
        </p:nvSpPr>
        <p:spPr>
          <a:xfrm>
            <a:off x="15703074" y="5731489"/>
            <a:ext cx="1659429"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02</a:t>
            </a:r>
          </a:p>
        </p:txBody>
      </p:sp>
      <p:sp>
        <p:nvSpPr>
          <p:cNvPr id="15" name="Subtitle 2">
            <a:extLst>
              <a:ext uri="{FF2B5EF4-FFF2-40B4-BE49-F238E27FC236}">
                <a16:creationId xmlns:a16="http://schemas.microsoft.com/office/drawing/2014/main" id="{66539DB1-901D-6748-93F7-CDA1589687B6}"/>
              </a:ext>
            </a:extLst>
          </p:cNvPr>
          <p:cNvSpPr txBox="1">
            <a:spLocks/>
          </p:cNvSpPr>
          <p:nvPr/>
        </p:nvSpPr>
        <p:spPr>
          <a:xfrm>
            <a:off x="15703075" y="6392232"/>
            <a:ext cx="5385276" cy="114140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17" name="TextBox 16">
            <a:extLst>
              <a:ext uri="{FF2B5EF4-FFF2-40B4-BE49-F238E27FC236}">
                <a16:creationId xmlns:a16="http://schemas.microsoft.com/office/drawing/2014/main" id="{B796EDD3-4F52-6549-ABB4-11D0F9536F14}"/>
              </a:ext>
            </a:extLst>
          </p:cNvPr>
          <p:cNvSpPr txBox="1"/>
          <p:nvPr/>
        </p:nvSpPr>
        <p:spPr>
          <a:xfrm>
            <a:off x="15703074" y="8438879"/>
            <a:ext cx="1669047"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03</a:t>
            </a:r>
          </a:p>
        </p:txBody>
      </p:sp>
      <p:sp>
        <p:nvSpPr>
          <p:cNvPr id="18" name="Subtitle 2">
            <a:extLst>
              <a:ext uri="{FF2B5EF4-FFF2-40B4-BE49-F238E27FC236}">
                <a16:creationId xmlns:a16="http://schemas.microsoft.com/office/drawing/2014/main" id="{E2B7890D-7912-9B49-A817-823BFF4AC45F}"/>
              </a:ext>
            </a:extLst>
          </p:cNvPr>
          <p:cNvSpPr txBox="1">
            <a:spLocks/>
          </p:cNvSpPr>
          <p:nvPr/>
        </p:nvSpPr>
        <p:spPr>
          <a:xfrm>
            <a:off x="15703075" y="9099622"/>
            <a:ext cx="5385276" cy="114140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20" name="TextBox 19">
            <a:extLst>
              <a:ext uri="{FF2B5EF4-FFF2-40B4-BE49-F238E27FC236}">
                <a16:creationId xmlns:a16="http://schemas.microsoft.com/office/drawing/2014/main" id="{6E478604-967A-B749-A23E-15E6A58C5DD9}"/>
              </a:ext>
            </a:extLst>
          </p:cNvPr>
          <p:cNvSpPr txBox="1"/>
          <p:nvPr/>
        </p:nvSpPr>
        <p:spPr>
          <a:xfrm>
            <a:off x="15703074" y="11146268"/>
            <a:ext cx="1694695"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04</a:t>
            </a:r>
          </a:p>
        </p:txBody>
      </p:sp>
      <p:sp>
        <p:nvSpPr>
          <p:cNvPr id="21" name="Subtitle 2">
            <a:extLst>
              <a:ext uri="{FF2B5EF4-FFF2-40B4-BE49-F238E27FC236}">
                <a16:creationId xmlns:a16="http://schemas.microsoft.com/office/drawing/2014/main" id="{E172CF01-0DA3-A644-94BD-21D432733029}"/>
              </a:ext>
            </a:extLst>
          </p:cNvPr>
          <p:cNvSpPr txBox="1">
            <a:spLocks/>
          </p:cNvSpPr>
          <p:nvPr/>
        </p:nvSpPr>
        <p:spPr>
          <a:xfrm>
            <a:off x="15703075" y="11807011"/>
            <a:ext cx="5385276" cy="1141403"/>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a:t>
            </a:r>
          </a:p>
        </p:txBody>
      </p:sp>
      <p:sp>
        <p:nvSpPr>
          <p:cNvPr id="22" name="Shape 2790">
            <a:extLst>
              <a:ext uri="{FF2B5EF4-FFF2-40B4-BE49-F238E27FC236}">
                <a16:creationId xmlns:a16="http://schemas.microsoft.com/office/drawing/2014/main" id="{F5A22C45-DD43-C741-B31F-B31676C3367B}"/>
              </a:ext>
            </a:extLst>
          </p:cNvPr>
          <p:cNvSpPr>
            <a:spLocks noChangeAspect="1"/>
          </p:cNvSpPr>
          <p:nvPr/>
        </p:nvSpPr>
        <p:spPr>
          <a:xfrm>
            <a:off x="13921616" y="3653696"/>
            <a:ext cx="746560" cy="542954"/>
          </a:xfrm>
          <a:custGeom>
            <a:avLst/>
            <a:gdLst/>
            <a:ahLst/>
            <a:cxnLst>
              <a:cxn ang="0">
                <a:pos x="wd2" y="hd2"/>
              </a:cxn>
              <a:cxn ang="5400000">
                <a:pos x="wd2" y="hd2"/>
              </a:cxn>
              <a:cxn ang="10800000">
                <a:pos x="wd2" y="hd2"/>
              </a:cxn>
              <a:cxn ang="16200000">
                <a:pos x="wd2" y="hd2"/>
              </a:cxn>
            </a:cxnLst>
            <a:rect l="0" t="0" r="r" b="b"/>
            <a:pathLst>
              <a:path w="21600" h="21600" extrusionOk="0">
                <a:moveTo>
                  <a:pt x="3436" y="17550"/>
                </a:moveTo>
                <a:lnTo>
                  <a:pt x="10309" y="17550"/>
                </a:lnTo>
                <a:cubicBezTo>
                  <a:pt x="10580" y="17550"/>
                  <a:pt x="10800" y="17248"/>
                  <a:pt x="10800" y="16875"/>
                </a:cubicBezTo>
                <a:cubicBezTo>
                  <a:pt x="10800" y="16503"/>
                  <a:pt x="10580" y="16200"/>
                  <a:pt x="10309" y="16200"/>
                </a:cubicBezTo>
                <a:lnTo>
                  <a:pt x="3436" y="16200"/>
                </a:lnTo>
                <a:cubicBezTo>
                  <a:pt x="3166" y="16200"/>
                  <a:pt x="2945" y="16503"/>
                  <a:pt x="2945" y="16875"/>
                </a:cubicBezTo>
                <a:cubicBezTo>
                  <a:pt x="2945" y="17248"/>
                  <a:pt x="3166" y="17550"/>
                  <a:pt x="3436" y="17550"/>
                </a:cubicBezTo>
                <a:moveTo>
                  <a:pt x="3436" y="14850"/>
                </a:moveTo>
                <a:lnTo>
                  <a:pt x="12273" y="14850"/>
                </a:lnTo>
                <a:cubicBezTo>
                  <a:pt x="12544" y="14850"/>
                  <a:pt x="12764" y="14548"/>
                  <a:pt x="12764" y="14175"/>
                </a:cubicBezTo>
                <a:cubicBezTo>
                  <a:pt x="12764" y="13803"/>
                  <a:pt x="12544" y="13500"/>
                  <a:pt x="12273" y="13500"/>
                </a:cubicBezTo>
                <a:lnTo>
                  <a:pt x="3436" y="13500"/>
                </a:lnTo>
                <a:cubicBezTo>
                  <a:pt x="3166" y="13500"/>
                  <a:pt x="2945" y="13803"/>
                  <a:pt x="2945" y="14175"/>
                </a:cubicBezTo>
                <a:cubicBezTo>
                  <a:pt x="2945" y="14548"/>
                  <a:pt x="3166" y="14850"/>
                  <a:pt x="3436" y="14850"/>
                </a:cubicBezTo>
                <a:moveTo>
                  <a:pt x="20618" y="4050"/>
                </a:moveTo>
                <a:lnTo>
                  <a:pt x="982" y="4050"/>
                </a:lnTo>
                <a:lnTo>
                  <a:pt x="982" y="1350"/>
                </a:lnTo>
                <a:lnTo>
                  <a:pt x="20618" y="1350"/>
                </a:lnTo>
                <a:cubicBezTo>
                  <a:pt x="20618" y="1350"/>
                  <a:pt x="20618" y="4050"/>
                  <a:pt x="20618" y="4050"/>
                </a:cubicBezTo>
                <a:close/>
                <a:moveTo>
                  <a:pt x="20618" y="20250"/>
                </a:moveTo>
                <a:lnTo>
                  <a:pt x="982" y="20250"/>
                </a:lnTo>
                <a:lnTo>
                  <a:pt x="982" y="9450"/>
                </a:lnTo>
                <a:lnTo>
                  <a:pt x="20618" y="9450"/>
                </a:lnTo>
                <a:cubicBezTo>
                  <a:pt x="20618" y="94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16200" y="17550"/>
                </a:moveTo>
                <a:lnTo>
                  <a:pt x="18164" y="17550"/>
                </a:lnTo>
                <a:cubicBezTo>
                  <a:pt x="18434" y="17550"/>
                  <a:pt x="18655" y="17248"/>
                  <a:pt x="18655" y="16875"/>
                </a:cubicBezTo>
                <a:lnTo>
                  <a:pt x="18655" y="14175"/>
                </a:lnTo>
                <a:cubicBezTo>
                  <a:pt x="18655" y="13803"/>
                  <a:pt x="18434" y="13500"/>
                  <a:pt x="18164" y="13500"/>
                </a:cubicBezTo>
                <a:lnTo>
                  <a:pt x="16200" y="13500"/>
                </a:lnTo>
                <a:cubicBezTo>
                  <a:pt x="15929" y="13500"/>
                  <a:pt x="15709" y="13803"/>
                  <a:pt x="15709" y="14175"/>
                </a:cubicBezTo>
                <a:lnTo>
                  <a:pt x="15709" y="16875"/>
                </a:lnTo>
                <a:cubicBezTo>
                  <a:pt x="15709" y="17248"/>
                  <a:pt x="15929" y="17550"/>
                  <a:pt x="16200" y="1755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23" name="Shape 2837">
            <a:extLst>
              <a:ext uri="{FF2B5EF4-FFF2-40B4-BE49-F238E27FC236}">
                <a16:creationId xmlns:a16="http://schemas.microsoft.com/office/drawing/2014/main" id="{7FD9221B-1B75-B240-BD70-568C7DA4C61B}"/>
              </a:ext>
            </a:extLst>
          </p:cNvPr>
          <p:cNvSpPr>
            <a:spLocks noChangeAspect="1"/>
          </p:cNvSpPr>
          <p:nvPr/>
        </p:nvSpPr>
        <p:spPr>
          <a:xfrm>
            <a:off x="13921616" y="11758898"/>
            <a:ext cx="746560" cy="576888"/>
          </a:xfrm>
          <a:custGeom>
            <a:avLst/>
            <a:gdLst/>
            <a:ahLst/>
            <a:cxnLst>
              <a:cxn ang="0">
                <a:pos x="wd2" y="hd2"/>
              </a:cxn>
              <a:cxn ang="5400000">
                <a:pos x="wd2" y="hd2"/>
              </a:cxn>
              <a:cxn ang="10800000">
                <a:pos x="wd2" y="hd2"/>
              </a:cxn>
              <a:cxn ang="16200000">
                <a:pos x="wd2" y="hd2"/>
              </a:cxn>
            </a:cxnLst>
            <a:rect l="0" t="0" r="r" b="b"/>
            <a:pathLst>
              <a:path w="21600" h="21600" extrusionOk="0">
                <a:moveTo>
                  <a:pt x="16691" y="18667"/>
                </a:moveTo>
                <a:lnTo>
                  <a:pt x="12576" y="13341"/>
                </a:lnTo>
                <a:lnTo>
                  <a:pt x="16691" y="8016"/>
                </a:lnTo>
                <a:cubicBezTo>
                  <a:pt x="16691" y="8016"/>
                  <a:pt x="16691" y="18667"/>
                  <a:pt x="16691" y="18667"/>
                </a:cubicBezTo>
                <a:close/>
                <a:moveTo>
                  <a:pt x="15709" y="20329"/>
                </a:moveTo>
                <a:lnTo>
                  <a:pt x="1964" y="20329"/>
                </a:lnTo>
                <a:cubicBezTo>
                  <a:pt x="1719" y="20329"/>
                  <a:pt x="1498" y="20210"/>
                  <a:pt x="1326" y="20018"/>
                </a:cubicBezTo>
                <a:lnTo>
                  <a:pt x="5791" y="14240"/>
                </a:lnTo>
                <a:lnTo>
                  <a:pt x="7477" y="16421"/>
                </a:lnTo>
                <a:cubicBezTo>
                  <a:pt x="7853" y="16907"/>
                  <a:pt x="8344" y="17150"/>
                  <a:pt x="8836" y="17150"/>
                </a:cubicBezTo>
                <a:cubicBezTo>
                  <a:pt x="9329" y="17150"/>
                  <a:pt x="9821" y="16907"/>
                  <a:pt x="10195" y="16421"/>
                </a:cubicBezTo>
                <a:lnTo>
                  <a:pt x="11882" y="14240"/>
                </a:lnTo>
                <a:lnTo>
                  <a:pt x="16347" y="20018"/>
                </a:lnTo>
                <a:cubicBezTo>
                  <a:pt x="16175" y="20210"/>
                  <a:pt x="15954" y="20329"/>
                  <a:pt x="15709" y="20329"/>
                </a:cubicBezTo>
                <a:moveTo>
                  <a:pt x="982" y="8016"/>
                </a:moveTo>
                <a:lnTo>
                  <a:pt x="5097" y="13341"/>
                </a:lnTo>
                <a:lnTo>
                  <a:pt x="982" y="18667"/>
                </a:lnTo>
                <a:cubicBezTo>
                  <a:pt x="982" y="18667"/>
                  <a:pt x="982" y="8016"/>
                  <a:pt x="982" y="8016"/>
                </a:cubicBezTo>
                <a:close/>
                <a:moveTo>
                  <a:pt x="1964" y="6353"/>
                </a:moveTo>
                <a:lnTo>
                  <a:pt x="15709" y="6353"/>
                </a:lnTo>
                <a:cubicBezTo>
                  <a:pt x="15954" y="6353"/>
                  <a:pt x="16175" y="6474"/>
                  <a:pt x="16347" y="6665"/>
                </a:cubicBezTo>
                <a:lnTo>
                  <a:pt x="9502" y="15523"/>
                </a:lnTo>
                <a:cubicBezTo>
                  <a:pt x="9324" y="15752"/>
                  <a:pt x="9088" y="15880"/>
                  <a:pt x="8836" y="15880"/>
                </a:cubicBezTo>
                <a:cubicBezTo>
                  <a:pt x="8585" y="15880"/>
                  <a:pt x="8349" y="15752"/>
                  <a:pt x="8170" y="15523"/>
                </a:cubicBezTo>
                <a:lnTo>
                  <a:pt x="1326" y="6664"/>
                </a:lnTo>
                <a:cubicBezTo>
                  <a:pt x="1498" y="6474"/>
                  <a:pt x="1719" y="6353"/>
                  <a:pt x="1964" y="6353"/>
                </a:cubicBezTo>
                <a:moveTo>
                  <a:pt x="15709" y="5082"/>
                </a:moveTo>
                <a:lnTo>
                  <a:pt x="1964" y="5082"/>
                </a:lnTo>
                <a:cubicBezTo>
                  <a:pt x="879" y="5082"/>
                  <a:pt x="0" y="6220"/>
                  <a:pt x="0" y="7624"/>
                </a:cubicBezTo>
                <a:lnTo>
                  <a:pt x="0" y="19059"/>
                </a:lnTo>
                <a:cubicBezTo>
                  <a:pt x="0" y="20462"/>
                  <a:pt x="879" y="21600"/>
                  <a:pt x="1964" y="21600"/>
                </a:cubicBezTo>
                <a:lnTo>
                  <a:pt x="15709" y="21600"/>
                </a:lnTo>
                <a:cubicBezTo>
                  <a:pt x="16794" y="21600"/>
                  <a:pt x="17673" y="20462"/>
                  <a:pt x="17673" y="19059"/>
                </a:cubicBezTo>
                <a:lnTo>
                  <a:pt x="17673" y="7624"/>
                </a:lnTo>
                <a:cubicBezTo>
                  <a:pt x="17673" y="6220"/>
                  <a:pt x="16794" y="5082"/>
                  <a:pt x="15709" y="5082"/>
                </a:cubicBezTo>
                <a:moveTo>
                  <a:pt x="19636" y="0"/>
                </a:moveTo>
                <a:lnTo>
                  <a:pt x="5891" y="0"/>
                </a:lnTo>
                <a:cubicBezTo>
                  <a:pt x="4806" y="0"/>
                  <a:pt x="3927" y="1138"/>
                  <a:pt x="3927" y="2541"/>
                </a:cubicBezTo>
                <a:lnTo>
                  <a:pt x="3927" y="3176"/>
                </a:lnTo>
                <a:cubicBezTo>
                  <a:pt x="3927" y="3528"/>
                  <a:pt x="4147" y="3812"/>
                  <a:pt x="4418" y="3812"/>
                </a:cubicBezTo>
                <a:cubicBezTo>
                  <a:pt x="4690" y="3812"/>
                  <a:pt x="4909" y="3528"/>
                  <a:pt x="4909" y="3176"/>
                </a:cubicBezTo>
                <a:lnTo>
                  <a:pt x="4909" y="2541"/>
                </a:lnTo>
                <a:cubicBezTo>
                  <a:pt x="4909" y="1840"/>
                  <a:pt x="5348" y="1271"/>
                  <a:pt x="5891" y="1271"/>
                </a:cubicBezTo>
                <a:lnTo>
                  <a:pt x="19636" y="1271"/>
                </a:lnTo>
                <a:cubicBezTo>
                  <a:pt x="20178" y="1271"/>
                  <a:pt x="20618" y="1840"/>
                  <a:pt x="20618" y="2541"/>
                </a:cubicBezTo>
                <a:lnTo>
                  <a:pt x="20618" y="13976"/>
                </a:lnTo>
                <a:cubicBezTo>
                  <a:pt x="20618" y="14678"/>
                  <a:pt x="20178" y="15247"/>
                  <a:pt x="19636" y="15247"/>
                </a:cubicBezTo>
                <a:lnTo>
                  <a:pt x="19145" y="15247"/>
                </a:lnTo>
                <a:cubicBezTo>
                  <a:pt x="18874" y="15247"/>
                  <a:pt x="18655" y="15532"/>
                  <a:pt x="18655" y="15882"/>
                </a:cubicBezTo>
                <a:cubicBezTo>
                  <a:pt x="18655" y="16234"/>
                  <a:pt x="18874" y="16518"/>
                  <a:pt x="19145" y="16518"/>
                </a:cubicBezTo>
                <a:lnTo>
                  <a:pt x="19636" y="16518"/>
                </a:lnTo>
                <a:cubicBezTo>
                  <a:pt x="20721" y="16518"/>
                  <a:pt x="21600" y="15380"/>
                  <a:pt x="21600" y="13976"/>
                </a:cubicBezTo>
                <a:lnTo>
                  <a:pt x="21600" y="2541"/>
                </a:lnTo>
                <a:cubicBezTo>
                  <a:pt x="21600" y="1138"/>
                  <a:pt x="20721" y="0"/>
                  <a:pt x="19636" y="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a:latin typeface="Open Sans Semibold" charset="0"/>
              <a:ea typeface="Open Sans Semibold" charset="0"/>
              <a:cs typeface="Open Sans Semibold" charset="0"/>
            </a:endParaRPr>
          </a:p>
        </p:txBody>
      </p:sp>
      <p:sp>
        <p:nvSpPr>
          <p:cNvPr id="24" name="Shape 2855">
            <a:extLst>
              <a:ext uri="{FF2B5EF4-FFF2-40B4-BE49-F238E27FC236}">
                <a16:creationId xmlns:a16="http://schemas.microsoft.com/office/drawing/2014/main" id="{7DE092F6-34AC-7D47-881B-0CC38C1F1A51}"/>
              </a:ext>
            </a:extLst>
          </p:cNvPr>
          <p:cNvSpPr>
            <a:spLocks noChangeAspect="1"/>
          </p:cNvSpPr>
          <p:nvPr/>
        </p:nvSpPr>
        <p:spPr>
          <a:xfrm>
            <a:off x="13955638" y="6259366"/>
            <a:ext cx="678516" cy="746394"/>
          </a:xfrm>
          <a:custGeom>
            <a:avLst/>
            <a:gdLst/>
            <a:ahLst/>
            <a:cxnLst>
              <a:cxn ang="0">
                <a:pos x="wd2" y="hd2"/>
              </a:cxn>
              <a:cxn ang="5400000">
                <a:pos x="wd2" y="hd2"/>
              </a:cxn>
              <a:cxn ang="10800000">
                <a:pos x="wd2" y="hd2"/>
              </a:cxn>
              <a:cxn ang="16200000">
                <a:pos x="wd2" y="hd2"/>
              </a:cxn>
            </a:cxnLst>
            <a:rect l="0" t="0" r="r" b="b"/>
            <a:pathLst>
              <a:path w="21600" h="21600" extrusionOk="0">
                <a:moveTo>
                  <a:pt x="18907" y="20616"/>
                </a:moveTo>
                <a:cubicBezTo>
                  <a:pt x="18012" y="20616"/>
                  <a:pt x="17287" y="19956"/>
                  <a:pt x="17287" y="19143"/>
                </a:cubicBezTo>
                <a:cubicBezTo>
                  <a:pt x="17287" y="18329"/>
                  <a:pt x="18012" y="17669"/>
                  <a:pt x="18907" y="17669"/>
                </a:cubicBezTo>
                <a:cubicBezTo>
                  <a:pt x="19802" y="17669"/>
                  <a:pt x="20527" y="18329"/>
                  <a:pt x="20527" y="19143"/>
                </a:cubicBezTo>
                <a:cubicBezTo>
                  <a:pt x="20527" y="19956"/>
                  <a:pt x="19802" y="20616"/>
                  <a:pt x="18907" y="20616"/>
                </a:cubicBezTo>
                <a:moveTo>
                  <a:pt x="2703" y="12269"/>
                </a:moveTo>
                <a:cubicBezTo>
                  <a:pt x="1808" y="12269"/>
                  <a:pt x="1082" y="11609"/>
                  <a:pt x="1082" y="10795"/>
                </a:cubicBezTo>
                <a:cubicBezTo>
                  <a:pt x="1082" y="9981"/>
                  <a:pt x="1808" y="9322"/>
                  <a:pt x="2703" y="9322"/>
                </a:cubicBezTo>
                <a:cubicBezTo>
                  <a:pt x="3598" y="9322"/>
                  <a:pt x="4323" y="9981"/>
                  <a:pt x="4323" y="10795"/>
                </a:cubicBezTo>
                <a:cubicBezTo>
                  <a:pt x="4323" y="11609"/>
                  <a:pt x="3598" y="12269"/>
                  <a:pt x="2703" y="12269"/>
                </a:cubicBezTo>
                <a:moveTo>
                  <a:pt x="18907" y="975"/>
                </a:moveTo>
                <a:cubicBezTo>
                  <a:pt x="19802" y="975"/>
                  <a:pt x="20527" y="1634"/>
                  <a:pt x="20527" y="2448"/>
                </a:cubicBezTo>
                <a:cubicBezTo>
                  <a:pt x="20527" y="3262"/>
                  <a:pt x="19802" y="3921"/>
                  <a:pt x="18907" y="3921"/>
                </a:cubicBezTo>
                <a:cubicBezTo>
                  <a:pt x="18012" y="3921"/>
                  <a:pt x="17287" y="3262"/>
                  <a:pt x="17287" y="2448"/>
                </a:cubicBezTo>
                <a:cubicBezTo>
                  <a:pt x="17287" y="1634"/>
                  <a:pt x="18012" y="975"/>
                  <a:pt x="18907" y="975"/>
                </a:cubicBezTo>
                <a:moveTo>
                  <a:pt x="18902" y="16695"/>
                </a:moveTo>
                <a:cubicBezTo>
                  <a:pt x="18092" y="16695"/>
                  <a:pt x="17374" y="17026"/>
                  <a:pt x="16879" y="17540"/>
                </a:cubicBezTo>
                <a:lnTo>
                  <a:pt x="5253" y="11551"/>
                </a:lnTo>
                <a:cubicBezTo>
                  <a:pt x="5338" y="11314"/>
                  <a:pt x="5396" y="11064"/>
                  <a:pt x="5396" y="10800"/>
                </a:cubicBezTo>
                <a:cubicBezTo>
                  <a:pt x="5396" y="10536"/>
                  <a:pt x="5338" y="10286"/>
                  <a:pt x="5253" y="10048"/>
                </a:cubicBezTo>
                <a:lnTo>
                  <a:pt x="16879" y="4059"/>
                </a:lnTo>
                <a:cubicBezTo>
                  <a:pt x="17373" y="4574"/>
                  <a:pt x="18092" y="4905"/>
                  <a:pt x="18902" y="4905"/>
                </a:cubicBezTo>
                <a:cubicBezTo>
                  <a:pt x="20392" y="4905"/>
                  <a:pt x="21600" y="3807"/>
                  <a:pt x="21600" y="2452"/>
                </a:cubicBezTo>
                <a:cubicBezTo>
                  <a:pt x="21600" y="1098"/>
                  <a:pt x="20392" y="0"/>
                  <a:pt x="18902" y="0"/>
                </a:cubicBezTo>
                <a:cubicBezTo>
                  <a:pt x="17412" y="0"/>
                  <a:pt x="16204" y="1098"/>
                  <a:pt x="16204" y="2452"/>
                </a:cubicBezTo>
                <a:cubicBezTo>
                  <a:pt x="16204" y="2716"/>
                  <a:pt x="16262" y="2966"/>
                  <a:pt x="16347" y="3204"/>
                </a:cubicBezTo>
                <a:lnTo>
                  <a:pt x="4722" y="9193"/>
                </a:lnTo>
                <a:cubicBezTo>
                  <a:pt x="4227" y="8679"/>
                  <a:pt x="3509" y="8347"/>
                  <a:pt x="2698" y="8347"/>
                </a:cubicBezTo>
                <a:cubicBezTo>
                  <a:pt x="1208" y="8347"/>
                  <a:pt x="0" y="9445"/>
                  <a:pt x="0" y="10800"/>
                </a:cubicBezTo>
                <a:cubicBezTo>
                  <a:pt x="0" y="12155"/>
                  <a:pt x="1208" y="13253"/>
                  <a:pt x="2698" y="13253"/>
                </a:cubicBezTo>
                <a:cubicBezTo>
                  <a:pt x="3509" y="13253"/>
                  <a:pt x="4227" y="12921"/>
                  <a:pt x="4722" y="12406"/>
                </a:cubicBezTo>
                <a:lnTo>
                  <a:pt x="16347" y="18395"/>
                </a:lnTo>
                <a:cubicBezTo>
                  <a:pt x="16262" y="18633"/>
                  <a:pt x="16204" y="18883"/>
                  <a:pt x="16204" y="19147"/>
                </a:cubicBezTo>
                <a:cubicBezTo>
                  <a:pt x="16204" y="20502"/>
                  <a:pt x="17412" y="21600"/>
                  <a:pt x="18902" y="21600"/>
                </a:cubicBezTo>
                <a:cubicBezTo>
                  <a:pt x="20392" y="21600"/>
                  <a:pt x="21600" y="20502"/>
                  <a:pt x="21600" y="19147"/>
                </a:cubicBezTo>
                <a:cubicBezTo>
                  <a:pt x="21600" y="17792"/>
                  <a:pt x="20392" y="16695"/>
                  <a:pt x="18902" y="1669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a:latin typeface="Open Sans Semibold" charset="0"/>
              <a:ea typeface="Open Sans Semibold" charset="0"/>
              <a:cs typeface="Open Sans Semibold" charset="0"/>
            </a:endParaRPr>
          </a:p>
        </p:txBody>
      </p:sp>
      <p:sp>
        <p:nvSpPr>
          <p:cNvPr id="25" name="Shape 2616">
            <a:extLst>
              <a:ext uri="{FF2B5EF4-FFF2-40B4-BE49-F238E27FC236}">
                <a16:creationId xmlns:a16="http://schemas.microsoft.com/office/drawing/2014/main" id="{8F7BAA57-2040-B44E-B1D8-9321BCE2AE8B}"/>
              </a:ext>
            </a:extLst>
          </p:cNvPr>
          <p:cNvSpPr>
            <a:spLocks noChangeAspect="1"/>
          </p:cNvSpPr>
          <p:nvPr/>
        </p:nvSpPr>
        <p:spPr>
          <a:xfrm>
            <a:off x="13921616" y="9000524"/>
            <a:ext cx="746560" cy="678858"/>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Tree>
    <p:extLst>
      <p:ext uri="{BB962C8B-B14F-4D97-AF65-F5344CB8AC3E}">
        <p14:creationId xmlns:p14="http://schemas.microsoft.com/office/powerpoint/2010/main" val="3016671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1D1B52-97C5-6A42-A77D-50A55961BD4F}"/>
              </a:ext>
            </a:extLst>
          </p:cNvPr>
          <p:cNvSpPr txBox="1"/>
          <p:nvPr/>
        </p:nvSpPr>
        <p:spPr>
          <a:xfrm>
            <a:off x="1520825" y="482419"/>
            <a:ext cx="6973384" cy="1308050"/>
          </a:xfrm>
          <a:prstGeom prst="rect">
            <a:avLst/>
          </a:prstGeom>
          <a:noFill/>
        </p:spPr>
        <p:txBody>
          <a:bodyPr wrap="none" rtlCol="0">
            <a:spAutoFit/>
          </a:bodyPr>
          <a:lstStyle/>
          <a:p>
            <a:pPr>
              <a:lnSpc>
                <a:spcPts val="10000"/>
              </a:lnSpc>
            </a:pPr>
            <a:r>
              <a:rPr lang="en-US" sz="6600" b="1" dirty="0">
                <a:solidFill>
                  <a:schemeClr val="tx2"/>
                </a:solidFill>
                <a:latin typeface="Poppins SemiBold" pitchFamily="2" charset="77"/>
                <a:ea typeface="League Spartan" charset="0"/>
                <a:cs typeface="Poppins SemiBold" pitchFamily="2" charset="77"/>
              </a:rPr>
              <a:t>Chart Template</a:t>
            </a:r>
          </a:p>
        </p:txBody>
      </p:sp>
      <p:sp>
        <p:nvSpPr>
          <p:cNvPr id="3" name="TextBox 2">
            <a:extLst>
              <a:ext uri="{FF2B5EF4-FFF2-40B4-BE49-F238E27FC236}">
                <a16:creationId xmlns:a16="http://schemas.microsoft.com/office/drawing/2014/main" id="{39D5E71E-FA03-3143-82C3-0E97A728B54F}"/>
              </a:ext>
            </a:extLst>
          </p:cNvPr>
          <p:cNvSpPr txBox="1"/>
          <p:nvPr/>
        </p:nvSpPr>
        <p:spPr>
          <a:xfrm>
            <a:off x="1520825" y="1717976"/>
            <a:ext cx="5634556" cy="492443"/>
          </a:xfrm>
          <a:prstGeom prst="rect">
            <a:avLst/>
          </a:prstGeom>
          <a:noFill/>
        </p:spPr>
        <p:txBody>
          <a:bodyPr wrap="none" rtlCol="0" anchor="ctr" anchorCtr="0">
            <a:spAutoFit/>
          </a:bodyPr>
          <a:lstStyle/>
          <a:p>
            <a:r>
              <a:rPr lang="en-US" sz="2600" spc="100" dirty="0">
                <a:latin typeface="Open Sans Light" panose="020B0306030504020204" pitchFamily="34" charset="0"/>
                <a:ea typeface="Open Sans Light" panose="020B0306030504020204" pitchFamily="34" charset="0"/>
                <a:cs typeface="Open Sans Light" panose="020B0306030504020204" pitchFamily="34" charset="0"/>
              </a:rPr>
              <a:t>Write here your awesome subtitle</a:t>
            </a:r>
          </a:p>
        </p:txBody>
      </p:sp>
      <p:graphicFrame>
        <p:nvGraphicFramePr>
          <p:cNvPr id="4" name="Chart 3">
            <a:extLst>
              <a:ext uri="{FF2B5EF4-FFF2-40B4-BE49-F238E27FC236}">
                <a16:creationId xmlns:a16="http://schemas.microsoft.com/office/drawing/2014/main" id="{DDBA49A9-AF03-B84C-A7A7-2A198A776BF6}"/>
              </a:ext>
            </a:extLst>
          </p:cNvPr>
          <p:cNvGraphicFramePr/>
          <p:nvPr/>
        </p:nvGraphicFramePr>
        <p:xfrm>
          <a:off x="1520825" y="3804478"/>
          <a:ext cx="9425849" cy="914952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E41131D8-C364-4E4E-9164-9D325D772FB3}"/>
              </a:ext>
            </a:extLst>
          </p:cNvPr>
          <p:cNvSpPr txBox="1"/>
          <p:nvPr/>
        </p:nvSpPr>
        <p:spPr>
          <a:xfrm>
            <a:off x="4527192" y="2912801"/>
            <a:ext cx="3413115" cy="584775"/>
          </a:xfrm>
          <a:prstGeom prst="rect">
            <a:avLst/>
          </a:prstGeom>
          <a:noFill/>
        </p:spPr>
        <p:txBody>
          <a:bodyPr wrap="none" rtlCol="0" anchor="b" anchorCtr="0">
            <a:spAutoFit/>
          </a:bodyPr>
          <a:lstStyle/>
          <a:p>
            <a:pPr algn="ctr"/>
            <a:r>
              <a:rPr lang="en-US" sz="3200" b="1" dirty="0">
                <a:solidFill>
                  <a:schemeClr val="tx2"/>
                </a:solidFill>
                <a:latin typeface="Poppins SemiBold" pitchFamily="2" charset="77"/>
                <a:ea typeface="League Spartan" charset="0"/>
                <a:cs typeface="Poppins SemiBold" pitchFamily="2" charset="77"/>
              </a:rPr>
              <a:t>Chart Title Here</a:t>
            </a:r>
          </a:p>
        </p:txBody>
      </p:sp>
      <p:sp>
        <p:nvSpPr>
          <p:cNvPr id="6" name="Oval 5">
            <a:extLst>
              <a:ext uri="{FF2B5EF4-FFF2-40B4-BE49-F238E27FC236}">
                <a16:creationId xmlns:a16="http://schemas.microsoft.com/office/drawing/2014/main" id="{06ADA4BB-CE43-C449-806C-BE3C273259E0}"/>
              </a:ext>
            </a:extLst>
          </p:cNvPr>
          <p:cNvSpPr/>
          <p:nvPr/>
        </p:nvSpPr>
        <p:spPr>
          <a:xfrm>
            <a:off x="12851701" y="3915500"/>
            <a:ext cx="1580104" cy="15801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87E5CF9-9F13-A041-9B7F-EB142AB57DC4}"/>
              </a:ext>
            </a:extLst>
          </p:cNvPr>
          <p:cNvSpPr txBox="1"/>
          <p:nvPr/>
        </p:nvSpPr>
        <p:spPr>
          <a:xfrm>
            <a:off x="15049931" y="3804478"/>
            <a:ext cx="1572866"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01</a:t>
            </a:r>
          </a:p>
        </p:txBody>
      </p:sp>
      <p:sp>
        <p:nvSpPr>
          <p:cNvPr id="10" name="Subtitle 2">
            <a:extLst>
              <a:ext uri="{FF2B5EF4-FFF2-40B4-BE49-F238E27FC236}">
                <a16:creationId xmlns:a16="http://schemas.microsoft.com/office/drawing/2014/main" id="{5A534E07-4FDE-6547-91BD-267BF2EB7D0F}"/>
              </a:ext>
            </a:extLst>
          </p:cNvPr>
          <p:cNvSpPr txBox="1">
            <a:spLocks/>
          </p:cNvSpPr>
          <p:nvPr/>
        </p:nvSpPr>
        <p:spPr>
          <a:xfrm>
            <a:off x="15049931" y="4465221"/>
            <a:ext cx="7705565"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 just write your information here.</a:t>
            </a:r>
          </a:p>
        </p:txBody>
      </p:sp>
      <p:sp>
        <p:nvSpPr>
          <p:cNvPr id="15" name="Shape 2790">
            <a:extLst>
              <a:ext uri="{FF2B5EF4-FFF2-40B4-BE49-F238E27FC236}">
                <a16:creationId xmlns:a16="http://schemas.microsoft.com/office/drawing/2014/main" id="{2C0DAC6A-EF1A-BE4D-9D0A-FE7A83E00E2C}"/>
              </a:ext>
            </a:extLst>
          </p:cNvPr>
          <p:cNvSpPr>
            <a:spLocks noChangeAspect="1"/>
          </p:cNvSpPr>
          <p:nvPr/>
        </p:nvSpPr>
        <p:spPr>
          <a:xfrm>
            <a:off x="13268473" y="4434075"/>
            <a:ext cx="746560" cy="542954"/>
          </a:xfrm>
          <a:custGeom>
            <a:avLst/>
            <a:gdLst/>
            <a:ahLst/>
            <a:cxnLst>
              <a:cxn ang="0">
                <a:pos x="wd2" y="hd2"/>
              </a:cxn>
              <a:cxn ang="5400000">
                <a:pos x="wd2" y="hd2"/>
              </a:cxn>
              <a:cxn ang="10800000">
                <a:pos x="wd2" y="hd2"/>
              </a:cxn>
              <a:cxn ang="16200000">
                <a:pos x="wd2" y="hd2"/>
              </a:cxn>
            </a:cxnLst>
            <a:rect l="0" t="0" r="r" b="b"/>
            <a:pathLst>
              <a:path w="21600" h="21600" extrusionOk="0">
                <a:moveTo>
                  <a:pt x="3436" y="17550"/>
                </a:moveTo>
                <a:lnTo>
                  <a:pt x="10309" y="17550"/>
                </a:lnTo>
                <a:cubicBezTo>
                  <a:pt x="10580" y="17550"/>
                  <a:pt x="10800" y="17248"/>
                  <a:pt x="10800" y="16875"/>
                </a:cubicBezTo>
                <a:cubicBezTo>
                  <a:pt x="10800" y="16503"/>
                  <a:pt x="10580" y="16200"/>
                  <a:pt x="10309" y="16200"/>
                </a:cubicBezTo>
                <a:lnTo>
                  <a:pt x="3436" y="16200"/>
                </a:lnTo>
                <a:cubicBezTo>
                  <a:pt x="3166" y="16200"/>
                  <a:pt x="2945" y="16503"/>
                  <a:pt x="2945" y="16875"/>
                </a:cubicBezTo>
                <a:cubicBezTo>
                  <a:pt x="2945" y="17248"/>
                  <a:pt x="3166" y="17550"/>
                  <a:pt x="3436" y="17550"/>
                </a:cubicBezTo>
                <a:moveTo>
                  <a:pt x="3436" y="14850"/>
                </a:moveTo>
                <a:lnTo>
                  <a:pt x="12273" y="14850"/>
                </a:lnTo>
                <a:cubicBezTo>
                  <a:pt x="12544" y="14850"/>
                  <a:pt x="12764" y="14548"/>
                  <a:pt x="12764" y="14175"/>
                </a:cubicBezTo>
                <a:cubicBezTo>
                  <a:pt x="12764" y="13803"/>
                  <a:pt x="12544" y="13500"/>
                  <a:pt x="12273" y="13500"/>
                </a:cubicBezTo>
                <a:lnTo>
                  <a:pt x="3436" y="13500"/>
                </a:lnTo>
                <a:cubicBezTo>
                  <a:pt x="3166" y="13500"/>
                  <a:pt x="2945" y="13803"/>
                  <a:pt x="2945" y="14175"/>
                </a:cubicBezTo>
                <a:cubicBezTo>
                  <a:pt x="2945" y="14548"/>
                  <a:pt x="3166" y="14850"/>
                  <a:pt x="3436" y="14850"/>
                </a:cubicBezTo>
                <a:moveTo>
                  <a:pt x="20618" y="4050"/>
                </a:moveTo>
                <a:lnTo>
                  <a:pt x="982" y="4050"/>
                </a:lnTo>
                <a:lnTo>
                  <a:pt x="982" y="1350"/>
                </a:lnTo>
                <a:lnTo>
                  <a:pt x="20618" y="1350"/>
                </a:lnTo>
                <a:cubicBezTo>
                  <a:pt x="20618" y="1350"/>
                  <a:pt x="20618" y="4050"/>
                  <a:pt x="20618" y="4050"/>
                </a:cubicBezTo>
                <a:close/>
                <a:moveTo>
                  <a:pt x="20618" y="20250"/>
                </a:moveTo>
                <a:lnTo>
                  <a:pt x="982" y="20250"/>
                </a:lnTo>
                <a:lnTo>
                  <a:pt x="982" y="9450"/>
                </a:lnTo>
                <a:lnTo>
                  <a:pt x="20618" y="9450"/>
                </a:lnTo>
                <a:cubicBezTo>
                  <a:pt x="20618" y="94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16200" y="17550"/>
                </a:moveTo>
                <a:lnTo>
                  <a:pt x="18164" y="17550"/>
                </a:lnTo>
                <a:cubicBezTo>
                  <a:pt x="18434" y="17550"/>
                  <a:pt x="18655" y="17248"/>
                  <a:pt x="18655" y="16875"/>
                </a:cubicBezTo>
                <a:lnTo>
                  <a:pt x="18655" y="14175"/>
                </a:lnTo>
                <a:cubicBezTo>
                  <a:pt x="18655" y="13803"/>
                  <a:pt x="18434" y="13500"/>
                  <a:pt x="18164" y="13500"/>
                </a:cubicBezTo>
                <a:lnTo>
                  <a:pt x="16200" y="13500"/>
                </a:lnTo>
                <a:cubicBezTo>
                  <a:pt x="15929" y="13500"/>
                  <a:pt x="15709" y="13803"/>
                  <a:pt x="15709" y="14175"/>
                </a:cubicBezTo>
                <a:lnTo>
                  <a:pt x="15709" y="16875"/>
                </a:lnTo>
                <a:cubicBezTo>
                  <a:pt x="15709" y="17248"/>
                  <a:pt x="15929" y="17550"/>
                  <a:pt x="16200" y="1755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7" name="Oval 6">
            <a:extLst>
              <a:ext uri="{FF2B5EF4-FFF2-40B4-BE49-F238E27FC236}">
                <a16:creationId xmlns:a16="http://schemas.microsoft.com/office/drawing/2014/main" id="{5CF302B1-6553-1140-BE47-E17E701DE57F}"/>
              </a:ext>
            </a:extLst>
          </p:cNvPr>
          <p:cNvSpPr/>
          <p:nvPr/>
        </p:nvSpPr>
        <p:spPr>
          <a:xfrm>
            <a:off x="12851701" y="7359212"/>
            <a:ext cx="1580104" cy="15801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C18115F-6802-9D44-B791-D9E457B9AC11}"/>
              </a:ext>
            </a:extLst>
          </p:cNvPr>
          <p:cNvSpPr txBox="1"/>
          <p:nvPr/>
        </p:nvSpPr>
        <p:spPr>
          <a:xfrm>
            <a:off x="15049931" y="7248190"/>
            <a:ext cx="1659429"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02</a:t>
            </a:r>
          </a:p>
        </p:txBody>
      </p:sp>
      <p:sp>
        <p:nvSpPr>
          <p:cNvPr id="12" name="Subtitle 2">
            <a:extLst>
              <a:ext uri="{FF2B5EF4-FFF2-40B4-BE49-F238E27FC236}">
                <a16:creationId xmlns:a16="http://schemas.microsoft.com/office/drawing/2014/main" id="{BED7CBA1-5E7D-564D-98A2-ADAFB20458CB}"/>
              </a:ext>
            </a:extLst>
          </p:cNvPr>
          <p:cNvSpPr txBox="1">
            <a:spLocks/>
          </p:cNvSpPr>
          <p:nvPr/>
        </p:nvSpPr>
        <p:spPr>
          <a:xfrm>
            <a:off x="15049931" y="7908933"/>
            <a:ext cx="7705565"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 just write your information here.</a:t>
            </a:r>
          </a:p>
        </p:txBody>
      </p:sp>
      <p:sp>
        <p:nvSpPr>
          <p:cNvPr id="16" name="Shape 2855">
            <a:extLst>
              <a:ext uri="{FF2B5EF4-FFF2-40B4-BE49-F238E27FC236}">
                <a16:creationId xmlns:a16="http://schemas.microsoft.com/office/drawing/2014/main" id="{F49E803A-C8B6-9E40-8726-51B93E6371B4}"/>
              </a:ext>
            </a:extLst>
          </p:cNvPr>
          <p:cNvSpPr>
            <a:spLocks noChangeAspect="1"/>
          </p:cNvSpPr>
          <p:nvPr/>
        </p:nvSpPr>
        <p:spPr>
          <a:xfrm>
            <a:off x="13302495" y="7776067"/>
            <a:ext cx="678516" cy="746394"/>
          </a:xfrm>
          <a:custGeom>
            <a:avLst/>
            <a:gdLst/>
            <a:ahLst/>
            <a:cxnLst>
              <a:cxn ang="0">
                <a:pos x="wd2" y="hd2"/>
              </a:cxn>
              <a:cxn ang="5400000">
                <a:pos x="wd2" y="hd2"/>
              </a:cxn>
              <a:cxn ang="10800000">
                <a:pos x="wd2" y="hd2"/>
              </a:cxn>
              <a:cxn ang="16200000">
                <a:pos x="wd2" y="hd2"/>
              </a:cxn>
            </a:cxnLst>
            <a:rect l="0" t="0" r="r" b="b"/>
            <a:pathLst>
              <a:path w="21600" h="21600" extrusionOk="0">
                <a:moveTo>
                  <a:pt x="18907" y="20616"/>
                </a:moveTo>
                <a:cubicBezTo>
                  <a:pt x="18012" y="20616"/>
                  <a:pt x="17287" y="19956"/>
                  <a:pt x="17287" y="19143"/>
                </a:cubicBezTo>
                <a:cubicBezTo>
                  <a:pt x="17287" y="18329"/>
                  <a:pt x="18012" y="17669"/>
                  <a:pt x="18907" y="17669"/>
                </a:cubicBezTo>
                <a:cubicBezTo>
                  <a:pt x="19802" y="17669"/>
                  <a:pt x="20527" y="18329"/>
                  <a:pt x="20527" y="19143"/>
                </a:cubicBezTo>
                <a:cubicBezTo>
                  <a:pt x="20527" y="19956"/>
                  <a:pt x="19802" y="20616"/>
                  <a:pt x="18907" y="20616"/>
                </a:cubicBezTo>
                <a:moveTo>
                  <a:pt x="2703" y="12269"/>
                </a:moveTo>
                <a:cubicBezTo>
                  <a:pt x="1808" y="12269"/>
                  <a:pt x="1082" y="11609"/>
                  <a:pt x="1082" y="10795"/>
                </a:cubicBezTo>
                <a:cubicBezTo>
                  <a:pt x="1082" y="9981"/>
                  <a:pt x="1808" y="9322"/>
                  <a:pt x="2703" y="9322"/>
                </a:cubicBezTo>
                <a:cubicBezTo>
                  <a:pt x="3598" y="9322"/>
                  <a:pt x="4323" y="9981"/>
                  <a:pt x="4323" y="10795"/>
                </a:cubicBezTo>
                <a:cubicBezTo>
                  <a:pt x="4323" y="11609"/>
                  <a:pt x="3598" y="12269"/>
                  <a:pt x="2703" y="12269"/>
                </a:cubicBezTo>
                <a:moveTo>
                  <a:pt x="18907" y="975"/>
                </a:moveTo>
                <a:cubicBezTo>
                  <a:pt x="19802" y="975"/>
                  <a:pt x="20527" y="1634"/>
                  <a:pt x="20527" y="2448"/>
                </a:cubicBezTo>
                <a:cubicBezTo>
                  <a:pt x="20527" y="3262"/>
                  <a:pt x="19802" y="3921"/>
                  <a:pt x="18907" y="3921"/>
                </a:cubicBezTo>
                <a:cubicBezTo>
                  <a:pt x="18012" y="3921"/>
                  <a:pt x="17287" y="3262"/>
                  <a:pt x="17287" y="2448"/>
                </a:cubicBezTo>
                <a:cubicBezTo>
                  <a:pt x="17287" y="1634"/>
                  <a:pt x="18012" y="975"/>
                  <a:pt x="18907" y="975"/>
                </a:cubicBezTo>
                <a:moveTo>
                  <a:pt x="18902" y="16695"/>
                </a:moveTo>
                <a:cubicBezTo>
                  <a:pt x="18092" y="16695"/>
                  <a:pt x="17374" y="17026"/>
                  <a:pt x="16879" y="17540"/>
                </a:cubicBezTo>
                <a:lnTo>
                  <a:pt x="5253" y="11551"/>
                </a:lnTo>
                <a:cubicBezTo>
                  <a:pt x="5338" y="11314"/>
                  <a:pt x="5396" y="11064"/>
                  <a:pt x="5396" y="10800"/>
                </a:cubicBezTo>
                <a:cubicBezTo>
                  <a:pt x="5396" y="10536"/>
                  <a:pt x="5338" y="10286"/>
                  <a:pt x="5253" y="10048"/>
                </a:cubicBezTo>
                <a:lnTo>
                  <a:pt x="16879" y="4059"/>
                </a:lnTo>
                <a:cubicBezTo>
                  <a:pt x="17373" y="4574"/>
                  <a:pt x="18092" y="4905"/>
                  <a:pt x="18902" y="4905"/>
                </a:cubicBezTo>
                <a:cubicBezTo>
                  <a:pt x="20392" y="4905"/>
                  <a:pt x="21600" y="3807"/>
                  <a:pt x="21600" y="2452"/>
                </a:cubicBezTo>
                <a:cubicBezTo>
                  <a:pt x="21600" y="1098"/>
                  <a:pt x="20392" y="0"/>
                  <a:pt x="18902" y="0"/>
                </a:cubicBezTo>
                <a:cubicBezTo>
                  <a:pt x="17412" y="0"/>
                  <a:pt x="16204" y="1098"/>
                  <a:pt x="16204" y="2452"/>
                </a:cubicBezTo>
                <a:cubicBezTo>
                  <a:pt x="16204" y="2716"/>
                  <a:pt x="16262" y="2966"/>
                  <a:pt x="16347" y="3204"/>
                </a:cubicBezTo>
                <a:lnTo>
                  <a:pt x="4722" y="9193"/>
                </a:lnTo>
                <a:cubicBezTo>
                  <a:pt x="4227" y="8679"/>
                  <a:pt x="3509" y="8347"/>
                  <a:pt x="2698" y="8347"/>
                </a:cubicBezTo>
                <a:cubicBezTo>
                  <a:pt x="1208" y="8347"/>
                  <a:pt x="0" y="9445"/>
                  <a:pt x="0" y="10800"/>
                </a:cubicBezTo>
                <a:cubicBezTo>
                  <a:pt x="0" y="12155"/>
                  <a:pt x="1208" y="13253"/>
                  <a:pt x="2698" y="13253"/>
                </a:cubicBezTo>
                <a:cubicBezTo>
                  <a:pt x="3509" y="13253"/>
                  <a:pt x="4227" y="12921"/>
                  <a:pt x="4722" y="12406"/>
                </a:cubicBezTo>
                <a:lnTo>
                  <a:pt x="16347" y="18395"/>
                </a:lnTo>
                <a:cubicBezTo>
                  <a:pt x="16262" y="18633"/>
                  <a:pt x="16204" y="18883"/>
                  <a:pt x="16204" y="19147"/>
                </a:cubicBezTo>
                <a:cubicBezTo>
                  <a:pt x="16204" y="20502"/>
                  <a:pt x="17412" y="21600"/>
                  <a:pt x="18902" y="21600"/>
                </a:cubicBezTo>
                <a:cubicBezTo>
                  <a:pt x="20392" y="21600"/>
                  <a:pt x="21600" y="20502"/>
                  <a:pt x="21600" y="19147"/>
                </a:cubicBezTo>
                <a:cubicBezTo>
                  <a:pt x="21600" y="17792"/>
                  <a:pt x="20392" y="16695"/>
                  <a:pt x="18902" y="1669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a:latin typeface="Open Sans Semibold" charset="0"/>
              <a:ea typeface="Open Sans Semibold" charset="0"/>
              <a:cs typeface="Open Sans Semibold" charset="0"/>
            </a:endParaRPr>
          </a:p>
        </p:txBody>
      </p:sp>
      <p:sp>
        <p:nvSpPr>
          <p:cNvPr id="8" name="Oval 7">
            <a:extLst>
              <a:ext uri="{FF2B5EF4-FFF2-40B4-BE49-F238E27FC236}">
                <a16:creationId xmlns:a16="http://schemas.microsoft.com/office/drawing/2014/main" id="{1C1E3041-C4E9-BC48-97D5-0540076DF527}"/>
              </a:ext>
            </a:extLst>
          </p:cNvPr>
          <p:cNvSpPr/>
          <p:nvPr/>
        </p:nvSpPr>
        <p:spPr>
          <a:xfrm>
            <a:off x="12851701" y="10802923"/>
            <a:ext cx="1580104" cy="15801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E28392B-49DF-0C40-A90F-860AFFA0D7D6}"/>
              </a:ext>
            </a:extLst>
          </p:cNvPr>
          <p:cNvSpPr txBox="1"/>
          <p:nvPr/>
        </p:nvSpPr>
        <p:spPr>
          <a:xfrm>
            <a:off x="15049931" y="10691901"/>
            <a:ext cx="1669047"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03</a:t>
            </a:r>
          </a:p>
        </p:txBody>
      </p:sp>
      <p:sp>
        <p:nvSpPr>
          <p:cNvPr id="14" name="Subtitle 2">
            <a:extLst>
              <a:ext uri="{FF2B5EF4-FFF2-40B4-BE49-F238E27FC236}">
                <a16:creationId xmlns:a16="http://schemas.microsoft.com/office/drawing/2014/main" id="{F99BC8CB-A16C-9C43-A27A-451AAB84F1CC}"/>
              </a:ext>
            </a:extLst>
          </p:cNvPr>
          <p:cNvSpPr txBox="1">
            <a:spLocks/>
          </p:cNvSpPr>
          <p:nvPr/>
        </p:nvSpPr>
        <p:spPr>
          <a:xfrm>
            <a:off x="15049931" y="11352644"/>
            <a:ext cx="7705565" cy="1141338"/>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100"/>
              </a:lnSpc>
            </a:pPr>
            <a:r>
              <a:rPr lang="en-US" sz="25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You can customize anything you see in this text-box, just write your information here.</a:t>
            </a:r>
          </a:p>
        </p:txBody>
      </p:sp>
      <p:sp>
        <p:nvSpPr>
          <p:cNvPr id="17" name="Shape 2616">
            <a:extLst>
              <a:ext uri="{FF2B5EF4-FFF2-40B4-BE49-F238E27FC236}">
                <a16:creationId xmlns:a16="http://schemas.microsoft.com/office/drawing/2014/main" id="{0E82D6D0-E5D2-4742-AF14-14E22334DB82}"/>
              </a:ext>
            </a:extLst>
          </p:cNvPr>
          <p:cNvSpPr>
            <a:spLocks noChangeAspect="1"/>
          </p:cNvSpPr>
          <p:nvPr/>
        </p:nvSpPr>
        <p:spPr>
          <a:xfrm>
            <a:off x="13268473" y="11253546"/>
            <a:ext cx="746560" cy="678858"/>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Tree>
    <p:extLst>
      <p:ext uri="{BB962C8B-B14F-4D97-AF65-F5344CB8AC3E}">
        <p14:creationId xmlns:p14="http://schemas.microsoft.com/office/powerpoint/2010/main" val="392170949"/>
      </p:ext>
    </p:extLst>
  </p:cSld>
  <p:clrMapOvr>
    <a:masterClrMapping/>
  </p:clrMapOvr>
</p:sld>
</file>

<file path=ppt/theme/theme1.xml><?xml version="1.0" encoding="utf-8"?>
<a:theme xmlns:a="http://schemas.openxmlformats.org/drawingml/2006/main" name="Office Theme">
  <a:themeElements>
    <a:clrScheme name="SM - Theme 8 - Light">
      <a:dk1>
        <a:srgbClr val="AAAAAA"/>
      </a:dk1>
      <a:lt1>
        <a:srgbClr val="FFFFFF"/>
      </a:lt1>
      <a:dk2>
        <a:srgbClr val="08204D"/>
      </a:dk2>
      <a:lt2>
        <a:srgbClr val="FFFFFF"/>
      </a:lt2>
      <a:accent1>
        <a:srgbClr val="00B0B5"/>
      </a:accent1>
      <a:accent2>
        <a:srgbClr val="0085A4"/>
      </a:accent2>
      <a:accent3>
        <a:srgbClr val="18526A"/>
      </a:accent3>
      <a:accent4>
        <a:srgbClr val="6488B7"/>
      </a:accent4>
      <a:accent5>
        <a:srgbClr val="495975"/>
      </a:accent5>
      <a:accent6>
        <a:srgbClr val="DDDEDD"/>
      </a:accent6>
      <a:hlink>
        <a:srgbClr val="E54E69"/>
      </a:hlink>
      <a:folHlink>
        <a:srgbClr val="B7C5E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85339</TotalTime>
  <Words>2441</Words>
  <Application>Microsoft Macintosh PowerPoint</Application>
  <PresentationFormat>Custom</PresentationFormat>
  <Paragraphs>428</Paragraphs>
  <Slides>36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36</vt:i4>
      </vt:variant>
    </vt:vector>
  </HeadingPairs>
  <TitlesOfParts>
    <vt:vector size="50" baseType="lpstr">
      <vt:lpstr>Arial</vt:lpstr>
      <vt:lpstr>Calibri</vt:lpstr>
      <vt:lpstr>Gill Sans</vt:lpstr>
      <vt:lpstr>Lato</vt:lpstr>
      <vt:lpstr>Lato Light</vt:lpstr>
      <vt:lpstr>League Spartan</vt:lpstr>
      <vt:lpstr>Mukta ExtraLight</vt:lpstr>
      <vt:lpstr>Open Sans Light</vt:lpstr>
      <vt:lpstr>Open Sans Semibold</vt:lpstr>
      <vt:lpstr>Poppins</vt:lpstr>
      <vt:lpstr>Poppins Light</vt:lpstr>
      <vt:lpstr>Poppins Medium</vt:lpstr>
      <vt:lpstr>Poppins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15251</cp:revision>
  <dcterms:created xsi:type="dcterms:W3CDTF">2014-11-12T21:47:38Z</dcterms:created>
  <dcterms:modified xsi:type="dcterms:W3CDTF">2020-01-08T01:14:31Z</dcterms:modified>
  <cp:category/>
</cp:coreProperties>
</file>