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8" r:id="rId17"/>
    <p:sldId id="4112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1" autoAdjust="0"/>
    <p:restoredTop sz="91973" autoAdjust="0"/>
  </p:normalViewPr>
  <p:slideViewPr>
    <p:cSldViewPr snapToGrid="0" snapToObjects="1">
      <p:cViewPr>
        <p:scale>
          <a:sx n="50" d="100"/>
          <a:sy n="50" d="100"/>
        </p:scale>
        <p:origin x="392" y="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5111111111111E-2"/>
          <c:y val="2.4803776274960138E-2"/>
          <c:w val="0.94264888888888887"/>
          <c:h val="0.898570272018466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3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18 - 24</c:v>
                </c:pt>
                <c:pt idx="1">
                  <c:v>25 - 32</c:v>
                </c:pt>
                <c:pt idx="2">
                  <c:v>33 - 40</c:v>
                </c:pt>
                <c:pt idx="3">
                  <c:v>41 - 55</c:v>
                </c:pt>
                <c:pt idx="4">
                  <c:v>56 - 75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25</c:v>
                </c:pt>
                <c:pt idx="2">
                  <c:v>12</c:v>
                </c:pt>
                <c:pt idx="3">
                  <c:v>55</c:v>
                </c:pt>
                <c:pt idx="4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B-094E-A2DE-704493B91E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30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18 - 24</c:v>
                </c:pt>
                <c:pt idx="1">
                  <c:v>25 - 32</c:v>
                </c:pt>
                <c:pt idx="2">
                  <c:v>33 - 40</c:v>
                </c:pt>
                <c:pt idx="3">
                  <c:v>41 - 55</c:v>
                </c:pt>
                <c:pt idx="4">
                  <c:v>56 - 75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42</c:v>
                </c:pt>
                <c:pt idx="1">
                  <c:v>17</c:v>
                </c:pt>
                <c:pt idx="2">
                  <c:v>78</c:v>
                </c:pt>
                <c:pt idx="3">
                  <c:v>60</c:v>
                </c:pt>
                <c:pt idx="4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B-094E-A2DE-704493B91E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30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18 - 24</c:v>
                </c:pt>
                <c:pt idx="1">
                  <c:v>25 - 32</c:v>
                </c:pt>
                <c:pt idx="2">
                  <c:v>33 - 40</c:v>
                </c:pt>
                <c:pt idx="3">
                  <c:v>41 - 55</c:v>
                </c:pt>
                <c:pt idx="4">
                  <c:v>56 - 75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</c:v>
                </c:pt>
                <c:pt idx="1">
                  <c:v>80</c:v>
                </c:pt>
                <c:pt idx="2">
                  <c:v>42</c:v>
                </c:pt>
                <c:pt idx="3">
                  <c:v>21</c:v>
                </c:pt>
                <c:pt idx="4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7B-094E-A2DE-704493B91E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30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18 - 24</c:v>
                </c:pt>
                <c:pt idx="1">
                  <c:v>25 - 32</c:v>
                </c:pt>
                <c:pt idx="2">
                  <c:v>33 - 40</c:v>
                </c:pt>
                <c:pt idx="3">
                  <c:v>41 - 55</c:v>
                </c:pt>
                <c:pt idx="4">
                  <c:v>56 - 75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60</c:v>
                </c:pt>
                <c:pt idx="1">
                  <c:v>35</c:v>
                </c:pt>
                <c:pt idx="2">
                  <c:v>90</c:v>
                </c:pt>
                <c:pt idx="3">
                  <c:v>10</c:v>
                </c:pt>
                <c:pt idx="4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7B-094E-A2DE-704493B91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0352415"/>
        <c:axId val="710354063"/>
      </c:lineChart>
      <c:catAx>
        <c:axId val="71035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710354063"/>
        <c:crosses val="autoZero"/>
        <c:auto val="1"/>
        <c:lblAlgn val="ctr"/>
        <c:lblOffset val="100"/>
        <c:noMultiLvlLbl val="0"/>
      </c:catAx>
      <c:valAx>
        <c:axId val="710354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accent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710352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C1-1C46-AEEB-5C5A9C680948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1C1-1C46-AEEB-5C5A9C680948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C1-1C46-AEEB-5C5A9C680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solidFill>
                <a:schemeClr val="bg1"/>
              </a:solidFill>
            </a:ln>
          </c:spPr>
          <c:dPt>
            <c:idx val="0"/>
            <c:bubble3D val="0"/>
            <c:spPr>
              <a:noFill/>
              <a:ln w="571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1C-874A-A4F2-3CA0E20E0FC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1C-874A-A4F2-3CA0E20E0FC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1C-874A-A4F2-3CA0E20E0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solidFill>
                <a:schemeClr val="bg1"/>
              </a:solidFill>
            </a:ln>
          </c:spPr>
          <c:dPt>
            <c:idx val="0"/>
            <c:bubble3D val="0"/>
            <c:spPr>
              <a:noFill/>
              <a:ln w="571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1C-874A-A4F2-3CA0E20E0FC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1C-874A-A4F2-3CA0E20E0FC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1C-874A-A4F2-3CA0E20E0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solidFill>
                <a:schemeClr val="bg1"/>
              </a:solidFill>
            </a:ln>
          </c:spPr>
          <c:dPt>
            <c:idx val="0"/>
            <c:bubble3D val="0"/>
            <c:spPr>
              <a:noFill/>
              <a:ln w="571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1C-874A-A4F2-3CA0E20E0FC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1C-874A-A4F2-3CA0E20E0FC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1C-874A-A4F2-3CA0E20E0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solidFill>
                <a:schemeClr val="bg1"/>
              </a:solidFill>
            </a:ln>
          </c:spPr>
          <c:dPt>
            <c:idx val="0"/>
            <c:bubble3D val="0"/>
            <c:spPr>
              <a:noFill/>
              <a:ln w="571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1C-874A-A4F2-3CA0E20E0FC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571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1C-874A-A4F2-3CA0E20E0FC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1C-874A-A4F2-3CA0E20E0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9D-A44E-837C-2A1CB9ABE9B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9D-A44E-837C-2A1CB9ABE9B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9D-A44E-837C-2A1CB9ABE9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8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9D-A44E-837C-2A1CB9ABE9B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9D-A44E-837C-2A1CB9ABE9B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9D-A44E-837C-2A1CB9ABE9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8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9D-A44E-837C-2A1CB9ABE9B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9D-A44E-837C-2A1CB9ABE9B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9D-A44E-837C-2A1CB9ABE9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8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27</c:v>
                </c:pt>
                <c:pt idx="2">
                  <c:v>17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6-FB45-A77E-CE9CF981DB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27</c:v>
                </c:pt>
                <c:pt idx="1">
                  <c:v>47</c:v>
                </c:pt>
                <c:pt idx="2">
                  <c:v>22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6-FB45-A77E-CE9CF981DB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33</c:v>
                </c:pt>
                <c:pt idx="1">
                  <c:v>15</c:v>
                </c:pt>
                <c:pt idx="2">
                  <c:v>47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6-FB45-A77E-CE9CF981DB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22</c:v>
                </c:pt>
                <c:pt idx="1">
                  <c:v>21</c:v>
                </c:pt>
                <c:pt idx="2">
                  <c:v>21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56-FB45-A77E-CE9CF981D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30"/>
        <c:axId val="1129514943"/>
        <c:axId val="733759487"/>
      </c:barChart>
      <c:catAx>
        <c:axId val="11295149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33759487"/>
        <c:crosses val="autoZero"/>
        <c:auto val="1"/>
        <c:lblAlgn val="ctr"/>
        <c:lblOffset val="100"/>
        <c:noMultiLvlLbl val="0"/>
      </c:catAx>
      <c:valAx>
        <c:axId val="7337594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2951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932901386296309E-2"/>
          <c:y val="2.4938801401650407E-2"/>
          <c:w val="0.94027128641946012"/>
          <c:h val="0.95012239719669922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Sheet1!$A$2:$A$12</c:f>
              <c:strCache>
                <c:ptCount val="10"/>
                <c:pt idx="1">
                  <c:v>18 - 24</c:v>
                </c:pt>
                <c:pt idx="3">
                  <c:v>25 - 32</c:v>
                </c:pt>
                <c:pt idx="5">
                  <c:v>33 - 40</c:v>
                </c:pt>
                <c:pt idx="7">
                  <c:v>41 - 55</c:v>
                </c:pt>
                <c:pt idx="9">
                  <c:v>56 - 75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84</c:v>
                </c:pt>
                <c:pt idx="3">
                  <c:v>68</c:v>
                </c:pt>
                <c:pt idx="4">
                  <c:v>83</c:v>
                </c:pt>
                <c:pt idx="5">
                  <c:v>93</c:v>
                </c:pt>
                <c:pt idx="6">
                  <c:v>86</c:v>
                </c:pt>
                <c:pt idx="7">
                  <c:v>82</c:v>
                </c:pt>
                <c:pt idx="8">
                  <c:v>88</c:v>
                </c:pt>
                <c:pt idx="9">
                  <c:v>95</c:v>
                </c:pt>
                <c:pt idx="1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EA-6742-85E2-0A68A1AAFC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Sheet1!$A$2:$A$12</c:f>
              <c:strCache>
                <c:ptCount val="10"/>
                <c:pt idx="1">
                  <c:v>18 - 24</c:v>
                </c:pt>
                <c:pt idx="3">
                  <c:v>25 - 32</c:v>
                </c:pt>
                <c:pt idx="5">
                  <c:v>33 - 40</c:v>
                </c:pt>
                <c:pt idx="7">
                  <c:v>41 - 55</c:v>
                </c:pt>
                <c:pt idx="9">
                  <c:v>56 - 75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</c:v>
                </c:pt>
                <c:pt idx="1">
                  <c:v>78</c:v>
                </c:pt>
                <c:pt idx="2">
                  <c:v>68</c:v>
                </c:pt>
                <c:pt idx="3">
                  <c:v>61</c:v>
                </c:pt>
                <c:pt idx="4">
                  <c:v>75</c:v>
                </c:pt>
                <c:pt idx="5">
                  <c:v>88</c:v>
                </c:pt>
                <c:pt idx="6">
                  <c:v>76</c:v>
                </c:pt>
                <c:pt idx="7">
                  <c:v>63</c:v>
                </c:pt>
                <c:pt idx="8">
                  <c:v>50</c:v>
                </c:pt>
                <c:pt idx="9">
                  <c:v>37</c:v>
                </c:pt>
                <c:pt idx="1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EA-6742-85E2-0A68A1AAFC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Sheet1!$A$2:$A$12</c:f>
              <c:strCache>
                <c:ptCount val="10"/>
                <c:pt idx="1">
                  <c:v>18 - 24</c:v>
                </c:pt>
                <c:pt idx="3">
                  <c:v>25 - 32</c:v>
                </c:pt>
                <c:pt idx="5">
                  <c:v>33 - 40</c:v>
                </c:pt>
                <c:pt idx="7">
                  <c:v>41 - 55</c:v>
                </c:pt>
                <c:pt idx="9">
                  <c:v>56 - 75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</c:v>
                </c:pt>
                <c:pt idx="1">
                  <c:v>60</c:v>
                </c:pt>
                <c:pt idx="2">
                  <c:v>38</c:v>
                </c:pt>
                <c:pt idx="3">
                  <c:v>20</c:v>
                </c:pt>
                <c:pt idx="4">
                  <c:v>52</c:v>
                </c:pt>
                <c:pt idx="5">
                  <c:v>79</c:v>
                </c:pt>
                <c:pt idx="6">
                  <c:v>50</c:v>
                </c:pt>
                <c:pt idx="7">
                  <c:v>20</c:v>
                </c:pt>
                <c:pt idx="8">
                  <c:v>52</c:v>
                </c:pt>
                <c:pt idx="9">
                  <c:v>81</c:v>
                </c:pt>
                <c:pt idx="1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EA-6742-85E2-0A68A1AAFC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Sheet1!$A$2:$A$12</c:f>
              <c:strCache>
                <c:ptCount val="10"/>
                <c:pt idx="1">
                  <c:v>18 - 24</c:v>
                </c:pt>
                <c:pt idx="3">
                  <c:v>25 - 32</c:v>
                </c:pt>
                <c:pt idx="5">
                  <c:v>33 - 40</c:v>
                </c:pt>
                <c:pt idx="7">
                  <c:v>41 - 55</c:v>
                </c:pt>
                <c:pt idx="9">
                  <c:v>56 - 75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16</c:v>
                </c:pt>
                <c:pt idx="1">
                  <c:v>29</c:v>
                </c:pt>
                <c:pt idx="2">
                  <c:v>18</c:v>
                </c:pt>
                <c:pt idx="3">
                  <c:v>8</c:v>
                </c:pt>
                <c:pt idx="4">
                  <c:v>36</c:v>
                </c:pt>
                <c:pt idx="5">
                  <c:v>65</c:v>
                </c:pt>
                <c:pt idx="6">
                  <c:v>38</c:v>
                </c:pt>
                <c:pt idx="7">
                  <c:v>11</c:v>
                </c:pt>
                <c:pt idx="8">
                  <c:v>22</c:v>
                </c:pt>
                <c:pt idx="9">
                  <c:v>32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EA-6742-85E2-0A68A1AAF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7082015"/>
        <c:axId val="1147092719"/>
      </c:areaChart>
      <c:catAx>
        <c:axId val="11470820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1147092719"/>
        <c:crosses val="autoZero"/>
        <c:auto val="1"/>
        <c:lblAlgn val="ctr"/>
        <c:lblOffset val="100"/>
        <c:tickMarkSkip val="2"/>
        <c:noMultiLvlLbl val="1"/>
      </c:catAx>
      <c:valAx>
        <c:axId val="1147092719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114708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03-424C-82BA-1E659DB50DF8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03-424C-82BA-1E659DB50DF8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03-424C-82BA-1E659DB50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5F0-7047-A446-F200DBC21082}"/>
              </c:ext>
            </c:extLst>
          </c:dPt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15</c:v>
                </c:pt>
                <c:pt idx="2">
                  <c:v>28</c:v>
                </c:pt>
                <c:pt idx="3">
                  <c:v>53</c:v>
                </c:pt>
                <c:pt idx="4">
                  <c:v>28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0-7047-A446-F200DBC21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477-A24C-B039-74C88E3361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77-A24C-B039-74C88E3361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477-A24C-B039-74C88E3361EC}"/>
              </c:ext>
            </c:extLst>
          </c:dPt>
          <c:cat>
            <c:strRef>
              <c:f>Sheet1!$A$2:$A$10</c:f>
              <c:strCache>
                <c:ptCount val="8"/>
                <c:pt idx="1">
                  <c:v>Q1</c:v>
                </c:pt>
                <c:pt idx="3">
                  <c:v>Q2</c:v>
                </c:pt>
                <c:pt idx="5">
                  <c:v>Q3</c:v>
                </c:pt>
                <c:pt idx="7">
                  <c:v>Q4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68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77-A24C-B039-74C88E3361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Sheet1!$A$2:$A$10</c:f>
              <c:strCache>
                <c:ptCount val="8"/>
                <c:pt idx="1">
                  <c:v>Q1</c:v>
                </c:pt>
                <c:pt idx="3">
                  <c:v>Q2</c:v>
                </c:pt>
                <c:pt idx="5">
                  <c:v>Q3</c:v>
                </c:pt>
                <c:pt idx="7">
                  <c:v>Q4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477-A24C-B039-74C88E3361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Sheet1!$A$2:$A$10</c:f>
              <c:strCache>
                <c:ptCount val="8"/>
                <c:pt idx="1">
                  <c:v>Q1</c:v>
                </c:pt>
                <c:pt idx="3">
                  <c:v>Q2</c:v>
                </c:pt>
                <c:pt idx="5">
                  <c:v>Q3</c:v>
                </c:pt>
                <c:pt idx="7">
                  <c:v>Q4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477-A24C-B039-74C88E3361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Sheet1!$A$2:$A$10</c:f>
              <c:strCache>
                <c:ptCount val="8"/>
                <c:pt idx="1">
                  <c:v>Q1</c:v>
                </c:pt>
                <c:pt idx="3">
                  <c:v>Q2</c:v>
                </c:pt>
                <c:pt idx="5">
                  <c:v>Q3</c:v>
                </c:pt>
                <c:pt idx="7">
                  <c:v>Q4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57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477-A24C-B039-74C88E336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449728"/>
        <c:axId val="194815296"/>
      </c:areaChart>
      <c:catAx>
        <c:axId val="18544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194815296"/>
        <c:crosses val="autoZero"/>
        <c:auto val="1"/>
        <c:lblAlgn val="ctr"/>
        <c:lblOffset val="100"/>
        <c:tickMarkSkip val="2"/>
        <c:noMultiLvlLbl val="0"/>
      </c:catAx>
      <c:valAx>
        <c:axId val="19481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185449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88900">
              <a:miter lim="800000"/>
            </a:ln>
          </c:spPr>
          <c:dPt>
            <c:idx val="0"/>
            <c:bubble3D val="0"/>
            <c:spPr>
              <a:noFill/>
              <a:ln w="88900">
                <a:solidFill>
                  <a:schemeClr val="lt1"/>
                </a:solidFill>
                <a:miter lim="800000"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88900">
                <a:solidFill>
                  <a:schemeClr val="lt1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3C-D94A-9801-F6B4625F02D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C-D94A-9801-F6B4625F0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88900">
              <a:miter lim="800000"/>
            </a:ln>
          </c:spPr>
          <c:dPt>
            <c:idx val="0"/>
            <c:bubble3D val="0"/>
            <c:spPr>
              <a:noFill/>
              <a:ln w="88900">
                <a:solidFill>
                  <a:schemeClr val="lt1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16-9A4F-B119-F027142AA18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88900">
                <a:solidFill>
                  <a:schemeClr val="lt1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3C-D94A-9801-F6B4625F02D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C-D94A-9801-F6B4625F0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88900">
              <a:miter lim="800000"/>
            </a:ln>
          </c:spPr>
          <c:dPt>
            <c:idx val="0"/>
            <c:bubble3D val="0"/>
            <c:spPr>
              <a:noFill/>
              <a:ln w="88900">
                <a:solidFill>
                  <a:schemeClr val="lt1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16-9A4F-B119-F027142AA18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88900">
                <a:solidFill>
                  <a:schemeClr val="lt1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3C-D94A-9801-F6B4625F02D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C-D94A-9801-F6B4625F0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88900">
              <a:miter lim="800000"/>
            </a:ln>
          </c:spPr>
          <c:dPt>
            <c:idx val="0"/>
            <c:bubble3D val="0"/>
            <c:spPr>
              <a:noFill/>
              <a:ln w="88900">
                <a:solidFill>
                  <a:schemeClr val="lt1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16-9A4F-B119-F027142AA18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88900">
                <a:solidFill>
                  <a:schemeClr val="lt1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3C-D94A-9801-F6B4625F02D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C-D94A-9801-F6B4625F0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5111111111111E-2"/>
          <c:y val="2.4803776274960138E-2"/>
          <c:w val="0.94264888888888887"/>
          <c:h val="0.898570272018466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square"/>
            <c:size val="37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18 - 24</c:v>
                </c:pt>
                <c:pt idx="1">
                  <c:v>25 - 32</c:v>
                </c:pt>
                <c:pt idx="2">
                  <c:v>33 - 40</c:v>
                </c:pt>
                <c:pt idx="3">
                  <c:v>41 - 55</c:v>
                </c:pt>
                <c:pt idx="4">
                  <c:v>56 - 75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87</c:v>
                </c:pt>
                <c:pt idx="1">
                  <c:v>38</c:v>
                </c:pt>
                <c:pt idx="2">
                  <c:v>55</c:v>
                </c:pt>
                <c:pt idx="3">
                  <c:v>18</c:v>
                </c:pt>
                <c:pt idx="4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A1-DD46-AFA4-1EBFC57298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lgDash"/>
              <a:round/>
            </a:ln>
            <a:effectLst/>
          </c:spPr>
          <c:marker>
            <c:symbol val="square"/>
            <c:size val="37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18 - 24</c:v>
                </c:pt>
                <c:pt idx="1">
                  <c:v>25 - 32</c:v>
                </c:pt>
                <c:pt idx="2">
                  <c:v>33 - 40</c:v>
                </c:pt>
                <c:pt idx="3">
                  <c:v>41 - 55</c:v>
                </c:pt>
                <c:pt idx="4">
                  <c:v>56 - 75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56</c:v>
                </c:pt>
                <c:pt idx="2">
                  <c:v>30</c:v>
                </c:pt>
                <c:pt idx="3">
                  <c:v>75</c:v>
                </c:pt>
                <c:pt idx="4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A1-DD46-AFA4-1EBFC57298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" cap="rnd">
              <a:solidFill>
                <a:schemeClr val="accent3"/>
              </a:solidFill>
              <a:prstDash val="lgDash"/>
              <a:round/>
            </a:ln>
            <a:effectLst/>
          </c:spPr>
          <c:marker>
            <c:symbol val="square"/>
            <c:size val="37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18 - 24</c:v>
                </c:pt>
                <c:pt idx="1">
                  <c:v>25 - 32</c:v>
                </c:pt>
                <c:pt idx="2">
                  <c:v>33 - 40</c:v>
                </c:pt>
                <c:pt idx="3">
                  <c:v>41 - 55</c:v>
                </c:pt>
                <c:pt idx="4">
                  <c:v>56 - 75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68</c:v>
                </c:pt>
                <c:pt idx="1">
                  <c:v>20</c:v>
                </c:pt>
                <c:pt idx="2">
                  <c:v>66</c:v>
                </c:pt>
                <c:pt idx="3">
                  <c:v>29</c:v>
                </c:pt>
                <c:pt idx="4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A1-DD46-AFA4-1EBFC57298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2700" cap="rnd">
              <a:solidFill>
                <a:schemeClr val="accent4"/>
              </a:solidFill>
              <a:prstDash val="lgDash"/>
              <a:round/>
            </a:ln>
            <a:effectLst/>
          </c:spPr>
          <c:marker>
            <c:symbol val="square"/>
            <c:size val="37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18 - 24</c:v>
                </c:pt>
                <c:pt idx="1">
                  <c:v>25 - 32</c:v>
                </c:pt>
                <c:pt idx="2">
                  <c:v>33 - 40</c:v>
                </c:pt>
                <c:pt idx="3">
                  <c:v>41 - 55</c:v>
                </c:pt>
                <c:pt idx="4">
                  <c:v>56 - 75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39</c:v>
                </c:pt>
                <c:pt idx="1">
                  <c:v>97</c:v>
                </c:pt>
                <c:pt idx="2">
                  <c:v>88</c:v>
                </c:pt>
                <c:pt idx="3">
                  <c:v>56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BA1-DD46-AFA4-1EBFC5729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0352415"/>
        <c:axId val="710354063"/>
      </c:lineChart>
      <c:catAx>
        <c:axId val="71035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710354063"/>
        <c:crosses val="autoZero"/>
        <c:auto val="1"/>
        <c:lblAlgn val="ctr"/>
        <c:lblOffset val="100"/>
        <c:noMultiLvlLbl val="0"/>
      </c:catAx>
      <c:valAx>
        <c:axId val="710354063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accent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710352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7.0000000000000007E-2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7-9F4A-84D4-EF1E2A0A45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0.25</c:v>
                </c:pt>
                <c:pt idx="1">
                  <c:v>0.27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37-9F4A-84D4-EF1E2A0A45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0.1</c:v>
                </c:pt>
                <c:pt idx="1">
                  <c:v>0.2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37-9F4A-84D4-EF1E2A0A45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0.1</c:v>
                </c:pt>
                <c:pt idx="1">
                  <c:v>0.46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37-9F4A-84D4-EF1E2A0A45C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294554304"/>
        <c:axId val="361796272"/>
      </c:barChart>
      <c:catAx>
        <c:axId val="29455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1796272"/>
        <c:crosses val="autoZero"/>
        <c:auto val="1"/>
        <c:lblAlgn val="ctr"/>
        <c:lblOffset val="100"/>
        <c:noMultiLvlLbl val="0"/>
      </c:catAx>
      <c:valAx>
        <c:axId val="36179627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9455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4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E2-6F47-B69A-F781CAAA8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23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6"/>
            <c:marker>
              <c:symbol val="circle"/>
              <c:size val="23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551-E441-8D61-E24E86643DE2}"/>
              </c:ext>
            </c:extLst>
          </c:dPt>
          <c:dPt>
            <c:idx val="7"/>
            <c:marker>
              <c:symbol val="circle"/>
              <c:size val="23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551-E441-8D61-E24E86643DE2}"/>
              </c:ext>
            </c:extLst>
          </c:dPt>
          <c:dPt>
            <c:idx val="8"/>
            <c:marker>
              <c:symbol val="circle"/>
              <c:size val="23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551-E441-8D61-E24E86643DE2}"/>
              </c:ext>
            </c:extLst>
          </c:dPt>
          <c:dPt>
            <c:idx val="9"/>
            <c:marker>
              <c:symbol val="circle"/>
              <c:size val="23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551-E441-8D61-E24E86643DE2}"/>
              </c:ext>
            </c:extLst>
          </c:dPt>
          <c:dPt>
            <c:idx val="10"/>
            <c:marker>
              <c:symbol val="circle"/>
              <c:size val="23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551-E441-8D61-E24E86643DE2}"/>
              </c:ext>
            </c:extLst>
          </c:dPt>
          <c:dPt>
            <c:idx val="11"/>
            <c:marker>
              <c:symbol val="circle"/>
              <c:size val="23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551-E441-8D61-E24E86643DE2}"/>
              </c:ext>
            </c:extLst>
          </c:dPt>
          <c:dPt>
            <c:idx val="12"/>
            <c:marker>
              <c:symbol val="circle"/>
              <c:size val="23"/>
              <c:spPr>
                <a:solidFill>
                  <a:schemeClr val="accent3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C551-E441-8D61-E24E86643DE2}"/>
              </c:ext>
            </c:extLst>
          </c:dPt>
          <c:dPt>
            <c:idx val="13"/>
            <c:marker>
              <c:symbol val="circle"/>
              <c:size val="23"/>
              <c:spPr>
                <a:solidFill>
                  <a:schemeClr val="accent3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C551-E441-8D61-E24E86643DE2}"/>
              </c:ext>
            </c:extLst>
          </c:dPt>
          <c:dPt>
            <c:idx val="14"/>
            <c:marker>
              <c:symbol val="circle"/>
              <c:size val="23"/>
              <c:spPr>
                <a:solidFill>
                  <a:schemeClr val="accent3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551-E441-8D61-E24E86643DE2}"/>
              </c:ext>
            </c:extLst>
          </c:dPt>
          <c:dPt>
            <c:idx val="15"/>
            <c:marker>
              <c:symbol val="circle"/>
              <c:size val="23"/>
              <c:spPr>
                <a:solidFill>
                  <a:schemeClr val="accent3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C551-E441-8D61-E24E86643DE2}"/>
              </c:ext>
            </c:extLst>
          </c:dPt>
          <c:dPt>
            <c:idx val="16"/>
            <c:marker>
              <c:symbol val="circle"/>
              <c:size val="23"/>
              <c:spPr>
                <a:solidFill>
                  <a:schemeClr val="accent3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C551-E441-8D61-E24E86643DE2}"/>
              </c:ext>
            </c:extLst>
          </c:dPt>
          <c:dPt>
            <c:idx val="17"/>
            <c:marker>
              <c:symbol val="circle"/>
              <c:size val="23"/>
              <c:spPr>
                <a:solidFill>
                  <a:schemeClr val="accent3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C551-E441-8D61-E24E86643DE2}"/>
              </c:ext>
            </c:extLst>
          </c:dPt>
          <c:dPt>
            <c:idx val="18"/>
            <c:marker>
              <c:symbol val="circle"/>
              <c:size val="23"/>
              <c:spPr>
                <a:solidFill>
                  <a:schemeClr val="accent3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C551-E441-8D61-E24E86643DE2}"/>
              </c:ext>
            </c:extLst>
          </c:dPt>
          <c:dPt>
            <c:idx val="19"/>
            <c:marker>
              <c:symbol val="circle"/>
              <c:size val="23"/>
              <c:spPr>
                <a:solidFill>
                  <a:schemeClr val="accent3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C551-E441-8D61-E24E86643DE2}"/>
              </c:ext>
            </c:extLst>
          </c:dPt>
          <c:dPt>
            <c:idx val="20"/>
            <c:marker>
              <c:symbol val="circle"/>
              <c:size val="23"/>
              <c:spPr>
                <a:solidFill>
                  <a:schemeClr val="accent3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C551-E441-8D61-E24E86643DE2}"/>
              </c:ext>
            </c:extLst>
          </c:dPt>
          <c:dPt>
            <c:idx val="21"/>
            <c:marker>
              <c:symbol val="circle"/>
              <c:size val="23"/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C551-E441-8D61-E24E86643DE2}"/>
              </c:ext>
            </c:extLst>
          </c:dPt>
          <c:dPt>
            <c:idx val="22"/>
            <c:marker>
              <c:symbol val="circle"/>
              <c:size val="23"/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C551-E441-8D61-E24E86643DE2}"/>
              </c:ext>
            </c:extLst>
          </c:dPt>
          <c:dPt>
            <c:idx val="23"/>
            <c:marker>
              <c:symbol val="circle"/>
              <c:size val="23"/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C551-E441-8D61-E24E86643DE2}"/>
              </c:ext>
            </c:extLst>
          </c:dPt>
          <c:dPt>
            <c:idx val="24"/>
            <c:marker>
              <c:symbol val="circle"/>
              <c:size val="23"/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C551-E441-8D61-E24E86643DE2}"/>
              </c:ext>
            </c:extLst>
          </c:dPt>
          <c:dPt>
            <c:idx val="25"/>
            <c:marker>
              <c:symbol val="circle"/>
              <c:size val="23"/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C551-E441-8D61-E24E86643DE2}"/>
              </c:ext>
            </c:extLst>
          </c:dPt>
          <c:dPt>
            <c:idx val="26"/>
            <c:marker>
              <c:symbol val="circle"/>
              <c:size val="23"/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C551-E441-8D61-E24E86643DE2}"/>
              </c:ext>
            </c:extLst>
          </c:dPt>
          <c:dPt>
            <c:idx val="27"/>
            <c:marker>
              <c:symbol val="circle"/>
              <c:size val="23"/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C551-E441-8D61-E24E86643DE2}"/>
              </c:ext>
            </c:extLst>
          </c:dPt>
          <c:dPt>
            <c:idx val="28"/>
            <c:marker>
              <c:symbol val="circle"/>
              <c:size val="23"/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C551-E441-8D61-E24E86643DE2}"/>
              </c:ext>
            </c:extLst>
          </c:dPt>
          <c:xVal>
            <c:numRef>
              <c:f>Sheet1!$A$2:$A$30</c:f>
              <c:numCache>
                <c:formatCode>General</c:formatCode>
                <c:ptCount val="29"/>
                <c:pt idx="0">
                  <c:v>13</c:v>
                </c:pt>
                <c:pt idx="1">
                  <c:v>15</c:v>
                </c:pt>
                <c:pt idx="2">
                  <c:v>23</c:v>
                </c:pt>
                <c:pt idx="3">
                  <c:v>28</c:v>
                </c:pt>
                <c:pt idx="4">
                  <c:v>30</c:v>
                </c:pt>
                <c:pt idx="5">
                  <c:v>37</c:v>
                </c:pt>
                <c:pt idx="6">
                  <c:v>62</c:v>
                </c:pt>
                <c:pt idx="7">
                  <c:v>69</c:v>
                </c:pt>
                <c:pt idx="8">
                  <c:v>77</c:v>
                </c:pt>
                <c:pt idx="9">
                  <c:v>79</c:v>
                </c:pt>
                <c:pt idx="10">
                  <c:v>84</c:v>
                </c:pt>
                <c:pt idx="11">
                  <c:v>88</c:v>
                </c:pt>
                <c:pt idx="12">
                  <c:v>111</c:v>
                </c:pt>
                <c:pt idx="13">
                  <c:v>115</c:v>
                </c:pt>
                <c:pt idx="14">
                  <c:v>120</c:v>
                </c:pt>
                <c:pt idx="15">
                  <c:v>123</c:v>
                </c:pt>
                <c:pt idx="16">
                  <c:v>130</c:v>
                </c:pt>
                <c:pt idx="17">
                  <c:v>132</c:v>
                </c:pt>
                <c:pt idx="18">
                  <c:v>134</c:v>
                </c:pt>
                <c:pt idx="19">
                  <c:v>138</c:v>
                </c:pt>
                <c:pt idx="20">
                  <c:v>139</c:v>
                </c:pt>
                <c:pt idx="21">
                  <c:v>160</c:v>
                </c:pt>
                <c:pt idx="22">
                  <c:v>163</c:v>
                </c:pt>
                <c:pt idx="23">
                  <c:v>167</c:v>
                </c:pt>
                <c:pt idx="24">
                  <c:v>168</c:v>
                </c:pt>
                <c:pt idx="25">
                  <c:v>179</c:v>
                </c:pt>
                <c:pt idx="26">
                  <c:v>181</c:v>
                </c:pt>
                <c:pt idx="27">
                  <c:v>187</c:v>
                </c:pt>
                <c:pt idx="28">
                  <c:v>190</c:v>
                </c:pt>
              </c:numCache>
            </c:numRef>
          </c:xVal>
          <c:yVal>
            <c:numRef>
              <c:f>Sheet1!$B$2:$B$30</c:f>
              <c:numCache>
                <c:formatCode>General</c:formatCode>
                <c:ptCount val="29"/>
                <c:pt idx="0">
                  <c:v>8</c:v>
                </c:pt>
                <c:pt idx="1">
                  <c:v>19</c:v>
                </c:pt>
                <c:pt idx="2">
                  <c:v>30</c:v>
                </c:pt>
                <c:pt idx="3">
                  <c:v>13</c:v>
                </c:pt>
                <c:pt idx="4">
                  <c:v>21</c:v>
                </c:pt>
                <c:pt idx="5">
                  <c:v>17</c:v>
                </c:pt>
                <c:pt idx="6">
                  <c:v>41</c:v>
                </c:pt>
                <c:pt idx="7">
                  <c:v>30</c:v>
                </c:pt>
                <c:pt idx="8">
                  <c:v>37</c:v>
                </c:pt>
                <c:pt idx="9">
                  <c:v>43</c:v>
                </c:pt>
                <c:pt idx="10">
                  <c:v>32</c:v>
                </c:pt>
                <c:pt idx="11">
                  <c:v>38</c:v>
                </c:pt>
                <c:pt idx="12">
                  <c:v>35</c:v>
                </c:pt>
                <c:pt idx="13">
                  <c:v>43</c:v>
                </c:pt>
                <c:pt idx="14">
                  <c:v>31</c:v>
                </c:pt>
                <c:pt idx="15">
                  <c:v>36</c:v>
                </c:pt>
                <c:pt idx="16">
                  <c:v>44</c:v>
                </c:pt>
                <c:pt idx="17">
                  <c:v>53</c:v>
                </c:pt>
                <c:pt idx="18">
                  <c:v>37</c:v>
                </c:pt>
                <c:pt idx="19">
                  <c:v>33</c:v>
                </c:pt>
                <c:pt idx="20">
                  <c:v>45</c:v>
                </c:pt>
                <c:pt idx="21">
                  <c:v>61</c:v>
                </c:pt>
                <c:pt idx="22">
                  <c:v>74</c:v>
                </c:pt>
                <c:pt idx="23">
                  <c:v>67</c:v>
                </c:pt>
                <c:pt idx="24">
                  <c:v>80</c:v>
                </c:pt>
                <c:pt idx="25">
                  <c:v>66</c:v>
                </c:pt>
                <c:pt idx="26">
                  <c:v>74</c:v>
                </c:pt>
                <c:pt idx="27">
                  <c:v>63</c:v>
                </c:pt>
                <c:pt idx="28">
                  <c:v>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51-E441-8D61-E24E86643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5459088"/>
        <c:axId val="265493952"/>
      </c:scatterChart>
      <c:valAx>
        <c:axId val="265459088"/>
        <c:scaling>
          <c:orientation val="minMax"/>
        </c:scaling>
        <c:delete val="1"/>
        <c:axPos val="b"/>
        <c:majorGridlines>
          <c:spPr>
            <a:ln w="25400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65493952"/>
        <c:crosses val="autoZero"/>
        <c:crossBetween val="midCat"/>
      </c:valAx>
      <c:valAx>
        <c:axId val="265493952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265459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4D-2246-A894-6DEA4998D985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4D-2246-A894-6DEA4998D985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4D-2246-A894-6DEA4998D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909709671924172E-2"/>
          <c:y val="2.4212017199429017E-2"/>
          <c:w val="0.92709029032807577"/>
          <c:h val="0.900990143952334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18 - 24</c:v>
                </c:pt>
                <c:pt idx="1">
                  <c:v>25 - 32</c:v>
                </c:pt>
                <c:pt idx="2">
                  <c:v>33 - 40</c:v>
                </c:pt>
                <c:pt idx="3">
                  <c:v>41 - 55</c:v>
                </c:pt>
                <c:pt idx="4">
                  <c:v>56 - 75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10</c:v>
                </c:pt>
                <c:pt idx="3">
                  <c:v>60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EE-9A42-9558-6A51CC94AF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18 - 24</c:v>
                </c:pt>
                <c:pt idx="1">
                  <c:v>25 - 32</c:v>
                </c:pt>
                <c:pt idx="2">
                  <c:v>33 - 40</c:v>
                </c:pt>
                <c:pt idx="3">
                  <c:v>41 - 55</c:v>
                </c:pt>
                <c:pt idx="4">
                  <c:v>56 - 75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EE-9A42-9558-6A51CC94AF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18 - 24</c:v>
                </c:pt>
                <c:pt idx="1">
                  <c:v>25 - 32</c:v>
                </c:pt>
                <c:pt idx="2">
                  <c:v>33 - 40</c:v>
                </c:pt>
                <c:pt idx="3">
                  <c:v>41 - 55</c:v>
                </c:pt>
                <c:pt idx="4">
                  <c:v>56 - 75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20</c:v>
                </c:pt>
                <c:pt idx="2">
                  <c:v>10</c:v>
                </c:pt>
                <c:pt idx="3">
                  <c:v>20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EE-9A42-9558-6A51CC94AF0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18 - 24</c:v>
                </c:pt>
                <c:pt idx="1">
                  <c:v>25 - 32</c:v>
                </c:pt>
                <c:pt idx="2">
                  <c:v>33 - 40</c:v>
                </c:pt>
                <c:pt idx="3">
                  <c:v>41 - 55</c:v>
                </c:pt>
                <c:pt idx="4">
                  <c:v>56 - 75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40</c:v>
                </c:pt>
                <c:pt idx="2">
                  <c:v>60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EE-9A42-9558-6A51CC94A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330640864"/>
        <c:axId val="330642512"/>
      </c:barChart>
      <c:catAx>
        <c:axId val="33064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330642512"/>
        <c:crosses val="autoZero"/>
        <c:auto val="1"/>
        <c:lblAlgn val="ctr"/>
        <c:lblOffset val="100"/>
        <c:noMultiLvlLbl val="0"/>
      </c:catAx>
      <c:valAx>
        <c:axId val="33064251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25400">
            <a:solidFill>
              <a:schemeClr val="accent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33064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06-8D43-8FE7-CCF75282068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06-8D43-8FE7-CCF752820683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06-8D43-8FE7-CCF7528206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92-7840-8B0E-115604059CC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92-7840-8B0E-115604059CC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92-7840-8B0E-115604059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6F3-4E44-8F98-6E9ABA7CFD7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6F3-4E44-8F98-6E9ABA7CFD7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F3-4E44-8F98-6E9ABA7CF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DC-C148-A612-84B6CB63DD8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DC-C148-A612-84B6CB63DD8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DC-C148-A612-84B6CB63D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6D-2E4F-877C-E4021F29BC88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6D-2E4F-877C-E4021F29BC88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6D-2E4F-877C-E4021F29B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68-9E48-9518-1A1FB62959DE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68-9E48-9518-1A1FB62959DE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68-9E48-9518-1A1FB6295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7/8/21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17378710" y="3623687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E5D9B-43BE-2C4C-BA6B-CE25975E41EF}"/>
              </a:ext>
            </a:extLst>
          </p:cNvPr>
          <p:cNvSpPr txBox="1"/>
          <p:nvPr/>
        </p:nvSpPr>
        <p:spPr>
          <a:xfrm>
            <a:off x="17378710" y="4275754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1BA65-5577-D24D-8808-B6DBCB0CC5F3}"/>
              </a:ext>
            </a:extLst>
          </p:cNvPr>
          <p:cNvSpPr txBox="1"/>
          <p:nvPr/>
        </p:nvSpPr>
        <p:spPr>
          <a:xfrm>
            <a:off x="17378710" y="6069600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A484B-DDDB-D64C-AEB9-EB12A0EB0880}"/>
              </a:ext>
            </a:extLst>
          </p:cNvPr>
          <p:cNvSpPr txBox="1"/>
          <p:nvPr/>
        </p:nvSpPr>
        <p:spPr>
          <a:xfrm>
            <a:off x="17378710" y="6721667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8C7208-065F-7E4C-8642-6179745BAE1F}"/>
              </a:ext>
            </a:extLst>
          </p:cNvPr>
          <p:cNvSpPr txBox="1"/>
          <p:nvPr/>
        </p:nvSpPr>
        <p:spPr>
          <a:xfrm>
            <a:off x="17378710" y="8531221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F9ACB-4EF0-C64A-8BE0-0E8AB7168C8D}"/>
              </a:ext>
            </a:extLst>
          </p:cNvPr>
          <p:cNvSpPr txBox="1"/>
          <p:nvPr/>
        </p:nvSpPr>
        <p:spPr>
          <a:xfrm>
            <a:off x="17378710" y="9183288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36AD-74CE-CD40-8CBF-FC6AB751B8F6}"/>
              </a:ext>
            </a:extLst>
          </p:cNvPr>
          <p:cNvSpPr txBox="1"/>
          <p:nvPr/>
        </p:nvSpPr>
        <p:spPr>
          <a:xfrm>
            <a:off x="17378710" y="10972060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6EF31-83C4-014B-A1F3-0ACBFE769ED8}"/>
              </a:ext>
            </a:extLst>
          </p:cNvPr>
          <p:cNvSpPr txBox="1"/>
          <p:nvPr/>
        </p:nvSpPr>
        <p:spPr>
          <a:xfrm>
            <a:off x="17378710" y="11624127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5BADA7-7E7B-A14B-A24B-1E6CBA0A6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591825"/>
              </p:ext>
            </p:extLst>
          </p:nvPr>
        </p:nvGraphicFramePr>
        <p:xfrm>
          <a:off x="2643188" y="3910390"/>
          <a:ext cx="14130336" cy="8612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FB4C60-2DE4-3D4F-856C-423A8EF5806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60287-0ECA-3E4E-875E-47471F23EC3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0B6CD-9025-7A40-92AF-44FBCFB4AAA6}"/>
              </a:ext>
            </a:extLst>
          </p:cNvPr>
          <p:cNvSpPr txBox="1"/>
          <p:nvPr/>
        </p:nvSpPr>
        <p:spPr>
          <a:xfrm>
            <a:off x="17378710" y="3623687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31436-AE77-9C49-B21C-8100D2A074DA}"/>
              </a:ext>
            </a:extLst>
          </p:cNvPr>
          <p:cNvSpPr txBox="1"/>
          <p:nvPr/>
        </p:nvSpPr>
        <p:spPr>
          <a:xfrm>
            <a:off x="17378710" y="4275754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4F0E1-1CDC-4043-B873-EE3F88AEDEF9}"/>
              </a:ext>
            </a:extLst>
          </p:cNvPr>
          <p:cNvSpPr txBox="1"/>
          <p:nvPr/>
        </p:nvSpPr>
        <p:spPr>
          <a:xfrm>
            <a:off x="17378710" y="6069600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43F5A-A9BB-6343-A948-9CD8142BF09F}"/>
              </a:ext>
            </a:extLst>
          </p:cNvPr>
          <p:cNvSpPr txBox="1"/>
          <p:nvPr/>
        </p:nvSpPr>
        <p:spPr>
          <a:xfrm>
            <a:off x="17378710" y="6721667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48746-1368-FF49-A41E-677333FAE8CD}"/>
              </a:ext>
            </a:extLst>
          </p:cNvPr>
          <p:cNvSpPr txBox="1"/>
          <p:nvPr/>
        </p:nvSpPr>
        <p:spPr>
          <a:xfrm>
            <a:off x="17378710" y="8531221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71A34-22DF-C642-B818-CFDF57178441}"/>
              </a:ext>
            </a:extLst>
          </p:cNvPr>
          <p:cNvSpPr txBox="1"/>
          <p:nvPr/>
        </p:nvSpPr>
        <p:spPr>
          <a:xfrm>
            <a:off x="17378710" y="9183288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5D036-565F-B84A-9DD0-87BC96A6406F}"/>
              </a:ext>
            </a:extLst>
          </p:cNvPr>
          <p:cNvSpPr txBox="1"/>
          <p:nvPr/>
        </p:nvSpPr>
        <p:spPr>
          <a:xfrm>
            <a:off x="17378710" y="10972060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1BCDCB-88B7-B942-ADA0-D0FE1F7FAB85}"/>
              </a:ext>
            </a:extLst>
          </p:cNvPr>
          <p:cNvSpPr txBox="1"/>
          <p:nvPr/>
        </p:nvSpPr>
        <p:spPr>
          <a:xfrm>
            <a:off x="17378710" y="11624127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12B74B2-F770-3A4F-AE29-5F3E1A754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280118"/>
              </p:ext>
            </p:extLst>
          </p:nvPr>
        </p:nvGraphicFramePr>
        <p:xfrm>
          <a:off x="2410692" y="3840480"/>
          <a:ext cx="14791458" cy="867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684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3">
            <a:extLst>
              <a:ext uri="{FF2B5EF4-FFF2-40B4-BE49-F238E27FC236}">
                <a16:creationId xmlns:a16="http://schemas.microsoft.com/office/drawing/2014/main" id="{074A2ABA-A598-694F-9B19-025561F4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693" y="4259793"/>
            <a:ext cx="7734210" cy="7734209"/>
          </a:xfrm>
          <a:custGeom>
            <a:avLst/>
            <a:gdLst>
              <a:gd name="T0" fmla="*/ 6208 w 6209"/>
              <a:gd name="T1" fmla="*/ 3103 h 6208"/>
              <a:gd name="T2" fmla="*/ 6208 w 6209"/>
              <a:gd name="T3" fmla="*/ 3103 h 6208"/>
              <a:gd name="T4" fmla="*/ 3104 w 6209"/>
              <a:gd name="T5" fmla="*/ 6207 h 6208"/>
              <a:gd name="T6" fmla="*/ 3104 w 6209"/>
              <a:gd name="T7" fmla="*/ 6207 h 6208"/>
              <a:gd name="T8" fmla="*/ 0 w 6209"/>
              <a:gd name="T9" fmla="*/ 3103 h 6208"/>
              <a:gd name="T10" fmla="*/ 0 w 6209"/>
              <a:gd name="T11" fmla="*/ 3103 h 6208"/>
              <a:gd name="T12" fmla="*/ 3104 w 6209"/>
              <a:gd name="T13" fmla="*/ 0 h 6208"/>
              <a:gd name="T14" fmla="*/ 3104 w 6209"/>
              <a:gd name="T15" fmla="*/ 0 h 6208"/>
              <a:gd name="T16" fmla="*/ 6208 w 6209"/>
              <a:gd name="T17" fmla="*/ 3103 h 6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09" h="6208">
                <a:moveTo>
                  <a:pt x="6208" y="3103"/>
                </a:moveTo>
                <a:lnTo>
                  <a:pt x="6208" y="3103"/>
                </a:lnTo>
                <a:cubicBezTo>
                  <a:pt x="6208" y="4817"/>
                  <a:pt x="4818" y="6207"/>
                  <a:pt x="3104" y="6207"/>
                </a:cubicBezTo>
                <a:lnTo>
                  <a:pt x="3104" y="6207"/>
                </a:lnTo>
                <a:cubicBezTo>
                  <a:pt x="1390" y="6207"/>
                  <a:pt x="0" y="4817"/>
                  <a:pt x="0" y="3103"/>
                </a:cubicBezTo>
                <a:lnTo>
                  <a:pt x="0" y="3103"/>
                </a:lnTo>
                <a:cubicBezTo>
                  <a:pt x="0" y="1390"/>
                  <a:pt x="1390" y="0"/>
                  <a:pt x="3104" y="0"/>
                </a:cubicBezTo>
                <a:lnTo>
                  <a:pt x="3104" y="0"/>
                </a:lnTo>
                <a:cubicBezTo>
                  <a:pt x="4818" y="0"/>
                  <a:pt x="6208" y="1390"/>
                  <a:pt x="6208" y="3103"/>
                </a:cubicBezTo>
              </a:path>
            </a:pathLst>
          </a:custGeom>
          <a:solidFill>
            <a:schemeClr val="accent6">
              <a:alpha val="2985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69">
            <a:extLst>
              <a:ext uri="{FF2B5EF4-FFF2-40B4-BE49-F238E27FC236}">
                <a16:creationId xmlns:a16="http://schemas.microsoft.com/office/drawing/2014/main" id="{42F41121-042F-3645-887F-FDBE0E9C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971" y="4309227"/>
            <a:ext cx="466908" cy="466911"/>
          </a:xfrm>
          <a:custGeom>
            <a:avLst/>
            <a:gdLst>
              <a:gd name="T0" fmla="*/ 374 w 375"/>
              <a:gd name="T1" fmla="*/ 187 h 375"/>
              <a:gd name="T2" fmla="*/ 374 w 375"/>
              <a:gd name="T3" fmla="*/ 187 h 375"/>
              <a:gd name="T4" fmla="*/ 187 w 375"/>
              <a:gd name="T5" fmla="*/ 374 h 375"/>
              <a:gd name="T6" fmla="*/ 187 w 375"/>
              <a:gd name="T7" fmla="*/ 374 h 375"/>
              <a:gd name="T8" fmla="*/ 0 w 375"/>
              <a:gd name="T9" fmla="*/ 187 h 375"/>
              <a:gd name="T10" fmla="*/ 0 w 375"/>
              <a:gd name="T11" fmla="*/ 187 h 375"/>
              <a:gd name="T12" fmla="*/ 187 w 375"/>
              <a:gd name="T13" fmla="*/ 0 h 375"/>
              <a:gd name="T14" fmla="*/ 187 w 375"/>
              <a:gd name="T15" fmla="*/ 0 h 375"/>
              <a:gd name="T16" fmla="*/ 374 w 375"/>
              <a:gd name="T17" fmla="*/ 18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375">
                <a:moveTo>
                  <a:pt x="374" y="187"/>
                </a:moveTo>
                <a:lnTo>
                  <a:pt x="374" y="187"/>
                </a:lnTo>
                <a:cubicBezTo>
                  <a:pt x="374" y="290"/>
                  <a:pt x="290" y="374"/>
                  <a:pt x="187" y="374"/>
                </a:cubicBezTo>
                <a:lnTo>
                  <a:pt x="187" y="374"/>
                </a:lnTo>
                <a:cubicBezTo>
                  <a:pt x="84" y="374"/>
                  <a:pt x="0" y="290"/>
                  <a:pt x="0" y="187"/>
                </a:cubicBezTo>
                <a:lnTo>
                  <a:pt x="0" y="187"/>
                </a:lnTo>
                <a:cubicBezTo>
                  <a:pt x="0" y="84"/>
                  <a:pt x="84" y="0"/>
                  <a:pt x="187" y="0"/>
                </a:cubicBezTo>
                <a:lnTo>
                  <a:pt x="187" y="0"/>
                </a:lnTo>
                <a:cubicBezTo>
                  <a:pt x="290" y="0"/>
                  <a:pt x="374" y="84"/>
                  <a:pt x="374" y="1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37">
            <a:extLst>
              <a:ext uri="{FF2B5EF4-FFF2-40B4-BE49-F238E27FC236}">
                <a16:creationId xmlns:a16="http://schemas.microsoft.com/office/drawing/2014/main" id="{CB3845A1-2AED-9C45-96A0-C33212EB6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971" y="7154625"/>
            <a:ext cx="466908" cy="466911"/>
          </a:xfrm>
          <a:custGeom>
            <a:avLst/>
            <a:gdLst>
              <a:gd name="T0" fmla="*/ 374 w 375"/>
              <a:gd name="T1" fmla="*/ 187 h 375"/>
              <a:gd name="T2" fmla="*/ 374 w 375"/>
              <a:gd name="T3" fmla="*/ 187 h 375"/>
              <a:gd name="T4" fmla="*/ 187 w 375"/>
              <a:gd name="T5" fmla="*/ 374 h 375"/>
              <a:gd name="T6" fmla="*/ 187 w 375"/>
              <a:gd name="T7" fmla="*/ 374 h 375"/>
              <a:gd name="T8" fmla="*/ 0 w 375"/>
              <a:gd name="T9" fmla="*/ 187 h 375"/>
              <a:gd name="T10" fmla="*/ 0 w 375"/>
              <a:gd name="T11" fmla="*/ 187 h 375"/>
              <a:gd name="T12" fmla="*/ 187 w 375"/>
              <a:gd name="T13" fmla="*/ 0 h 375"/>
              <a:gd name="T14" fmla="*/ 187 w 375"/>
              <a:gd name="T15" fmla="*/ 0 h 375"/>
              <a:gd name="T16" fmla="*/ 374 w 375"/>
              <a:gd name="T17" fmla="*/ 18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375">
                <a:moveTo>
                  <a:pt x="374" y="187"/>
                </a:moveTo>
                <a:lnTo>
                  <a:pt x="374" y="187"/>
                </a:lnTo>
                <a:cubicBezTo>
                  <a:pt x="374" y="290"/>
                  <a:pt x="290" y="374"/>
                  <a:pt x="187" y="374"/>
                </a:cubicBezTo>
                <a:lnTo>
                  <a:pt x="187" y="374"/>
                </a:lnTo>
                <a:cubicBezTo>
                  <a:pt x="84" y="374"/>
                  <a:pt x="0" y="290"/>
                  <a:pt x="0" y="187"/>
                </a:cubicBezTo>
                <a:lnTo>
                  <a:pt x="0" y="187"/>
                </a:lnTo>
                <a:cubicBezTo>
                  <a:pt x="0" y="83"/>
                  <a:pt x="84" y="0"/>
                  <a:pt x="187" y="0"/>
                </a:cubicBezTo>
                <a:lnTo>
                  <a:pt x="187" y="0"/>
                </a:lnTo>
                <a:cubicBezTo>
                  <a:pt x="290" y="0"/>
                  <a:pt x="374" y="83"/>
                  <a:pt x="374" y="1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205">
            <a:extLst>
              <a:ext uri="{FF2B5EF4-FFF2-40B4-BE49-F238E27FC236}">
                <a16:creationId xmlns:a16="http://schemas.microsoft.com/office/drawing/2014/main" id="{AFB6525F-A202-DD40-91FE-1528C5FE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971" y="9994533"/>
            <a:ext cx="466908" cy="466908"/>
          </a:xfrm>
          <a:custGeom>
            <a:avLst/>
            <a:gdLst>
              <a:gd name="T0" fmla="*/ 374 w 375"/>
              <a:gd name="T1" fmla="*/ 187 h 375"/>
              <a:gd name="T2" fmla="*/ 374 w 375"/>
              <a:gd name="T3" fmla="*/ 187 h 375"/>
              <a:gd name="T4" fmla="*/ 187 w 375"/>
              <a:gd name="T5" fmla="*/ 374 h 375"/>
              <a:gd name="T6" fmla="*/ 187 w 375"/>
              <a:gd name="T7" fmla="*/ 374 h 375"/>
              <a:gd name="T8" fmla="*/ 0 w 375"/>
              <a:gd name="T9" fmla="*/ 187 h 375"/>
              <a:gd name="T10" fmla="*/ 0 w 375"/>
              <a:gd name="T11" fmla="*/ 187 h 375"/>
              <a:gd name="T12" fmla="*/ 187 w 375"/>
              <a:gd name="T13" fmla="*/ 0 h 375"/>
              <a:gd name="T14" fmla="*/ 187 w 375"/>
              <a:gd name="T15" fmla="*/ 0 h 375"/>
              <a:gd name="T16" fmla="*/ 374 w 375"/>
              <a:gd name="T17" fmla="*/ 18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375">
                <a:moveTo>
                  <a:pt x="374" y="187"/>
                </a:moveTo>
                <a:lnTo>
                  <a:pt x="374" y="187"/>
                </a:lnTo>
                <a:cubicBezTo>
                  <a:pt x="374" y="290"/>
                  <a:pt x="290" y="374"/>
                  <a:pt x="187" y="374"/>
                </a:cubicBezTo>
                <a:lnTo>
                  <a:pt x="187" y="374"/>
                </a:lnTo>
                <a:cubicBezTo>
                  <a:pt x="84" y="374"/>
                  <a:pt x="0" y="290"/>
                  <a:pt x="0" y="187"/>
                </a:cubicBezTo>
                <a:lnTo>
                  <a:pt x="0" y="187"/>
                </a:lnTo>
                <a:cubicBezTo>
                  <a:pt x="0" y="84"/>
                  <a:pt x="84" y="0"/>
                  <a:pt x="187" y="0"/>
                </a:cubicBezTo>
                <a:lnTo>
                  <a:pt x="187" y="0"/>
                </a:lnTo>
                <a:cubicBezTo>
                  <a:pt x="290" y="0"/>
                  <a:pt x="374" y="84"/>
                  <a:pt x="374" y="1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273">
            <a:extLst>
              <a:ext uri="{FF2B5EF4-FFF2-40B4-BE49-F238E27FC236}">
                <a16:creationId xmlns:a16="http://schemas.microsoft.com/office/drawing/2014/main" id="{AEE8E5AE-2794-E147-90E7-F06EF3D8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5951" y="4314720"/>
            <a:ext cx="466911" cy="466911"/>
          </a:xfrm>
          <a:custGeom>
            <a:avLst/>
            <a:gdLst>
              <a:gd name="T0" fmla="*/ 374 w 375"/>
              <a:gd name="T1" fmla="*/ 187 h 375"/>
              <a:gd name="T2" fmla="*/ 374 w 375"/>
              <a:gd name="T3" fmla="*/ 187 h 375"/>
              <a:gd name="T4" fmla="*/ 187 w 375"/>
              <a:gd name="T5" fmla="*/ 374 h 375"/>
              <a:gd name="T6" fmla="*/ 187 w 375"/>
              <a:gd name="T7" fmla="*/ 374 h 375"/>
              <a:gd name="T8" fmla="*/ 0 w 375"/>
              <a:gd name="T9" fmla="*/ 187 h 375"/>
              <a:gd name="T10" fmla="*/ 0 w 375"/>
              <a:gd name="T11" fmla="*/ 187 h 375"/>
              <a:gd name="T12" fmla="*/ 187 w 375"/>
              <a:gd name="T13" fmla="*/ 0 h 375"/>
              <a:gd name="T14" fmla="*/ 187 w 375"/>
              <a:gd name="T15" fmla="*/ 0 h 375"/>
              <a:gd name="T16" fmla="*/ 374 w 375"/>
              <a:gd name="T17" fmla="*/ 18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375">
                <a:moveTo>
                  <a:pt x="374" y="187"/>
                </a:moveTo>
                <a:lnTo>
                  <a:pt x="374" y="187"/>
                </a:lnTo>
                <a:cubicBezTo>
                  <a:pt x="374" y="290"/>
                  <a:pt x="291" y="374"/>
                  <a:pt x="187" y="374"/>
                </a:cubicBezTo>
                <a:lnTo>
                  <a:pt x="187" y="374"/>
                </a:lnTo>
                <a:cubicBezTo>
                  <a:pt x="84" y="374"/>
                  <a:pt x="0" y="290"/>
                  <a:pt x="0" y="187"/>
                </a:cubicBezTo>
                <a:lnTo>
                  <a:pt x="0" y="187"/>
                </a:lnTo>
                <a:cubicBezTo>
                  <a:pt x="0" y="83"/>
                  <a:pt x="84" y="0"/>
                  <a:pt x="187" y="0"/>
                </a:cubicBezTo>
                <a:lnTo>
                  <a:pt x="187" y="0"/>
                </a:lnTo>
                <a:cubicBezTo>
                  <a:pt x="291" y="0"/>
                  <a:pt x="374" y="83"/>
                  <a:pt x="374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41">
            <a:extLst>
              <a:ext uri="{FF2B5EF4-FFF2-40B4-BE49-F238E27FC236}">
                <a16:creationId xmlns:a16="http://schemas.microsoft.com/office/drawing/2014/main" id="{F4F060D7-F5A7-F049-89E1-9174FD4B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5951" y="7154628"/>
            <a:ext cx="466911" cy="466908"/>
          </a:xfrm>
          <a:custGeom>
            <a:avLst/>
            <a:gdLst>
              <a:gd name="T0" fmla="*/ 374 w 375"/>
              <a:gd name="T1" fmla="*/ 187 h 375"/>
              <a:gd name="T2" fmla="*/ 374 w 375"/>
              <a:gd name="T3" fmla="*/ 187 h 375"/>
              <a:gd name="T4" fmla="*/ 187 w 375"/>
              <a:gd name="T5" fmla="*/ 374 h 375"/>
              <a:gd name="T6" fmla="*/ 187 w 375"/>
              <a:gd name="T7" fmla="*/ 374 h 375"/>
              <a:gd name="T8" fmla="*/ 0 w 375"/>
              <a:gd name="T9" fmla="*/ 187 h 375"/>
              <a:gd name="T10" fmla="*/ 0 w 375"/>
              <a:gd name="T11" fmla="*/ 187 h 375"/>
              <a:gd name="T12" fmla="*/ 187 w 375"/>
              <a:gd name="T13" fmla="*/ 0 h 375"/>
              <a:gd name="T14" fmla="*/ 187 w 375"/>
              <a:gd name="T15" fmla="*/ 0 h 375"/>
              <a:gd name="T16" fmla="*/ 374 w 375"/>
              <a:gd name="T17" fmla="*/ 18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375">
                <a:moveTo>
                  <a:pt x="374" y="187"/>
                </a:moveTo>
                <a:lnTo>
                  <a:pt x="374" y="187"/>
                </a:lnTo>
                <a:cubicBezTo>
                  <a:pt x="374" y="291"/>
                  <a:pt x="291" y="374"/>
                  <a:pt x="187" y="374"/>
                </a:cubicBezTo>
                <a:lnTo>
                  <a:pt x="187" y="374"/>
                </a:lnTo>
                <a:cubicBezTo>
                  <a:pt x="84" y="374"/>
                  <a:pt x="0" y="291"/>
                  <a:pt x="0" y="187"/>
                </a:cubicBezTo>
                <a:lnTo>
                  <a:pt x="0" y="187"/>
                </a:lnTo>
                <a:cubicBezTo>
                  <a:pt x="0" y="84"/>
                  <a:pt x="84" y="0"/>
                  <a:pt x="187" y="0"/>
                </a:cubicBezTo>
                <a:lnTo>
                  <a:pt x="187" y="0"/>
                </a:lnTo>
                <a:cubicBezTo>
                  <a:pt x="291" y="0"/>
                  <a:pt x="374" y="84"/>
                  <a:pt x="374" y="1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1">
            <a:extLst>
              <a:ext uri="{FF2B5EF4-FFF2-40B4-BE49-F238E27FC236}">
                <a16:creationId xmlns:a16="http://schemas.microsoft.com/office/drawing/2014/main" id="{6F74A599-35BF-5041-BAA2-7D11D8DED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5951" y="9994533"/>
            <a:ext cx="466911" cy="466908"/>
          </a:xfrm>
          <a:custGeom>
            <a:avLst/>
            <a:gdLst>
              <a:gd name="T0" fmla="*/ 374 w 375"/>
              <a:gd name="T1" fmla="*/ 187 h 375"/>
              <a:gd name="T2" fmla="*/ 374 w 375"/>
              <a:gd name="T3" fmla="*/ 187 h 375"/>
              <a:gd name="T4" fmla="*/ 187 w 375"/>
              <a:gd name="T5" fmla="*/ 374 h 375"/>
              <a:gd name="T6" fmla="*/ 187 w 375"/>
              <a:gd name="T7" fmla="*/ 374 h 375"/>
              <a:gd name="T8" fmla="*/ 0 w 375"/>
              <a:gd name="T9" fmla="*/ 187 h 375"/>
              <a:gd name="T10" fmla="*/ 0 w 375"/>
              <a:gd name="T11" fmla="*/ 187 h 375"/>
              <a:gd name="T12" fmla="*/ 187 w 375"/>
              <a:gd name="T13" fmla="*/ 0 h 375"/>
              <a:gd name="T14" fmla="*/ 187 w 375"/>
              <a:gd name="T15" fmla="*/ 0 h 375"/>
              <a:gd name="T16" fmla="*/ 374 w 375"/>
              <a:gd name="T17" fmla="*/ 18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375">
                <a:moveTo>
                  <a:pt x="374" y="187"/>
                </a:moveTo>
                <a:lnTo>
                  <a:pt x="374" y="187"/>
                </a:lnTo>
                <a:cubicBezTo>
                  <a:pt x="374" y="291"/>
                  <a:pt x="291" y="374"/>
                  <a:pt x="187" y="374"/>
                </a:cubicBezTo>
                <a:lnTo>
                  <a:pt x="187" y="374"/>
                </a:lnTo>
                <a:cubicBezTo>
                  <a:pt x="84" y="374"/>
                  <a:pt x="0" y="291"/>
                  <a:pt x="0" y="187"/>
                </a:cubicBezTo>
                <a:lnTo>
                  <a:pt x="0" y="187"/>
                </a:lnTo>
                <a:cubicBezTo>
                  <a:pt x="0" y="84"/>
                  <a:pt x="84" y="0"/>
                  <a:pt x="187" y="0"/>
                </a:cubicBezTo>
                <a:lnTo>
                  <a:pt x="187" y="0"/>
                </a:lnTo>
                <a:cubicBezTo>
                  <a:pt x="291" y="0"/>
                  <a:pt x="374" y="84"/>
                  <a:pt x="374" y="18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7855B-4148-D740-A0B3-F21C4CF5E38F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9035D-B302-4844-A238-7CC1C7712E7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29F44-FC14-7F4C-8C51-C4DDA3640BCA}"/>
              </a:ext>
            </a:extLst>
          </p:cNvPr>
          <p:cNvSpPr txBox="1"/>
          <p:nvPr/>
        </p:nvSpPr>
        <p:spPr>
          <a:xfrm>
            <a:off x="12452207" y="4261369"/>
            <a:ext cx="41965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A18B6-CA41-214E-8C61-8BA9AAAA9083}"/>
              </a:ext>
            </a:extLst>
          </p:cNvPr>
          <p:cNvSpPr txBox="1"/>
          <p:nvPr/>
        </p:nvSpPr>
        <p:spPr>
          <a:xfrm>
            <a:off x="12452208" y="4897397"/>
            <a:ext cx="419656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29E7A-AEC4-0B46-993B-6037FABC9679}"/>
              </a:ext>
            </a:extLst>
          </p:cNvPr>
          <p:cNvSpPr txBox="1"/>
          <p:nvPr/>
        </p:nvSpPr>
        <p:spPr>
          <a:xfrm>
            <a:off x="12452207" y="7116081"/>
            <a:ext cx="41965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10%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C44CC-C802-674F-BD5D-2593947FC84E}"/>
              </a:ext>
            </a:extLst>
          </p:cNvPr>
          <p:cNvSpPr txBox="1"/>
          <p:nvPr/>
        </p:nvSpPr>
        <p:spPr>
          <a:xfrm>
            <a:off x="12452208" y="7752109"/>
            <a:ext cx="419656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E761D-2EE8-2147-AE2B-D604CA1A848A}"/>
              </a:ext>
            </a:extLst>
          </p:cNvPr>
          <p:cNvSpPr txBox="1"/>
          <p:nvPr/>
        </p:nvSpPr>
        <p:spPr>
          <a:xfrm>
            <a:off x="12452207" y="9948491"/>
            <a:ext cx="41965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18%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8D316-E8D7-ED47-AE0C-2301D6A1E7D1}"/>
              </a:ext>
            </a:extLst>
          </p:cNvPr>
          <p:cNvSpPr txBox="1"/>
          <p:nvPr/>
        </p:nvSpPr>
        <p:spPr>
          <a:xfrm>
            <a:off x="12452208" y="10584519"/>
            <a:ext cx="419656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15C7A-70D9-3C48-969D-1FD7FE44D781}"/>
              </a:ext>
            </a:extLst>
          </p:cNvPr>
          <p:cNvSpPr txBox="1"/>
          <p:nvPr/>
        </p:nvSpPr>
        <p:spPr>
          <a:xfrm>
            <a:off x="18392624" y="4239030"/>
            <a:ext cx="41965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34%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D62BC-1EF0-0844-BE72-E2A5708492CB}"/>
              </a:ext>
            </a:extLst>
          </p:cNvPr>
          <p:cNvSpPr txBox="1"/>
          <p:nvPr/>
        </p:nvSpPr>
        <p:spPr>
          <a:xfrm>
            <a:off x="18392625" y="4875058"/>
            <a:ext cx="419656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4F5810-B911-A940-904F-9CD9FEAFA578}"/>
              </a:ext>
            </a:extLst>
          </p:cNvPr>
          <p:cNvSpPr txBox="1"/>
          <p:nvPr/>
        </p:nvSpPr>
        <p:spPr>
          <a:xfrm>
            <a:off x="18392624" y="7071440"/>
            <a:ext cx="41965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18%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0EDCE-6665-8844-B935-1EA8D98171DE}"/>
              </a:ext>
            </a:extLst>
          </p:cNvPr>
          <p:cNvSpPr txBox="1"/>
          <p:nvPr/>
        </p:nvSpPr>
        <p:spPr>
          <a:xfrm>
            <a:off x="18392625" y="7707468"/>
            <a:ext cx="419656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0524A52-6C90-DE41-9444-2EEBFA6E3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94718"/>
              </p:ext>
            </p:extLst>
          </p:nvPr>
        </p:nvGraphicFramePr>
        <p:xfrm>
          <a:off x="2393802" y="4235116"/>
          <a:ext cx="7783352" cy="7783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C2FEBB3-EEC5-9F4D-B385-320E654CFBBF}"/>
              </a:ext>
            </a:extLst>
          </p:cNvPr>
          <p:cNvSpPr txBox="1"/>
          <p:nvPr/>
        </p:nvSpPr>
        <p:spPr>
          <a:xfrm>
            <a:off x="18392624" y="9948491"/>
            <a:ext cx="41965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6</a:t>
            </a:r>
            <a:r>
              <a:rPr lang="en-US" sz="3400" b="1" spc="-3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07E00E-991A-1144-909D-90D2C91EC5A4}"/>
              </a:ext>
            </a:extLst>
          </p:cNvPr>
          <p:cNvSpPr txBox="1"/>
          <p:nvPr/>
        </p:nvSpPr>
        <p:spPr>
          <a:xfrm>
            <a:off x="18392625" y="10584519"/>
            <a:ext cx="419656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95272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987A0D-A21F-234C-B7B3-A1944A320E2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1AD0C-D68C-534E-A218-307AC744D96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66265-E4CD-334C-8E7E-1ED2A713D967}"/>
              </a:ext>
            </a:extLst>
          </p:cNvPr>
          <p:cNvSpPr txBox="1"/>
          <p:nvPr/>
        </p:nvSpPr>
        <p:spPr>
          <a:xfrm>
            <a:off x="15973464" y="3623687"/>
            <a:ext cx="58415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57DCA-F498-084B-B413-1C610B92541F}"/>
              </a:ext>
            </a:extLst>
          </p:cNvPr>
          <p:cNvSpPr txBox="1"/>
          <p:nvPr/>
        </p:nvSpPr>
        <p:spPr>
          <a:xfrm>
            <a:off x="15973464" y="4275754"/>
            <a:ext cx="584150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50DD8-D666-C24D-B460-7E336A6E037F}"/>
              </a:ext>
            </a:extLst>
          </p:cNvPr>
          <p:cNvSpPr txBox="1"/>
          <p:nvPr/>
        </p:nvSpPr>
        <p:spPr>
          <a:xfrm>
            <a:off x="15973464" y="6069600"/>
            <a:ext cx="58415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0DA61-5239-374F-A27C-F344EA3F6627}"/>
              </a:ext>
            </a:extLst>
          </p:cNvPr>
          <p:cNvSpPr txBox="1"/>
          <p:nvPr/>
        </p:nvSpPr>
        <p:spPr>
          <a:xfrm>
            <a:off x="15973464" y="6721667"/>
            <a:ext cx="584150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D65AF-2275-B143-A977-5959A1DD6A83}"/>
              </a:ext>
            </a:extLst>
          </p:cNvPr>
          <p:cNvSpPr txBox="1"/>
          <p:nvPr/>
        </p:nvSpPr>
        <p:spPr>
          <a:xfrm>
            <a:off x="15973464" y="8531221"/>
            <a:ext cx="58415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5D415-747E-724B-8E24-0C282455CB86}"/>
              </a:ext>
            </a:extLst>
          </p:cNvPr>
          <p:cNvSpPr txBox="1"/>
          <p:nvPr/>
        </p:nvSpPr>
        <p:spPr>
          <a:xfrm>
            <a:off x="15973464" y="9183288"/>
            <a:ext cx="584150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385C1-6294-5D42-9ADE-1FED1DEE03EF}"/>
              </a:ext>
            </a:extLst>
          </p:cNvPr>
          <p:cNvSpPr txBox="1"/>
          <p:nvPr/>
        </p:nvSpPr>
        <p:spPr>
          <a:xfrm>
            <a:off x="15973464" y="10972060"/>
            <a:ext cx="58415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34ED7-68B8-D14B-83EF-19CB53DB2BAD}"/>
              </a:ext>
            </a:extLst>
          </p:cNvPr>
          <p:cNvSpPr txBox="1"/>
          <p:nvPr/>
        </p:nvSpPr>
        <p:spPr>
          <a:xfrm>
            <a:off x="15973464" y="11624127"/>
            <a:ext cx="584150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FFB212A-C4A8-364A-AF7D-486E0ECE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642141"/>
              </p:ext>
            </p:extLst>
          </p:nvPr>
        </p:nvGraphicFramePr>
        <p:xfrm>
          <a:off x="2585218" y="3701143"/>
          <a:ext cx="11902308" cy="8876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89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64">
            <a:extLst>
              <a:ext uri="{FF2B5EF4-FFF2-40B4-BE49-F238E27FC236}">
                <a16:creationId xmlns:a16="http://schemas.microsoft.com/office/drawing/2014/main" id="{6E20221F-6212-F44E-B2DB-D7A491552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770" y="3759925"/>
            <a:ext cx="5696290" cy="5696289"/>
          </a:xfrm>
          <a:custGeom>
            <a:avLst/>
            <a:gdLst>
              <a:gd name="T0" fmla="*/ 4571 w 4572"/>
              <a:gd name="T1" fmla="*/ 2286 h 4571"/>
              <a:gd name="T2" fmla="*/ 4571 w 4572"/>
              <a:gd name="T3" fmla="*/ 2286 h 4571"/>
              <a:gd name="T4" fmla="*/ 2285 w 4572"/>
              <a:gd name="T5" fmla="*/ 4570 h 4571"/>
              <a:gd name="T6" fmla="*/ 2285 w 4572"/>
              <a:gd name="T7" fmla="*/ 4570 h 4571"/>
              <a:gd name="T8" fmla="*/ 0 w 4572"/>
              <a:gd name="T9" fmla="*/ 2286 h 4571"/>
              <a:gd name="T10" fmla="*/ 0 w 4572"/>
              <a:gd name="T11" fmla="*/ 2286 h 4571"/>
              <a:gd name="T12" fmla="*/ 2285 w 4572"/>
              <a:gd name="T13" fmla="*/ 0 h 4571"/>
              <a:gd name="T14" fmla="*/ 2285 w 4572"/>
              <a:gd name="T15" fmla="*/ 0 h 4571"/>
              <a:gd name="T16" fmla="*/ 4571 w 4572"/>
              <a:gd name="T17" fmla="*/ 2286 h 4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72" h="4571">
                <a:moveTo>
                  <a:pt x="4571" y="2286"/>
                </a:moveTo>
                <a:lnTo>
                  <a:pt x="4571" y="2286"/>
                </a:lnTo>
                <a:cubicBezTo>
                  <a:pt x="4571" y="3547"/>
                  <a:pt x="3547" y="4570"/>
                  <a:pt x="2285" y="4570"/>
                </a:cubicBezTo>
                <a:lnTo>
                  <a:pt x="2285" y="4570"/>
                </a:lnTo>
                <a:cubicBezTo>
                  <a:pt x="1023" y="4570"/>
                  <a:pt x="0" y="3547"/>
                  <a:pt x="0" y="2286"/>
                </a:cubicBezTo>
                <a:lnTo>
                  <a:pt x="0" y="2286"/>
                </a:lnTo>
                <a:cubicBezTo>
                  <a:pt x="0" y="1023"/>
                  <a:pt x="1023" y="0"/>
                  <a:pt x="2285" y="0"/>
                </a:cubicBezTo>
                <a:lnTo>
                  <a:pt x="2285" y="0"/>
                </a:lnTo>
                <a:cubicBezTo>
                  <a:pt x="3547" y="0"/>
                  <a:pt x="4571" y="1023"/>
                  <a:pt x="4571" y="22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265">
            <a:extLst>
              <a:ext uri="{FF2B5EF4-FFF2-40B4-BE49-F238E27FC236}">
                <a16:creationId xmlns:a16="http://schemas.microsoft.com/office/drawing/2014/main" id="{715FB312-C130-1E4F-A5F6-E0E5A90A1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918" y="3759925"/>
            <a:ext cx="5690796" cy="5696289"/>
          </a:xfrm>
          <a:custGeom>
            <a:avLst/>
            <a:gdLst>
              <a:gd name="T0" fmla="*/ 4569 w 4570"/>
              <a:gd name="T1" fmla="*/ 2286 h 4571"/>
              <a:gd name="T2" fmla="*/ 4569 w 4570"/>
              <a:gd name="T3" fmla="*/ 2286 h 4571"/>
              <a:gd name="T4" fmla="*/ 2285 w 4570"/>
              <a:gd name="T5" fmla="*/ 4570 h 4571"/>
              <a:gd name="T6" fmla="*/ 2285 w 4570"/>
              <a:gd name="T7" fmla="*/ 4570 h 4571"/>
              <a:gd name="T8" fmla="*/ 0 w 4570"/>
              <a:gd name="T9" fmla="*/ 2286 h 4571"/>
              <a:gd name="T10" fmla="*/ 0 w 4570"/>
              <a:gd name="T11" fmla="*/ 2286 h 4571"/>
              <a:gd name="T12" fmla="*/ 2285 w 4570"/>
              <a:gd name="T13" fmla="*/ 0 h 4571"/>
              <a:gd name="T14" fmla="*/ 2285 w 4570"/>
              <a:gd name="T15" fmla="*/ 0 h 4571"/>
              <a:gd name="T16" fmla="*/ 4569 w 4570"/>
              <a:gd name="T17" fmla="*/ 2286 h 4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70" h="4571">
                <a:moveTo>
                  <a:pt x="4569" y="2286"/>
                </a:moveTo>
                <a:lnTo>
                  <a:pt x="4569" y="2286"/>
                </a:lnTo>
                <a:cubicBezTo>
                  <a:pt x="4569" y="3547"/>
                  <a:pt x="3546" y="4570"/>
                  <a:pt x="2285" y="4570"/>
                </a:cubicBezTo>
                <a:lnTo>
                  <a:pt x="2285" y="4570"/>
                </a:lnTo>
                <a:cubicBezTo>
                  <a:pt x="1023" y="4570"/>
                  <a:pt x="0" y="3547"/>
                  <a:pt x="0" y="2286"/>
                </a:cubicBezTo>
                <a:lnTo>
                  <a:pt x="0" y="2286"/>
                </a:lnTo>
                <a:cubicBezTo>
                  <a:pt x="0" y="1023"/>
                  <a:pt x="1023" y="0"/>
                  <a:pt x="2285" y="0"/>
                </a:cubicBezTo>
                <a:lnTo>
                  <a:pt x="2285" y="0"/>
                </a:lnTo>
                <a:cubicBezTo>
                  <a:pt x="3546" y="0"/>
                  <a:pt x="4569" y="1023"/>
                  <a:pt x="4569" y="22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266">
            <a:extLst>
              <a:ext uri="{FF2B5EF4-FFF2-40B4-BE49-F238E27FC236}">
                <a16:creationId xmlns:a16="http://schemas.microsoft.com/office/drawing/2014/main" id="{CDF9C7E1-3713-AC4D-8678-987F2A29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7064" y="3759925"/>
            <a:ext cx="5696290" cy="5696289"/>
          </a:xfrm>
          <a:custGeom>
            <a:avLst/>
            <a:gdLst>
              <a:gd name="T0" fmla="*/ 4570 w 4571"/>
              <a:gd name="T1" fmla="*/ 2286 h 4571"/>
              <a:gd name="T2" fmla="*/ 4570 w 4571"/>
              <a:gd name="T3" fmla="*/ 2286 h 4571"/>
              <a:gd name="T4" fmla="*/ 2286 w 4571"/>
              <a:gd name="T5" fmla="*/ 4570 h 4571"/>
              <a:gd name="T6" fmla="*/ 2286 w 4571"/>
              <a:gd name="T7" fmla="*/ 4570 h 4571"/>
              <a:gd name="T8" fmla="*/ 0 w 4571"/>
              <a:gd name="T9" fmla="*/ 2286 h 4571"/>
              <a:gd name="T10" fmla="*/ 0 w 4571"/>
              <a:gd name="T11" fmla="*/ 2286 h 4571"/>
              <a:gd name="T12" fmla="*/ 2286 w 4571"/>
              <a:gd name="T13" fmla="*/ 0 h 4571"/>
              <a:gd name="T14" fmla="*/ 2286 w 4571"/>
              <a:gd name="T15" fmla="*/ 0 h 4571"/>
              <a:gd name="T16" fmla="*/ 4570 w 4571"/>
              <a:gd name="T17" fmla="*/ 2286 h 4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71" h="4571">
                <a:moveTo>
                  <a:pt x="4570" y="2286"/>
                </a:moveTo>
                <a:lnTo>
                  <a:pt x="4570" y="2286"/>
                </a:lnTo>
                <a:cubicBezTo>
                  <a:pt x="4570" y="3547"/>
                  <a:pt x="3547" y="4570"/>
                  <a:pt x="2286" y="4570"/>
                </a:cubicBezTo>
                <a:lnTo>
                  <a:pt x="2286" y="4570"/>
                </a:lnTo>
                <a:cubicBezTo>
                  <a:pt x="1023" y="4570"/>
                  <a:pt x="0" y="3547"/>
                  <a:pt x="0" y="2286"/>
                </a:cubicBezTo>
                <a:lnTo>
                  <a:pt x="0" y="2286"/>
                </a:lnTo>
                <a:cubicBezTo>
                  <a:pt x="0" y="1023"/>
                  <a:pt x="1023" y="0"/>
                  <a:pt x="2286" y="0"/>
                </a:cubicBezTo>
                <a:lnTo>
                  <a:pt x="2286" y="0"/>
                </a:lnTo>
                <a:cubicBezTo>
                  <a:pt x="3547" y="0"/>
                  <a:pt x="4570" y="1023"/>
                  <a:pt x="4570" y="22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267">
            <a:extLst>
              <a:ext uri="{FF2B5EF4-FFF2-40B4-BE49-F238E27FC236}">
                <a16:creationId xmlns:a16="http://schemas.microsoft.com/office/drawing/2014/main" id="{C3F1B42B-D636-E740-B328-E68D5ABF2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782" y="3666543"/>
            <a:ext cx="988748" cy="5866573"/>
          </a:xfrm>
          <a:custGeom>
            <a:avLst/>
            <a:gdLst>
              <a:gd name="T0" fmla="*/ 677 w 793"/>
              <a:gd name="T1" fmla="*/ 2413 h 4708"/>
              <a:gd name="T2" fmla="*/ 726 w 793"/>
              <a:gd name="T3" fmla="*/ 2415 h 4708"/>
              <a:gd name="T4" fmla="*/ 775 w 793"/>
              <a:gd name="T5" fmla="*/ 2400 h 4708"/>
              <a:gd name="T6" fmla="*/ 792 w 793"/>
              <a:gd name="T7" fmla="*/ 2357 h 4708"/>
              <a:gd name="T8" fmla="*/ 775 w 793"/>
              <a:gd name="T9" fmla="*/ 2314 h 4708"/>
              <a:gd name="T10" fmla="*/ 726 w 793"/>
              <a:gd name="T11" fmla="*/ 2299 h 4708"/>
              <a:gd name="T12" fmla="*/ 537 w 793"/>
              <a:gd name="T13" fmla="*/ 2225 h 4708"/>
              <a:gd name="T14" fmla="*/ 449 w 793"/>
              <a:gd name="T15" fmla="*/ 1988 h 4708"/>
              <a:gd name="T16" fmla="*/ 468 w 793"/>
              <a:gd name="T17" fmla="*/ 1681 h 4708"/>
              <a:gd name="T18" fmla="*/ 528 w 793"/>
              <a:gd name="T19" fmla="*/ 1363 h 4708"/>
              <a:gd name="T20" fmla="*/ 631 w 793"/>
              <a:gd name="T21" fmla="*/ 1031 h 4708"/>
              <a:gd name="T22" fmla="*/ 720 w 793"/>
              <a:gd name="T23" fmla="*/ 745 h 4708"/>
              <a:gd name="T24" fmla="*/ 640 w 793"/>
              <a:gd name="T25" fmla="*/ 200 h 4708"/>
              <a:gd name="T26" fmla="*/ 410 w 793"/>
              <a:gd name="T27" fmla="*/ 35 h 4708"/>
              <a:gd name="T28" fmla="*/ 119 w 793"/>
              <a:gd name="T29" fmla="*/ 12 h 4708"/>
              <a:gd name="T30" fmla="*/ 48 w 793"/>
              <a:gd name="T31" fmla="*/ 20 h 4708"/>
              <a:gd name="T32" fmla="*/ 7 w 793"/>
              <a:gd name="T33" fmla="*/ 53 h 4708"/>
              <a:gd name="T34" fmla="*/ 16 w 793"/>
              <a:gd name="T35" fmla="*/ 108 h 4708"/>
              <a:gd name="T36" fmla="*/ 68 w 793"/>
              <a:gd name="T37" fmla="*/ 128 h 4708"/>
              <a:gd name="T38" fmla="*/ 535 w 793"/>
              <a:gd name="T39" fmla="*/ 244 h 4708"/>
              <a:gd name="T40" fmla="*/ 614 w 793"/>
              <a:gd name="T41" fmla="*/ 712 h 4708"/>
              <a:gd name="T42" fmla="*/ 527 w 793"/>
              <a:gd name="T43" fmla="*/ 997 h 4708"/>
              <a:gd name="T44" fmla="*/ 521 w 793"/>
              <a:gd name="T45" fmla="*/ 1012 h 4708"/>
              <a:gd name="T46" fmla="*/ 424 w 793"/>
              <a:gd name="T47" fmla="*/ 1327 h 4708"/>
              <a:gd name="T48" fmla="*/ 360 w 793"/>
              <a:gd name="T49" fmla="*/ 1655 h 4708"/>
              <a:gd name="T50" fmla="*/ 338 w 793"/>
              <a:gd name="T51" fmla="*/ 1977 h 4708"/>
              <a:gd name="T52" fmla="*/ 433 w 793"/>
              <a:gd name="T53" fmla="*/ 2271 h 4708"/>
              <a:gd name="T54" fmla="*/ 525 w 793"/>
              <a:gd name="T55" fmla="*/ 2357 h 4708"/>
              <a:gd name="T56" fmla="*/ 480 w 793"/>
              <a:gd name="T57" fmla="*/ 2392 h 4708"/>
              <a:gd name="T58" fmla="*/ 346 w 793"/>
              <a:gd name="T59" fmla="*/ 2659 h 4708"/>
              <a:gd name="T60" fmla="*/ 351 w 793"/>
              <a:gd name="T61" fmla="*/ 2980 h 4708"/>
              <a:gd name="T62" fmla="*/ 405 w 793"/>
              <a:gd name="T63" fmla="*/ 3307 h 4708"/>
              <a:gd name="T64" fmla="*/ 495 w 793"/>
              <a:gd name="T65" fmla="*/ 3626 h 4708"/>
              <a:gd name="T66" fmla="*/ 526 w 793"/>
              <a:gd name="T67" fmla="*/ 3715 h 4708"/>
              <a:gd name="T68" fmla="*/ 596 w 793"/>
              <a:gd name="T69" fmla="*/ 3927 h 4708"/>
              <a:gd name="T70" fmla="*/ 566 w 793"/>
              <a:gd name="T71" fmla="*/ 4425 h 4708"/>
              <a:gd name="T72" fmla="*/ 390 w 793"/>
              <a:gd name="T73" fmla="*/ 4569 h 4708"/>
              <a:gd name="T74" fmla="*/ 134 w 793"/>
              <a:gd name="T75" fmla="*/ 4593 h 4708"/>
              <a:gd name="T76" fmla="*/ 68 w 793"/>
              <a:gd name="T77" fmla="*/ 4585 h 4708"/>
              <a:gd name="T78" fmla="*/ 4 w 793"/>
              <a:gd name="T79" fmla="*/ 4632 h 4708"/>
              <a:gd name="T80" fmla="*/ 48 w 793"/>
              <a:gd name="T81" fmla="*/ 4693 h 4708"/>
              <a:gd name="T82" fmla="*/ 211 w 793"/>
              <a:gd name="T83" fmla="*/ 4707 h 4708"/>
              <a:gd name="T84" fmla="*/ 597 w 793"/>
              <a:gd name="T85" fmla="*/ 4564 h 4708"/>
              <a:gd name="T86" fmla="*/ 734 w 793"/>
              <a:gd name="T87" fmla="*/ 4049 h 4708"/>
              <a:gd name="T88" fmla="*/ 638 w 793"/>
              <a:gd name="T89" fmla="*/ 3701 h 4708"/>
              <a:gd name="T90" fmla="*/ 549 w 793"/>
              <a:gd name="T91" fmla="*/ 3427 h 4708"/>
              <a:gd name="T92" fmla="*/ 479 w 793"/>
              <a:gd name="T93" fmla="*/ 3110 h 4708"/>
              <a:gd name="T94" fmla="*/ 447 w 793"/>
              <a:gd name="T95" fmla="*/ 2797 h 4708"/>
              <a:gd name="T96" fmla="*/ 504 w 793"/>
              <a:gd name="T97" fmla="*/ 2532 h 4708"/>
              <a:gd name="T98" fmla="*/ 677 w 793"/>
              <a:gd name="T99" fmla="*/ 2413 h 4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3" h="4708">
                <a:moveTo>
                  <a:pt x="677" y="2413"/>
                </a:moveTo>
                <a:lnTo>
                  <a:pt x="677" y="2413"/>
                </a:lnTo>
                <a:cubicBezTo>
                  <a:pt x="693" y="2411"/>
                  <a:pt x="710" y="2412"/>
                  <a:pt x="726" y="2415"/>
                </a:cubicBezTo>
                <a:lnTo>
                  <a:pt x="726" y="2415"/>
                </a:lnTo>
                <a:cubicBezTo>
                  <a:pt x="744" y="2419"/>
                  <a:pt x="762" y="2413"/>
                  <a:pt x="775" y="2400"/>
                </a:cubicBezTo>
                <a:lnTo>
                  <a:pt x="775" y="2400"/>
                </a:lnTo>
                <a:cubicBezTo>
                  <a:pt x="786" y="2389"/>
                  <a:pt x="792" y="2373"/>
                  <a:pt x="792" y="2357"/>
                </a:cubicBezTo>
                <a:lnTo>
                  <a:pt x="792" y="2357"/>
                </a:lnTo>
                <a:cubicBezTo>
                  <a:pt x="792" y="2341"/>
                  <a:pt x="786" y="2326"/>
                  <a:pt x="775" y="2314"/>
                </a:cubicBezTo>
                <a:lnTo>
                  <a:pt x="775" y="2314"/>
                </a:lnTo>
                <a:cubicBezTo>
                  <a:pt x="762" y="2301"/>
                  <a:pt x="744" y="2296"/>
                  <a:pt x="726" y="2299"/>
                </a:cubicBezTo>
                <a:lnTo>
                  <a:pt x="726" y="2299"/>
                </a:lnTo>
                <a:cubicBezTo>
                  <a:pt x="663" y="2312"/>
                  <a:pt x="592" y="2283"/>
                  <a:pt x="537" y="2225"/>
                </a:cubicBezTo>
                <a:lnTo>
                  <a:pt x="537" y="2225"/>
                </a:lnTo>
                <a:cubicBezTo>
                  <a:pt x="486" y="2169"/>
                  <a:pt x="456" y="2089"/>
                  <a:pt x="449" y="1988"/>
                </a:cubicBezTo>
                <a:lnTo>
                  <a:pt x="449" y="1988"/>
                </a:lnTo>
                <a:cubicBezTo>
                  <a:pt x="442" y="1886"/>
                  <a:pt x="454" y="1781"/>
                  <a:pt x="468" y="1681"/>
                </a:cubicBezTo>
                <a:lnTo>
                  <a:pt x="468" y="1681"/>
                </a:lnTo>
                <a:cubicBezTo>
                  <a:pt x="482" y="1575"/>
                  <a:pt x="502" y="1468"/>
                  <a:pt x="528" y="1363"/>
                </a:cubicBezTo>
                <a:lnTo>
                  <a:pt x="528" y="1363"/>
                </a:lnTo>
                <a:cubicBezTo>
                  <a:pt x="551" y="1269"/>
                  <a:pt x="583" y="1168"/>
                  <a:pt x="623" y="1055"/>
                </a:cubicBezTo>
                <a:lnTo>
                  <a:pt x="631" y="1031"/>
                </a:lnTo>
                <a:lnTo>
                  <a:pt x="631" y="1031"/>
                </a:lnTo>
                <a:cubicBezTo>
                  <a:pt x="664" y="939"/>
                  <a:pt x="698" y="844"/>
                  <a:pt x="720" y="745"/>
                </a:cubicBezTo>
                <a:lnTo>
                  <a:pt x="720" y="745"/>
                </a:lnTo>
                <a:cubicBezTo>
                  <a:pt x="767" y="531"/>
                  <a:pt x="738" y="337"/>
                  <a:pt x="640" y="200"/>
                </a:cubicBezTo>
                <a:lnTo>
                  <a:pt x="640" y="200"/>
                </a:lnTo>
                <a:cubicBezTo>
                  <a:pt x="584" y="122"/>
                  <a:pt x="504" y="65"/>
                  <a:pt x="410" y="35"/>
                </a:cubicBezTo>
                <a:lnTo>
                  <a:pt x="410" y="35"/>
                </a:lnTo>
                <a:cubicBezTo>
                  <a:pt x="326" y="8"/>
                  <a:pt x="230" y="0"/>
                  <a:pt x="119" y="12"/>
                </a:cubicBezTo>
                <a:lnTo>
                  <a:pt x="119" y="12"/>
                </a:lnTo>
                <a:cubicBezTo>
                  <a:pt x="96" y="13"/>
                  <a:pt x="73" y="16"/>
                  <a:pt x="48" y="20"/>
                </a:cubicBezTo>
                <a:lnTo>
                  <a:pt x="48" y="20"/>
                </a:lnTo>
                <a:cubicBezTo>
                  <a:pt x="29" y="24"/>
                  <a:pt x="14" y="36"/>
                  <a:pt x="7" y="53"/>
                </a:cubicBezTo>
                <a:lnTo>
                  <a:pt x="7" y="53"/>
                </a:lnTo>
                <a:cubicBezTo>
                  <a:pt x="0" y="71"/>
                  <a:pt x="4" y="92"/>
                  <a:pt x="16" y="108"/>
                </a:cubicBezTo>
                <a:lnTo>
                  <a:pt x="16" y="108"/>
                </a:lnTo>
                <a:cubicBezTo>
                  <a:pt x="29" y="124"/>
                  <a:pt x="49" y="131"/>
                  <a:pt x="68" y="128"/>
                </a:cubicBezTo>
                <a:lnTo>
                  <a:pt x="68" y="128"/>
                </a:lnTo>
                <a:cubicBezTo>
                  <a:pt x="285" y="94"/>
                  <a:pt x="442" y="133"/>
                  <a:pt x="535" y="244"/>
                </a:cubicBezTo>
                <a:lnTo>
                  <a:pt x="535" y="244"/>
                </a:lnTo>
                <a:cubicBezTo>
                  <a:pt x="588" y="307"/>
                  <a:pt x="669" y="452"/>
                  <a:pt x="614" y="712"/>
                </a:cubicBezTo>
                <a:lnTo>
                  <a:pt x="614" y="712"/>
                </a:lnTo>
                <a:cubicBezTo>
                  <a:pt x="594" y="808"/>
                  <a:pt x="560" y="904"/>
                  <a:pt x="527" y="997"/>
                </a:cubicBezTo>
                <a:lnTo>
                  <a:pt x="521" y="1012"/>
                </a:lnTo>
                <a:lnTo>
                  <a:pt x="521" y="1012"/>
                </a:lnTo>
                <a:cubicBezTo>
                  <a:pt x="479" y="1131"/>
                  <a:pt x="448" y="1231"/>
                  <a:pt x="424" y="1327"/>
                </a:cubicBezTo>
                <a:lnTo>
                  <a:pt x="424" y="1327"/>
                </a:lnTo>
                <a:cubicBezTo>
                  <a:pt x="397" y="1434"/>
                  <a:pt x="375" y="1545"/>
                  <a:pt x="360" y="1655"/>
                </a:cubicBezTo>
                <a:lnTo>
                  <a:pt x="360" y="1655"/>
                </a:lnTo>
                <a:cubicBezTo>
                  <a:pt x="346" y="1758"/>
                  <a:pt x="333" y="1868"/>
                  <a:pt x="338" y="1977"/>
                </a:cubicBezTo>
                <a:lnTo>
                  <a:pt x="338" y="1977"/>
                </a:lnTo>
                <a:cubicBezTo>
                  <a:pt x="344" y="2098"/>
                  <a:pt x="376" y="2197"/>
                  <a:pt x="433" y="2271"/>
                </a:cubicBezTo>
                <a:lnTo>
                  <a:pt x="433" y="2271"/>
                </a:lnTo>
                <a:cubicBezTo>
                  <a:pt x="459" y="2305"/>
                  <a:pt x="490" y="2334"/>
                  <a:pt x="525" y="2357"/>
                </a:cubicBezTo>
                <a:lnTo>
                  <a:pt x="525" y="2357"/>
                </a:lnTo>
                <a:cubicBezTo>
                  <a:pt x="509" y="2367"/>
                  <a:pt x="494" y="2379"/>
                  <a:pt x="480" y="2392"/>
                </a:cubicBezTo>
                <a:lnTo>
                  <a:pt x="480" y="2392"/>
                </a:lnTo>
                <a:cubicBezTo>
                  <a:pt x="409" y="2456"/>
                  <a:pt x="362" y="2549"/>
                  <a:pt x="346" y="2659"/>
                </a:cubicBezTo>
                <a:lnTo>
                  <a:pt x="346" y="2659"/>
                </a:lnTo>
                <a:cubicBezTo>
                  <a:pt x="330" y="2767"/>
                  <a:pt x="339" y="2877"/>
                  <a:pt x="351" y="2980"/>
                </a:cubicBezTo>
                <a:lnTo>
                  <a:pt x="351" y="2980"/>
                </a:lnTo>
                <a:cubicBezTo>
                  <a:pt x="363" y="3090"/>
                  <a:pt x="382" y="3200"/>
                  <a:pt x="405" y="3307"/>
                </a:cubicBezTo>
                <a:lnTo>
                  <a:pt x="405" y="3307"/>
                </a:lnTo>
                <a:cubicBezTo>
                  <a:pt x="429" y="3414"/>
                  <a:pt x="459" y="3521"/>
                  <a:pt x="495" y="3626"/>
                </a:cubicBezTo>
                <a:lnTo>
                  <a:pt x="495" y="3626"/>
                </a:lnTo>
                <a:cubicBezTo>
                  <a:pt x="505" y="3656"/>
                  <a:pt x="516" y="3685"/>
                  <a:pt x="526" y="3715"/>
                </a:cubicBezTo>
                <a:lnTo>
                  <a:pt x="526" y="3715"/>
                </a:lnTo>
                <a:cubicBezTo>
                  <a:pt x="551" y="3784"/>
                  <a:pt x="577" y="3856"/>
                  <a:pt x="596" y="3927"/>
                </a:cubicBezTo>
                <a:lnTo>
                  <a:pt x="596" y="3927"/>
                </a:lnTo>
                <a:cubicBezTo>
                  <a:pt x="652" y="4131"/>
                  <a:pt x="642" y="4299"/>
                  <a:pt x="566" y="4425"/>
                </a:cubicBezTo>
                <a:lnTo>
                  <a:pt x="566" y="4425"/>
                </a:lnTo>
                <a:cubicBezTo>
                  <a:pt x="525" y="4493"/>
                  <a:pt x="465" y="4543"/>
                  <a:pt x="390" y="4569"/>
                </a:cubicBezTo>
                <a:lnTo>
                  <a:pt x="390" y="4569"/>
                </a:lnTo>
                <a:cubicBezTo>
                  <a:pt x="319" y="4595"/>
                  <a:pt x="235" y="4603"/>
                  <a:pt x="134" y="4593"/>
                </a:cubicBezTo>
                <a:lnTo>
                  <a:pt x="134" y="4593"/>
                </a:lnTo>
                <a:cubicBezTo>
                  <a:pt x="113" y="4591"/>
                  <a:pt x="91" y="4589"/>
                  <a:pt x="68" y="4585"/>
                </a:cubicBezTo>
                <a:lnTo>
                  <a:pt x="68" y="4585"/>
                </a:lnTo>
                <a:cubicBezTo>
                  <a:pt x="38" y="4580"/>
                  <a:pt x="9" y="4602"/>
                  <a:pt x="4" y="4632"/>
                </a:cubicBezTo>
                <a:lnTo>
                  <a:pt x="4" y="4632"/>
                </a:lnTo>
                <a:cubicBezTo>
                  <a:pt x="0" y="4661"/>
                  <a:pt x="19" y="4688"/>
                  <a:pt x="48" y="4693"/>
                </a:cubicBezTo>
                <a:lnTo>
                  <a:pt x="48" y="4693"/>
                </a:lnTo>
                <a:cubicBezTo>
                  <a:pt x="106" y="4702"/>
                  <a:pt x="161" y="4707"/>
                  <a:pt x="211" y="4707"/>
                </a:cubicBezTo>
                <a:lnTo>
                  <a:pt x="211" y="4707"/>
                </a:lnTo>
                <a:cubicBezTo>
                  <a:pt x="377" y="4707"/>
                  <a:pt x="506" y="4659"/>
                  <a:pt x="597" y="4564"/>
                </a:cubicBezTo>
                <a:lnTo>
                  <a:pt x="597" y="4564"/>
                </a:lnTo>
                <a:cubicBezTo>
                  <a:pt x="714" y="4444"/>
                  <a:pt x="763" y="4257"/>
                  <a:pt x="734" y="4049"/>
                </a:cubicBezTo>
                <a:lnTo>
                  <a:pt x="734" y="4049"/>
                </a:lnTo>
                <a:cubicBezTo>
                  <a:pt x="718" y="3935"/>
                  <a:pt x="682" y="3826"/>
                  <a:pt x="649" y="3732"/>
                </a:cubicBezTo>
                <a:lnTo>
                  <a:pt x="638" y="3701"/>
                </a:lnTo>
                <a:lnTo>
                  <a:pt x="638" y="3701"/>
                </a:lnTo>
                <a:cubicBezTo>
                  <a:pt x="607" y="3612"/>
                  <a:pt x="574" y="3520"/>
                  <a:pt x="549" y="3427"/>
                </a:cubicBezTo>
                <a:lnTo>
                  <a:pt x="549" y="3427"/>
                </a:lnTo>
                <a:cubicBezTo>
                  <a:pt x="520" y="3323"/>
                  <a:pt x="497" y="3216"/>
                  <a:pt x="479" y="3110"/>
                </a:cubicBezTo>
                <a:lnTo>
                  <a:pt x="479" y="3110"/>
                </a:lnTo>
                <a:cubicBezTo>
                  <a:pt x="458" y="2983"/>
                  <a:pt x="449" y="2886"/>
                  <a:pt x="447" y="2797"/>
                </a:cubicBezTo>
                <a:lnTo>
                  <a:pt x="447" y="2797"/>
                </a:lnTo>
                <a:cubicBezTo>
                  <a:pt x="445" y="2681"/>
                  <a:pt x="463" y="2597"/>
                  <a:pt x="504" y="2532"/>
                </a:cubicBezTo>
                <a:lnTo>
                  <a:pt x="504" y="2532"/>
                </a:lnTo>
                <a:cubicBezTo>
                  <a:pt x="546" y="2466"/>
                  <a:pt x="612" y="2420"/>
                  <a:pt x="677" y="241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268">
            <a:extLst>
              <a:ext uri="{FF2B5EF4-FFF2-40B4-BE49-F238E27FC236}">
                <a16:creationId xmlns:a16="http://schemas.microsoft.com/office/drawing/2014/main" id="{F57143F4-D306-0B49-B725-AB9B773CD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4928" y="3666543"/>
            <a:ext cx="988748" cy="5866573"/>
          </a:xfrm>
          <a:custGeom>
            <a:avLst/>
            <a:gdLst>
              <a:gd name="T0" fmla="*/ 677 w 793"/>
              <a:gd name="T1" fmla="*/ 2413 h 4708"/>
              <a:gd name="T2" fmla="*/ 726 w 793"/>
              <a:gd name="T3" fmla="*/ 2415 h 4708"/>
              <a:gd name="T4" fmla="*/ 775 w 793"/>
              <a:gd name="T5" fmla="*/ 2400 h 4708"/>
              <a:gd name="T6" fmla="*/ 792 w 793"/>
              <a:gd name="T7" fmla="*/ 2357 h 4708"/>
              <a:gd name="T8" fmla="*/ 775 w 793"/>
              <a:gd name="T9" fmla="*/ 2314 h 4708"/>
              <a:gd name="T10" fmla="*/ 726 w 793"/>
              <a:gd name="T11" fmla="*/ 2299 h 4708"/>
              <a:gd name="T12" fmla="*/ 537 w 793"/>
              <a:gd name="T13" fmla="*/ 2225 h 4708"/>
              <a:gd name="T14" fmla="*/ 449 w 793"/>
              <a:gd name="T15" fmla="*/ 1988 h 4708"/>
              <a:gd name="T16" fmla="*/ 468 w 793"/>
              <a:gd name="T17" fmla="*/ 1681 h 4708"/>
              <a:gd name="T18" fmla="*/ 528 w 793"/>
              <a:gd name="T19" fmla="*/ 1363 h 4708"/>
              <a:gd name="T20" fmla="*/ 632 w 793"/>
              <a:gd name="T21" fmla="*/ 1031 h 4708"/>
              <a:gd name="T22" fmla="*/ 720 w 793"/>
              <a:gd name="T23" fmla="*/ 745 h 4708"/>
              <a:gd name="T24" fmla="*/ 640 w 793"/>
              <a:gd name="T25" fmla="*/ 200 h 4708"/>
              <a:gd name="T26" fmla="*/ 410 w 793"/>
              <a:gd name="T27" fmla="*/ 35 h 4708"/>
              <a:gd name="T28" fmla="*/ 119 w 793"/>
              <a:gd name="T29" fmla="*/ 12 h 4708"/>
              <a:gd name="T30" fmla="*/ 48 w 793"/>
              <a:gd name="T31" fmla="*/ 20 h 4708"/>
              <a:gd name="T32" fmla="*/ 7 w 793"/>
              <a:gd name="T33" fmla="*/ 53 h 4708"/>
              <a:gd name="T34" fmla="*/ 16 w 793"/>
              <a:gd name="T35" fmla="*/ 108 h 4708"/>
              <a:gd name="T36" fmla="*/ 68 w 793"/>
              <a:gd name="T37" fmla="*/ 128 h 4708"/>
              <a:gd name="T38" fmla="*/ 535 w 793"/>
              <a:gd name="T39" fmla="*/ 244 h 4708"/>
              <a:gd name="T40" fmla="*/ 614 w 793"/>
              <a:gd name="T41" fmla="*/ 712 h 4708"/>
              <a:gd name="T42" fmla="*/ 527 w 793"/>
              <a:gd name="T43" fmla="*/ 997 h 4708"/>
              <a:gd name="T44" fmla="*/ 521 w 793"/>
              <a:gd name="T45" fmla="*/ 1012 h 4708"/>
              <a:gd name="T46" fmla="*/ 424 w 793"/>
              <a:gd name="T47" fmla="*/ 1327 h 4708"/>
              <a:gd name="T48" fmla="*/ 361 w 793"/>
              <a:gd name="T49" fmla="*/ 1655 h 4708"/>
              <a:gd name="T50" fmla="*/ 338 w 793"/>
              <a:gd name="T51" fmla="*/ 1977 h 4708"/>
              <a:gd name="T52" fmla="*/ 434 w 793"/>
              <a:gd name="T53" fmla="*/ 2271 h 4708"/>
              <a:gd name="T54" fmla="*/ 525 w 793"/>
              <a:gd name="T55" fmla="*/ 2357 h 4708"/>
              <a:gd name="T56" fmla="*/ 480 w 793"/>
              <a:gd name="T57" fmla="*/ 2392 h 4708"/>
              <a:gd name="T58" fmla="*/ 346 w 793"/>
              <a:gd name="T59" fmla="*/ 2659 h 4708"/>
              <a:gd name="T60" fmla="*/ 351 w 793"/>
              <a:gd name="T61" fmla="*/ 2980 h 4708"/>
              <a:gd name="T62" fmla="*/ 405 w 793"/>
              <a:gd name="T63" fmla="*/ 3307 h 4708"/>
              <a:gd name="T64" fmla="*/ 495 w 793"/>
              <a:gd name="T65" fmla="*/ 3626 h 4708"/>
              <a:gd name="T66" fmla="*/ 527 w 793"/>
              <a:gd name="T67" fmla="*/ 3715 h 4708"/>
              <a:gd name="T68" fmla="*/ 597 w 793"/>
              <a:gd name="T69" fmla="*/ 3927 h 4708"/>
              <a:gd name="T70" fmla="*/ 566 w 793"/>
              <a:gd name="T71" fmla="*/ 4425 h 4708"/>
              <a:gd name="T72" fmla="*/ 391 w 793"/>
              <a:gd name="T73" fmla="*/ 4569 h 4708"/>
              <a:gd name="T74" fmla="*/ 135 w 793"/>
              <a:gd name="T75" fmla="*/ 4593 h 4708"/>
              <a:gd name="T76" fmla="*/ 68 w 793"/>
              <a:gd name="T77" fmla="*/ 4585 h 4708"/>
              <a:gd name="T78" fmla="*/ 4 w 793"/>
              <a:gd name="T79" fmla="*/ 4632 h 4708"/>
              <a:gd name="T80" fmla="*/ 48 w 793"/>
              <a:gd name="T81" fmla="*/ 4693 h 4708"/>
              <a:gd name="T82" fmla="*/ 211 w 793"/>
              <a:gd name="T83" fmla="*/ 4707 h 4708"/>
              <a:gd name="T84" fmla="*/ 597 w 793"/>
              <a:gd name="T85" fmla="*/ 4564 h 4708"/>
              <a:gd name="T86" fmla="*/ 734 w 793"/>
              <a:gd name="T87" fmla="*/ 4049 h 4708"/>
              <a:gd name="T88" fmla="*/ 638 w 793"/>
              <a:gd name="T89" fmla="*/ 3701 h 4708"/>
              <a:gd name="T90" fmla="*/ 549 w 793"/>
              <a:gd name="T91" fmla="*/ 3427 h 4708"/>
              <a:gd name="T92" fmla="*/ 479 w 793"/>
              <a:gd name="T93" fmla="*/ 3110 h 4708"/>
              <a:gd name="T94" fmla="*/ 447 w 793"/>
              <a:gd name="T95" fmla="*/ 2797 h 4708"/>
              <a:gd name="T96" fmla="*/ 504 w 793"/>
              <a:gd name="T97" fmla="*/ 2532 h 4708"/>
              <a:gd name="T98" fmla="*/ 677 w 793"/>
              <a:gd name="T99" fmla="*/ 2413 h 4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3" h="4708">
                <a:moveTo>
                  <a:pt x="677" y="2413"/>
                </a:moveTo>
                <a:lnTo>
                  <a:pt x="677" y="2413"/>
                </a:lnTo>
                <a:cubicBezTo>
                  <a:pt x="693" y="2411"/>
                  <a:pt x="710" y="2412"/>
                  <a:pt x="726" y="2415"/>
                </a:cubicBezTo>
                <a:lnTo>
                  <a:pt x="726" y="2415"/>
                </a:lnTo>
                <a:cubicBezTo>
                  <a:pt x="744" y="2419"/>
                  <a:pt x="762" y="2413"/>
                  <a:pt x="775" y="2400"/>
                </a:cubicBezTo>
                <a:lnTo>
                  <a:pt x="775" y="2400"/>
                </a:lnTo>
                <a:cubicBezTo>
                  <a:pt x="786" y="2389"/>
                  <a:pt x="792" y="2373"/>
                  <a:pt x="792" y="2357"/>
                </a:cubicBezTo>
                <a:lnTo>
                  <a:pt x="792" y="2357"/>
                </a:lnTo>
                <a:cubicBezTo>
                  <a:pt x="792" y="2341"/>
                  <a:pt x="786" y="2326"/>
                  <a:pt x="775" y="2314"/>
                </a:cubicBezTo>
                <a:lnTo>
                  <a:pt x="775" y="2314"/>
                </a:lnTo>
                <a:cubicBezTo>
                  <a:pt x="762" y="2301"/>
                  <a:pt x="744" y="2296"/>
                  <a:pt x="726" y="2299"/>
                </a:cubicBezTo>
                <a:lnTo>
                  <a:pt x="726" y="2299"/>
                </a:lnTo>
                <a:cubicBezTo>
                  <a:pt x="663" y="2312"/>
                  <a:pt x="592" y="2283"/>
                  <a:pt x="537" y="2225"/>
                </a:cubicBezTo>
                <a:lnTo>
                  <a:pt x="537" y="2225"/>
                </a:lnTo>
                <a:cubicBezTo>
                  <a:pt x="485" y="2169"/>
                  <a:pt x="456" y="2089"/>
                  <a:pt x="449" y="1988"/>
                </a:cubicBezTo>
                <a:lnTo>
                  <a:pt x="449" y="1988"/>
                </a:lnTo>
                <a:cubicBezTo>
                  <a:pt x="442" y="1886"/>
                  <a:pt x="454" y="1781"/>
                  <a:pt x="468" y="1681"/>
                </a:cubicBezTo>
                <a:lnTo>
                  <a:pt x="468" y="1681"/>
                </a:lnTo>
                <a:cubicBezTo>
                  <a:pt x="482" y="1575"/>
                  <a:pt x="502" y="1468"/>
                  <a:pt x="528" y="1363"/>
                </a:cubicBezTo>
                <a:lnTo>
                  <a:pt x="528" y="1363"/>
                </a:lnTo>
                <a:cubicBezTo>
                  <a:pt x="552" y="1269"/>
                  <a:pt x="583" y="1168"/>
                  <a:pt x="623" y="1055"/>
                </a:cubicBezTo>
                <a:lnTo>
                  <a:pt x="632" y="1031"/>
                </a:lnTo>
                <a:lnTo>
                  <a:pt x="632" y="1031"/>
                </a:lnTo>
                <a:cubicBezTo>
                  <a:pt x="664" y="939"/>
                  <a:pt x="698" y="844"/>
                  <a:pt x="720" y="745"/>
                </a:cubicBezTo>
                <a:lnTo>
                  <a:pt x="720" y="745"/>
                </a:lnTo>
                <a:cubicBezTo>
                  <a:pt x="767" y="531"/>
                  <a:pt x="739" y="337"/>
                  <a:pt x="640" y="200"/>
                </a:cubicBezTo>
                <a:lnTo>
                  <a:pt x="640" y="200"/>
                </a:lnTo>
                <a:cubicBezTo>
                  <a:pt x="584" y="122"/>
                  <a:pt x="504" y="65"/>
                  <a:pt x="410" y="35"/>
                </a:cubicBezTo>
                <a:lnTo>
                  <a:pt x="410" y="35"/>
                </a:lnTo>
                <a:cubicBezTo>
                  <a:pt x="326" y="8"/>
                  <a:pt x="231" y="0"/>
                  <a:pt x="119" y="12"/>
                </a:cubicBezTo>
                <a:lnTo>
                  <a:pt x="119" y="12"/>
                </a:lnTo>
                <a:cubicBezTo>
                  <a:pt x="96" y="13"/>
                  <a:pt x="74" y="16"/>
                  <a:pt x="48" y="20"/>
                </a:cubicBezTo>
                <a:lnTo>
                  <a:pt x="48" y="20"/>
                </a:lnTo>
                <a:cubicBezTo>
                  <a:pt x="29" y="24"/>
                  <a:pt x="14" y="36"/>
                  <a:pt x="7" y="53"/>
                </a:cubicBezTo>
                <a:lnTo>
                  <a:pt x="7" y="53"/>
                </a:lnTo>
                <a:cubicBezTo>
                  <a:pt x="0" y="71"/>
                  <a:pt x="4" y="92"/>
                  <a:pt x="16" y="108"/>
                </a:cubicBezTo>
                <a:lnTo>
                  <a:pt x="16" y="108"/>
                </a:lnTo>
                <a:cubicBezTo>
                  <a:pt x="29" y="124"/>
                  <a:pt x="49" y="131"/>
                  <a:pt x="68" y="128"/>
                </a:cubicBezTo>
                <a:lnTo>
                  <a:pt x="68" y="128"/>
                </a:lnTo>
                <a:cubicBezTo>
                  <a:pt x="285" y="94"/>
                  <a:pt x="443" y="133"/>
                  <a:pt x="535" y="244"/>
                </a:cubicBezTo>
                <a:lnTo>
                  <a:pt x="535" y="244"/>
                </a:lnTo>
                <a:cubicBezTo>
                  <a:pt x="588" y="307"/>
                  <a:pt x="670" y="452"/>
                  <a:pt x="614" y="712"/>
                </a:cubicBezTo>
                <a:lnTo>
                  <a:pt x="614" y="712"/>
                </a:lnTo>
                <a:cubicBezTo>
                  <a:pt x="594" y="808"/>
                  <a:pt x="560" y="904"/>
                  <a:pt x="527" y="997"/>
                </a:cubicBezTo>
                <a:lnTo>
                  <a:pt x="521" y="1012"/>
                </a:lnTo>
                <a:lnTo>
                  <a:pt x="521" y="1012"/>
                </a:lnTo>
                <a:cubicBezTo>
                  <a:pt x="479" y="1131"/>
                  <a:pt x="448" y="1231"/>
                  <a:pt x="424" y="1327"/>
                </a:cubicBezTo>
                <a:lnTo>
                  <a:pt x="424" y="1327"/>
                </a:lnTo>
                <a:cubicBezTo>
                  <a:pt x="397" y="1434"/>
                  <a:pt x="375" y="1545"/>
                  <a:pt x="361" y="1655"/>
                </a:cubicBezTo>
                <a:lnTo>
                  <a:pt x="361" y="1655"/>
                </a:lnTo>
                <a:cubicBezTo>
                  <a:pt x="347" y="1758"/>
                  <a:pt x="333" y="1868"/>
                  <a:pt x="338" y="1977"/>
                </a:cubicBezTo>
                <a:lnTo>
                  <a:pt x="338" y="1977"/>
                </a:lnTo>
                <a:cubicBezTo>
                  <a:pt x="344" y="2098"/>
                  <a:pt x="376" y="2197"/>
                  <a:pt x="434" y="2271"/>
                </a:cubicBezTo>
                <a:lnTo>
                  <a:pt x="434" y="2271"/>
                </a:lnTo>
                <a:cubicBezTo>
                  <a:pt x="459" y="2305"/>
                  <a:pt x="490" y="2334"/>
                  <a:pt x="525" y="2357"/>
                </a:cubicBezTo>
                <a:lnTo>
                  <a:pt x="525" y="2357"/>
                </a:lnTo>
                <a:cubicBezTo>
                  <a:pt x="509" y="2367"/>
                  <a:pt x="494" y="2379"/>
                  <a:pt x="480" y="2392"/>
                </a:cubicBezTo>
                <a:lnTo>
                  <a:pt x="480" y="2392"/>
                </a:lnTo>
                <a:cubicBezTo>
                  <a:pt x="409" y="2456"/>
                  <a:pt x="363" y="2549"/>
                  <a:pt x="346" y="2659"/>
                </a:cubicBezTo>
                <a:lnTo>
                  <a:pt x="346" y="2659"/>
                </a:lnTo>
                <a:cubicBezTo>
                  <a:pt x="330" y="2767"/>
                  <a:pt x="339" y="2877"/>
                  <a:pt x="351" y="2980"/>
                </a:cubicBezTo>
                <a:lnTo>
                  <a:pt x="351" y="2980"/>
                </a:lnTo>
                <a:cubicBezTo>
                  <a:pt x="363" y="3090"/>
                  <a:pt x="382" y="3200"/>
                  <a:pt x="405" y="3307"/>
                </a:cubicBezTo>
                <a:lnTo>
                  <a:pt x="405" y="3307"/>
                </a:lnTo>
                <a:cubicBezTo>
                  <a:pt x="429" y="3414"/>
                  <a:pt x="459" y="3521"/>
                  <a:pt x="495" y="3626"/>
                </a:cubicBezTo>
                <a:lnTo>
                  <a:pt x="495" y="3626"/>
                </a:lnTo>
                <a:cubicBezTo>
                  <a:pt x="506" y="3656"/>
                  <a:pt x="516" y="3685"/>
                  <a:pt x="527" y="3715"/>
                </a:cubicBezTo>
                <a:lnTo>
                  <a:pt x="527" y="3715"/>
                </a:lnTo>
                <a:cubicBezTo>
                  <a:pt x="551" y="3784"/>
                  <a:pt x="577" y="3856"/>
                  <a:pt x="597" y="3927"/>
                </a:cubicBezTo>
                <a:lnTo>
                  <a:pt x="597" y="3927"/>
                </a:lnTo>
                <a:cubicBezTo>
                  <a:pt x="652" y="4131"/>
                  <a:pt x="642" y="4299"/>
                  <a:pt x="566" y="4425"/>
                </a:cubicBezTo>
                <a:lnTo>
                  <a:pt x="566" y="4425"/>
                </a:lnTo>
                <a:cubicBezTo>
                  <a:pt x="526" y="4493"/>
                  <a:pt x="464" y="4543"/>
                  <a:pt x="391" y="4569"/>
                </a:cubicBezTo>
                <a:lnTo>
                  <a:pt x="391" y="4569"/>
                </a:lnTo>
                <a:cubicBezTo>
                  <a:pt x="319" y="4595"/>
                  <a:pt x="235" y="4603"/>
                  <a:pt x="135" y="4593"/>
                </a:cubicBezTo>
                <a:lnTo>
                  <a:pt x="135" y="4593"/>
                </a:lnTo>
                <a:cubicBezTo>
                  <a:pt x="114" y="4591"/>
                  <a:pt x="91" y="4589"/>
                  <a:pt x="68" y="4585"/>
                </a:cubicBezTo>
                <a:lnTo>
                  <a:pt x="68" y="4585"/>
                </a:lnTo>
                <a:cubicBezTo>
                  <a:pt x="38" y="4580"/>
                  <a:pt x="9" y="4602"/>
                  <a:pt x="4" y="4632"/>
                </a:cubicBezTo>
                <a:lnTo>
                  <a:pt x="4" y="4632"/>
                </a:lnTo>
                <a:cubicBezTo>
                  <a:pt x="0" y="4661"/>
                  <a:pt x="20" y="4688"/>
                  <a:pt x="48" y="4693"/>
                </a:cubicBezTo>
                <a:lnTo>
                  <a:pt x="48" y="4693"/>
                </a:lnTo>
                <a:cubicBezTo>
                  <a:pt x="106" y="4702"/>
                  <a:pt x="161" y="4707"/>
                  <a:pt x="211" y="4707"/>
                </a:cubicBezTo>
                <a:lnTo>
                  <a:pt x="211" y="4707"/>
                </a:lnTo>
                <a:cubicBezTo>
                  <a:pt x="377" y="4707"/>
                  <a:pt x="506" y="4659"/>
                  <a:pt x="597" y="4564"/>
                </a:cubicBezTo>
                <a:lnTo>
                  <a:pt x="597" y="4564"/>
                </a:lnTo>
                <a:cubicBezTo>
                  <a:pt x="714" y="4444"/>
                  <a:pt x="763" y="4257"/>
                  <a:pt x="734" y="4049"/>
                </a:cubicBezTo>
                <a:lnTo>
                  <a:pt x="734" y="4049"/>
                </a:lnTo>
                <a:cubicBezTo>
                  <a:pt x="718" y="3935"/>
                  <a:pt x="682" y="3826"/>
                  <a:pt x="649" y="3732"/>
                </a:cubicBezTo>
                <a:lnTo>
                  <a:pt x="638" y="3701"/>
                </a:lnTo>
                <a:lnTo>
                  <a:pt x="638" y="3701"/>
                </a:lnTo>
                <a:cubicBezTo>
                  <a:pt x="607" y="3612"/>
                  <a:pt x="575" y="3520"/>
                  <a:pt x="549" y="3427"/>
                </a:cubicBezTo>
                <a:lnTo>
                  <a:pt x="549" y="3427"/>
                </a:lnTo>
                <a:cubicBezTo>
                  <a:pt x="520" y="3323"/>
                  <a:pt x="497" y="3216"/>
                  <a:pt x="479" y="3110"/>
                </a:cubicBezTo>
                <a:lnTo>
                  <a:pt x="479" y="3110"/>
                </a:lnTo>
                <a:cubicBezTo>
                  <a:pt x="458" y="2983"/>
                  <a:pt x="449" y="2886"/>
                  <a:pt x="447" y="2797"/>
                </a:cubicBezTo>
                <a:lnTo>
                  <a:pt x="447" y="2797"/>
                </a:lnTo>
                <a:cubicBezTo>
                  <a:pt x="446" y="2681"/>
                  <a:pt x="463" y="2597"/>
                  <a:pt x="504" y="2532"/>
                </a:cubicBezTo>
                <a:lnTo>
                  <a:pt x="504" y="2532"/>
                </a:lnTo>
                <a:cubicBezTo>
                  <a:pt x="546" y="2466"/>
                  <a:pt x="612" y="2420"/>
                  <a:pt x="677" y="241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8987935-1740-2844-9EAA-070F97976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504" y="4765153"/>
            <a:ext cx="767780" cy="778769"/>
          </a:xfrm>
          <a:custGeom>
            <a:avLst/>
            <a:gdLst>
              <a:gd name="connsiteX0" fmla="*/ 385136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5136 w 767780"/>
              <a:gd name="connsiteY3" fmla="*/ 395500 h 778769"/>
              <a:gd name="connsiteX4" fmla="*/ 387261 w 767780"/>
              <a:gd name="connsiteY4" fmla="*/ 0 h 778769"/>
              <a:gd name="connsiteX5" fmla="*/ 564538 w 767780"/>
              <a:gd name="connsiteY5" fmla="*/ 177275 h 778769"/>
              <a:gd name="connsiteX6" fmla="*/ 387261 w 767780"/>
              <a:gd name="connsiteY6" fmla="*/ 355798 h 778769"/>
              <a:gd name="connsiteX7" fmla="*/ 208735 w 767780"/>
              <a:gd name="connsiteY7" fmla="*/ 177275 h 778769"/>
              <a:gd name="connsiteX8" fmla="*/ 387261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5136" y="395500"/>
                </a:moveTo>
                <a:cubicBezTo>
                  <a:pt x="597024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3249" y="395500"/>
                  <a:pt x="385136" y="395500"/>
                </a:cubicBezTo>
                <a:close/>
                <a:moveTo>
                  <a:pt x="387261" y="0"/>
                </a:moveTo>
                <a:cubicBezTo>
                  <a:pt x="484638" y="0"/>
                  <a:pt x="564538" y="79898"/>
                  <a:pt x="564538" y="177275"/>
                </a:cubicBezTo>
                <a:cubicBezTo>
                  <a:pt x="564538" y="275900"/>
                  <a:pt x="484638" y="355798"/>
                  <a:pt x="387261" y="355798"/>
                </a:cubicBezTo>
                <a:cubicBezTo>
                  <a:pt x="288635" y="355798"/>
                  <a:pt x="208735" y="275900"/>
                  <a:pt x="208735" y="177275"/>
                </a:cubicBezTo>
                <a:cubicBezTo>
                  <a:pt x="208735" y="79898"/>
                  <a:pt x="288635" y="0"/>
                  <a:pt x="387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B1A60B7-AA0A-6B4D-9E93-4B22AFA4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293" y="4765153"/>
            <a:ext cx="767780" cy="778769"/>
          </a:xfrm>
          <a:custGeom>
            <a:avLst/>
            <a:gdLst>
              <a:gd name="connsiteX0" fmla="*/ 382644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2644 w 767780"/>
              <a:gd name="connsiteY3" fmla="*/ 395500 h 778769"/>
              <a:gd name="connsiteX4" fmla="*/ 385382 w 767780"/>
              <a:gd name="connsiteY4" fmla="*/ 0 h 778769"/>
              <a:gd name="connsiteX5" fmla="*/ 564533 w 767780"/>
              <a:gd name="connsiteY5" fmla="*/ 177275 h 778769"/>
              <a:gd name="connsiteX6" fmla="*/ 385382 w 767780"/>
              <a:gd name="connsiteY6" fmla="*/ 355798 h 778769"/>
              <a:gd name="connsiteX7" fmla="*/ 208735 w 767780"/>
              <a:gd name="connsiteY7" fmla="*/ 177275 h 778769"/>
              <a:gd name="connsiteX8" fmla="*/ 385382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2644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0756" y="395500"/>
                  <a:pt x="382644" y="395500"/>
                </a:cubicBezTo>
                <a:close/>
                <a:moveTo>
                  <a:pt x="385382" y="0"/>
                </a:moveTo>
                <a:cubicBezTo>
                  <a:pt x="485606" y="0"/>
                  <a:pt x="564533" y="79898"/>
                  <a:pt x="564533" y="177275"/>
                </a:cubicBezTo>
                <a:cubicBezTo>
                  <a:pt x="564533" y="275900"/>
                  <a:pt x="485606" y="355798"/>
                  <a:pt x="385382" y="355798"/>
                </a:cubicBezTo>
                <a:cubicBezTo>
                  <a:pt x="287662" y="355798"/>
                  <a:pt x="208735" y="275900"/>
                  <a:pt x="208735" y="177275"/>
                </a:cubicBezTo>
                <a:cubicBezTo>
                  <a:pt x="208735" y="79898"/>
                  <a:pt x="287662" y="0"/>
                  <a:pt x="385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7EBE4C3-042E-8349-98CF-5F25ED52B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84" y="4765153"/>
            <a:ext cx="767780" cy="778769"/>
          </a:xfrm>
          <a:custGeom>
            <a:avLst/>
            <a:gdLst>
              <a:gd name="connsiteX0" fmla="*/ 383890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3890 w 767780"/>
              <a:gd name="connsiteY3" fmla="*/ 395500 h 778769"/>
              <a:gd name="connsiteX4" fmla="*/ 386634 w 767780"/>
              <a:gd name="connsiteY4" fmla="*/ 0 h 778769"/>
              <a:gd name="connsiteX5" fmla="*/ 564533 w 767780"/>
              <a:gd name="connsiteY5" fmla="*/ 177275 h 778769"/>
              <a:gd name="connsiteX6" fmla="*/ 386634 w 767780"/>
              <a:gd name="connsiteY6" fmla="*/ 355798 h 778769"/>
              <a:gd name="connsiteX7" fmla="*/ 208735 w 767780"/>
              <a:gd name="connsiteY7" fmla="*/ 177275 h 778769"/>
              <a:gd name="connsiteX8" fmla="*/ 386634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3890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2003" y="395500"/>
                  <a:pt x="383890" y="395500"/>
                </a:cubicBezTo>
                <a:close/>
                <a:moveTo>
                  <a:pt x="386634" y="0"/>
                </a:moveTo>
                <a:cubicBezTo>
                  <a:pt x="484354" y="0"/>
                  <a:pt x="564533" y="79898"/>
                  <a:pt x="564533" y="177275"/>
                </a:cubicBezTo>
                <a:cubicBezTo>
                  <a:pt x="564533" y="275900"/>
                  <a:pt x="484354" y="355798"/>
                  <a:pt x="386634" y="355798"/>
                </a:cubicBezTo>
                <a:cubicBezTo>
                  <a:pt x="287662" y="355798"/>
                  <a:pt x="208735" y="275900"/>
                  <a:pt x="208735" y="177275"/>
                </a:cubicBezTo>
                <a:cubicBezTo>
                  <a:pt x="208735" y="79898"/>
                  <a:pt x="287662" y="0"/>
                  <a:pt x="3866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F764F98-DEF4-2F48-A1DB-B3108C89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873" y="4765153"/>
            <a:ext cx="767780" cy="778769"/>
          </a:xfrm>
          <a:custGeom>
            <a:avLst/>
            <a:gdLst>
              <a:gd name="connsiteX0" fmla="*/ 383890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3890 w 767780"/>
              <a:gd name="connsiteY3" fmla="*/ 395500 h 778769"/>
              <a:gd name="connsiteX4" fmla="*/ 386636 w 767780"/>
              <a:gd name="connsiteY4" fmla="*/ 0 h 778769"/>
              <a:gd name="connsiteX5" fmla="*/ 564535 w 767780"/>
              <a:gd name="connsiteY5" fmla="*/ 177275 h 778769"/>
              <a:gd name="connsiteX6" fmla="*/ 386636 w 767780"/>
              <a:gd name="connsiteY6" fmla="*/ 355798 h 778769"/>
              <a:gd name="connsiteX7" fmla="*/ 208737 w 767780"/>
              <a:gd name="connsiteY7" fmla="*/ 177275 h 778769"/>
              <a:gd name="connsiteX8" fmla="*/ 386636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3890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2003" y="395500"/>
                  <a:pt x="383890" y="395500"/>
                </a:cubicBezTo>
                <a:close/>
                <a:moveTo>
                  <a:pt x="386636" y="0"/>
                </a:moveTo>
                <a:cubicBezTo>
                  <a:pt x="485608" y="0"/>
                  <a:pt x="564535" y="79898"/>
                  <a:pt x="564535" y="177275"/>
                </a:cubicBezTo>
                <a:cubicBezTo>
                  <a:pt x="564535" y="275900"/>
                  <a:pt x="485608" y="355798"/>
                  <a:pt x="386636" y="355798"/>
                </a:cubicBezTo>
                <a:cubicBezTo>
                  <a:pt x="288917" y="355798"/>
                  <a:pt x="208737" y="275900"/>
                  <a:pt x="208737" y="177275"/>
                </a:cubicBezTo>
                <a:cubicBezTo>
                  <a:pt x="208737" y="79898"/>
                  <a:pt x="288917" y="0"/>
                  <a:pt x="3866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6ABE71C-D5F7-F841-A7EB-1DE979E0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461" y="6698704"/>
            <a:ext cx="767780" cy="778770"/>
          </a:xfrm>
          <a:custGeom>
            <a:avLst/>
            <a:gdLst>
              <a:gd name="connsiteX0" fmla="*/ 383890 w 767780"/>
              <a:gd name="connsiteY0" fmla="*/ 395501 h 778770"/>
              <a:gd name="connsiteX1" fmla="*/ 767780 w 767780"/>
              <a:gd name="connsiteY1" fmla="*/ 778770 h 778770"/>
              <a:gd name="connsiteX2" fmla="*/ 0 w 767780"/>
              <a:gd name="connsiteY2" fmla="*/ 778770 h 778770"/>
              <a:gd name="connsiteX3" fmla="*/ 383890 w 767780"/>
              <a:gd name="connsiteY3" fmla="*/ 395501 h 778770"/>
              <a:gd name="connsiteX4" fmla="*/ 386636 w 767780"/>
              <a:gd name="connsiteY4" fmla="*/ 0 h 778770"/>
              <a:gd name="connsiteX5" fmla="*/ 564535 w 767780"/>
              <a:gd name="connsiteY5" fmla="*/ 174539 h 778770"/>
              <a:gd name="connsiteX6" fmla="*/ 386636 w 767780"/>
              <a:gd name="connsiteY6" fmla="*/ 350316 h 778770"/>
              <a:gd name="connsiteX7" fmla="*/ 208737 w 767780"/>
              <a:gd name="connsiteY7" fmla="*/ 174539 h 778770"/>
              <a:gd name="connsiteX8" fmla="*/ 386636 w 767780"/>
              <a:gd name="connsiteY8" fmla="*/ 0 h 77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70">
                <a:moveTo>
                  <a:pt x="383890" y="395501"/>
                </a:moveTo>
                <a:cubicBezTo>
                  <a:pt x="595777" y="395501"/>
                  <a:pt x="767780" y="567225"/>
                  <a:pt x="767780" y="778770"/>
                </a:cubicBezTo>
                <a:lnTo>
                  <a:pt x="0" y="778770"/>
                </a:lnTo>
                <a:cubicBezTo>
                  <a:pt x="0" y="567225"/>
                  <a:pt x="172003" y="395501"/>
                  <a:pt x="383890" y="395501"/>
                </a:cubicBezTo>
                <a:close/>
                <a:moveTo>
                  <a:pt x="386636" y="0"/>
                </a:moveTo>
                <a:cubicBezTo>
                  <a:pt x="484355" y="0"/>
                  <a:pt x="564535" y="77985"/>
                  <a:pt x="564535" y="174539"/>
                </a:cubicBezTo>
                <a:cubicBezTo>
                  <a:pt x="564535" y="272330"/>
                  <a:pt x="484355" y="350316"/>
                  <a:pt x="386636" y="350316"/>
                </a:cubicBezTo>
                <a:cubicBezTo>
                  <a:pt x="287664" y="350316"/>
                  <a:pt x="208737" y="272330"/>
                  <a:pt x="208737" y="174539"/>
                </a:cubicBezTo>
                <a:cubicBezTo>
                  <a:pt x="208737" y="77985"/>
                  <a:pt x="287664" y="0"/>
                  <a:pt x="386636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F000F66-9AF9-6A49-9818-C36788D9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252" y="6698704"/>
            <a:ext cx="767778" cy="778770"/>
          </a:xfrm>
          <a:custGeom>
            <a:avLst/>
            <a:gdLst>
              <a:gd name="connsiteX0" fmla="*/ 383265 w 767778"/>
              <a:gd name="connsiteY0" fmla="*/ 395501 h 778770"/>
              <a:gd name="connsiteX1" fmla="*/ 767778 w 767778"/>
              <a:gd name="connsiteY1" fmla="*/ 778770 h 778770"/>
              <a:gd name="connsiteX2" fmla="*/ 0 w 767778"/>
              <a:gd name="connsiteY2" fmla="*/ 778770 h 778770"/>
              <a:gd name="connsiteX3" fmla="*/ 383265 w 767778"/>
              <a:gd name="connsiteY3" fmla="*/ 395501 h 778770"/>
              <a:gd name="connsiteX4" fmla="*/ 386634 w 767778"/>
              <a:gd name="connsiteY4" fmla="*/ 0 h 778770"/>
              <a:gd name="connsiteX5" fmla="*/ 564533 w 767778"/>
              <a:gd name="connsiteY5" fmla="*/ 174539 h 778770"/>
              <a:gd name="connsiteX6" fmla="*/ 386634 w 767778"/>
              <a:gd name="connsiteY6" fmla="*/ 350316 h 778770"/>
              <a:gd name="connsiteX7" fmla="*/ 208735 w 767778"/>
              <a:gd name="connsiteY7" fmla="*/ 174539 h 778770"/>
              <a:gd name="connsiteX8" fmla="*/ 386634 w 767778"/>
              <a:gd name="connsiteY8" fmla="*/ 0 h 77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78" h="778770">
                <a:moveTo>
                  <a:pt x="383265" y="395501"/>
                </a:moveTo>
                <a:cubicBezTo>
                  <a:pt x="595496" y="395501"/>
                  <a:pt x="767778" y="567225"/>
                  <a:pt x="767778" y="778770"/>
                </a:cubicBezTo>
                <a:lnTo>
                  <a:pt x="0" y="778770"/>
                </a:lnTo>
                <a:cubicBezTo>
                  <a:pt x="0" y="567225"/>
                  <a:pt x="171034" y="395501"/>
                  <a:pt x="383265" y="395501"/>
                </a:cubicBezTo>
                <a:close/>
                <a:moveTo>
                  <a:pt x="386634" y="0"/>
                </a:moveTo>
                <a:cubicBezTo>
                  <a:pt x="485606" y="0"/>
                  <a:pt x="564533" y="77985"/>
                  <a:pt x="564533" y="174539"/>
                </a:cubicBezTo>
                <a:cubicBezTo>
                  <a:pt x="564533" y="272330"/>
                  <a:pt x="485606" y="350316"/>
                  <a:pt x="386634" y="350316"/>
                </a:cubicBezTo>
                <a:cubicBezTo>
                  <a:pt x="288915" y="350316"/>
                  <a:pt x="208735" y="272330"/>
                  <a:pt x="208735" y="174539"/>
                </a:cubicBezTo>
                <a:cubicBezTo>
                  <a:pt x="208735" y="77985"/>
                  <a:pt x="288915" y="0"/>
                  <a:pt x="38663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5AC0C66-64EE-A142-BDC3-D3B6A45C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043" y="6698704"/>
            <a:ext cx="767780" cy="778770"/>
          </a:xfrm>
          <a:custGeom>
            <a:avLst/>
            <a:gdLst>
              <a:gd name="connsiteX0" fmla="*/ 385136 w 767780"/>
              <a:gd name="connsiteY0" fmla="*/ 395501 h 778770"/>
              <a:gd name="connsiteX1" fmla="*/ 767780 w 767780"/>
              <a:gd name="connsiteY1" fmla="*/ 778770 h 778770"/>
              <a:gd name="connsiteX2" fmla="*/ 0 w 767780"/>
              <a:gd name="connsiteY2" fmla="*/ 778770 h 778770"/>
              <a:gd name="connsiteX3" fmla="*/ 385136 w 767780"/>
              <a:gd name="connsiteY3" fmla="*/ 395501 h 778770"/>
              <a:gd name="connsiteX4" fmla="*/ 381768 w 767780"/>
              <a:gd name="connsiteY4" fmla="*/ 0 h 778770"/>
              <a:gd name="connsiteX5" fmla="*/ 559043 w 767780"/>
              <a:gd name="connsiteY5" fmla="*/ 174539 h 778770"/>
              <a:gd name="connsiteX6" fmla="*/ 381768 w 767780"/>
              <a:gd name="connsiteY6" fmla="*/ 350316 h 778770"/>
              <a:gd name="connsiteX7" fmla="*/ 203244 w 767780"/>
              <a:gd name="connsiteY7" fmla="*/ 174539 h 778770"/>
              <a:gd name="connsiteX8" fmla="*/ 381768 w 767780"/>
              <a:gd name="connsiteY8" fmla="*/ 0 h 77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70">
                <a:moveTo>
                  <a:pt x="385136" y="395501"/>
                </a:moveTo>
                <a:cubicBezTo>
                  <a:pt x="597024" y="395501"/>
                  <a:pt x="767780" y="567225"/>
                  <a:pt x="767780" y="778770"/>
                </a:cubicBezTo>
                <a:lnTo>
                  <a:pt x="0" y="778770"/>
                </a:lnTo>
                <a:cubicBezTo>
                  <a:pt x="0" y="567225"/>
                  <a:pt x="172003" y="395501"/>
                  <a:pt x="385136" y="395501"/>
                </a:cubicBezTo>
                <a:close/>
                <a:moveTo>
                  <a:pt x="381768" y="0"/>
                </a:moveTo>
                <a:cubicBezTo>
                  <a:pt x="479144" y="0"/>
                  <a:pt x="559043" y="77985"/>
                  <a:pt x="559043" y="174539"/>
                </a:cubicBezTo>
                <a:cubicBezTo>
                  <a:pt x="559043" y="272330"/>
                  <a:pt x="479144" y="350316"/>
                  <a:pt x="381768" y="350316"/>
                </a:cubicBezTo>
                <a:cubicBezTo>
                  <a:pt x="281894" y="350316"/>
                  <a:pt x="203244" y="272330"/>
                  <a:pt x="203244" y="174539"/>
                </a:cubicBezTo>
                <a:cubicBezTo>
                  <a:pt x="203244" y="77985"/>
                  <a:pt x="281894" y="0"/>
                  <a:pt x="38176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C65418C-2ED0-0146-BB5B-C1C9D6658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832" y="6698704"/>
            <a:ext cx="767778" cy="778770"/>
          </a:xfrm>
          <a:custGeom>
            <a:avLst/>
            <a:gdLst>
              <a:gd name="connsiteX0" fmla="*/ 383265 w 767778"/>
              <a:gd name="connsiteY0" fmla="*/ 395501 h 778770"/>
              <a:gd name="connsiteX1" fmla="*/ 767778 w 767778"/>
              <a:gd name="connsiteY1" fmla="*/ 778770 h 778770"/>
              <a:gd name="connsiteX2" fmla="*/ 0 w 767778"/>
              <a:gd name="connsiteY2" fmla="*/ 778770 h 778770"/>
              <a:gd name="connsiteX3" fmla="*/ 383265 w 767778"/>
              <a:gd name="connsiteY3" fmla="*/ 395501 h 778770"/>
              <a:gd name="connsiteX4" fmla="*/ 380521 w 767778"/>
              <a:gd name="connsiteY4" fmla="*/ 0 h 778770"/>
              <a:gd name="connsiteX5" fmla="*/ 559045 w 767778"/>
              <a:gd name="connsiteY5" fmla="*/ 174539 h 778770"/>
              <a:gd name="connsiteX6" fmla="*/ 380521 w 767778"/>
              <a:gd name="connsiteY6" fmla="*/ 350316 h 778770"/>
              <a:gd name="connsiteX7" fmla="*/ 203246 w 767778"/>
              <a:gd name="connsiteY7" fmla="*/ 174539 h 778770"/>
              <a:gd name="connsiteX8" fmla="*/ 380521 w 767778"/>
              <a:gd name="connsiteY8" fmla="*/ 0 h 77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78" h="778770">
                <a:moveTo>
                  <a:pt x="383265" y="395501"/>
                </a:moveTo>
                <a:cubicBezTo>
                  <a:pt x="595496" y="395501"/>
                  <a:pt x="767778" y="567225"/>
                  <a:pt x="767778" y="778770"/>
                </a:cubicBezTo>
                <a:lnTo>
                  <a:pt x="0" y="778770"/>
                </a:lnTo>
                <a:cubicBezTo>
                  <a:pt x="0" y="567225"/>
                  <a:pt x="171034" y="395501"/>
                  <a:pt x="383265" y="395501"/>
                </a:cubicBezTo>
                <a:close/>
                <a:moveTo>
                  <a:pt x="380521" y="0"/>
                </a:moveTo>
                <a:cubicBezTo>
                  <a:pt x="479146" y="0"/>
                  <a:pt x="559045" y="77985"/>
                  <a:pt x="559045" y="174539"/>
                </a:cubicBezTo>
                <a:cubicBezTo>
                  <a:pt x="559045" y="272330"/>
                  <a:pt x="479146" y="350316"/>
                  <a:pt x="380521" y="350316"/>
                </a:cubicBezTo>
                <a:cubicBezTo>
                  <a:pt x="283145" y="350316"/>
                  <a:pt x="203246" y="272330"/>
                  <a:pt x="203246" y="174539"/>
                </a:cubicBezTo>
                <a:cubicBezTo>
                  <a:pt x="203246" y="77985"/>
                  <a:pt x="283145" y="0"/>
                  <a:pt x="380521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B524248-A84D-5843-A573-2B3ABE76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504" y="5731931"/>
            <a:ext cx="767780" cy="778769"/>
          </a:xfrm>
          <a:custGeom>
            <a:avLst/>
            <a:gdLst>
              <a:gd name="connsiteX0" fmla="*/ 385136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5136 w 767780"/>
              <a:gd name="connsiteY3" fmla="*/ 395500 h 778769"/>
              <a:gd name="connsiteX4" fmla="*/ 387261 w 767780"/>
              <a:gd name="connsiteY4" fmla="*/ 0 h 778769"/>
              <a:gd name="connsiteX5" fmla="*/ 564538 w 767780"/>
              <a:gd name="connsiteY5" fmla="*/ 177275 h 778769"/>
              <a:gd name="connsiteX6" fmla="*/ 387261 w 767780"/>
              <a:gd name="connsiteY6" fmla="*/ 355798 h 778769"/>
              <a:gd name="connsiteX7" fmla="*/ 208735 w 767780"/>
              <a:gd name="connsiteY7" fmla="*/ 177275 h 778769"/>
              <a:gd name="connsiteX8" fmla="*/ 387261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5136" y="395500"/>
                </a:moveTo>
                <a:cubicBezTo>
                  <a:pt x="597024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3249" y="395500"/>
                  <a:pt x="385136" y="395500"/>
                </a:cubicBezTo>
                <a:close/>
                <a:moveTo>
                  <a:pt x="387261" y="0"/>
                </a:moveTo>
                <a:cubicBezTo>
                  <a:pt x="484638" y="0"/>
                  <a:pt x="564538" y="79898"/>
                  <a:pt x="564538" y="177275"/>
                </a:cubicBezTo>
                <a:cubicBezTo>
                  <a:pt x="564538" y="275900"/>
                  <a:pt x="484638" y="355798"/>
                  <a:pt x="387261" y="355798"/>
                </a:cubicBezTo>
                <a:cubicBezTo>
                  <a:pt x="288635" y="355798"/>
                  <a:pt x="208735" y="275900"/>
                  <a:pt x="208735" y="177275"/>
                </a:cubicBezTo>
                <a:cubicBezTo>
                  <a:pt x="208735" y="79898"/>
                  <a:pt x="288635" y="0"/>
                  <a:pt x="387261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4082B4C-168F-AC47-800A-0133F101C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293" y="5731931"/>
            <a:ext cx="767780" cy="778769"/>
          </a:xfrm>
          <a:custGeom>
            <a:avLst/>
            <a:gdLst>
              <a:gd name="connsiteX0" fmla="*/ 382644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2644 w 767780"/>
              <a:gd name="connsiteY3" fmla="*/ 395500 h 778769"/>
              <a:gd name="connsiteX4" fmla="*/ 385382 w 767780"/>
              <a:gd name="connsiteY4" fmla="*/ 0 h 778769"/>
              <a:gd name="connsiteX5" fmla="*/ 564533 w 767780"/>
              <a:gd name="connsiteY5" fmla="*/ 177275 h 778769"/>
              <a:gd name="connsiteX6" fmla="*/ 385382 w 767780"/>
              <a:gd name="connsiteY6" fmla="*/ 355798 h 778769"/>
              <a:gd name="connsiteX7" fmla="*/ 208735 w 767780"/>
              <a:gd name="connsiteY7" fmla="*/ 177275 h 778769"/>
              <a:gd name="connsiteX8" fmla="*/ 385382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2644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0756" y="395500"/>
                  <a:pt x="382644" y="395500"/>
                </a:cubicBezTo>
                <a:close/>
                <a:moveTo>
                  <a:pt x="385382" y="0"/>
                </a:moveTo>
                <a:cubicBezTo>
                  <a:pt x="485606" y="0"/>
                  <a:pt x="564533" y="79898"/>
                  <a:pt x="564533" y="177275"/>
                </a:cubicBezTo>
                <a:cubicBezTo>
                  <a:pt x="564533" y="275900"/>
                  <a:pt x="485606" y="355798"/>
                  <a:pt x="385382" y="355798"/>
                </a:cubicBezTo>
                <a:cubicBezTo>
                  <a:pt x="287662" y="355798"/>
                  <a:pt x="208735" y="275900"/>
                  <a:pt x="208735" y="177275"/>
                </a:cubicBezTo>
                <a:cubicBezTo>
                  <a:pt x="208735" y="79898"/>
                  <a:pt x="287662" y="0"/>
                  <a:pt x="38538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4C22847-0C1D-D545-A07B-4A3ACE49F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84" y="5731931"/>
            <a:ext cx="767780" cy="778769"/>
          </a:xfrm>
          <a:custGeom>
            <a:avLst/>
            <a:gdLst>
              <a:gd name="connsiteX0" fmla="*/ 383890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3890 w 767780"/>
              <a:gd name="connsiteY3" fmla="*/ 395500 h 778769"/>
              <a:gd name="connsiteX4" fmla="*/ 386634 w 767780"/>
              <a:gd name="connsiteY4" fmla="*/ 0 h 778769"/>
              <a:gd name="connsiteX5" fmla="*/ 564533 w 767780"/>
              <a:gd name="connsiteY5" fmla="*/ 177275 h 778769"/>
              <a:gd name="connsiteX6" fmla="*/ 386634 w 767780"/>
              <a:gd name="connsiteY6" fmla="*/ 355798 h 778769"/>
              <a:gd name="connsiteX7" fmla="*/ 208735 w 767780"/>
              <a:gd name="connsiteY7" fmla="*/ 177275 h 778769"/>
              <a:gd name="connsiteX8" fmla="*/ 386634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3890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2003" y="395500"/>
                  <a:pt x="383890" y="395500"/>
                </a:cubicBezTo>
                <a:close/>
                <a:moveTo>
                  <a:pt x="386634" y="0"/>
                </a:moveTo>
                <a:cubicBezTo>
                  <a:pt x="484354" y="0"/>
                  <a:pt x="564533" y="79898"/>
                  <a:pt x="564533" y="177275"/>
                </a:cubicBezTo>
                <a:cubicBezTo>
                  <a:pt x="564533" y="275900"/>
                  <a:pt x="484354" y="355798"/>
                  <a:pt x="386634" y="355798"/>
                </a:cubicBezTo>
                <a:cubicBezTo>
                  <a:pt x="287662" y="355798"/>
                  <a:pt x="208735" y="275900"/>
                  <a:pt x="208735" y="177275"/>
                </a:cubicBezTo>
                <a:cubicBezTo>
                  <a:pt x="208735" y="79898"/>
                  <a:pt x="287662" y="0"/>
                  <a:pt x="38663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2A6CFC6-E3BE-604B-9A03-7821EEFA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873" y="5731931"/>
            <a:ext cx="767780" cy="778769"/>
          </a:xfrm>
          <a:custGeom>
            <a:avLst/>
            <a:gdLst>
              <a:gd name="connsiteX0" fmla="*/ 383890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3890 w 767780"/>
              <a:gd name="connsiteY3" fmla="*/ 395500 h 778769"/>
              <a:gd name="connsiteX4" fmla="*/ 386636 w 767780"/>
              <a:gd name="connsiteY4" fmla="*/ 0 h 778769"/>
              <a:gd name="connsiteX5" fmla="*/ 564535 w 767780"/>
              <a:gd name="connsiteY5" fmla="*/ 177275 h 778769"/>
              <a:gd name="connsiteX6" fmla="*/ 386636 w 767780"/>
              <a:gd name="connsiteY6" fmla="*/ 355798 h 778769"/>
              <a:gd name="connsiteX7" fmla="*/ 208737 w 767780"/>
              <a:gd name="connsiteY7" fmla="*/ 177275 h 778769"/>
              <a:gd name="connsiteX8" fmla="*/ 386636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3890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2003" y="395500"/>
                  <a:pt x="383890" y="395500"/>
                </a:cubicBezTo>
                <a:close/>
                <a:moveTo>
                  <a:pt x="386636" y="0"/>
                </a:moveTo>
                <a:cubicBezTo>
                  <a:pt x="485608" y="0"/>
                  <a:pt x="564535" y="79898"/>
                  <a:pt x="564535" y="177275"/>
                </a:cubicBezTo>
                <a:cubicBezTo>
                  <a:pt x="564535" y="275900"/>
                  <a:pt x="485608" y="355798"/>
                  <a:pt x="386636" y="355798"/>
                </a:cubicBezTo>
                <a:cubicBezTo>
                  <a:pt x="288917" y="355798"/>
                  <a:pt x="208737" y="275900"/>
                  <a:pt x="208737" y="177275"/>
                </a:cubicBezTo>
                <a:cubicBezTo>
                  <a:pt x="208737" y="79898"/>
                  <a:pt x="288917" y="0"/>
                  <a:pt x="386636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67CFE7E-BB5F-9E47-9A9C-18AC7241D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461" y="7665482"/>
            <a:ext cx="767780" cy="778773"/>
          </a:xfrm>
          <a:custGeom>
            <a:avLst/>
            <a:gdLst>
              <a:gd name="connsiteX0" fmla="*/ 383890 w 767780"/>
              <a:gd name="connsiteY0" fmla="*/ 395500 h 778773"/>
              <a:gd name="connsiteX1" fmla="*/ 767780 w 767780"/>
              <a:gd name="connsiteY1" fmla="*/ 778773 h 778773"/>
              <a:gd name="connsiteX2" fmla="*/ 0 w 767780"/>
              <a:gd name="connsiteY2" fmla="*/ 778773 h 778773"/>
              <a:gd name="connsiteX3" fmla="*/ 383890 w 767780"/>
              <a:gd name="connsiteY3" fmla="*/ 395500 h 778773"/>
              <a:gd name="connsiteX4" fmla="*/ 386636 w 767780"/>
              <a:gd name="connsiteY4" fmla="*/ 0 h 778773"/>
              <a:gd name="connsiteX5" fmla="*/ 564535 w 767780"/>
              <a:gd name="connsiteY5" fmla="*/ 177897 h 778773"/>
              <a:gd name="connsiteX6" fmla="*/ 386636 w 767780"/>
              <a:gd name="connsiteY6" fmla="*/ 355794 h 778773"/>
              <a:gd name="connsiteX7" fmla="*/ 208737 w 767780"/>
              <a:gd name="connsiteY7" fmla="*/ 177897 h 778773"/>
              <a:gd name="connsiteX8" fmla="*/ 386636 w 767780"/>
              <a:gd name="connsiteY8" fmla="*/ 0 h 7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73">
                <a:moveTo>
                  <a:pt x="383890" y="395500"/>
                </a:moveTo>
                <a:cubicBezTo>
                  <a:pt x="595777" y="395500"/>
                  <a:pt x="767780" y="567911"/>
                  <a:pt x="767780" y="778773"/>
                </a:cubicBezTo>
                <a:lnTo>
                  <a:pt x="0" y="778773"/>
                </a:lnTo>
                <a:cubicBezTo>
                  <a:pt x="0" y="567911"/>
                  <a:pt x="172003" y="395500"/>
                  <a:pt x="383890" y="395500"/>
                </a:cubicBezTo>
                <a:close/>
                <a:moveTo>
                  <a:pt x="386636" y="0"/>
                </a:moveTo>
                <a:cubicBezTo>
                  <a:pt x="484355" y="0"/>
                  <a:pt x="564535" y="78926"/>
                  <a:pt x="564535" y="177897"/>
                </a:cubicBezTo>
                <a:cubicBezTo>
                  <a:pt x="564535" y="276868"/>
                  <a:pt x="484355" y="355794"/>
                  <a:pt x="386636" y="355794"/>
                </a:cubicBezTo>
                <a:cubicBezTo>
                  <a:pt x="287664" y="355794"/>
                  <a:pt x="208737" y="276868"/>
                  <a:pt x="208737" y="177897"/>
                </a:cubicBezTo>
                <a:cubicBezTo>
                  <a:pt x="208737" y="78926"/>
                  <a:pt x="287664" y="0"/>
                  <a:pt x="386636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4F25989-BB41-2D40-ACCA-82621BEDF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252" y="7665482"/>
            <a:ext cx="767778" cy="778773"/>
          </a:xfrm>
          <a:custGeom>
            <a:avLst/>
            <a:gdLst>
              <a:gd name="connsiteX0" fmla="*/ 383265 w 767778"/>
              <a:gd name="connsiteY0" fmla="*/ 395500 h 778773"/>
              <a:gd name="connsiteX1" fmla="*/ 767778 w 767778"/>
              <a:gd name="connsiteY1" fmla="*/ 778773 h 778773"/>
              <a:gd name="connsiteX2" fmla="*/ 0 w 767778"/>
              <a:gd name="connsiteY2" fmla="*/ 778773 h 778773"/>
              <a:gd name="connsiteX3" fmla="*/ 383265 w 767778"/>
              <a:gd name="connsiteY3" fmla="*/ 395500 h 778773"/>
              <a:gd name="connsiteX4" fmla="*/ 386634 w 767778"/>
              <a:gd name="connsiteY4" fmla="*/ 0 h 778773"/>
              <a:gd name="connsiteX5" fmla="*/ 564533 w 767778"/>
              <a:gd name="connsiteY5" fmla="*/ 177897 h 778773"/>
              <a:gd name="connsiteX6" fmla="*/ 386634 w 767778"/>
              <a:gd name="connsiteY6" fmla="*/ 355794 h 778773"/>
              <a:gd name="connsiteX7" fmla="*/ 208735 w 767778"/>
              <a:gd name="connsiteY7" fmla="*/ 177897 h 778773"/>
              <a:gd name="connsiteX8" fmla="*/ 386634 w 767778"/>
              <a:gd name="connsiteY8" fmla="*/ 0 h 7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78" h="778773">
                <a:moveTo>
                  <a:pt x="383265" y="395500"/>
                </a:moveTo>
                <a:cubicBezTo>
                  <a:pt x="595496" y="395500"/>
                  <a:pt x="767778" y="567911"/>
                  <a:pt x="767778" y="778773"/>
                </a:cubicBezTo>
                <a:lnTo>
                  <a:pt x="0" y="778773"/>
                </a:lnTo>
                <a:cubicBezTo>
                  <a:pt x="0" y="567911"/>
                  <a:pt x="171034" y="395500"/>
                  <a:pt x="383265" y="395500"/>
                </a:cubicBezTo>
                <a:close/>
                <a:moveTo>
                  <a:pt x="386634" y="0"/>
                </a:moveTo>
                <a:cubicBezTo>
                  <a:pt x="485606" y="0"/>
                  <a:pt x="564533" y="78926"/>
                  <a:pt x="564533" y="177897"/>
                </a:cubicBezTo>
                <a:cubicBezTo>
                  <a:pt x="564533" y="276868"/>
                  <a:pt x="485606" y="355794"/>
                  <a:pt x="386634" y="355794"/>
                </a:cubicBezTo>
                <a:cubicBezTo>
                  <a:pt x="288915" y="355794"/>
                  <a:pt x="208735" y="276868"/>
                  <a:pt x="208735" y="177897"/>
                </a:cubicBezTo>
                <a:cubicBezTo>
                  <a:pt x="208735" y="78926"/>
                  <a:pt x="288915" y="0"/>
                  <a:pt x="38663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7A14303-13C6-3647-BE5D-C3A7CC0AF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043" y="7665482"/>
            <a:ext cx="767780" cy="778773"/>
          </a:xfrm>
          <a:custGeom>
            <a:avLst/>
            <a:gdLst>
              <a:gd name="connsiteX0" fmla="*/ 385136 w 767780"/>
              <a:gd name="connsiteY0" fmla="*/ 395500 h 778773"/>
              <a:gd name="connsiteX1" fmla="*/ 767780 w 767780"/>
              <a:gd name="connsiteY1" fmla="*/ 778773 h 778773"/>
              <a:gd name="connsiteX2" fmla="*/ 0 w 767780"/>
              <a:gd name="connsiteY2" fmla="*/ 778773 h 778773"/>
              <a:gd name="connsiteX3" fmla="*/ 385136 w 767780"/>
              <a:gd name="connsiteY3" fmla="*/ 395500 h 778773"/>
              <a:gd name="connsiteX4" fmla="*/ 381768 w 767780"/>
              <a:gd name="connsiteY4" fmla="*/ 0 h 778773"/>
              <a:gd name="connsiteX5" fmla="*/ 559043 w 767780"/>
              <a:gd name="connsiteY5" fmla="*/ 177897 h 778773"/>
              <a:gd name="connsiteX6" fmla="*/ 381768 w 767780"/>
              <a:gd name="connsiteY6" fmla="*/ 355794 h 778773"/>
              <a:gd name="connsiteX7" fmla="*/ 203244 w 767780"/>
              <a:gd name="connsiteY7" fmla="*/ 177897 h 778773"/>
              <a:gd name="connsiteX8" fmla="*/ 381768 w 767780"/>
              <a:gd name="connsiteY8" fmla="*/ 0 h 7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73">
                <a:moveTo>
                  <a:pt x="385136" y="395500"/>
                </a:moveTo>
                <a:cubicBezTo>
                  <a:pt x="597024" y="395500"/>
                  <a:pt x="767780" y="567911"/>
                  <a:pt x="767780" y="778773"/>
                </a:cubicBezTo>
                <a:lnTo>
                  <a:pt x="0" y="778773"/>
                </a:lnTo>
                <a:cubicBezTo>
                  <a:pt x="0" y="567911"/>
                  <a:pt x="172003" y="395500"/>
                  <a:pt x="385136" y="395500"/>
                </a:cubicBezTo>
                <a:close/>
                <a:moveTo>
                  <a:pt x="381768" y="0"/>
                </a:moveTo>
                <a:cubicBezTo>
                  <a:pt x="479144" y="0"/>
                  <a:pt x="559043" y="78926"/>
                  <a:pt x="559043" y="177897"/>
                </a:cubicBezTo>
                <a:cubicBezTo>
                  <a:pt x="559043" y="276868"/>
                  <a:pt x="479144" y="355794"/>
                  <a:pt x="381768" y="355794"/>
                </a:cubicBezTo>
                <a:cubicBezTo>
                  <a:pt x="281894" y="355794"/>
                  <a:pt x="203244" y="276868"/>
                  <a:pt x="203244" y="177897"/>
                </a:cubicBezTo>
                <a:cubicBezTo>
                  <a:pt x="203244" y="78926"/>
                  <a:pt x="281894" y="0"/>
                  <a:pt x="38176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B103570-F762-B84D-85B0-656A9509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832" y="7665482"/>
            <a:ext cx="767778" cy="778773"/>
          </a:xfrm>
          <a:custGeom>
            <a:avLst/>
            <a:gdLst>
              <a:gd name="connsiteX0" fmla="*/ 383265 w 767778"/>
              <a:gd name="connsiteY0" fmla="*/ 395500 h 778773"/>
              <a:gd name="connsiteX1" fmla="*/ 767778 w 767778"/>
              <a:gd name="connsiteY1" fmla="*/ 778773 h 778773"/>
              <a:gd name="connsiteX2" fmla="*/ 0 w 767778"/>
              <a:gd name="connsiteY2" fmla="*/ 778773 h 778773"/>
              <a:gd name="connsiteX3" fmla="*/ 383265 w 767778"/>
              <a:gd name="connsiteY3" fmla="*/ 395500 h 778773"/>
              <a:gd name="connsiteX4" fmla="*/ 380521 w 767778"/>
              <a:gd name="connsiteY4" fmla="*/ 0 h 778773"/>
              <a:gd name="connsiteX5" fmla="*/ 559045 w 767778"/>
              <a:gd name="connsiteY5" fmla="*/ 177897 h 778773"/>
              <a:gd name="connsiteX6" fmla="*/ 380521 w 767778"/>
              <a:gd name="connsiteY6" fmla="*/ 355794 h 778773"/>
              <a:gd name="connsiteX7" fmla="*/ 203246 w 767778"/>
              <a:gd name="connsiteY7" fmla="*/ 177897 h 778773"/>
              <a:gd name="connsiteX8" fmla="*/ 380521 w 767778"/>
              <a:gd name="connsiteY8" fmla="*/ 0 h 7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78" h="778773">
                <a:moveTo>
                  <a:pt x="383265" y="395500"/>
                </a:moveTo>
                <a:cubicBezTo>
                  <a:pt x="595496" y="395500"/>
                  <a:pt x="767778" y="567911"/>
                  <a:pt x="767778" y="778773"/>
                </a:cubicBezTo>
                <a:lnTo>
                  <a:pt x="0" y="778773"/>
                </a:lnTo>
                <a:cubicBezTo>
                  <a:pt x="0" y="567911"/>
                  <a:pt x="171034" y="395500"/>
                  <a:pt x="383265" y="395500"/>
                </a:cubicBezTo>
                <a:close/>
                <a:moveTo>
                  <a:pt x="380521" y="0"/>
                </a:moveTo>
                <a:cubicBezTo>
                  <a:pt x="479146" y="0"/>
                  <a:pt x="559045" y="78926"/>
                  <a:pt x="559045" y="177897"/>
                </a:cubicBezTo>
                <a:cubicBezTo>
                  <a:pt x="559045" y="276868"/>
                  <a:pt x="479146" y="355794"/>
                  <a:pt x="380521" y="355794"/>
                </a:cubicBezTo>
                <a:cubicBezTo>
                  <a:pt x="283145" y="355794"/>
                  <a:pt x="203246" y="276868"/>
                  <a:pt x="203246" y="177897"/>
                </a:cubicBezTo>
                <a:cubicBezTo>
                  <a:pt x="203246" y="78926"/>
                  <a:pt x="283145" y="0"/>
                  <a:pt x="380521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73E0683-4C44-644C-A77D-61058981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392" y="4765153"/>
            <a:ext cx="767780" cy="778769"/>
          </a:xfrm>
          <a:custGeom>
            <a:avLst/>
            <a:gdLst>
              <a:gd name="connsiteX0" fmla="*/ 385136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5136 w 767780"/>
              <a:gd name="connsiteY3" fmla="*/ 395500 h 778769"/>
              <a:gd name="connsiteX4" fmla="*/ 387261 w 767780"/>
              <a:gd name="connsiteY4" fmla="*/ 0 h 778769"/>
              <a:gd name="connsiteX5" fmla="*/ 564538 w 767780"/>
              <a:gd name="connsiteY5" fmla="*/ 177275 h 778769"/>
              <a:gd name="connsiteX6" fmla="*/ 387261 w 767780"/>
              <a:gd name="connsiteY6" fmla="*/ 355798 h 778769"/>
              <a:gd name="connsiteX7" fmla="*/ 208735 w 767780"/>
              <a:gd name="connsiteY7" fmla="*/ 177275 h 778769"/>
              <a:gd name="connsiteX8" fmla="*/ 387261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5136" y="395500"/>
                </a:moveTo>
                <a:cubicBezTo>
                  <a:pt x="597024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3249" y="395500"/>
                  <a:pt x="385136" y="395500"/>
                </a:cubicBezTo>
                <a:close/>
                <a:moveTo>
                  <a:pt x="387261" y="0"/>
                </a:moveTo>
                <a:cubicBezTo>
                  <a:pt x="484638" y="0"/>
                  <a:pt x="564538" y="79898"/>
                  <a:pt x="564538" y="177275"/>
                </a:cubicBezTo>
                <a:cubicBezTo>
                  <a:pt x="564538" y="275900"/>
                  <a:pt x="484638" y="355798"/>
                  <a:pt x="387261" y="355798"/>
                </a:cubicBezTo>
                <a:cubicBezTo>
                  <a:pt x="288635" y="355798"/>
                  <a:pt x="208735" y="275900"/>
                  <a:pt x="208735" y="177275"/>
                </a:cubicBezTo>
                <a:cubicBezTo>
                  <a:pt x="208735" y="79898"/>
                  <a:pt x="288635" y="0"/>
                  <a:pt x="387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B2ED607-3DEB-D64B-9ED2-D48E9F39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1181" y="4765153"/>
            <a:ext cx="767780" cy="778769"/>
          </a:xfrm>
          <a:custGeom>
            <a:avLst/>
            <a:gdLst>
              <a:gd name="connsiteX0" fmla="*/ 382644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2644 w 767780"/>
              <a:gd name="connsiteY3" fmla="*/ 395500 h 778769"/>
              <a:gd name="connsiteX4" fmla="*/ 385382 w 767780"/>
              <a:gd name="connsiteY4" fmla="*/ 0 h 778769"/>
              <a:gd name="connsiteX5" fmla="*/ 564533 w 767780"/>
              <a:gd name="connsiteY5" fmla="*/ 177275 h 778769"/>
              <a:gd name="connsiteX6" fmla="*/ 385382 w 767780"/>
              <a:gd name="connsiteY6" fmla="*/ 355798 h 778769"/>
              <a:gd name="connsiteX7" fmla="*/ 208735 w 767780"/>
              <a:gd name="connsiteY7" fmla="*/ 177275 h 778769"/>
              <a:gd name="connsiteX8" fmla="*/ 385382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2644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0756" y="395500"/>
                  <a:pt x="382644" y="395500"/>
                </a:cubicBezTo>
                <a:close/>
                <a:moveTo>
                  <a:pt x="385382" y="0"/>
                </a:moveTo>
                <a:cubicBezTo>
                  <a:pt x="485606" y="0"/>
                  <a:pt x="564533" y="79898"/>
                  <a:pt x="564533" y="177275"/>
                </a:cubicBezTo>
                <a:cubicBezTo>
                  <a:pt x="564533" y="275900"/>
                  <a:pt x="485606" y="355798"/>
                  <a:pt x="385382" y="355798"/>
                </a:cubicBezTo>
                <a:cubicBezTo>
                  <a:pt x="287662" y="355798"/>
                  <a:pt x="208735" y="275900"/>
                  <a:pt x="208735" y="177275"/>
                </a:cubicBezTo>
                <a:cubicBezTo>
                  <a:pt x="208735" y="79898"/>
                  <a:pt x="287662" y="0"/>
                  <a:pt x="385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34EFB7E-50AC-6F44-8A01-4B311C9CE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6972" y="4765153"/>
            <a:ext cx="767780" cy="778769"/>
          </a:xfrm>
          <a:custGeom>
            <a:avLst/>
            <a:gdLst>
              <a:gd name="connsiteX0" fmla="*/ 383890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3890 w 767780"/>
              <a:gd name="connsiteY3" fmla="*/ 395500 h 778769"/>
              <a:gd name="connsiteX4" fmla="*/ 386634 w 767780"/>
              <a:gd name="connsiteY4" fmla="*/ 0 h 778769"/>
              <a:gd name="connsiteX5" fmla="*/ 564533 w 767780"/>
              <a:gd name="connsiteY5" fmla="*/ 177275 h 778769"/>
              <a:gd name="connsiteX6" fmla="*/ 386634 w 767780"/>
              <a:gd name="connsiteY6" fmla="*/ 355798 h 778769"/>
              <a:gd name="connsiteX7" fmla="*/ 208735 w 767780"/>
              <a:gd name="connsiteY7" fmla="*/ 177275 h 778769"/>
              <a:gd name="connsiteX8" fmla="*/ 386634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3890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2003" y="395500"/>
                  <a:pt x="383890" y="395500"/>
                </a:cubicBezTo>
                <a:close/>
                <a:moveTo>
                  <a:pt x="386634" y="0"/>
                </a:moveTo>
                <a:cubicBezTo>
                  <a:pt x="484354" y="0"/>
                  <a:pt x="564533" y="79898"/>
                  <a:pt x="564533" y="177275"/>
                </a:cubicBezTo>
                <a:cubicBezTo>
                  <a:pt x="564533" y="275900"/>
                  <a:pt x="484354" y="355798"/>
                  <a:pt x="386634" y="355798"/>
                </a:cubicBezTo>
                <a:cubicBezTo>
                  <a:pt x="287662" y="355798"/>
                  <a:pt x="208735" y="275900"/>
                  <a:pt x="208735" y="177275"/>
                </a:cubicBezTo>
                <a:cubicBezTo>
                  <a:pt x="208735" y="79898"/>
                  <a:pt x="287662" y="0"/>
                  <a:pt x="3866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02942E-92A3-AF45-9D42-B1F366B98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761" y="4765153"/>
            <a:ext cx="767780" cy="778769"/>
          </a:xfrm>
          <a:custGeom>
            <a:avLst/>
            <a:gdLst>
              <a:gd name="connsiteX0" fmla="*/ 383890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3890 w 767780"/>
              <a:gd name="connsiteY3" fmla="*/ 395500 h 778769"/>
              <a:gd name="connsiteX4" fmla="*/ 386636 w 767780"/>
              <a:gd name="connsiteY4" fmla="*/ 0 h 778769"/>
              <a:gd name="connsiteX5" fmla="*/ 564535 w 767780"/>
              <a:gd name="connsiteY5" fmla="*/ 177275 h 778769"/>
              <a:gd name="connsiteX6" fmla="*/ 386636 w 767780"/>
              <a:gd name="connsiteY6" fmla="*/ 355798 h 778769"/>
              <a:gd name="connsiteX7" fmla="*/ 208737 w 767780"/>
              <a:gd name="connsiteY7" fmla="*/ 177275 h 778769"/>
              <a:gd name="connsiteX8" fmla="*/ 386636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3890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2003" y="395500"/>
                  <a:pt x="383890" y="395500"/>
                </a:cubicBezTo>
                <a:close/>
                <a:moveTo>
                  <a:pt x="386636" y="0"/>
                </a:moveTo>
                <a:cubicBezTo>
                  <a:pt x="485608" y="0"/>
                  <a:pt x="564535" y="79898"/>
                  <a:pt x="564535" y="177275"/>
                </a:cubicBezTo>
                <a:cubicBezTo>
                  <a:pt x="564535" y="275900"/>
                  <a:pt x="485608" y="355798"/>
                  <a:pt x="386636" y="355798"/>
                </a:cubicBezTo>
                <a:cubicBezTo>
                  <a:pt x="288917" y="355798"/>
                  <a:pt x="208737" y="275900"/>
                  <a:pt x="208737" y="177275"/>
                </a:cubicBezTo>
                <a:cubicBezTo>
                  <a:pt x="208737" y="79898"/>
                  <a:pt x="288917" y="0"/>
                  <a:pt x="3866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09C7BD8-81DD-EB40-9E5F-D8060756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349" y="6698704"/>
            <a:ext cx="767780" cy="778770"/>
          </a:xfrm>
          <a:custGeom>
            <a:avLst/>
            <a:gdLst>
              <a:gd name="connsiteX0" fmla="*/ 383890 w 767780"/>
              <a:gd name="connsiteY0" fmla="*/ 395501 h 778770"/>
              <a:gd name="connsiteX1" fmla="*/ 767780 w 767780"/>
              <a:gd name="connsiteY1" fmla="*/ 778770 h 778770"/>
              <a:gd name="connsiteX2" fmla="*/ 0 w 767780"/>
              <a:gd name="connsiteY2" fmla="*/ 778770 h 778770"/>
              <a:gd name="connsiteX3" fmla="*/ 383890 w 767780"/>
              <a:gd name="connsiteY3" fmla="*/ 395501 h 778770"/>
              <a:gd name="connsiteX4" fmla="*/ 386636 w 767780"/>
              <a:gd name="connsiteY4" fmla="*/ 0 h 778770"/>
              <a:gd name="connsiteX5" fmla="*/ 564535 w 767780"/>
              <a:gd name="connsiteY5" fmla="*/ 174539 h 778770"/>
              <a:gd name="connsiteX6" fmla="*/ 386636 w 767780"/>
              <a:gd name="connsiteY6" fmla="*/ 350316 h 778770"/>
              <a:gd name="connsiteX7" fmla="*/ 208737 w 767780"/>
              <a:gd name="connsiteY7" fmla="*/ 174539 h 778770"/>
              <a:gd name="connsiteX8" fmla="*/ 386636 w 767780"/>
              <a:gd name="connsiteY8" fmla="*/ 0 h 77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70">
                <a:moveTo>
                  <a:pt x="383890" y="395501"/>
                </a:moveTo>
                <a:cubicBezTo>
                  <a:pt x="595777" y="395501"/>
                  <a:pt x="767780" y="567225"/>
                  <a:pt x="767780" y="778770"/>
                </a:cubicBezTo>
                <a:lnTo>
                  <a:pt x="0" y="778770"/>
                </a:lnTo>
                <a:cubicBezTo>
                  <a:pt x="0" y="567225"/>
                  <a:pt x="172003" y="395501"/>
                  <a:pt x="383890" y="395501"/>
                </a:cubicBezTo>
                <a:close/>
                <a:moveTo>
                  <a:pt x="386636" y="0"/>
                </a:moveTo>
                <a:cubicBezTo>
                  <a:pt x="484355" y="0"/>
                  <a:pt x="564535" y="77985"/>
                  <a:pt x="564535" y="174539"/>
                </a:cubicBezTo>
                <a:cubicBezTo>
                  <a:pt x="564535" y="272330"/>
                  <a:pt x="484355" y="350316"/>
                  <a:pt x="386636" y="350316"/>
                </a:cubicBezTo>
                <a:cubicBezTo>
                  <a:pt x="287664" y="350316"/>
                  <a:pt x="208737" y="272330"/>
                  <a:pt x="208737" y="174539"/>
                </a:cubicBezTo>
                <a:cubicBezTo>
                  <a:pt x="208737" y="77985"/>
                  <a:pt x="287664" y="0"/>
                  <a:pt x="3866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6A4FE21-AE0E-3C46-A590-A4B44013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4140" y="6698704"/>
            <a:ext cx="767778" cy="778770"/>
          </a:xfrm>
          <a:custGeom>
            <a:avLst/>
            <a:gdLst>
              <a:gd name="connsiteX0" fmla="*/ 383265 w 767778"/>
              <a:gd name="connsiteY0" fmla="*/ 395501 h 778770"/>
              <a:gd name="connsiteX1" fmla="*/ 767778 w 767778"/>
              <a:gd name="connsiteY1" fmla="*/ 778770 h 778770"/>
              <a:gd name="connsiteX2" fmla="*/ 0 w 767778"/>
              <a:gd name="connsiteY2" fmla="*/ 778770 h 778770"/>
              <a:gd name="connsiteX3" fmla="*/ 383265 w 767778"/>
              <a:gd name="connsiteY3" fmla="*/ 395501 h 778770"/>
              <a:gd name="connsiteX4" fmla="*/ 386634 w 767778"/>
              <a:gd name="connsiteY4" fmla="*/ 0 h 778770"/>
              <a:gd name="connsiteX5" fmla="*/ 564533 w 767778"/>
              <a:gd name="connsiteY5" fmla="*/ 174539 h 778770"/>
              <a:gd name="connsiteX6" fmla="*/ 386634 w 767778"/>
              <a:gd name="connsiteY6" fmla="*/ 350316 h 778770"/>
              <a:gd name="connsiteX7" fmla="*/ 208735 w 767778"/>
              <a:gd name="connsiteY7" fmla="*/ 174539 h 778770"/>
              <a:gd name="connsiteX8" fmla="*/ 386634 w 767778"/>
              <a:gd name="connsiteY8" fmla="*/ 0 h 77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78" h="778770">
                <a:moveTo>
                  <a:pt x="383265" y="395501"/>
                </a:moveTo>
                <a:cubicBezTo>
                  <a:pt x="595496" y="395501"/>
                  <a:pt x="767778" y="567225"/>
                  <a:pt x="767778" y="778770"/>
                </a:cubicBezTo>
                <a:lnTo>
                  <a:pt x="0" y="778770"/>
                </a:lnTo>
                <a:cubicBezTo>
                  <a:pt x="0" y="567225"/>
                  <a:pt x="171034" y="395501"/>
                  <a:pt x="383265" y="395501"/>
                </a:cubicBezTo>
                <a:close/>
                <a:moveTo>
                  <a:pt x="386634" y="0"/>
                </a:moveTo>
                <a:cubicBezTo>
                  <a:pt x="485606" y="0"/>
                  <a:pt x="564533" y="77985"/>
                  <a:pt x="564533" y="174539"/>
                </a:cubicBezTo>
                <a:cubicBezTo>
                  <a:pt x="564533" y="272330"/>
                  <a:pt x="485606" y="350316"/>
                  <a:pt x="386634" y="350316"/>
                </a:cubicBezTo>
                <a:cubicBezTo>
                  <a:pt x="288915" y="350316"/>
                  <a:pt x="208735" y="272330"/>
                  <a:pt x="208735" y="174539"/>
                </a:cubicBezTo>
                <a:cubicBezTo>
                  <a:pt x="208735" y="77985"/>
                  <a:pt x="288915" y="0"/>
                  <a:pt x="3866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2B21E28-51C2-F246-9F3A-2C2A34C7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9931" y="6698704"/>
            <a:ext cx="767780" cy="778770"/>
          </a:xfrm>
          <a:custGeom>
            <a:avLst/>
            <a:gdLst>
              <a:gd name="connsiteX0" fmla="*/ 385136 w 767780"/>
              <a:gd name="connsiteY0" fmla="*/ 395501 h 778770"/>
              <a:gd name="connsiteX1" fmla="*/ 767780 w 767780"/>
              <a:gd name="connsiteY1" fmla="*/ 778770 h 778770"/>
              <a:gd name="connsiteX2" fmla="*/ 0 w 767780"/>
              <a:gd name="connsiteY2" fmla="*/ 778770 h 778770"/>
              <a:gd name="connsiteX3" fmla="*/ 385136 w 767780"/>
              <a:gd name="connsiteY3" fmla="*/ 395501 h 778770"/>
              <a:gd name="connsiteX4" fmla="*/ 381768 w 767780"/>
              <a:gd name="connsiteY4" fmla="*/ 0 h 778770"/>
              <a:gd name="connsiteX5" fmla="*/ 559043 w 767780"/>
              <a:gd name="connsiteY5" fmla="*/ 174539 h 778770"/>
              <a:gd name="connsiteX6" fmla="*/ 381768 w 767780"/>
              <a:gd name="connsiteY6" fmla="*/ 350316 h 778770"/>
              <a:gd name="connsiteX7" fmla="*/ 203244 w 767780"/>
              <a:gd name="connsiteY7" fmla="*/ 174539 h 778770"/>
              <a:gd name="connsiteX8" fmla="*/ 381768 w 767780"/>
              <a:gd name="connsiteY8" fmla="*/ 0 h 77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70">
                <a:moveTo>
                  <a:pt x="385136" y="395501"/>
                </a:moveTo>
                <a:cubicBezTo>
                  <a:pt x="597024" y="395501"/>
                  <a:pt x="767780" y="567225"/>
                  <a:pt x="767780" y="778770"/>
                </a:cubicBezTo>
                <a:lnTo>
                  <a:pt x="0" y="778770"/>
                </a:lnTo>
                <a:cubicBezTo>
                  <a:pt x="0" y="567225"/>
                  <a:pt x="172003" y="395501"/>
                  <a:pt x="385136" y="395501"/>
                </a:cubicBezTo>
                <a:close/>
                <a:moveTo>
                  <a:pt x="381768" y="0"/>
                </a:moveTo>
                <a:cubicBezTo>
                  <a:pt x="479144" y="0"/>
                  <a:pt x="559043" y="77985"/>
                  <a:pt x="559043" y="174539"/>
                </a:cubicBezTo>
                <a:cubicBezTo>
                  <a:pt x="559043" y="272330"/>
                  <a:pt x="479144" y="350316"/>
                  <a:pt x="381768" y="350316"/>
                </a:cubicBezTo>
                <a:cubicBezTo>
                  <a:pt x="281894" y="350316"/>
                  <a:pt x="203244" y="272330"/>
                  <a:pt x="203244" y="174539"/>
                </a:cubicBezTo>
                <a:cubicBezTo>
                  <a:pt x="203244" y="77985"/>
                  <a:pt x="281894" y="0"/>
                  <a:pt x="38176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7DF14D2-8A07-824B-B599-016EC673E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720" y="6698704"/>
            <a:ext cx="767778" cy="778770"/>
          </a:xfrm>
          <a:custGeom>
            <a:avLst/>
            <a:gdLst>
              <a:gd name="connsiteX0" fmla="*/ 383265 w 767778"/>
              <a:gd name="connsiteY0" fmla="*/ 395501 h 778770"/>
              <a:gd name="connsiteX1" fmla="*/ 767778 w 767778"/>
              <a:gd name="connsiteY1" fmla="*/ 778770 h 778770"/>
              <a:gd name="connsiteX2" fmla="*/ 0 w 767778"/>
              <a:gd name="connsiteY2" fmla="*/ 778770 h 778770"/>
              <a:gd name="connsiteX3" fmla="*/ 383265 w 767778"/>
              <a:gd name="connsiteY3" fmla="*/ 395501 h 778770"/>
              <a:gd name="connsiteX4" fmla="*/ 380521 w 767778"/>
              <a:gd name="connsiteY4" fmla="*/ 0 h 778770"/>
              <a:gd name="connsiteX5" fmla="*/ 559045 w 767778"/>
              <a:gd name="connsiteY5" fmla="*/ 174539 h 778770"/>
              <a:gd name="connsiteX6" fmla="*/ 380521 w 767778"/>
              <a:gd name="connsiteY6" fmla="*/ 350316 h 778770"/>
              <a:gd name="connsiteX7" fmla="*/ 203246 w 767778"/>
              <a:gd name="connsiteY7" fmla="*/ 174539 h 778770"/>
              <a:gd name="connsiteX8" fmla="*/ 380521 w 767778"/>
              <a:gd name="connsiteY8" fmla="*/ 0 h 77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78" h="778770">
                <a:moveTo>
                  <a:pt x="383265" y="395501"/>
                </a:moveTo>
                <a:cubicBezTo>
                  <a:pt x="595496" y="395501"/>
                  <a:pt x="767778" y="567225"/>
                  <a:pt x="767778" y="778770"/>
                </a:cubicBezTo>
                <a:lnTo>
                  <a:pt x="0" y="778770"/>
                </a:lnTo>
                <a:cubicBezTo>
                  <a:pt x="0" y="567225"/>
                  <a:pt x="171034" y="395501"/>
                  <a:pt x="383265" y="395501"/>
                </a:cubicBezTo>
                <a:close/>
                <a:moveTo>
                  <a:pt x="380521" y="0"/>
                </a:moveTo>
                <a:cubicBezTo>
                  <a:pt x="479146" y="0"/>
                  <a:pt x="559045" y="77985"/>
                  <a:pt x="559045" y="174539"/>
                </a:cubicBezTo>
                <a:cubicBezTo>
                  <a:pt x="559045" y="272330"/>
                  <a:pt x="479146" y="350316"/>
                  <a:pt x="380521" y="350316"/>
                </a:cubicBezTo>
                <a:cubicBezTo>
                  <a:pt x="283145" y="350316"/>
                  <a:pt x="203246" y="272330"/>
                  <a:pt x="203246" y="174539"/>
                </a:cubicBezTo>
                <a:cubicBezTo>
                  <a:pt x="203246" y="77985"/>
                  <a:pt x="283145" y="0"/>
                  <a:pt x="380521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6730EB5-4CEF-104B-989A-B10F084C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392" y="5731931"/>
            <a:ext cx="767780" cy="778769"/>
          </a:xfrm>
          <a:custGeom>
            <a:avLst/>
            <a:gdLst>
              <a:gd name="connsiteX0" fmla="*/ 385136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5136 w 767780"/>
              <a:gd name="connsiteY3" fmla="*/ 395500 h 778769"/>
              <a:gd name="connsiteX4" fmla="*/ 387261 w 767780"/>
              <a:gd name="connsiteY4" fmla="*/ 0 h 778769"/>
              <a:gd name="connsiteX5" fmla="*/ 564538 w 767780"/>
              <a:gd name="connsiteY5" fmla="*/ 177275 h 778769"/>
              <a:gd name="connsiteX6" fmla="*/ 387261 w 767780"/>
              <a:gd name="connsiteY6" fmla="*/ 355798 h 778769"/>
              <a:gd name="connsiteX7" fmla="*/ 208735 w 767780"/>
              <a:gd name="connsiteY7" fmla="*/ 177275 h 778769"/>
              <a:gd name="connsiteX8" fmla="*/ 387261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5136" y="395500"/>
                </a:moveTo>
                <a:cubicBezTo>
                  <a:pt x="597024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3249" y="395500"/>
                  <a:pt x="385136" y="395500"/>
                </a:cubicBezTo>
                <a:close/>
                <a:moveTo>
                  <a:pt x="387261" y="0"/>
                </a:moveTo>
                <a:cubicBezTo>
                  <a:pt x="484638" y="0"/>
                  <a:pt x="564538" y="79898"/>
                  <a:pt x="564538" y="177275"/>
                </a:cubicBezTo>
                <a:cubicBezTo>
                  <a:pt x="564538" y="275900"/>
                  <a:pt x="484638" y="355798"/>
                  <a:pt x="387261" y="355798"/>
                </a:cubicBezTo>
                <a:cubicBezTo>
                  <a:pt x="288635" y="355798"/>
                  <a:pt x="208735" y="275900"/>
                  <a:pt x="208735" y="177275"/>
                </a:cubicBezTo>
                <a:cubicBezTo>
                  <a:pt x="208735" y="79898"/>
                  <a:pt x="288635" y="0"/>
                  <a:pt x="387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E5546A9A-12CF-2840-B2ED-23EA1CFA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1181" y="5731931"/>
            <a:ext cx="767780" cy="778769"/>
          </a:xfrm>
          <a:custGeom>
            <a:avLst/>
            <a:gdLst>
              <a:gd name="connsiteX0" fmla="*/ 382644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2644 w 767780"/>
              <a:gd name="connsiteY3" fmla="*/ 395500 h 778769"/>
              <a:gd name="connsiteX4" fmla="*/ 385382 w 767780"/>
              <a:gd name="connsiteY4" fmla="*/ 0 h 778769"/>
              <a:gd name="connsiteX5" fmla="*/ 564533 w 767780"/>
              <a:gd name="connsiteY5" fmla="*/ 177275 h 778769"/>
              <a:gd name="connsiteX6" fmla="*/ 385382 w 767780"/>
              <a:gd name="connsiteY6" fmla="*/ 355798 h 778769"/>
              <a:gd name="connsiteX7" fmla="*/ 208735 w 767780"/>
              <a:gd name="connsiteY7" fmla="*/ 177275 h 778769"/>
              <a:gd name="connsiteX8" fmla="*/ 385382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2644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0756" y="395500"/>
                  <a:pt x="382644" y="395500"/>
                </a:cubicBezTo>
                <a:close/>
                <a:moveTo>
                  <a:pt x="385382" y="0"/>
                </a:moveTo>
                <a:cubicBezTo>
                  <a:pt x="485606" y="0"/>
                  <a:pt x="564533" y="79898"/>
                  <a:pt x="564533" y="177275"/>
                </a:cubicBezTo>
                <a:cubicBezTo>
                  <a:pt x="564533" y="275900"/>
                  <a:pt x="485606" y="355798"/>
                  <a:pt x="385382" y="355798"/>
                </a:cubicBezTo>
                <a:cubicBezTo>
                  <a:pt x="287662" y="355798"/>
                  <a:pt x="208735" y="275900"/>
                  <a:pt x="208735" y="177275"/>
                </a:cubicBezTo>
                <a:cubicBezTo>
                  <a:pt x="208735" y="79898"/>
                  <a:pt x="287662" y="0"/>
                  <a:pt x="385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E5EB2B2-0D42-3B40-854A-60A8A0B5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6972" y="5731931"/>
            <a:ext cx="767780" cy="778769"/>
          </a:xfrm>
          <a:custGeom>
            <a:avLst/>
            <a:gdLst>
              <a:gd name="connsiteX0" fmla="*/ 383890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3890 w 767780"/>
              <a:gd name="connsiteY3" fmla="*/ 395500 h 778769"/>
              <a:gd name="connsiteX4" fmla="*/ 386634 w 767780"/>
              <a:gd name="connsiteY4" fmla="*/ 0 h 778769"/>
              <a:gd name="connsiteX5" fmla="*/ 564533 w 767780"/>
              <a:gd name="connsiteY5" fmla="*/ 177275 h 778769"/>
              <a:gd name="connsiteX6" fmla="*/ 386634 w 767780"/>
              <a:gd name="connsiteY6" fmla="*/ 355798 h 778769"/>
              <a:gd name="connsiteX7" fmla="*/ 208735 w 767780"/>
              <a:gd name="connsiteY7" fmla="*/ 177275 h 778769"/>
              <a:gd name="connsiteX8" fmla="*/ 386634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3890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2003" y="395500"/>
                  <a:pt x="383890" y="395500"/>
                </a:cubicBezTo>
                <a:close/>
                <a:moveTo>
                  <a:pt x="386634" y="0"/>
                </a:moveTo>
                <a:cubicBezTo>
                  <a:pt x="484354" y="0"/>
                  <a:pt x="564533" y="79898"/>
                  <a:pt x="564533" y="177275"/>
                </a:cubicBezTo>
                <a:cubicBezTo>
                  <a:pt x="564533" y="275900"/>
                  <a:pt x="484354" y="355798"/>
                  <a:pt x="386634" y="355798"/>
                </a:cubicBezTo>
                <a:cubicBezTo>
                  <a:pt x="287662" y="355798"/>
                  <a:pt x="208735" y="275900"/>
                  <a:pt x="208735" y="177275"/>
                </a:cubicBezTo>
                <a:cubicBezTo>
                  <a:pt x="208735" y="79898"/>
                  <a:pt x="287662" y="0"/>
                  <a:pt x="3866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722B632-048F-5B41-AE27-6CB7B3E7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761" y="5731931"/>
            <a:ext cx="767780" cy="778769"/>
          </a:xfrm>
          <a:custGeom>
            <a:avLst/>
            <a:gdLst>
              <a:gd name="connsiteX0" fmla="*/ 383890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3890 w 767780"/>
              <a:gd name="connsiteY3" fmla="*/ 395500 h 778769"/>
              <a:gd name="connsiteX4" fmla="*/ 386636 w 767780"/>
              <a:gd name="connsiteY4" fmla="*/ 0 h 778769"/>
              <a:gd name="connsiteX5" fmla="*/ 564535 w 767780"/>
              <a:gd name="connsiteY5" fmla="*/ 177275 h 778769"/>
              <a:gd name="connsiteX6" fmla="*/ 386636 w 767780"/>
              <a:gd name="connsiteY6" fmla="*/ 355798 h 778769"/>
              <a:gd name="connsiteX7" fmla="*/ 208737 w 767780"/>
              <a:gd name="connsiteY7" fmla="*/ 177275 h 778769"/>
              <a:gd name="connsiteX8" fmla="*/ 386636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3890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2003" y="395500"/>
                  <a:pt x="383890" y="395500"/>
                </a:cubicBezTo>
                <a:close/>
                <a:moveTo>
                  <a:pt x="386636" y="0"/>
                </a:moveTo>
                <a:cubicBezTo>
                  <a:pt x="485608" y="0"/>
                  <a:pt x="564535" y="79898"/>
                  <a:pt x="564535" y="177275"/>
                </a:cubicBezTo>
                <a:cubicBezTo>
                  <a:pt x="564535" y="275900"/>
                  <a:pt x="485608" y="355798"/>
                  <a:pt x="386636" y="355798"/>
                </a:cubicBezTo>
                <a:cubicBezTo>
                  <a:pt x="288917" y="355798"/>
                  <a:pt x="208737" y="275900"/>
                  <a:pt x="208737" y="177275"/>
                </a:cubicBezTo>
                <a:cubicBezTo>
                  <a:pt x="208737" y="79898"/>
                  <a:pt x="288917" y="0"/>
                  <a:pt x="3866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E48DB0D-8EA0-6B4B-A4BC-E0B3A024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349" y="7665482"/>
            <a:ext cx="767780" cy="778773"/>
          </a:xfrm>
          <a:custGeom>
            <a:avLst/>
            <a:gdLst>
              <a:gd name="connsiteX0" fmla="*/ 383890 w 767780"/>
              <a:gd name="connsiteY0" fmla="*/ 395500 h 778773"/>
              <a:gd name="connsiteX1" fmla="*/ 767780 w 767780"/>
              <a:gd name="connsiteY1" fmla="*/ 778773 h 778773"/>
              <a:gd name="connsiteX2" fmla="*/ 0 w 767780"/>
              <a:gd name="connsiteY2" fmla="*/ 778773 h 778773"/>
              <a:gd name="connsiteX3" fmla="*/ 383890 w 767780"/>
              <a:gd name="connsiteY3" fmla="*/ 395500 h 778773"/>
              <a:gd name="connsiteX4" fmla="*/ 386636 w 767780"/>
              <a:gd name="connsiteY4" fmla="*/ 0 h 778773"/>
              <a:gd name="connsiteX5" fmla="*/ 564535 w 767780"/>
              <a:gd name="connsiteY5" fmla="*/ 177897 h 778773"/>
              <a:gd name="connsiteX6" fmla="*/ 386636 w 767780"/>
              <a:gd name="connsiteY6" fmla="*/ 355794 h 778773"/>
              <a:gd name="connsiteX7" fmla="*/ 208737 w 767780"/>
              <a:gd name="connsiteY7" fmla="*/ 177897 h 778773"/>
              <a:gd name="connsiteX8" fmla="*/ 386636 w 767780"/>
              <a:gd name="connsiteY8" fmla="*/ 0 h 7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73">
                <a:moveTo>
                  <a:pt x="383890" y="395500"/>
                </a:moveTo>
                <a:cubicBezTo>
                  <a:pt x="595777" y="395500"/>
                  <a:pt x="767780" y="567911"/>
                  <a:pt x="767780" y="778773"/>
                </a:cubicBezTo>
                <a:lnTo>
                  <a:pt x="0" y="778773"/>
                </a:lnTo>
                <a:cubicBezTo>
                  <a:pt x="0" y="567911"/>
                  <a:pt x="172003" y="395500"/>
                  <a:pt x="383890" y="395500"/>
                </a:cubicBezTo>
                <a:close/>
                <a:moveTo>
                  <a:pt x="386636" y="0"/>
                </a:moveTo>
                <a:cubicBezTo>
                  <a:pt x="484355" y="0"/>
                  <a:pt x="564535" y="78926"/>
                  <a:pt x="564535" y="177897"/>
                </a:cubicBezTo>
                <a:cubicBezTo>
                  <a:pt x="564535" y="276868"/>
                  <a:pt x="484355" y="355794"/>
                  <a:pt x="386636" y="355794"/>
                </a:cubicBezTo>
                <a:cubicBezTo>
                  <a:pt x="287664" y="355794"/>
                  <a:pt x="208737" y="276868"/>
                  <a:pt x="208737" y="177897"/>
                </a:cubicBezTo>
                <a:cubicBezTo>
                  <a:pt x="208737" y="78926"/>
                  <a:pt x="287664" y="0"/>
                  <a:pt x="386636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A4AEA5F-D2E0-AE43-A705-89A872AB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4140" y="7665482"/>
            <a:ext cx="767778" cy="778773"/>
          </a:xfrm>
          <a:custGeom>
            <a:avLst/>
            <a:gdLst>
              <a:gd name="connsiteX0" fmla="*/ 383265 w 767778"/>
              <a:gd name="connsiteY0" fmla="*/ 395500 h 778773"/>
              <a:gd name="connsiteX1" fmla="*/ 767778 w 767778"/>
              <a:gd name="connsiteY1" fmla="*/ 778773 h 778773"/>
              <a:gd name="connsiteX2" fmla="*/ 0 w 767778"/>
              <a:gd name="connsiteY2" fmla="*/ 778773 h 778773"/>
              <a:gd name="connsiteX3" fmla="*/ 383265 w 767778"/>
              <a:gd name="connsiteY3" fmla="*/ 395500 h 778773"/>
              <a:gd name="connsiteX4" fmla="*/ 386634 w 767778"/>
              <a:gd name="connsiteY4" fmla="*/ 0 h 778773"/>
              <a:gd name="connsiteX5" fmla="*/ 564533 w 767778"/>
              <a:gd name="connsiteY5" fmla="*/ 177897 h 778773"/>
              <a:gd name="connsiteX6" fmla="*/ 386634 w 767778"/>
              <a:gd name="connsiteY6" fmla="*/ 355794 h 778773"/>
              <a:gd name="connsiteX7" fmla="*/ 208735 w 767778"/>
              <a:gd name="connsiteY7" fmla="*/ 177897 h 778773"/>
              <a:gd name="connsiteX8" fmla="*/ 386634 w 767778"/>
              <a:gd name="connsiteY8" fmla="*/ 0 h 7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78" h="778773">
                <a:moveTo>
                  <a:pt x="383265" y="395500"/>
                </a:moveTo>
                <a:cubicBezTo>
                  <a:pt x="595496" y="395500"/>
                  <a:pt x="767778" y="567911"/>
                  <a:pt x="767778" y="778773"/>
                </a:cubicBezTo>
                <a:lnTo>
                  <a:pt x="0" y="778773"/>
                </a:lnTo>
                <a:cubicBezTo>
                  <a:pt x="0" y="567911"/>
                  <a:pt x="171034" y="395500"/>
                  <a:pt x="383265" y="395500"/>
                </a:cubicBezTo>
                <a:close/>
                <a:moveTo>
                  <a:pt x="386634" y="0"/>
                </a:moveTo>
                <a:cubicBezTo>
                  <a:pt x="485606" y="0"/>
                  <a:pt x="564533" y="78926"/>
                  <a:pt x="564533" y="177897"/>
                </a:cubicBezTo>
                <a:cubicBezTo>
                  <a:pt x="564533" y="276868"/>
                  <a:pt x="485606" y="355794"/>
                  <a:pt x="386634" y="355794"/>
                </a:cubicBezTo>
                <a:cubicBezTo>
                  <a:pt x="288915" y="355794"/>
                  <a:pt x="208735" y="276868"/>
                  <a:pt x="208735" y="177897"/>
                </a:cubicBezTo>
                <a:cubicBezTo>
                  <a:pt x="208735" y="78926"/>
                  <a:pt x="288915" y="0"/>
                  <a:pt x="38663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85304A9-6B49-2844-BF3D-84E4ACF0A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9931" y="7665482"/>
            <a:ext cx="767780" cy="778773"/>
          </a:xfrm>
          <a:custGeom>
            <a:avLst/>
            <a:gdLst>
              <a:gd name="connsiteX0" fmla="*/ 385136 w 767780"/>
              <a:gd name="connsiteY0" fmla="*/ 395500 h 778773"/>
              <a:gd name="connsiteX1" fmla="*/ 767780 w 767780"/>
              <a:gd name="connsiteY1" fmla="*/ 778773 h 778773"/>
              <a:gd name="connsiteX2" fmla="*/ 0 w 767780"/>
              <a:gd name="connsiteY2" fmla="*/ 778773 h 778773"/>
              <a:gd name="connsiteX3" fmla="*/ 385136 w 767780"/>
              <a:gd name="connsiteY3" fmla="*/ 395500 h 778773"/>
              <a:gd name="connsiteX4" fmla="*/ 381768 w 767780"/>
              <a:gd name="connsiteY4" fmla="*/ 0 h 778773"/>
              <a:gd name="connsiteX5" fmla="*/ 559043 w 767780"/>
              <a:gd name="connsiteY5" fmla="*/ 177897 h 778773"/>
              <a:gd name="connsiteX6" fmla="*/ 381768 w 767780"/>
              <a:gd name="connsiteY6" fmla="*/ 355794 h 778773"/>
              <a:gd name="connsiteX7" fmla="*/ 203244 w 767780"/>
              <a:gd name="connsiteY7" fmla="*/ 177897 h 778773"/>
              <a:gd name="connsiteX8" fmla="*/ 381768 w 767780"/>
              <a:gd name="connsiteY8" fmla="*/ 0 h 7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73">
                <a:moveTo>
                  <a:pt x="385136" y="395500"/>
                </a:moveTo>
                <a:cubicBezTo>
                  <a:pt x="597024" y="395500"/>
                  <a:pt x="767780" y="567911"/>
                  <a:pt x="767780" y="778773"/>
                </a:cubicBezTo>
                <a:lnTo>
                  <a:pt x="0" y="778773"/>
                </a:lnTo>
                <a:cubicBezTo>
                  <a:pt x="0" y="567911"/>
                  <a:pt x="172003" y="395500"/>
                  <a:pt x="385136" y="395500"/>
                </a:cubicBezTo>
                <a:close/>
                <a:moveTo>
                  <a:pt x="381768" y="0"/>
                </a:moveTo>
                <a:cubicBezTo>
                  <a:pt x="479144" y="0"/>
                  <a:pt x="559043" y="78926"/>
                  <a:pt x="559043" y="177897"/>
                </a:cubicBezTo>
                <a:cubicBezTo>
                  <a:pt x="559043" y="276868"/>
                  <a:pt x="479144" y="355794"/>
                  <a:pt x="381768" y="355794"/>
                </a:cubicBezTo>
                <a:cubicBezTo>
                  <a:pt x="281894" y="355794"/>
                  <a:pt x="203244" y="276868"/>
                  <a:pt x="203244" y="177897"/>
                </a:cubicBezTo>
                <a:cubicBezTo>
                  <a:pt x="203244" y="78926"/>
                  <a:pt x="281894" y="0"/>
                  <a:pt x="38176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CAC765AD-24E8-8C42-AF63-ABA387C9F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720" y="7665482"/>
            <a:ext cx="767778" cy="778773"/>
          </a:xfrm>
          <a:custGeom>
            <a:avLst/>
            <a:gdLst>
              <a:gd name="connsiteX0" fmla="*/ 383265 w 767778"/>
              <a:gd name="connsiteY0" fmla="*/ 395500 h 778773"/>
              <a:gd name="connsiteX1" fmla="*/ 767778 w 767778"/>
              <a:gd name="connsiteY1" fmla="*/ 778773 h 778773"/>
              <a:gd name="connsiteX2" fmla="*/ 0 w 767778"/>
              <a:gd name="connsiteY2" fmla="*/ 778773 h 778773"/>
              <a:gd name="connsiteX3" fmla="*/ 383265 w 767778"/>
              <a:gd name="connsiteY3" fmla="*/ 395500 h 778773"/>
              <a:gd name="connsiteX4" fmla="*/ 380521 w 767778"/>
              <a:gd name="connsiteY4" fmla="*/ 0 h 778773"/>
              <a:gd name="connsiteX5" fmla="*/ 559045 w 767778"/>
              <a:gd name="connsiteY5" fmla="*/ 177897 h 778773"/>
              <a:gd name="connsiteX6" fmla="*/ 380521 w 767778"/>
              <a:gd name="connsiteY6" fmla="*/ 355794 h 778773"/>
              <a:gd name="connsiteX7" fmla="*/ 203246 w 767778"/>
              <a:gd name="connsiteY7" fmla="*/ 177897 h 778773"/>
              <a:gd name="connsiteX8" fmla="*/ 380521 w 767778"/>
              <a:gd name="connsiteY8" fmla="*/ 0 h 7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78" h="778773">
                <a:moveTo>
                  <a:pt x="383265" y="395500"/>
                </a:moveTo>
                <a:cubicBezTo>
                  <a:pt x="595496" y="395500"/>
                  <a:pt x="767778" y="567911"/>
                  <a:pt x="767778" y="778773"/>
                </a:cubicBezTo>
                <a:lnTo>
                  <a:pt x="0" y="778773"/>
                </a:lnTo>
                <a:cubicBezTo>
                  <a:pt x="0" y="567911"/>
                  <a:pt x="171034" y="395500"/>
                  <a:pt x="383265" y="395500"/>
                </a:cubicBezTo>
                <a:close/>
                <a:moveTo>
                  <a:pt x="380521" y="0"/>
                </a:moveTo>
                <a:cubicBezTo>
                  <a:pt x="479146" y="0"/>
                  <a:pt x="559045" y="78926"/>
                  <a:pt x="559045" y="177897"/>
                </a:cubicBezTo>
                <a:cubicBezTo>
                  <a:pt x="559045" y="276868"/>
                  <a:pt x="479146" y="355794"/>
                  <a:pt x="380521" y="355794"/>
                </a:cubicBezTo>
                <a:cubicBezTo>
                  <a:pt x="283145" y="355794"/>
                  <a:pt x="203246" y="276868"/>
                  <a:pt x="203246" y="177897"/>
                </a:cubicBezTo>
                <a:cubicBezTo>
                  <a:pt x="203246" y="78926"/>
                  <a:pt x="283145" y="0"/>
                  <a:pt x="380521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1810EBE-A599-B443-A26B-FE403DDA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9033" y="4765153"/>
            <a:ext cx="767780" cy="778769"/>
          </a:xfrm>
          <a:custGeom>
            <a:avLst/>
            <a:gdLst>
              <a:gd name="connsiteX0" fmla="*/ 385136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5136 w 767780"/>
              <a:gd name="connsiteY3" fmla="*/ 395500 h 778769"/>
              <a:gd name="connsiteX4" fmla="*/ 387261 w 767780"/>
              <a:gd name="connsiteY4" fmla="*/ 0 h 778769"/>
              <a:gd name="connsiteX5" fmla="*/ 564538 w 767780"/>
              <a:gd name="connsiteY5" fmla="*/ 177275 h 778769"/>
              <a:gd name="connsiteX6" fmla="*/ 387261 w 767780"/>
              <a:gd name="connsiteY6" fmla="*/ 355798 h 778769"/>
              <a:gd name="connsiteX7" fmla="*/ 208735 w 767780"/>
              <a:gd name="connsiteY7" fmla="*/ 177275 h 778769"/>
              <a:gd name="connsiteX8" fmla="*/ 387261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5136" y="395500"/>
                </a:moveTo>
                <a:cubicBezTo>
                  <a:pt x="597024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3249" y="395500"/>
                  <a:pt x="385136" y="395500"/>
                </a:cubicBezTo>
                <a:close/>
                <a:moveTo>
                  <a:pt x="387261" y="0"/>
                </a:moveTo>
                <a:cubicBezTo>
                  <a:pt x="484638" y="0"/>
                  <a:pt x="564538" y="79898"/>
                  <a:pt x="564538" y="177275"/>
                </a:cubicBezTo>
                <a:cubicBezTo>
                  <a:pt x="564538" y="275900"/>
                  <a:pt x="484638" y="355798"/>
                  <a:pt x="387261" y="355798"/>
                </a:cubicBezTo>
                <a:cubicBezTo>
                  <a:pt x="288635" y="355798"/>
                  <a:pt x="208735" y="275900"/>
                  <a:pt x="208735" y="177275"/>
                </a:cubicBezTo>
                <a:cubicBezTo>
                  <a:pt x="208735" y="79898"/>
                  <a:pt x="288635" y="0"/>
                  <a:pt x="387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DEF8DAD9-8FCF-A143-B273-E680264B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822" y="4765153"/>
            <a:ext cx="767780" cy="778769"/>
          </a:xfrm>
          <a:custGeom>
            <a:avLst/>
            <a:gdLst>
              <a:gd name="connsiteX0" fmla="*/ 382644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2644 w 767780"/>
              <a:gd name="connsiteY3" fmla="*/ 395500 h 778769"/>
              <a:gd name="connsiteX4" fmla="*/ 385382 w 767780"/>
              <a:gd name="connsiteY4" fmla="*/ 0 h 778769"/>
              <a:gd name="connsiteX5" fmla="*/ 564533 w 767780"/>
              <a:gd name="connsiteY5" fmla="*/ 177275 h 778769"/>
              <a:gd name="connsiteX6" fmla="*/ 385382 w 767780"/>
              <a:gd name="connsiteY6" fmla="*/ 355798 h 778769"/>
              <a:gd name="connsiteX7" fmla="*/ 208735 w 767780"/>
              <a:gd name="connsiteY7" fmla="*/ 177275 h 778769"/>
              <a:gd name="connsiteX8" fmla="*/ 385382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2644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0756" y="395500"/>
                  <a:pt x="382644" y="395500"/>
                </a:cubicBezTo>
                <a:close/>
                <a:moveTo>
                  <a:pt x="385382" y="0"/>
                </a:moveTo>
                <a:cubicBezTo>
                  <a:pt x="485606" y="0"/>
                  <a:pt x="564533" y="79898"/>
                  <a:pt x="564533" y="177275"/>
                </a:cubicBezTo>
                <a:cubicBezTo>
                  <a:pt x="564533" y="275900"/>
                  <a:pt x="485606" y="355798"/>
                  <a:pt x="385382" y="355798"/>
                </a:cubicBezTo>
                <a:cubicBezTo>
                  <a:pt x="287662" y="355798"/>
                  <a:pt x="208735" y="275900"/>
                  <a:pt x="208735" y="177275"/>
                </a:cubicBezTo>
                <a:cubicBezTo>
                  <a:pt x="208735" y="79898"/>
                  <a:pt x="287662" y="0"/>
                  <a:pt x="385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886575F-D88C-5046-99E9-D3F510000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0613" y="4765153"/>
            <a:ext cx="767780" cy="778769"/>
          </a:xfrm>
          <a:custGeom>
            <a:avLst/>
            <a:gdLst>
              <a:gd name="connsiteX0" fmla="*/ 383890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3890 w 767780"/>
              <a:gd name="connsiteY3" fmla="*/ 395500 h 778769"/>
              <a:gd name="connsiteX4" fmla="*/ 386634 w 767780"/>
              <a:gd name="connsiteY4" fmla="*/ 0 h 778769"/>
              <a:gd name="connsiteX5" fmla="*/ 564533 w 767780"/>
              <a:gd name="connsiteY5" fmla="*/ 177275 h 778769"/>
              <a:gd name="connsiteX6" fmla="*/ 386634 w 767780"/>
              <a:gd name="connsiteY6" fmla="*/ 355798 h 778769"/>
              <a:gd name="connsiteX7" fmla="*/ 208735 w 767780"/>
              <a:gd name="connsiteY7" fmla="*/ 177275 h 778769"/>
              <a:gd name="connsiteX8" fmla="*/ 386634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3890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2003" y="395500"/>
                  <a:pt x="383890" y="395500"/>
                </a:cubicBezTo>
                <a:close/>
                <a:moveTo>
                  <a:pt x="386634" y="0"/>
                </a:moveTo>
                <a:cubicBezTo>
                  <a:pt x="484354" y="0"/>
                  <a:pt x="564533" y="79898"/>
                  <a:pt x="564533" y="177275"/>
                </a:cubicBezTo>
                <a:cubicBezTo>
                  <a:pt x="564533" y="275900"/>
                  <a:pt x="484354" y="355798"/>
                  <a:pt x="386634" y="355798"/>
                </a:cubicBezTo>
                <a:cubicBezTo>
                  <a:pt x="287662" y="355798"/>
                  <a:pt x="208735" y="275900"/>
                  <a:pt x="208735" y="177275"/>
                </a:cubicBezTo>
                <a:cubicBezTo>
                  <a:pt x="208735" y="79898"/>
                  <a:pt x="287662" y="0"/>
                  <a:pt x="3866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BE3B7DF-F4DC-B04D-90F6-CFC4ADC62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6402" y="4765153"/>
            <a:ext cx="767780" cy="778769"/>
          </a:xfrm>
          <a:custGeom>
            <a:avLst/>
            <a:gdLst>
              <a:gd name="connsiteX0" fmla="*/ 383890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3890 w 767780"/>
              <a:gd name="connsiteY3" fmla="*/ 395500 h 778769"/>
              <a:gd name="connsiteX4" fmla="*/ 386636 w 767780"/>
              <a:gd name="connsiteY4" fmla="*/ 0 h 778769"/>
              <a:gd name="connsiteX5" fmla="*/ 564535 w 767780"/>
              <a:gd name="connsiteY5" fmla="*/ 177275 h 778769"/>
              <a:gd name="connsiteX6" fmla="*/ 386636 w 767780"/>
              <a:gd name="connsiteY6" fmla="*/ 355798 h 778769"/>
              <a:gd name="connsiteX7" fmla="*/ 208737 w 767780"/>
              <a:gd name="connsiteY7" fmla="*/ 177275 h 778769"/>
              <a:gd name="connsiteX8" fmla="*/ 386636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3890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2003" y="395500"/>
                  <a:pt x="383890" y="395500"/>
                </a:cubicBezTo>
                <a:close/>
                <a:moveTo>
                  <a:pt x="386636" y="0"/>
                </a:moveTo>
                <a:cubicBezTo>
                  <a:pt x="485608" y="0"/>
                  <a:pt x="564535" y="79898"/>
                  <a:pt x="564535" y="177275"/>
                </a:cubicBezTo>
                <a:cubicBezTo>
                  <a:pt x="564535" y="275900"/>
                  <a:pt x="485608" y="355798"/>
                  <a:pt x="386636" y="355798"/>
                </a:cubicBezTo>
                <a:cubicBezTo>
                  <a:pt x="288917" y="355798"/>
                  <a:pt x="208737" y="275900"/>
                  <a:pt x="208737" y="177275"/>
                </a:cubicBezTo>
                <a:cubicBezTo>
                  <a:pt x="208737" y="79898"/>
                  <a:pt x="288917" y="0"/>
                  <a:pt x="3866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B2BED6F-9DF5-EE44-B846-2169A177F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1990" y="6698704"/>
            <a:ext cx="767780" cy="778770"/>
          </a:xfrm>
          <a:custGeom>
            <a:avLst/>
            <a:gdLst>
              <a:gd name="connsiteX0" fmla="*/ 383890 w 767780"/>
              <a:gd name="connsiteY0" fmla="*/ 395501 h 778770"/>
              <a:gd name="connsiteX1" fmla="*/ 767780 w 767780"/>
              <a:gd name="connsiteY1" fmla="*/ 778770 h 778770"/>
              <a:gd name="connsiteX2" fmla="*/ 0 w 767780"/>
              <a:gd name="connsiteY2" fmla="*/ 778770 h 778770"/>
              <a:gd name="connsiteX3" fmla="*/ 383890 w 767780"/>
              <a:gd name="connsiteY3" fmla="*/ 395501 h 778770"/>
              <a:gd name="connsiteX4" fmla="*/ 386636 w 767780"/>
              <a:gd name="connsiteY4" fmla="*/ 0 h 778770"/>
              <a:gd name="connsiteX5" fmla="*/ 564535 w 767780"/>
              <a:gd name="connsiteY5" fmla="*/ 174539 h 778770"/>
              <a:gd name="connsiteX6" fmla="*/ 386636 w 767780"/>
              <a:gd name="connsiteY6" fmla="*/ 350316 h 778770"/>
              <a:gd name="connsiteX7" fmla="*/ 208737 w 767780"/>
              <a:gd name="connsiteY7" fmla="*/ 174539 h 778770"/>
              <a:gd name="connsiteX8" fmla="*/ 386636 w 767780"/>
              <a:gd name="connsiteY8" fmla="*/ 0 h 77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70">
                <a:moveTo>
                  <a:pt x="383890" y="395501"/>
                </a:moveTo>
                <a:cubicBezTo>
                  <a:pt x="595777" y="395501"/>
                  <a:pt x="767780" y="567225"/>
                  <a:pt x="767780" y="778770"/>
                </a:cubicBezTo>
                <a:lnTo>
                  <a:pt x="0" y="778770"/>
                </a:lnTo>
                <a:cubicBezTo>
                  <a:pt x="0" y="567225"/>
                  <a:pt x="172003" y="395501"/>
                  <a:pt x="383890" y="395501"/>
                </a:cubicBezTo>
                <a:close/>
                <a:moveTo>
                  <a:pt x="386636" y="0"/>
                </a:moveTo>
                <a:cubicBezTo>
                  <a:pt x="484355" y="0"/>
                  <a:pt x="564535" y="77985"/>
                  <a:pt x="564535" y="174539"/>
                </a:cubicBezTo>
                <a:cubicBezTo>
                  <a:pt x="564535" y="272330"/>
                  <a:pt x="484355" y="350316"/>
                  <a:pt x="386636" y="350316"/>
                </a:cubicBezTo>
                <a:cubicBezTo>
                  <a:pt x="287664" y="350316"/>
                  <a:pt x="208737" y="272330"/>
                  <a:pt x="208737" y="174539"/>
                </a:cubicBezTo>
                <a:cubicBezTo>
                  <a:pt x="208737" y="77985"/>
                  <a:pt x="287664" y="0"/>
                  <a:pt x="386636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410AE84-05ED-C942-AC05-6FC299E6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7781" y="6698704"/>
            <a:ext cx="767778" cy="778770"/>
          </a:xfrm>
          <a:custGeom>
            <a:avLst/>
            <a:gdLst>
              <a:gd name="connsiteX0" fmla="*/ 383265 w 767778"/>
              <a:gd name="connsiteY0" fmla="*/ 395501 h 778770"/>
              <a:gd name="connsiteX1" fmla="*/ 767778 w 767778"/>
              <a:gd name="connsiteY1" fmla="*/ 778770 h 778770"/>
              <a:gd name="connsiteX2" fmla="*/ 0 w 767778"/>
              <a:gd name="connsiteY2" fmla="*/ 778770 h 778770"/>
              <a:gd name="connsiteX3" fmla="*/ 383265 w 767778"/>
              <a:gd name="connsiteY3" fmla="*/ 395501 h 778770"/>
              <a:gd name="connsiteX4" fmla="*/ 386634 w 767778"/>
              <a:gd name="connsiteY4" fmla="*/ 0 h 778770"/>
              <a:gd name="connsiteX5" fmla="*/ 564533 w 767778"/>
              <a:gd name="connsiteY5" fmla="*/ 174539 h 778770"/>
              <a:gd name="connsiteX6" fmla="*/ 386634 w 767778"/>
              <a:gd name="connsiteY6" fmla="*/ 350316 h 778770"/>
              <a:gd name="connsiteX7" fmla="*/ 208735 w 767778"/>
              <a:gd name="connsiteY7" fmla="*/ 174539 h 778770"/>
              <a:gd name="connsiteX8" fmla="*/ 386634 w 767778"/>
              <a:gd name="connsiteY8" fmla="*/ 0 h 77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78" h="778770">
                <a:moveTo>
                  <a:pt x="383265" y="395501"/>
                </a:moveTo>
                <a:cubicBezTo>
                  <a:pt x="595496" y="395501"/>
                  <a:pt x="767778" y="567225"/>
                  <a:pt x="767778" y="778770"/>
                </a:cubicBezTo>
                <a:lnTo>
                  <a:pt x="0" y="778770"/>
                </a:lnTo>
                <a:cubicBezTo>
                  <a:pt x="0" y="567225"/>
                  <a:pt x="171034" y="395501"/>
                  <a:pt x="383265" y="395501"/>
                </a:cubicBezTo>
                <a:close/>
                <a:moveTo>
                  <a:pt x="386634" y="0"/>
                </a:moveTo>
                <a:cubicBezTo>
                  <a:pt x="485606" y="0"/>
                  <a:pt x="564533" y="77985"/>
                  <a:pt x="564533" y="174539"/>
                </a:cubicBezTo>
                <a:cubicBezTo>
                  <a:pt x="564533" y="272330"/>
                  <a:pt x="485606" y="350316"/>
                  <a:pt x="386634" y="350316"/>
                </a:cubicBezTo>
                <a:cubicBezTo>
                  <a:pt x="288915" y="350316"/>
                  <a:pt x="208735" y="272330"/>
                  <a:pt x="208735" y="174539"/>
                </a:cubicBezTo>
                <a:cubicBezTo>
                  <a:pt x="208735" y="77985"/>
                  <a:pt x="288915" y="0"/>
                  <a:pt x="38663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DC186087-7F0E-DD44-880F-C47BFD61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3572" y="6698704"/>
            <a:ext cx="767780" cy="778770"/>
          </a:xfrm>
          <a:custGeom>
            <a:avLst/>
            <a:gdLst>
              <a:gd name="connsiteX0" fmla="*/ 385136 w 767780"/>
              <a:gd name="connsiteY0" fmla="*/ 395501 h 778770"/>
              <a:gd name="connsiteX1" fmla="*/ 767780 w 767780"/>
              <a:gd name="connsiteY1" fmla="*/ 778770 h 778770"/>
              <a:gd name="connsiteX2" fmla="*/ 0 w 767780"/>
              <a:gd name="connsiteY2" fmla="*/ 778770 h 778770"/>
              <a:gd name="connsiteX3" fmla="*/ 385136 w 767780"/>
              <a:gd name="connsiteY3" fmla="*/ 395501 h 778770"/>
              <a:gd name="connsiteX4" fmla="*/ 381768 w 767780"/>
              <a:gd name="connsiteY4" fmla="*/ 0 h 778770"/>
              <a:gd name="connsiteX5" fmla="*/ 559043 w 767780"/>
              <a:gd name="connsiteY5" fmla="*/ 174539 h 778770"/>
              <a:gd name="connsiteX6" fmla="*/ 381768 w 767780"/>
              <a:gd name="connsiteY6" fmla="*/ 350316 h 778770"/>
              <a:gd name="connsiteX7" fmla="*/ 203244 w 767780"/>
              <a:gd name="connsiteY7" fmla="*/ 174539 h 778770"/>
              <a:gd name="connsiteX8" fmla="*/ 381768 w 767780"/>
              <a:gd name="connsiteY8" fmla="*/ 0 h 77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70">
                <a:moveTo>
                  <a:pt x="385136" y="395501"/>
                </a:moveTo>
                <a:cubicBezTo>
                  <a:pt x="597024" y="395501"/>
                  <a:pt x="767780" y="567225"/>
                  <a:pt x="767780" y="778770"/>
                </a:cubicBezTo>
                <a:lnTo>
                  <a:pt x="0" y="778770"/>
                </a:lnTo>
                <a:cubicBezTo>
                  <a:pt x="0" y="567225"/>
                  <a:pt x="172003" y="395501"/>
                  <a:pt x="385136" y="395501"/>
                </a:cubicBezTo>
                <a:close/>
                <a:moveTo>
                  <a:pt x="381768" y="0"/>
                </a:moveTo>
                <a:cubicBezTo>
                  <a:pt x="479144" y="0"/>
                  <a:pt x="559043" y="77985"/>
                  <a:pt x="559043" y="174539"/>
                </a:cubicBezTo>
                <a:cubicBezTo>
                  <a:pt x="559043" y="272330"/>
                  <a:pt x="479144" y="350316"/>
                  <a:pt x="381768" y="350316"/>
                </a:cubicBezTo>
                <a:cubicBezTo>
                  <a:pt x="281894" y="350316"/>
                  <a:pt x="203244" y="272330"/>
                  <a:pt x="203244" y="174539"/>
                </a:cubicBezTo>
                <a:cubicBezTo>
                  <a:pt x="203244" y="77985"/>
                  <a:pt x="281894" y="0"/>
                  <a:pt x="38176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D817FC0-39BC-0045-9FAD-95802648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9361" y="6698704"/>
            <a:ext cx="767778" cy="778770"/>
          </a:xfrm>
          <a:custGeom>
            <a:avLst/>
            <a:gdLst>
              <a:gd name="connsiteX0" fmla="*/ 383265 w 767778"/>
              <a:gd name="connsiteY0" fmla="*/ 395501 h 778770"/>
              <a:gd name="connsiteX1" fmla="*/ 767778 w 767778"/>
              <a:gd name="connsiteY1" fmla="*/ 778770 h 778770"/>
              <a:gd name="connsiteX2" fmla="*/ 0 w 767778"/>
              <a:gd name="connsiteY2" fmla="*/ 778770 h 778770"/>
              <a:gd name="connsiteX3" fmla="*/ 383265 w 767778"/>
              <a:gd name="connsiteY3" fmla="*/ 395501 h 778770"/>
              <a:gd name="connsiteX4" fmla="*/ 380521 w 767778"/>
              <a:gd name="connsiteY4" fmla="*/ 0 h 778770"/>
              <a:gd name="connsiteX5" fmla="*/ 559045 w 767778"/>
              <a:gd name="connsiteY5" fmla="*/ 174539 h 778770"/>
              <a:gd name="connsiteX6" fmla="*/ 380521 w 767778"/>
              <a:gd name="connsiteY6" fmla="*/ 350316 h 778770"/>
              <a:gd name="connsiteX7" fmla="*/ 203246 w 767778"/>
              <a:gd name="connsiteY7" fmla="*/ 174539 h 778770"/>
              <a:gd name="connsiteX8" fmla="*/ 380521 w 767778"/>
              <a:gd name="connsiteY8" fmla="*/ 0 h 77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78" h="778770">
                <a:moveTo>
                  <a:pt x="383265" y="395501"/>
                </a:moveTo>
                <a:cubicBezTo>
                  <a:pt x="595496" y="395501"/>
                  <a:pt x="767778" y="567225"/>
                  <a:pt x="767778" y="778770"/>
                </a:cubicBezTo>
                <a:lnTo>
                  <a:pt x="0" y="778770"/>
                </a:lnTo>
                <a:cubicBezTo>
                  <a:pt x="0" y="567225"/>
                  <a:pt x="171034" y="395501"/>
                  <a:pt x="383265" y="395501"/>
                </a:cubicBezTo>
                <a:close/>
                <a:moveTo>
                  <a:pt x="380521" y="0"/>
                </a:moveTo>
                <a:cubicBezTo>
                  <a:pt x="479146" y="0"/>
                  <a:pt x="559045" y="77985"/>
                  <a:pt x="559045" y="174539"/>
                </a:cubicBezTo>
                <a:cubicBezTo>
                  <a:pt x="559045" y="272330"/>
                  <a:pt x="479146" y="350316"/>
                  <a:pt x="380521" y="350316"/>
                </a:cubicBezTo>
                <a:cubicBezTo>
                  <a:pt x="283145" y="350316"/>
                  <a:pt x="203246" y="272330"/>
                  <a:pt x="203246" y="174539"/>
                </a:cubicBezTo>
                <a:cubicBezTo>
                  <a:pt x="203246" y="77985"/>
                  <a:pt x="283145" y="0"/>
                  <a:pt x="380521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93FC1CBF-3E5D-8E45-8C93-0BDC58D48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9033" y="5731931"/>
            <a:ext cx="767780" cy="778769"/>
          </a:xfrm>
          <a:custGeom>
            <a:avLst/>
            <a:gdLst>
              <a:gd name="connsiteX0" fmla="*/ 385136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5136 w 767780"/>
              <a:gd name="connsiteY3" fmla="*/ 395500 h 778769"/>
              <a:gd name="connsiteX4" fmla="*/ 387261 w 767780"/>
              <a:gd name="connsiteY4" fmla="*/ 0 h 778769"/>
              <a:gd name="connsiteX5" fmla="*/ 564538 w 767780"/>
              <a:gd name="connsiteY5" fmla="*/ 177275 h 778769"/>
              <a:gd name="connsiteX6" fmla="*/ 387261 w 767780"/>
              <a:gd name="connsiteY6" fmla="*/ 355798 h 778769"/>
              <a:gd name="connsiteX7" fmla="*/ 208735 w 767780"/>
              <a:gd name="connsiteY7" fmla="*/ 177275 h 778769"/>
              <a:gd name="connsiteX8" fmla="*/ 387261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5136" y="395500"/>
                </a:moveTo>
                <a:cubicBezTo>
                  <a:pt x="597024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3249" y="395500"/>
                  <a:pt x="385136" y="395500"/>
                </a:cubicBezTo>
                <a:close/>
                <a:moveTo>
                  <a:pt x="387261" y="0"/>
                </a:moveTo>
                <a:cubicBezTo>
                  <a:pt x="484638" y="0"/>
                  <a:pt x="564538" y="79898"/>
                  <a:pt x="564538" y="177275"/>
                </a:cubicBezTo>
                <a:cubicBezTo>
                  <a:pt x="564538" y="275900"/>
                  <a:pt x="484638" y="355798"/>
                  <a:pt x="387261" y="355798"/>
                </a:cubicBezTo>
                <a:cubicBezTo>
                  <a:pt x="288635" y="355798"/>
                  <a:pt x="208735" y="275900"/>
                  <a:pt x="208735" y="177275"/>
                </a:cubicBezTo>
                <a:cubicBezTo>
                  <a:pt x="208735" y="79898"/>
                  <a:pt x="288635" y="0"/>
                  <a:pt x="387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C3CE8074-311A-BE44-A8F8-BA28E5EC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822" y="5731931"/>
            <a:ext cx="767780" cy="778769"/>
          </a:xfrm>
          <a:custGeom>
            <a:avLst/>
            <a:gdLst>
              <a:gd name="connsiteX0" fmla="*/ 382644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2644 w 767780"/>
              <a:gd name="connsiteY3" fmla="*/ 395500 h 778769"/>
              <a:gd name="connsiteX4" fmla="*/ 385382 w 767780"/>
              <a:gd name="connsiteY4" fmla="*/ 0 h 778769"/>
              <a:gd name="connsiteX5" fmla="*/ 564533 w 767780"/>
              <a:gd name="connsiteY5" fmla="*/ 177275 h 778769"/>
              <a:gd name="connsiteX6" fmla="*/ 385382 w 767780"/>
              <a:gd name="connsiteY6" fmla="*/ 355798 h 778769"/>
              <a:gd name="connsiteX7" fmla="*/ 208735 w 767780"/>
              <a:gd name="connsiteY7" fmla="*/ 177275 h 778769"/>
              <a:gd name="connsiteX8" fmla="*/ 385382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2644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0756" y="395500"/>
                  <a:pt x="382644" y="395500"/>
                </a:cubicBezTo>
                <a:close/>
                <a:moveTo>
                  <a:pt x="385382" y="0"/>
                </a:moveTo>
                <a:cubicBezTo>
                  <a:pt x="485606" y="0"/>
                  <a:pt x="564533" y="79898"/>
                  <a:pt x="564533" y="177275"/>
                </a:cubicBezTo>
                <a:cubicBezTo>
                  <a:pt x="564533" y="275900"/>
                  <a:pt x="485606" y="355798"/>
                  <a:pt x="385382" y="355798"/>
                </a:cubicBezTo>
                <a:cubicBezTo>
                  <a:pt x="287662" y="355798"/>
                  <a:pt x="208735" y="275900"/>
                  <a:pt x="208735" y="177275"/>
                </a:cubicBezTo>
                <a:cubicBezTo>
                  <a:pt x="208735" y="79898"/>
                  <a:pt x="287662" y="0"/>
                  <a:pt x="385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5675899A-FC33-464A-BD18-91E71E05A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0613" y="5731931"/>
            <a:ext cx="767780" cy="778769"/>
          </a:xfrm>
          <a:custGeom>
            <a:avLst/>
            <a:gdLst>
              <a:gd name="connsiteX0" fmla="*/ 383890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3890 w 767780"/>
              <a:gd name="connsiteY3" fmla="*/ 395500 h 778769"/>
              <a:gd name="connsiteX4" fmla="*/ 386634 w 767780"/>
              <a:gd name="connsiteY4" fmla="*/ 0 h 778769"/>
              <a:gd name="connsiteX5" fmla="*/ 564533 w 767780"/>
              <a:gd name="connsiteY5" fmla="*/ 177275 h 778769"/>
              <a:gd name="connsiteX6" fmla="*/ 386634 w 767780"/>
              <a:gd name="connsiteY6" fmla="*/ 355798 h 778769"/>
              <a:gd name="connsiteX7" fmla="*/ 208735 w 767780"/>
              <a:gd name="connsiteY7" fmla="*/ 177275 h 778769"/>
              <a:gd name="connsiteX8" fmla="*/ 386634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3890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2003" y="395500"/>
                  <a:pt x="383890" y="395500"/>
                </a:cubicBezTo>
                <a:close/>
                <a:moveTo>
                  <a:pt x="386634" y="0"/>
                </a:moveTo>
                <a:cubicBezTo>
                  <a:pt x="484354" y="0"/>
                  <a:pt x="564533" y="79898"/>
                  <a:pt x="564533" y="177275"/>
                </a:cubicBezTo>
                <a:cubicBezTo>
                  <a:pt x="564533" y="275900"/>
                  <a:pt x="484354" y="355798"/>
                  <a:pt x="386634" y="355798"/>
                </a:cubicBezTo>
                <a:cubicBezTo>
                  <a:pt x="287662" y="355798"/>
                  <a:pt x="208735" y="275900"/>
                  <a:pt x="208735" y="177275"/>
                </a:cubicBezTo>
                <a:cubicBezTo>
                  <a:pt x="208735" y="79898"/>
                  <a:pt x="287662" y="0"/>
                  <a:pt x="3866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8AFA7919-7343-1748-91C9-2A9CA84EC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6402" y="5731931"/>
            <a:ext cx="767780" cy="778769"/>
          </a:xfrm>
          <a:custGeom>
            <a:avLst/>
            <a:gdLst>
              <a:gd name="connsiteX0" fmla="*/ 383890 w 767780"/>
              <a:gd name="connsiteY0" fmla="*/ 395500 h 778769"/>
              <a:gd name="connsiteX1" fmla="*/ 767780 w 767780"/>
              <a:gd name="connsiteY1" fmla="*/ 778769 h 778769"/>
              <a:gd name="connsiteX2" fmla="*/ 0 w 767780"/>
              <a:gd name="connsiteY2" fmla="*/ 778769 h 778769"/>
              <a:gd name="connsiteX3" fmla="*/ 383890 w 767780"/>
              <a:gd name="connsiteY3" fmla="*/ 395500 h 778769"/>
              <a:gd name="connsiteX4" fmla="*/ 386636 w 767780"/>
              <a:gd name="connsiteY4" fmla="*/ 0 h 778769"/>
              <a:gd name="connsiteX5" fmla="*/ 564535 w 767780"/>
              <a:gd name="connsiteY5" fmla="*/ 177275 h 778769"/>
              <a:gd name="connsiteX6" fmla="*/ 386636 w 767780"/>
              <a:gd name="connsiteY6" fmla="*/ 355798 h 778769"/>
              <a:gd name="connsiteX7" fmla="*/ 208737 w 767780"/>
              <a:gd name="connsiteY7" fmla="*/ 177275 h 778769"/>
              <a:gd name="connsiteX8" fmla="*/ 386636 w 767780"/>
              <a:gd name="connsiteY8" fmla="*/ 0 h 7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69">
                <a:moveTo>
                  <a:pt x="383890" y="395500"/>
                </a:moveTo>
                <a:cubicBezTo>
                  <a:pt x="595777" y="395500"/>
                  <a:pt x="767780" y="567224"/>
                  <a:pt x="767780" y="778769"/>
                </a:cubicBezTo>
                <a:lnTo>
                  <a:pt x="0" y="778769"/>
                </a:lnTo>
                <a:cubicBezTo>
                  <a:pt x="0" y="567224"/>
                  <a:pt x="172003" y="395500"/>
                  <a:pt x="383890" y="395500"/>
                </a:cubicBezTo>
                <a:close/>
                <a:moveTo>
                  <a:pt x="386636" y="0"/>
                </a:moveTo>
                <a:cubicBezTo>
                  <a:pt x="485608" y="0"/>
                  <a:pt x="564535" y="79898"/>
                  <a:pt x="564535" y="177275"/>
                </a:cubicBezTo>
                <a:cubicBezTo>
                  <a:pt x="564535" y="275900"/>
                  <a:pt x="485608" y="355798"/>
                  <a:pt x="386636" y="355798"/>
                </a:cubicBezTo>
                <a:cubicBezTo>
                  <a:pt x="288917" y="355798"/>
                  <a:pt x="208737" y="275900"/>
                  <a:pt x="208737" y="177275"/>
                </a:cubicBezTo>
                <a:cubicBezTo>
                  <a:pt x="208737" y="79898"/>
                  <a:pt x="288917" y="0"/>
                  <a:pt x="3866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F2F5775-5041-FB41-B1A4-59D12825B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1990" y="7665482"/>
            <a:ext cx="767780" cy="778773"/>
          </a:xfrm>
          <a:custGeom>
            <a:avLst/>
            <a:gdLst>
              <a:gd name="connsiteX0" fmla="*/ 383890 w 767780"/>
              <a:gd name="connsiteY0" fmla="*/ 395500 h 778773"/>
              <a:gd name="connsiteX1" fmla="*/ 767780 w 767780"/>
              <a:gd name="connsiteY1" fmla="*/ 778773 h 778773"/>
              <a:gd name="connsiteX2" fmla="*/ 0 w 767780"/>
              <a:gd name="connsiteY2" fmla="*/ 778773 h 778773"/>
              <a:gd name="connsiteX3" fmla="*/ 383890 w 767780"/>
              <a:gd name="connsiteY3" fmla="*/ 395500 h 778773"/>
              <a:gd name="connsiteX4" fmla="*/ 386636 w 767780"/>
              <a:gd name="connsiteY4" fmla="*/ 0 h 778773"/>
              <a:gd name="connsiteX5" fmla="*/ 564535 w 767780"/>
              <a:gd name="connsiteY5" fmla="*/ 177897 h 778773"/>
              <a:gd name="connsiteX6" fmla="*/ 386636 w 767780"/>
              <a:gd name="connsiteY6" fmla="*/ 355794 h 778773"/>
              <a:gd name="connsiteX7" fmla="*/ 208737 w 767780"/>
              <a:gd name="connsiteY7" fmla="*/ 177897 h 778773"/>
              <a:gd name="connsiteX8" fmla="*/ 386636 w 767780"/>
              <a:gd name="connsiteY8" fmla="*/ 0 h 7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73">
                <a:moveTo>
                  <a:pt x="383890" y="395500"/>
                </a:moveTo>
                <a:cubicBezTo>
                  <a:pt x="595777" y="395500"/>
                  <a:pt x="767780" y="567911"/>
                  <a:pt x="767780" y="778773"/>
                </a:cubicBezTo>
                <a:lnTo>
                  <a:pt x="0" y="778773"/>
                </a:lnTo>
                <a:cubicBezTo>
                  <a:pt x="0" y="567911"/>
                  <a:pt x="172003" y="395500"/>
                  <a:pt x="383890" y="395500"/>
                </a:cubicBezTo>
                <a:close/>
                <a:moveTo>
                  <a:pt x="386636" y="0"/>
                </a:moveTo>
                <a:cubicBezTo>
                  <a:pt x="484355" y="0"/>
                  <a:pt x="564535" y="78926"/>
                  <a:pt x="564535" y="177897"/>
                </a:cubicBezTo>
                <a:cubicBezTo>
                  <a:pt x="564535" y="276868"/>
                  <a:pt x="484355" y="355794"/>
                  <a:pt x="386636" y="355794"/>
                </a:cubicBezTo>
                <a:cubicBezTo>
                  <a:pt x="287664" y="355794"/>
                  <a:pt x="208737" y="276868"/>
                  <a:pt x="208737" y="177897"/>
                </a:cubicBezTo>
                <a:cubicBezTo>
                  <a:pt x="208737" y="78926"/>
                  <a:pt x="287664" y="0"/>
                  <a:pt x="386636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4C600084-B3F8-6944-BF9C-0DFBEE684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7781" y="7665482"/>
            <a:ext cx="767778" cy="778773"/>
          </a:xfrm>
          <a:custGeom>
            <a:avLst/>
            <a:gdLst>
              <a:gd name="connsiteX0" fmla="*/ 383265 w 767778"/>
              <a:gd name="connsiteY0" fmla="*/ 395500 h 778773"/>
              <a:gd name="connsiteX1" fmla="*/ 767778 w 767778"/>
              <a:gd name="connsiteY1" fmla="*/ 778773 h 778773"/>
              <a:gd name="connsiteX2" fmla="*/ 0 w 767778"/>
              <a:gd name="connsiteY2" fmla="*/ 778773 h 778773"/>
              <a:gd name="connsiteX3" fmla="*/ 383265 w 767778"/>
              <a:gd name="connsiteY3" fmla="*/ 395500 h 778773"/>
              <a:gd name="connsiteX4" fmla="*/ 386634 w 767778"/>
              <a:gd name="connsiteY4" fmla="*/ 0 h 778773"/>
              <a:gd name="connsiteX5" fmla="*/ 564533 w 767778"/>
              <a:gd name="connsiteY5" fmla="*/ 177897 h 778773"/>
              <a:gd name="connsiteX6" fmla="*/ 386634 w 767778"/>
              <a:gd name="connsiteY6" fmla="*/ 355794 h 778773"/>
              <a:gd name="connsiteX7" fmla="*/ 208735 w 767778"/>
              <a:gd name="connsiteY7" fmla="*/ 177897 h 778773"/>
              <a:gd name="connsiteX8" fmla="*/ 386634 w 767778"/>
              <a:gd name="connsiteY8" fmla="*/ 0 h 7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78" h="778773">
                <a:moveTo>
                  <a:pt x="383265" y="395500"/>
                </a:moveTo>
                <a:cubicBezTo>
                  <a:pt x="595496" y="395500"/>
                  <a:pt x="767778" y="567911"/>
                  <a:pt x="767778" y="778773"/>
                </a:cubicBezTo>
                <a:lnTo>
                  <a:pt x="0" y="778773"/>
                </a:lnTo>
                <a:cubicBezTo>
                  <a:pt x="0" y="567911"/>
                  <a:pt x="171034" y="395500"/>
                  <a:pt x="383265" y="395500"/>
                </a:cubicBezTo>
                <a:close/>
                <a:moveTo>
                  <a:pt x="386634" y="0"/>
                </a:moveTo>
                <a:cubicBezTo>
                  <a:pt x="485606" y="0"/>
                  <a:pt x="564533" y="78926"/>
                  <a:pt x="564533" y="177897"/>
                </a:cubicBezTo>
                <a:cubicBezTo>
                  <a:pt x="564533" y="276868"/>
                  <a:pt x="485606" y="355794"/>
                  <a:pt x="386634" y="355794"/>
                </a:cubicBezTo>
                <a:cubicBezTo>
                  <a:pt x="288915" y="355794"/>
                  <a:pt x="208735" y="276868"/>
                  <a:pt x="208735" y="177897"/>
                </a:cubicBezTo>
                <a:cubicBezTo>
                  <a:pt x="208735" y="78926"/>
                  <a:pt x="288915" y="0"/>
                  <a:pt x="38663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66976EE1-BF0D-1F48-8B8E-7B75602C2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3572" y="7665482"/>
            <a:ext cx="767780" cy="778773"/>
          </a:xfrm>
          <a:custGeom>
            <a:avLst/>
            <a:gdLst>
              <a:gd name="connsiteX0" fmla="*/ 385136 w 767780"/>
              <a:gd name="connsiteY0" fmla="*/ 395500 h 778773"/>
              <a:gd name="connsiteX1" fmla="*/ 767780 w 767780"/>
              <a:gd name="connsiteY1" fmla="*/ 778773 h 778773"/>
              <a:gd name="connsiteX2" fmla="*/ 0 w 767780"/>
              <a:gd name="connsiteY2" fmla="*/ 778773 h 778773"/>
              <a:gd name="connsiteX3" fmla="*/ 385136 w 767780"/>
              <a:gd name="connsiteY3" fmla="*/ 395500 h 778773"/>
              <a:gd name="connsiteX4" fmla="*/ 381768 w 767780"/>
              <a:gd name="connsiteY4" fmla="*/ 0 h 778773"/>
              <a:gd name="connsiteX5" fmla="*/ 559043 w 767780"/>
              <a:gd name="connsiteY5" fmla="*/ 177897 h 778773"/>
              <a:gd name="connsiteX6" fmla="*/ 381768 w 767780"/>
              <a:gd name="connsiteY6" fmla="*/ 355794 h 778773"/>
              <a:gd name="connsiteX7" fmla="*/ 203244 w 767780"/>
              <a:gd name="connsiteY7" fmla="*/ 177897 h 778773"/>
              <a:gd name="connsiteX8" fmla="*/ 381768 w 767780"/>
              <a:gd name="connsiteY8" fmla="*/ 0 h 7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80" h="778773">
                <a:moveTo>
                  <a:pt x="385136" y="395500"/>
                </a:moveTo>
                <a:cubicBezTo>
                  <a:pt x="597024" y="395500"/>
                  <a:pt x="767780" y="567911"/>
                  <a:pt x="767780" y="778773"/>
                </a:cubicBezTo>
                <a:lnTo>
                  <a:pt x="0" y="778773"/>
                </a:lnTo>
                <a:cubicBezTo>
                  <a:pt x="0" y="567911"/>
                  <a:pt x="172003" y="395500"/>
                  <a:pt x="385136" y="395500"/>
                </a:cubicBezTo>
                <a:close/>
                <a:moveTo>
                  <a:pt x="381768" y="0"/>
                </a:moveTo>
                <a:cubicBezTo>
                  <a:pt x="479144" y="0"/>
                  <a:pt x="559043" y="78926"/>
                  <a:pt x="559043" y="177897"/>
                </a:cubicBezTo>
                <a:cubicBezTo>
                  <a:pt x="559043" y="276868"/>
                  <a:pt x="479144" y="355794"/>
                  <a:pt x="381768" y="355794"/>
                </a:cubicBezTo>
                <a:cubicBezTo>
                  <a:pt x="281894" y="355794"/>
                  <a:pt x="203244" y="276868"/>
                  <a:pt x="203244" y="177897"/>
                </a:cubicBezTo>
                <a:cubicBezTo>
                  <a:pt x="203244" y="78926"/>
                  <a:pt x="281894" y="0"/>
                  <a:pt x="38176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71A44ABE-71C8-6541-B4A1-D805B27A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9361" y="7665482"/>
            <a:ext cx="767778" cy="778773"/>
          </a:xfrm>
          <a:custGeom>
            <a:avLst/>
            <a:gdLst>
              <a:gd name="connsiteX0" fmla="*/ 383265 w 767778"/>
              <a:gd name="connsiteY0" fmla="*/ 395500 h 778773"/>
              <a:gd name="connsiteX1" fmla="*/ 767778 w 767778"/>
              <a:gd name="connsiteY1" fmla="*/ 778773 h 778773"/>
              <a:gd name="connsiteX2" fmla="*/ 0 w 767778"/>
              <a:gd name="connsiteY2" fmla="*/ 778773 h 778773"/>
              <a:gd name="connsiteX3" fmla="*/ 383265 w 767778"/>
              <a:gd name="connsiteY3" fmla="*/ 395500 h 778773"/>
              <a:gd name="connsiteX4" fmla="*/ 380521 w 767778"/>
              <a:gd name="connsiteY4" fmla="*/ 0 h 778773"/>
              <a:gd name="connsiteX5" fmla="*/ 559045 w 767778"/>
              <a:gd name="connsiteY5" fmla="*/ 177897 h 778773"/>
              <a:gd name="connsiteX6" fmla="*/ 380521 w 767778"/>
              <a:gd name="connsiteY6" fmla="*/ 355794 h 778773"/>
              <a:gd name="connsiteX7" fmla="*/ 203246 w 767778"/>
              <a:gd name="connsiteY7" fmla="*/ 177897 h 778773"/>
              <a:gd name="connsiteX8" fmla="*/ 380521 w 767778"/>
              <a:gd name="connsiteY8" fmla="*/ 0 h 77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7778" h="778773">
                <a:moveTo>
                  <a:pt x="383265" y="395500"/>
                </a:moveTo>
                <a:cubicBezTo>
                  <a:pt x="595496" y="395500"/>
                  <a:pt x="767778" y="567911"/>
                  <a:pt x="767778" y="778773"/>
                </a:cubicBezTo>
                <a:lnTo>
                  <a:pt x="0" y="778773"/>
                </a:lnTo>
                <a:cubicBezTo>
                  <a:pt x="0" y="567911"/>
                  <a:pt x="171034" y="395500"/>
                  <a:pt x="383265" y="395500"/>
                </a:cubicBezTo>
                <a:close/>
                <a:moveTo>
                  <a:pt x="380521" y="0"/>
                </a:moveTo>
                <a:cubicBezTo>
                  <a:pt x="479146" y="0"/>
                  <a:pt x="559045" y="78926"/>
                  <a:pt x="559045" y="177897"/>
                </a:cubicBezTo>
                <a:cubicBezTo>
                  <a:pt x="559045" y="276868"/>
                  <a:pt x="479146" y="355794"/>
                  <a:pt x="380521" y="355794"/>
                </a:cubicBezTo>
                <a:cubicBezTo>
                  <a:pt x="283145" y="355794"/>
                  <a:pt x="203246" y="276868"/>
                  <a:pt x="203246" y="177897"/>
                </a:cubicBezTo>
                <a:cubicBezTo>
                  <a:pt x="203246" y="78926"/>
                  <a:pt x="283145" y="0"/>
                  <a:pt x="380521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F5246-BE8C-A14D-9BAB-A04977D4FF4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18343-67CE-0F45-A104-18D869450DD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E7487-C011-3543-BCCE-95750CE2DD28}"/>
              </a:ext>
            </a:extLst>
          </p:cNvPr>
          <p:cNvSpPr txBox="1"/>
          <p:nvPr/>
        </p:nvSpPr>
        <p:spPr>
          <a:xfrm>
            <a:off x="2503670" y="11245590"/>
            <a:ext cx="461454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3EB73-660D-8743-B0D6-A499389744D4}"/>
              </a:ext>
            </a:extLst>
          </p:cNvPr>
          <p:cNvSpPr txBox="1"/>
          <p:nvPr/>
        </p:nvSpPr>
        <p:spPr>
          <a:xfrm>
            <a:off x="2502956" y="10017782"/>
            <a:ext cx="461454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644AC-CEC9-A04B-8505-5688C1A95B2B}"/>
              </a:ext>
            </a:extLst>
          </p:cNvPr>
          <p:cNvSpPr txBox="1"/>
          <p:nvPr/>
        </p:nvSpPr>
        <p:spPr>
          <a:xfrm>
            <a:off x="9880123" y="11245590"/>
            <a:ext cx="461454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09335-2D90-2049-B8CF-03490B8D0AB6}"/>
              </a:ext>
            </a:extLst>
          </p:cNvPr>
          <p:cNvSpPr txBox="1"/>
          <p:nvPr/>
        </p:nvSpPr>
        <p:spPr>
          <a:xfrm>
            <a:off x="9879409" y="10017782"/>
            <a:ext cx="461454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6E5C0-3154-964A-B610-C09325BEC784}"/>
              </a:ext>
            </a:extLst>
          </p:cNvPr>
          <p:cNvSpPr txBox="1"/>
          <p:nvPr/>
        </p:nvSpPr>
        <p:spPr>
          <a:xfrm>
            <a:off x="17271307" y="11262577"/>
            <a:ext cx="461454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DC89A-3160-5849-86F3-A77A937EF653}"/>
              </a:ext>
            </a:extLst>
          </p:cNvPr>
          <p:cNvSpPr txBox="1"/>
          <p:nvPr/>
        </p:nvSpPr>
        <p:spPr>
          <a:xfrm>
            <a:off x="17270593" y="10034769"/>
            <a:ext cx="461454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16406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3">
            <a:extLst>
              <a:ext uri="{FF2B5EF4-FFF2-40B4-BE49-F238E27FC236}">
                <a16:creationId xmlns:a16="http://schemas.microsoft.com/office/drawing/2014/main" id="{73B134E6-E69E-D84C-BC7A-2A70255F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26" y="3803870"/>
            <a:ext cx="5136001" cy="8646054"/>
          </a:xfrm>
          <a:prstGeom prst="round1Rect">
            <a:avLst>
              <a:gd name="adj" fmla="val 30208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53">
            <a:extLst>
              <a:ext uri="{FF2B5EF4-FFF2-40B4-BE49-F238E27FC236}">
                <a16:creationId xmlns:a16="http://schemas.microsoft.com/office/drawing/2014/main" id="{D1148A91-BC3B-2442-A5BB-3287522C4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401" y="9214521"/>
            <a:ext cx="4460355" cy="27464"/>
          </a:xfrm>
          <a:custGeom>
            <a:avLst/>
            <a:gdLst>
              <a:gd name="T0" fmla="*/ 3571 w 3582"/>
              <a:gd name="T1" fmla="*/ 20 h 21"/>
              <a:gd name="T2" fmla="*/ 10 w 3582"/>
              <a:gd name="T3" fmla="*/ 20 h 21"/>
              <a:gd name="T4" fmla="*/ 10 w 3582"/>
              <a:gd name="T5" fmla="*/ 20 h 21"/>
              <a:gd name="T6" fmla="*/ 0 w 3582"/>
              <a:gd name="T7" fmla="*/ 10 h 21"/>
              <a:gd name="T8" fmla="*/ 0 w 3582"/>
              <a:gd name="T9" fmla="*/ 10 h 21"/>
              <a:gd name="T10" fmla="*/ 10 w 3582"/>
              <a:gd name="T11" fmla="*/ 0 h 21"/>
              <a:gd name="T12" fmla="*/ 3571 w 3582"/>
              <a:gd name="T13" fmla="*/ 0 h 21"/>
              <a:gd name="T14" fmla="*/ 3571 w 3582"/>
              <a:gd name="T15" fmla="*/ 0 h 21"/>
              <a:gd name="T16" fmla="*/ 3581 w 3582"/>
              <a:gd name="T17" fmla="*/ 10 h 21"/>
              <a:gd name="T18" fmla="*/ 3581 w 3582"/>
              <a:gd name="T19" fmla="*/ 10 h 21"/>
              <a:gd name="T20" fmla="*/ 3571 w 3582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82" h="21">
                <a:moveTo>
                  <a:pt x="3571" y="20"/>
                </a:moveTo>
                <a:lnTo>
                  <a:pt x="10" y="20"/>
                </a:lnTo>
                <a:lnTo>
                  <a:pt x="10" y="20"/>
                </a:lnTo>
                <a:cubicBezTo>
                  <a:pt x="4" y="20"/>
                  <a:pt x="0" y="15"/>
                  <a:pt x="0" y="10"/>
                </a:cubicBezTo>
                <a:lnTo>
                  <a:pt x="0" y="10"/>
                </a:lnTo>
                <a:cubicBezTo>
                  <a:pt x="0" y="4"/>
                  <a:pt x="4" y="0"/>
                  <a:pt x="10" y="0"/>
                </a:cubicBezTo>
                <a:lnTo>
                  <a:pt x="3571" y="0"/>
                </a:lnTo>
                <a:lnTo>
                  <a:pt x="3571" y="0"/>
                </a:lnTo>
                <a:cubicBezTo>
                  <a:pt x="3577" y="0"/>
                  <a:pt x="3581" y="4"/>
                  <a:pt x="3581" y="10"/>
                </a:cubicBezTo>
                <a:lnTo>
                  <a:pt x="3581" y="10"/>
                </a:lnTo>
                <a:cubicBezTo>
                  <a:pt x="3581" y="15"/>
                  <a:pt x="3577" y="20"/>
                  <a:pt x="3571" y="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154">
            <a:extLst>
              <a:ext uri="{FF2B5EF4-FFF2-40B4-BE49-F238E27FC236}">
                <a16:creationId xmlns:a16="http://schemas.microsoft.com/office/drawing/2014/main" id="{D1F053D1-D9FB-8C4E-B36F-7BC0704EC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991" y="3803870"/>
            <a:ext cx="5135997" cy="8646054"/>
          </a:xfrm>
          <a:prstGeom prst="round1Rect">
            <a:avLst>
              <a:gd name="adj" fmla="val 2995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3">
            <a:extLst>
              <a:ext uri="{FF2B5EF4-FFF2-40B4-BE49-F238E27FC236}">
                <a16:creationId xmlns:a16="http://schemas.microsoft.com/office/drawing/2014/main" id="{D0A6F687-3CB4-9345-AD38-6D5F7DCB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066" y="9214521"/>
            <a:ext cx="4465849" cy="27464"/>
          </a:xfrm>
          <a:custGeom>
            <a:avLst/>
            <a:gdLst>
              <a:gd name="T0" fmla="*/ 3572 w 3583"/>
              <a:gd name="T1" fmla="*/ 20 h 21"/>
              <a:gd name="T2" fmla="*/ 10 w 3583"/>
              <a:gd name="T3" fmla="*/ 20 h 21"/>
              <a:gd name="T4" fmla="*/ 10 w 3583"/>
              <a:gd name="T5" fmla="*/ 20 h 21"/>
              <a:gd name="T6" fmla="*/ 0 w 3583"/>
              <a:gd name="T7" fmla="*/ 10 h 21"/>
              <a:gd name="T8" fmla="*/ 0 w 3583"/>
              <a:gd name="T9" fmla="*/ 10 h 21"/>
              <a:gd name="T10" fmla="*/ 10 w 3583"/>
              <a:gd name="T11" fmla="*/ 0 h 21"/>
              <a:gd name="T12" fmla="*/ 3572 w 3583"/>
              <a:gd name="T13" fmla="*/ 0 h 21"/>
              <a:gd name="T14" fmla="*/ 3572 w 3583"/>
              <a:gd name="T15" fmla="*/ 0 h 21"/>
              <a:gd name="T16" fmla="*/ 3582 w 3583"/>
              <a:gd name="T17" fmla="*/ 10 h 21"/>
              <a:gd name="T18" fmla="*/ 3582 w 3583"/>
              <a:gd name="T19" fmla="*/ 10 h 21"/>
              <a:gd name="T20" fmla="*/ 3572 w 3583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83" h="21">
                <a:moveTo>
                  <a:pt x="3572" y="20"/>
                </a:moveTo>
                <a:lnTo>
                  <a:pt x="10" y="20"/>
                </a:lnTo>
                <a:lnTo>
                  <a:pt x="10" y="20"/>
                </a:lnTo>
                <a:cubicBezTo>
                  <a:pt x="5" y="20"/>
                  <a:pt x="0" y="15"/>
                  <a:pt x="0" y="10"/>
                </a:cubicBezTo>
                <a:lnTo>
                  <a:pt x="0" y="10"/>
                </a:lnTo>
                <a:cubicBezTo>
                  <a:pt x="0" y="4"/>
                  <a:pt x="5" y="0"/>
                  <a:pt x="10" y="0"/>
                </a:cubicBezTo>
                <a:lnTo>
                  <a:pt x="3572" y="0"/>
                </a:lnTo>
                <a:lnTo>
                  <a:pt x="3572" y="0"/>
                </a:lnTo>
                <a:cubicBezTo>
                  <a:pt x="3577" y="0"/>
                  <a:pt x="3582" y="4"/>
                  <a:pt x="3582" y="10"/>
                </a:cubicBezTo>
                <a:lnTo>
                  <a:pt x="3582" y="10"/>
                </a:lnTo>
                <a:cubicBezTo>
                  <a:pt x="3582" y="15"/>
                  <a:pt x="3577" y="20"/>
                  <a:pt x="3572" y="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45">
            <a:extLst>
              <a:ext uri="{FF2B5EF4-FFF2-40B4-BE49-F238E27FC236}">
                <a16:creationId xmlns:a16="http://schemas.microsoft.com/office/drawing/2014/main" id="{034A6537-79E5-C74F-B458-C10BFDE14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655" y="3803870"/>
            <a:ext cx="5136001" cy="8646054"/>
          </a:xfrm>
          <a:prstGeom prst="round1Rect">
            <a:avLst>
              <a:gd name="adj" fmla="val 29957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34">
            <a:extLst>
              <a:ext uri="{FF2B5EF4-FFF2-40B4-BE49-F238E27FC236}">
                <a16:creationId xmlns:a16="http://schemas.microsoft.com/office/drawing/2014/main" id="{0A6F6E6E-9F0C-6D46-A8BF-8E216EB9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5732" y="9214521"/>
            <a:ext cx="4460355" cy="27464"/>
          </a:xfrm>
          <a:custGeom>
            <a:avLst/>
            <a:gdLst>
              <a:gd name="T0" fmla="*/ 3571 w 3582"/>
              <a:gd name="T1" fmla="*/ 20 h 21"/>
              <a:gd name="T2" fmla="*/ 9 w 3582"/>
              <a:gd name="T3" fmla="*/ 20 h 21"/>
              <a:gd name="T4" fmla="*/ 9 w 3582"/>
              <a:gd name="T5" fmla="*/ 20 h 21"/>
              <a:gd name="T6" fmla="*/ 0 w 3582"/>
              <a:gd name="T7" fmla="*/ 10 h 21"/>
              <a:gd name="T8" fmla="*/ 0 w 3582"/>
              <a:gd name="T9" fmla="*/ 10 h 21"/>
              <a:gd name="T10" fmla="*/ 9 w 3582"/>
              <a:gd name="T11" fmla="*/ 0 h 21"/>
              <a:gd name="T12" fmla="*/ 3571 w 3582"/>
              <a:gd name="T13" fmla="*/ 0 h 21"/>
              <a:gd name="T14" fmla="*/ 3571 w 3582"/>
              <a:gd name="T15" fmla="*/ 0 h 21"/>
              <a:gd name="T16" fmla="*/ 3581 w 3582"/>
              <a:gd name="T17" fmla="*/ 10 h 21"/>
              <a:gd name="T18" fmla="*/ 3581 w 3582"/>
              <a:gd name="T19" fmla="*/ 10 h 21"/>
              <a:gd name="T20" fmla="*/ 3571 w 3582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82" h="21">
                <a:moveTo>
                  <a:pt x="3571" y="20"/>
                </a:moveTo>
                <a:lnTo>
                  <a:pt x="9" y="20"/>
                </a:lnTo>
                <a:lnTo>
                  <a:pt x="9" y="20"/>
                </a:lnTo>
                <a:cubicBezTo>
                  <a:pt x="4" y="20"/>
                  <a:pt x="0" y="15"/>
                  <a:pt x="0" y="10"/>
                </a:cubicBezTo>
                <a:lnTo>
                  <a:pt x="0" y="10"/>
                </a:lnTo>
                <a:cubicBezTo>
                  <a:pt x="0" y="4"/>
                  <a:pt x="4" y="0"/>
                  <a:pt x="9" y="0"/>
                </a:cubicBezTo>
                <a:lnTo>
                  <a:pt x="3571" y="0"/>
                </a:lnTo>
                <a:lnTo>
                  <a:pt x="3571" y="0"/>
                </a:lnTo>
                <a:cubicBezTo>
                  <a:pt x="3577" y="0"/>
                  <a:pt x="3581" y="4"/>
                  <a:pt x="3581" y="10"/>
                </a:cubicBezTo>
                <a:lnTo>
                  <a:pt x="3581" y="10"/>
                </a:lnTo>
                <a:cubicBezTo>
                  <a:pt x="3581" y="15"/>
                  <a:pt x="3577" y="20"/>
                  <a:pt x="3571" y="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36">
            <a:extLst>
              <a:ext uri="{FF2B5EF4-FFF2-40B4-BE49-F238E27FC236}">
                <a16:creationId xmlns:a16="http://schemas.microsoft.com/office/drawing/2014/main" id="{F9D1B41F-6BAC-EF4E-9DBE-7B41240EB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814" y="3803870"/>
            <a:ext cx="5136001" cy="8646054"/>
          </a:xfrm>
          <a:prstGeom prst="round1Rect">
            <a:avLst>
              <a:gd name="adj" fmla="val 29957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425">
            <a:extLst>
              <a:ext uri="{FF2B5EF4-FFF2-40B4-BE49-F238E27FC236}">
                <a16:creationId xmlns:a16="http://schemas.microsoft.com/office/drawing/2014/main" id="{11C242DB-01E7-2540-861C-ECEE9F4D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0889" y="9214521"/>
            <a:ext cx="4460355" cy="27464"/>
          </a:xfrm>
          <a:custGeom>
            <a:avLst/>
            <a:gdLst>
              <a:gd name="T0" fmla="*/ 3572 w 3582"/>
              <a:gd name="T1" fmla="*/ 20 h 21"/>
              <a:gd name="T2" fmla="*/ 10 w 3582"/>
              <a:gd name="T3" fmla="*/ 20 h 21"/>
              <a:gd name="T4" fmla="*/ 10 w 3582"/>
              <a:gd name="T5" fmla="*/ 20 h 21"/>
              <a:gd name="T6" fmla="*/ 0 w 3582"/>
              <a:gd name="T7" fmla="*/ 10 h 21"/>
              <a:gd name="T8" fmla="*/ 0 w 3582"/>
              <a:gd name="T9" fmla="*/ 10 h 21"/>
              <a:gd name="T10" fmla="*/ 10 w 3582"/>
              <a:gd name="T11" fmla="*/ 0 h 21"/>
              <a:gd name="T12" fmla="*/ 3572 w 3582"/>
              <a:gd name="T13" fmla="*/ 0 h 21"/>
              <a:gd name="T14" fmla="*/ 3572 w 3582"/>
              <a:gd name="T15" fmla="*/ 0 h 21"/>
              <a:gd name="T16" fmla="*/ 3581 w 3582"/>
              <a:gd name="T17" fmla="*/ 10 h 21"/>
              <a:gd name="T18" fmla="*/ 3581 w 3582"/>
              <a:gd name="T19" fmla="*/ 10 h 21"/>
              <a:gd name="T20" fmla="*/ 3572 w 3582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82" h="21">
                <a:moveTo>
                  <a:pt x="3572" y="20"/>
                </a:moveTo>
                <a:lnTo>
                  <a:pt x="10" y="20"/>
                </a:lnTo>
                <a:lnTo>
                  <a:pt x="10" y="20"/>
                </a:lnTo>
                <a:cubicBezTo>
                  <a:pt x="4" y="20"/>
                  <a:pt x="0" y="15"/>
                  <a:pt x="0" y="10"/>
                </a:cubicBezTo>
                <a:lnTo>
                  <a:pt x="0" y="10"/>
                </a:lnTo>
                <a:cubicBezTo>
                  <a:pt x="0" y="4"/>
                  <a:pt x="4" y="0"/>
                  <a:pt x="10" y="0"/>
                </a:cubicBezTo>
                <a:lnTo>
                  <a:pt x="3572" y="0"/>
                </a:lnTo>
                <a:lnTo>
                  <a:pt x="3572" y="0"/>
                </a:lnTo>
                <a:cubicBezTo>
                  <a:pt x="3577" y="0"/>
                  <a:pt x="3581" y="4"/>
                  <a:pt x="3581" y="10"/>
                </a:cubicBezTo>
                <a:lnTo>
                  <a:pt x="3581" y="10"/>
                </a:lnTo>
                <a:cubicBezTo>
                  <a:pt x="3581" y="15"/>
                  <a:pt x="3577" y="20"/>
                  <a:pt x="3572" y="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1AA5A-CD72-8C41-A90A-0F7B5C994C5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A5AF4-E2EF-D349-931D-8E9865C6E68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11DAC-19CC-C248-84AE-B9F7F4F62B38}"/>
              </a:ext>
            </a:extLst>
          </p:cNvPr>
          <p:cNvSpPr txBox="1"/>
          <p:nvPr/>
        </p:nvSpPr>
        <p:spPr>
          <a:xfrm>
            <a:off x="1954394" y="9663335"/>
            <a:ext cx="43958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56B52-A879-7040-AEA9-7B8CC82E1657}"/>
              </a:ext>
            </a:extLst>
          </p:cNvPr>
          <p:cNvSpPr txBox="1"/>
          <p:nvPr/>
        </p:nvSpPr>
        <p:spPr>
          <a:xfrm>
            <a:off x="1954395" y="10321665"/>
            <a:ext cx="439581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BEB84-74AA-1E4D-8641-A71563F71E52}"/>
              </a:ext>
            </a:extLst>
          </p:cNvPr>
          <p:cNvSpPr txBox="1"/>
          <p:nvPr/>
        </p:nvSpPr>
        <p:spPr>
          <a:xfrm>
            <a:off x="1954394" y="7433506"/>
            <a:ext cx="4395814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95% OF RESPONDENTS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A4649-C378-DD4B-97E2-B74321FD8D83}"/>
              </a:ext>
            </a:extLst>
          </p:cNvPr>
          <p:cNvSpPr txBox="1"/>
          <p:nvPr/>
        </p:nvSpPr>
        <p:spPr>
          <a:xfrm>
            <a:off x="7351586" y="9663335"/>
            <a:ext cx="43958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63485-9A17-0D4C-B1CC-D5240A43FABC}"/>
              </a:ext>
            </a:extLst>
          </p:cNvPr>
          <p:cNvSpPr txBox="1"/>
          <p:nvPr/>
        </p:nvSpPr>
        <p:spPr>
          <a:xfrm>
            <a:off x="7351587" y="10321665"/>
            <a:ext cx="439581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38772-4A41-F74C-BF74-E9CCEBB53A90}"/>
              </a:ext>
            </a:extLst>
          </p:cNvPr>
          <p:cNvSpPr txBox="1"/>
          <p:nvPr/>
        </p:nvSpPr>
        <p:spPr>
          <a:xfrm>
            <a:off x="7351586" y="7433506"/>
            <a:ext cx="4395814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75% OF RESPONDENTS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D3BCC-3EAF-C54D-BE10-848EDF408267}"/>
              </a:ext>
            </a:extLst>
          </p:cNvPr>
          <p:cNvSpPr txBox="1"/>
          <p:nvPr/>
        </p:nvSpPr>
        <p:spPr>
          <a:xfrm>
            <a:off x="12748778" y="9663335"/>
            <a:ext cx="43958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592A5-3807-2642-AB30-9B78D54E76A1}"/>
              </a:ext>
            </a:extLst>
          </p:cNvPr>
          <p:cNvSpPr txBox="1"/>
          <p:nvPr/>
        </p:nvSpPr>
        <p:spPr>
          <a:xfrm>
            <a:off x="12748779" y="10321665"/>
            <a:ext cx="439581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E4C67-5ADB-8C4C-823F-8F1A7D8D01C3}"/>
              </a:ext>
            </a:extLst>
          </p:cNvPr>
          <p:cNvSpPr txBox="1"/>
          <p:nvPr/>
        </p:nvSpPr>
        <p:spPr>
          <a:xfrm>
            <a:off x="12748778" y="7433506"/>
            <a:ext cx="4395814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40% OF RESPONDENTS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02F14-09E8-BF45-9981-CB02B3C775B5}"/>
              </a:ext>
            </a:extLst>
          </p:cNvPr>
          <p:cNvSpPr txBox="1"/>
          <p:nvPr/>
        </p:nvSpPr>
        <p:spPr>
          <a:xfrm>
            <a:off x="18145970" y="9663335"/>
            <a:ext cx="43958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0D403B-E6EE-8840-992F-2EB81DF0B096}"/>
              </a:ext>
            </a:extLst>
          </p:cNvPr>
          <p:cNvSpPr txBox="1"/>
          <p:nvPr/>
        </p:nvSpPr>
        <p:spPr>
          <a:xfrm>
            <a:off x="18145971" y="10321665"/>
            <a:ext cx="439581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79C79-A911-174F-971A-3400CB5C837F}"/>
              </a:ext>
            </a:extLst>
          </p:cNvPr>
          <p:cNvSpPr txBox="1"/>
          <p:nvPr/>
        </p:nvSpPr>
        <p:spPr>
          <a:xfrm>
            <a:off x="18145970" y="7433506"/>
            <a:ext cx="4395814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24% OF RESPONDENTS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0EFBEB8-DE13-064D-9CC5-D1F19C88B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287827"/>
              </p:ext>
            </p:extLst>
          </p:nvPr>
        </p:nvGraphicFramePr>
        <p:xfrm>
          <a:off x="3763447" y="4201923"/>
          <a:ext cx="2511230" cy="251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2B2FFE0-4DAA-AE43-8DE2-49AC37064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836485"/>
              </p:ext>
            </p:extLst>
          </p:nvPr>
        </p:nvGraphicFramePr>
        <p:xfrm>
          <a:off x="9163137" y="4201923"/>
          <a:ext cx="2511230" cy="251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669F285-0E51-B04B-83A1-FB563850B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58942"/>
              </p:ext>
            </p:extLst>
          </p:nvPr>
        </p:nvGraphicFramePr>
        <p:xfrm>
          <a:off x="14565647" y="4201923"/>
          <a:ext cx="2511230" cy="251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64B83DA-7160-E24D-B106-7F699C8F3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233768"/>
              </p:ext>
            </p:extLst>
          </p:nvPr>
        </p:nvGraphicFramePr>
        <p:xfrm>
          <a:off x="19959768" y="4201923"/>
          <a:ext cx="2511230" cy="251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3421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A7F752D-6BEF-E440-BF76-616854A01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559671"/>
              </p:ext>
            </p:extLst>
          </p:nvPr>
        </p:nvGraphicFramePr>
        <p:xfrm>
          <a:off x="2484408" y="3910390"/>
          <a:ext cx="14102979" cy="8612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01968D-420D-CD42-B143-A397F332A78F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D61B5-7FBB-C943-BF3D-C98153267DC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8FB4D-CEDF-8C48-BE23-493065813FAB}"/>
              </a:ext>
            </a:extLst>
          </p:cNvPr>
          <p:cNvSpPr txBox="1"/>
          <p:nvPr/>
        </p:nvSpPr>
        <p:spPr>
          <a:xfrm>
            <a:off x="17378710" y="3623687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CFC36-8E90-4040-9E57-A66633BDD7A9}"/>
              </a:ext>
            </a:extLst>
          </p:cNvPr>
          <p:cNvSpPr txBox="1"/>
          <p:nvPr/>
        </p:nvSpPr>
        <p:spPr>
          <a:xfrm>
            <a:off x="17378710" y="4275754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E85B3-FB46-804A-8C46-A6718DEDBD5A}"/>
              </a:ext>
            </a:extLst>
          </p:cNvPr>
          <p:cNvSpPr txBox="1"/>
          <p:nvPr/>
        </p:nvSpPr>
        <p:spPr>
          <a:xfrm>
            <a:off x="17378710" y="6069600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05803-0C89-E54C-8F45-0011C0DBACBB}"/>
              </a:ext>
            </a:extLst>
          </p:cNvPr>
          <p:cNvSpPr txBox="1"/>
          <p:nvPr/>
        </p:nvSpPr>
        <p:spPr>
          <a:xfrm>
            <a:off x="17378710" y="6721667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ED66F-F819-4B4A-A89D-B12C3E342728}"/>
              </a:ext>
            </a:extLst>
          </p:cNvPr>
          <p:cNvSpPr txBox="1"/>
          <p:nvPr/>
        </p:nvSpPr>
        <p:spPr>
          <a:xfrm>
            <a:off x="17378710" y="8531221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E0ED-8A4F-174B-A491-4EF23533B4BE}"/>
              </a:ext>
            </a:extLst>
          </p:cNvPr>
          <p:cNvSpPr txBox="1"/>
          <p:nvPr/>
        </p:nvSpPr>
        <p:spPr>
          <a:xfrm>
            <a:off x="17378710" y="9183288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80F10-422D-C549-B075-92A60E089A41}"/>
              </a:ext>
            </a:extLst>
          </p:cNvPr>
          <p:cNvSpPr txBox="1"/>
          <p:nvPr/>
        </p:nvSpPr>
        <p:spPr>
          <a:xfrm>
            <a:off x="17378710" y="10972060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2C873-7FCF-E54D-B134-BDAD53E07BEC}"/>
              </a:ext>
            </a:extLst>
          </p:cNvPr>
          <p:cNvSpPr txBox="1"/>
          <p:nvPr/>
        </p:nvSpPr>
        <p:spPr>
          <a:xfrm>
            <a:off x="17378710" y="11624127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225930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2B14E-8283-5C4F-8C02-A2BAEE40314E}"/>
              </a:ext>
            </a:extLst>
          </p:cNvPr>
          <p:cNvSpPr txBox="1"/>
          <p:nvPr/>
        </p:nvSpPr>
        <p:spPr>
          <a:xfrm>
            <a:off x="2066192" y="3817885"/>
            <a:ext cx="43958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DC278-AA0B-064E-A186-12B933476282}"/>
              </a:ext>
            </a:extLst>
          </p:cNvPr>
          <p:cNvSpPr txBox="1"/>
          <p:nvPr/>
        </p:nvSpPr>
        <p:spPr>
          <a:xfrm>
            <a:off x="2066193" y="4476215"/>
            <a:ext cx="439581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71D4-54A4-DC44-A317-BD853B5EDF3D}"/>
              </a:ext>
            </a:extLst>
          </p:cNvPr>
          <p:cNvSpPr txBox="1"/>
          <p:nvPr/>
        </p:nvSpPr>
        <p:spPr>
          <a:xfrm>
            <a:off x="2066192" y="6991757"/>
            <a:ext cx="43958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1BC57-AD44-9442-B729-6A9080D884F0}"/>
              </a:ext>
            </a:extLst>
          </p:cNvPr>
          <p:cNvSpPr txBox="1"/>
          <p:nvPr/>
        </p:nvSpPr>
        <p:spPr>
          <a:xfrm>
            <a:off x="2066193" y="7650087"/>
            <a:ext cx="439581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3110D-0032-8C44-A00E-A2CDB7D9DB13}"/>
              </a:ext>
            </a:extLst>
          </p:cNvPr>
          <p:cNvSpPr txBox="1"/>
          <p:nvPr/>
        </p:nvSpPr>
        <p:spPr>
          <a:xfrm>
            <a:off x="2066192" y="10176261"/>
            <a:ext cx="43958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7C2C2-F04B-8C47-BD77-78C47A3F2916}"/>
              </a:ext>
            </a:extLst>
          </p:cNvPr>
          <p:cNvSpPr txBox="1"/>
          <p:nvPr/>
        </p:nvSpPr>
        <p:spPr>
          <a:xfrm>
            <a:off x="2066193" y="10834591"/>
            <a:ext cx="439581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C2BBE44-92BC-654A-AF27-EE1CDAD06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747993"/>
              </p:ext>
            </p:extLst>
          </p:nvPr>
        </p:nvGraphicFramePr>
        <p:xfrm>
          <a:off x="7118535" y="3325091"/>
          <a:ext cx="14753914" cy="956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E43579-F468-EB46-A9C7-BF8ED7DCB91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375B8-2A03-4047-97F0-CDCF849C9B4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92210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38">
            <a:extLst>
              <a:ext uri="{FF2B5EF4-FFF2-40B4-BE49-F238E27FC236}">
                <a16:creationId xmlns:a16="http://schemas.microsoft.com/office/drawing/2014/main" id="{30E06CF9-48A4-D344-ADC3-AE6D6A5B6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698" y="3721474"/>
            <a:ext cx="4938247" cy="1686363"/>
          </a:xfrm>
          <a:prstGeom prst="rect">
            <a:avLst/>
          </a:prstGeom>
          <a:noFill/>
          <a:ln w="254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0">
            <a:extLst>
              <a:ext uri="{FF2B5EF4-FFF2-40B4-BE49-F238E27FC236}">
                <a16:creationId xmlns:a16="http://schemas.microsoft.com/office/drawing/2014/main" id="{5C4EA372-9329-1B4D-A721-3E3FA4AD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698" y="8648735"/>
            <a:ext cx="4938247" cy="1686367"/>
          </a:xfrm>
          <a:prstGeom prst="rect">
            <a:avLst/>
          </a:prstGeom>
          <a:noFill/>
          <a:ln w="254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02">
            <a:extLst>
              <a:ext uri="{FF2B5EF4-FFF2-40B4-BE49-F238E27FC236}">
                <a16:creationId xmlns:a16="http://schemas.microsoft.com/office/drawing/2014/main" id="{40F39BD3-3709-684C-A72E-9C6A6B5E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687" y="3721474"/>
            <a:ext cx="4938251" cy="1686363"/>
          </a:xfrm>
          <a:prstGeom prst="rect">
            <a:avLst/>
          </a:prstGeom>
          <a:noFill/>
          <a:ln w="254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94">
            <a:extLst>
              <a:ext uri="{FF2B5EF4-FFF2-40B4-BE49-F238E27FC236}">
                <a16:creationId xmlns:a16="http://schemas.microsoft.com/office/drawing/2014/main" id="{9E59C008-E58F-5A4A-9F1C-7C96636C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687" y="8648735"/>
            <a:ext cx="4938251" cy="1686367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C83E7-47D3-BB44-B47E-3A86D9AB05B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75D10-468D-6748-BE08-569D9258655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431CF-BBDC-2946-9E6A-743B729E821D}"/>
              </a:ext>
            </a:extLst>
          </p:cNvPr>
          <p:cNvSpPr txBox="1"/>
          <p:nvPr/>
        </p:nvSpPr>
        <p:spPr>
          <a:xfrm>
            <a:off x="2376503" y="5640110"/>
            <a:ext cx="424597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8BF47-028B-9C4E-AD02-208B918C8043}"/>
              </a:ext>
            </a:extLst>
          </p:cNvPr>
          <p:cNvSpPr txBox="1"/>
          <p:nvPr/>
        </p:nvSpPr>
        <p:spPr>
          <a:xfrm>
            <a:off x="2376504" y="6298440"/>
            <a:ext cx="424597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573BC-A64A-554E-B518-4884A8F89385}"/>
              </a:ext>
            </a:extLst>
          </p:cNvPr>
          <p:cNvSpPr txBox="1"/>
          <p:nvPr/>
        </p:nvSpPr>
        <p:spPr>
          <a:xfrm>
            <a:off x="2376503" y="3802921"/>
            <a:ext cx="424597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F9794-3D36-774E-8F8F-0470A2BFA07F}"/>
              </a:ext>
            </a:extLst>
          </p:cNvPr>
          <p:cNvSpPr txBox="1"/>
          <p:nvPr/>
        </p:nvSpPr>
        <p:spPr>
          <a:xfrm>
            <a:off x="2376503" y="4254144"/>
            <a:ext cx="4245970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8E5BD-A9C8-7D42-ABA8-8FAA9DC6A0AD}"/>
              </a:ext>
            </a:extLst>
          </p:cNvPr>
          <p:cNvSpPr txBox="1"/>
          <p:nvPr/>
        </p:nvSpPr>
        <p:spPr>
          <a:xfrm>
            <a:off x="2376503" y="10587325"/>
            <a:ext cx="424597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E5667-E24A-134F-BE85-710697E3DCD3}"/>
              </a:ext>
            </a:extLst>
          </p:cNvPr>
          <p:cNvSpPr txBox="1"/>
          <p:nvPr/>
        </p:nvSpPr>
        <p:spPr>
          <a:xfrm>
            <a:off x="2376504" y="11245655"/>
            <a:ext cx="424597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3E6AD-B21A-2C46-9B2D-1E807D3AEE8B}"/>
              </a:ext>
            </a:extLst>
          </p:cNvPr>
          <p:cNvSpPr txBox="1"/>
          <p:nvPr/>
        </p:nvSpPr>
        <p:spPr>
          <a:xfrm>
            <a:off x="2376503" y="8750136"/>
            <a:ext cx="424597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D18AA-9E92-C146-AF26-EF7EEC020AC7}"/>
              </a:ext>
            </a:extLst>
          </p:cNvPr>
          <p:cNvSpPr txBox="1"/>
          <p:nvPr/>
        </p:nvSpPr>
        <p:spPr>
          <a:xfrm>
            <a:off x="2376503" y="9201359"/>
            <a:ext cx="4245970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1B7E5-75F2-4448-8B94-016541B3B1BF}"/>
              </a:ext>
            </a:extLst>
          </p:cNvPr>
          <p:cNvSpPr txBox="1"/>
          <p:nvPr/>
        </p:nvSpPr>
        <p:spPr>
          <a:xfrm>
            <a:off x="17769032" y="5640110"/>
            <a:ext cx="424597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7FBA0-EC5E-0A4F-9D2C-92F8C0DED55F}"/>
              </a:ext>
            </a:extLst>
          </p:cNvPr>
          <p:cNvSpPr txBox="1"/>
          <p:nvPr/>
        </p:nvSpPr>
        <p:spPr>
          <a:xfrm>
            <a:off x="17769033" y="6298440"/>
            <a:ext cx="424597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578B2-0A83-FB4A-A811-F8719161EFC3}"/>
              </a:ext>
            </a:extLst>
          </p:cNvPr>
          <p:cNvSpPr txBox="1"/>
          <p:nvPr/>
        </p:nvSpPr>
        <p:spPr>
          <a:xfrm>
            <a:off x="17769032" y="3802921"/>
            <a:ext cx="424597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A0B47-EE3B-B640-A8A7-EF6EF773BE58}"/>
              </a:ext>
            </a:extLst>
          </p:cNvPr>
          <p:cNvSpPr txBox="1"/>
          <p:nvPr/>
        </p:nvSpPr>
        <p:spPr>
          <a:xfrm>
            <a:off x="17769032" y="4254144"/>
            <a:ext cx="4245970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F4143-7D5E-1948-913B-DAE83575CAD6}"/>
              </a:ext>
            </a:extLst>
          </p:cNvPr>
          <p:cNvSpPr txBox="1"/>
          <p:nvPr/>
        </p:nvSpPr>
        <p:spPr>
          <a:xfrm>
            <a:off x="17769032" y="10587325"/>
            <a:ext cx="424597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194BA-39A8-6747-B4A5-F65E85FD2B62}"/>
              </a:ext>
            </a:extLst>
          </p:cNvPr>
          <p:cNvSpPr txBox="1"/>
          <p:nvPr/>
        </p:nvSpPr>
        <p:spPr>
          <a:xfrm>
            <a:off x="17769033" y="11245655"/>
            <a:ext cx="424597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A9C30-3781-F94F-9BB0-C49C05F9B221}"/>
              </a:ext>
            </a:extLst>
          </p:cNvPr>
          <p:cNvSpPr txBox="1"/>
          <p:nvPr/>
        </p:nvSpPr>
        <p:spPr>
          <a:xfrm>
            <a:off x="17769032" y="8750136"/>
            <a:ext cx="424597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57756C-8FAA-3446-8A8F-31B138B9007F}"/>
              </a:ext>
            </a:extLst>
          </p:cNvPr>
          <p:cNvSpPr txBox="1"/>
          <p:nvPr/>
        </p:nvSpPr>
        <p:spPr>
          <a:xfrm>
            <a:off x="17769032" y="9201359"/>
            <a:ext cx="4245970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7400" b="1" spc="-29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36D36822-75B7-2141-8906-8C8C7955C5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207223"/>
              </p:ext>
            </p:extLst>
          </p:nvPr>
        </p:nvGraphicFramePr>
        <p:xfrm>
          <a:off x="7932304" y="3861457"/>
          <a:ext cx="8526896" cy="852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890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0DC977C-B07A-564B-94AC-5E6C2CF90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54" y="8819021"/>
            <a:ext cx="707355" cy="718335"/>
          </a:xfrm>
          <a:custGeom>
            <a:avLst/>
            <a:gdLst>
              <a:gd name="connsiteX0" fmla="*/ 353678 w 707355"/>
              <a:gd name="connsiteY0" fmla="*/ 362541 h 718335"/>
              <a:gd name="connsiteX1" fmla="*/ 707355 w 707355"/>
              <a:gd name="connsiteY1" fmla="*/ 718335 h 718335"/>
              <a:gd name="connsiteX2" fmla="*/ 0 w 707355"/>
              <a:gd name="connsiteY2" fmla="*/ 718335 h 718335"/>
              <a:gd name="connsiteX3" fmla="*/ 353678 w 707355"/>
              <a:gd name="connsiteY3" fmla="*/ 362541 h 718335"/>
              <a:gd name="connsiteX4" fmla="*/ 348811 w 707355"/>
              <a:gd name="connsiteY4" fmla="*/ 0 h 718335"/>
              <a:gd name="connsiteX5" fmla="*/ 509620 w 707355"/>
              <a:gd name="connsiteY5" fmla="*/ 164164 h 718335"/>
              <a:gd name="connsiteX6" fmla="*/ 348811 w 707355"/>
              <a:gd name="connsiteY6" fmla="*/ 328329 h 718335"/>
              <a:gd name="connsiteX7" fmla="*/ 186765 w 707355"/>
              <a:gd name="connsiteY7" fmla="*/ 164164 h 718335"/>
              <a:gd name="connsiteX8" fmla="*/ 348811 w 707355"/>
              <a:gd name="connsiteY8" fmla="*/ 0 h 71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8335">
                <a:moveTo>
                  <a:pt x="353678" y="362541"/>
                </a:moveTo>
                <a:cubicBezTo>
                  <a:pt x="548638" y="362541"/>
                  <a:pt x="707355" y="521646"/>
                  <a:pt x="707355" y="718335"/>
                </a:cubicBezTo>
                <a:lnTo>
                  <a:pt x="0" y="718335"/>
                </a:lnTo>
                <a:cubicBezTo>
                  <a:pt x="0" y="521646"/>
                  <a:pt x="157468" y="362541"/>
                  <a:pt x="353678" y="362541"/>
                </a:cubicBezTo>
                <a:close/>
                <a:moveTo>
                  <a:pt x="348811" y="0"/>
                </a:moveTo>
                <a:cubicBezTo>
                  <a:pt x="437875" y="0"/>
                  <a:pt x="509620" y="73937"/>
                  <a:pt x="509620" y="164164"/>
                </a:cubicBezTo>
                <a:cubicBezTo>
                  <a:pt x="509620" y="254392"/>
                  <a:pt x="437875" y="328329"/>
                  <a:pt x="348811" y="328329"/>
                </a:cubicBezTo>
                <a:cubicBezTo>
                  <a:pt x="259748" y="328329"/>
                  <a:pt x="186765" y="254392"/>
                  <a:pt x="186765" y="164164"/>
                </a:cubicBezTo>
                <a:cubicBezTo>
                  <a:pt x="186765" y="73937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0D52FC8-75E0-FD48-8A1A-BBBA7D9C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54" y="4177396"/>
            <a:ext cx="707355" cy="712855"/>
          </a:xfrm>
          <a:custGeom>
            <a:avLst/>
            <a:gdLst>
              <a:gd name="connsiteX0" fmla="*/ 353678 w 707355"/>
              <a:gd name="connsiteY0" fmla="*/ 362539 h 712855"/>
              <a:gd name="connsiteX1" fmla="*/ 707355 w 707355"/>
              <a:gd name="connsiteY1" fmla="*/ 712855 h 712855"/>
              <a:gd name="connsiteX2" fmla="*/ 0 w 707355"/>
              <a:gd name="connsiteY2" fmla="*/ 712855 h 712855"/>
              <a:gd name="connsiteX3" fmla="*/ 353678 w 707355"/>
              <a:gd name="connsiteY3" fmla="*/ 362539 h 712855"/>
              <a:gd name="connsiteX4" fmla="*/ 348811 w 707355"/>
              <a:gd name="connsiteY4" fmla="*/ 0 h 712855"/>
              <a:gd name="connsiteX5" fmla="*/ 509620 w 707355"/>
              <a:gd name="connsiteY5" fmla="*/ 162046 h 712855"/>
              <a:gd name="connsiteX6" fmla="*/ 348811 w 707355"/>
              <a:gd name="connsiteY6" fmla="*/ 322855 h 712855"/>
              <a:gd name="connsiteX7" fmla="*/ 186765 w 707355"/>
              <a:gd name="connsiteY7" fmla="*/ 162046 h 712855"/>
              <a:gd name="connsiteX8" fmla="*/ 348811 w 707355"/>
              <a:gd name="connsiteY8" fmla="*/ 0 h 7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5">
                <a:moveTo>
                  <a:pt x="353678" y="362539"/>
                </a:moveTo>
                <a:cubicBezTo>
                  <a:pt x="548638" y="362539"/>
                  <a:pt x="707355" y="519748"/>
                  <a:pt x="707355" y="712855"/>
                </a:cubicBezTo>
                <a:lnTo>
                  <a:pt x="0" y="712855"/>
                </a:lnTo>
                <a:cubicBezTo>
                  <a:pt x="0" y="519748"/>
                  <a:pt x="157468" y="362539"/>
                  <a:pt x="353678" y="362539"/>
                </a:cubicBezTo>
                <a:close/>
                <a:moveTo>
                  <a:pt x="348811" y="0"/>
                </a:moveTo>
                <a:cubicBezTo>
                  <a:pt x="437875" y="0"/>
                  <a:pt x="509620" y="71745"/>
                  <a:pt x="509620" y="162046"/>
                </a:cubicBezTo>
                <a:cubicBezTo>
                  <a:pt x="509620" y="249872"/>
                  <a:pt x="437875" y="322855"/>
                  <a:pt x="348811" y="322855"/>
                </a:cubicBezTo>
                <a:cubicBezTo>
                  <a:pt x="259748" y="322855"/>
                  <a:pt x="186765" y="249872"/>
                  <a:pt x="186765" y="162046"/>
                </a:cubicBezTo>
                <a:cubicBezTo>
                  <a:pt x="186765" y="71745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DA71D2D-C627-0C49-9C8A-E63142EE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648" y="8044499"/>
            <a:ext cx="701869" cy="718349"/>
          </a:xfrm>
          <a:custGeom>
            <a:avLst/>
            <a:gdLst>
              <a:gd name="connsiteX0" fmla="*/ 350313 w 701869"/>
              <a:gd name="connsiteY0" fmla="*/ 368037 h 718349"/>
              <a:gd name="connsiteX1" fmla="*/ 701869 w 701869"/>
              <a:gd name="connsiteY1" fmla="*/ 718349 h 718349"/>
              <a:gd name="connsiteX2" fmla="*/ 0 w 701869"/>
              <a:gd name="connsiteY2" fmla="*/ 718349 h 718349"/>
              <a:gd name="connsiteX3" fmla="*/ 350313 w 701869"/>
              <a:gd name="connsiteY3" fmla="*/ 368037 h 718349"/>
              <a:gd name="connsiteX4" fmla="*/ 347572 w 701869"/>
              <a:gd name="connsiteY4" fmla="*/ 0 h 718349"/>
              <a:gd name="connsiteX5" fmla="*/ 509616 w 701869"/>
              <a:gd name="connsiteY5" fmla="*/ 164164 h 718349"/>
              <a:gd name="connsiteX6" fmla="*/ 347572 w 701869"/>
              <a:gd name="connsiteY6" fmla="*/ 328329 h 718349"/>
              <a:gd name="connsiteX7" fmla="*/ 186765 w 701869"/>
              <a:gd name="connsiteY7" fmla="*/ 164164 h 718349"/>
              <a:gd name="connsiteX8" fmla="*/ 347572 w 701869"/>
              <a:gd name="connsiteY8" fmla="*/ 0 h 71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69" h="718349">
                <a:moveTo>
                  <a:pt x="350313" y="368037"/>
                </a:moveTo>
                <a:cubicBezTo>
                  <a:pt x="545346" y="368037"/>
                  <a:pt x="701869" y="524559"/>
                  <a:pt x="701869" y="718349"/>
                </a:cubicBezTo>
                <a:lnTo>
                  <a:pt x="0" y="718349"/>
                </a:lnTo>
                <a:cubicBezTo>
                  <a:pt x="0" y="524559"/>
                  <a:pt x="156523" y="368037"/>
                  <a:pt x="350313" y="368037"/>
                </a:cubicBezTo>
                <a:close/>
                <a:moveTo>
                  <a:pt x="347572" y="0"/>
                </a:moveTo>
                <a:cubicBezTo>
                  <a:pt x="437872" y="0"/>
                  <a:pt x="509616" y="73936"/>
                  <a:pt x="509616" y="164164"/>
                </a:cubicBezTo>
                <a:cubicBezTo>
                  <a:pt x="509616" y="254392"/>
                  <a:pt x="437872" y="328329"/>
                  <a:pt x="347572" y="328329"/>
                </a:cubicBezTo>
                <a:cubicBezTo>
                  <a:pt x="258510" y="328329"/>
                  <a:pt x="186765" y="254392"/>
                  <a:pt x="186765" y="164164"/>
                </a:cubicBezTo>
                <a:cubicBezTo>
                  <a:pt x="186765" y="73936"/>
                  <a:pt x="258510" y="0"/>
                  <a:pt x="347572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BEDE222-B6CF-1443-9757-FC84FCFAF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666" y="8044499"/>
            <a:ext cx="707351" cy="718349"/>
          </a:xfrm>
          <a:custGeom>
            <a:avLst/>
            <a:gdLst>
              <a:gd name="connsiteX0" fmla="*/ 353676 w 707351"/>
              <a:gd name="connsiteY0" fmla="*/ 368037 h 718349"/>
              <a:gd name="connsiteX1" fmla="*/ 707351 w 707351"/>
              <a:gd name="connsiteY1" fmla="*/ 718349 h 718349"/>
              <a:gd name="connsiteX2" fmla="*/ 0 w 707351"/>
              <a:gd name="connsiteY2" fmla="*/ 718349 h 718349"/>
              <a:gd name="connsiteX3" fmla="*/ 353676 w 707351"/>
              <a:gd name="connsiteY3" fmla="*/ 368037 h 718349"/>
              <a:gd name="connsiteX4" fmla="*/ 348805 w 707351"/>
              <a:gd name="connsiteY4" fmla="*/ 0 h 718349"/>
              <a:gd name="connsiteX5" fmla="*/ 509612 w 707351"/>
              <a:gd name="connsiteY5" fmla="*/ 164164 h 718349"/>
              <a:gd name="connsiteX6" fmla="*/ 348805 w 707351"/>
              <a:gd name="connsiteY6" fmla="*/ 328329 h 718349"/>
              <a:gd name="connsiteX7" fmla="*/ 186761 w 707351"/>
              <a:gd name="connsiteY7" fmla="*/ 164164 h 718349"/>
              <a:gd name="connsiteX8" fmla="*/ 348805 w 707351"/>
              <a:gd name="connsiteY8" fmla="*/ 0 h 71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8349">
                <a:moveTo>
                  <a:pt x="353676" y="368037"/>
                </a:moveTo>
                <a:cubicBezTo>
                  <a:pt x="548635" y="368037"/>
                  <a:pt x="707351" y="524559"/>
                  <a:pt x="707351" y="718349"/>
                </a:cubicBezTo>
                <a:lnTo>
                  <a:pt x="0" y="718349"/>
                </a:lnTo>
                <a:cubicBezTo>
                  <a:pt x="0" y="524559"/>
                  <a:pt x="158717" y="368037"/>
                  <a:pt x="353676" y="368037"/>
                </a:cubicBezTo>
                <a:close/>
                <a:moveTo>
                  <a:pt x="348805" y="0"/>
                </a:moveTo>
                <a:cubicBezTo>
                  <a:pt x="437867" y="0"/>
                  <a:pt x="509612" y="73936"/>
                  <a:pt x="509612" y="164164"/>
                </a:cubicBezTo>
                <a:cubicBezTo>
                  <a:pt x="509612" y="254392"/>
                  <a:pt x="437867" y="328329"/>
                  <a:pt x="348805" y="328329"/>
                </a:cubicBezTo>
                <a:cubicBezTo>
                  <a:pt x="259743" y="328329"/>
                  <a:pt x="186761" y="254392"/>
                  <a:pt x="186761" y="164164"/>
                </a:cubicBezTo>
                <a:cubicBezTo>
                  <a:pt x="186761" y="73936"/>
                  <a:pt x="259743" y="0"/>
                  <a:pt x="348805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672F4E4-6187-3743-B437-065C051A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648" y="4951916"/>
            <a:ext cx="701869" cy="712857"/>
          </a:xfrm>
          <a:custGeom>
            <a:avLst/>
            <a:gdLst>
              <a:gd name="connsiteX0" fmla="*/ 350313 w 701869"/>
              <a:gd name="connsiteY0" fmla="*/ 362541 h 712857"/>
              <a:gd name="connsiteX1" fmla="*/ 701869 w 701869"/>
              <a:gd name="connsiteY1" fmla="*/ 712857 h 712857"/>
              <a:gd name="connsiteX2" fmla="*/ 0 w 701869"/>
              <a:gd name="connsiteY2" fmla="*/ 712857 h 712857"/>
              <a:gd name="connsiteX3" fmla="*/ 350313 w 701869"/>
              <a:gd name="connsiteY3" fmla="*/ 362541 h 712857"/>
              <a:gd name="connsiteX4" fmla="*/ 347572 w 701869"/>
              <a:gd name="connsiteY4" fmla="*/ 0 h 712857"/>
              <a:gd name="connsiteX5" fmla="*/ 509616 w 701869"/>
              <a:gd name="connsiteY5" fmla="*/ 160807 h 712857"/>
              <a:gd name="connsiteX6" fmla="*/ 347572 w 701869"/>
              <a:gd name="connsiteY6" fmla="*/ 322851 h 712857"/>
              <a:gd name="connsiteX7" fmla="*/ 186765 w 701869"/>
              <a:gd name="connsiteY7" fmla="*/ 160807 h 712857"/>
              <a:gd name="connsiteX8" fmla="*/ 347572 w 701869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69" h="712857">
                <a:moveTo>
                  <a:pt x="350313" y="362541"/>
                </a:moveTo>
                <a:cubicBezTo>
                  <a:pt x="545346" y="362541"/>
                  <a:pt x="701869" y="519750"/>
                  <a:pt x="701869" y="712857"/>
                </a:cubicBezTo>
                <a:lnTo>
                  <a:pt x="0" y="712857"/>
                </a:lnTo>
                <a:cubicBezTo>
                  <a:pt x="0" y="519750"/>
                  <a:pt x="156523" y="362541"/>
                  <a:pt x="350313" y="362541"/>
                </a:cubicBezTo>
                <a:close/>
                <a:moveTo>
                  <a:pt x="347572" y="0"/>
                </a:moveTo>
                <a:cubicBezTo>
                  <a:pt x="437872" y="0"/>
                  <a:pt x="509616" y="71744"/>
                  <a:pt x="509616" y="160807"/>
                </a:cubicBezTo>
                <a:cubicBezTo>
                  <a:pt x="509616" y="249869"/>
                  <a:pt x="437872" y="322851"/>
                  <a:pt x="347572" y="322851"/>
                </a:cubicBezTo>
                <a:cubicBezTo>
                  <a:pt x="258510" y="322851"/>
                  <a:pt x="186765" y="249869"/>
                  <a:pt x="186765" y="160807"/>
                </a:cubicBezTo>
                <a:cubicBezTo>
                  <a:pt x="186765" y="71744"/>
                  <a:pt x="258510" y="0"/>
                  <a:pt x="3475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AD1F473-AC55-044E-BF50-D8CD1FEB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666" y="4951916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48805 w 707351"/>
              <a:gd name="connsiteY4" fmla="*/ 0 h 712857"/>
              <a:gd name="connsiteX5" fmla="*/ 509612 w 707351"/>
              <a:gd name="connsiteY5" fmla="*/ 160807 h 712857"/>
              <a:gd name="connsiteX6" fmla="*/ 348805 w 707351"/>
              <a:gd name="connsiteY6" fmla="*/ 322851 h 712857"/>
              <a:gd name="connsiteX7" fmla="*/ 186761 w 707351"/>
              <a:gd name="connsiteY7" fmla="*/ 160807 h 712857"/>
              <a:gd name="connsiteX8" fmla="*/ 348805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863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48805" y="0"/>
                </a:moveTo>
                <a:cubicBezTo>
                  <a:pt x="437867" y="0"/>
                  <a:pt x="509612" y="71744"/>
                  <a:pt x="509612" y="160807"/>
                </a:cubicBezTo>
                <a:cubicBezTo>
                  <a:pt x="509612" y="249869"/>
                  <a:pt x="437867" y="322851"/>
                  <a:pt x="348805" y="322851"/>
                </a:cubicBezTo>
                <a:cubicBezTo>
                  <a:pt x="259743" y="322851"/>
                  <a:pt x="186761" y="249869"/>
                  <a:pt x="186761" y="160807"/>
                </a:cubicBezTo>
                <a:cubicBezTo>
                  <a:pt x="186761" y="71744"/>
                  <a:pt x="259743" y="0"/>
                  <a:pt x="3488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9A39481-2467-9E42-8055-A4A09542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150" y="7275473"/>
            <a:ext cx="707351" cy="718339"/>
          </a:xfrm>
          <a:custGeom>
            <a:avLst/>
            <a:gdLst>
              <a:gd name="connsiteX0" fmla="*/ 353676 w 707351"/>
              <a:gd name="connsiteY0" fmla="*/ 362541 h 718339"/>
              <a:gd name="connsiteX1" fmla="*/ 707351 w 707351"/>
              <a:gd name="connsiteY1" fmla="*/ 718339 h 718339"/>
              <a:gd name="connsiteX2" fmla="*/ 0 w 707351"/>
              <a:gd name="connsiteY2" fmla="*/ 718339 h 718339"/>
              <a:gd name="connsiteX3" fmla="*/ 353676 w 707351"/>
              <a:gd name="connsiteY3" fmla="*/ 362541 h 718339"/>
              <a:gd name="connsiteX4" fmla="*/ 356419 w 707351"/>
              <a:gd name="connsiteY4" fmla="*/ 0 h 718339"/>
              <a:gd name="connsiteX5" fmla="*/ 520584 w 707351"/>
              <a:gd name="connsiteY5" fmla="*/ 164164 h 718339"/>
              <a:gd name="connsiteX6" fmla="*/ 356419 w 707351"/>
              <a:gd name="connsiteY6" fmla="*/ 328329 h 718339"/>
              <a:gd name="connsiteX7" fmla="*/ 192254 w 707351"/>
              <a:gd name="connsiteY7" fmla="*/ 164164 h 718339"/>
              <a:gd name="connsiteX8" fmla="*/ 356419 w 707351"/>
              <a:gd name="connsiteY8" fmla="*/ 0 h 7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8339">
                <a:moveTo>
                  <a:pt x="353676" y="362541"/>
                </a:moveTo>
                <a:cubicBezTo>
                  <a:pt x="548635" y="362541"/>
                  <a:pt x="707351" y="521648"/>
                  <a:pt x="707351" y="718339"/>
                </a:cubicBezTo>
                <a:lnTo>
                  <a:pt x="0" y="718339"/>
                </a:lnTo>
                <a:cubicBezTo>
                  <a:pt x="0" y="521648"/>
                  <a:pt x="158717" y="362541"/>
                  <a:pt x="353676" y="362541"/>
                </a:cubicBezTo>
                <a:close/>
                <a:moveTo>
                  <a:pt x="356419" y="0"/>
                </a:moveTo>
                <a:cubicBezTo>
                  <a:pt x="446647" y="0"/>
                  <a:pt x="520584" y="72683"/>
                  <a:pt x="520584" y="164164"/>
                </a:cubicBezTo>
                <a:cubicBezTo>
                  <a:pt x="520584" y="254392"/>
                  <a:pt x="446647" y="328329"/>
                  <a:pt x="356419" y="328329"/>
                </a:cubicBezTo>
                <a:cubicBezTo>
                  <a:pt x="266191" y="328329"/>
                  <a:pt x="192254" y="254392"/>
                  <a:pt x="192254" y="164164"/>
                </a:cubicBezTo>
                <a:cubicBezTo>
                  <a:pt x="192254" y="72683"/>
                  <a:pt x="266191" y="0"/>
                  <a:pt x="35641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21F2B03-8202-B945-A390-367B80EC2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54" y="7275473"/>
            <a:ext cx="707355" cy="718339"/>
          </a:xfrm>
          <a:custGeom>
            <a:avLst/>
            <a:gdLst>
              <a:gd name="connsiteX0" fmla="*/ 353678 w 707355"/>
              <a:gd name="connsiteY0" fmla="*/ 362541 h 718339"/>
              <a:gd name="connsiteX1" fmla="*/ 707355 w 707355"/>
              <a:gd name="connsiteY1" fmla="*/ 718339 h 718339"/>
              <a:gd name="connsiteX2" fmla="*/ 0 w 707355"/>
              <a:gd name="connsiteY2" fmla="*/ 718339 h 718339"/>
              <a:gd name="connsiteX3" fmla="*/ 353678 w 707355"/>
              <a:gd name="connsiteY3" fmla="*/ 362541 h 718339"/>
              <a:gd name="connsiteX4" fmla="*/ 348811 w 707355"/>
              <a:gd name="connsiteY4" fmla="*/ 0 h 718339"/>
              <a:gd name="connsiteX5" fmla="*/ 509620 w 707355"/>
              <a:gd name="connsiteY5" fmla="*/ 164164 h 718339"/>
              <a:gd name="connsiteX6" fmla="*/ 348811 w 707355"/>
              <a:gd name="connsiteY6" fmla="*/ 328329 h 718339"/>
              <a:gd name="connsiteX7" fmla="*/ 186765 w 707355"/>
              <a:gd name="connsiteY7" fmla="*/ 164164 h 718339"/>
              <a:gd name="connsiteX8" fmla="*/ 348811 w 707355"/>
              <a:gd name="connsiteY8" fmla="*/ 0 h 7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8339">
                <a:moveTo>
                  <a:pt x="353678" y="362541"/>
                </a:moveTo>
                <a:cubicBezTo>
                  <a:pt x="548638" y="362541"/>
                  <a:pt x="707355" y="521648"/>
                  <a:pt x="707355" y="718339"/>
                </a:cubicBezTo>
                <a:lnTo>
                  <a:pt x="0" y="718339"/>
                </a:lnTo>
                <a:cubicBezTo>
                  <a:pt x="0" y="521648"/>
                  <a:pt x="157468" y="362541"/>
                  <a:pt x="353678" y="362541"/>
                </a:cubicBezTo>
                <a:close/>
                <a:moveTo>
                  <a:pt x="348811" y="0"/>
                </a:moveTo>
                <a:cubicBezTo>
                  <a:pt x="437875" y="0"/>
                  <a:pt x="509620" y="72683"/>
                  <a:pt x="509620" y="164164"/>
                </a:cubicBezTo>
                <a:cubicBezTo>
                  <a:pt x="509620" y="254392"/>
                  <a:pt x="437875" y="328329"/>
                  <a:pt x="348811" y="328329"/>
                </a:cubicBezTo>
                <a:cubicBezTo>
                  <a:pt x="259748" y="328329"/>
                  <a:pt x="186765" y="254392"/>
                  <a:pt x="186765" y="164164"/>
                </a:cubicBezTo>
                <a:cubicBezTo>
                  <a:pt x="186765" y="72683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8943E3B-3DD9-5C48-AA67-A31FB9C12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670" y="7275473"/>
            <a:ext cx="707355" cy="718339"/>
          </a:xfrm>
          <a:custGeom>
            <a:avLst/>
            <a:gdLst>
              <a:gd name="connsiteX0" fmla="*/ 353678 w 707355"/>
              <a:gd name="connsiteY0" fmla="*/ 362541 h 718339"/>
              <a:gd name="connsiteX1" fmla="*/ 707355 w 707355"/>
              <a:gd name="connsiteY1" fmla="*/ 718339 h 718339"/>
              <a:gd name="connsiteX2" fmla="*/ 0 w 707355"/>
              <a:gd name="connsiteY2" fmla="*/ 718339 h 718339"/>
              <a:gd name="connsiteX3" fmla="*/ 353678 w 707355"/>
              <a:gd name="connsiteY3" fmla="*/ 362541 h 718339"/>
              <a:gd name="connsiteX4" fmla="*/ 356424 w 707355"/>
              <a:gd name="connsiteY4" fmla="*/ 0 h 718339"/>
              <a:gd name="connsiteX5" fmla="*/ 520589 w 707355"/>
              <a:gd name="connsiteY5" fmla="*/ 164164 h 718339"/>
              <a:gd name="connsiteX6" fmla="*/ 356424 w 707355"/>
              <a:gd name="connsiteY6" fmla="*/ 328329 h 718339"/>
              <a:gd name="connsiteX7" fmla="*/ 192259 w 707355"/>
              <a:gd name="connsiteY7" fmla="*/ 164164 h 718339"/>
              <a:gd name="connsiteX8" fmla="*/ 356424 w 707355"/>
              <a:gd name="connsiteY8" fmla="*/ 0 h 7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8339">
                <a:moveTo>
                  <a:pt x="353678" y="362541"/>
                </a:moveTo>
                <a:cubicBezTo>
                  <a:pt x="548638" y="362541"/>
                  <a:pt x="707355" y="521648"/>
                  <a:pt x="707355" y="718339"/>
                </a:cubicBezTo>
                <a:lnTo>
                  <a:pt x="0" y="718339"/>
                </a:lnTo>
                <a:cubicBezTo>
                  <a:pt x="0" y="521648"/>
                  <a:pt x="157468" y="362541"/>
                  <a:pt x="353678" y="362541"/>
                </a:cubicBezTo>
                <a:close/>
                <a:moveTo>
                  <a:pt x="356424" y="0"/>
                </a:moveTo>
                <a:cubicBezTo>
                  <a:pt x="446652" y="0"/>
                  <a:pt x="520589" y="72683"/>
                  <a:pt x="520589" y="164164"/>
                </a:cubicBezTo>
                <a:cubicBezTo>
                  <a:pt x="520589" y="254392"/>
                  <a:pt x="446652" y="328329"/>
                  <a:pt x="356424" y="328329"/>
                </a:cubicBezTo>
                <a:cubicBezTo>
                  <a:pt x="266196" y="328329"/>
                  <a:pt x="192259" y="254392"/>
                  <a:pt x="192259" y="164164"/>
                </a:cubicBezTo>
                <a:cubicBezTo>
                  <a:pt x="192259" y="72683"/>
                  <a:pt x="266196" y="0"/>
                  <a:pt x="356424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170FF7D-5772-C441-9A49-4B438473D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150" y="5726435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56419 w 707351"/>
              <a:gd name="connsiteY4" fmla="*/ 0 h 712857"/>
              <a:gd name="connsiteX5" fmla="*/ 520584 w 707351"/>
              <a:gd name="connsiteY5" fmla="*/ 164164 h 712857"/>
              <a:gd name="connsiteX6" fmla="*/ 356419 w 707351"/>
              <a:gd name="connsiteY6" fmla="*/ 328329 h 712857"/>
              <a:gd name="connsiteX7" fmla="*/ 192254 w 707351"/>
              <a:gd name="connsiteY7" fmla="*/ 164164 h 712857"/>
              <a:gd name="connsiteX8" fmla="*/ 356419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863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56419" y="0"/>
                </a:moveTo>
                <a:cubicBezTo>
                  <a:pt x="446647" y="0"/>
                  <a:pt x="520584" y="72683"/>
                  <a:pt x="520584" y="164164"/>
                </a:cubicBezTo>
                <a:cubicBezTo>
                  <a:pt x="520584" y="254392"/>
                  <a:pt x="446647" y="328329"/>
                  <a:pt x="356419" y="328329"/>
                </a:cubicBezTo>
                <a:cubicBezTo>
                  <a:pt x="266191" y="328329"/>
                  <a:pt x="192254" y="254392"/>
                  <a:pt x="192254" y="164164"/>
                </a:cubicBezTo>
                <a:cubicBezTo>
                  <a:pt x="192254" y="72683"/>
                  <a:pt x="266191" y="0"/>
                  <a:pt x="3564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4721882-C95C-9047-AB94-0053B1FC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54" y="5726435"/>
            <a:ext cx="707355" cy="712857"/>
          </a:xfrm>
          <a:custGeom>
            <a:avLst/>
            <a:gdLst>
              <a:gd name="connsiteX0" fmla="*/ 353678 w 707355"/>
              <a:gd name="connsiteY0" fmla="*/ 362541 h 712857"/>
              <a:gd name="connsiteX1" fmla="*/ 707355 w 707355"/>
              <a:gd name="connsiteY1" fmla="*/ 712857 h 712857"/>
              <a:gd name="connsiteX2" fmla="*/ 0 w 707355"/>
              <a:gd name="connsiteY2" fmla="*/ 712857 h 712857"/>
              <a:gd name="connsiteX3" fmla="*/ 353678 w 707355"/>
              <a:gd name="connsiteY3" fmla="*/ 362541 h 712857"/>
              <a:gd name="connsiteX4" fmla="*/ 348811 w 707355"/>
              <a:gd name="connsiteY4" fmla="*/ 0 h 712857"/>
              <a:gd name="connsiteX5" fmla="*/ 509620 w 707355"/>
              <a:gd name="connsiteY5" fmla="*/ 164165 h 712857"/>
              <a:gd name="connsiteX6" fmla="*/ 348811 w 707355"/>
              <a:gd name="connsiteY6" fmla="*/ 328329 h 712857"/>
              <a:gd name="connsiteX7" fmla="*/ 186765 w 707355"/>
              <a:gd name="connsiteY7" fmla="*/ 164165 h 712857"/>
              <a:gd name="connsiteX8" fmla="*/ 348811 w 707355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7">
                <a:moveTo>
                  <a:pt x="353678" y="362541"/>
                </a:moveTo>
                <a:cubicBezTo>
                  <a:pt x="548638" y="362541"/>
                  <a:pt x="707355" y="519750"/>
                  <a:pt x="707355" y="712857"/>
                </a:cubicBezTo>
                <a:lnTo>
                  <a:pt x="0" y="712857"/>
                </a:lnTo>
                <a:cubicBezTo>
                  <a:pt x="0" y="519750"/>
                  <a:pt x="157468" y="362541"/>
                  <a:pt x="353678" y="362541"/>
                </a:cubicBezTo>
                <a:close/>
                <a:moveTo>
                  <a:pt x="348811" y="0"/>
                </a:moveTo>
                <a:cubicBezTo>
                  <a:pt x="437875" y="0"/>
                  <a:pt x="509620" y="72684"/>
                  <a:pt x="509620" y="164165"/>
                </a:cubicBezTo>
                <a:cubicBezTo>
                  <a:pt x="509620" y="254392"/>
                  <a:pt x="437875" y="328329"/>
                  <a:pt x="348811" y="328329"/>
                </a:cubicBezTo>
                <a:cubicBezTo>
                  <a:pt x="259748" y="328329"/>
                  <a:pt x="186765" y="254392"/>
                  <a:pt x="186765" y="164165"/>
                </a:cubicBezTo>
                <a:cubicBezTo>
                  <a:pt x="186765" y="72684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49682D0-7953-654A-B7CE-70AAF14B5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670" y="5726435"/>
            <a:ext cx="707355" cy="712857"/>
          </a:xfrm>
          <a:custGeom>
            <a:avLst/>
            <a:gdLst>
              <a:gd name="connsiteX0" fmla="*/ 353678 w 707355"/>
              <a:gd name="connsiteY0" fmla="*/ 362541 h 712857"/>
              <a:gd name="connsiteX1" fmla="*/ 707355 w 707355"/>
              <a:gd name="connsiteY1" fmla="*/ 712857 h 712857"/>
              <a:gd name="connsiteX2" fmla="*/ 0 w 707355"/>
              <a:gd name="connsiteY2" fmla="*/ 712857 h 712857"/>
              <a:gd name="connsiteX3" fmla="*/ 353678 w 707355"/>
              <a:gd name="connsiteY3" fmla="*/ 362541 h 712857"/>
              <a:gd name="connsiteX4" fmla="*/ 356424 w 707355"/>
              <a:gd name="connsiteY4" fmla="*/ 0 h 712857"/>
              <a:gd name="connsiteX5" fmla="*/ 520589 w 707355"/>
              <a:gd name="connsiteY5" fmla="*/ 164164 h 712857"/>
              <a:gd name="connsiteX6" fmla="*/ 356424 w 707355"/>
              <a:gd name="connsiteY6" fmla="*/ 328329 h 712857"/>
              <a:gd name="connsiteX7" fmla="*/ 192259 w 707355"/>
              <a:gd name="connsiteY7" fmla="*/ 164164 h 712857"/>
              <a:gd name="connsiteX8" fmla="*/ 356424 w 707355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7">
                <a:moveTo>
                  <a:pt x="353678" y="362541"/>
                </a:moveTo>
                <a:cubicBezTo>
                  <a:pt x="548638" y="362541"/>
                  <a:pt x="707355" y="519750"/>
                  <a:pt x="707355" y="712857"/>
                </a:cubicBezTo>
                <a:lnTo>
                  <a:pt x="0" y="712857"/>
                </a:lnTo>
                <a:cubicBezTo>
                  <a:pt x="0" y="519750"/>
                  <a:pt x="157468" y="362541"/>
                  <a:pt x="353678" y="362541"/>
                </a:cubicBezTo>
                <a:close/>
                <a:moveTo>
                  <a:pt x="356424" y="0"/>
                </a:moveTo>
                <a:cubicBezTo>
                  <a:pt x="446652" y="0"/>
                  <a:pt x="520589" y="72683"/>
                  <a:pt x="520589" y="164164"/>
                </a:cubicBezTo>
                <a:cubicBezTo>
                  <a:pt x="520589" y="254392"/>
                  <a:pt x="446652" y="328329"/>
                  <a:pt x="356424" y="328329"/>
                </a:cubicBezTo>
                <a:cubicBezTo>
                  <a:pt x="266196" y="328329"/>
                  <a:pt x="192259" y="254392"/>
                  <a:pt x="192259" y="164164"/>
                </a:cubicBezTo>
                <a:cubicBezTo>
                  <a:pt x="192259" y="72683"/>
                  <a:pt x="266196" y="0"/>
                  <a:pt x="3564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9BE20AF-A36A-474E-B759-67E79FFE7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139" y="6500955"/>
            <a:ext cx="707355" cy="712857"/>
          </a:xfrm>
          <a:custGeom>
            <a:avLst/>
            <a:gdLst>
              <a:gd name="connsiteX0" fmla="*/ 353678 w 707355"/>
              <a:gd name="connsiteY0" fmla="*/ 362541 h 712857"/>
              <a:gd name="connsiteX1" fmla="*/ 707355 w 707355"/>
              <a:gd name="connsiteY1" fmla="*/ 712857 h 712857"/>
              <a:gd name="connsiteX2" fmla="*/ 0 w 707355"/>
              <a:gd name="connsiteY2" fmla="*/ 712857 h 712857"/>
              <a:gd name="connsiteX3" fmla="*/ 353678 w 707355"/>
              <a:gd name="connsiteY3" fmla="*/ 362541 h 712857"/>
              <a:gd name="connsiteX4" fmla="*/ 350930 w 707355"/>
              <a:gd name="connsiteY4" fmla="*/ 0 h 712857"/>
              <a:gd name="connsiteX5" fmla="*/ 515095 w 707355"/>
              <a:gd name="connsiteY5" fmla="*/ 162044 h 712857"/>
              <a:gd name="connsiteX6" fmla="*/ 350930 w 707355"/>
              <a:gd name="connsiteY6" fmla="*/ 322851 h 712857"/>
              <a:gd name="connsiteX7" fmla="*/ 186765 w 707355"/>
              <a:gd name="connsiteY7" fmla="*/ 162044 h 712857"/>
              <a:gd name="connsiteX8" fmla="*/ 350930 w 707355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7">
                <a:moveTo>
                  <a:pt x="353678" y="362541"/>
                </a:moveTo>
                <a:cubicBezTo>
                  <a:pt x="548638" y="362541"/>
                  <a:pt x="707355" y="519750"/>
                  <a:pt x="707355" y="712857"/>
                </a:cubicBezTo>
                <a:lnTo>
                  <a:pt x="0" y="712857"/>
                </a:lnTo>
                <a:cubicBezTo>
                  <a:pt x="0" y="519750"/>
                  <a:pt x="158718" y="362541"/>
                  <a:pt x="353678" y="362541"/>
                </a:cubicBezTo>
                <a:close/>
                <a:moveTo>
                  <a:pt x="350930" y="0"/>
                </a:moveTo>
                <a:cubicBezTo>
                  <a:pt x="441158" y="0"/>
                  <a:pt x="515095" y="71744"/>
                  <a:pt x="515095" y="162044"/>
                </a:cubicBezTo>
                <a:cubicBezTo>
                  <a:pt x="515095" y="251106"/>
                  <a:pt x="441158" y="322851"/>
                  <a:pt x="350930" y="322851"/>
                </a:cubicBezTo>
                <a:cubicBezTo>
                  <a:pt x="259449" y="322851"/>
                  <a:pt x="186765" y="251106"/>
                  <a:pt x="186765" y="162044"/>
                </a:cubicBezTo>
                <a:cubicBezTo>
                  <a:pt x="186765" y="71744"/>
                  <a:pt x="259449" y="0"/>
                  <a:pt x="350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3D28555-4257-3146-894B-126F5BD70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648" y="6500955"/>
            <a:ext cx="701869" cy="712857"/>
          </a:xfrm>
          <a:custGeom>
            <a:avLst/>
            <a:gdLst>
              <a:gd name="connsiteX0" fmla="*/ 350313 w 701869"/>
              <a:gd name="connsiteY0" fmla="*/ 362541 h 712857"/>
              <a:gd name="connsiteX1" fmla="*/ 701869 w 701869"/>
              <a:gd name="connsiteY1" fmla="*/ 712857 h 712857"/>
              <a:gd name="connsiteX2" fmla="*/ 0 w 701869"/>
              <a:gd name="connsiteY2" fmla="*/ 712857 h 712857"/>
              <a:gd name="connsiteX3" fmla="*/ 350313 w 701869"/>
              <a:gd name="connsiteY3" fmla="*/ 362541 h 712857"/>
              <a:gd name="connsiteX4" fmla="*/ 347572 w 701869"/>
              <a:gd name="connsiteY4" fmla="*/ 0 h 712857"/>
              <a:gd name="connsiteX5" fmla="*/ 509616 w 701869"/>
              <a:gd name="connsiteY5" fmla="*/ 162044 h 712857"/>
              <a:gd name="connsiteX6" fmla="*/ 347572 w 701869"/>
              <a:gd name="connsiteY6" fmla="*/ 322851 h 712857"/>
              <a:gd name="connsiteX7" fmla="*/ 186765 w 701869"/>
              <a:gd name="connsiteY7" fmla="*/ 162044 h 712857"/>
              <a:gd name="connsiteX8" fmla="*/ 347572 w 701869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69" h="712857">
                <a:moveTo>
                  <a:pt x="350313" y="362541"/>
                </a:moveTo>
                <a:cubicBezTo>
                  <a:pt x="545346" y="362541"/>
                  <a:pt x="701869" y="519750"/>
                  <a:pt x="701869" y="712857"/>
                </a:cubicBezTo>
                <a:lnTo>
                  <a:pt x="0" y="712857"/>
                </a:lnTo>
                <a:cubicBezTo>
                  <a:pt x="0" y="519750"/>
                  <a:pt x="156523" y="362541"/>
                  <a:pt x="350313" y="362541"/>
                </a:cubicBezTo>
                <a:close/>
                <a:moveTo>
                  <a:pt x="347572" y="0"/>
                </a:moveTo>
                <a:cubicBezTo>
                  <a:pt x="437872" y="0"/>
                  <a:pt x="509616" y="71744"/>
                  <a:pt x="509616" y="162044"/>
                </a:cubicBezTo>
                <a:cubicBezTo>
                  <a:pt x="509616" y="251106"/>
                  <a:pt x="437872" y="322851"/>
                  <a:pt x="347572" y="322851"/>
                </a:cubicBezTo>
                <a:cubicBezTo>
                  <a:pt x="258510" y="322851"/>
                  <a:pt x="186765" y="251106"/>
                  <a:pt x="186765" y="162044"/>
                </a:cubicBezTo>
                <a:cubicBezTo>
                  <a:pt x="186765" y="71744"/>
                  <a:pt x="258510" y="0"/>
                  <a:pt x="3475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7353D49-F080-2849-860A-13460115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666" y="6500955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48805 w 707351"/>
              <a:gd name="connsiteY4" fmla="*/ 0 h 712857"/>
              <a:gd name="connsiteX5" fmla="*/ 509612 w 707351"/>
              <a:gd name="connsiteY5" fmla="*/ 162044 h 712857"/>
              <a:gd name="connsiteX6" fmla="*/ 348805 w 707351"/>
              <a:gd name="connsiteY6" fmla="*/ 322851 h 712857"/>
              <a:gd name="connsiteX7" fmla="*/ 186761 w 707351"/>
              <a:gd name="connsiteY7" fmla="*/ 162044 h 712857"/>
              <a:gd name="connsiteX8" fmla="*/ 348805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863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48805" y="0"/>
                </a:moveTo>
                <a:cubicBezTo>
                  <a:pt x="437867" y="0"/>
                  <a:pt x="509612" y="71744"/>
                  <a:pt x="509612" y="162044"/>
                </a:cubicBezTo>
                <a:cubicBezTo>
                  <a:pt x="509612" y="251106"/>
                  <a:pt x="437867" y="322851"/>
                  <a:pt x="348805" y="322851"/>
                </a:cubicBezTo>
                <a:cubicBezTo>
                  <a:pt x="259743" y="322851"/>
                  <a:pt x="186761" y="251106"/>
                  <a:pt x="186761" y="162044"/>
                </a:cubicBezTo>
                <a:cubicBezTo>
                  <a:pt x="186761" y="71744"/>
                  <a:pt x="259743" y="0"/>
                  <a:pt x="3488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F848121-4993-0B45-BE07-E863AB0F2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681" y="6500955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53063 w 707351"/>
              <a:gd name="connsiteY4" fmla="*/ 0 h 712857"/>
              <a:gd name="connsiteX5" fmla="*/ 515109 w 707351"/>
              <a:gd name="connsiteY5" fmla="*/ 162044 h 712857"/>
              <a:gd name="connsiteX6" fmla="*/ 353063 w 707351"/>
              <a:gd name="connsiteY6" fmla="*/ 322851 h 712857"/>
              <a:gd name="connsiteX7" fmla="*/ 192254 w 707351"/>
              <a:gd name="connsiteY7" fmla="*/ 162044 h 712857"/>
              <a:gd name="connsiteX8" fmla="*/ 353063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988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53063" y="0"/>
                </a:moveTo>
                <a:cubicBezTo>
                  <a:pt x="443364" y="0"/>
                  <a:pt x="515109" y="71744"/>
                  <a:pt x="515109" y="162044"/>
                </a:cubicBezTo>
                <a:cubicBezTo>
                  <a:pt x="515109" y="251106"/>
                  <a:pt x="443364" y="322851"/>
                  <a:pt x="353063" y="322851"/>
                </a:cubicBezTo>
                <a:cubicBezTo>
                  <a:pt x="264000" y="322851"/>
                  <a:pt x="192254" y="251106"/>
                  <a:pt x="192254" y="162044"/>
                </a:cubicBezTo>
                <a:cubicBezTo>
                  <a:pt x="192254" y="71744"/>
                  <a:pt x="264000" y="0"/>
                  <a:pt x="353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067C56D-AC7E-314F-9EA1-E85DC6E57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28" y="8819021"/>
            <a:ext cx="707355" cy="718335"/>
          </a:xfrm>
          <a:custGeom>
            <a:avLst/>
            <a:gdLst>
              <a:gd name="connsiteX0" fmla="*/ 353678 w 707355"/>
              <a:gd name="connsiteY0" fmla="*/ 362541 h 718335"/>
              <a:gd name="connsiteX1" fmla="*/ 707355 w 707355"/>
              <a:gd name="connsiteY1" fmla="*/ 718335 h 718335"/>
              <a:gd name="connsiteX2" fmla="*/ 0 w 707355"/>
              <a:gd name="connsiteY2" fmla="*/ 718335 h 718335"/>
              <a:gd name="connsiteX3" fmla="*/ 353678 w 707355"/>
              <a:gd name="connsiteY3" fmla="*/ 362541 h 718335"/>
              <a:gd name="connsiteX4" fmla="*/ 348811 w 707355"/>
              <a:gd name="connsiteY4" fmla="*/ 0 h 718335"/>
              <a:gd name="connsiteX5" fmla="*/ 509620 w 707355"/>
              <a:gd name="connsiteY5" fmla="*/ 164164 h 718335"/>
              <a:gd name="connsiteX6" fmla="*/ 348811 w 707355"/>
              <a:gd name="connsiteY6" fmla="*/ 328329 h 718335"/>
              <a:gd name="connsiteX7" fmla="*/ 186765 w 707355"/>
              <a:gd name="connsiteY7" fmla="*/ 164164 h 718335"/>
              <a:gd name="connsiteX8" fmla="*/ 348811 w 707355"/>
              <a:gd name="connsiteY8" fmla="*/ 0 h 71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8335">
                <a:moveTo>
                  <a:pt x="353678" y="362541"/>
                </a:moveTo>
                <a:cubicBezTo>
                  <a:pt x="548638" y="362541"/>
                  <a:pt x="707355" y="521646"/>
                  <a:pt x="707355" y="718335"/>
                </a:cubicBezTo>
                <a:lnTo>
                  <a:pt x="0" y="718335"/>
                </a:lnTo>
                <a:cubicBezTo>
                  <a:pt x="0" y="521646"/>
                  <a:pt x="157468" y="362541"/>
                  <a:pt x="353678" y="362541"/>
                </a:cubicBezTo>
                <a:close/>
                <a:moveTo>
                  <a:pt x="348811" y="0"/>
                </a:moveTo>
                <a:cubicBezTo>
                  <a:pt x="437875" y="0"/>
                  <a:pt x="509620" y="73937"/>
                  <a:pt x="509620" y="164164"/>
                </a:cubicBezTo>
                <a:cubicBezTo>
                  <a:pt x="509620" y="254392"/>
                  <a:pt x="437875" y="328329"/>
                  <a:pt x="348811" y="328329"/>
                </a:cubicBezTo>
                <a:cubicBezTo>
                  <a:pt x="259748" y="328329"/>
                  <a:pt x="186765" y="254392"/>
                  <a:pt x="186765" y="164164"/>
                </a:cubicBezTo>
                <a:cubicBezTo>
                  <a:pt x="186765" y="73937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EB6E51E-6423-674D-92B6-209D7F66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28" y="4177396"/>
            <a:ext cx="707355" cy="712855"/>
          </a:xfrm>
          <a:custGeom>
            <a:avLst/>
            <a:gdLst>
              <a:gd name="connsiteX0" fmla="*/ 353678 w 707355"/>
              <a:gd name="connsiteY0" fmla="*/ 362539 h 712855"/>
              <a:gd name="connsiteX1" fmla="*/ 707355 w 707355"/>
              <a:gd name="connsiteY1" fmla="*/ 712855 h 712855"/>
              <a:gd name="connsiteX2" fmla="*/ 0 w 707355"/>
              <a:gd name="connsiteY2" fmla="*/ 712855 h 712855"/>
              <a:gd name="connsiteX3" fmla="*/ 353678 w 707355"/>
              <a:gd name="connsiteY3" fmla="*/ 362539 h 712855"/>
              <a:gd name="connsiteX4" fmla="*/ 348811 w 707355"/>
              <a:gd name="connsiteY4" fmla="*/ 0 h 712855"/>
              <a:gd name="connsiteX5" fmla="*/ 509620 w 707355"/>
              <a:gd name="connsiteY5" fmla="*/ 162046 h 712855"/>
              <a:gd name="connsiteX6" fmla="*/ 348811 w 707355"/>
              <a:gd name="connsiteY6" fmla="*/ 322855 h 712855"/>
              <a:gd name="connsiteX7" fmla="*/ 186765 w 707355"/>
              <a:gd name="connsiteY7" fmla="*/ 162046 h 712855"/>
              <a:gd name="connsiteX8" fmla="*/ 348811 w 707355"/>
              <a:gd name="connsiteY8" fmla="*/ 0 h 7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5">
                <a:moveTo>
                  <a:pt x="353678" y="362539"/>
                </a:moveTo>
                <a:cubicBezTo>
                  <a:pt x="548638" y="362539"/>
                  <a:pt x="707355" y="519748"/>
                  <a:pt x="707355" y="712855"/>
                </a:cubicBezTo>
                <a:lnTo>
                  <a:pt x="0" y="712855"/>
                </a:lnTo>
                <a:cubicBezTo>
                  <a:pt x="0" y="519748"/>
                  <a:pt x="157468" y="362539"/>
                  <a:pt x="353678" y="362539"/>
                </a:cubicBezTo>
                <a:close/>
                <a:moveTo>
                  <a:pt x="348811" y="0"/>
                </a:moveTo>
                <a:cubicBezTo>
                  <a:pt x="437875" y="0"/>
                  <a:pt x="509620" y="71745"/>
                  <a:pt x="509620" y="162046"/>
                </a:cubicBezTo>
                <a:cubicBezTo>
                  <a:pt x="509620" y="249872"/>
                  <a:pt x="437875" y="322855"/>
                  <a:pt x="348811" y="322855"/>
                </a:cubicBezTo>
                <a:cubicBezTo>
                  <a:pt x="259748" y="322855"/>
                  <a:pt x="186765" y="249872"/>
                  <a:pt x="186765" y="162046"/>
                </a:cubicBezTo>
                <a:cubicBezTo>
                  <a:pt x="186765" y="71745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7F3B18-1519-A749-AAF2-9096EFE30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722" y="8044499"/>
            <a:ext cx="701869" cy="718349"/>
          </a:xfrm>
          <a:custGeom>
            <a:avLst/>
            <a:gdLst>
              <a:gd name="connsiteX0" fmla="*/ 350313 w 701869"/>
              <a:gd name="connsiteY0" fmla="*/ 368037 h 718349"/>
              <a:gd name="connsiteX1" fmla="*/ 701869 w 701869"/>
              <a:gd name="connsiteY1" fmla="*/ 718349 h 718349"/>
              <a:gd name="connsiteX2" fmla="*/ 0 w 701869"/>
              <a:gd name="connsiteY2" fmla="*/ 718349 h 718349"/>
              <a:gd name="connsiteX3" fmla="*/ 350313 w 701869"/>
              <a:gd name="connsiteY3" fmla="*/ 368037 h 718349"/>
              <a:gd name="connsiteX4" fmla="*/ 347572 w 701869"/>
              <a:gd name="connsiteY4" fmla="*/ 0 h 718349"/>
              <a:gd name="connsiteX5" fmla="*/ 509616 w 701869"/>
              <a:gd name="connsiteY5" fmla="*/ 164164 h 718349"/>
              <a:gd name="connsiteX6" fmla="*/ 347572 w 701869"/>
              <a:gd name="connsiteY6" fmla="*/ 328329 h 718349"/>
              <a:gd name="connsiteX7" fmla="*/ 186765 w 701869"/>
              <a:gd name="connsiteY7" fmla="*/ 164164 h 718349"/>
              <a:gd name="connsiteX8" fmla="*/ 347572 w 701869"/>
              <a:gd name="connsiteY8" fmla="*/ 0 h 71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69" h="718349">
                <a:moveTo>
                  <a:pt x="350313" y="368037"/>
                </a:moveTo>
                <a:cubicBezTo>
                  <a:pt x="545346" y="368037"/>
                  <a:pt x="701869" y="524559"/>
                  <a:pt x="701869" y="718349"/>
                </a:cubicBezTo>
                <a:lnTo>
                  <a:pt x="0" y="718349"/>
                </a:lnTo>
                <a:cubicBezTo>
                  <a:pt x="0" y="524559"/>
                  <a:pt x="156523" y="368037"/>
                  <a:pt x="350313" y="368037"/>
                </a:cubicBezTo>
                <a:close/>
                <a:moveTo>
                  <a:pt x="347572" y="0"/>
                </a:moveTo>
                <a:cubicBezTo>
                  <a:pt x="437872" y="0"/>
                  <a:pt x="509616" y="73936"/>
                  <a:pt x="509616" y="164164"/>
                </a:cubicBezTo>
                <a:cubicBezTo>
                  <a:pt x="509616" y="254392"/>
                  <a:pt x="437872" y="328329"/>
                  <a:pt x="347572" y="328329"/>
                </a:cubicBezTo>
                <a:cubicBezTo>
                  <a:pt x="258510" y="328329"/>
                  <a:pt x="186765" y="254392"/>
                  <a:pt x="186765" y="164164"/>
                </a:cubicBezTo>
                <a:cubicBezTo>
                  <a:pt x="186765" y="73936"/>
                  <a:pt x="258510" y="0"/>
                  <a:pt x="347572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CB155D2-9E90-2E4C-9598-495F7E18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40" y="8044499"/>
            <a:ext cx="707351" cy="718349"/>
          </a:xfrm>
          <a:custGeom>
            <a:avLst/>
            <a:gdLst>
              <a:gd name="connsiteX0" fmla="*/ 353676 w 707351"/>
              <a:gd name="connsiteY0" fmla="*/ 368037 h 718349"/>
              <a:gd name="connsiteX1" fmla="*/ 707351 w 707351"/>
              <a:gd name="connsiteY1" fmla="*/ 718349 h 718349"/>
              <a:gd name="connsiteX2" fmla="*/ 0 w 707351"/>
              <a:gd name="connsiteY2" fmla="*/ 718349 h 718349"/>
              <a:gd name="connsiteX3" fmla="*/ 353676 w 707351"/>
              <a:gd name="connsiteY3" fmla="*/ 368037 h 718349"/>
              <a:gd name="connsiteX4" fmla="*/ 348805 w 707351"/>
              <a:gd name="connsiteY4" fmla="*/ 0 h 718349"/>
              <a:gd name="connsiteX5" fmla="*/ 509612 w 707351"/>
              <a:gd name="connsiteY5" fmla="*/ 164164 h 718349"/>
              <a:gd name="connsiteX6" fmla="*/ 348805 w 707351"/>
              <a:gd name="connsiteY6" fmla="*/ 328329 h 718349"/>
              <a:gd name="connsiteX7" fmla="*/ 186761 w 707351"/>
              <a:gd name="connsiteY7" fmla="*/ 164164 h 718349"/>
              <a:gd name="connsiteX8" fmla="*/ 348805 w 707351"/>
              <a:gd name="connsiteY8" fmla="*/ 0 h 71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8349">
                <a:moveTo>
                  <a:pt x="353676" y="368037"/>
                </a:moveTo>
                <a:cubicBezTo>
                  <a:pt x="548635" y="368037"/>
                  <a:pt x="707351" y="524559"/>
                  <a:pt x="707351" y="718349"/>
                </a:cubicBezTo>
                <a:lnTo>
                  <a:pt x="0" y="718349"/>
                </a:lnTo>
                <a:cubicBezTo>
                  <a:pt x="0" y="524559"/>
                  <a:pt x="158717" y="368037"/>
                  <a:pt x="353676" y="368037"/>
                </a:cubicBezTo>
                <a:close/>
                <a:moveTo>
                  <a:pt x="348805" y="0"/>
                </a:moveTo>
                <a:cubicBezTo>
                  <a:pt x="437867" y="0"/>
                  <a:pt x="509612" y="73936"/>
                  <a:pt x="509612" y="164164"/>
                </a:cubicBezTo>
                <a:cubicBezTo>
                  <a:pt x="509612" y="254392"/>
                  <a:pt x="437867" y="328329"/>
                  <a:pt x="348805" y="328329"/>
                </a:cubicBezTo>
                <a:cubicBezTo>
                  <a:pt x="259743" y="328329"/>
                  <a:pt x="186761" y="254392"/>
                  <a:pt x="186761" y="164164"/>
                </a:cubicBezTo>
                <a:cubicBezTo>
                  <a:pt x="186761" y="73936"/>
                  <a:pt x="259743" y="0"/>
                  <a:pt x="348805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A9F180B2-0C12-DA4B-926E-BCDB29D5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722" y="4951916"/>
            <a:ext cx="701869" cy="712857"/>
          </a:xfrm>
          <a:custGeom>
            <a:avLst/>
            <a:gdLst>
              <a:gd name="connsiteX0" fmla="*/ 350313 w 701869"/>
              <a:gd name="connsiteY0" fmla="*/ 362541 h 712857"/>
              <a:gd name="connsiteX1" fmla="*/ 701869 w 701869"/>
              <a:gd name="connsiteY1" fmla="*/ 712857 h 712857"/>
              <a:gd name="connsiteX2" fmla="*/ 0 w 701869"/>
              <a:gd name="connsiteY2" fmla="*/ 712857 h 712857"/>
              <a:gd name="connsiteX3" fmla="*/ 350313 w 701869"/>
              <a:gd name="connsiteY3" fmla="*/ 362541 h 712857"/>
              <a:gd name="connsiteX4" fmla="*/ 347572 w 701869"/>
              <a:gd name="connsiteY4" fmla="*/ 0 h 712857"/>
              <a:gd name="connsiteX5" fmla="*/ 509616 w 701869"/>
              <a:gd name="connsiteY5" fmla="*/ 160807 h 712857"/>
              <a:gd name="connsiteX6" fmla="*/ 347572 w 701869"/>
              <a:gd name="connsiteY6" fmla="*/ 322851 h 712857"/>
              <a:gd name="connsiteX7" fmla="*/ 186765 w 701869"/>
              <a:gd name="connsiteY7" fmla="*/ 160807 h 712857"/>
              <a:gd name="connsiteX8" fmla="*/ 347572 w 701869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69" h="712857">
                <a:moveTo>
                  <a:pt x="350313" y="362541"/>
                </a:moveTo>
                <a:cubicBezTo>
                  <a:pt x="545346" y="362541"/>
                  <a:pt x="701869" y="519750"/>
                  <a:pt x="701869" y="712857"/>
                </a:cubicBezTo>
                <a:lnTo>
                  <a:pt x="0" y="712857"/>
                </a:lnTo>
                <a:cubicBezTo>
                  <a:pt x="0" y="519750"/>
                  <a:pt x="156523" y="362541"/>
                  <a:pt x="350313" y="362541"/>
                </a:cubicBezTo>
                <a:close/>
                <a:moveTo>
                  <a:pt x="347572" y="0"/>
                </a:moveTo>
                <a:cubicBezTo>
                  <a:pt x="437872" y="0"/>
                  <a:pt x="509616" y="71744"/>
                  <a:pt x="509616" y="160807"/>
                </a:cubicBezTo>
                <a:cubicBezTo>
                  <a:pt x="509616" y="249869"/>
                  <a:pt x="437872" y="322851"/>
                  <a:pt x="347572" y="322851"/>
                </a:cubicBezTo>
                <a:cubicBezTo>
                  <a:pt x="258510" y="322851"/>
                  <a:pt x="186765" y="249869"/>
                  <a:pt x="186765" y="160807"/>
                </a:cubicBezTo>
                <a:cubicBezTo>
                  <a:pt x="186765" y="71744"/>
                  <a:pt x="258510" y="0"/>
                  <a:pt x="3475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57177CB0-CD22-6142-B44D-545DEF8B8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40" y="4951916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48805 w 707351"/>
              <a:gd name="connsiteY4" fmla="*/ 0 h 712857"/>
              <a:gd name="connsiteX5" fmla="*/ 509612 w 707351"/>
              <a:gd name="connsiteY5" fmla="*/ 160807 h 712857"/>
              <a:gd name="connsiteX6" fmla="*/ 348805 w 707351"/>
              <a:gd name="connsiteY6" fmla="*/ 322851 h 712857"/>
              <a:gd name="connsiteX7" fmla="*/ 186761 w 707351"/>
              <a:gd name="connsiteY7" fmla="*/ 160807 h 712857"/>
              <a:gd name="connsiteX8" fmla="*/ 348805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863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48805" y="0"/>
                </a:moveTo>
                <a:cubicBezTo>
                  <a:pt x="437867" y="0"/>
                  <a:pt x="509612" y="71744"/>
                  <a:pt x="509612" y="160807"/>
                </a:cubicBezTo>
                <a:cubicBezTo>
                  <a:pt x="509612" y="249869"/>
                  <a:pt x="437867" y="322851"/>
                  <a:pt x="348805" y="322851"/>
                </a:cubicBezTo>
                <a:cubicBezTo>
                  <a:pt x="259743" y="322851"/>
                  <a:pt x="186761" y="249869"/>
                  <a:pt x="186761" y="160807"/>
                </a:cubicBezTo>
                <a:cubicBezTo>
                  <a:pt x="186761" y="71744"/>
                  <a:pt x="259743" y="0"/>
                  <a:pt x="3488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2021503D-72DE-1A4C-ACEE-2E8DDEE5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8224" y="7275473"/>
            <a:ext cx="707351" cy="718339"/>
          </a:xfrm>
          <a:custGeom>
            <a:avLst/>
            <a:gdLst>
              <a:gd name="connsiteX0" fmla="*/ 353676 w 707351"/>
              <a:gd name="connsiteY0" fmla="*/ 362541 h 718339"/>
              <a:gd name="connsiteX1" fmla="*/ 707351 w 707351"/>
              <a:gd name="connsiteY1" fmla="*/ 718339 h 718339"/>
              <a:gd name="connsiteX2" fmla="*/ 0 w 707351"/>
              <a:gd name="connsiteY2" fmla="*/ 718339 h 718339"/>
              <a:gd name="connsiteX3" fmla="*/ 353676 w 707351"/>
              <a:gd name="connsiteY3" fmla="*/ 362541 h 718339"/>
              <a:gd name="connsiteX4" fmla="*/ 356419 w 707351"/>
              <a:gd name="connsiteY4" fmla="*/ 0 h 718339"/>
              <a:gd name="connsiteX5" fmla="*/ 520584 w 707351"/>
              <a:gd name="connsiteY5" fmla="*/ 164164 h 718339"/>
              <a:gd name="connsiteX6" fmla="*/ 356419 w 707351"/>
              <a:gd name="connsiteY6" fmla="*/ 328329 h 718339"/>
              <a:gd name="connsiteX7" fmla="*/ 192254 w 707351"/>
              <a:gd name="connsiteY7" fmla="*/ 164164 h 718339"/>
              <a:gd name="connsiteX8" fmla="*/ 356419 w 707351"/>
              <a:gd name="connsiteY8" fmla="*/ 0 h 7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8339">
                <a:moveTo>
                  <a:pt x="353676" y="362541"/>
                </a:moveTo>
                <a:cubicBezTo>
                  <a:pt x="548635" y="362541"/>
                  <a:pt x="707351" y="521648"/>
                  <a:pt x="707351" y="718339"/>
                </a:cubicBezTo>
                <a:lnTo>
                  <a:pt x="0" y="718339"/>
                </a:lnTo>
                <a:cubicBezTo>
                  <a:pt x="0" y="521648"/>
                  <a:pt x="158717" y="362541"/>
                  <a:pt x="353676" y="362541"/>
                </a:cubicBezTo>
                <a:close/>
                <a:moveTo>
                  <a:pt x="356419" y="0"/>
                </a:moveTo>
                <a:cubicBezTo>
                  <a:pt x="446647" y="0"/>
                  <a:pt x="520584" y="72683"/>
                  <a:pt x="520584" y="164164"/>
                </a:cubicBezTo>
                <a:cubicBezTo>
                  <a:pt x="520584" y="254392"/>
                  <a:pt x="446647" y="328329"/>
                  <a:pt x="356419" y="328329"/>
                </a:cubicBezTo>
                <a:cubicBezTo>
                  <a:pt x="266191" y="328329"/>
                  <a:pt x="192254" y="254392"/>
                  <a:pt x="192254" y="164164"/>
                </a:cubicBezTo>
                <a:cubicBezTo>
                  <a:pt x="192254" y="72683"/>
                  <a:pt x="266191" y="0"/>
                  <a:pt x="356419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DCF0019-BD7F-7E42-8B9C-8463442D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28" y="7275473"/>
            <a:ext cx="707355" cy="718339"/>
          </a:xfrm>
          <a:custGeom>
            <a:avLst/>
            <a:gdLst>
              <a:gd name="connsiteX0" fmla="*/ 353678 w 707355"/>
              <a:gd name="connsiteY0" fmla="*/ 362541 h 718339"/>
              <a:gd name="connsiteX1" fmla="*/ 707355 w 707355"/>
              <a:gd name="connsiteY1" fmla="*/ 718339 h 718339"/>
              <a:gd name="connsiteX2" fmla="*/ 0 w 707355"/>
              <a:gd name="connsiteY2" fmla="*/ 718339 h 718339"/>
              <a:gd name="connsiteX3" fmla="*/ 353678 w 707355"/>
              <a:gd name="connsiteY3" fmla="*/ 362541 h 718339"/>
              <a:gd name="connsiteX4" fmla="*/ 348811 w 707355"/>
              <a:gd name="connsiteY4" fmla="*/ 0 h 718339"/>
              <a:gd name="connsiteX5" fmla="*/ 509620 w 707355"/>
              <a:gd name="connsiteY5" fmla="*/ 164164 h 718339"/>
              <a:gd name="connsiteX6" fmla="*/ 348811 w 707355"/>
              <a:gd name="connsiteY6" fmla="*/ 328329 h 718339"/>
              <a:gd name="connsiteX7" fmla="*/ 186765 w 707355"/>
              <a:gd name="connsiteY7" fmla="*/ 164164 h 718339"/>
              <a:gd name="connsiteX8" fmla="*/ 348811 w 707355"/>
              <a:gd name="connsiteY8" fmla="*/ 0 h 7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8339">
                <a:moveTo>
                  <a:pt x="353678" y="362541"/>
                </a:moveTo>
                <a:cubicBezTo>
                  <a:pt x="548638" y="362541"/>
                  <a:pt x="707355" y="521648"/>
                  <a:pt x="707355" y="718339"/>
                </a:cubicBezTo>
                <a:lnTo>
                  <a:pt x="0" y="718339"/>
                </a:lnTo>
                <a:cubicBezTo>
                  <a:pt x="0" y="521648"/>
                  <a:pt x="157468" y="362541"/>
                  <a:pt x="353678" y="362541"/>
                </a:cubicBezTo>
                <a:close/>
                <a:moveTo>
                  <a:pt x="348811" y="0"/>
                </a:moveTo>
                <a:cubicBezTo>
                  <a:pt x="437875" y="0"/>
                  <a:pt x="509620" y="72683"/>
                  <a:pt x="509620" y="164164"/>
                </a:cubicBezTo>
                <a:cubicBezTo>
                  <a:pt x="509620" y="254392"/>
                  <a:pt x="437875" y="328329"/>
                  <a:pt x="348811" y="328329"/>
                </a:cubicBezTo>
                <a:cubicBezTo>
                  <a:pt x="259748" y="328329"/>
                  <a:pt x="186765" y="254392"/>
                  <a:pt x="186765" y="164164"/>
                </a:cubicBezTo>
                <a:cubicBezTo>
                  <a:pt x="186765" y="72683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314F347-30BE-694B-B24D-A32DF043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744" y="7275473"/>
            <a:ext cx="707355" cy="718339"/>
          </a:xfrm>
          <a:custGeom>
            <a:avLst/>
            <a:gdLst>
              <a:gd name="connsiteX0" fmla="*/ 353678 w 707355"/>
              <a:gd name="connsiteY0" fmla="*/ 362541 h 718339"/>
              <a:gd name="connsiteX1" fmla="*/ 707355 w 707355"/>
              <a:gd name="connsiteY1" fmla="*/ 718339 h 718339"/>
              <a:gd name="connsiteX2" fmla="*/ 0 w 707355"/>
              <a:gd name="connsiteY2" fmla="*/ 718339 h 718339"/>
              <a:gd name="connsiteX3" fmla="*/ 353678 w 707355"/>
              <a:gd name="connsiteY3" fmla="*/ 362541 h 718339"/>
              <a:gd name="connsiteX4" fmla="*/ 356424 w 707355"/>
              <a:gd name="connsiteY4" fmla="*/ 0 h 718339"/>
              <a:gd name="connsiteX5" fmla="*/ 520589 w 707355"/>
              <a:gd name="connsiteY5" fmla="*/ 164164 h 718339"/>
              <a:gd name="connsiteX6" fmla="*/ 356424 w 707355"/>
              <a:gd name="connsiteY6" fmla="*/ 328329 h 718339"/>
              <a:gd name="connsiteX7" fmla="*/ 192259 w 707355"/>
              <a:gd name="connsiteY7" fmla="*/ 164164 h 718339"/>
              <a:gd name="connsiteX8" fmla="*/ 356424 w 707355"/>
              <a:gd name="connsiteY8" fmla="*/ 0 h 7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8339">
                <a:moveTo>
                  <a:pt x="353678" y="362541"/>
                </a:moveTo>
                <a:cubicBezTo>
                  <a:pt x="548638" y="362541"/>
                  <a:pt x="707355" y="521648"/>
                  <a:pt x="707355" y="718339"/>
                </a:cubicBezTo>
                <a:lnTo>
                  <a:pt x="0" y="718339"/>
                </a:lnTo>
                <a:cubicBezTo>
                  <a:pt x="0" y="521648"/>
                  <a:pt x="157468" y="362541"/>
                  <a:pt x="353678" y="362541"/>
                </a:cubicBezTo>
                <a:close/>
                <a:moveTo>
                  <a:pt x="356424" y="0"/>
                </a:moveTo>
                <a:cubicBezTo>
                  <a:pt x="446652" y="0"/>
                  <a:pt x="520589" y="72683"/>
                  <a:pt x="520589" y="164164"/>
                </a:cubicBezTo>
                <a:cubicBezTo>
                  <a:pt x="520589" y="254392"/>
                  <a:pt x="446652" y="328329"/>
                  <a:pt x="356424" y="328329"/>
                </a:cubicBezTo>
                <a:cubicBezTo>
                  <a:pt x="266196" y="328329"/>
                  <a:pt x="192259" y="254392"/>
                  <a:pt x="192259" y="164164"/>
                </a:cubicBezTo>
                <a:cubicBezTo>
                  <a:pt x="192259" y="72683"/>
                  <a:pt x="266196" y="0"/>
                  <a:pt x="3564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34ABCC5-EEF6-CA48-A635-F62E1579C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8224" y="5726435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56419 w 707351"/>
              <a:gd name="connsiteY4" fmla="*/ 0 h 712857"/>
              <a:gd name="connsiteX5" fmla="*/ 520584 w 707351"/>
              <a:gd name="connsiteY5" fmla="*/ 164164 h 712857"/>
              <a:gd name="connsiteX6" fmla="*/ 356419 w 707351"/>
              <a:gd name="connsiteY6" fmla="*/ 328329 h 712857"/>
              <a:gd name="connsiteX7" fmla="*/ 192254 w 707351"/>
              <a:gd name="connsiteY7" fmla="*/ 164164 h 712857"/>
              <a:gd name="connsiteX8" fmla="*/ 356419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863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56419" y="0"/>
                </a:moveTo>
                <a:cubicBezTo>
                  <a:pt x="446647" y="0"/>
                  <a:pt x="520584" y="72683"/>
                  <a:pt x="520584" y="164164"/>
                </a:cubicBezTo>
                <a:cubicBezTo>
                  <a:pt x="520584" y="254392"/>
                  <a:pt x="446647" y="328329"/>
                  <a:pt x="356419" y="328329"/>
                </a:cubicBezTo>
                <a:cubicBezTo>
                  <a:pt x="266191" y="328329"/>
                  <a:pt x="192254" y="254392"/>
                  <a:pt x="192254" y="164164"/>
                </a:cubicBezTo>
                <a:cubicBezTo>
                  <a:pt x="192254" y="72683"/>
                  <a:pt x="266191" y="0"/>
                  <a:pt x="3564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380B019-3A01-054A-99B8-92DFB1EA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28" y="5726435"/>
            <a:ext cx="707355" cy="712857"/>
          </a:xfrm>
          <a:custGeom>
            <a:avLst/>
            <a:gdLst>
              <a:gd name="connsiteX0" fmla="*/ 353678 w 707355"/>
              <a:gd name="connsiteY0" fmla="*/ 362541 h 712857"/>
              <a:gd name="connsiteX1" fmla="*/ 707355 w 707355"/>
              <a:gd name="connsiteY1" fmla="*/ 712857 h 712857"/>
              <a:gd name="connsiteX2" fmla="*/ 0 w 707355"/>
              <a:gd name="connsiteY2" fmla="*/ 712857 h 712857"/>
              <a:gd name="connsiteX3" fmla="*/ 353678 w 707355"/>
              <a:gd name="connsiteY3" fmla="*/ 362541 h 712857"/>
              <a:gd name="connsiteX4" fmla="*/ 348811 w 707355"/>
              <a:gd name="connsiteY4" fmla="*/ 0 h 712857"/>
              <a:gd name="connsiteX5" fmla="*/ 509620 w 707355"/>
              <a:gd name="connsiteY5" fmla="*/ 164165 h 712857"/>
              <a:gd name="connsiteX6" fmla="*/ 348811 w 707355"/>
              <a:gd name="connsiteY6" fmla="*/ 328329 h 712857"/>
              <a:gd name="connsiteX7" fmla="*/ 186765 w 707355"/>
              <a:gd name="connsiteY7" fmla="*/ 164165 h 712857"/>
              <a:gd name="connsiteX8" fmla="*/ 348811 w 707355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7">
                <a:moveTo>
                  <a:pt x="353678" y="362541"/>
                </a:moveTo>
                <a:cubicBezTo>
                  <a:pt x="548638" y="362541"/>
                  <a:pt x="707355" y="519750"/>
                  <a:pt x="707355" y="712857"/>
                </a:cubicBezTo>
                <a:lnTo>
                  <a:pt x="0" y="712857"/>
                </a:lnTo>
                <a:cubicBezTo>
                  <a:pt x="0" y="519750"/>
                  <a:pt x="157468" y="362541"/>
                  <a:pt x="353678" y="362541"/>
                </a:cubicBezTo>
                <a:close/>
                <a:moveTo>
                  <a:pt x="348811" y="0"/>
                </a:moveTo>
                <a:cubicBezTo>
                  <a:pt x="437875" y="0"/>
                  <a:pt x="509620" y="72684"/>
                  <a:pt x="509620" y="164165"/>
                </a:cubicBezTo>
                <a:cubicBezTo>
                  <a:pt x="509620" y="254392"/>
                  <a:pt x="437875" y="328329"/>
                  <a:pt x="348811" y="328329"/>
                </a:cubicBezTo>
                <a:cubicBezTo>
                  <a:pt x="259748" y="328329"/>
                  <a:pt x="186765" y="254392"/>
                  <a:pt x="186765" y="164165"/>
                </a:cubicBezTo>
                <a:cubicBezTo>
                  <a:pt x="186765" y="72684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7815E7D5-BFD1-2C48-9973-C6BD7167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744" y="5726435"/>
            <a:ext cx="707355" cy="712857"/>
          </a:xfrm>
          <a:custGeom>
            <a:avLst/>
            <a:gdLst>
              <a:gd name="connsiteX0" fmla="*/ 353678 w 707355"/>
              <a:gd name="connsiteY0" fmla="*/ 362541 h 712857"/>
              <a:gd name="connsiteX1" fmla="*/ 707355 w 707355"/>
              <a:gd name="connsiteY1" fmla="*/ 712857 h 712857"/>
              <a:gd name="connsiteX2" fmla="*/ 0 w 707355"/>
              <a:gd name="connsiteY2" fmla="*/ 712857 h 712857"/>
              <a:gd name="connsiteX3" fmla="*/ 353678 w 707355"/>
              <a:gd name="connsiteY3" fmla="*/ 362541 h 712857"/>
              <a:gd name="connsiteX4" fmla="*/ 356424 w 707355"/>
              <a:gd name="connsiteY4" fmla="*/ 0 h 712857"/>
              <a:gd name="connsiteX5" fmla="*/ 520589 w 707355"/>
              <a:gd name="connsiteY5" fmla="*/ 164164 h 712857"/>
              <a:gd name="connsiteX6" fmla="*/ 356424 w 707355"/>
              <a:gd name="connsiteY6" fmla="*/ 328329 h 712857"/>
              <a:gd name="connsiteX7" fmla="*/ 192259 w 707355"/>
              <a:gd name="connsiteY7" fmla="*/ 164164 h 712857"/>
              <a:gd name="connsiteX8" fmla="*/ 356424 w 707355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7">
                <a:moveTo>
                  <a:pt x="353678" y="362541"/>
                </a:moveTo>
                <a:cubicBezTo>
                  <a:pt x="548638" y="362541"/>
                  <a:pt x="707355" y="519750"/>
                  <a:pt x="707355" y="712857"/>
                </a:cubicBezTo>
                <a:lnTo>
                  <a:pt x="0" y="712857"/>
                </a:lnTo>
                <a:cubicBezTo>
                  <a:pt x="0" y="519750"/>
                  <a:pt x="157468" y="362541"/>
                  <a:pt x="353678" y="362541"/>
                </a:cubicBezTo>
                <a:close/>
                <a:moveTo>
                  <a:pt x="356424" y="0"/>
                </a:moveTo>
                <a:cubicBezTo>
                  <a:pt x="446652" y="0"/>
                  <a:pt x="520589" y="72683"/>
                  <a:pt x="520589" y="164164"/>
                </a:cubicBezTo>
                <a:cubicBezTo>
                  <a:pt x="520589" y="254392"/>
                  <a:pt x="446652" y="328329"/>
                  <a:pt x="356424" y="328329"/>
                </a:cubicBezTo>
                <a:cubicBezTo>
                  <a:pt x="266196" y="328329"/>
                  <a:pt x="192259" y="254392"/>
                  <a:pt x="192259" y="164164"/>
                </a:cubicBezTo>
                <a:cubicBezTo>
                  <a:pt x="192259" y="72683"/>
                  <a:pt x="266196" y="0"/>
                  <a:pt x="3564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15CB08AB-7C0E-444D-B8B9-D6305CA13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213" y="6500955"/>
            <a:ext cx="707355" cy="712857"/>
          </a:xfrm>
          <a:custGeom>
            <a:avLst/>
            <a:gdLst>
              <a:gd name="connsiteX0" fmla="*/ 353678 w 707355"/>
              <a:gd name="connsiteY0" fmla="*/ 362541 h 712857"/>
              <a:gd name="connsiteX1" fmla="*/ 707355 w 707355"/>
              <a:gd name="connsiteY1" fmla="*/ 712857 h 712857"/>
              <a:gd name="connsiteX2" fmla="*/ 0 w 707355"/>
              <a:gd name="connsiteY2" fmla="*/ 712857 h 712857"/>
              <a:gd name="connsiteX3" fmla="*/ 353678 w 707355"/>
              <a:gd name="connsiteY3" fmla="*/ 362541 h 712857"/>
              <a:gd name="connsiteX4" fmla="*/ 350930 w 707355"/>
              <a:gd name="connsiteY4" fmla="*/ 0 h 712857"/>
              <a:gd name="connsiteX5" fmla="*/ 515095 w 707355"/>
              <a:gd name="connsiteY5" fmla="*/ 162044 h 712857"/>
              <a:gd name="connsiteX6" fmla="*/ 350930 w 707355"/>
              <a:gd name="connsiteY6" fmla="*/ 322851 h 712857"/>
              <a:gd name="connsiteX7" fmla="*/ 186765 w 707355"/>
              <a:gd name="connsiteY7" fmla="*/ 162044 h 712857"/>
              <a:gd name="connsiteX8" fmla="*/ 350930 w 707355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7">
                <a:moveTo>
                  <a:pt x="353678" y="362541"/>
                </a:moveTo>
                <a:cubicBezTo>
                  <a:pt x="548638" y="362541"/>
                  <a:pt x="707355" y="519750"/>
                  <a:pt x="707355" y="712857"/>
                </a:cubicBezTo>
                <a:lnTo>
                  <a:pt x="0" y="712857"/>
                </a:lnTo>
                <a:cubicBezTo>
                  <a:pt x="0" y="519750"/>
                  <a:pt x="158718" y="362541"/>
                  <a:pt x="353678" y="362541"/>
                </a:cubicBezTo>
                <a:close/>
                <a:moveTo>
                  <a:pt x="350930" y="0"/>
                </a:moveTo>
                <a:cubicBezTo>
                  <a:pt x="441158" y="0"/>
                  <a:pt x="515095" y="71744"/>
                  <a:pt x="515095" y="162044"/>
                </a:cubicBezTo>
                <a:cubicBezTo>
                  <a:pt x="515095" y="251106"/>
                  <a:pt x="441158" y="322851"/>
                  <a:pt x="350930" y="322851"/>
                </a:cubicBezTo>
                <a:cubicBezTo>
                  <a:pt x="259449" y="322851"/>
                  <a:pt x="186765" y="251106"/>
                  <a:pt x="186765" y="162044"/>
                </a:cubicBezTo>
                <a:cubicBezTo>
                  <a:pt x="186765" y="71744"/>
                  <a:pt x="259449" y="0"/>
                  <a:pt x="3509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1B9F53E8-DC4B-C743-B071-876ED48D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722" y="6500955"/>
            <a:ext cx="701869" cy="712857"/>
          </a:xfrm>
          <a:custGeom>
            <a:avLst/>
            <a:gdLst>
              <a:gd name="connsiteX0" fmla="*/ 350313 w 701869"/>
              <a:gd name="connsiteY0" fmla="*/ 362541 h 712857"/>
              <a:gd name="connsiteX1" fmla="*/ 701869 w 701869"/>
              <a:gd name="connsiteY1" fmla="*/ 712857 h 712857"/>
              <a:gd name="connsiteX2" fmla="*/ 0 w 701869"/>
              <a:gd name="connsiteY2" fmla="*/ 712857 h 712857"/>
              <a:gd name="connsiteX3" fmla="*/ 350313 w 701869"/>
              <a:gd name="connsiteY3" fmla="*/ 362541 h 712857"/>
              <a:gd name="connsiteX4" fmla="*/ 347572 w 701869"/>
              <a:gd name="connsiteY4" fmla="*/ 0 h 712857"/>
              <a:gd name="connsiteX5" fmla="*/ 509616 w 701869"/>
              <a:gd name="connsiteY5" fmla="*/ 162044 h 712857"/>
              <a:gd name="connsiteX6" fmla="*/ 347572 w 701869"/>
              <a:gd name="connsiteY6" fmla="*/ 322851 h 712857"/>
              <a:gd name="connsiteX7" fmla="*/ 186765 w 701869"/>
              <a:gd name="connsiteY7" fmla="*/ 162044 h 712857"/>
              <a:gd name="connsiteX8" fmla="*/ 347572 w 701869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69" h="712857">
                <a:moveTo>
                  <a:pt x="350313" y="362541"/>
                </a:moveTo>
                <a:cubicBezTo>
                  <a:pt x="545346" y="362541"/>
                  <a:pt x="701869" y="519750"/>
                  <a:pt x="701869" y="712857"/>
                </a:cubicBezTo>
                <a:lnTo>
                  <a:pt x="0" y="712857"/>
                </a:lnTo>
                <a:cubicBezTo>
                  <a:pt x="0" y="519750"/>
                  <a:pt x="156523" y="362541"/>
                  <a:pt x="350313" y="362541"/>
                </a:cubicBezTo>
                <a:close/>
                <a:moveTo>
                  <a:pt x="347572" y="0"/>
                </a:moveTo>
                <a:cubicBezTo>
                  <a:pt x="437872" y="0"/>
                  <a:pt x="509616" y="71744"/>
                  <a:pt x="509616" y="162044"/>
                </a:cubicBezTo>
                <a:cubicBezTo>
                  <a:pt x="509616" y="251106"/>
                  <a:pt x="437872" y="322851"/>
                  <a:pt x="347572" y="322851"/>
                </a:cubicBezTo>
                <a:cubicBezTo>
                  <a:pt x="258510" y="322851"/>
                  <a:pt x="186765" y="251106"/>
                  <a:pt x="186765" y="162044"/>
                </a:cubicBezTo>
                <a:cubicBezTo>
                  <a:pt x="186765" y="71744"/>
                  <a:pt x="258510" y="0"/>
                  <a:pt x="3475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86801ED-3FA5-E645-A203-C4E62842A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40" y="6500955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48805 w 707351"/>
              <a:gd name="connsiteY4" fmla="*/ 0 h 712857"/>
              <a:gd name="connsiteX5" fmla="*/ 509612 w 707351"/>
              <a:gd name="connsiteY5" fmla="*/ 162044 h 712857"/>
              <a:gd name="connsiteX6" fmla="*/ 348805 w 707351"/>
              <a:gd name="connsiteY6" fmla="*/ 322851 h 712857"/>
              <a:gd name="connsiteX7" fmla="*/ 186761 w 707351"/>
              <a:gd name="connsiteY7" fmla="*/ 162044 h 712857"/>
              <a:gd name="connsiteX8" fmla="*/ 348805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863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48805" y="0"/>
                </a:moveTo>
                <a:cubicBezTo>
                  <a:pt x="437867" y="0"/>
                  <a:pt x="509612" y="71744"/>
                  <a:pt x="509612" y="162044"/>
                </a:cubicBezTo>
                <a:cubicBezTo>
                  <a:pt x="509612" y="251106"/>
                  <a:pt x="437867" y="322851"/>
                  <a:pt x="348805" y="322851"/>
                </a:cubicBezTo>
                <a:cubicBezTo>
                  <a:pt x="259743" y="322851"/>
                  <a:pt x="186761" y="251106"/>
                  <a:pt x="186761" y="162044"/>
                </a:cubicBezTo>
                <a:cubicBezTo>
                  <a:pt x="186761" y="71744"/>
                  <a:pt x="259743" y="0"/>
                  <a:pt x="3488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DAFDC4F-0A08-BE4E-A07F-B804D7797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755" y="6500955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53063 w 707351"/>
              <a:gd name="connsiteY4" fmla="*/ 0 h 712857"/>
              <a:gd name="connsiteX5" fmla="*/ 515109 w 707351"/>
              <a:gd name="connsiteY5" fmla="*/ 162044 h 712857"/>
              <a:gd name="connsiteX6" fmla="*/ 353063 w 707351"/>
              <a:gd name="connsiteY6" fmla="*/ 322851 h 712857"/>
              <a:gd name="connsiteX7" fmla="*/ 192254 w 707351"/>
              <a:gd name="connsiteY7" fmla="*/ 162044 h 712857"/>
              <a:gd name="connsiteX8" fmla="*/ 353063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988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53063" y="0"/>
                </a:moveTo>
                <a:cubicBezTo>
                  <a:pt x="443364" y="0"/>
                  <a:pt x="515109" y="71744"/>
                  <a:pt x="515109" y="162044"/>
                </a:cubicBezTo>
                <a:cubicBezTo>
                  <a:pt x="515109" y="251106"/>
                  <a:pt x="443364" y="322851"/>
                  <a:pt x="353063" y="322851"/>
                </a:cubicBezTo>
                <a:cubicBezTo>
                  <a:pt x="264000" y="322851"/>
                  <a:pt x="192254" y="251106"/>
                  <a:pt x="192254" y="162044"/>
                </a:cubicBezTo>
                <a:cubicBezTo>
                  <a:pt x="192254" y="71744"/>
                  <a:pt x="264000" y="0"/>
                  <a:pt x="3530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EDF9FB7-35E0-8045-8F74-C02C2ED0A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4054" y="8819021"/>
            <a:ext cx="707355" cy="718335"/>
          </a:xfrm>
          <a:custGeom>
            <a:avLst/>
            <a:gdLst>
              <a:gd name="connsiteX0" fmla="*/ 353678 w 707355"/>
              <a:gd name="connsiteY0" fmla="*/ 362541 h 718335"/>
              <a:gd name="connsiteX1" fmla="*/ 707355 w 707355"/>
              <a:gd name="connsiteY1" fmla="*/ 718335 h 718335"/>
              <a:gd name="connsiteX2" fmla="*/ 0 w 707355"/>
              <a:gd name="connsiteY2" fmla="*/ 718335 h 718335"/>
              <a:gd name="connsiteX3" fmla="*/ 353678 w 707355"/>
              <a:gd name="connsiteY3" fmla="*/ 362541 h 718335"/>
              <a:gd name="connsiteX4" fmla="*/ 348811 w 707355"/>
              <a:gd name="connsiteY4" fmla="*/ 0 h 718335"/>
              <a:gd name="connsiteX5" fmla="*/ 509620 w 707355"/>
              <a:gd name="connsiteY5" fmla="*/ 164164 h 718335"/>
              <a:gd name="connsiteX6" fmla="*/ 348811 w 707355"/>
              <a:gd name="connsiteY6" fmla="*/ 328329 h 718335"/>
              <a:gd name="connsiteX7" fmla="*/ 186765 w 707355"/>
              <a:gd name="connsiteY7" fmla="*/ 164164 h 718335"/>
              <a:gd name="connsiteX8" fmla="*/ 348811 w 707355"/>
              <a:gd name="connsiteY8" fmla="*/ 0 h 71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8335">
                <a:moveTo>
                  <a:pt x="353678" y="362541"/>
                </a:moveTo>
                <a:cubicBezTo>
                  <a:pt x="548638" y="362541"/>
                  <a:pt x="707355" y="521646"/>
                  <a:pt x="707355" y="718335"/>
                </a:cubicBezTo>
                <a:lnTo>
                  <a:pt x="0" y="718335"/>
                </a:lnTo>
                <a:cubicBezTo>
                  <a:pt x="0" y="521646"/>
                  <a:pt x="157468" y="362541"/>
                  <a:pt x="353678" y="362541"/>
                </a:cubicBezTo>
                <a:close/>
                <a:moveTo>
                  <a:pt x="348811" y="0"/>
                </a:moveTo>
                <a:cubicBezTo>
                  <a:pt x="437875" y="0"/>
                  <a:pt x="509620" y="73937"/>
                  <a:pt x="509620" y="164164"/>
                </a:cubicBezTo>
                <a:cubicBezTo>
                  <a:pt x="509620" y="254392"/>
                  <a:pt x="437875" y="328329"/>
                  <a:pt x="348811" y="328329"/>
                </a:cubicBezTo>
                <a:cubicBezTo>
                  <a:pt x="259748" y="328329"/>
                  <a:pt x="186765" y="254392"/>
                  <a:pt x="186765" y="164164"/>
                </a:cubicBezTo>
                <a:cubicBezTo>
                  <a:pt x="186765" y="73937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247349A-50DE-2C43-AD47-3524A3A77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4054" y="4177396"/>
            <a:ext cx="707355" cy="712855"/>
          </a:xfrm>
          <a:custGeom>
            <a:avLst/>
            <a:gdLst>
              <a:gd name="connsiteX0" fmla="*/ 353678 w 707355"/>
              <a:gd name="connsiteY0" fmla="*/ 362539 h 712855"/>
              <a:gd name="connsiteX1" fmla="*/ 707355 w 707355"/>
              <a:gd name="connsiteY1" fmla="*/ 712855 h 712855"/>
              <a:gd name="connsiteX2" fmla="*/ 0 w 707355"/>
              <a:gd name="connsiteY2" fmla="*/ 712855 h 712855"/>
              <a:gd name="connsiteX3" fmla="*/ 353678 w 707355"/>
              <a:gd name="connsiteY3" fmla="*/ 362539 h 712855"/>
              <a:gd name="connsiteX4" fmla="*/ 348811 w 707355"/>
              <a:gd name="connsiteY4" fmla="*/ 0 h 712855"/>
              <a:gd name="connsiteX5" fmla="*/ 509620 w 707355"/>
              <a:gd name="connsiteY5" fmla="*/ 162046 h 712855"/>
              <a:gd name="connsiteX6" fmla="*/ 348811 w 707355"/>
              <a:gd name="connsiteY6" fmla="*/ 322855 h 712855"/>
              <a:gd name="connsiteX7" fmla="*/ 186765 w 707355"/>
              <a:gd name="connsiteY7" fmla="*/ 162046 h 712855"/>
              <a:gd name="connsiteX8" fmla="*/ 348811 w 707355"/>
              <a:gd name="connsiteY8" fmla="*/ 0 h 7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5">
                <a:moveTo>
                  <a:pt x="353678" y="362539"/>
                </a:moveTo>
                <a:cubicBezTo>
                  <a:pt x="548638" y="362539"/>
                  <a:pt x="707355" y="519748"/>
                  <a:pt x="707355" y="712855"/>
                </a:cubicBezTo>
                <a:lnTo>
                  <a:pt x="0" y="712855"/>
                </a:lnTo>
                <a:cubicBezTo>
                  <a:pt x="0" y="519748"/>
                  <a:pt x="157468" y="362539"/>
                  <a:pt x="353678" y="362539"/>
                </a:cubicBezTo>
                <a:close/>
                <a:moveTo>
                  <a:pt x="348811" y="0"/>
                </a:moveTo>
                <a:cubicBezTo>
                  <a:pt x="437875" y="0"/>
                  <a:pt x="509620" y="71745"/>
                  <a:pt x="509620" y="162046"/>
                </a:cubicBezTo>
                <a:cubicBezTo>
                  <a:pt x="509620" y="249872"/>
                  <a:pt x="437875" y="322855"/>
                  <a:pt x="348811" y="322855"/>
                </a:cubicBezTo>
                <a:cubicBezTo>
                  <a:pt x="259748" y="322855"/>
                  <a:pt x="186765" y="249872"/>
                  <a:pt x="186765" y="162046"/>
                </a:cubicBezTo>
                <a:cubicBezTo>
                  <a:pt x="186765" y="71745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BC3C858-60B3-D14C-B734-31F1D8E95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5048" y="8044499"/>
            <a:ext cx="701869" cy="718349"/>
          </a:xfrm>
          <a:custGeom>
            <a:avLst/>
            <a:gdLst>
              <a:gd name="connsiteX0" fmla="*/ 350313 w 701869"/>
              <a:gd name="connsiteY0" fmla="*/ 368037 h 718349"/>
              <a:gd name="connsiteX1" fmla="*/ 701869 w 701869"/>
              <a:gd name="connsiteY1" fmla="*/ 718349 h 718349"/>
              <a:gd name="connsiteX2" fmla="*/ 0 w 701869"/>
              <a:gd name="connsiteY2" fmla="*/ 718349 h 718349"/>
              <a:gd name="connsiteX3" fmla="*/ 350313 w 701869"/>
              <a:gd name="connsiteY3" fmla="*/ 368037 h 718349"/>
              <a:gd name="connsiteX4" fmla="*/ 347572 w 701869"/>
              <a:gd name="connsiteY4" fmla="*/ 0 h 718349"/>
              <a:gd name="connsiteX5" fmla="*/ 509616 w 701869"/>
              <a:gd name="connsiteY5" fmla="*/ 164164 h 718349"/>
              <a:gd name="connsiteX6" fmla="*/ 347572 w 701869"/>
              <a:gd name="connsiteY6" fmla="*/ 328329 h 718349"/>
              <a:gd name="connsiteX7" fmla="*/ 186765 w 701869"/>
              <a:gd name="connsiteY7" fmla="*/ 164164 h 718349"/>
              <a:gd name="connsiteX8" fmla="*/ 347572 w 701869"/>
              <a:gd name="connsiteY8" fmla="*/ 0 h 71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69" h="718349">
                <a:moveTo>
                  <a:pt x="350313" y="368037"/>
                </a:moveTo>
                <a:cubicBezTo>
                  <a:pt x="545346" y="368037"/>
                  <a:pt x="701869" y="524559"/>
                  <a:pt x="701869" y="718349"/>
                </a:cubicBezTo>
                <a:lnTo>
                  <a:pt x="0" y="718349"/>
                </a:lnTo>
                <a:cubicBezTo>
                  <a:pt x="0" y="524559"/>
                  <a:pt x="156523" y="368037"/>
                  <a:pt x="350313" y="368037"/>
                </a:cubicBezTo>
                <a:close/>
                <a:moveTo>
                  <a:pt x="347572" y="0"/>
                </a:moveTo>
                <a:cubicBezTo>
                  <a:pt x="437872" y="0"/>
                  <a:pt x="509616" y="73936"/>
                  <a:pt x="509616" y="164164"/>
                </a:cubicBezTo>
                <a:cubicBezTo>
                  <a:pt x="509616" y="254392"/>
                  <a:pt x="437872" y="328329"/>
                  <a:pt x="347572" y="328329"/>
                </a:cubicBezTo>
                <a:cubicBezTo>
                  <a:pt x="258510" y="328329"/>
                  <a:pt x="186765" y="254392"/>
                  <a:pt x="186765" y="164164"/>
                </a:cubicBezTo>
                <a:cubicBezTo>
                  <a:pt x="186765" y="73936"/>
                  <a:pt x="258510" y="0"/>
                  <a:pt x="347572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D6C7195B-6728-8A41-8130-31D8657B8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3066" y="8044499"/>
            <a:ext cx="707351" cy="718349"/>
          </a:xfrm>
          <a:custGeom>
            <a:avLst/>
            <a:gdLst>
              <a:gd name="connsiteX0" fmla="*/ 353676 w 707351"/>
              <a:gd name="connsiteY0" fmla="*/ 368037 h 718349"/>
              <a:gd name="connsiteX1" fmla="*/ 707351 w 707351"/>
              <a:gd name="connsiteY1" fmla="*/ 718349 h 718349"/>
              <a:gd name="connsiteX2" fmla="*/ 0 w 707351"/>
              <a:gd name="connsiteY2" fmla="*/ 718349 h 718349"/>
              <a:gd name="connsiteX3" fmla="*/ 353676 w 707351"/>
              <a:gd name="connsiteY3" fmla="*/ 368037 h 718349"/>
              <a:gd name="connsiteX4" fmla="*/ 348805 w 707351"/>
              <a:gd name="connsiteY4" fmla="*/ 0 h 718349"/>
              <a:gd name="connsiteX5" fmla="*/ 509612 w 707351"/>
              <a:gd name="connsiteY5" fmla="*/ 164164 h 718349"/>
              <a:gd name="connsiteX6" fmla="*/ 348805 w 707351"/>
              <a:gd name="connsiteY6" fmla="*/ 328329 h 718349"/>
              <a:gd name="connsiteX7" fmla="*/ 186761 w 707351"/>
              <a:gd name="connsiteY7" fmla="*/ 164164 h 718349"/>
              <a:gd name="connsiteX8" fmla="*/ 348805 w 707351"/>
              <a:gd name="connsiteY8" fmla="*/ 0 h 71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8349">
                <a:moveTo>
                  <a:pt x="353676" y="368037"/>
                </a:moveTo>
                <a:cubicBezTo>
                  <a:pt x="548635" y="368037"/>
                  <a:pt x="707351" y="524559"/>
                  <a:pt x="707351" y="718349"/>
                </a:cubicBezTo>
                <a:lnTo>
                  <a:pt x="0" y="718349"/>
                </a:lnTo>
                <a:cubicBezTo>
                  <a:pt x="0" y="524559"/>
                  <a:pt x="158717" y="368037"/>
                  <a:pt x="353676" y="368037"/>
                </a:cubicBezTo>
                <a:close/>
                <a:moveTo>
                  <a:pt x="348805" y="0"/>
                </a:moveTo>
                <a:cubicBezTo>
                  <a:pt x="437867" y="0"/>
                  <a:pt x="509612" y="73936"/>
                  <a:pt x="509612" y="164164"/>
                </a:cubicBezTo>
                <a:cubicBezTo>
                  <a:pt x="509612" y="254392"/>
                  <a:pt x="437867" y="328329"/>
                  <a:pt x="348805" y="328329"/>
                </a:cubicBezTo>
                <a:cubicBezTo>
                  <a:pt x="259743" y="328329"/>
                  <a:pt x="186761" y="254392"/>
                  <a:pt x="186761" y="164164"/>
                </a:cubicBezTo>
                <a:cubicBezTo>
                  <a:pt x="186761" y="73936"/>
                  <a:pt x="259743" y="0"/>
                  <a:pt x="3488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24EE5442-B537-C242-B504-B06F78FE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5048" y="4951916"/>
            <a:ext cx="701869" cy="712857"/>
          </a:xfrm>
          <a:custGeom>
            <a:avLst/>
            <a:gdLst>
              <a:gd name="connsiteX0" fmla="*/ 350313 w 701869"/>
              <a:gd name="connsiteY0" fmla="*/ 362541 h 712857"/>
              <a:gd name="connsiteX1" fmla="*/ 701869 w 701869"/>
              <a:gd name="connsiteY1" fmla="*/ 712857 h 712857"/>
              <a:gd name="connsiteX2" fmla="*/ 0 w 701869"/>
              <a:gd name="connsiteY2" fmla="*/ 712857 h 712857"/>
              <a:gd name="connsiteX3" fmla="*/ 350313 w 701869"/>
              <a:gd name="connsiteY3" fmla="*/ 362541 h 712857"/>
              <a:gd name="connsiteX4" fmla="*/ 347572 w 701869"/>
              <a:gd name="connsiteY4" fmla="*/ 0 h 712857"/>
              <a:gd name="connsiteX5" fmla="*/ 509616 w 701869"/>
              <a:gd name="connsiteY5" fmla="*/ 160807 h 712857"/>
              <a:gd name="connsiteX6" fmla="*/ 347572 w 701869"/>
              <a:gd name="connsiteY6" fmla="*/ 322851 h 712857"/>
              <a:gd name="connsiteX7" fmla="*/ 186765 w 701869"/>
              <a:gd name="connsiteY7" fmla="*/ 160807 h 712857"/>
              <a:gd name="connsiteX8" fmla="*/ 347572 w 701869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69" h="712857">
                <a:moveTo>
                  <a:pt x="350313" y="362541"/>
                </a:moveTo>
                <a:cubicBezTo>
                  <a:pt x="545346" y="362541"/>
                  <a:pt x="701869" y="519750"/>
                  <a:pt x="701869" y="712857"/>
                </a:cubicBezTo>
                <a:lnTo>
                  <a:pt x="0" y="712857"/>
                </a:lnTo>
                <a:cubicBezTo>
                  <a:pt x="0" y="519750"/>
                  <a:pt x="156523" y="362541"/>
                  <a:pt x="350313" y="362541"/>
                </a:cubicBezTo>
                <a:close/>
                <a:moveTo>
                  <a:pt x="347572" y="0"/>
                </a:moveTo>
                <a:cubicBezTo>
                  <a:pt x="437872" y="0"/>
                  <a:pt x="509616" y="71744"/>
                  <a:pt x="509616" y="160807"/>
                </a:cubicBezTo>
                <a:cubicBezTo>
                  <a:pt x="509616" y="249869"/>
                  <a:pt x="437872" y="322851"/>
                  <a:pt x="347572" y="322851"/>
                </a:cubicBezTo>
                <a:cubicBezTo>
                  <a:pt x="258510" y="322851"/>
                  <a:pt x="186765" y="249869"/>
                  <a:pt x="186765" y="160807"/>
                </a:cubicBezTo>
                <a:cubicBezTo>
                  <a:pt x="186765" y="71744"/>
                  <a:pt x="258510" y="0"/>
                  <a:pt x="3475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8ADB8E8-858D-FD47-A3D2-927200330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3066" y="4951916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48805 w 707351"/>
              <a:gd name="connsiteY4" fmla="*/ 0 h 712857"/>
              <a:gd name="connsiteX5" fmla="*/ 509612 w 707351"/>
              <a:gd name="connsiteY5" fmla="*/ 160807 h 712857"/>
              <a:gd name="connsiteX6" fmla="*/ 348805 w 707351"/>
              <a:gd name="connsiteY6" fmla="*/ 322851 h 712857"/>
              <a:gd name="connsiteX7" fmla="*/ 186761 w 707351"/>
              <a:gd name="connsiteY7" fmla="*/ 160807 h 712857"/>
              <a:gd name="connsiteX8" fmla="*/ 348805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863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48805" y="0"/>
                </a:moveTo>
                <a:cubicBezTo>
                  <a:pt x="437867" y="0"/>
                  <a:pt x="509612" y="71744"/>
                  <a:pt x="509612" y="160807"/>
                </a:cubicBezTo>
                <a:cubicBezTo>
                  <a:pt x="509612" y="249869"/>
                  <a:pt x="437867" y="322851"/>
                  <a:pt x="348805" y="322851"/>
                </a:cubicBezTo>
                <a:cubicBezTo>
                  <a:pt x="259743" y="322851"/>
                  <a:pt x="186761" y="249869"/>
                  <a:pt x="186761" y="160807"/>
                </a:cubicBezTo>
                <a:cubicBezTo>
                  <a:pt x="186761" y="71744"/>
                  <a:pt x="259743" y="0"/>
                  <a:pt x="3488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99FFE157-A4DC-0E43-B28C-13A3B5CF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0550" y="7275473"/>
            <a:ext cx="707351" cy="718339"/>
          </a:xfrm>
          <a:custGeom>
            <a:avLst/>
            <a:gdLst>
              <a:gd name="connsiteX0" fmla="*/ 353676 w 707351"/>
              <a:gd name="connsiteY0" fmla="*/ 362541 h 718339"/>
              <a:gd name="connsiteX1" fmla="*/ 707351 w 707351"/>
              <a:gd name="connsiteY1" fmla="*/ 718339 h 718339"/>
              <a:gd name="connsiteX2" fmla="*/ 0 w 707351"/>
              <a:gd name="connsiteY2" fmla="*/ 718339 h 718339"/>
              <a:gd name="connsiteX3" fmla="*/ 353676 w 707351"/>
              <a:gd name="connsiteY3" fmla="*/ 362541 h 718339"/>
              <a:gd name="connsiteX4" fmla="*/ 356419 w 707351"/>
              <a:gd name="connsiteY4" fmla="*/ 0 h 718339"/>
              <a:gd name="connsiteX5" fmla="*/ 520584 w 707351"/>
              <a:gd name="connsiteY5" fmla="*/ 164164 h 718339"/>
              <a:gd name="connsiteX6" fmla="*/ 356419 w 707351"/>
              <a:gd name="connsiteY6" fmla="*/ 328329 h 718339"/>
              <a:gd name="connsiteX7" fmla="*/ 192254 w 707351"/>
              <a:gd name="connsiteY7" fmla="*/ 164164 h 718339"/>
              <a:gd name="connsiteX8" fmla="*/ 356419 w 707351"/>
              <a:gd name="connsiteY8" fmla="*/ 0 h 7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8339">
                <a:moveTo>
                  <a:pt x="353676" y="362541"/>
                </a:moveTo>
                <a:cubicBezTo>
                  <a:pt x="548635" y="362541"/>
                  <a:pt x="707351" y="521648"/>
                  <a:pt x="707351" y="718339"/>
                </a:cubicBezTo>
                <a:lnTo>
                  <a:pt x="0" y="718339"/>
                </a:lnTo>
                <a:cubicBezTo>
                  <a:pt x="0" y="521648"/>
                  <a:pt x="158717" y="362541"/>
                  <a:pt x="353676" y="362541"/>
                </a:cubicBezTo>
                <a:close/>
                <a:moveTo>
                  <a:pt x="356419" y="0"/>
                </a:moveTo>
                <a:cubicBezTo>
                  <a:pt x="446647" y="0"/>
                  <a:pt x="520584" y="72683"/>
                  <a:pt x="520584" y="164164"/>
                </a:cubicBezTo>
                <a:cubicBezTo>
                  <a:pt x="520584" y="254392"/>
                  <a:pt x="446647" y="328329"/>
                  <a:pt x="356419" y="328329"/>
                </a:cubicBezTo>
                <a:cubicBezTo>
                  <a:pt x="266191" y="328329"/>
                  <a:pt x="192254" y="254392"/>
                  <a:pt x="192254" y="164164"/>
                </a:cubicBezTo>
                <a:cubicBezTo>
                  <a:pt x="192254" y="72683"/>
                  <a:pt x="266191" y="0"/>
                  <a:pt x="3564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6227B9A-1319-3945-953F-5930CBDEA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4054" y="7275473"/>
            <a:ext cx="707355" cy="718339"/>
          </a:xfrm>
          <a:custGeom>
            <a:avLst/>
            <a:gdLst>
              <a:gd name="connsiteX0" fmla="*/ 353678 w 707355"/>
              <a:gd name="connsiteY0" fmla="*/ 362541 h 718339"/>
              <a:gd name="connsiteX1" fmla="*/ 707355 w 707355"/>
              <a:gd name="connsiteY1" fmla="*/ 718339 h 718339"/>
              <a:gd name="connsiteX2" fmla="*/ 0 w 707355"/>
              <a:gd name="connsiteY2" fmla="*/ 718339 h 718339"/>
              <a:gd name="connsiteX3" fmla="*/ 353678 w 707355"/>
              <a:gd name="connsiteY3" fmla="*/ 362541 h 718339"/>
              <a:gd name="connsiteX4" fmla="*/ 348811 w 707355"/>
              <a:gd name="connsiteY4" fmla="*/ 0 h 718339"/>
              <a:gd name="connsiteX5" fmla="*/ 509620 w 707355"/>
              <a:gd name="connsiteY5" fmla="*/ 164164 h 718339"/>
              <a:gd name="connsiteX6" fmla="*/ 348811 w 707355"/>
              <a:gd name="connsiteY6" fmla="*/ 328329 h 718339"/>
              <a:gd name="connsiteX7" fmla="*/ 186765 w 707355"/>
              <a:gd name="connsiteY7" fmla="*/ 164164 h 718339"/>
              <a:gd name="connsiteX8" fmla="*/ 348811 w 707355"/>
              <a:gd name="connsiteY8" fmla="*/ 0 h 7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8339">
                <a:moveTo>
                  <a:pt x="353678" y="362541"/>
                </a:moveTo>
                <a:cubicBezTo>
                  <a:pt x="548638" y="362541"/>
                  <a:pt x="707355" y="521648"/>
                  <a:pt x="707355" y="718339"/>
                </a:cubicBezTo>
                <a:lnTo>
                  <a:pt x="0" y="718339"/>
                </a:lnTo>
                <a:cubicBezTo>
                  <a:pt x="0" y="521648"/>
                  <a:pt x="157468" y="362541"/>
                  <a:pt x="353678" y="362541"/>
                </a:cubicBezTo>
                <a:close/>
                <a:moveTo>
                  <a:pt x="348811" y="0"/>
                </a:moveTo>
                <a:cubicBezTo>
                  <a:pt x="437875" y="0"/>
                  <a:pt x="509620" y="72683"/>
                  <a:pt x="509620" y="164164"/>
                </a:cubicBezTo>
                <a:cubicBezTo>
                  <a:pt x="509620" y="254392"/>
                  <a:pt x="437875" y="328329"/>
                  <a:pt x="348811" y="328329"/>
                </a:cubicBezTo>
                <a:cubicBezTo>
                  <a:pt x="259748" y="328329"/>
                  <a:pt x="186765" y="254392"/>
                  <a:pt x="186765" y="164164"/>
                </a:cubicBezTo>
                <a:cubicBezTo>
                  <a:pt x="186765" y="72683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8EE0B153-360F-494F-9D4C-9FE9CF9F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070" y="7275473"/>
            <a:ext cx="707355" cy="718339"/>
          </a:xfrm>
          <a:custGeom>
            <a:avLst/>
            <a:gdLst>
              <a:gd name="connsiteX0" fmla="*/ 353678 w 707355"/>
              <a:gd name="connsiteY0" fmla="*/ 362541 h 718339"/>
              <a:gd name="connsiteX1" fmla="*/ 707355 w 707355"/>
              <a:gd name="connsiteY1" fmla="*/ 718339 h 718339"/>
              <a:gd name="connsiteX2" fmla="*/ 0 w 707355"/>
              <a:gd name="connsiteY2" fmla="*/ 718339 h 718339"/>
              <a:gd name="connsiteX3" fmla="*/ 353678 w 707355"/>
              <a:gd name="connsiteY3" fmla="*/ 362541 h 718339"/>
              <a:gd name="connsiteX4" fmla="*/ 356424 w 707355"/>
              <a:gd name="connsiteY4" fmla="*/ 0 h 718339"/>
              <a:gd name="connsiteX5" fmla="*/ 520589 w 707355"/>
              <a:gd name="connsiteY5" fmla="*/ 164164 h 718339"/>
              <a:gd name="connsiteX6" fmla="*/ 356424 w 707355"/>
              <a:gd name="connsiteY6" fmla="*/ 328329 h 718339"/>
              <a:gd name="connsiteX7" fmla="*/ 192259 w 707355"/>
              <a:gd name="connsiteY7" fmla="*/ 164164 h 718339"/>
              <a:gd name="connsiteX8" fmla="*/ 356424 w 707355"/>
              <a:gd name="connsiteY8" fmla="*/ 0 h 7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8339">
                <a:moveTo>
                  <a:pt x="353678" y="362541"/>
                </a:moveTo>
                <a:cubicBezTo>
                  <a:pt x="548638" y="362541"/>
                  <a:pt x="707355" y="521648"/>
                  <a:pt x="707355" y="718339"/>
                </a:cubicBezTo>
                <a:lnTo>
                  <a:pt x="0" y="718339"/>
                </a:lnTo>
                <a:cubicBezTo>
                  <a:pt x="0" y="521648"/>
                  <a:pt x="157468" y="362541"/>
                  <a:pt x="353678" y="362541"/>
                </a:cubicBezTo>
                <a:close/>
                <a:moveTo>
                  <a:pt x="356424" y="0"/>
                </a:moveTo>
                <a:cubicBezTo>
                  <a:pt x="446652" y="0"/>
                  <a:pt x="520589" y="72683"/>
                  <a:pt x="520589" y="164164"/>
                </a:cubicBezTo>
                <a:cubicBezTo>
                  <a:pt x="520589" y="254392"/>
                  <a:pt x="446652" y="328329"/>
                  <a:pt x="356424" y="328329"/>
                </a:cubicBezTo>
                <a:cubicBezTo>
                  <a:pt x="266196" y="328329"/>
                  <a:pt x="192259" y="254392"/>
                  <a:pt x="192259" y="164164"/>
                </a:cubicBezTo>
                <a:cubicBezTo>
                  <a:pt x="192259" y="72683"/>
                  <a:pt x="266196" y="0"/>
                  <a:pt x="3564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915C231-20EC-704D-BDFA-241C4666F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0550" y="5726435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56419 w 707351"/>
              <a:gd name="connsiteY4" fmla="*/ 0 h 712857"/>
              <a:gd name="connsiteX5" fmla="*/ 520584 w 707351"/>
              <a:gd name="connsiteY5" fmla="*/ 164164 h 712857"/>
              <a:gd name="connsiteX6" fmla="*/ 356419 w 707351"/>
              <a:gd name="connsiteY6" fmla="*/ 328329 h 712857"/>
              <a:gd name="connsiteX7" fmla="*/ 192254 w 707351"/>
              <a:gd name="connsiteY7" fmla="*/ 164164 h 712857"/>
              <a:gd name="connsiteX8" fmla="*/ 356419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863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56419" y="0"/>
                </a:moveTo>
                <a:cubicBezTo>
                  <a:pt x="446647" y="0"/>
                  <a:pt x="520584" y="72683"/>
                  <a:pt x="520584" y="164164"/>
                </a:cubicBezTo>
                <a:cubicBezTo>
                  <a:pt x="520584" y="254392"/>
                  <a:pt x="446647" y="328329"/>
                  <a:pt x="356419" y="328329"/>
                </a:cubicBezTo>
                <a:cubicBezTo>
                  <a:pt x="266191" y="328329"/>
                  <a:pt x="192254" y="254392"/>
                  <a:pt x="192254" y="164164"/>
                </a:cubicBezTo>
                <a:cubicBezTo>
                  <a:pt x="192254" y="72683"/>
                  <a:pt x="266191" y="0"/>
                  <a:pt x="3564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E7891A2-ACCD-024C-96F5-96486C73D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4054" y="5726435"/>
            <a:ext cx="707355" cy="712857"/>
          </a:xfrm>
          <a:custGeom>
            <a:avLst/>
            <a:gdLst>
              <a:gd name="connsiteX0" fmla="*/ 353678 w 707355"/>
              <a:gd name="connsiteY0" fmla="*/ 362541 h 712857"/>
              <a:gd name="connsiteX1" fmla="*/ 707355 w 707355"/>
              <a:gd name="connsiteY1" fmla="*/ 712857 h 712857"/>
              <a:gd name="connsiteX2" fmla="*/ 0 w 707355"/>
              <a:gd name="connsiteY2" fmla="*/ 712857 h 712857"/>
              <a:gd name="connsiteX3" fmla="*/ 353678 w 707355"/>
              <a:gd name="connsiteY3" fmla="*/ 362541 h 712857"/>
              <a:gd name="connsiteX4" fmla="*/ 348811 w 707355"/>
              <a:gd name="connsiteY4" fmla="*/ 0 h 712857"/>
              <a:gd name="connsiteX5" fmla="*/ 509620 w 707355"/>
              <a:gd name="connsiteY5" fmla="*/ 164165 h 712857"/>
              <a:gd name="connsiteX6" fmla="*/ 348811 w 707355"/>
              <a:gd name="connsiteY6" fmla="*/ 328329 h 712857"/>
              <a:gd name="connsiteX7" fmla="*/ 186765 w 707355"/>
              <a:gd name="connsiteY7" fmla="*/ 164165 h 712857"/>
              <a:gd name="connsiteX8" fmla="*/ 348811 w 707355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7">
                <a:moveTo>
                  <a:pt x="353678" y="362541"/>
                </a:moveTo>
                <a:cubicBezTo>
                  <a:pt x="548638" y="362541"/>
                  <a:pt x="707355" y="519750"/>
                  <a:pt x="707355" y="712857"/>
                </a:cubicBezTo>
                <a:lnTo>
                  <a:pt x="0" y="712857"/>
                </a:lnTo>
                <a:cubicBezTo>
                  <a:pt x="0" y="519750"/>
                  <a:pt x="157468" y="362541"/>
                  <a:pt x="353678" y="362541"/>
                </a:cubicBezTo>
                <a:close/>
                <a:moveTo>
                  <a:pt x="348811" y="0"/>
                </a:moveTo>
                <a:cubicBezTo>
                  <a:pt x="437875" y="0"/>
                  <a:pt x="509620" y="72684"/>
                  <a:pt x="509620" y="164165"/>
                </a:cubicBezTo>
                <a:cubicBezTo>
                  <a:pt x="509620" y="254392"/>
                  <a:pt x="437875" y="328329"/>
                  <a:pt x="348811" y="328329"/>
                </a:cubicBezTo>
                <a:cubicBezTo>
                  <a:pt x="259748" y="328329"/>
                  <a:pt x="186765" y="254392"/>
                  <a:pt x="186765" y="164165"/>
                </a:cubicBezTo>
                <a:cubicBezTo>
                  <a:pt x="186765" y="72684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069611E3-7517-FE44-864B-5A5F136D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070" y="5726435"/>
            <a:ext cx="707355" cy="712857"/>
          </a:xfrm>
          <a:custGeom>
            <a:avLst/>
            <a:gdLst>
              <a:gd name="connsiteX0" fmla="*/ 353678 w 707355"/>
              <a:gd name="connsiteY0" fmla="*/ 362541 h 712857"/>
              <a:gd name="connsiteX1" fmla="*/ 707355 w 707355"/>
              <a:gd name="connsiteY1" fmla="*/ 712857 h 712857"/>
              <a:gd name="connsiteX2" fmla="*/ 0 w 707355"/>
              <a:gd name="connsiteY2" fmla="*/ 712857 h 712857"/>
              <a:gd name="connsiteX3" fmla="*/ 353678 w 707355"/>
              <a:gd name="connsiteY3" fmla="*/ 362541 h 712857"/>
              <a:gd name="connsiteX4" fmla="*/ 356424 w 707355"/>
              <a:gd name="connsiteY4" fmla="*/ 0 h 712857"/>
              <a:gd name="connsiteX5" fmla="*/ 520589 w 707355"/>
              <a:gd name="connsiteY5" fmla="*/ 164164 h 712857"/>
              <a:gd name="connsiteX6" fmla="*/ 356424 w 707355"/>
              <a:gd name="connsiteY6" fmla="*/ 328329 h 712857"/>
              <a:gd name="connsiteX7" fmla="*/ 192259 w 707355"/>
              <a:gd name="connsiteY7" fmla="*/ 164164 h 712857"/>
              <a:gd name="connsiteX8" fmla="*/ 356424 w 707355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7">
                <a:moveTo>
                  <a:pt x="353678" y="362541"/>
                </a:moveTo>
                <a:cubicBezTo>
                  <a:pt x="548638" y="362541"/>
                  <a:pt x="707355" y="519750"/>
                  <a:pt x="707355" y="712857"/>
                </a:cubicBezTo>
                <a:lnTo>
                  <a:pt x="0" y="712857"/>
                </a:lnTo>
                <a:cubicBezTo>
                  <a:pt x="0" y="519750"/>
                  <a:pt x="157468" y="362541"/>
                  <a:pt x="353678" y="362541"/>
                </a:cubicBezTo>
                <a:close/>
                <a:moveTo>
                  <a:pt x="356424" y="0"/>
                </a:moveTo>
                <a:cubicBezTo>
                  <a:pt x="446652" y="0"/>
                  <a:pt x="520589" y="72683"/>
                  <a:pt x="520589" y="164164"/>
                </a:cubicBezTo>
                <a:cubicBezTo>
                  <a:pt x="520589" y="254392"/>
                  <a:pt x="446652" y="328329"/>
                  <a:pt x="356424" y="328329"/>
                </a:cubicBezTo>
                <a:cubicBezTo>
                  <a:pt x="266196" y="328329"/>
                  <a:pt x="192259" y="254392"/>
                  <a:pt x="192259" y="164164"/>
                </a:cubicBezTo>
                <a:cubicBezTo>
                  <a:pt x="192259" y="72683"/>
                  <a:pt x="266196" y="0"/>
                  <a:pt x="3564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4DEF2CB-285C-CF4D-8599-7AC783557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539" y="6500955"/>
            <a:ext cx="707355" cy="712857"/>
          </a:xfrm>
          <a:custGeom>
            <a:avLst/>
            <a:gdLst>
              <a:gd name="connsiteX0" fmla="*/ 353678 w 707355"/>
              <a:gd name="connsiteY0" fmla="*/ 362541 h 712857"/>
              <a:gd name="connsiteX1" fmla="*/ 707355 w 707355"/>
              <a:gd name="connsiteY1" fmla="*/ 712857 h 712857"/>
              <a:gd name="connsiteX2" fmla="*/ 0 w 707355"/>
              <a:gd name="connsiteY2" fmla="*/ 712857 h 712857"/>
              <a:gd name="connsiteX3" fmla="*/ 353678 w 707355"/>
              <a:gd name="connsiteY3" fmla="*/ 362541 h 712857"/>
              <a:gd name="connsiteX4" fmla="*/ 350930 w 707355"/>
              <a:gd name="connsiteY4" fmla="*/ 0 h 712857"/>
              <a:gd name="connsiteX5" fmla="*/ 515095 w 707355"/>
              <a:gd name="connsiteY5" fmla="*/ 162044 h 712857"/>
              <a:gd name="connsiteX6" fmla="*/ 350930 w 707355"/>
              <a:gd name="connsiteY6" fmla="*/ 322851 h 712857"/>
              <a:gd name="connsiteX7" fmla="*/ 186765 w 707355"/>
              <a:gd name="connsiteY7" fmla="*/ 162044 h 712857"/>
              <a:gd name="connsiteX8" fmla="*/ 350930 w 707355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7">
                <a:moveTo>
                  <a:pt x="353678" y="362541"/>
                </a:moveTo>
                <a:cubicBezTo>
                  <a:pt x="548638" y="362541"/>
                  <a:pt x="707355" y="519750"/>
                  <a:pt x="707355" y="712857"/>
                </a:cubicBezTo>
                <a:lnTo>
                  <a:pt x="0" y="712857"/>
                </a:lnTo>
                <a:cubicBezTo>
                  <a:pt x="0" y="519750"/>
                  <a:pt x="158718" y="362541"/>
                  <a:pt x="353678" y="362541"/>
                </a:cubicBezTo>
                <a:close/>
                <a:moveTo>
                  <a:pt x="350930" y="0"/>
                </a:moveTo>
                <a:cubicBezTo>
                  <a:pt x="441158" y="0"/>
                  <a:pt x="515095" y="71744"/>
                  <a:pt x="515095" y="162044"/>
                </a:cubicBezTo>
                <a:cubicBezTo>
                  <a:pt x="515095" y="251106"/>
                  <a:pt x="441158" y="322851"/>
                  <a:pt x="350930" y="322851"/>
                </a:cubicBezTo>
                <a:cubicBezTo>
                  <a:pt x="259449" y="322851"/>
                  <a:pt x="186765" y="251106"/>
                  <a:pt x="186765" y="162044"/>
                </a:cubicBezTo>
                <a:cubicBezTo>
                  <a:pt x="186765" y="71744"/>
                  <a:pt x="259449" y="0"/>
                  <a:pt x="3509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32B770FF-50C3-7349-BCE7-14DCDAE79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5048" y="6500955"/>
            <a:ext cx="701869" cy="712857"/>
          </a:xfrm>
          <a:custGeom>
            <a:avLst/>
            <a:gdLst>
              <a:gd name="connsiteX0" fmla="*/ 350313 w 701869"/>
              <a:gd name="connsiteY0" fmla="*/ 362541 h 712857"/>
              <a:gd name="connsiteX1" fmla="*/ 701869 w 701869"/>
              <a:gd name="connsiteY1" fmla="*/ 712857 h 712857"/>
              <a:gd name="connsiteX2" fmla="*/ 0 w 701869"/>
              <a:gd name="connsiteY2" fmla="*/ 712857 h 712857"/>
              <a:gd name="connsiteX3" fmla="*/ 350313 w 701869"/>
              <a:gd name="connsiteY3" fmla="*/ 362541 h 712857"/>
              <a:gd name="connsiteX4" fmla="*/ 347572 w 701869"/>
              <a:gd name="connsiteY4" fmla="*/ 0 h 712857"/>
              <a:gd name="connsiteX5" fmla="*/ 509616 w 701869"/>
              <a:gd name="connsiteY5" fmla="*/ 162044 h 712857"/>
              <a:gd name="connsiteX6" fmla="*/ 347572 w 701869"/>
              <a:gd name="connsiteY6" fmla="*/ 322851 h 712857"/>
              <a:gd name="connsiteX7" fmla="*/ 186765 w 701869"/>
              <a:gd name="connsiteY7" fmla="*/ 162044 h 712857"/>
              <a:gd name="connsiteX8" fmla="*/ 347572 w 701869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69" h="712857">
                <a:moveTo>
                  <a:pt x="350313" y="362541"/>
                </a:moveTo>
                <a:cubicBezTo>
                  <a:pt x="545346" y="362541"/>
                  <a:pt x="701869" y="519750"/>
                  <a:pt x="701869" y="712857"/>
                </a:cubicBezTo>
                <a:lnTo>
                  <a:pt x="0" y="712857"/>
                </a:lnTo>
                <a:cubicBezTo>
                  <a:pt x="0" y="519750"/>
                  <a:pt x="156523" y="362541"/>
                  <a:pt x="350313" y="362541"/>
                </a:cubicBezTo>
                <a:close/>
                <a:moveTo>
                  <a:pt x="347572" y="0"/>
                </a:moveTo>
                <a:cubicBezTo>
                  <a:pt x="437872" y="0"/>
                  <a:pt x="509616" y="71744"/>
                  <a:pt x="509616" y="162044"/>
                </a:cubicBezTo>
                <a:cubicBezTo>
                  <a:pt x="509616" y="251106"/>
                  <a:pt x="437872" y="322851"/>
                  <a:pt x="347572" y="322851"/>
                </a:cubicBezTo>
                <a:cubicBezTo>
                  <a:pt x="258510" y="322851"/>
                  <a:pt x="186765" y="251106"/>
                  <a:pt x="186765" y="162044"/>
                </a:cubicBezTo>
                <a:cubicBezTo>
                  <a:pt x="186765" y="71744"/>
                  <a:pt x="258510" y="0"/>
                  <a:pt x="3475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81FD0CA3-AE4C-3B49-9504-56FC94E7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3066" y="6500955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48805 w 707351"/>
              <a:gd name="connsiteY4" fmla="*/ 0 h 712857"/>
              <a:gd name="connsiteX5" fmla="*/ 509612 w 707351"/>
              <a:gd name="connsiteY5" fmla="*/ 162044 h 712857"/>
              <a:gd name="connsiteX6" fmla="*/ 348805 w 707351"/>
              <a:gd name="connsiteY6" fmla="*/ 322851 h 712857"/>
              <a:gd name="connsiteX7" fmla="*/ 186761 w 707351"/>
              <a:gd name="connsiteY7" fmla="*/ 162044 h 712857"/>
              <a:gd name="connsiteX8" fmla="*/ 348805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863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48805" y="0"/>
                </a:moveTo>
                <a:cubicBezTo>
                  <a:pt x="437867" y="0"/>
                  <a:pt x="509612" y="71744"/>
                  <a:pt x="509612" y="162044"/>
                </a:cubicBezTo>
                <a:cubicBezTo>
                  <a:pt x="509612" y="251106"/>
                  <a:pt x="437867" y="322851"/>
                  <a:pt x="348805" y="322851"/>
                </a:cubicBezTo>
                <a:cubicBezTo>
                  <a:pt x="259743" y="322851"/>
                  <a:pt x="186761" y="251106"/>
                  <a:pt x="186761" y="162044"/>
                </a:cubicBezTo>
                <a:cubicBezTo>
                  <a:pt x="186761" y="71744"/>
                  <a:pt x="259743" y="0"/>
                  <a:pt x="3488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3787FBA8-E32F-9849-8D23-1C40FB303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081" y="6500955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53063 w 707351"/>
              <a:gd name="connsiteY4" fmla="*/ 0 h 712857"/>
              <a:gd name="connsiteX5" fmla="*/ 515109 w 707351"/>
              <a:gd name="connsiteY5" fmla="*/ 162044 h 712857"/>
              <a:gd name="connsiteX6" fmla="*/ 353063 w 707351"/>
              <a:gd name="connsiteY6" fmla="*/ 322851 h 712857"/>
              <a:gd name="connsiteX7" fmla="*/ 192254 w 707351"/>
              <a:gd name="connsiteY7" fmla="*/ 162044 h 712857"/>
              <a:gd name="connsiteX8" fmla="*/ 353063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988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53063" y="0"/>
                </a:moveTo>
                <a:cubicBezTo>
                  <a:pt x="443364" y="0"/>
                  <a:pt x="515109" y="71744"/>
                  <a:pt x="515109" y="162044"/>
                </a:cubicBezTo>
                <a:cubicBezTo>
                  <a:pt x="515109" y="251106"/>
                  <a:pt x="443364" y="322851"/>
                  <a:pt x="353063" y="322851"/>
                </a:cubicBezTo>
                <a:cubicBezTo>
                  <a:pt x="264000" y="322851"/>
                  <a:pt x="192254" y="251106"/>
                  <a:pt x="192254" y="162044"/>
                </a:cubicBezTo>
                <a:cubicBezTo>
                  <a:pt x="192254" y="71744"/>
                  <a:pt x="264000" y="0"/>
                  <a:pt x="353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DC934305-EE9B-494D-8EBD-98D997A8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878" y="8819021"/>
            <a:ext cx="707355" cy="718335"/>
          </a:xfrm>
          <a:custGeom>
            <a:avLst/>
            <a:gdLst>
              <a:gd name="connsiteX0" fmla="*/ 353678 w 707355"/>
              <a:gd name="connsiteY0" fmla="*/ 362541 h 718335"/>
              <a:gd name="connsiteX1" fmla="*/ 707355 w 707355"/>
              <a:gd name="connsiteY1" fmla="*/ 718335 h 718335"/>
              <a:gd name="connsiteX2" fmla="*/ 0 w 707355"/>
              <a:gd name="connsiteY2" fmla="*/ 718335 h 718335"/>
              <a:gd name="connsiteX3" fmla="*/ 353678 w 707355"/>
              <a:gd name="connsiteY3" fmla="*/ 362541 h 718335"/>
              <a:gd name="connsiteX4" fmla="*/ 348811 w 707355"/>
              <a:gd name="connsiteY4" fmla="*/ 0 h 718335"/>
              <a:gd name="connsiteX5" fmla="*/ 509620 w 707355"/>
              <a:gd name="connsiteY5" fmla="*/ 164164 h 718335"/>
              <a:gd name="connsiteX6" fmla="*/ 348811 w 707355"/>
              <a:gd name="connsiteY6" fmla="*/ 328329 h 718335"/>
              <a:gd name="connsiteX7" fmla="*/ 186765 w 707355"/>
              <a:gd name="connsiteY7" fmla="*/ 164164 h 718335"/>
              <a:gd name="connsiteX8" fmla="*/ 348811 w 707355"/>
              <a:gd name="connsiteY8" fmla="*/ 0 h 71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8335">
                <a:moveTo>
                  <a:pt x="353678" y="362541"/>
                </a:moveTo>
                <a:cubicBezTo>
                  <a:pt x="548638" y="362541"/>
                  <a:pt x="707355" y="521646"/>
                  <a:pt x="707355" y="718335"/>
                </a:cubicBezTo>
                <a:lnTo>
                  <a:pt x="0" y="718335"/>
                </a:lnTo>
                <a:cubicBezTo>
                  <a:pt x="0" y="521646"/>
                  <a:pt x="157468" y="362541"/>
                  <a:pt x="353678" y="362541"/>
                </a:cubicBezTo>
                <a:close/>
                <a:moveTo>
                  <a:pt x="348811" y="0"/>
                </a:moveTo>
                <a:cubicBezTo>
                  <a:pt x="437875" y="0"/>
                  <a:pt x="509620" y="73937"/>
                  <a:pt x="509620" y="164164"/>
                </a:cubicBezTo>
                <a:cubicBezTo>
                  <a:pt x="509620" y="254392"/>
                  <a:pt x="437875" y="328329"/>
                  <a:pt x="348811" y="328329"/>
                </a:cubicBezTo>
                <a:cubicBezTo>
                  <a:pt x="259748" y="328329"/>
                  <a:pt x="186765" y="254392"/>
                  <a:pt x="186765" y="164164"/>
                </a:cubicBezTo>
                <a:cubicBezTo>
                  <a:pt x="186765" y="73937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31873C47-EF3C-6D4C-A372-F3B46968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878" y="4177396"/>
            <a:ext cx="707355" cy="712855"/>
          </a:xfrm>
          <a:custGeom>
            <a:avLst/>
            <a:gdLst>
              <a:gd name="connsiteX0" fmla="*/ 353678 w 707355"/>
              <a:gd name="connsiteY0" fmla="*/ 362539 h 712855"/>
              <a:gd name="connsiteX1" fmla="*/ 707355 w 707355"/>
              <a:gd name="connsiteY1" fmla="*/ 712855 h 712855"/>
              <a:gd name="connsiteX2" fmla="*/ 0 w 707355"/>
              <a:gd name="connsiteY2" fmla="*/ 712855 h 712855"/>
              <a:gd name="connsiteX3" fmla="*/ 353678 w 707355"/>
              <a:gd name="connsiteY3" fmla="*/ 362539 h 712855"/>
              <a:gd name="connsiteX4" fmla="*/ 348811 w 707355"/>
              <a:gd name="connsiteY4" fmla="*/ 0 h 712855"/>
              <a:gd name="connsiteX5" fmla="*/ 509620 w 707355"/>
              <a:gd name="connsiteY5" fmla="*/ 162046 h 712855"/>
              <a:gd name="connsiteX6" fmla="*/ 348811 w 707355"/>
              <a:gd name="connsiteY6" fmla="*/ 322855 h 712855"/>
              <a:gd name="connsiteX7" fmla="*/ 186765 w 707355"/>
              <a:gd name="connsiteY7" fmla="*/ 162046 h 712855"/>
              <a:gd name="connsiteX8" fmla="*/ 348811 w 707355"/>
              <a:gd name="connsiteY8" fmla="*/ 0 h 7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5">
                <a:moveTo>
                  <a:pt x="353678" y="362539"/>
                </a:moveTo>
                <a:cubicBezTo>
                  <a:pt x="548638" y="362539"/>
                  <a:pt x="707355" y="519748"/>
                  <a:pt x="707355" y="712855"/>
                </a:cubicBezTo>
                <a:lnTo>
                  <a:pt x="0" y="712855"/>
                </a:lnTo>
                <a:cubicBezTo>
                  <a:pt x="0" y="519748"/>
                  <a:pt x="157468" y="362539"/>
                  <a:pt x="353678" y="362539"/>
                </a:cubicBezTo>
                <a:close/>
                <a:moveTo>
                  <a:pt x="348811" y="0"/>
                </a:moveTo>
                <a:cubicBezTo>
                  <a:pt x="437875" y="0"/>
                  <a:pt x="509620" y="71745"/>
                  <a:pt x="509620" y="162046"/>
                </a:cubicBezTo>
                <a:cubicBezTo>
                  <a:pt x="509620" y="249872"/>
                  <a:pt x="437875" y="322855"/>
                  <a:pt x="348811" y="322855"/>
                </a:cubicBezTo>
                <a:cubicBezTo>
                  <a:pt x="259748" y="322855"/>
                  <a:pt x="186765" y="249872"/>
                  <a:pt x="186765" y="162046"/>
                </a:cubicBezTo>
                <a:cubicBezTo>
                  <a:pt x="186765" y="71745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D6E263C-2E5E-9B4C-B293-D5DC87C04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4872" y="8044499"/>
            <a:ext cx="701869" cy="718349"/>
          </a:xfrm>
          <a:custGeom>
            <a:avLst/>
            <a:gdLst>
              <a:gd name="connsiteX0" fmla="*/ 350313 w 701869"/>
              <a:gd name="connsiteY0" fmla="*/ 368037 h 718349"/>
              <a:gd name="connsiteX1" fmla="*/ 701869 w 701869"/>
              <a:gd name="connsiteY1" fmla="*/ 718349 h 718349"/>
              <a:gd name="connsiteX2" fmla="*/ 0 w 701869"/>
              <a:gd name="connsiteY2" fmla="*/ 718349 h 718349"/>
              <a:gd name="connsiteX3" fmla="*/ 350313 w 701869"/>
              <a:gd name="connsiteY3" fmla="*/ 368037 h 718349"/>
              <a:gd name="connsiteX4" fmla="*/ 347572 w 701869"/>
              <a:gd name="connsiteY4" fmla="*/ 0 h 718349"/>
              <a:gd name="connsiteX5" fmla="*/ 509616 w 701869"/>
              <a:gd name="connsiteY5" fmla="*/ 164164 h 718349"/>
              <a:gd name="connsiteX6" fmla="*/ 347572 w 701869"/>
              <a:gd name="connsiteY6" fmla="*/ 328329 h 718349"/>
              <a:gd name="connsiteX7" fmla="*/ 186765 w 701869"/>
              <a:gd name="connsiteY7" fmla="*/ 164164 h 718349"/>
              <a:gd name="connsiteX8" fmla="*/ 347572 w 701869"/>
              <a:gd name="connsiteY8" fmla="*/ 0 h 71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69" h="718349">
                <a:moveTo>
                  <a:pt x="350313" y="368037"/>
                </a:moveTo>
                <a:cubicBezTo>
                  <a:pt x="545346" y="368037"/>
                  <a:pt x="701869" y="524559"/>
                  <a:pt x="701869" y="718349"/>
                </a:cubicBezTo>
                <a:lnTo>
                  <a:pt x="0" y="718349"/>
                </a:lnTo>
                <a:cubicBezTo>
                  <a:pt x="0" y="524559"/>
                  <a:pt x="156523" y="368037"/>
                  <a:pt x="350313" y="368037"/>
                </a:cubicBezTo>
                <a:close/>
                <a:moveTo>
                  <a:pt x="347572" y="0"/>
                </a:moveTo>
                <a:cubicBezTo>
                  <a:pt x="437872" y="0"/>
                  <a:pt x="509616" y="73936"/>
                  <a:pt x="509616" y="164164"/>
                </a:cubicBezTo>
                <a:cubicBezTo>
                  <a:pt x="509616" y="254392"/>
                  <a:pt x="437872" y="328329"/>
                  <a:pt x="347572" y="328329"/>
                </a:cubicBezTo>
                <a:cubicBezTo>
                  <a:pt x="258510" y="328329"/>
                  <a:pt x="186765" y="254392"/>
                  <a:pt x="186765" y="164164"/>
                </a:cubicBezTo>
                <a:cubicBezTo>
                  <a:pt x="186765" y="73936"/>
                  <a:pt x="258510" y="0"/>
                  <a:pt x="347572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F68F1D72-9DD8-B740-99A5-3EA4FD53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2890" y="8044499"/>
            <a:ext cx="707351" cy="718349"/>
          </a:xfrm>
          <a:custGeom>
            <a:avLst/>
            <a:gdLst>
              <a:gd name="connsiteX0" fmla="*/ 353676 w 707351"/>
              <a:gd name="connsiteY0" fmla="*/ 368037 h 718349"/>
              <a:gd name="connsiteX1" fmla="*/ 707351 w 707351"/>
              <a:gd name="connsiteY1" fmla="*/ 718349 h 718349"/>
              <a:gd name="connsiteX2" fmla="*/ 0 w 707351"/>
              <a:gd name="connsiteY2" fmla="*/ 718349 h 718349"/>
              <a:gd name="connsiteX3" fmla="*/ 353676 w 707351"/>
              <a:gd name="connsiteY3" fmla="*/ 368037 h 718349"/>
              <a:gd name="connsiteX4" fmla="*/ 348805 w 707351"/>
              <a:gd name="connsiteY4" fmla="*/ 0 h 718349"/>
              <a:gd name="connsiteX5" fmla="*/ 509612 w 707351"/>
              <a:gd name="connsiteY5" fmla="*/ 164164 h 718349"/>
              <a:gd name="connsiteX6" fmla="*/ 348805 w 707351"/>
              <a:gd name="connsiteY6" fmla="*/ 328329 h 718349"/>
              <a:gd name="connsiteX7" fmla="*/ 186761 w 707351"/>
              <a:gd name="connsiteY7" fmla="*/ 164164 h 718349"/>
              <a:gd name="connsiteX8" fmla="*/ 348805 w 707351"/>
              <a:gd name="connsiteY8" fmla="*/ 0 h 71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8349">
                <a:moveTo>
                  <a:pt x="353676" y="368037"/>
                </a:moveTo>
                <a:cubicBezTo>
                  <a:pt x="548635" y="368037"/>
                  <a:pt x="707351" y="524559"/>
                  <a:pt x="707351" y="718349"/>
                </a:cubicBezTo>
                <a:lnTo>
                  <a:pt x="0" y="718349"/>
                </a:lnTo>
                <a:cubicBezTo>
                  <a:pt x="0" y="524559"/>
                  <a:pt x="158717" y="368037"/>
                  <a:pt x="353676" y="368037"/>
                </a:cubicBezTo>
                <a:close/>
                <a:moveTo>
                  <a:pt x="348805" y="0"/>
                </a:moveTo>
                <a:cubicBezTo>
                  <a:pt x="437867" y="0"/>
                  <a:pt x="509612" y="73936"/>
                  <a:pt x="509612" y="164164"/>
                </a:cubicBezTo>
                <a:cubicBezTo>
                  <a:pt x="509612" y="254392"/>
                  <a:pt x="437867" y="328329"/>
                  <a:pt x="348805" y="328329"/>
                </a:cubicBezTo>
                <a:cubicBezTo>
                  <a:pt x="259743" y="328329"/>
                  <a:pt x="186761" y="254392"/>
                  <a:pt x="186761" y="164164"/>
                </a:cubicBezTo>
                <a:cubicBezTo>
                  <a:pt x="186761" y="73936"/>
                  <a:pt x="259743" y="0"/>
                  <a:pt x="348805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FDD016D9-6533-764B-AE6F-24347E25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4872" y="4951916"/>
            <a:ext cx="701869" cy="712857"/>
          </a:xfrm>
          <a:custGeom>
            <a:avLst/>
            <a:gdLst>
              <a:gd name="connsiteX0" fmla="*/ 350313 w 701869"/>
              <a:gd name="connsiteY0" fmla="*/ 362541 h 712857"/>
              <a:gd name="connsiteX1" fmla="*/ 701869 w 701869"/>
              <a:gd name="connsiteY1" fmla="*/ 712857 h 712857"/>
              <a:gd name="connsiteX2" fmla="*/ 0 w 701869"/>
              <a:gd name="connsiteY2" fmla="*/ 712857 h 712857"/>
              <a:gd name="connsiteX3" fmla="*/ 350313 w 701869"/>
              <a:gd name="connsiteY3" fmla="*/ 362541 h 712857"/>
              <a:gd name="connsiteX4" fmla="*/ 347572 w 701869"/>
              <a:gd name="connsiteY4" fmla="*/ 0 h 712857"/>
              <a:gd name="connsiteX5" fmla="*/ 509616 w 701869"/>
              <a:gd name="connsiteY5" fmla="*/ 160807 h 712857"/>
              <a:gd name="connsiteX6" fmla="*/ 347572 w 701869"/>
              <a:gd name="connsiteY6" fmla="*/ 322851 h 712857"/>
              <a:gd name="connsiteX7" fmla="*/ 186765 w 701869"/>
              <a:gd name="connsiteY7" fmla="*/ 160807 h 712857"/>
              <a:gd name="connsiteX8" fmla="*/ 347572 w 701869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69" h="712857">
                <a:moveTo>
                  <a:pt x="350313" y="362541"/>
                </a:moveTo>
                <a:cubicBezTo>
                  <a:pt x="545346" y="362541"/>
                  <a:pt x="701869" y="519750"/>
                  <a:pt x="701869" y="712857"/>
                </a:cubicBezTo>
                <a:lnTo>
                  <a:pt x="0" y="712857"/>
                </a:lnTo>
                <a:cubicBezTo>
                  <a:pt x="0" y="519750"/>
                  <a:pt x="156523" y="362541"/>
                  <a:pt x="350313" y="362541"/>
                </a:cubicBezTo>
                <a:close/>
                <a:moveTo>
                  <a:pt x="347572" y="0"/>
                </a:moveTo>
                <a:cubicBezTo>
                  <a:pt x="437872" y="0"/>
                  <a:pt x="509616" y="71744"/>
                  <a:pt x="509616" y="160807"/>
                </a:cubicBezTo>
                <a:cubicBezTo>
                  <a:pt x="509616" y="249869"/>
                  <a:pt x="437872" y="322851"/>
                  <a:pt x="347572" y="322851"/>
                </a:cubicBezTo>
                <a:cubicBezTo>
                  <a:pt x="258510" y="322851"/>
                  <a:pt x="186765" y="249869"/>
                  <a:pt x="186765" y="160807"/>
                </a:cubicBezTo>
                <a:cubicBezTo>
                  <a:pt x="186765" y="71744"/>
                  <a:pt x="258510" y="0"/>
                  <a:pt x="3475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8EF0F9A-4B7F-8C4C-AD66-93FB7F981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2890" y="4951916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48805 w 707351"/>
              <a:gd name="connsiteY4" fmla="*/ 0 h 712857"/>
              <a:gd name="connsiteX5" fmla="*/ 509612 w 707351"/>
              <a:gd name="connsiteY5" fmla="*/ 160807 h 712857"/>
              <a:gd name="connsiteX6" fmla="*/ 348805 w 707351"/>
              <a:gd name="connsiteY6" fmla="*/ 322851 h 712857"/>
              <a:gd name="connsiteX7" fmla="*/ 186761 w 707351"/>
              <a:gd name="connsiteY7" fmla="*/ 160807 h 712857"/>
              <a:gd name="connsiteX8" fmla="*/ 348805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863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48805" y="0"/>
                </a:moveTo>
                <a:cubicBezTo>
                  <a:pt x="437867" y="0"/>
                  <a:pt x="509612" y="71744"/>
                  <a:pt x="509612" y="160807"/>
                </a:cubicBezTo>
                <a:cubicBezTo>
                  <a:pt x="509612" y="249869"/>
                  <a:pt x="437867" y="322851"/>
                  <a:pt x="348805" y="322851"/>
                </a:cubicBezTo>
                <a:cubicBezTo>
                  <a:pt x="259743" y="322851"/>
                  <a:pt x="186761" y="249869"/>
                  <a:pt x="186761" y="160807"/>
                </a:cubicBezTo>
                <a:cubicBezTo>
                  <a:pt x="186761" y="71744"/>
                  <a:pt x="259743" y="0"/>
                  <a:pt x="3488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0A67677B-ED8C-9449-BA74-54E22F588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0374" y="7275473"/>
            <a:ext cx="707351" cy="718339"/>
          </a:xfrm>
          <a:custGeom>
            <a:avLst/>
            <a:gdLst>
              <a:gd name="connsiteX0" fmla="*/ 353676 w 707351"/>
              <a:gd name="connsiteY0" fmla="*/ 362541 h 718339"/>
              <a:gd name="connsiteX1" fmla="*/ 707351 w 707351"/>
              <a:gd name="connsiteY1" fmla="*/ 718339 h 718339"/>
              <a:gd name="connsiteX2" fmla="*/ 0 w 707351"/>
              <a:gd name="connsiteY2" fmla="*/ 718339 h 718339"/>
              <a:gd name="connsiteX3" fmla="*/ 353676 w 707351"/>
              <a:gd name="connsiteY3" fmla="*/ 362541 h 718339"/>
              <a:gd name="connsiteX4" fmla="*/ 356419 w 707351"/>
              <a:gd name="connsiteY4" fmla="*/ 0 h 718339"/>
              <a:gd name="connsiteX5" fmla="*/ 520584 w 707351"/>
              <a:gd name="connsiteY5" fmla="*/ 164164 h 718339"/>
              <a:gd name="connsiteX6" fmla="*/ 356419 w 707351"/>
              <a:gd name="connsiteY6" fmla="*/ 328329 h 718339"/>
              <a:gd name="connsiteX7" fmla="*/ 192254 w 707351"/>
              <a:gd name="connsiteY7" fmla="*/ 164164 h 718339"/>
              <a:gd name="connsiteX8" fmla="*/ 356419 w 707351"/>
              <a:gd name="connsiteY8" fmla="*/ 0 h 7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8339">
                <a:moveTo>
                  <a:pt x="353676" y="362541"/>
                </a:moveTo>
                <a:cubicBezTo>
                  <a:pt x="548635" y="362541"/>
                  <a:pt x="707351" y="521648"/>
                  <a:pt x="707351" y="718339"/>
                </a:cubicBezTo>
                <a:lnTo>
                  <a:pt x="0" y="718339"/>
                </a:lnTo>
                <a:cubicBezTo>
                  <a:pt x="0" y="521648"/>
                  <a:pt x="158717" y="362541"/>
                  <a:pt x="353676" y="362541"/>
                </a:cubicBezTo>
                <a:close/>
                <a:moveTo>
                  <a:pt x="356419" y="0"/>
                </a:moveTo>
                <a:cubicBezTo>
                  <a:pt x="446647" y="0"/>
                  <a:pt x="520584" y="72683"/>
                  <a:pt x="520584" y="164164"/>
                </a:cubicBezTo>
                <a:cubicBezTo>
                  <a:pt x="520584" y="254392"/>
                  <a:pt x="446647" y="328329"/>
                  <a:pt x="356419" y="328329"/>
                </a:cubicBezTo>
                <a:cubicBezTo>
                  <a:pt x="266191" y="328329"/>
                  <a:pt x="192254" y="254392"/>
                  <a:pt x="192254" y="164164"/>
                </a:cubicBezTo>
                <a:cubicBezTo>
                  <a:pt x="192254" y="72683"/>
                  <a:pt x="266191" y="0"/>
                  <a:pt x="35641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D8ACCE5D-A9B2-B847-ABFE-EC39979EE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878" y="7275473"/>
            <a:ext cx="707355" cy="718339"/>
          </a:xfrm>
          <a:custGeom>
            <a:avLst/>
            <a:gdLst>
              <a:gd name="connsiteX0" fmla="*/ 353678 w 707355"/>
              <a:gd name="connsiteY0" fmla="*/ 362541 h 718339"/>
              <a:gd name="connsiteX1" fmla="*/ 707355 w 707355"/>
              <a:gd name="connsiteY1" fmla="*/ 718339 h 718339"/>
              <a:gd name="connsiteX2" fmla="*/ 0 w 707355"/>
              <a:gd name="connsiteY2" fmla="*/ 718339 h 718339"/>
              <a:gd name="connsiteX3" fmla="*/ 353678 w 707355"/>
              <a:gd name="connsiteY3" fmla="*/ 362541 h 718339"/>
              <a:gd name="connsiteX4" fmla="*/ 348811 w 707355"/>
              <a:gd name="connsiteY4" fmla="*/ 0 h 718339"/>
              <a:gd name="connsiteX5" fmla="*/ 509620 w 707355"/>
              <a:gd name="connsiteY5" fmla="*/ 164164 h 718339"/>
              <a:gd name="connsiteX6" fmla="*/ 348811 w 707355"/>
              <a:gd name="connsiteY6" fmla="*/ 328329 h 718339"/>
              <a:gd name="connsiteX7" fmla="*/ 186765 w 707355"/>
              <a:gd name="connsiteY7" fmla="*/ 164164 h 718339"/>
              <a:gd name="connsiteX8" fmla="*/ 348811 w 707355"/>
              <a:gd name="connsiteY8" fmla="*/ 0 h 7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8339">
                <a:moveTo>
                  <a:pt x="353678" y="362541"/>
                </a:moveTo>
                <a:cubicBezTo>
                  <a:pt x="548638" y="362541"/>
                  <a:pt x="707355" y="521648"/>
                  <a:pt x="707355" y="718339"/>
                </a:cubicBezTo>
                <a:lnTo>
                  <a:pt x="0" y="718339"/>
                </a:lnTo>
                <a:cubicBezTo>
                  <a:pt x="0" y="521648"/>
                  <a:pt x="157468" y="362541"/>
                  <a:pt x="353678" y="362541"/>
                </a:cubicBezTo>
                <a:close/>
                <a:moveTo>
                  <a:pt x="348811" y="0"/>
                </a:moveTo>
                <a:cubicBezTo>
                  <a:pt x="437875" y="0"/>
                  <a:pt x="509620" y="72683"/>
                  <a:pt x="509620" y="164164"/>
                </a:cubicBezTo>
                <a:cubicBezTo>
                  <a:pt x="509620" y="254392"/>
                  <a:pt x="437875" y="328329"/>
                  <a:pt x="348811" y="328329"/>
                </a:cubicBezTo>
                <a:cubicBezTo>
                  <a:pt x="259748" y="328329"/>
                  <a:pt x="186765" y="254392"/>
                  <a:pt x="186765" y="164164"/>
                </a:cubicBezTo>
                <a:cubicBezTo>
                  <a:pt x="186765" y="72683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602E022E-88FF-DE43-8E44-E9729D45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1894" y="7275473"/>
            <a:ext cx="707355" cy="718339"/>
          </a:xfrm>
          <a:custGeom>
            <a:avLst/>
            <a:gdLst>
              <a:gd name="connsiteX0" fmla="*/ 353678 w 707355"/>
              <a:gd name="connsiteY0" fmla="*/ 362541 h 718339"/>
              <a:gd name="connsiteX1" fmla="*/ 707355 w 707355"/>
              <a:gd name="connsiteY1" fmla="*/ 718339 h 718339"/>
              <a:gd name="connsiteX2" fmla="*/ 0 w 707355"/>
              <a:gd name="connsiteY2" fmla="*/ 718339 h 718339"/>
              <a:gd name="connsiteX3" fmla="*/ 353678 w 707355"/>
              <a:gd name="connsiteY3" fmla="*/ 362541 h 718339"/>
              <a:gd name="connsiteX4" fmla="*/ 356424 w 707355"/>
              <a:gd name="connsiteY4" fmla="*/ 0 h 718339"/>
              <a:gd name="connsiteX5" fmla="*/ 520589 w 707355"/>
              <a:gd name="connsiteY5" fmla="*/ 164164 h 718339"/>
              <a:gd name="connsiteX6" fmla="*/ 356424 w 707355"/>
              <a:gd name="connsiteY6" fmla="*/ 328329 h 718339"/>
              <a:gd name="connsiteX7" fmla="*/ 192259 w 707355"/>
              <a:gd name="connsiteY7" fmla="*/ 164164 h 718339"/>
              <a:gd name="connsiteX8" fmla="*/ 356424 w 707355"/>
              <a:gd name="connsiteY8" fmla="*/ 0 h 71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8339">
                <a:moveTo>
                  <a:pt x="353678" y="362541"/>
                </a:moveTo>
                <a:cubicBezTo>
                  <a:pt x="548638" y="362541"/>
                  <a:pt x="707355" y="521648"/>
                  <a:pt x="707355" y="718339"/>
                </a:cubicBezTo>
                <a:lnTo>
                  <a:pt x="0" y="718339"/>
                </a:lnTo>
                <a:cubicBezTo>
                  <a:pt x="0" y="521648"/>
                  <a:pt x="157468" y="362541"/>
                  <a:pt x="353678" y="362541"/>
                </a:cubicBezTo>
                <a:close/>
                <a:moveTo>
                  <a:pt x="356424" y="0"/>
                </a:moveTo>
                <a:cubicBezTo>
                  <a:pt x="446652" y="0"/>
                  <a:pt x="520589" y="72683"/>
                  <a:pt x="520589" y="164164"/>
                </a:cubicBezTo>
                <a:cubicBezTo>
                  <a:pt x="520589" y="254392"/>
                  <a:pt x="446652" y="328329"/>
                  <a:pt x="356424" y="328329"/>
                </a:cubicBezTo>
                <a:cubicBezTo>
                  <a:pt x="266196" y="328329"/>
                  <a:pt x="192259" y="254392"/>
                  <a:pt x="192259" y="164164"/>
                </a:cubicBezTo>
                <a:cubicBezTo>
                  <a:pt x="192259" y="72683"/>
                  <a:pt x="266196" y="0"/>
                  <a:pt x="356424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4120F271-A2E4-F94E-B1D3-D5EF67142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0374" y="5726435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56419 w 707351"/>
              <a:gd name="connsiteY4" fmla="*/ 0 h 712857"/>
              <a:gd name="connsiteX5" fmla="*/ 520584 w 707351"/>
              <a:gd name="connsiteY5" fmla="*/ 164164 h 712857"/>
              <a:gd name="connsiteX6" fmla="*/ 356419 w 707351"/>
              <a:gd name="connsiteY6" fmla="*/ 328329 h 712857"/>
              <a:gd name="connsiteX7" fmla="*/ 192254 w 707351"/>
              <a:gd name="connsiteY7" fmla="*/ 164164 h 712857"/>
              <a:gd name="connsiteX8" fmla="*/ 356419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863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56419" y="0"/>
                </a:moveTo>
                <a:cubicBezTo>
                  <a:pt x="446647" y="0"/>
                  <a:pt x="520584" y="72683"/>
                  <a:pt x="520584" y="164164"/>
                </a:cubicBezTo>
                <a:cubicBezTo>
                  <a:pt x="520584" y="254392"/>
                  <a:pt x="446647" y="328329"/>
                  <a:pt x="356419" y="328329"/>
                </a:cubicBezTo>
                <a:cubicBezTo>
                  <a:pt x="266191" y="328329"/>
                  <a:pt x="192254" y="254392"/>
                  <a:pt x="192254" y="164164"/>
                </a:cubicBezTo>
                <a:cubicBezTo>
                  <a:pt x="192254" y="72683"/>
                  <a:pt x="266191" y="0"/>
                  <a:pt x="3564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6BCEEBEC-E611-2741-B598-2B726A4CB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878" y="5726435"/>
            <a:ext cx="707355" cy="712857"/>
          </a:xfrm>
          <a:custGeom>
            <a:avLst/>
            <a:gdLst>
              <a:gd name="connsiteX0" fmla="*/ 353678 w 707355"/>
              <a:gd name="connsiteY0" fmla="*/ 362541 h 712857"/>
              <a:gd name="connsiteX1" fmla="*/ 707355 w 707355"/>
              <a:gd name="connsiteY1" fmla="*/ 712857 h 712857"/>
              <a:gd name="connsiteX2" fmla="*/ 0 w 707355"/>
              <a:gd name="connsiteY2" fmla="*/ 712857 h 712857"/>
              <a:gd name="connsiteX3" fmla="*/ 353678 w 707355"/>
              <a:gd name="connsiteY3" fmla="*/ 362541 h 712857"/>
              <a:gd name="connsiteX4" fmla="*/ 348811 w 707355"/>
              <a:gd name="connsiteY4" fmla="*/ 0 h 712857"/>
              <a:gd name="connsiteX5" fmla="*/ 509620 w 707355"/>
              <a:gd name="connsiteY5" fmla="*/ 164165 h 712857"/>
              <a:gd name="connsiteX6" fmla="*/ 348811 w 707355"/>
              <a:gd name="connsiteY6" fmla="*/ 328329 h 712857"/>
              <a:gd name="connsiteX7" fmla="*/ 186765 w 707355"/>
              <a:gd name="connsiteY7" fmla="*/ 164165 h 712857"/>
              <a:gd name="connsiteX8" fmla="*/ 348811 w 707355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7">
                <a:moveTo>
                  <a:pt x="353678" y="362541"/>
                </a:moveTo>
                <a:cubicBezTo>
                  <a:pt x="548638" y="362541"/>
                  <a:pt x="707355" y="519750"/>
                  <a:pt x="707355" y="712857"/>
                </a:cubicBezTo>
                <a:lnTo>
                  <a:pt x="0" y="712857"/>
                </a:lnTo>
                <a:cubicBezTo>
                  <a:pt x="0" y="519750"/>
                  <a:pt x="157468" y="362541"/>
                  <a:pt x="353678" y="362541"/>
                </a:cubicBezTo>
                <a:close/>
                <a:moveTo>
                  <a:pt x="348811" y="0"/>
                </a:moveTo>
                <a:cubicBezTo>
                  <a:pt x="437875" y="0"/>
                  <a:pt x="509620" y="72684"/>
                  <a:pt x="509620" y="164165"/>
                </a:cubicBezTo>
                <a:cubicBezTo>
                  <a:pt x="509620" y="254392"/>
                  <a:pt x="437875" y="328329"/>
                  <a:pt x="348811" y="328329"/>
                </a:cubicBezTo>
                <a:cubicBezTo>
                  <a:pt x="259748" y="328329"/>
                  <a:pt x="186765" y="254392"/>
                  <a:pt x="186765" y="164165"/>
                </a:cubicBezTo>
                <a:cubicBezTo>
                  <a:pt x="186765" y="72684"/>
                  <a:pt x="259748" y="0"/>
                  <a:pt x="3488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EA28BC89-A198-E844-B970-D45D86C0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1894" y="5726435"/>
            <a:ext cx="707355" cy="712857"/>
          </a:xfrm>
          <a:custGeom>
            <a:avLst/>
            <a:gdLst>
              <a:gd name="connsiteX0" fmla="*/ 353678 w 707355"/>
              <a:gd name="connsiteY0" fmla="*/ 362541 h 712857"/>
              <a:gd name="connsiteX1" fmla="*/ 707355 w 707355"/>
              <a:gd name="connsiteY1" fmla="*/ 712857 h 712857"/>
              <a:gd name="connsiteX2" fmla="*/ 0 w 707355"/>
              <a:gd name="connsiteY2" fmla="*/ 712857 h 712857"/>
              <a:gd name="connsiteX3" fmla="*/ 353678 w 707355"/>
              <a:gd name="connsiteY3" fmla="*/ 362541 h 712857"/>
              <a:gd name="connsiteX4" fmla="*/ 356424 w 707355"/>
              <a:gd name="connsiteY4" fmla="*/ 0 h 712857"/>
              <a:gd name="connsiteX5" fmla="*/ 520589 w 707355"/>
              <a:gd name="connsiteY5" fmla="*/ 164164 h 712857"/>
              <a:gd name="connsiteX6" fmla="*/ 356424 w 707355"/>
              <a:gd name="connsiteY6" fmla="*/ 328329 h 712857"/>
              <a:gd name="connsiteX7" fmla="*/ 192259 w 707355"/>
              <a:gd name="connsiteY7" fmla="*/ 164164 h 712857"/>
              <a:gd name="connsiteX8" fmla="*/ 356424 w 707355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7">
                <a:moveTo>
                  <a:pt x="353678" y="362541"/>
                </a:moveTo>
                <a:cubicBezTo>
                  <a:pt x="548638" y="362541"/>
                  <a:pt x="707355" y="519750"/>
                  <a:pt x="707355" y="712857"/>
                </a:cubicBezTo>
                <a:lnTo>
                  <a:pt x="0" y="712857"/>
                </a:lnTo>
                <a:cubicBezTo>
                  <a:pt x="0" y="519750"/>
                  <a:pt x="157468" y="362541"/>
                  <a:pt x="353678" y="362541"/>
                </a:cubicBezTo>
                <a:close/>
                <a:moveTo>
                  <a:pt x="356424" y="0"/>
                </a:moveTo>
                <a:cubicBezTo>
                  <a:pt x="446652" y="0"/>
                  <a:pt x="520589" y="72683"/>
                  <a:pt x="520589" y="164164"/>
                </a:cubicBezTo>
                <a:cubicBezTo>
                  <a:pt x="520589" y="254392"/>
                  <a:pt x="446652" y="328329"/>
                  <a:pt x="356424" y="328329"/>
                </a:cubicBezTo>
                <a:cubicBezTo>
                  <a:pt x="266196" y="328329"/>
                  <a:pt x="192259" y="254392"/>
                  <a:pt x="192259" y="164164"/>
                </a:cubicBezTo>
                <a:cubicBezTo>
                  <a:pt x="192259" y="72683"/>
                  <a:pt x="266196" y="0"/>
                  <a:pt x="3564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1AD69C60-37E5-5A4D-930B-61A06DB14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1363" y="6500955"/>
            <a:ext cx="707355" cy="712857"/>
          </a:xfrm>
          <a:custGeom>
            <a:avLst/>
            <a:gdLst>
              <a:gd name="connsiteX0" fmla="*/ 353678 w 707355"/>
              <a:gd name="connsiteY0" fmla="*/ 362541 h 712857"/>
              <a:gd name="connsiteX1" fmla="*/ 707355 w 707355"/>
              <a:gd name="connsiteY1" fmla="*/ 712857 h 712857"/>
              <a:gd name="connsiteX2" fmla="*/ 0 w 707355"/>
              <a:gd name="connsiteY2" fmla="*/ 712857 h 712857"/>
              <a:gd name="connsiteX3" fmla="*/ 353678 w 707355"/>
              <a:gd name="connsiteY3" fmla="*/ 362541 h 712857"/>
              <a:gd name="connsiteX4" fmla="*/ 350930 w 707355"/>
              <a:gd name="connsiteY4" fmla="*/ 0 h 712857"/>
              <a:gd name="connsiteX5" fmla="*/ 515095 w 707355"/>
              <a:gd name="connsiteY5" fmla="*/ 162044 h 712857"/>
              <a:gd name="connsiteX6" fmla="*/ 350930 w 707355"/>
              <a:gd name="connsiteY6" fmla="*/ 322851 h 712857"/>
              <a:gd name="connsiteX7" fmla="*/ 186765 w 707355"/>
              <a:gd name="connsiteY7" fmla="*/ 162044 h 712857"/>
              <a:gd name="connsiteX8" fmla="*/ 350930 w 707355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5" h="712857">
                <a:moveTo>
                  <a:pt x="353678" y="362541"/>
                </a:moveTo>
                <a:cubicBezTo>
                  <a:pt x="548638" y="362541"/>
                  <a:pt x="707355" y="519750"/>
                  <a:pt x="707355" y="712857"/>
                </a:cubicBezTo>
                <a:lnTo>
                  <a:pt x="0" y="712857"/>
                </a:lnTo>
                <a:cubicBezTo>
                  <a:pt x="0" y="519750"/>
                  <a:pt x="158718" y="362541"/>
                  <a:pt x="353678" y="362541"/>
                </a:cubicBezTo>
                <a:close/>
                <a:moveTo>
                  <a:pt x="350930" y="0"/>
                </a:moveTo>
                <a:cubicBezTo>
                  <a:pt x="441158" y="0"/>
                  <a:pt x="515095" y="71744"/>
                  <a:pt x="515095" y="162044"/>
                </a:cubicBezTo>
                <a:cubicBezTo>
                  <a:pt x="515095" y="251106"/>
                  <a:pt x="441158" y="322851"/>
                  <a:pt x="350930" y="322851"/>
                </a:cubicBezTo>
                <a:cubicBezTo>
                  <a:pt x="259449" y="322851"/>
                  <a:pt x="186765" y="251106"/>
                  <a:pt x="186765" y="162044"/>
                </a:cubicBezTo>
                <a:cubicBezTo>
                  <a:pt x="186765" y="71744"/>
                  <a:pt x="259449" y="0"/>
                  <a:pt x="350930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8413F0AE-1845-FB40-A0EA-662BB0292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4872" y="6500955"/>
            <a:ext cx="701869" cy="712857"/>
          </a:xfrm>
          <a:custGeom>
            <a:avLst/>
            <a:gdLst>
              <a:gd name="connsiteX0" fmla="*/ 350313 w 701869"/>
              <a:gd name="connsiteY0" fmla="*/ 362541 h 712857"/>
              <a:gd name="connsiteX1" fmla="*/ 701869 w 701869"/>
              <a:gd name="connsiteY1" fmla="*/ 712857 h 712857"/>
              <a:gd name="connsiteX2" fmla="*/ 0 w 701869"/>
              <a:gd name="connsiteY2" fmla="*/ 712857 h 712857"/>
              <a:gd name="connsiteX3" fmla="*/ 350313 w 701869"/>
              <a:gd name="connsiteY3" fmla="*/ 362541 h 712857"/>
              <a:gd name="connsiteX4" fmla="*/ 347572 w 701869"/>
              <a:gd name="connsiteY4" fmla="*/ 0 h 712857"/>
              <a:gd name="connsiteX5" fmla="*/ 509616 w 701869"/>
              <a:gd name="connsiteY5" fmla="*/ 162044 h 712857"/>
              <a:gd name="connsiteX6" fmla="*/ 347572 w 701869"/>
              <a:gd name="connsiteY6" fmla="*/ 322851 h 712857"/>
              <a:gd name="connsiteX7" fmla="*/ 186765 w 701869"/>
              <a:gd name="connsiteY7" fmla="*/ 162044 h 712857"/>
              <a:gd name="connsiteX8" fmla="*/ 347572 w 701869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69" h="712857">
                <a:moveTo>
                  <a:pt x="350313" y="362541"/>
                </a:moveTo>
                <a:cubicBezTo>
                  <a:pt x="545346" y="362541"/>
                  <a:pt x="701869" y="519750"/>
                  <a:pt x="701869" y="712857"/>
                </a:cubicBezTo>
                <a:lnTo>
                  <a:pt x="0" y="712857"/>
                </a:lnTo>
                <a:cubicBezTo>
                  <a:pt x="0" y="519750"/>
                  <a:pt x="156523" y="362541"/>
                  <a:pt x="350313" y="362541"/>
                </a:cubicBezTo>
                <a:close/>
                <a:moveTo>
                  <a:pt x="347572" y="0"/>
                </a:moveTo>
                <a:cubicBezTo>
                  <a:pt x="437872" y="0"/>
                  <a:pt x="509616" y="71744"/>
                  <a:pt x="509616" y="162044"/>
                </a:cubicBezTo>
                <a:cubicBezTo>
                  <a:pt x="509616" y="251106"/>
                  <a:pt x="437872" y="322851"/>
                  <a:pt x="347572" y="322851"/>
                </a:cubicBezTo>
                <a:cubicBezTo>
                  <a:pt x="258510" y="322851"/>
                  <a:pt x="186765" y="251106"/>
                  <a:pt x="186765" y="162044"/>
                </a:cubicBezTo>
                <a:cubicBezTo>
                  <a:pt x="186765" y="71744"/>
                  <a:pt x="258510" y="0"/>
                  <a:pt x="347572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30BFBCC6-E2A0-E94D-A00C-E5D7D22F7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2890" y="6500955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48805 w 707351"/>
              <a:gd name="connsiteY4" fmla="*/ 0 h 712857"/>
              <a:gd name="connsiteX5" fmla="*/ 509612 w 707351"/>
              <a:gd name="connsiteY5" fmla="*/ 162044 h 712857"/>
              <a:gd name="connsiteX6" fmla="*/ 348805 w 707351"/>
              <a:gd name="connsiteY6" fmla="*/ 322851 h 712857"/>
              <a:gd name="connsiteX7" fmla="*/ 186761 w 707351"/>
              <a:gd name="connsiteY7" fmla="*/ 162044 h 712857"/>
              <a:gd name="connsiteX8" fmla="*/ 348805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863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48805" y="0"/>
                </a:moveTo>
                <a:cubicBezTo>
                  <a:pt x="437867" y="0"/>
                  <a:pt x="509612" y="71744"/>
                  <a:pt x="509612" y="162044"/>
                </a:cubicBezTo>
                <a:cubicBezTo>
                  <a:pt x="509612" y="251106"/>
                  <a:pt x="437867" y="322851"/>
                  <a:pt x="348805" y="322851"/>
                </a:cubicBezTo>
                <a:cubicBezTo>
                  <a:pt x="259743" y="322851"/>
                  <a:pt x="186761" y="251106"/>
                  <a:pt x="186761" y="162044"/>
                </a:cubicBezTo>
                <a:cubicBezTo>
                  <a:pt x="186761" y="71744"/>
                  <a:pt x="259743" y="0"/>
                  <a:pt x="3488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82B68E44-A99B-264E-BC37-2C6D2B35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905" y="6500955"/>
            <a:ext cx="707351" cy="712857"/>
          </a:xfrm>
          <a:custGeom>
            <a:avLst/>
            <a:gdLst>
              <a:gd name="connsiteX0" fmla="*/ 353676 w 707351"/>
              <a:gd name="connsiteY0" fmla="*/ 362541 h 712857"/>
              <a:gd name="connsiteX1" fmla="*/ 707351 w 707351"/>
              <a:gd name="connsiteY1" fmla="*/ 712857 h 712857"/>
              <a:gd name="connsiteX2" fmla="*/ 0 w 707351"/>
              <a:gd name="connsiteY2" fmla="*/ 712857 h 712857"/>
              <a:gd name="connsiteX3" fmla="*/ 353676 w 707351"/>
              <a:gd name="connsiteY3" fmla="*/ 362541 h 712857"/>
              <a:gd name="connsiteX4" fmla="*/ 353063 w 707351"/>
              <a:gd name="connsiteY4" fmla="*/ 0 h 712857"/>
              <a:gd name="connsiteX5" fmla="*/ 515109 w 707351"/>
              <a:gd name="connsiteY5" fmla="*/ 162044 h 712857"/>
              <a:gd name="connsiteX6" fmla="*/ 353063 w 707351"/>
              <a:gd name="connsiteY6" fmla="*/ 322851 h 712857"/>
              <a:gd name="connsiteX7" fmla="*/ 192254 w 707351"/>
              <a:gd name="connsiteY7" fmla="*/ 162044 h 712857"/>
              <a:gd name="connsiteX8" fmla="*/ 353063 w 707351"/>
              <a:gd name="connsiteY8" fmla="*/ 0 h 7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51" h="712857">
                <a:moveTo>
                  <a:pt x="353676" y="362541"/>
                </a:moveTo>
                <a:cubicBezTo>
                  <a:pt x="549885" y="362541"/>
                  <a:pt x="707351" y="519750"/>
                  <a:pt x="707351" y="712857"/>
                </a:cubicBezTo>
                <a:lnTo>
                  <a:pt x="0" y="712857"/>
                </a:lnTo>
                <a:cubicBezTo>
                  <a:pt x="0" y="519750"/>
                  <a:pt x="158717" y="362541"/>
                  <a:pt x="353676" y="362541"/>
                </a:cubicBezTo>
                <a:close/>
                <a:moveTo>
                  <a:pt x="353063" y="0"/>
                </a:moveTo>
                <a:cubicBezTo>
                  <a:pt x="443364" y="0"/>
                  <a:pt x="515109" y="71744"/>
                  <a:pt x="515109" y="162044"/>
                </a:cubicBezTo>
                <a:cubicBezTo>
                  <a:pt x="515109" y="251106"/>
                  <a:pt x="443364" y="322851"/>
                  <a:pt x="353063" y="322851"/>
                </a:cubicBezTo>
                <a:cubicBezTo>
                  <a:pt x="264000" y="322851"/>
                  <a:pt x="192254" y="251106"/>
                  <a:pt x="192254" y="162044"/>
                </a:cubicBezTo>
                <a:cubicBezTo>
                  <a:pt x="192254" y="71744"/>
                  <a:pt x="264000" y="0"/>
                  <a:pt x="3530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91E57-9A20-DE42-AE35-19BBFDDDCEF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1266E-93AA-F442-9B81-C57227572ED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DB66D-323D-2349-857B-16089756E5D1}"/>
              </a:ext>
            </a:extLst>
          </p:cNvPr>
          <p:cNvSpPr txBox="1"/>
          <p:nvPr/>
        </p:nvSpPr>
        <p:spPr>
          <a:xfrm>
            <a:off x="1630893" y="10039056"/>
            <a:ext cx="471013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F5721-E714-F14C-8333-492670AF8824}"/>
              </a:ext>
            </a:extLst>
          </p:cNvPr>
          <p:cNvSpPr txBox="1"/>
          <p:nvPr/>
        </p:nvSpPr>
        <p:spPr>
          <a:xfrm>
            <a:off x="1630894" y="10697386"/>
            <a:ext cx="471013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C0EB7-AEDD-364F-8FB7-0FCE19499138}"/>
              </a:ext>
            </a:extLst>
          </p:cNvPr>
          <p:cNvSpPr txBox="1"/>
          <p:nvPr/>
        </p:nvSpPr>
        <p:spPr>
          <a:xfrm>
            <a:off x="7095436" y="10039056"/>
            <a:ext cx="471013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7DDBC-5CAF-7747-B7C3-6D7A686DEE1E}"/>
              </a:ext>
            </a:extLst>
          </p:cNvPr>
          <p:cNvSpPr txBox="1"/>
          <p:nvPr/>
        </p:nvSpPr>
        <p:spPr>
          <a:xfrm>
            <a:off x="7095437" y="10697386"/>
            <a:ext cx="471013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DB541-BE55-6F45-AEC9-5EC590871D77}"/>
              </a:ext>
            </a:extLst>
          </p:cNvPr>
          <p:cNvSpPr txBox="1"/>
          <p:nvPr/>
        </p:nvSpPr>
        <p:spPr>
          <a:xfrm>
            <a:off x="12572073" y="10039056"/>
            <a:ext cx="471013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199FB-532D-584B-A57D-D8FEB6B5BC71}"/>
              </a:ext>
            </a:extLst>
          </p:cNvPr>
          <p:cNvSpPr txBox="1"/>
          <p:nvPr/>
        </p:nvSpPr>
        <p:spPr>
          <a:xfrm>
            <a:off x="12572074" y="10697386"/>
            <a:ext cx="471013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EE3B1-2ACA-974D-A164-F7AC431C4935}"/>
              </a:ext>
            </a:extLst>
          </p:cNvPr>
          <p:cNvSpPr txBox="1"/>
          <p:nvPr/>
        </p:nvSpPr>
        <p:spPr>
          <a:xfrm>
            <a:off x="18036617" y="10039056"/>
            <a:ext cx="471013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AD541-F39C-C745-81CA-7C0D9A7C7334}"/>
              </a:ext>
            </a:extLst>
          </p:cNvPr>
          <p:cNvSpPr txBox="1"/>
          <p:nvPr/>
        </p:nvSpPr>
        <p:spPr>
          <a:xfrm>
            <a:off x="18036618" y="10697386"/>
            <a:ext cx="471013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94839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45">
            <a:extLst>
              <a:ext uri="{FF2B5EF4-FFF2-40B4-BE49-F238E27FC236}">
                <a16:creationId xmlns:a16="http://schemas.microsoft.com/office/drawing/2014/main" id="{C77F4E8B-9CD4-4844-B1FD-33858A583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8476" y="3732460"/>
            <a:ext cx="346060" cy="346060"/>
          </a:xfrm>
          <a:custGeom>
            <a:avLst/>
            <a:gdLst>
              <a:gd name="T0" fmla="*/ 276 w 277"/>
              <a:gd name="T1" fmla="*/ 139 h 279"/>
              <a:gd name="T2" fmla="*/ 276 w 277"/>
              <a:gd name="T3" fmla="*/ 139 h 279"/>
              <a:gd name="T4" fmla="*/ 138 w 277"/>
              <a:gd name="T5" fmla="*/ 278 h 279"/>
              <a:gd name="T6" fmla="*/ 138 w 277"/>
              <a:gd name="T7" fmla="*/ 278 h 279"/>
              <a:gd name="T8" fmla="*/ 0 w 277"/>
              <a:gd name="T9" fmla="*/ 139 h 279"/>
              <a:gd name="T10" fmla="*/ 0 w 277"/>
              <a:gd name="T11" fmla="*/ 139 h 279"/>
              <a:gd name="T12" fmla="*/ 138 w 277"/>
              <a:gd name="T13" fmla="*/ 0 h 279"/>
              <a:gd name="T14" fmla="*/ 138 w 277"/>
              <a:gd name="T15" fmla="*/ 0 h 279"/>
              <a:gd name="T16" fmla="*/ 276 w 277"/>
              <a:gd name="T17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79">
                <a:moveTo>
                  <a:pt x="276" y="139"/>
                </a:moveTo>
                <a:lnTo>
                  <a:pt x="276" y="139"/>
                </a:lnTo>
                <a:cubicBezTo>
                  <a:pt x="276" y="215"/>
                  <a:pt x="215" y="278"/>
                  <a:pt x="138" y="278"/>
                </a:cubicBezTo>
                <a:lnTo>
                  <a:pt x="138" y="278"/>
                </a:lnTo>
                <a:cubicBezTo>
                  <a:pt x="62" y="278"/>
                  <a:pt x="0" y="215"/>
                  <a:pt x="0" y="139"/>
                </a:cubicBezTo>
                <a:lnTo>
                  <a:pt x="0" y="139"/>
                </a:lnTo>
                <a:cubicBezTo>
                  <a:pt x="0" y="63"/>
                  <a:pt x="62" y="0"/>
                  <a:pt x="138" y="0"/>
                </a:cubicBezTo>
                <a:lnTo>
                  <a:pt x="138" y="0"/>
                </a:lnTo>
                <a:cubicBezTo>
                  <a:pt x="215" y="0"/>
                  <a:pt x="276" y="63"/>
                  <a:pt x="276" y="1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B773E2C0-DC2A-1F44-8C5A-3DAFA53D5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8476" y="6187852"/>
            <a:ext cx="346060" cy="346064"/>
          </a:xfrm>
          <a:custGeom>
            <a:avLst/>
            <a:gdLst>
              <a:gd name="T0" fmla="*/ 276 w 277"/>
              <a:gd name="T1" fmla="*/ 138 h 278"/>
              <a:gd name="T2" fmla="*/ 276 w 277"/>
              <a:gd name="T3" fmla="*/ 138 h 278"/>
              <a:gd name="T4" fmla="*/ 138 w 277"/>
              <a:gd name="T5" fmla="*/ 277 h 278"/>
              <a:gd name="T6" fmla="*/ 138 w 277"/>
              <a:gd name="T7" fmla="*/ 277 h 278"/>
              <a:gd name="T8" fmla="*/ 0 w 277"/>
              <a:gd name="T9" fmla="*/ 138 h 278"/>
              <a:gd name="T10" fmla="*/ 0 w 277"/>
              <a:gd name="T11" fmla="*/ 138 h 278"/>
              <a:gd name="T12" fmla="*/ 138 w 277"/>
              <a:gd name="T13" fmla="*/ 0 h 278"/>
              <a:gd name="T14" fmla="*/ 138 w 277"/>
              <a:gd name="T15" fmla="*/ 0 h 278"/>
              <a:gd name="T16" fmla="*/ 276 w 277"/>
              <a:gd name="T17" fmla="*/ 13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78">
                <a:moveTo>
                  <a:pt x="276" y="138"/>
                </a:moveTo>
                <a:lnTo>
                  <a:pt x="276" y="138"/>
                </a:lnTo>
                <a:cubicBezTo>
                  <a:pt x="276" y="214"/>
                  <a:pt x="215" y="277"/>
                  <a:pt x="138" y="277"/>
                </a:cubicBezTo>
                <a:lnTo>
                  <a:pt x="138" y="277"/>
                </a:lnTo>
                <a:cubicBezTo>
                  <a:pt x="62" y="277"/>
                  <a:pt x="0" y="214"/>
                  <a:pt x="0" y="138"/>
                </a:cubicBezTo>
                <a:lnTo>
                  <a:pt x="0" y="138"/>
                </a:lnTo>
                <a:cubicBezTo>
                  <a:pt x="0" y="61"/>
                  <a:pt x="62" y="0"/>
                  <a:pt x="138" y="0"/>
                </a:cubicBezTo>
                <a:lnTo>
                  <a:pt x="138" y="0"/>
                </a:lnTo>
                <a:cubicBezTo>
                  <a:pt x="215" y="0"/>
                  <a:pt x="276" y="61"/>
                  <a:pt x="276" y="1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47">
            <a:extLst>
              <a:ext uri="{FF2B5EF4-FFF2-40B4-BE49-F238E27FC236}">
                <a16:creationId xmlns:a16="http://schemas.microsoft.com/office/drawing/2014/main" id="{2E0EB700-C021-174D-8B05-5ECD25988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8476" y="8637750"/>
            <a:ext cx="346060" cy="346064"/>
          </a:xfrm>
          <a:custGeom>
            <a:avLst/>
            <a:gdLst>
              <a:gd name="T0" fmla="*/ 276 w 277"/>
              <a:gd name="T1" fmla="*/ 138 h 278"/>
              <a:gd name="T2" fmla="*/ 276 w 277"/>
              <a:gd name="T3" fmla="*/ 138 h 278"/>
              <a:gd name="T4" fmla="*/ 138 w 277"/>
              <a:gd name="T5" fmla="*/ 277 h 278"/>
              <a:gd name="T6" fmla="*/ 138 w 277"/>
              <a:gd name="T7" fmla="*/ 277 h 278"/>
              <a:gd name="T8" fmla="*/ 0 w 277"/>
              <a:gd name="T9" fmla="*/ 138 h 278"/>
              <a:gd name="T10" fmla="*/ 0 w 277"/>
              <a:gd name="T11" fmla="*/ 138 h 278"/>
              <a:gd name="T12" fmla="*/ 138 w 277"/>
              <a:gd name="T13" fmla="*/ 0 h 278"/>
              <a:gd name="T14" fmla="*/ 138 w 277"/>
              <a:gd name="T15" fmla="*/ 0 h 278"/>
              <a:gd name="T16" fmla="*/ 276 w 277"/>
              <a:gd name="T17" fmla="*/ 13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78">
                <a:moveTo>
                  <a:pt x="276" y="138"/>
                </a:moveTo>
                <a:lnTo>
                  <a:pt x="276" y="138"/>
                </a:lnTo>
                <a:cubicBezTo>
                  <a:pt x="276" y="215"/>
                  <a:pt x="215" y="277"/>
                  <a:pt x="138" y="277"/>
                </a:cubicBezTo>
                <a:lnTo>
                  <a:pt x="138" y="277"/>
                </a:lnTo>
                <a:cubicBezTo>
                  <a:pt x="62" y="277"/>
                  <a:pt x="0" y="215"/>
                  <a:pt x="0" y="138"/>
                </a:cubicBezTo>
                <a:lnTo>
                  <a:pt x="0" y="138"/>
                </a:lnTo>
                <a:cubicBezTo>
                  <a:pt x="0" y="62"/>
                  <a:pt x="62" y="0"/>
                  <a:pt x="138" y="0"/>
                </a:cubicBezTo>
                <a:lnTo>
                  <a:pt x="138" y="0"/>
                </a:lnTo>
                <a:cubicBezTo>
                  <a:pt x="215" y="0"/>
                  <a:pt x="276" y="62"/>
                  <a:pt x="276" y="1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48">
            <a:extLst>
              <a:ext uri="{FF2B5EF4-FFF2-40B4-BE49-F238E27FC236}">
                <a16:creationId xmlns:a16="http://schemas.microsoft.com/office/drawing/2014/main" id="{2C813766-8DE4-7B48-868F-7A5A22BE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8476" y="11087649"/>
            <a:ext cx="346060" cy="346064"/>
          </a:xfrm>
          <a:custGeom>
            <a:avLst/>
            <a:gdLst>
              <a:gd name="T0" fmla="*/ 276 w 277"/>
              <a:gd name="T1" fmla="*/ 139 h 278"/>
              <a:gd name="T2" fmla="*/ 276 w 277"/>
              <a:gd name="T3" fmla="*/ 139 h 278"/>
              <a:gd name="T4" fmla="*/ 138 w 277"/>
              <a:gd name="T5" fmla="*/ 277 h 278"/>
              <a:gd name="T6" fmla="*/ 138 w 277"/>
              <a:gd name="T7" fmla="*/ 277 h 278"/>
              <a:gd name="T8" fmla="*/ 0 w 277"/>
              <a:gd name="T9" fmla="*/ 139 h 278"/>
              <a:gd name="T10" fmla="*/ 0 w 277"/>
              <a:gd name="T11" fmla="*/ 139 h 278"/>
              <a:gd name="T12" fmla="*/ 138 w 277"/>
              <a:gd name="T13" fmla="*/ 0 h 278"/>
              <a:gd name="T14" fmla="*/ 138 w 277"/>
              <a:gd name="T15" fmla="*/ 0 h 278"/>
              <a:gd name="T16" fmla="*/ 276 w 277"/>
              <a:gd name="T17" fmla="*/ 13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278">
                <a:moveTo>
                  <a:pt x="276" y="139"/>
                </a:moveTo>
                <a:lnTo>
                  <a:pt x="276" y="139"/>
                </a:lnTo>
                <a:cubicBezTo>
                  <a:pt x="276" y="215"/>
                  <a:pt x="215" y="277"/>
                  <a:pt x="138" y="277"/>
                </a:cubicBezTo>
                <a:lnTo>
                  <a:pt x="138" y="277"/>
                </a:lnTo>
                <a:cubicBezTo>
                  <a:pt x="62" y="277"/>
                  <a:pt x="0" y="215"/>
                  <a:pt x="0" y="139"/>
                </a:cubicBezTo>
                <a:lnTo>
                  <a:pt x="0" y="139"/>
                </a:lnTo>
                <a:cubicBezTo>
                  <a:pt x="0" y="62"/>
                  <a:pt x="62" y="0"/>
                  <a:pt x="138" y="0"/>
                </a:cubicBezTo>
                <a:lnTo>
                  <a:pt x="138" y="0"/>
                </a:lnTo>
                <a:cubicBezTo>
                  <a:pt x="215" y="0"/>
                  <a:pt x="276" y="62"/>
                  <a:pt x="276" y="1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84571-20B9-3445-B1B0-2DEC0DEC089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D0677-8F7A-4246-B05B-41A5667ACAE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AF422-9005-D644-AAB4-8DF6CD628B43}"/>
              </a:ext>
            </a:extLst>
          </p:cNvPr>
          <p:cNvSpPr txBox="1"/>
          <p:nvPr/>
        </p:nvSpPr>
        <p:spPr>
          <a:xfrm>
            <a:off x="17378710" y="3623687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4C999-2168-3D49-8986-2796CEA43A77}"/>
              </a:ext>
            </a:extLst>
          </p:cNvPr>
          <p:cNvSpPr txBox="1"/>
          <p:nvPr/>
        </p:nvSpPr>
        <p:spPr>
          <a:xfrm>
            <a:off x="17378710" y="4275754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AC587-47E2-D24A-84B8-B11B590917E6}"/>
              </a:ext>
            </a:extLst>
          </p:cNvPr>
          <p:cNvSpPr txBox="1"/>
          <p:nvPr/>
        </p:nvSpPr>
        <p:spPr>
          <a:xfrm>
            <a:off x="17378710" y="6069600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2624A-2F2A-DB4E-A904-CB072174296E}"/>
              </a:ext>
            </a:extLst>
          </p:cNvPr>
          <p:cNvSpPr txBox="1"/>
          <p:nvPr/>
        </p:nvSpPr>
        <p:spPr>
          <a:xfrm>
            <a:off x="17378710" y="6721667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FBC9E-4545-E749-8962-75D3B637A540}"/>
              </a:ext>
            </a:extLst>
          </p:cNvPr>
          <p:cNvSpPr txBox="1"/>
          <p:nvPr/>
        </p:nvSpPr>
        <p:spPr>
          <a:xfrm>
            <a:off x="17378710" y="8531221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6D711-DBE7-554A-A343-5EC2541712C2}"/>
              </a:ext>
            </a:extLst>
          </p:cNvPr>
          <p:cNvSpPr txBox="1"/>
          <p:nvPr/>
        </p:nvSpPr>
        <p:spPr>
          <a:xfrm>
            <a:off x="17378710" y="9183288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E6BE6-DB5E-4D4E-98EF-39E36B7D89BB}"/>
              </a:ext>
            </a:extLst>
          </p:cNvPr>
          <p:cNvSpPr txBox="1"/>
          <p:nvPr/>
        </p:nvSpPr>
        <p:spPr>
          <a:xfrm>
            <a:off x="17378710" y="10972060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69F61-37AC-024A-8B4C-052EB920ECFE}"/>
              </a:ext>
            </a:extLst>
          </p:cNvPr>
          <p:cNvSpPr txBox="1"/>
          <p:nvPr/>
        </p:nvSpPr>
        <p:spPr>
          <a:xfrm>
            <a:off x="17378710" y="11624127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64A93E3-6A99-784F-B1F7-9C4E1DAAF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680765"/>
              </p:ext>
            </p:extLst>
          </p:nvPr>
        </p:nvGraphicFramePr>
        <p:xfrm>
          <a:off x="2377442" y="3799840"/>
          <a:ext cx="13336170" cy="831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F03CA06-9E64-AE4D-8A0D-429B4DDBEF8A}"/>
              </a:ext>
            </a:extLst>
          </p:cNvPr>
          <p:cNvSpPr txBox="1"/>
          <p:nvPr/>
        </p:nvSpPr>
        <p:spPr>
          <a:xfrm>
            <a:off x="3562453" y="11841310"/>
            <a:ext cx="2483506" cy="53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18 - 24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16CB9C-8311-8641-9752-509DE65C9BF6}"/>
              </a:ext>
            </a:extLst>
          </p:cNvPr>
          <p:cNvSpPr txBox="1"/>
          <p:nvPr/>
        </p:nvSpPr>
        <p:spPr>
          <a:xfrm>
            <a:off x="6634409" y="11841310"/>
            <a:ext cx="2483506" cy="53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25 - 32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3E8EE0-DE75-3845-A6BA-C4538B104610}"/>
              </a:ext>
            </a:extLst>
          </p:cNvPr>
          <p:cNvSpPr txBox="1"/>
          <p:nvPr/>
        </p:nvSpPr>
        <p:spPr>
          <a:xfrm>
            <a:off x="9706365" y="11841310"/>
            <a:ext cx="2483506" cy="53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33 - 40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1A7AF-0A27-1640-A7E5-EE59932A480F}"/>
              </a:ext>
            </a:extLst>
          </p:cNvPr>
          <p:cNvSpPr txBox="1"/>
          <p:nvPr/>
        </p:nvSpPr>
        <p:spPr>
          <a:xfrm>
            <a:off x="12778321" y="11841310"/>
            <a:ext cx="2483506" cy="53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41 - 55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29F0B4-1D67-A846-B806-DA2A59042017}"/>
              </a:ext>
            </a:extLst>
          </p:cNvPr>
          <p:cNvCxnSpPr/>
          <p:nvPr/>
        </p:nvCxnSpPr>
        <p:spPr>
          <a:xfrm>
            <a:off x="3256547" y="11841310"/>
            <a:ext cx="1232033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1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9CFE1A7D-EBF2-DB48-921D-C889BFBD3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435" y="3842323"/>
            <a:ext cx="3301323" cy="1702845"/>
          </a:xfrm>
          <a:custGeom>
            <a:avLst/>
            <a:gdLst>
              <a:gd name="T0" fmla="*/ 2158 w 2651"/>
              <a:gd name="T1" fmla="*/ 0 h 1366"/>
              <a:gd name="T2" fmla="*/ 492 w 2651"/>
              <a:gd name="T3" fmla="*/ 0 h 1366"/>
              <a:gd name="T4" fmla="*/ 492 w 2651"/>
              <a:gd name="T5" fmla="*/ 0 h 1366"/>
              <a:gd name="T6" fmla="*/ 0 w 2651"/>
              <a:gd name="T7" fmla="*/ 491 h 1366"/>
              <a:gd name="T8" fmla="*/ 0 w 2651"/>
              <a:gd name="T9" fmla="*/ 491 h 1366"/>
              <a:gd name="T10" fmla="*/ 0 w 2651"/>
              <a:gd name="T11" fmla="*/ 491 h 1366"/>
              <a:gd name="T12" fmla="*/ 492 w 2651"/>
              <a:gd name="T13" fmla="*/ 982 h 1366"/>
              <a:gd name="T14" fmla="*/ 1105 w 2651"/>
              <a:gd name="T15" fmla="*/ 982 h 1366"/>
              <a:gd name="T16" fmla="*/ 1325 w 2651"/>
              <a:gd name="T17" fmla="*/ 1365 h 1366"/>
              <a:gd name="T18" fmla="*/ 1546 w 2651"/>
              <a:gd name="T19" fmla="*/ 982 h 1366"/>
              <a:gd name="T20" fmla="*/ 2158 w 2651"/>
              <a:gd name="T21" fmla="*/ 982 h 1366"/>
              <a:gd name="T22" fmla="*/ 2158 w 2651"/>
              <a:gd name="T23" fmla="*/ 982 h 1366"/>
              <a:gd name="T24" fmla="*/ 2650 w 2651"/>
              <a:gd name="T25" fmla="*/ 491 h 1366"/>
              <a:gd name="T26" fmla="*/ 2650 w 2651"/>
              <a:gd name="T27" fmla="*/ 491 h 1366"/>
              <a:gd name="T28" fmla="*/ 2650 w 2651"/>
              <a:gd name="T29" fmla="*/ 491 h 1366"/>
              <a:gd name="T30" fmla="*/ 2158 w 2651"/>
              <a:gd name="T31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1" h="1366">
                <a:moveTo>
                  <a:pt x="2158" y="0"/>
                </a:moveTo>
                <a:lnTo>
                  <a:pt x="492" y="0"/>
                </a:lnTo>
                <a:lnTo>
                  <a:pt x="492" y="0"/>
                </a:lnTo>
                <a:cubicBezTo>
                  <a:pt x="222" y="0"/>
                  <a:pt x="0" y="221"/>
                  <a:pt x="0" y="491"/>
                </a:cubicBezTo>
                <a:lnTo>
                  <a:pt x="0" y="491"/>
                </a:lnTo>
                <a:lnTo>
                  <a:pt x="0" y="491"/>
                </a:lnTo>
                <a:cubicBezTo>
                  <a:pt x="0" y="762"/>
                  <a:pt x="222" y="982"/>
                  <a:pt x="492" y="982"/>
                </a:cubicBezTo>
                <a:lnTo>
                  <a:pt x="1105" y="982"/>
                </a:lnTo>
                <a:lnTo>
                  <a:pt x="1325" y="1365"/>
                </a:lnTo>
                <a:lnTo>
                  <a:pt x="1546" y="982"/>
                </a:lnTo>
                <a:lnTo>
                  <a:pt x="2158" y="982"/>
                </a:lnTo>
                <a:lnTo>
                  <a:pt x="2158" y="982"/>
                </a:lnTo>
                <a:cubicBezTo>
                  <a:pt x="2428" y="982"/>
                  <a:pt x="2650" y="762"/>
                  <a:pt x="2650" y="491"/>
                </a:cubicBezTo>
                <a:lnTo>
                  <a:pt x="2650" y="491"/>
                </a:lnTo>
                <a:lnTo>
                  <a:pt x="2650" y="491"/>
                </a:lnTo>
                <a:cubicBezTo>
                  <a:pt x="2650" y="221"/>
                  <a:pt x="2428" y="0"/>
                  <a:pt x="215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40">
            <a:extLst>
              <a:ext uri="{FF2B5EF4-FFF2-40B4-BE49-F238E27FC236}">
                <a16:creationId xmlns:a16="http://schemas.microsoft.com/office/drawing/2014/main" id="{99DB5BE7-8117-D44C-BC46-840032CD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11" y="3842323"/>
            <a:ext cx="3301323" cy="1702845"/>
          </a:xfrm>
          <a:custGeom>
            <a:avLst/>
            <a:gdLst>
              <a:gd name="T0" fmla="*/ 2157 w 2650"/>
              <a:gd name="T1" fmla="*/ 0 h 1366"/>
              <a:gd name="T2" fmla="*/ 491 w 2650"/>
              <a:gd name="T3" fmla="*/ 0 h 1366"/>
              <a:gd name="T4" fmla="*/ 491 w 2650"/>
              <a:gd name="T5" fmla="*/ 0 h 1366"/>
              <a:gd name="T6" fmla="*/ 0 w 2650"/>
              <a:gd name="T7" fmla="*/ 491 h 1366"/>
              <a:gd name="T8" fmla="*/ 0 w 2650"/>
              <a:gd name="T9" fmla="*/ 491 h 1366"/>
              <a:gd name="T10" fmla="*/ 0 w 2650"/>
              <a:gd name="T11" fmla="*/ 491 h 1366"/>
              <a:gd name="T12" fmla="*/ 491 w 2650"/>
              <a:gd name="T13" fmla="*/ 982 h 1366"/>
              <a:gd name="T14" fmla="*/ 1103 w 2650"/>
              <a:gd name="T15" fmla="*/ 982 h 1366"/>
              <a:gd name="T16" fmla="*/ 1324 w 2650"/>
              <a:gd name="T17" fmla="*/ 1365 h 1366"/>
              <a:gd name="T18" fmla="*/ 1545 w 2650"/>
              <a:gd name="T19" fmla="*/ 982 h 1366"/>
              <a:gd name="T20" fmla="*/ 2157 w 2650"/>
              <a:gd name="T21" fmla="*/ 982 h 1366"/>
              <a:gd name="T22" fmla="*/ 2157 w 2650"/>
              <a:gd name="T23" fmla="*/ 982 h 1366"/>
              <a:gd name="T24" fmla="*/ 2649 w 2650"/>
              <a:gd name="T25" fmla="*/ 491 h 1366"/>
              <a:gd name="T26" fmla="*/ 2649 w 2650"/>
              <a:gd name="T27" fmla="*/ 491 h 1366"/>
              <a:gd name="T28" fmla="*/ 2649 w 2650"/>
              <a:gd name="T29" fmla="*/ 491 h 1366"/>
              <a:gd name="T30" fmla="*/ 2157 w 2650"/>
              <a:gd name="T31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0" h="1366">
                <a:moveTo>
                  <a:pt x="2157" y="0"/>
                </a:moveTo>
                <a:lnTo>
                  <a:pt x="491" y="0"/>
                </a:lnTo>
                <a:lnTo>
                  <a:pt x="491" y="0"/>
                </a:lnTo>
                <a:cubicBezTo>
                  <a:pt x="221" y="0"/>
                  <a:pt x="0" y="221"/>
                  <a:pt x="0" y="491"/>
                </a:cubicBezTo>
                <a:lnTo>
                  <a:pt x="0" y="491"/>
                </a:lnTo>
                <a:lnTo>
                  <a:pt x="0" y="491"/>
                </a:lnTo>
                <a:cubicBezTo>
                  <a:pt x="0" y="762"/>
                  <a:pt x="221" y="982"/>
                  <a:pt x="491" y="982"/>
                </a:cubicBezTo>
                <a:lnTo>
                  <a:pt x="1103" y="982"/>
                </a:lnTo>
                <a:lnTo>
                  <a:pt x="1324" y="1365"/>
                </a:lnTo>
                <a:lnTo>
                  <a:pt x="1545" y="982"/>
                </a:lnTo>
                <a:lnTo>
                  <a:pt x="2157" y="982"/>
                </a:lnTo>
                <a:lnTo>
                  <a:pt x="2157" y="982"/>
                </a:lnTo>
                <a:cubicBezTo>
                  <a:pt x="2427" y="982"/>
                  <a:pt x="2649" y="762"/>
                  <a:pt x="2649" y="491"/>
                </a:cubicBezTo>
                <a:lnTo>
                  <a:pt x="2649" y="491"/>
                </a:lnTo>
                <a:lnTo>
                  <a:pt x="2649" y="491"/>
                </a:lnTo>
                <a:cubicBezTo>
                  <a:pt x="2649" y="221"/>
                  <a:pt x="2427" y="0"/>
                  <a:pt x="215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17">
            <a:extLst>
              <a:ext uri="{FF2B5EF4-FFF2-40B4-BE49-F238E27FC236}">
                <a16:creationId xmlns:a16="http://schemas.microsoft.com/office/drawing/2014/main" id="{C6959DD2-B3BE-F747-9456-C4A375D6A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390" y="3842323"/>
            <a:ext cx="3301323" cy="1702845"/>
          </a:xfrm>
          <a:custGeom>
            <a:avLst/>
            <a:gdLst>
              <a:gd name="T0" fmla="*/ 2157 w 2650"/>
              <a:gd name="T1" fmla="*/ 0 h 1366"/>
              <a:gd name="T2" fmla="*/ 492 w 2650"/>
              <a:gd name="T3" fmla="*/ 0 h 1366"/>
              <a:gd name="T4" fmla="*/ 492 w 2650"/>
              <a:gd name="T5" fmla="*/ 0 h 1366"/>
              <a:gd name="T6" fmla="*/ 0 w 2650"/>
              <a:gd name="T7" fmla="*/ 491 h 1366"/>
              <a:gd name="T8" fmla="*/ 0 w 2650"/>
              <a:gd name="T9" fmla="*/ 491 h 1366"/>
              <a:gd name="T10" fmla="*/ 0 w 2650"/>
              <a:gd name="T11" fmla="*/ 491 h 1366"/>
              <a:gd name="T12" fmla="*/ 492 w 2650"/>
              <a:gd name="T13" fmla="*/ 982 h 1366"/>
              <a:gd name="T14" fmla="*/ 1103 w 2650"/>
              <a:gd name="T15" fmla="*/ 982 h 1366"/>
              <a:gd name="T16" fmla="*/ 1324 w 2650"/>
              <a:gd name="T17" fmla="*/ 1365 h 1366"/>
              <a:gd name="T18" fmla="*/ 1545 w 2650"/>
              <a:gd name="T19" fmla="*/ 982 h 1366"/>
              <a:gd name="T20" fmla="*/ 2157 w 2650"/>
              <a:gd name="T21" fmla="*/ 982 h 1366"/>
              <a:gd name="T22" fmla="*/ 2157 w 2650"/>
              <a:gd name="T23" fmla="*/ 982 h 1366"/>
              <a:gd name="T24" fmla="*/ 2649 w 2650"/>
              <a:gd name="T25" fmla="*/ 491 h 1366"/>
              <a:gd name="T26" fmla="*/ 2649 w 2650"/>
              <a:gd name="T27" fmla="*/ 491 h 1366"/>
              <a:gd name="T28" fmla="*/ 2649 w 2650"/>
              <a:gd name="T29" fmla="*/ 491 h 1366"/>
              <a:gd name="T30" fmla="*/ 2157 w 2650"/>
              <a:gd name="T31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0" h="1366">
                <a:moveTo>
                  <a:pt x="2157" y="0"/>
                </a:moveTo>
                <a:lnTo>
                  <a:pt x="492" y="0"/>
                </a:lnTo>
                <a:lnTo>
                  <a:pt x="492" y="0"/>
                </a:lnTo>
                <a:cubicBezTo>
                  <a:pt x="221" y="0"/>
                  <a:pt x="0" y="221"/>
                  <a:pt x="0" y="491"/>
                </a:cubicBezTo>
                <a:lnTo>
                  <a:pt x="0" y="491"/>
                </a:lnTo>
                <a:lnTo>
                  <a:pt x="0" y="491"/>
                </a:lnTo>
                <a:cubicBezTo>
                  <a:pt x="0" y="762"/>
                  <a:pt x="221" y="982"/>
                  <a:pt x="492" y="982"/>
                </a:cubicBezTo>
                <a:lnTo>
                  <a:pt x="1103" y="982"/>
                </a:lnTo>
                <a:lnTo>
                  <a:pt x="1324" y="1365"/>
                </a:lnTo>
                <a:lnTo>
                  <a:pt x="1545" y="982"/>
                </a:lnTo>
                <a:lnTo>
                  <a:pt x="2157" y="982"/>
                </a:lnTo>
                <a:lnTo>
                  <a:pt x="2157" y="982"/>
                </a:lnTo>
                <a:cubicBezTo>
                  <a:pt x="2428" y="982"/>
                  <a:pt x="2649" y="762"/>
                  <a:pt x="2649" y="491"/>
                </a:cubicBezTo>
                <a:lnTo>
                  <a:pt x="2649" y="491"/>
                </a:lnTo>
                <a:lnTo>
                  <a:pt x="2649" y="491"/>
                </a:lnTo>
                <a:cubicBezTo>
                  <a:pt x="2649" y="221"/>
                  <a:pt x="2428" y="0"/>
                  <a:pt x="215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94">
            <a:extLst>
              <a:ext uri="{FF2B5EF4-FFF2-40B4-BE49-F238E27FC236}">
                <a16:creationId xmlns:a16="http://schemas.microsoft.com/office/drawing/2014/main" id="{7140C909-2245-D14E-AEE3-E61C839B8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366" y="3842323"/>
            <a:ext cx="3301323" cy="1702845"/>
          </a:xfrm>
          <a:custGeom>
            <a:avLst/>
            <a:gdLst>
              <a:gd name="T0" fmla="*/ 2157 w 2650"/>
              <a:gd name="T1" fmla="*/ 0 h 1366"/>
              <a:gd name="T2" fmla="*/ 491 w 2650"/>
              <a:gd name="T3" fmla="*/ 0 h 1366"/>
              <a:gd name="T4" fmla="*/ 491 w 2650"/>
              <a:gd name="T5" fmla="*/ 0 h 1366"/>
              <a:gd name="T6" fmla="*/ 0 w 2650"/>
              <a:gd name="T7" fmla="*/ 491 h 1366"/>
              <a:gd name="T8" fmla="*/ 0 w 2650"/>
              <a:gd name="T9" fmla="*/ 491 h 1366"/>
              <a:gd name="T10" fmla="*/ 0 w 2650"/>
              <a:gd name="T11" fmla="*/ 491 h 1366"/>
              <a:gd name="T12" fmla="*/ 491 w 2650"/>
              <a:gd name="T13" fmla="*/ 983 h 1366"/>
              <a:gd name="T14" fmla="*/ 1104 w 2650"/>
              <a:gd name="T15" fmla="*/ 983 h 1366"/>
              <a:gd name="T16" fmla="*/ 1324 w 2650"/>
              <a:gd name="T17" fmla="*/ 1365 h 1366"/>
              <a:gd name="T18" fmla="*/ 1545 w 2650"/>
              <a:gd name="T19" fmla="*/ 983 h 1366"/>
              <a:gd name="T20" fmla="*/ 2157 w 2650"/>
              <a:gd name="T21" fmla="*/ 983 h 1366"/>
              <a:gd name="T22" fmla="*/ 2157 w 2650"/>
              <a:gd name="T23" fmla="*/ 983 h 1366"/>
              <a:gd name="T24" fmla="*/ 2649 w 2650"/>
              <a:gd name="T25" fmla="*/ 491 h 1366"/>
              <a:gd name="T26" fmla="*/ 2649 w 2650"/>
              <a:gd name="T27" fmla="*/ 491 h 1366"/>
              <a:gd name="T28" fmla="*/ 2649 w 2650"/>
              <a:gd name="T29" fmla="*/ 491 h 1366"/>
              <a:gd name="T30" fmla="*/ 2157 w 2650"/>
              <a:gd name="T31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0" h="1366">
                <a:moveTo>
                  <a:pt x="2157" y="0"/>
                </a:moveTo>
                <a:lnTo>
                  <a:pt x="491" y="0"/>
                </a:lnTo>
                <a:lnTo>
                  <a:pt x="491" y="0"/>
                </a:lnTo>
                <a:cubicBezTo>
                  <a:pt x="221" y="0"/>
                  <a:pt x="0" y="221"/>
                  <a:pt x="0" y="491"/>
                </a:cubicBezTo>
                <a:lnTo>
                  <a:pt x="0" y="491"/>
                </a:lnTo>
                <a:lnTo>
                  <a:pt x="0" y="491"/>
                </a:lnTo>
                <a:cubicBezTo>
                  <a:pt x="0" y="762"/>
                  <a:pt x="221" y="983"/>
                  <a:pt x="491" y="983"/>
                </a:cubicBezTo>
                <a:lnTo>
                  <a:pt x="1104" y="983"/>
                </a:lnTo>
                <a:lnTo>
                  <a:pt x="1324" y="1365"/>
                </a:lnTo>
                <a:lnTo>
                  <a:pt x="1545" y="983"/>
                </a:lnTo>
                <a:lnTo>
                  <a:pt x="2157" y="983"/>
                </a:lnTo>
                <a:lnTo>
                  <a:pt x="2157" y="983"/>
                </a:lnTo>
                <a:cubicBezTo>
                  <a:pt x="2428" y="983"/>
                  <a:pt x="2649" y="762"/>
                  <a:pt x="2649" y="491"/>
                </a:cubicBezTo>
                <a:lnTo>
                  <a:pt x="2649" y="491"/>
                </a:lnTo>
                <a:lnTo>
                  <a:pt x="2649" y="491"/>
                </a:lnTo>
                <a:cubicBezTo>
                  <a:pt x="2649" y="221"/>
                  <a:pt x="2428" y="0"/>
                  <a:pt x="215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F3A80159-305F-A74F-8A7D-6322AE4F1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525665"/>
              </p:ext>
            </p:extLst>
          </p:nvPr>
        </p:nvGraphicFramePr>
        <p:xfrm>
          <a:off x="1921908" y="5914246"/>
          <a:ext cx="3897970" cy="3897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34D24C51-42FD-7747-B620-3244F90E7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138872"/>
              </p:ext>
            </p:extLst>
          </p:nvPr>
        </p:nvGraphicFramePr>
        <p:xfrm>
          <a:off x="7471343" y="5914246"/>
          <a:ext cx="3897970" cy="3897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F99CF6F-67B0-8544-960B-77B816E34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038425"/>
              </p:ext>
            </p:extLst>
          </p:nvPr>
        </p:nvGraphicFramePr>
        <p:xfrm>
          <a:off x="13020779" y="5914246"/>
          <a:ext cx="3897970" cy="3897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8E43334-EA9D-9C4B-9AB7-0C77CDA5F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95966"/>
              </p:ext>
            </p:extLst>
          </p:nvPr>
        </p:nvGraphicFramePr>
        <p:xfrm>
          <a:off x="18567624" y="5914246"/>
          <a:ext cx="3897970" cy="3897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Freeform 65">
            <a:extLst>
              <a:ext uri="{FF2B5EF4-FFF2-40B4-BE49-F238E27FC236}">
                <a16:creationId xmlns:a16="http://schemas.microsoft.com/office/drawing/2014/main" id="{77D4992A-8CB6-614A-8ABB-C1A93237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238" y="5979117"/>
            <a:ext cx="3768229" cy="3768229"/>
          </a:xfrm>
          <a:custGeom>
            <a:avLst/>
            <a:gdLst>
              <a:gd name="T0" fmla="*/ 3026 w 3027"/>
              <a:gd name="T1" fmla="*/ 1512 h 3026"/>
              <a:gd name="T2" fmla="*/ 3026 w 3027"/>
              <a:gd name="T3" fmla="*/ 1512 h 3026"/>
              <a:gd name="T4" fmla="*/ 1513 w 3027"/>
              <a:gd name="T5" fmla="*/ 3025 h 3026"/>
              <a:gd name="T6" fmla="*/ 1513 w 3027"/>
              <a:gd name="T7" fmla="*/ 3025 h 3026"/>
              <a:gd name="T8" fmla="*/ 0 w 3027"/>
              <a:gd name="T9" fmla="*/ 1512 h 3026"/>
              <a:gd name="T10" fmla="*/ 0 w 3027"/>
              <a:gd name="T11" fmla="*/ 1512 h 3026"/>
              <a:gd name="T12" fmla="*/ 1513 w 3027"/>
              <a:gd name="T13" fmla="*/ 0 h 3026"/>
              <a:gd name="T14" fmla="*/ 1513 w 3027"/>
              <a:gd name="T15" fmla="*/ 0 h 3026"/>
              <a:gd name="T16" fmla="*/ 3026 w 3027"/>
              <a:gd name="T17" fmla="*/ 1512 h 3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7" h="3026">
                <a:moveTo>
                  <a:pt x="3026" y="1512"/>
                </a:moveTo>
                <a:lnTo>
                  <a:pt x="3026" y="1512"/>
                </a:lnTo>
                <a:cubicBezTo>
                  <a:pt x="3026" y="2348"/>
                  <a:pt x="2349" y="3025"/>
                  <a:pt x="1513" y="3025"/>
                </a:cubicBezTo>
                <a:lnTo>
                  <a:pt x="1513" y="3025"/>
                </a:lnTo>
                <a:cubicBezTo>
                  <a:pt x="677" y="3025"/>
                  <a:pt x="0" y="2348"/>
                  <a:pt x="0" y="1512"/>
                </a:cubicBezTo>
                <a:lnTo>
                  <a:pt x="0" y="1512"/>
                </a:lnTo>
                <a:cubicBezTo>
                  <a:pt x="0" y="677"/>
                  <a:pt x="677" y="0"/>
                  <a:pt x="1513" y="0"/>
                </a:cubicBezTo>
                <a:lnTo>
                  <a:pt x="1513" y="0"/>
                </a:lnTo>
                <a:cubicBezTo>
                  <a:pt x="2349" y="0"/>
                  <a:pt x="3026" y="677"/>
                  <a:pt x="3026" y="151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42">
            <a:extLst>
              <a:ext uri="{FF2B5EF4-FFF2-40B4-BE49-F238E27FC236}">
                <a16:creationId xmlns:a16="http://schemas.microsoft.com/office/drawing/2014/main" id="{0126C732-F829-D24D-8115-BD4F86DAB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214" y="5979117"/>
            <a:ext cx="3768229" cy="3768229"/>
          </a:xfrm>
          <a:custGeom>
            <a:avLst/>
            <a:gdLst>
              <a:gd name="T0" fmla="*/ 3026 w 3027"/>
              <a:gd name="T1" fmla="*/ 1512 h 3026"/>
              <a:gd name="T2" fmla="*/ 3026 w 3027"/>
              <a:gd name="T3" fmla="*/ 1512 h 3026"/>
              <a:gd name="T4" fmla="*/ 1513 w 3027"/>
              <a:gd name="T5" fmla="*/ 3025 h 3026"/>
              <a:gd name="T6" fmla="*/ 1513 w 3027"/>
              <a:gd name="T7" fmla="*/ 3025 h 3026"/>
              <a:gd name="T8" fmla="*/ 0 w 3027"/>
              <a:gd name="T9" fmla="*/ 1512 h 3026"/>
              <a:gd name="T10" fmla="*/ 0 w 3027"/>
              <a:gd name="T11" fmla="*/ 1512 h 3026"/>
              <a:gd name="T12" fmla="*/ 1513 w 3027"/>
              <a:gd name="T13" fmla="*/ 0 h 3026"/>
              <a:gd name="T14" fmla="*/ 1513 w 3027"/>
              <a:gd name="T15" fmla="*/ 0 h 3026"/>
              <a:gd name="T16" fmla="*/ 3026 w 3027"/>
              <a:gd name="T17" fmla="*/ 1512 h 3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7" h="3026">
                <a:moveTo>
                  <a:pt x="3026" y="1512"/>
                </a:moveTo>
                <a:lnTo>
                  <a:pt x="3026" y="1512"/>
                </a:lnTo>
                <a:cubicBezTo>
                  <a:pt x="3026" y="2348"/>
                  <a:pt x="2349" y="3025"/>
                  <a:pt x="1513" y="3025"/>
                </a:cubicBezTo>
                <a:lnTo>
                  <a:pt x="1513" y="3025"/>
                </a:lnTo>
                <a:cubicBezTo>
                  <a:pt x="677" y="3025"/>
                  <a:pt x="0" y="2348"/>
                  <a:pt x="0" y="1512"/>
                </a:cubicBezTo>
                <a:lnTo>
                  <a:pt x="0" y="1512"/>
                </a:lnTo>
                <a:cubicBezTo>
                  <a:pt x="0" y="677"/>
                  <a:pt x="677" y="0"/>
                  <a:pt x="1513" y="0"/>
                </a:cubicBezTo>
                <a:lnTo>
                  <a:pt x="1513" y="0"/>
                </a:lnTo>
                <a:cubicBezTo>
                  <a:pt x="2349" y="0"/>
                  <a:pt x="3026" y="677"/>
                  <a:pt x="3026" y="1512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19">
            <a:extLst>
              <a:ext uri="{FF2B5EF4-FFF2-40B4-BE49-F238E27FC236}">
                <a16:creationId xmlns:a16="http://schemas.microsoft.com/office/drawing/2014/main" id="{ED429143-E9BD-2F44-928A-DAE224F03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4192" y="5979117"/>
            <a:ext cx="3768229" cy="3768229"/>
          </a:xfrm>
          <a:custGeom>
            <a:avLst/>
            <a:gdLst>
              <a:gd name="T0" fmla="*/ 3026 w 3027"/>
              <a:gd name="T1" fmla="*/ 1512 h 3026"/>
              <a:gd name="T2" fmla="*/ 3026 w 3027"/>
              <a:gd name="T3" fmla="*/ 1512 h 3026"/>
              <a:gd name="T4" fmla="*/ 1513 w 3027"/>
              <a:gd name="T5" fmla="*/ 3025 h 3026"/>
              <a:gd name="T6" fmla="*/ 1513 w 3027"/>
              <a:gd name="T7" fmla="*/ 3025 h 3026"/>
              <a:gd name="T8" fmla="*/ 0 w 3027"/>
              <a:gd name="T9" fmla="*/ 1512 h 3026"/>
              <a:gd name="T10" fmla="*/ 0 w 3027"/>
              <a:gd name="T11" fmla="*/ 1512 h 3026"/>
              <a:gd name="T12" fmla="*/ 1513 w 3027"/>
              <a:gd name="T13" fmla="*/ 0 h 3026"/>
              <a:gd name="T14" fmla="*/ 1513 w 3027"/>
              <a:gd name="T15" fmla="*/ 0 h 3026"/>
              <a:gd name="T16" fmla="*/ 3026 w 3027"/>
              <a:gd name="T17" fmla="*/ 1512 h 3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7" h="3026">
                <a:moveTo>
                  <a:pt x="3026" y="1512"/>
                </a:moveTo>
                <a:lnTo>
                  <a:pt x="3026" y="1512"/>
                </a:lnTo>
                <a:cubicBezTo>
                  <a:pt x="3026" y="2348"/>
                  <a:pt x="2349" y="3025"/>
                  <a:pt x="1513" y="3025"/>
                </a:cubicBezTo>
                <a:lnTo>
                  <a:pt x="1513" y="3025"/>
                </a:lnTo>
                <a:cubicBezTo>
                  <a:pt x="677" y="3025"/>
                  <a:pt x="0" y="2348"/>
                  <a:pt x="0" y="1512"/>
                </a:cubicBezTo>
                <a:lnTo>
                  <a:pt x="0" y="1512"/>
                </a:lnTo>
                <a:cubicBezTo>
                  <a:pt x="0" y="677"/>
                  <a:pt x="677" y="0"/>
                  <a:pt x="1513" y="0"/>
                </a:cubicBezTo>
                <a:lnTo>
                  <a:pt x="1513" y="0"/>
                </a:lnTo>
                <a:cubicBezTo>
                  <a:pt x="2349" y="0"/>
                  <a:pt x="3026" y="677"/>
                  <a:pt x="3026" y="1512"/>
                </a:cubicBez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96">
            <a:extLst>
              <a:ext uri="{FF2B5EF4-FFF2-40B4-BE49-F238E27FC236}">
                <a16:creationId xmlns:a16="http://schemas.microsoft.com/office/drawing/2014/main" id="{5D9B5879-2A3E-0B4C-9C6A-E639C052A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167" y="5979117"/>
            <a:ext cx="3773722" cy="3768229"/>
          </a:xfrm>
          <a:custGeom>
            <a:avLst/>
            <a:gdLst>
              <a:gd name="T0" fmla="*/ 3027 w 3028"/>
              <a:gd name="T1" fmla="*/ 1512 h 3026"/>
              <a:gd name="T2" fmla="*/ 3027 w 3028"/>
              <a:gd name="T3" fmla="*/ 1512 h 3026"/>
              <a:gd name="T4" fmla="*/ 1513 w 3028"/>
              <a:gd name="T5" fmla="*/ 3025 h 3026"/>
              <a:gd name="T6" fmla="*/ 1513 w 3028"/>
              <a:gd name="T7" fmla="*/ 3025 h 3026"/>
              <a:gd name="T8" fmla="*/ 0 w 3028"/>
              <a:gd name="T9" fmla="*/ 1512 h 3026"/>
              <a:gd name="T10" fmla="*/ 0 w 3028"/>
              <a:gd name="T11" fmla="*/ 1512 h 3026"/>
              <a:gd name="T12" fmla="*/ 1513 w 3028"/>
              <a:gd name="T13" fmla="*/ 0 h 3026"/>
              <a:gd name="T14" fmla="*/ 1513 w 3028"/>
              <a:gd name="T15" fmla="*/ 0 h 3026"/>
              <a:gd name="T16" fmla="*/ 3027 w 3028"/>
              <a:gd name="T17" fmla="*/ 1512 h 3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8" h="3026">
                <a:moveTo>
                  <a:pt x="3027" y="1512"/>
                </a:moveTo>
                <a:lnTo>
                  <a:pt x="3027" y="1512"/>
                </a:lnTo>
                <a:cubicBezTo>
                  <a:pt x="3027" y="2348"/>
                  <a:pt x="2349" y="3025"/>
                  <a:pt x="1513" y="3025"/>
                </a:cubicBezTo>
                <a:lnTo>
                  <a:pt x="1513" y="3025"/>
                </a:lnTo>
                <a:cubicBezTo>
                  <a:pt x="677" y="3025"/>
                  <a:pt x="0" y="2348"/>
                  <a:pt x="0" y="1512"/>
                </a:cubicBezTo>
                <a:lnTo>
                  <a:pt x="0" y="1512"/>
                </a:lnTo>
                <a:cubicBezTo>
                  <a:pt x="0" y="677"/>
                  <a:pt x="677" y="0"/>
                  <a:pt x="1513" y="0"/>
                </a:cubicBezTo>
                <a:lnTo>
                  <a:pt x="1513" y="0"/>
                </a:lnTo>
                <a:cubicBezTo>
                  <a:pt x="2349" y="0"/>
                  <a:pt x="3027" y="677"/>
                  <a:pt x="3027" y="1512"/>
                </a:cubicBezTo>
              </a:path>
            </a:pathLst>
          </a:custGeom>
          <a:noFill/>
          <a:ln w="127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ED8BB-1F57-D248-A7A3-44FB18D591A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0E750-77A1-274E-A8A2-D9093DA919E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3D05C-C6DC-4649-825D-A3ED6642E6A9}"/>
              </a:ext>
            </a:extLst>
          </p:cNvPr>
          <p:cNvSpPr txBox="1"/>
          <p:nvPr/>
        </p:nvSpPr>
        <p:spPr>
          <a:xfrm>
            <a:off x="1520826" y="10276125"/>
            <a:ext cx="471013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46192-D006-2E4F-B7FE-47132C4F027C}"/>
              </a:ext>
            </a:extLst>
          </p:cNvPr>
          <p:cNvSpPr txBox="1"/>
          <p:nvPr/>
        </p:nvSpPr>
        <p:spPr>
          <a:xfrm>
            <a:off x="1520827" y="10934455"/>
            <a:ext cx="471013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B76C1-AF25-5E41-BFB6-99B372F53564}"/>
              </a:ext>
            </a:extLst>
          </p:cNvPr>
          <p:cNvSpPr txBox="1"/>
          <p:nvPr/>
        </p:nvSpPr>
        <p:spPr>
          <a:xfrm>
            <a:off x="7073665" y="10276125"/>
            <a:ext cx="471013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5D4E6-03CF-5B41-82FC-3A8DBE9AA075}"/>
              </a:ext>
            </a:extLst>
          </p:cNvPr>
          <p:cNvSpPr txBox="1"/>
          <p:nvPr/>
        </p:nvSpPr>
        <p:spPr>
          <a:xfrm>
            <a:off x="7073666" y="10934455"/>
            <a:ext cx="471013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F1FEE-3286-5446-9A57-A96928EF7BD2}"/>
              </a:ext>
            </a:extLst>
          </p:cNvPr>
          <p:cNvSpPr txBox="1"/>
          <p:nvPr/>
        </p:nvSpPr>
        <p:spPr>
          <a:xfrm>
            <a:off x="12626503" y="10276125"/>
            <a:ext cx="471013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48741-D45C-6A48-B077-C9B76486ACBF}"/>
              </a:ext>
            </a:extLst>
          </p:cNvPr>
          <p:cNvSpPr txBox="1"/>
          <p:nvPr/>
        </p:nvSpPr>
        <p:spPr>
          <a:xfrm>
            <a:off x="12626504" y="10934455"/>
            <a:ext cx="471013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C693B7-DFE5-1E4A-9CB2-92523BA8E0B5}"/>
              </a:ext>
            </a:extLst>
          </p:cNvPr>
          <p:cNvSpPr txBox="1"/>
          <p:nvPr/>
        </p:nvSpPr>
        <p:spPr>
          <a:xfrm>
            <a:off x="18146684" y="10276125"/>
            <a:ext cx="471013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3FC8B-DB1E-264A-B99D-6377B1A58F3A}"/>
              </a:ext>
            </a:extLst>
          </p:cNvPr>
          <p:cNvSpPr txBox="1"/>
          <p:nvPr/>
        </p:nvSpPr>
        <p:spPr>
          <a:xfrm>
            <a:off x="18146685" y="10934455"/>
            <a:ext cx="471013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34D08-E5EA-2E48-BBA9-E3251E70DBD5}"/>
              </a:ext>
            </a:extLst>
          </p:cNvPr>
          <p:cNvSpPr txBox="1"/>
          <p:nvPr/>
        </p:nvSpPr>
        <p:spPr>
          <a:xfrm>
            <a:off x="2610541" y="3910112"/>
            <a:ext cx="248823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9AD5F-3A7F-1845-885B-4037599E2D3B}"/>
              </a:ext>
            </a:extLst>
          </p:cNvPr>
          <p:cNvSpPr txBox="1"/>
          <p:nvPr/>
        </p:nvSpPr>
        <p:spPr>
          <a:xfrm>
            <a:off x="8184617" y="3910112"/>
            <a:ext cx="248823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C798C-9AA1-EC4A-8565-2682D86D859E}"/>
              </a:ext>
            </a:extLst>
          </p:cNvPr>
          <p:cNvSpPr txBox="1"/>
          <p:nvPr/>
        </p:nvSpPr>
        <p:spPr>
          <a:xfrm>
            <a:off x="13737455" y="3910112"/>
            <a:ext cx="248823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56E7A-CABC-B54A-9C14-44A8C444CB8A}"/>
              </a:ext>
            </a:extLst>
          </p:cNvPr>
          <p:cNvSpPr txBox="1"/>
          <p:nvPr/>
        </p:nvSpPr>
        <p:spPr>
          <a:xfrm>
            <a:off x="19257636" y="3910112"/>
            <a:ext cx="248823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3DC12-B7E7-034E-ACC0-8B601ED410E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77087-EB50-C94E-BF1F-629C0C87D03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8CD89-2FF1-A947-B94E-B9181A80BB22}"/>
              </a:ext>
            </a:extLst>
          </p:cNvPr>
          <p:cNvSpPr txBox="1"/>
          <p:nvPr/>
        </p:nvSpPr>
        <p:spPr>
          <a:xfrm>
            <a:off x="17378710" y="3623687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0A73B-E728-FD4B-8080-37A749620F40}"/>
              </a:ext>
            </a:extLst>
          </p:cNvPr>
          <p:cNvSpPr txBox="1"/>
          <p:nvPr/>
        </p:nvSpPr>
        <p:spPr>
          <a:xfrm>
            <a:off x="17378710" y="4275754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A4BAF-2F84-164C-9214-53717B769A99}"/>
              </a:ext>
            </a:extLst>
          </p:cNvPr>
          <p:cNvSpPr txBox="1"/>
          <p:nvPr/>
        </p:nvSpPr>
        <p:spPr>
          <a:xfrm>
            <a:off x="17378710" y="6069600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8FBEB-6EA5-5440-83A2-28612EE7560A}"/>
              </a:ext>
            </a:extLst>
          </p:cNvPr>
          <p:cNvSpPr txBox="1"/>
          <p:nvPr/>
        </p:nvSpPr>
        <p:spPr>
          <a:xfrm>
            <a:off x="17378710" y="6721667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BB24-C19C-E149-8E88-B95CE0924812}"/>
              </a:ext>
            </a:extLst>
          </p:cNvPr>
          <p:cNvSpPr txBox="1"/>
          <p:nvPr/>
        </p:nvSpPr>
        <p:spPr>
          <a:xfrm>
            <a:off x="17378710" y="8531221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43FE5-3F68-094A-A4C6-1EF9339BB06B}"/>
              </a:ext>
            </a:extLst>
          </p:cNvPr>
          <p:cNvSpPr txBox="1"/>
          <p:nvPr/>
        </p:nvSpPr>
        <p:spPr>
          <a:xfrm>
            <a:off x="17378710" y="9183288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163C9-3FB1-0141-8D80-C8A5E1875805}"/>
              </a:ext>
            </a:extLst>
          </p:cNvPr>
          <p:cNvSpPr txBox="1"/>
          <p:nvPr/>
        </p:nvSpPr>
        <p:spPr>
          <a:xfrm>
            <a:off x="17378710" y="10972060"/>
            <a:ext cx="481402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F9E70-3D40-C74E-8EEB-18C74959C667}"/>
              </a:ext>
            </a:extLst>
          </p:cNvPr>
          <p:cNvSpPr txBox="1"/>
          <p:nvPr/>
        </p:nvSpPr>
        <p:spPr>
          <a:xfrm>
            <a:off x="17378710" y="11624127"/>
            <a:ext cx="481402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A138F4E-FE5A-2C48-98E4-B1CCA4015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166791"/>
              </p:ext>
            </p:extLst>
          </p:nvPr>
        </p:nvGraphicFramePr>
        <p:xfrm>
          <a:off x="2308302" y="3623687"/>
          <a:ext cx="14361910" cy="876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05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3">
            <a:extLst>
              <a:ext uri="{FF2B5EF4-FFF2-40B4-BE49-F238E27FC236}">
                <a16:creationId xmlns:a16="http://schemas.microsoft.com/office/drawing/2014/main" id="{71BEB4CC-32D5-8640-AEB4-68D6D6E6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13" y="6088976"/>
            <a:ext cx="3883586" cy="3883586"/>
          </a:xfrm>
          <a:custGeom>
            <a:avLst/>
            <a:gdLst>
              <a:gd name="T0" fmla="*/ 3118 w 3119"/>
              <a:gd name="T1" fmla="*/ 1558 h 3117"/>
              <a:gd name="T2" fmla="*/ 3118 w 3119"/>
              <a:gd name="T3" fmla="*/ 1558 h 3117"/>
              <a:gd name="T4" fmla="*/ 1559 w 3119"/>
              <a:gd name="T5" fmla="*/ 3116 h 3117"/>
              <a:gd name="T6" fmla="*/ 1559 w 3119"/>
              <a:gd name="T7" fmla="*/ 3116 h 3117"/>
              <a:gd name="T8" fmla="*/ 0 w 3119"/>
              <a:gd name="T9" fmla="*/ 1558 h 3117"/>
              <a:gd name="T10" fmla="*/ 0 w 3119"/>
              <a:gd name="T11" fmla="*/ 1558 h 3117"/>
              <a:gd name="T12" fmla="*/ 1559 w 3119"/>
              <a:gd name="T13" fmla="*/ 0 h 3117"/>
              <a:gd name="T14" fmla="*/ 1559 w 3119"/>
              <a:gd name="T15" fmla="*/ 0 h 3117"/>
              <a:gd name="T16" fmla="*/ 3118 w 3119"/>
              <a:gd name="T17" fmla="*/ 1558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9" h="3117">
                <a:moveTo>
                  <a:pt x="3118" y="1558"/>
                </a:moveTo>
                <a:lnTo>
                  <a:pt x="3118" y="1558"/>
                </a:lnTo>
                <a:cubicBezTo>
                  <a:pt x="3118" y="2419"/>
                  <a:pt x="2420" y="3116"/>
                  <a:pt x="1559" y="3116"/>
                </a:cubicBezTo>
                <a:lnTo>
                  <a:pt x="1559" y="3116"/>
                </a:lnTo>
                <a:cubicBezTo>
                  <a:pt x="698" y="3116"/>
                  <a:pt x="0" y="2419"/>
                  <a:pt x="0" y="1558"/>
                </a:cubicBezTo>
                <a:lnTo>
                  <a:pt x="0" y="1558"/>
                </a:lnTo>
                <a:cubicBezTo>
                  <a:pt x="0" y="696"/>
                  <a:pt x="698" y="0"/>
                  <a:pt x="1559" y="0"/>
                </a:cubicBezTo>
                <a:lnTo>
                  <a:pt x="1559" y="0"/>
                </a:lnTo>
                <a:cubicBezTo>
                  <a:pt x="2420" y="0"/>
                  <a:pt x="3118" y="696"/>
                  <a:pt x="3118" y="1558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39">
            <a:extLst>
              <a:ext uri="{FF2B5EF4-FFF2-40B4-BE49-F238E27FC236}">
                <a16:creationId xmlns:a16="http://schemas.microsoft.com/office/drawing/2014/main" id="{804DF504-84AB-6247-B6B5-35355DFFB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432" y="3677532"/>
            <a:ext cx="3279348" cy="1834677"/>
          </a:xfrm>
          <a:custGeom>
            <a:avLst/>
            <a:gdLst>
              <a:gd name="T0" fmla="*/ 2510 w 2633"/>
              <a:gd name="T1" fmla="*/ 0 h 1475"/>
              <a:gd name="T2" fmla="*/ 122 w 2633"/>
              <a:gd name="T3" fmla="*/ 0 h 1475"/>
              <a:gd name="T4" fmla="*/ 122 w 2633"/>
              <a:gd name="T5" fmla="*/ 0 h 1475"/>
              <a:gd name="T6" fmla="*/ 0 w 2633"/>
              <a:gd name="T7" fmla="*/ 123 h 1475"/>
              <a:gd name="T8" fmla="*/ 0 w 2633"/>
              <a:gd name="T9" fmla="*/ 1052 h 1475"/>
              <a:gd name="T10" fmla="*/ 0 w 2633"/>
              <a:gd name="T11" fmla="*/ 1052 h 1475"/>
              <a:gd name="T12" fmla="*/ 122 w 2633"/>
              <a:gd name="T13" fmla="*/ 1174 h 1475"/>
              <a:gd name="T14" fmla="*/ 1124 w 2633"/>
              <a:gd name="T15" fmla="*/ 1174 h 1475"/>
              <a:gd name="T16" fmla="*/ 1124 w 2633"/>
              <a:gd name="T17" fmla="*/ 1474 h 1475"/>
              <a:gd name="T18" fmla="*/ 1507 w 2633"/>
              <a:gd name="T19" fmla="*/ 1174 h 1475"/>
              <a:gd name="T20" fmla="*/ 2510 w 2633"/>
              <a:gd name="T21" fmla="*/ 1174 h 1475"/>
              <a:gd name="T22" fmla="*/ 2510 w 2633"/>
              <a:gd name="T23" fmla="*/ 1174 h 1475"/>
              <a:gd name="T24" fmla="*/ 2632 w 2633"/>
              <a:gd name="T25" fmla="*/ 1052 h 1475"/>
              <a:gd name="T26" fmla="*/ 2632 w 2633"/>
              <a:gd name="T27" fmla="*/ 123 h 1475"/>
              <a:gd name="T28" fmla="*/ 2632 w 2633"/>
              <a:gd name="T29" fmla="*/ 123 h 1475"/>
              <a:gd name="T30" fmla="*/ 2510 w 2633"/>
              <a:gd name="T31" fmla="*/ 0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3" h="1475">
                <a:moveTo>
                  <a:pt x="2510" y="0"/>
                </a:moveTo>
                <a:lnTo>
                  <a:pt x="122" y="0"/>
                </a:lnTo>
                <a:lnTo>
                  <a:pt x="122" y="0"/>
                </a:lnTo>
                <a:cubicBezTo>
                  <a:pt x="55" y="0"/>
                  <a:pt x="0" y="55"/>
                  <a:pt x="0" y="123"/>
                </a:cubicBezTo>
                <a:lnTo>
                  <a:pt x="0" y="1052"/>
                </a:lnTo>
                <a:lnTo>
                  <a:pt x="0" y="1052"/>
                </a:lnTo>
                <a:cubicBezTo>
                  <a:pt x="0" y="1119"/>
                  <a:pt x="55" y="1174"/>
                  <a:pt x="122" y="1174"/>
                </a:cubicBezTo>
                <a:lnTo>
                  <a:pt x="1124" y="1174"/>
                </a:lnTo>
                <a:lnTo>
                  <a:pt x="1124" y="1474"/>
                </a:lnTo>
                <a:lnTo>
                  <a:pt x="1507" y="1174"/>
                </a:lnTo>
                <a:lnTo>
                  <a:pt x="2510" y="1174"/>
                </a:lnTo>
                <a:lnTo>
                  <a:pt x="2510" y="1174"/>
                </a:lnTo>
                <a:cubicBezTo>
                  <a:pt x="2577" y="1174"/>
                  <a:pt x="2632" y="1119"/>
                  <a:pt x="2632" y="1052"/>
                </a:cubicBezTo>
                <a:lnTo>
                  <a:pt x="2632" y="123"/>
                </a:lnTo>
                <a:lnTo>
                  <a:pt x="2632" y="123"/>
                </a:lnTo>
                <a:cubicBezTo>
                  <a:pt x="2632" y="55"/>
                  <a:pt x="2577" y="0"/>
                  <a:pt x="2510" y="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40">
            <a:extLst>
              <a:ext uri="{FF2B5EF4-FFF2-40B4-BE49-F238E27FC236}">
                <a16:creationId xmlns:a16="http://schemas.microsoft.com/office/drawing/2014/main" id="{722795AA-D821-E94B-8AA1-944F3837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98" y="6088976"/>
            <a:ext cx="3883582" cy="3883586"/>
          </a:xfrm>
          <a:custGeom>
            <a:avLst/>
            <a:gdLst>
              <a:gd name="T0" fmla="*/ 3118 w 3119"/>
              <a:gd name="T1" fmla="*/ 1558 h 3117"/>
              <a:gd name="T2" fmla="*/ 3118 w 3119"/>
              <a:gd name="T3" fmla="*/ 1558 h 3117"/>
              <a:gd name="T4" fmla="*/ 1559 w 3119"/>
              <a:gd name="T5" fmla="*/ 3116 h 3117"/>
              <a:gd name="T6" fmla="*/ 1559 w 3119"/>
              <a:gd name="T7" fmla="*/ 3116 h 3117"/>
              <a:gd name="T8" fmla="*/ 0 w 3119"/>
              <a:gd name="T9" fmla="*/ 1558 h 3117"/>
              <a:gd name="T10" fmla="*/ 0 w 3119"/>
              <a:gd name="T11" fmla="*/ 1558 h 3117"/>
              <a:gd name="T12" fmla="*/ 1559 w 3119"/>
              <a:gd name="T13" fmla="*/ 0 h 3117"/>
              <a:gd name="T14" fmla="*/ 1559 w 3119"/>
              <a:gd name="T15" fmla="*/ 0 h 3117"/>
              <a:gd name="T16" fmla="*/ 3118 w 3119"/>
              <a:gd name="T17" fmla="*/ 1558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9" h="3117">
                <a:moveTo>
                  <a:pt x="3118" y="1558"/>
                </a:moveTo>
                <a:lnTo>
                  <a:pt x="3118" y="1558"/>
                </a:lnTo>
                <a:cubicBezTo>
                  <a:pt x="3118" y="2419"/>
                  <a:pt x="2420" y="3116"/>
                  <a:pt x="1559" y="3116"/>
                </a:cubicBezTo>
                <a:lnTo>
                  <a:pt x="1559" y="3116"/>
                </a:lnTo>
                <a:cubicBezTo>
                  <a:pt x="698" y="3116"/>
                  <a:pt x="0" y="2419"/>
                  <a:pt x="0" y="1558"/>
                </a:cubicBezTo>
                <a:lnTo>
                  <a:pt x="0" y="1558"/>
                </a:lnTo>
                <a:cubicBezTo>
                  <a:pt x="0" y="696"/>
                  <a:pt x="698" y="0"/>
                  <a:pt x="1559" y="0"/>
                </a:cubicBezTo>
                <a:lnTo>
                  <a:pt x="1559" y="0"/>
                </a:lnTo>
                <a:cubicBezTo>
                  <a:pt x="2420" y="0"/>
                  <a:pt x="3118" y="696"/>
                  <a:pt x="3118" y="1558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16">
            <a:extLst>
              <a:ext uri="{FF2B5EF4-FFF2-40B4-BE49-F238E27FC236}">
                <a16:creationId xmlns:a16="http://schemas.microsoft.com/office/drawing/2014/main" id="{DB81FE30-4C73-F846-8CAF-C968763F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414" y="3677532"/>
            <a:ext cx="3279350" cy="1834677"/>
          </a:xfrm>
          <a:custGeom>
            <a:avLst/>
            <a:gdLst>
              <a:gd name="T0" fmla="*/ 2510 w 2633"/>
              <a:gd name="T1" fmla="*/ 0 h 1475"/>
              <a:gd name="T2" fmla="*/ 122 w 2633"/>
              <a:gd name="T3" fmla="*/ 0 h 1475"/>
              <a:gd name="T4" fmla="*/ 122 w 2633"/>
              <a:gd name="T5" fmla="*/ 0 h 1475"/>
              <a:gd name="T6" fmla="*/ 0 w 2633"/>
              <a:gd name="T7" fmla="*/ 123 h 1475"/>
              <a:gd name="T8" fmla="*/ 0 w 2633"/>
              <a:gd name="T9" fmla="*/ 1052 h 1475"/>
              <a:gd name="T10" fmla="*/ 0 w 2633"/>
              <a:gd name="T11" fmla="*/ 1052 h 1475"/>
              <a:gd name="T12" fmla="*/ 122 w 2633"/>
              <a:gd name="T13" fmla="*/ 1174 h 1475"/>
              <a:gd name="T14" fmla="*/ 1124 w 2633"/>
              <a:gd name="T15" fmla="*/ 1174 h 1475"/>
              <a:gd name="T16" fmla="*/ 1124 w 2633"/>
              <a:gd name="T17" fmla="*/ 1474 h 1475"/>
              <a:gd name="T18" fmla="*/ 1507 w 2633"/>
              <a:gd name="T19" fmla="*/ 1174 h 1475"/>
              <a:gd name="T20" fmla="*/ 2510 w 2633"/>
              <a:gd name="T21" fmla="*/ 1174 h 1475"/>
              <a:gd name="T22" fmla="*/ 2510 w 2633"/>
              <a:gd name="T23" fmla="*/ 1174 h 1475"/>
              <a:gd name="T24" fmla="*/ 2632 w 2633"/>
              <a:gd name="T25" fmla="*/ 1052 h 1475"/>
              <a:gd name="T26" fmla="*/ 2632 w 2633"/>
              <a:gd name="T27" fmla="*/ 123 h 1475"/>
              <a:gd name="T28" fmla="*/ 2632 w 2633"/>
              <a:gd name="T29" fmla="*/ 123 h 1475"/>
              <a:gd name="T30" fmla="*/ 2510 w 2633"/>
              <a:gd name="T31" fmla="*/ 0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3" h="1475">
                <a:moveTo>
                  <a:pt x="2510" y="0"/>
                </a:moveTo>
                <a:lnTo>
                  <a:pt x="122" y="0"/>
                </a:lnTo>
                <a:lnTo>
                  <a:pt x="122" y="0"/>
                </a:lnTo>
                <a:cubicBezTo>
                  <a:pt x="55" y="0"/>
                  <a:pt x="0" y="55"/>
                  <a:pt x="0" y="123"/>
                </a:cubicBezTo>
                <a:lnTo>
                  <a:pt x="0" y="1052"/>
                </a:lnTo>
                <a:lnTo>
                  <a:pt x="0" y="1052"/>
                </a:lnTo>
                <a:cubicBezTo>
                  <a:pt x="0" y="1119"/>
                  <a:pt x="55" y="1174"/>
                  <a:pt x="122" y="1174"/>
                </a:cubicBezTo>
                <a:lnTo>
                  <a:pt x="1124" y="1174"/>
                </a:lnTo>
                <a:lnTo>
                  <a:pt x="1124" y="1474"/>
                </a:lnTo>
                <a:lnTo>
                  <a:pt x="1507" y="1174"/>
                </a:lnTo>
                <a:lnTo>
                  <a:pt x="2510" y="1174"/>
                </a:lnTo>
                <a:lnTo>
                  <a:pt x="2510" y="1174"/>
                </a:lnTo>
                <a:cubicBezTo>
                  <a:pt x="2577" y="1174"/>
                  <a:pt x="2632" y="1119"/>
                  <a:pt x="2632" y="1052"/>
                </a:cubicBezTo>
                <a:lnTo>
                  <a:pt x="2632" y="123"/>
                </a:lnTo>
                <a:lnTo>
                  <a:pt x="2632" y="123"/>
                </a:lnTo>
                <a:cubicBezTo>
                  <a:pt x="2632" y="55"/>
                  <a:pt x="2577" y="0"/>
                  <a:pt x="2510" y="0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17">
            <a:extLst>
              <a:ext uri="{FF2B5EF4-FFF2-40B4-BE49-F238E27FC236}">
                <a16:creationId xmlns:a16="http://schemas.microsoft.com/office/drawing/2014/main" id="{F2171DE8-81BF-C54E-A38A-0B3195B7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284" y="6088976"/>
            <a:ext cx="3883586" cy="3883586"/>
          </a:xfrm>
          <a:custGeom>
            <a:avLst/>
            <a:gdLst>
              <a:gd name="T0" fmla="*/ 3117 w 3118"/>
              <a:gd name="T1" fmla="*/ 1558 h 3117"/>
              <a:gd name="T2" fmla="*/ 3117 w 3118"/>
              <a:gd name="T3" fmla="*/ 1558 h 3117"/>
              <a:gd name="T4" fmla="*/ 1559 w 3118"/>
              <a:gd name="T5" fmla="*/ 3116 h 3117"/>
              <a:gd name="T6" fmla="*/ 1559 w 3118"/>
              <a:gd name="T7" fmla="*/ 3116 h 3117"/>
              <a:gd name="T8" fmla="*/ 0 w 3118"/>
              <a:gd name="T9" fmla="*/ 1558 h 3117"/>
              <a:gd name="T10" fmla="*/ 0 w 3118"/>
              <a:gd name="T11" fmla="*/ 1558 h 3117"/>
              <a:gd name="T12" fmla="*/ 1559 w 3118"/>
              <a:gd name="T13" fmla="*/ 0 h 3117"/>
              <a:gd name="T14" fmla="*/ 1559 w 3118"/>
              <a:gd name="T15" fmla="*/ 0 h 3117"/>
              <a:gd name="T16" fmla="*/ 3117 w 3118"/>
              <a:gd name="T17" fmla="*/ 1558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8" h="3117">
                <a:moveTo>
                  <a:pt x="3117" y="1558"/>
                </a:moveTo>
                <a:lnTo>
                  <a:pt x="3117" y="1558"/>
                </a:lnTo>
                <a:cubicBezTo>
                  <a:pt x="3117" y="2419"/>
                  <a:pt x="2419" y="3116"/>
                  <a:pt x="1559" y="3116"/>
                </a:cubicBezTo>
                <a:lnTo>
                  <a:pt x="1559" y="3116"/>
                </a:lnTo>
                <a:cubicBezTo>
                  <a:pt x="698" y="3116"/>
                  <a:pt x="0" y="2419"/>
                  <a:pt x="0" y="1558"/>
                </a:cubicBezTo>
                <a:lnTo>
                  <a:pt x="0" y="1558"/>
                </a:lnTo>
                <a:cubicBezTo>
                  <a:pt x="0" y="696"/>
                  <a:pt x="698" y="0"/>
                  <a:pt x="1559" y="0"/>
                </a:cubicBezTo>
                <a:lnTo>
                  <a:pt x="1559" y="0"/>
                </a:lnTo>
                <a:cubicBezTo>
                  <a:pt x="2419" y="0"/>
                  <a:pt x="3117" y="696"/>
                  <a:pt x="3117" y="1558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3">
            <a:extLst>
              <a:ext uri="{FF2B5EF4-FFF2-40B4-BE49-F238E27FC236}">
                <a16:creationId xmlns:a16="http://schemas.microsoft.com/office/drawing/2014/main" id="{5E82C0DA-C323-2547-81C7-DC583A19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6404" y="3677532"/>
            <a:ext cx="3279348" cy="1834677"/>
          </a:xfrm>
          <a:custGeom>
            <a:avLst/>
            <a:gdLst>
              <a:gd name="T0" fmla="*/ 2509 w 2632"/>
              <a:gd name="T1" fmla="*/ 0 h 1475"/>
              <a:gd name="T2" fmla="*/ 122 w 2632"/>
              <a:gd name="T3" fmla="*/ 0 h 1475"/>
              <a:gd name="T4" fmla="*/ 122 w 2632"/>
              <a:gd name="T5" fmla="*/ 0 h 1475"/>
              <a:gd name="T6" fmla="*/ 0 w 2632"/>
              <a:gd name="T7" fmla="*/ 123 h 1475"/>
              <a:gd name="T8" fmla="*/ 0 w 2632"/>
              <a:gd name="T9" fmla="*/ 1052 h 1475"/>
              <a:gd name="T10" fmla="*/ 0 w 2632"/>
              <a:gd name="T11" fmla="*/ 1052 h 1475"/>
              <a:gd name="T12" fmla="*/ 122 w 2632"/>
              <a:gd name="T13" fmla="*/ 1174 h 1475"/>
              <a:gd name="T14" fmla="*/ 1124 w 2632"/>
              <a:gd name="T15" fmla="*/ 1174 h 1475"/>
              <a:gd name="T16" fmla="*/ 1124 w 2632"/>
              <a:gd name="T17" fmla="*/ 1474 h 1475"/>
              <a:gd name="T18" fmla="*/ 1506 w 2632"/>
              <a:gd name="T19" fmla="*/ 1174 h 1475"/>
              <a:gd name="T20" fmla="*/ 2509 w 2632"/>
              <a:gd name="T21" fmla="*/ 1174 h 1475"/>
              <a:gd name="T22" fmla="*/ 2509 w 2632"/>
              <a:gd name="T23" fmla="*/ 1174 h 1475"/>
              <a:gd name="T24" fmla="*/ 2631 w 2632"/>
              <a:gd name="T25" fmla="*/ 1052 h 1475"/>
              <a:gd name="T26" fmla="*/ 2631 w 2632"/>
              <a:gd name="T27" fmla="*/ 123 h 1475"/>
              <a:gd name="T28" fmla="*/ 2631 w 2632"/>
              <a:gd name="T29" fmla="*/ 123 h 1475"/>
              <a:gd name="T30" fmla="*/ 2509 w 2632"/>
              <a:gd name="T31" fmla="*/ 0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2" h="1475">
                <a:moveTo>
                  <a:pt x="2509" y="0"/>
                </a:moveTo>
                <a:lnTo>
                  <a:pt x="122" y="0"/>
                </a:lnTo>
                <a:lnTo>
                  <a:pt x="122" y="0"/>
                </a:lnTo>
                <a:cubicBezTo>
                  <a:pt x="55" y="0"/>
                  <a:pt x="0" y="55"/>
                  <a:pt x="0" y="123"/>
                </a:cubicBezTo>
                <a:lnTo>
                  <a:pt x="0" y="1052"/>
                </a:lnTo>
                <a:lnTo>
                  <a:pt x="0" y="1052"/>
                </a:lnTo>
                <a:cubicBezTo>
                  <a:pt x="0" y="1119"/>
                  <a:pt x="55" y="1174"/>
                  <a:pt x="122" y="1174"/>
                </a:cubicBezTo>
                <a:lnTo>
                  <a:pt x="1124" y="1174"/>
                </a:lnTo>
                <a:lnTo>
                  <a:pt x="1124" y="1474"/>
                </a:lnTo>
                <a:lnTo>
                  <a:pt x="1506" y="1174"/>
                </a:lnTo>
                <a:lnTo>
                  <a:pt x="2509" y="1174"/>
                </a:lnTo>
                <a:lnTo>
                  <a:pt x="2509" y="1174"/>
                </a:lnTo>
                <a:cubicBezTo>
                  <a:pt x="2576" y="1174"/>
                  <a:pt x="2631" y="1119"/>
                  <a:pt x="2631" y="1052"/>
                </a:cubicBezTo>
                <a:lnTo>
                  <a:pt x="2631" y="123"/>
                </a:lnTo>
                <a:lnTo>
                  <a:pt x="2631" y="123"/>
                </a:lnTo>
                <a:cubicBezTo>
                  <a:pt x="2631" y="55"/>
                  <a:pt x="2576" y="0"/>
                  <a:pt x="2509" y="0"/>
                </a:cubicBezTo>
              </a:path>
            </a:pathLst>
          </a:custGeom>
          <a:noFill/>
          <a:ln w="127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294">
            <a:extLst>
              <a:ext uri="{FF2B5EF4-FFF2-40B4-BE49-F238E27FC236}">
                <a16:creationId xmlns:a16="http://schemas.microsoft.com/office/drawing/2014/main" id="{662A5193-EE6B-8C4A-8A0C-2ADA2CB6E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271" y="6088976"/>
            <a:ext cx="3883582" cy="3883586"/>
          </a:xfrm>
          <a:custGeom>
            <a:avLst/>
            <a:gdLst>
              <a:gd name="T0" fmla="*/ 3118 w 3119"/>
              <a:gd name="T1" fmla="*/ 1558 h 3117"/>
              <a:gd name="T2" fmla="*/ 3118 w 3119"/>
              <a:gd name="T3" fmla="*/ 1558 h 3117"/>
              <a:gd name="T4" fmla="*/ 1559 w 3119"/>
              <a:gd name="T5" fmla="*/ 3116 h 3117"/>
              <a:gd name="T6" fmla="*/ 1559 w 3119"/>
              <a:gd name="T7" fmla="*/ 3116 h 3117"/>
              <a:gd name="T8" fmla="*/ 0 w 3119"/>
              <a:gd name="T9" fmla="*/ 1558 h 3117"/>
              <a:gd name="T10" fmla="*/ 0 w 3119"/>
              <a:gd name="T11" fmla="*/ 1558 h 3117"/>
              <a:gd name="T12" fmla="*/ 1559 w 3119"/>
              <a:gd name="T13" fmla="*/ 0 h 3117"/>
              <a:gd name="T14" fmla="*/ 1559 w 3119"/>
              <a:gd name="T15" fmla="*/ 0 h 3117"/>
              <a:gd name="T16" fmla="*/ 3118 w 3119"/>
              <a:gd name="T17" fmla="*/ 1558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9" h="3117">
                <a:moveTo>
                  <a:pt x="3118" y="1558"/>
                </a:moveTo>
                <a:lnTo>
                  <a:pt x="3118" y="1558"/>
                </a:lnTo>
                <a:cubicBezTo>
                  <a:pt x="3118" y="2419"/>
                  <a:pt x="2420" y="3116"/>
                  <a:pt x="1559" y="3116"/>
                </a:cubicBezTo>
                <a:lnTo>
                  <a:pt x="1559" y="3116"/>
                </a:lnTo>
                <a:cubicBezTo>
                  <a:pt x="698" y="3116"/>
                  <a:pt x="0" y="2419"/>
                  <a:pt x="0" y="1558"/>
                </a:cubicBezTo>
                <a:lnTo>
                  <a:pt x="0" y="1558"/>
                </a:lnTo>
                <a:cubicBezTo>
                  <a:pt x="0" y="696"/>
                  <a:pt x="698" y="0"/>
                  <a:pt x="1559" y="0"/>
                </a:cubicBezTo>
                <a:lnTo>
                  <a:pt x="1559" y="0"/>
                </a:lnTo>
                <a:cubicBezTo>
                  <a:pt x="2420" y="0"/>
                  <a:pt x="3118" y="696"/>
                  <a:pt x="3118" y="1558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70">
            <a:extLst>
              <a:ext uri="{FF2B5EF4-FFF2-40B4-BE49-F238E27FC236}">
                <a16:creationId xmlns:a16="http://schemas.microsoft.com/office/drawing/2014/main" id="{987E50B1-4081-5549-BE51-9049BE7F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2387" y="3677532"/>
            <a:ext cx="3279350" cy="1834677"/>
          </a:xfrm>
          <a:custGeom>
            <a:avLst/>
            <a:gdLst>
              <a:gd name="T0" fmla="*/ 2511 w 2634"/>
              <a:gd name="T1" fmla="*/ 0 h 1475"/>
              <a:gd name="T2" fmla="*/ 123 w 2634"/>
              <a:gd name="T3" fmla="*/ 0 h 1475"/>
              <a:gd name="T4" fmla="*/ 123 w 2634"/>
              <a:gd name="T5" fmla="*/ 0 h 1475"/>
              <a:gd name="T6" fmla="*/ 0 w 2634"/>
              <a:gd name="T7" fmla="*/ 123 h 1475"/>
              <a:gd name="T8" fmla="*/ 0 w 2634"/>
              <a:gd name="T9" fmla="*/ 1052 h 1475"/>
              <a:gd name="T10" fmla="*/ 0 w 2634"/>
              <a:gd name="T11" fmla="*/ 1052 h 1475"/>
              <a:gd name="T12" fmla="*/ 123 w 2634"/>
              <a:gd name="T13" fmla="*/ 1174 h 1475"/>
              <a:gd name="T14" fmla="*/ 1125 w 2634"/>
              <a:gd name="T15" fmla="*/ 1174 h 1475"/>
              <a:gd name="T16" fmla="*/ 1125 w 2634"/>
              <a:gd name="T17" fmla="*/ 1474 h 1475"/>
              <a:gd name="T18" fmla="*/ 1508 w 2634"/>
              <a:gd name="T19" fmla="*/ 1174 h 1475"/>
              <a:gd name="T20" fmla="*/ 2511 w 2634"/>
              <a:gd name="T21" fmla="*/ 1174 h 1475"/>
              <a:gd name="T22" fmla="*/ 2511 w 2634"/>
              <a:gd name="T23" fmla="*/ 1174 h 1475"/>
              <a:gd name="T24" fmla="*/ 2633 w 2634"/>
              <a:gd name="T25" fmla="*/ 1052 h 1475"/>
              <a:gd name="T26" fmla="*/ 2633 w 2634"/>
              <a:gd name="T27" fmla="*/ 123 h 1475"/>
              <a:gd name="T28" fmla="*/ 2633 w 2634"/>
              <a:gd name="T29" fmla="*/ 123 h 1475"/>
              <a:gd name="T30" fmla="*/ 2511 w 2634"/>
              <a:gd name="T31" fmla="*/ 0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4" h="1475">
                <a:moveTo>
                  <a:pt x="2511" y="0"/>
                </a:moveTo>
                <a:lnTo>
                  <a:pt x="123" y="0"/>
                </a:lnTo>
                <a:lnTo>
                  <a:pt x="123" y="0"/>
                </a:lnTo>
                <a:cubicBezTo>
                  <a:pt x="55" y="0"/>
                  <a:pt x="0" y="55"/>
                  <a:pt x="0" y="123"/>
                </a:cubicBezTo>
                <a:lnTo>
                  <a:pt x="0" y="1052"/>
                </a:lnTo>
                <a:lnTo>
                  <a:pt x="0" y="1052"/>
                </a:lnTo>
                <a:cubicBezTo>
                  <a:pt x="0" y="1119"/>
                  <a:pt x="55" y="1174"/>
                  <a:pt x="123" y="1174"/>
                </a:cubicBezTo>
                <a:lnTo>
                  <a:pt x="1125" y="1174"/>
                </a:lnTo>
                <a:lnTo>
                  <a:pt x="1125" y="1474"/>
                </a:lnTo>
                <a:lnTo>
                  <a:pt x="1508" y="1174"/>
                </a:lnTo>
                <a:lnTo>
                  <a:pt x="2511" y="1174"/>
                </a:lnTo>
                <a:lnTo>
                  <a:pt x="2511" y="1174"/>
                </a:lnTo>
                <a:cubicBezTo>
                  <a:pt x="2578" y="1174"/>
                  <a:pt x="2633" y="1119"/>
                  <a:pt x="2633" y="1052"/>
                </a:cubicBezTo>
                <a:lnTo>
                  <a:pt x="2633" y="123"/>
                </a:lnTo>
                <a:lnTo>
                  <a:pt x="2633" y="123"/>
                </a:lnTo>
                <a:cubicBezTo>
                  <a:pt x="2633" y="55"/>
                  <a:pt x="2578" y="0"/>
                  <a:pt x="2511" y="0"/>
                </a:cubicBezTo>
              </a:path>
            </a:pathLst>
          </a:cu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71">
            <a:extLst>
              <a:ext uri="{FF2B5EF4-FFF2-40B4-BE49-F238E27FC236}">
                <a16:creationId xmlns:a16="http://schemas.microsoft.com/office/drawing/2014/main" id="{BB9F94B7-FC85-5540-A680-83510E6D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6255" y="6088976"/>
            <a:ext cx="3889077" cy="3883586"/>
          </a:xfrm>
          <a:custGeom>
            <a:avLst/>
            <a:gdLst>
              <a:gd name="T0" fmla="*/ 3119 w 3120"/>
              <a:gd name="T1" fmla="*/ 1558 h 3118"/>
              <a:gd name="T2" fmla="*/ 3119 w 3120"/>
              <a:gd name="T3" fmla="*/ 1558 h 3118"/>
              <a:gd name="T4" fmla="*/ 1560 w 3120"/>
              <a:gd name="T5" fmla="*/ 3117 h 3118"/>
              <a:gd name="T6" fmla="*/ 1560 w 3120"/>
              <a:gd name="T7" fmla="*/ 3117 h 3118"/>
              <a:gd name="T8" fmla="*/ 0 w 3120"/>
              <a:gd name="T9" fmla="*/ 1558 h 3118"/>
              <a:gd name="T10" fmla="*/ 0 w 3120"/>
              <a:gd name="T11" fmla="*/ 1558 h 3118"/>
              <a:gd name="T12" fmla="*/ 1560 w 3120"/>
              <a:gd name="T13" fmla="*/ 0 h 3118"/>
              <a:gd name="T14" fmla="*/ 1560 w 3120"/>
              <a:gd name="T15" fmla="*/ 0 h 3118"/>
              <a:gd name="T16" fmla="*/ 3119 w 3120"/>
              <a:gd name="T17" fmla="*/ 1558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0" h="3118">
                <a:moveTo>
                  <a:pt x="3119" y="1558"/>
                </a:moveTo>
                <a:lnTo>
                  <a:pt x="3119" y="1558"/>
                </a:lnTo>
                <a:cubicBezTo>
                  <a:pt x="3119" y="2419"/>
                  <a:pt x="2420" y="3117"/>
                  <a:pt x="1560" y="3117"/>
                </a:cubicBezTo>
                <a:lnTo>
                  <a:pt x="1560" y="3117"/>
                </a:lnTo>
                <a:cubicBezTo>
                  <a:pt x="699" y="3117"/>
                  <a:pt x="0" y="2419"/>
                  <a:pt x="0" y="1558"/>
                </a:cubicBezTo>
                <a:lnTo>
                  <a:pt x="0" y="1558"/>
                </a:lnTo>
                <a:cubicBezTo>
                  <a:pt x="0" y="697"/>
                  <a:pt x="699" y="0"/>
                  <a:pt x="1560" y="0"/>
                </a:cubicBezTo>
                <a:lnTo>
                  <a:pt x="1560" y="0"/>
                </a:lnTo>
                <a:cubicBezTo>
                  <a:pt x="2420" y="0"/>
                  <a:pt x="3119" y="697"/>
                  <a:pt x="3119" y="1558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447">
            <a:extLst>
              <a:ext uri="{FF2B5EF4-FFF2-40B4-BE49-F238E27FC236}">
                <a16:creationId xmlns:a16="http://schemas.microsoft.com/office/drawing/2014/main" id="{2CEAFF03-A05E-7246-8B00-18AA9A53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8375" y="3677532"/>
            <a:ext cx="3279348" cy="1834677"/>
          </a:xfrm>
          <a:custGeom>
            <a:avLst/>
            <a:gdLst>
              <a:gd name="T0" fmla="*/ 2511 w 2634"/>
              <a:gd name="T1" fmla="*/ 0 h 1474"/>
              <a:gd name="T2" fmla="*/ 122 w 2634"/>
              <a:gd name="T3" fmla="*/ 0 h 1474"/>
              <a:gd name="T4" fmla="*/ 122 w 2634"/>
              <a:gd name="T5" fmla="*/ 0 h 1474"/>
              <a:gd name="T6" fmla="*/ 0 w 2634"/>
              <a:gd name="T7" fmla="*/ 122 h 1474"/>
              <a:gd name="T8" fmla="*/ 0 w 2634"/>
              <a:gd name="T9" fmla="*/ 1051 h 1474"/>
              <a:gd name="T10" fmla="*/ 0 w 2634"/>
              <a:gd name="T11" fmla="*/ 1051 h 1474"/>
              <a:gd name="T12" fmla="*/ 122 w 2634"/>
              <a:gd name="T13" fmla="*/ 1173 h 1474"/>
              <a:gd name="T14" fmla="*/ 1125 w 2634"/>
              <a:gd name="T15" fmla="*/ 1173 h 1474"/>
              <a:gd name="T16" fmla="*/ 1125 w 2634"/>
              <a:gd name="T17" fmla="*/ 1473 h 1474"/>
              <a:gd name="T18" fmla="*/ 1508 w 2634"/>
              <a:gd name="T19" fmla="*/ 1173 h 1474"/>
              <a:gd name="T20" fmla="*/ 2511 w 2634"/>
              <a:gd name="T21" fmla="*/ 1173 h 1474"/>
              <a:gd name="T22" fmla="*/ 2511 w 2634"/>
              <a:gd name="T23" fmla="*/ 1173 h 1474"/>
              <a:gd name="T24" fmla="*/ 2633 w 2634"/>
              <a:gd name="T25" fmla="*/ 1051 h 1474"/>
              <a:gd name="T26" fmla="*/ 2633 w 2634"/>
              <a:gd name="T27" fmla="*/ 122 h 1474"/>
              <a:gd name="T28" fmla="*/ 2633 w 2634"/>
              <a:gd name="T29" fmla="*/ 122 h 1474"/>
              <a:gd name="T30" fmla="*/ 2511 w 2634"/>
              <a:gd name="T31" fmla="*/ 0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4" h="1474">
                <a:moveTo>
                  <a:pt x="2511" y="0"/>
                </a:moveTo>
                <a:lnTo>
                  <a:pt x="122" y="0"/>
                </a:ln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1051"/>
                </a:lnTo>
                <a:lnTo>
                  <a:pt x="0" y="1051"/>
                </a:lnTo>
                <a:cubicBezTo>
                  <a:pt x="0" y="1118"/>
                  <a:pt x="55" y="1173"/>
                  <a:pt x="122" y="1173"/>
                </a:cubicBezTo>
                <a:lnTo>
                  <a:pt x="1125" y="1173"/>
                </a:lnTo>
                <a:lnTo>
                  <a:pt x="1125" y="1473"/>
                </a:lnTo>
                <a:lnTo>
                  <a:pt x="1508" y="1173"/>
                </a:lnTo>
                <a:lnTo>
                  <a:pt x="2511" y="1173"/>
                </a:lnTo>
                <a:lnTo>
                  <a:pt x="2511" y="1173"/>
                </a:lnTo>
                <a:cubicBezTo>
                  <a:pt x="2578" y="1173"/>
                  <a:pt x="2633" y="1118"/>
                  <a:pt x="2633" y="1051"/>
                </a:cubicBezTo>
                <a:lnTo>
                  <a:pt x="2633" y="122"/>
                </a:lnTo>
                <a:lnTo>
                  <a:pt x="2633" y="122"/>
                </a:lnTo>
                <a:cubicBezTo>
                  <a:pt x="2633" y="55"/>
                  <a:pt x="2578" y="0"/>
                  <a:pt x="2511" y="0"/>
                </a:cubicBezTo>
              </a:path>
            </a:pathLst>
          </a:custGeom>
          <a:noFill/>
          <a:ln w="12700" cap="flat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9BE21B3-4A78-FF42-A97C-8C7EFC555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424879"/>
              </p:ext>
            </p:extLst>
          </p:nvPr>
        </p:nvGraphicFramePr>
        <p:xfrm>
          <a:off x="1527969" y="6080351"/>
          <a:ext cx="3895344" cy="389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89D1FDDE-2256-F549-9DFD-7404A5AEE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489320"/>
              </p:ext>
            </p:extLst>
          </p:nvPr>
        </p:nvGraphicFramePr>
        <p:xfrm>
          <a:off x="5882417" y="6080351"/>
          <a:ext cx="3895344" cy="389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FDFCC592-8887-2E42-86DC-2DA593DAA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109941"/>
              </p:ext>
            </p:extLst>
          </p:nvPr>
        </p:nvGraphicFramePr>
        <p:xfrm>
          <a:off x="10232525" y="6080351"/>
          <a:ext cx="3895344" cy="389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E4FE916E-A3BD-9B4E-B7C9-7B83859E6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559878"/>
              </p:ext>
            </p:extLst>
          </p:nvPr>
        </p:nvGraphicFramePr>
        <p:xfrm>
          <a:off x="14599889" y="6080351"/>
          <a:ext cx="3895344" cy="389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A8B1E608-12D1-8042-9F44-A5F8F5314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93914"/>
              </p:ext>
            </p:extLst>
          </p:nvPr>
        </p:nvGraphicFramePr>
        <p:xfrm>
          <a:off x="18961481" y="6080351"/>
          <a:ext cx="3895344" cy="389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443D4E-E4AF-4949-8B93-4EA1B783F29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E7E55-282D-094B-8DFA-6C434C46916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E166A-2E8C-D649-8D9C-394A6A682E7A}"/>
              </a:ext>
            </a:extLst>
          </p:cNvPr>
          <p:cNvSpPr txBox="1"/>
          <p:nvPr/>
        </p:nvSpPr>
        <p:spPr>
          <a:xfrm>
            <a:off x="1966884" y="3809528"/>
            <a:ext cx="298916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90%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E0F13-0221-2648-9DD4-32E1D2210439}"/>
              </a:ext>
            </a:extLst>
          </p:cNvPr>
          <p:cNvSpPr txBox="1"/>
          <p:nvPr/>
        </p:nvSpPr>
        <p:spPr>
          <a:xfrm>
            <a:off x="1409699" y="10304700"/>
            <a:ext cx="41322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2D11C-8AC0-BC49-9A68-F8F6A934AD38}"/>
              </a:ext>
            </a:extLst>
          </p:cNvPr>
          <p:cNvSpPr txBox="1"/>
          <p:nvPr/>
        </p:nvSpPr>
        <p:spPr>
          <a:xfrm>
            <a:off x="1409700" y="10963030"/>
            <a:ext cx="413229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D7A5C-833D-524E-9913-10C86797C221}"/>
              </a:ext>
            </a:extLst>
          </p:cNvPr>
          <p:cNvSpPr txBox="1"/>
          <p:nvPr/>
        </p:nvSpPr>
        <p:spPr>
          <a:xfrm>
            <a:off x="6329018" y="3809528"/>
            <a:ext cx="298916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65%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5FF6A2-7514-B640-B086-56726ED08D41}"/>
              </a:ext>
            </a:extLst>
          </p:cNvPr>
          <p:cNvSpPr txBox="1"/>
          <p:nvPr/>
        </p:nvSpPr>
        <p:spPr>
          <a:xfrm>
            <a:off x="5771833" y="10304700"/>
            <a:ext cx="41322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F13E1-3F6C-7442-BAED-B90DD3D8CD68}"/>
              </a:ext>
            </a:extLst>
          </p:cNvPr>
          <p:cNvSpPr txBox="1"/>
          <p:nvPr/>
        </p:nvSpPr>
        <p:spPr>
          <a:xfrm>
            <a:off x="5771834" y="10963030"/>
            <a:ext cx="413229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0F7BD-0BFE-BF40-A24E-89B969C158C6}"/>
              </a:ext>
            </a:extLst>
          </p:cNvPr>
          <p:cNvSpPr txBox="1"/>
          <p:nvPr/>
        </p:nvSpPr>
        <p:spPr>
          <a:xfrm>
            <a:off x="10679863" y="3809528"/>
            <a:ext cx="298916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45%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53ABC-776E-7349-8769-7D9EB799992E}"/>
              </a:ext>
            </a:extLst>
          </p:cNvPr>
          <p:cNvSpPr txBox="1"/>
          <p:nvPr/>
        </p:nvSpPr>
        <p:spPr>
          <a:xfrm>
            <a:off x="10122678" y="10304700"/>
            <a:ext cx="41322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D75B3-8F9C-134B-86C0-50F80BBB55D8}"/>
              </a:ext>
            </a:extLst>
          </p:cNvPr>
          <p:cNvSpPr txBox="1"/>
          <p:nvPr/>
        </p:nvSpPr>
        <p:spPr>
          <a:xfrm>
            <a:off x="10122679" y="10963030"/>
            <a:ext cx="413229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9C3E3-036D-3E48-96B4-1BE670F1881C}"/>
              </a:ext>
            </a:extLst>
          </p:cNvPr>
          <p:cNvSpPr txBox="1"/>
          <p:nvPr/>
        </p:nvSpPr>
        <p:spPr>
          <a:xfrm>
            <a:off x="15030708" y="3809528"/>
            <a:ext cx="298916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55%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8BA09-9186-484A-9114-A3844D436CC3}"/>
              </a:ext>
            </a:extLst>
          </p:cNvPr>
          <p:cNvSpPr txBox="1"/>
          <p:nvPr/>
        </p:nvSpPr>
        <p:spPr>
          <a:xfrm>
            <a:off x="14473523" y="10304700"/>
            <a:ext cx="41322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E547EE-F5FC-834B-8D75-28348AE5C7AB}"/>
              </a:ext>
            </a:extLst>
          </p:cNvPr>
          <p:cNvSpPr txBox="1"/>
          <p:nvPr/>
        </p:nvSpPr>
        <p:spPr>
          <a:xfrm>
            <a:off x="14473524" y="10963030"/>
            <a:ext cx="413229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05961-871E-6849-88A6-590B159A699E}"/>
              </a:ext>
            </a:extLst>
          </p:cNvPr>
          <p:cNvSpPr txBox="1"/>
          <p:nvPr/>
        </p:nvSpPr>
        <p:spPr>
          <a:xfrm>
            <a:off x="19392842" y="3809528"/>
            <a:ext cx="298916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10%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72BA03-8E60-7045-9F28-F96B0BA2BF5D}"/>
              </a:ext>
            </a:extLst>
          </p:cNvPr>
          <p:cNvSpPr txBox="1"/>
          <p:nvPr/>
        </p:nvSpPr>
        <p:spPr>
          <a:xfrm>
            <a:off x="18835657" y="10304700"/>
            <a:ext cx="41322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F6275-7788-E343-99F7-88C180FC22AB}"/>
              </a:ext>
            </a:extLst>
          </p:cNvPr>
          <p:cNvSpPr txBox="1"/>
          <p:nvPr/>
        </p:nvSpPr>
        <p:spPr>
          <a:xfrm>
            <a:off x="18835658" y="10963030"/>
            <a:ext cx="413229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3">
            <a:extLst>
              <a:ext uri="{FF2B5EF4-FFF2-40B4-BE49-F238E27FC236}">
                <a16:creationId xmlns:a16="http://schemas.microsoft.com/office/drawing/2014/main" id="{EBF38302-8F11-0945-B31C-7D3743740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806" y="3661051"/>
            <a:ext cx="4960219" cy="1175512"/>
          </a:xfrm>
          <a:prstGeom prst="round2SameRect">
            <a:avLst>
              <a:gd name="adj1" fmla="val 47980"/>
              <a:gd name="adj2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64">
            <a:extLst>
              <a:ext uri="{FF2B5EF4-FFF2-40B4-BE49-F238E27FC236}">
                <a16:creationId xmlns:a16="http://schemas.microsoft.com/office/drawing/2014/main" id="{45DD2799-45E4-6E46-BEB4-40B928BE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806" y="4957407"/>
            <a:ext cx="4960219" cy="7629843"/>
          </a:xfrm>
          <a:prstGeom prst="round2SameRect">
            <a:avLst>
              <a:gd name="adj1" fmla="val 0"/>
              <a:gd name="adj2" fmla="val 1109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41">
            <a:extLst>
              <a:ext uri="{FF2B5EF4-FFF2-40B4-BE49-F238E27FC236}">
                <a16:creationId xmlns:a16="http://schemas.microsoft.com/office/drawing/2014/main" id="{7D641E71-21DB-D444-948C-0C1B1D08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908" y="3661051"/>
            <a:ext cx="4960219" cy="1175512"/>
          </a:xfrm>
          <a:prstGeom prst="round2SameRect">
            <a:avLst>
              <a:gd name="adj1" fmla="val 48485"/>
              <a:gd name="adj2" fmla="val 0"/>
            </a:avLst>
          </a:pr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42">
            <a:extLst>
              <a:ext uri="{FF2B5EF4-FFF2-40B4-BE49-F238E27FC236}">
                <a16:creationId xmlns:a16="http://schemas.microsoft.com/office/drawing/2014/main" id="{6DF3CB0C-C81C-884C-9EB6-5FD85752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908" y="4957407"/>
            <a:ext cx="4960219" cy="7629843"/>
          </a:xfrm>
          <a:prstGeom prst="round2SameRect">
            <a:avLst>
              <a:gd name="adj1" fmla="val 0"/>
              <a:gd name="adj2" fmla="val 11132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219">
            <a:extLst>
              <a:ext uri="{FF2B5EF4-FFF2-40B4-BE49-F238E27FC236}">
                <a16:creationId xmlns:a16="http://schemas.microsoft.com/office/drawing/2014/main" id="{64B2DA2F-B9A6-AC48-B6A4-31CBD619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518" y="3661051"/>
            <a:ext cx="4960223" cy="1175512"/>
          </a:xfrm>
          <a:prstGeom prst="round2SameRect">
            <a:avLst>
              <a:gd name="adj1" fmla="val 48485"/>
              <a:gd name="adj2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220">
            <a:extLst>
              <a:ext uri="{FF2B5EF4-FFF2-40B4-BE49-F238E27FC236}">
                <a16:creationId xmlns:a16="http://schemas.microsoft.com/office/drawing/2014/main" id="{F8A206CC-90D1-B749-9397-11667E501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518" y="4957407"/>
            <a:ext cx="4960223" cy="7629843"/>
          </a:xfrm>
          <a:prstGeom prst="round2SameRect">
            <a:avLst>
              <a:gd name="adj1" fmla="val 0"/>
              <a:gd name="adj2" fmla="val 11491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297">
            <a:extLst>
              <a:ext uri="{FF2B5EF4-FFF2-40B4-BE49-F238E27FC236}">
                <a16:creationId xmlns:a16="http://schemas.microsoft.com/office/drawing/2014/main" id="{A6C81AF6-9E0D-0D42-8C1D-323092986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4126" y="3661051"/>
            <a:ext cx="4960219" cy="1175512"/>
          </a:xfrm>
          <a:prstGeom prst="round2SameRect">
            <a:avLst>
              <a:gd name="adj1" fmla="val 46969"/>
              <a:gd name="adj2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298">
            <a:extLst>
              <a:ext uri="{FF2B5EF4-FFF2-40B4-BE49-F238E27FC236}">
                <a16:creationId xmlns:a16="http://schemas.microsoft.com/office/drawing/2014/main" id="{48DE261B-8384-744E-9383-0B517AF05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4126" y="4957407"/>
            <a:ext cx="4960219" cy="7629843"/>
          </a:xfrm>
          <a:prstGeom prst="round2SameRect">
            <a:avLst>
              <a:gd name="adj1" fmla="val 0"/>
              <a:gd name="adj2" fmla="val 11332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E8FB8-EC46-8D4E-85FA-F61DDD94427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305C-3671-EC4C-881F-48E6A3E92B6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A3FE-8390-3042-8B90-1C04BBB883EA}"/>
              </a:ext>
            </a:extLst>
          </p:cNvPr>
          <p:cNvSpPr txBox="1"/>
          <p:nvPr/>
        </p:nvSpPr>
        <p:spPr>
          <a:xfrm>
            <a:off x="1747231" y="3963136"/>
            <a:ext cx="45519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420CD-3D40-B64D-B874-CA39E787145F}"/>
              </a:ext>
            </a:extLst>
          </p:cNvPr>
          <p:cNvSpPr txBox="1"/>
          <p:nvPr/>
        </p:nvSpPr>
        <p:spPr>
          <a:xfrm>
            <a:off x="1747232" y="6606295"/>
            <a:ext cx="455196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36317-C56D-C54A-B765-7C7465172976}"/>
              </a:ext>
            </a:extLst>
          </p:cNvPr>
          <p:cNvSpPr txBox="1"/>
          <p:nvPr/>
        </p:nvSpPr>
        <p:spPr>
          <a:xfrm>
            <a:off x="1746518" y="5425987"/>
            <a:ext cx="455196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10%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1A5044F-AA84-FE4F-AF61-260CFAF135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382918"/>
              </p:ext>
            </p:extLst>
          </p:nvPr>
        </p:nvGraphicFramePr>
        <p:xfrm>
          <a:off x="2324935" y="8660315"/>
          <a:ext cx="3395134" cy="339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E7D9F3-9C92-834C-9D9A-96C9466CE603}"/>
              </a:ext>
            </a:extLst>
          </p:cNvPr>
          <p:cNvSpPr txBox="1"/>
          <p:nvPr/>
        </p:nvSpPr>
        <p:spPr>
          <a:xfrm>
            <a:off x="7187911" y="3963136"/>
            <a:ext cx="45519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0212C-5BD7-8140-8516-A55E6CA032EC}"/>
              </a:ext>
            </a:extLst>
          </p:cNvPr>
          <p:cNvSpPr txBox="1"/>
          <p:nvPr/>
        </p:nvSpPr>
        <p:spPr>
          <a:xfrm>
            <a:off x="7187912" y="6606295"/>
            <a:ext cx="455196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CB48E-FD1B-C548-A585-0C7E972C07F9}"/>
              </a:ext>
            </a:extLst>
          </p:cNvPr>
          <p:cNvSpPr txBox="1"/>
          <p:nvPr/>
        </p:nvSpPr>
        <p:spPr>
          <a:xfrm>
            <a:off x="7187198" y="5425987"/>
            <a:ext cx="455196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8D034CD-16FE-7749-82AB-B0C62C6C8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927294"/>
              </p:ext>
            </p:extLst>
          </p:nvPr>
        </p:nvGraphicFramePr>
        <p:xfrm>
          <a:off x="7765615" y="8660315"/>
          <a:ext cx="3395134" cy="339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264F6C8-5822-464F-A343-1F86BD4CC631}"/>
              </a:ext>
            </a:extLst>
          </p:cNvPr>
          <p:cNvSpPr txBox="1"/>
          <p:nvPr/>
        </p:nvSpPr>
        <p:spPr>
          <a:xfrm>
            <a:off x="12638485" y="3963136"/>
            <a:ext cx="45519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6A3FDE-CF37-D745-9D56-045A53B6293A}"/>
              </a:ext>
            </a:extLst>
          </p:cNvPr>
          <p:cNvSpPr txBox="1"/>
          <p:nvPr/>
        </p:nvSpPr>
        <p:spPr>
          <a:xfrm>
            <a:off x="12638486" y="6606295"/>
            <a:ext cx="455196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EF7FD-0A87-1A4A-9C62-FFE85B8694ED}"/>
              </a:ext>
            </a:extLst>
          </p:cNvPr>
          <p:cNvSpPr txBox="1"/>
          <p:nvPr/>
        </p:nvSpPr>
        <p:spPr>
          <a:xfrm>
            <a:off x="12637772" y="5425987"/>
            <a:ext cx="455196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20%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7C20C87-8D81-564C-B9A5-3773EFAE4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035033"/>
              </p:ext>
            </p:extLst>
          </p:nvPr>
        </p:nvGraphicFramePr>
        <p:xfrm>
          <a:off x="13216189" y="8660315"/>
          <a:ext cx="3395134" cy="339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DDA41B9-8A1B-CA44-B9FE-9558AC190245}"/>
              </a:ext>
            </a:extLst>
          </p:cNvPr>
          <p:cNvSpPr txBox="1"/>
          <p:nvPr/>
        </p:nvSpPr>
        <p:spPr>
          <a:xfrm>
            <a:off x="18079165" y="3963136"/>
            <a:ext cx="45519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6C473-22B6-1B4C-84F0-0728BE7D3BDB}"/>
              </a:ext>
            </a:extLst>
          </p:cNvPr>
          <p:cNvSpPr txBox="1"/>
          <p:nvPr/>
        </p:nvSpPr>
        <p:spPr>
          <a:xfrm>
            <a:off x="18079166" y="6606295"/>
            <a:ext cx="455196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8E9760-37AB-7C47-B0FC-9DE92A22D8BD}"/>
              </a:ext>
            </a:extLst>
          </p:cNvPr>
          <p:cNvSpPr txBox="1"/>
          <p:nvPr/>
        </p:nvSpPr>
        <p:spPr>
          <a:xfrm>
            <a:off x="18078452" y="5425987"/>
            <a:ext cx="455196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70%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136148C3-0AA7-1243-8862-2EF70EF3B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000954"/>
              </p:ext>
            </p:extLst>
          </p:nvPr>
        </p:nvGraphicFramePr>
        <p:xfrm>
          <a:off x="18656869" y="8660315"/>
          <a:ext cx="3395134" cy="339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43">
            <a:extLst>
              <a:ext uri="{FF2B5EF4-FFF2-40B4-BE49-F238E27FC236}">
                <a16:creationId xmlns:a16="http://schemas.microsoft.com/office/drawing/2014/main" id="{1B8BCA9E-87D0-894B-A60C-74D93AA38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714" y="3941197"/>
            <a:ext cx="516346" cy="516346"/>
          </a:xfrm>
          <a:custGeom>
            <a:avLst/>
            <a:gdLst>
              <a:gd name="T0" fmla="*/ 413 w 414"/>
              <a:gd name="T1" fmla="*/ 206 h 413"/>
              <a:gd name="T2" fmla="*/ 413 w 414"/>
              <a:gd name="T3" fmla="*/ 206 h 413"/>
              <a:gd name="T4" fmla="*/ 206 w 414"/>
              <a:gd name="T5" fmla="*/ 412 h 413"/>
              <a:gd name="T6" fmla="*/ 206 w 414"/>
              <a:gd name="T7" fmla="*/ 412 h 413"/>
              <a:gd name="T8" fmla="*/ 0 w 414"/>
              <a:gd name="T9" fmla="*/ 206 h 413"/>
              <a:gd name="T10" fmla="*/ 0 w 414"/>
              <a:gd name="T11" fmla="*/ 206 h 413"/>
              <a:gd name="T12" fmla="*/ 206 w 414"/>
              <a:gd name="T13" fmla="*/ 0 h 413"/>
              <a:gd name="T14" fmla="*/ 206 w 414"/>
              <a:gd name="T15" fmla="*/ 0 h 413"/>
              <a:gd name="T16" fmla="*/ 413 w 414"/>
              <a:gd name="T17" fmla="*/ 206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" h="413">
                <a:moveTo>
                  <a:pt x="413" y="206"/>
                </a:moveTo>
                <a:lnTo>
                  <a:pt x="413" y="206"/>
                </a:lnTo>
                <a:cubicBezTo>
                  <a:pt x="413" y="320"/>
                  <a:pt x="321" y="412"/>
                  <a:pt x="206" y="412"/>
                </a:cubicBezTo>
                <a:lnTo>
                  <a:pt x="206" y="412"/>
                </a:lnTo>
                <a:cubicBezTo>
                  <a:pt x="93" y="412"/>
                  <a:pt x="0" y="320"/>
                  <a:pt x="0" y="206"/>
                </a:cubicBezTo>
                <a:lnTo>
                  <a:pt x="0" y="206"/>
                </a:lnTo>
                <a:cubicBezTo>
                  <a:pt x="0" y="92"/>
                  <a:pt x="93" y="0"/>
                  <a:pt x="206" y="0"/>
                </a:cubicBezTo>
                <a:lnTo>
                  <a:pt x="206" y="0"/>
                </a:lnTo>
                <a:cubicBezTo>
                  <a:pt x="321" y="0"/>
                  <a:pt x="413" y="92"/>
                  <a:pt x="413" y="2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47">
            <a:extLst>
              <a:ext uri="{FF2B5EF4-FFF2-40B4-BE49-F238E27FC236}">
                <a16:creationId xmlns:a16="http://schemas.microsoft.com/office/drawing/2014/main" id="{58B38F49-E57C-1E46-B3A8-BE5D4B520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714" y="5122200"/>
            <a:ext cx="516346" cy="516346"/>
          </a:xfrm>
          <a:custGeom>
            <a:avLst/>
            <a:gdLst>
              <a:gd name="T0" fmla="*/ 413 w 414"/>
              <a:gd name="T1" fmla="*/ 207 h 414"/>
              <a:gd name="T2" fmla="*/ 413 w 414"/>
              <a:gd name="T3" fmla="*/ 207 h 414"/>
              <a:gd name="T4" fmla="*/ 206 w 414"/>
              <a:gd name="T5" fmla="*/ 413 h 414"/>
              <a:gd name="T6" fmla="*/ 206 w 414"/>
              <a:gd name="T7" fmla="*/ 413 h 414"/>
              <a:gd name="T8" fmla="*/ 0 w 414"/>
              <a:gd name="T9" fmla="*/ 207 h 414"/>
              <a:gd name="T10" fmla="*/ 0 w 414"/>
              <a:gd name="T11" fmla="*/ 207 h 414"/>
              <a:gd name="T12" fmla="*/ 206 w 414"/>
              <a:gd name="T13" fmla="*/ 0 h 414"/>
              <a:gd name="T14" fmla="*/ 206 w 414"/>
              <a:gd name="T15" fmla="*/ 0 h 414"/>
              <a:gd name="T16" fmla="*/ 413 w 414"/>
              <a:gd name="T17" fmla="*/ 20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" h="414">
                <a:moveTo>
                  <a:pt x="413" y="207"/>
                </a:moveTo>
                <a:lnTo>
                  <a:pt x="413" y="207"/>
                </a:lnTo>
                <a:cubicBezTo>
                  <a:pt x="413" y="321"/>
                  <a:pt x="321" y="413"/>
                  <a:pt x="206" y="413"/>
                </a:cubicBezTo>
                <a:lnTo>
                  <a:pt x="206" y="413"/>
                </a:lnTo>
                <a:cubicBezTo>
                  <a:pt x="93" y="413"/>
                  <a:pt x="0" y="321"/>
                  <a:pt x="0" y="207"/>
                </a:cubicBezTo>
                <a:lnTo>
                  <a:pt x="0" y="207"/>
                </a:lnTo>
                <a:cubicBezTo>
                  <a:pt x="0" y="93"/>
                  <a:pt x="93" y="0"/>
                  <a:pt x="206" y="0"/>
                </a:cubicBezTo>
                <a:lnTo>
                  <a:pt x="206" y="0"/>
                </a:lnTo>
                <a:cubicBezTo>
                  <a:pt x="321" y="0"/>
                  <a:pt x="413" y="93"/>
                  <a:pt x="413" y="2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2">
            <a:extLst>
              <a:ext uri="{FF2B5EF4-FFF2-40B4-BE49-F238E27FC236}">
                <a16:creationId xmlns:a16="http://schemas.microsoft.com/office/drawing/2014/main" id="{F7C6DEA2-AD9B-A04F-834F-38C02279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714" y="7237026"/>
            <a:ext cx="516346" cy="516346"/>
          </a:xfrm>
          <a:custGeom>
            <a:avLst/>
            <a:gdLst>
              <a:gd name="T0" fmla="*/ 413 w 414"/>
              <a:gd name="T1" fmla="*/ 206 h 414"/>
              <a:gd name="T2" fmla="*/ 413 w 414"/>
              <a:gd name="T3" fmla="*/ 206 h 414"/>
              <a:gd name="T4" fmla="*/ 206 w 414"/>
              <a:gd name="T5" fmla="*/ 413 h 414"/>
              <a:gd name="T6" fmla="*/ 206 w 414"/>
              <a:gd name="T7" fmla="*/ 413 h 414"/>
              <a:gd name="T8" fmla="*/ 0 w 414"/>
              <a:gd name="T9" fmla="*/ 206 h 414"/>
              <a:gd name="T10" fmla="*/ 0 w 414"/>
              <a:gd name="T11" fmla="*/ 206 h 414"/>
              <a:gd name="T12" fmla="*/ 206 w 414"/>
              <a:gd name="T13" fmla="*/ 0 h 414"/>
              <a:gd name="T14" fmla="*/ 206 w 414"/>
              <a:gd name="T15" fmla="*/ 0 h 414"/>
              <a:gd name="T16" fmla="*/ 413 w 414"/>
              <a:gd name="T17" fmla="*/ 206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" h="414">
                <a:moveTo>
                  <a:pt x="413" y="206"/>
                </a:moveTo>
                <a:lnTo>
                  <a:pt x="413" y="206"/>
                </a:lnTo>
                <a:cubicBezTo>
                  <a:pt x="413" y="321"/>
                  <a:pt x="321" y="413"/>
                  <a:pt x="206" y="413"/>
                </a:cubicBezTo>
                <a:lnTo>
                  <a:pt x="206" y="413"/>
                </a:lnTo>
                <a:cubicBezTo>
                  <a:pt x="93" y="413"/>
                  <a:pt x="0" y="321"/>
                  <a:pt x="0" y="206"/>
                </a:cubicBezTo>
                <a:lnTo>
                  <a:pt x="0" y="206"/>
                </a:lnTo>
                <a:cubicBezTo>
                  <a:pt x="0" y="93"/>
                  <a:pt x="93" y="0"/>
                  <a:pt x="206" y="0"/>
                </a:cubicBezTo>
                <a:lnTo>
                  <a:pt x="206" y="0"/>
                </a:lnTo>
                <a:cubicBezTo>
                  <a:pt x="321" y="0"/>
                  <a:pt x="413" y="93"/>
                  <a:pt x="413" y="2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26">
            <a:extLst>
              <a:ext uri="{FF2B5EF4-FFF2-40B4-BE49-F238E27FC236}">
                <a16:creationId xmlns:a16="http://schemas.microsoft.com/office/drawing/2014/main" id="{0F03343F-9D95-7C48-A52E-F9E8D85D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714" y="8418029"/>
            <a:ext cx="516346" cy="516346"/>
          </a:xfrm>
          <a:custGeom>
            <a:avLst/>
            <a:gdLst>
              <a:gd name="T0" fmla="*/ 413 w 414"/>
              <a:gd name="T1" fmla="*/ 207 h 415"/>
              <a:gd name="T2" fmla="*/ 413 w 414"/>
              <a:gd name="T3" fmla="*/ 207 h 415"/>
              <a:gd name="T4" fmla="*/ 206 w 414"/>
              <a:gd name="T5" fmla="*/ 414 h 415"/>
              <a:gd name="T6" fmla="*/ 206 w 414"/>
              <a:gd name="T7" fmla="*/ 414 h 415"/>
              <a:gd name="T8" fmla="*/ 0 w 414"/>
              <a:gd name="T9" fmla="*/ 207 h 415"/>
              <a:gd name="T10" fmla="*/ 0 w 414"/>
              <a:gd name="T11" fmla="*/ 207 h 415"/>
              <a:gd name="T12" fmla="*/ 206 w 414"/>
              <a:gd name="T13" fmla="*/ 0 h 415"/>
              <a:gd name="T14" fmla="*/ 206 w 414"/>
              <a:gd name="T15" fmla="*/ 0 h 415"/>
              <a:gd name="T16" fmla="*/ 413 w 414"/>
              <a:gd name="T17" fmla="*/ 20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" h="415">
                <a:moveTo>
                  <a:pt x="413" y="207"/>
                </a:moveTo>
                <a:lnTo>
                  <a:pt x="413" y="207"/>
                </a:lnTo>
                <a:cubicBezTo>
                  <a:pt x="413" y="321"/>
                  <a:pt x="321" y="414"/>
                  <a:pt x="206" y="414"/>
                </a:cubicBezTo>
                <a:lnTo>
                  <a:pt x="206" y="414"/>
                </a:lnTo>
                <a:cubicBezTo>
                  <a:pt x="93" y="414"/>
                  <a:pt x="0" y="321"/>
                  <a:pt x="0" y="207"/>
                </a:cubicBezTo>
                <a:lnTo>
                  <a:pt x="0" y="207"/>
                </a:lnTo>
                <a:cubicBezTo>
                  <a:pt x="0" y="94"/>
                  <a:pt x="93" y="0"/>
                  <a:pt x="206" y="0"/>
                </a:cubicBezTo>
                <a:lnTo>
                  <a:pt x="206" y="0"/>
                </a:lnTo>
                <a:cubicBezTo>
                  <a:pt x="321" y="0"/>
                  <a:pt x="413" y="94"/>
                  <a:pt x="413" y="2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01">
            <a:extLst>
              <a:ext uri="{FF2B5EF4-FFF2-40B4-BE49-F238E27FC236}">
                <a16:creationId xmlns:a16="http://schemas.microsoft.com/office/drawing/2014/main" id="{EA74A6D0-3710-CC4E-AE04-D5D27B78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714" y="10532852"/>
            <a:ext cx="516346" cy="516346"/>
          </a:xfrm>
          <a:custGeom>
            <a:avLst/>
            <a:gdLst>
              <a:gd name="T0" fmla="*/ 413 w 414"/>
              <a:gd name="T1" fmla="*/ 206 h 414"/>
              <a:gd name="T2" fmla="*/ 413 w 414"/>
              <a:gd name="T3" fmla="*/ 206 h 414"/>
              <a:gd name="T4" fmla="*/ 206 w 414"/>
              <a:gd name="T5" fmla="*/ 413 h 414"/>
              <a:gd name="T6" fmla="*/ 206 w 414"/>
              <a:gd name="T7" fmla="*/ 413 h 414"/>
              <a:gd name="T8" fmla="*/ 0 w 414"/>
              <a:gd name="T9" fmla="*/ 206 h 414"/>
              <a:gd name="T10" fmla="*/ 0 w 414"/>
              <a:gd name="T11" fmla="*/ 206 h 414"/>
              <a:gd name="T12" fmla="*/ 206 w 414"/>
              <a:gd name="T13" fmla="*/ 0 h 414"/>
              <a:gd name="T14" fmla="*/ 206 w 414"/>
              <a:gd name="T15" fmla="*/ 0 h 414"/>
              <a:gd name="T16" fmla="*/ 413 w 414"/>
              <a:gd name="T17" fmla="*/ 206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" h="414">
                <a:moveTo>
                  <a:pt x="413" y="206"/>
                </a:moveTo>
                <a:lnTo>
                  <a:pt x="413" y="206"/>
                </a:lnTo>
                <a:cubicBezTo>
                  <a:pt x="413" y="321"/>
                  <a:pt x="321" y="413"/>
                  <a:pt x="206" y="413"/>
                </a:cubicBezTo>
                <a:lnTo>
                  <a:pt x="206" y="413"/>
                </a:lnTo>
                <a:cubicBezTo>
                  <a:pt x="93" y="413"/>
                  <a:pt x="0" y="321"/>
                  <a:pt x="0" y="206"/>
                </a:cubicBezTo>
                <a:lnTo>
                  <a:pt x="0" y="206"/>
                </a:lnTo>
                <a:cubicBezTo>
                  <a:pt x="0" y="93"/>
                  <a:pt x="93" y="0"/>
                  <a:pt x="206" y="0"/>
                </a:cubicBezTo>
                <a:lnTo>
                  <a:pt x="206" y="0"/>
                </a:lnTo>
                <a:cubicBezTo>
                  <a:pt x="321" y="0"/>
                  <a:pt x="413" y="93"/>
                  <a:pt x="413" y="20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05">
            <a:extLst>
              <a:ext uri="{FF2B5EF4-FFF2-40B4-BE49-F238E27FC236}">
                <a16:creationId xmlns:a16="http://schemas.microsoft.com/office/drawing/2014/main" id="{CB946478-9DF7-E946-9431-C68AABD5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714" y="11713855"/>
            <a:ext cx="516346" cy="516346"/>
          </a:xfrm>
          <a:custGeom>
            <a:avLst/>
            <a:gdLst>
              <a:gd name="T0" fmla="*/ 413 w 414"/>
              <a:gd name="T1" fmla="*/ 207 h 415"/>
              <a:gd name="T2" fmla="*/ 413 w 414"/>
              <a:gd name="T3" fmla="*/ 207 h 415"/>
              <a:gd name="T4" fmla="*/ 206 w 414"/>
              <a:gd name="T5" fmla="*/ 414 h 415"/>
              <a:gd name="T6" fmla="*/ 206 w 414"/>
              <a:gd name="T7" fmla="*/ 414 h 415"/>
              <a:gd name="T8" fmla="*/ 0 w 414"/>
              <a:gd name="T9" fmla="*/ 207 h 415"/>
              <a:gd name="T10" fmla="*/ 0 w 414"/>
              <a:gd name="T11" fmla="*/ 207 h 415"/>
              <a:gd name="T12" fmla="*/ 206 w 414"/>
              <a:gd name="T13" fmla="*/ 0 h 415"/>
              <a:gd name="T14" fmla="*/ 206 w 414"/>
              <a:gd name="T15" fmla="*/ 0 h 415"/>
              <a:gd name="T16" fmla="*/ 413 w 414"/>
              <a:gd name="T17" fmla="*/ 20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" h="415">
                <a:moveTo>
                  <a:pt x="413" y="207"/>
                </a:moveTo>
                <a:lnTo>
                  <a:pt x="413" y="207"/>
                </a:lnTo>
                <a:cubicBezTo>
                  <a:pt x="413" y="321"/>
                  <a:pt x="321" y="414"/>
                  <a:pt x="206" y="414"/>
                </a:cubicBezTo>
                <a:lnTo>
                  <a:pt x="206" y="414"/>
                </a:lnTo>
                <a:cubicBezTo>
                  <a:pt x="93" y="414"/>
                  <a:pt x="0" y="321"/>
                  <a:pt x="0" y="207"/>
                </a:cubicBezTo>
                <a:lnTo>
                  <a:pt x="0" y="207"/>
                </a:lnTo>
                <a:cubicBezTo>
                  <a:pt x="0" y="93"/>
                  <a:pt x="93" y="0"/>
                  <a:pt x="206" y="0"/>
                </a:cubicBezTo>
                <a:lnTo>
                  <a:pt x="206" y="0"/>
                </a:lnTo>
                <a:cubicBezTo>
                  <a:pt x="321" y="0"/>
                  <a:pt x="413" y="93"/>
                  <a:pt x="413" y="20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F56B849-D065-A74F-A138-EDF30323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894" y="3946689"/>
            <a:ext cx="769373" cy="729332"/>
          </a:xfrm>
          <a:custGeom>
            <a:avLst/>
            <a:gdLst>
              <a:gd name="connsiteX0" fmla="*/ 371558 w 769373"/>
              <a:gd name="connsiteY0" fmla="*/ 417469 h 729332"/>
              <a:gd name="connsiteX1" fmla="*/ 395309 w 769373"/>
              <a:gd name="connsiteY1" fmla="*/ 417469 h 729332"/>
              <a:gd name="connsiteX2" fmla="*/ 407809 w 769373"/>
              <a:gd name="connsiteY2" fmla="*/ 426167 h 729332"/>
              <a:gd name="connsiteX3" fmla="*/ 427809 w 769373"/>
              <a:gd name="connsiteY3" fmla="*/ 473381 h 729332"/>
              <a:gd name="connsiteX4" fmla="*/ 405309 w 769373"/>
              <a:gd name="connsiteY4" fmla="*/ 531777 h 729332"/>
              <a:gd name="connsiteX5" fmla="*/ 424059 w 769373"/>
              <a:gd name="connsiteY5" fmla="*/ 576507 h 729332"/>
              <a:gd name="connsiteX6" fmla="*/ 460310 w 769373"/>
              <a:gd name="connsiteY6" fmla="*/ 438591 h 729332"/>
              <a:gd name="connsiteX7" fmla="*/ 470310 w 769373"/>
              <a:gd name="connsiteY7" fmla="*/ 432379 h 729332"/>
              <a:gd name="connsiteX8" fmla="*/ 716564 w 769373"/>
              <a:gd name="connsiteY8" fmla="*/ 490776 h 729332"/>
              <a:gd name="connsiteX9" fmla="*/ 769065 w 769373"/>
              <a:gd name="connsiteY9" fmla="*/ 581477 h 729332"/>
              <a:gd name="connsiteX10" fmla="*/ 765315 w 769373"/>
              <a:gd name="connsiteY10" fmla="*/ 656025 h 729332"/>
              <a:gd name="connsiteX11" fmla="*/ 385308 w 769373"/>
              <a:gd name="connsiteY11" fmla="*/ 729332 h 729332"/>
              <a:gd name="connsiteX12" fmla="*/ 5302 w 769373"/>
              <a:gd name="connsiteY12" fmla="*/ 656025 h 729332"/>
              <a:gd name="connsiteX13" fmla="*/ 302 w 769373"/>
              <a:gd name="connsiteY13" fmla="*/ 581477 h 729332"/>
              <a:gd name="connsiteX14" fmla="*/ 54053 w 769373"/>
              <a:gd name="connsiteY14" fmla="*/ 490776 h 729332"/>
              <a:gd name="connsiteX15" fmla="*/ 296557 w 769373"/>
              <a:gd name="connsiteY15" fmla="*/ 433621 h 729332"/>
              <a:gd name="connsiteX16" fmla="*/ 311557 w 769373"/>
              <a:gd name="connsiteY16" fmla="*/ 442319 h 729332"/>
              <a:gd name="connsiteX17" fmla="*/ 346558 w 769373"/>
              <a:gd name="connsiteY17" fmla="*/ 576507 h 729332"/>
              <a:gd name="connsiteX18" fmla="*/ 365308 w 769373"/>
              <a:gd name="connsiteY18" fmla="*/ 534262 h 729332"/>
              <a:gd name="connsiteX19" fmla="*/ 339058 w 769373"/>
              <a:gd name="connsiteY19" fmla="*/ 473381 h 729332"/>
              <a:gd name="connsiteX20" fmla="*/ 362808 w 769373"/>
              <a:gd name="connsiteY20" fmla="*/ 422439 h 729332"/>
              <a:gd name="connsiteX21" fmla="*/ 371558 w 769373"/>
              <a:gd name="connsiteY21" fmla="*/ 417469 h 729332"/>
              <a:gd name="connsiteX22" fmla="*/ 388055 w 769373"/>
              <a:gd name="connsiteY22" fmla="*/ 0 h 729332"/>
              <a:gd name="connsiteX23" fmla="*/ 537867 w 769373"/>
              <a:gd name="connsiteY23" fmla="*/ 163230 h 729332"/>
              <a:gd name="connsiteX24" fmla="*/ 536618 w 769373"/>
              <a:gd name="connsiteY24" fmla="*/ 184412 h 729332"/>
              <a:gd name="connsiteX25" fmla="*/ 537867 w 769373"/>
              <a:gd name="connsiteY25" fmla="*/ 206841 h 729332"/>
              <a:gd name="connsiteX26" fmla="*/ 480439 w 769373"/>
              <a:gd name="connsiteY26" fmla="*/ 333935 h 729332"/>
              <a:gd name="connsiteX27" fmla="*/ 415520 w 769373"/>
              <a:gd name="connsiteY27" fmla="*/ 385023 h 729332"/>
              <a:gd name="connsiteX28" fmla="*/ 386807 w 769373"/>
              <a:gd name="connsiteY28" fmla="*/ 388761 h 729332"/>
              <a:gd name="connsiteX29" fmla="*/ 358093 w 769373"/>
              <a:gd name="connsiteY29" fmla="*/ 385023 h 729332"/>
              <a:gd name="connsiteX30" fmla="*/ 289429 w 769373"/>
              <a:gd name="connsiteY30" fmla="*/ 328951 h 729332"/>
              <a:gd name="connsiteX31" fmla="*/ 275696 w 769373"/>
              <a:gd name="connsiteY31" fmla="*/ 315245 h 729332"/>
              <a:gd name="connsiteX32" fmla="*/ 274448 w 769373"/>
              <a:gd name="connsiteY32" fmla="*/ 312753 h 729332"/>
              <a:gd name="connsiteX33" fmla="*/ 236995 w 769373"/>
              <a:gd name="connsiteY33" fmla="*/ 206841 h 729332"/>
              <a:gd name="connsiteX34" fmla="*/ 238243 w 769373"/>
              <a:gd name="connsiteY34" fmla="*/ 184412 h 729332"/>
              <a:gd name="connsiteX35" fmla="*/ 236995 w 769373"/>
              <a:gd name="connsiteY35" fmla="*/ 163230 h 729332"/>
              <a:gd name="connsiteX36" fmla="*/ 388055 w 769373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3" h="729332">
                <a:moveTo>
                  <a:pt x="371558" y="417469"/>
                </a:moveTo>
                <a:lnTo>
                  <a:pt x="395309" y="417469"/>
                </a:lnTo>
                <a:cubicBezTo>
                  <a:pt x="400309" y="417469"/>
                  <a:pt x="405309" y="421197"/>
                  <a:pt x="407809" y="426167"/>
                </a:cubicBezTo>
                <a:lnTo>
                  <a:pt x="427809" y="473381"/>
                </a:lnTo>
                <a:lnTo>
                  <a:pt x="405309" y="531777"/>
                </a:lnTo>
                <a:lnTo>
                  <a:pt x="424059" y="576507"/>
                </a:lnTo>
                <a:lnTo>
                  <a:pt x="460310" y="438591"/>
                </a:lnTo>
                <a:cubicBezTo>
                  <a:pt x="461560" y="434864"/>
                  <a:pt x="465310" y="431137"/>
                  <a:pt x="470310" y="432379"/>
                </a:cubicBezTo>
                <a:lnTo>
                  <a:pt x="716564" y="490776"/>
                </a:lnTo>
                <a:cubicBezTo>
                  <a:pt x="716564" y="490776"/>
                  <a:pt x="774065" y="508170"/>
                  <a:pt x="769065" y="581477"/>
                </a:cubicBezTo>
                <a:lnTo>
                  <a:pt x="765315" y="656025"/>
                </a:lnTo>
                <a:cubicBezTo>
                  <a:pt x="765315" y="656025"/>
                  <a:pt x="552811" y="716907"/>
                  <a:pt x="385308" y="729332"/>
                </a:cubicBezTo>
                <a:cubicBezTo>
                  <a:pt x="216556" y="716907"/>
                  <a:pt x="5302" y="656025"/>
                  <a:pt x="5302" y="656025"/>
                </a:cubicBezTo>
                <a:lnTo>
                  <a:pt x="302" y="581477"/>
                </a:lnTo>
                <a:cubicBezTo>
                  <a:pt x="-4698" y="508170"/>
                  <a:pt x="54053" y="490776"/>
                  <a:pt x="54053" y="490776"/>
                </a:cubicBezTo>
                <a:lnTo>
                  <a:pt x="296557" y="433621"/>
                </a:lnTo>
                <a:cubicBezTo>
                  <a:pt x="302807" y="431137"/>
                  <a:pt x="309057" y="434864"/>
                  <a:pt x="311557" y="442319"/>
                </a:cubicBezTo>
                <a:lnTo>
                  <a:pt x="346558" y="576507"/>
                </a:lnTo>
                <a:lnTo>
                  <a:pt x="365308" y="534262"/>
                </a:lnTo>
                <a:lnTo>
                  <a:pt x="339058" y="473381"/>
                </a:lnTo>
                <a:lnTo>
                  <a:pt x="362808" y="422439"/>
                </a:lnTo>
                <a:cubicBezTo>
                  <a:pt x="364058" y="419954"/>
                  <a:pt x="367808" y="417469"/>
                  <a:pt x="371558" y="417469"/>
                </a:cubicBezTo>
                <a:close/>
                <a:moveTo>
                  <a:pt x="388055" y="0"/>
                </a:moveTo>
                <a:cubicBezTo>
                  <a:pt x="470451" y="0"/>
                  <a:pt x="537867" y="73516"/>
                  <a:pt x="537867" y="163230"/>
                </a:cubicBezTo>
                <a:cubicBezTo>
                  <a:pt x="537867" y="169460"/>
                  <a:pt x="536618" y="176936"/>
                  <a:pt x="536618" y="184412"/>
                </a:cubicBezTo>
                <a:cubicBezTo>
                  <a:pt x="536618" y="191888"/>
                  <a:pt x="537867" y="199364"/>
                  <a:pt x="537867" y="206841"/>
                </a:cubicBezTo>
                <a:cubicBezTo>
                  <a:pt x="537867" y="257928"/>
                  <a:pt x="515395" y="304031"/>
                  <a:pt x="480439" y="333935"/>
                </a:cubicBezTo>
                <a:cubicBezTo>
                  <a:pt x="461712" y="353872"/>
                  <a:pt x="432998" y="380039"/>
                  <a:pt x="415520" y="385023"/>
                </a:cubicBezTo>
                <a:cubicBezTo>
                  <a:pt x="405533" y="387515"/>
                  <a:pt x="395546" y="388761"/>
                  <a:pt x="386807" y="388761"/>
                </a:cubicBezTo>
                <a:cubicBezTo>
                  <a:pt x="378068" y="388761"/>
                  <a:pt x="368080" y="387515"/>
                  <a:pt x="358093" y="385023"/>
                </a:cubicBezTo>
                <a:cubicBezTo>
                  <a:pt x="339366" y="380039"/>
                  <a:pt x="306907" y="347642"/>
                  <a:pt x="289429" y="328951"/>
                </a:cubicBezTo>
                <a:cubicBezTo>
                  <a:pt x="284435" y="323967"/>
                  <a:pt x="279442" y="320229"/>
                  <a:pt x="275696" y="315245"/>
                </a:cubicBezTo>
                <a:cubicBezTo>
                  <a:pt x="274448" y="313999"/>
                  <a:pt x="274448" y="312753"/>
                  <a:pt x="274448" y="312753"/>
                </a:cubicBezTo>
                <a:cubicBezTo>
                  <a:pt x="251976" y="285340"/>
                  <a:pt x="236995" y="247959"/>
                  <a:pt x="236995" y="206841"/>
                </a:cubicBezTo>
                <a:cubicBezTo>
                  <a:pt x="236995" y="199364"/>
                  <a:pt x="238243" y="191888"/>
                  <a:pt x="238243" y="184412"/>
                </a:cubicBezTo>
                <a:cubicBezTo>
                  <a:pt x="238243" y="176936"/>
                  <a:pt x="236995" y="169460"/>
                  <a:pt x="236995" y="163230"/>
                </a:cubicBezTo>
                <a:cubicBezTo>
                  <a:pt x="236995" y="73516"/>
                  <a:pt x="304410" y="0"/>
                  <a:pt x="3880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11B841A-BD7B-A848-8DA8-D87DD863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060" y="3946689"/>
            <a:ext cx="769379" cy="729332"/>
          </a:xfrm>
          <a:custGeom>
            <a:avLst/>
            <a:gdLst>
              <a:gd name="connsiteX0" fmla="*/ 371564 w 769379"/>
              <a:gd name="connsiteY0" fmla="*/ 417469 h 729332"/>
              <a:gd name="connsiteX1" fmla="*/ 395315 w 769379"/>
              <a:gd name="connsiteY1" fmla="*/ 417469 h 729332"/>
              <a:gd name="connsiteX2" fmla="*/ 407815 w 769379"/>
              <a:gd name="connsiteY2" fmla="*/ 426167 h 729332"/>
              <a:gd name="connsiteX3" fmla="*/ 429065 w 769379"/>
              <a:gd name="connsiteY3" fmla="*/ 473381 h 729332"/>
              <a:gd name="connsiteX4" fmla="*/ 404065 w 769379"/>
              <a:gd name="connsiteY4" fmla="*/ 531777 h 729332"/>
              <a:gd name="connsiteX5" fmla="*/ 424065 w 769379"/>
              <a:gd name="connsiteY5" fmla="*/ 576507 h 729332"/>
              <a:gd name="connsiteX6" fmla="*/ 459066 w 769379"/>
              <a:gd name="connsiteY6" fmla="*/ 438591 h 729332"/>
              <a:gd name="connsiteX7" fmla="*/ 470316 w 769379"/>
              <a:gd name="connsiteY7" fmla="*/ 432379 h 729332"/>
              <a:gd name="connsiteX8" fmla="*/ 716570 w 769379"/>
              <a:gd name="connsiteY8" fmla="*/ 490776 h 729332"/>
              <a:gd name="connsiteX9" fmla="*/ 769071 w 769379"/>
              <a:gd name="connsiteY9" fmla="*/ 581477 h 729332"/>
              <a:gd name="connsiteX10" fmla="*/ 764071 w 769379"/>
              <a:gd name="connsiteY10" fmla="*/ 656025 h 729332"/>
              <a:gd name="connsiteX11" fmla="*/ 385314 w 769379"/>
              <a:gd name="connsiteY11" fmla="*/ 729332 h 729332"/>
              <a:gd name="connsiteX12" fmla="*/ 5308 w 769379"/>
              <a:gd name="connsiteY12" fmla="*/ 656025 h 729332"/>
              <a:gd name="connsiteX13" fmla="*/ 308 w 769379"/>
              <a:gd name="connsiteY13" fmla="*/ 581477 h 729332"/>
              <a:gd name="connsiteX14" fmla="*/ 52809 w 769379"/>
              <a:gd name="connsiteY14" fmla="*/ 490776 h 729332"/>
              <a:gd name="connsiteX15" fmla="*/ 296563 w 769379"/>
              <a:gd name="connsiteY15" fmla="*/ 433621 h 729332"/>
              <a:gd name="connsiteX16" fmla="*/ 310313 w 769379"/>
              <a:gd name="connsiteY16" fmla="*/ 442319 h 729332"/>
              <a:gd name="connsiteX17" fmla="*/ 345314 w 769379"/>
              <a:gd name="connsiteY17" fmla="*/ 576507 h 729332"/>
              <a:gd name="connsiteX18" fmla="*/ 365314 w 769379"/>
              <a:gd name="connsiteY18" fmla="*/ 534262 h 729332"/>
              <a:gd name="connsiteX19" fmla="*/ 339064 w 769379"/>
              <a:gd name="connsiteY19" fmla="*/ 473381 h 729332"/>
              <a:gd name="connsiteX20" fmla="*/ 361564 w 769379"/>
              <a:gd name="connsiteY20" fmla="*/ 422439 h 729332"/>
              <a:gd name="connsiteX21" fmla="*/ 371564 w 769379"/>
              <a:gd name="connsiteY21" fmla="*/ 417469 h 729332"/>
              <a:gd name="connsiteX22" fmla="*/ 386811 w 769379"/>
              <a:gd name="connsiteY22" fmla="*/ 0 h 729332"/>
              <a:gd name="connsiteX23" fmla="*/ 537869 w 769379"/>
              <a:gd name="connsiteY23" fmla="*/ 163230 h 729332"/>
              <a:gd name="connsiteX24" fmla="*/ 535372 w 769379"/>
              <a:gd name="connsiteY24" fmla="*/ 184412 h 729332"/>
              <a:gd name="connsiteX25" fmla="*/ 537869 w 769379"/>
              <a:gd name="connsiteY25" fmla="*/ 206841 h 729332"/>
              <a:gd name="connsiteX26" fmla="*/ 480442 w 769379"/>
              <a:gd name="connsiteY26" fmla="*/ 333936 h 729332"/>
              <a:gd name="connsiteX27" fmla="*/ 415524 w 769379"/>
              <a:gd name="connsiteY27" fmla="*/ 385023 h 729332"/>
              <a:gd name="connsiteX28" fmla="*/ 386811 w 769379"/>
              <a:gd name="connsiteY28" fmla="*/ 388761 h 729332"/>
              <a:gd name="connsiteX29" fmla="*/ 359345 w 769379"/>
              <a:gd name="connsiteY29" fmla="*/ 385023 h 729332"/>
              <a:gd name="connsiteX30" fmla="*/ 288186 w 769379"/>
              <a:gd name="connsiteY30" fmla="*/ 328952 h 729332"/>
              <a:gd name="connsiteX31" fmla="*/ 275702 w 769379"/>
              <a:gd name="connsiteY31" fmla="*/ 315246 h 729332"/>
              <a:gd name="connsiteX32" fmla="*/ 274453 w 769379"/>
              <a:gd name="connsiteY32" fmla="*/ 312753 h 729332"/>
              <a:gd name="connsiteX33" fmla="*/ 237001 w 769379"/>
              <a:gd name="connsiteY33" fmla="*/ 206841 h 729332"/>
              <a:gd name="connsiteX34" fmla="*/ 238249 w 769379"/>
              <a:gd name="connsiteY34" fmla="*/ 184412 h 729332"/>
              <a:gd name="connsiteX35" fmla="*/ 237001 w 769379"/>
              <a:gd name="connsiteY35" fmla="*/ 163230 h 729332"/>
              <a:gd name="connsiteX36" fmla="*/ 386811 w 769379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9" h="729332">
                <a:moveTo>
                  <a:pt x="371564" y="417469"/>
                </a:moveTo>
                <a:lnTo>
                  <a:pt x="395315" y="417469"/>
                </a:lnTo>
                <a:cubicBezTo>
                  <a:pt x="400315" y="417469"/>
                  <a:pt x="405315" y="421197"/>
                  <a:pt x="407815" y="426167"/>
                </a:cubicBezTo>
                <a:lnTo>
                  <a:pt x="429065" y="473381"/>
                </a:lnTo>
                <a:lnTo>
                  <a:pt x="404065" y="531777"/>
                </a:lnTo>
                <a:lnTo>
                  <a:pt x="424065" y="576507"/>
                </a:lnTo>
                <a:lnTo>
                  <a:pt x="459066" y="438591"/>
                </a:lnTo>
                <a:cubicBezTo>
                  <a:pt x="46031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1" y="508170"/>
                  <a:pt x="769071" y="581477"/>
                </a:cubicBezTo>
                <a:lnTo>
                  <a:pt x="764071" y="656025"/>
                </a:lnTo>
                <a:cubicBezTo>
                  <a:pt x="764071" y="656025"/>
                  <a:pt x="552817" y="716907"/>
                  <a:pt x="38531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9" y="490776"/>
                  <a:pt x="52809" y="490776"/>
                </a:cubicBezTo>
                <a:lnTo>
                  <a:pt x="296563" y="433621"/>
                </a:lnTo>
                <a:cubicBezTo>
                  <a:pt x="302813" y="431137"/>
                  <a:pt x="309063" y="434864"/>
                  <a:pt x="310313" y="442319"/>
                </a:cubicBezTo>
                <a:lnTo>
                  <a:pt x="345314" y="576507"/>
                </a:lnTo>
                <a:lnTo>
                  <a:pt x="365314" y="534262"/>
                </a:lnTo>
                <a:lnTo>
                  <a:pt x="339064" y="473381"/>
                </a:lnTo>
                <a:lnTo>
                  <a:pt x="36156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6811" y="0"/>
                </a:moveTo>
                <a:cubicBezTo>
                  <a:pt x="470454" y="0"/>
                  <a:pt x="537869" y="73516"/>
                  <a:pt x="537869" y="163230"/>
                </a:cubicBezTo>
                <a:cubicBezTo>
                  <a:pt x="537869" y="169460"/>
                  <a:pt x="536620" y="176936"/>
                  <a:pt x="535372" y="184412"/>
                </a:cubicBezTo>
                <a:cubicBezTo>
                  <a:pt x="536620" y="191889"/>
                  <a:pt x="537869" y="199365"/>
                  <a:pt x="537869" y="206841"/>
                </a:cubicBezTo>
                <a:cubicBezTo>
                  <a:pt x="537869" y="257928"/>
                  <a:pt x="515397" y="304031"/>
                  <a:pt x="480442" y="333936"/>
                </a:cubicBezTo>
                <a:cubicBezTo>
                  <a:pt x="460467" y="353872"/>
                  <a:pt x="433002" y="380039"/>
                  <a:pt x="415524" y="385023"/>
                </a:cubicBezTo>
                <a:cubicBezTo>
                  <a:pt x="405537" y="387515"/>
                  <a:pt x="395549" y="388761"/>
                  <a:pt x="386811" y="388761"/>
                </a:cubicBezTo>
                <a:cubicBezTo>
                  <a:pt x="378072" y="388761"/>
                  <a:pt x="368084" y="387515"/>
                  <a:pt x="359345" y="385023"/>
                </a:cubicBezTo>
                <a:cubicBezTo>
                  <a:pt x="339371" y="380039"/>
                  <a:pt x="308161" y="347642"/>
                  <a:pt x="288186" y="328952"/>
                </a:cubicBezTo>
                <a:cubicBezTo>
                  <a:pt x="283192" y="323968"/>
                  <a:pt x="279447" y="320230"/>
                  <a:pt x="275702" y="315246"/>
                </a:cubicBezTo>
                <a:cubicBezTo>
                  <a:pt x="274453" y="313999"/>
                  <a:pt x="274453" y="312753"/>
                  <a:pt x="274453" y="312753"/>
                </a:cubicBezTo>
                <a:cubicBezTo>
                  <a:pt x="250734" y="285341"/>
                  <a:pt x="237001" y="247960"/>
                  <a:pt x="237001" y="206841"/>
                </a:cubicBezTo>
                <a:cubicBezTo>
                  <a:pt x="237001" y="199365"/>
                  <a:pt x="237001" y="191889"/>
                  <a:pt x="238249" y="184412"/>
                </a:cubicBezTo>
                <a:cubicBezTo>
                  <a:pt x="237001" y="176936"/>
                  <a:pt x="237001" y="169460"/>
                  <a:pt x="237001" y="163230"/>
                </a:cubicBezTo>
                <a:cubicBezTo>
                  <a:pt x="237001" y="73516"/>
                  <a:pt x="304415" y="0"/>
                  <a:pt x="386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DA80E70-3F27-B846-809E-A1EACD4AB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8230" y="3946689"/>
            <a:ext cx="769378" cy="729332"/>
          </a:xfrm>
          <a:custGeom>
            <a:avLst/>
            <a:gdLst>
              <a:gd name="connsiteX0" fmla="*/ 371564 w 769378"/>
              <a:gd name="connsiteY0" fmla="*/ 417469 h 729332"/>
              <a:gd name="connsiteX1" fmla="*/ 394065 w 769378"/>
              <a:gd name="connsiteY1" fmla="*/ 417469 h 729332"/>
              <a:gd name="connsiteX2" fmla="*/ 407815 w 769378"/>
              <a:gd name="connsiteY2" fmla="*/ 426167 h 729332"/>
              <a:gd name="connsiteX3" fmla="*/ 427816 w 769378"/>
              <a:gd name="connsiteY3" fmla="*/ 473381 h 729332"/>
              <a:gd name="connsiteX4" fmla="*/ 404065 w 769378"/>
              <a:gd name="connsiteY4" fmla="*/ 531777 h 729332"/>
              <a:gd name="connsiteX5" fmla="*/ 424066 w 769378"/>
              <a:gd name="connsiteY5" fmla="*/ 576507 h 729332"/>
              <a:gd name="connsiteX6" fmla="*/ 459066 w 769378"/>
              <a:gd name="connsiteY6" fmla="*/ 438591 h 729332"/>
              <a:gd name="connsiteX7" fmla="*/ 470316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4070 w 769378"/>
              <a:gd name="connsiteY10" fmla="*/ 656025 h 729332"/>
              <a:gd name="connsiteX11" fmla="*/ 384064 w 769378"/>
              <a:gd name="connsiteY11" fmla="*/ 729332 h 729332"/>
              <a:gd name="connsiteX12" fmla="*/ 5308 w 769378"/>
              <a:gd name="connsiteY12" fmla="*/ 656025 h 729332"/>
              <a:gd name="connsiteX13" fmla="*/ 308 w 769378"/>
              <a:gd name="connsiteY13" fmla="*/ 581477 h 729332"/>
              <a:gd name="connsiteX14" fmla="*/ 52809 w 769378"/>
              <a:gd name="connsiteY14" fmla="*/ 490776 h 729332"/>
              <a:gd name="connsiteX15" fmla="*/ 296563 w 769378"/>
              <a:gd name="connsiteY15" fmla="*/ 433621 h 729332"/>
              <a:gd name="connsiteX16" fmla="*/ 310313 w 769378"/>
              <a:gd name="connsiteY16" fmla="*/ 442319 h 729332"/>
              <a:gd name="connsiteX17" fmla="*/ 345314 w 769378"/>
              <a:gd name="connsiteY17" fmla="*/ 576507 h 729332"/>
              <a:gd name="connsiteX18" fmla="*/ 364064 w 769378"/>
              <a:gd name="connsiteY18" fmla="*/ 534262 h 729332"/>
              <a:gd name="connsiteX19" fmla="*/ 339064 w 769378"/>
              <a:gd name="connsiteY19" fmla="*/ 473381 h 729332"/>
              <a:gd name="connsiteX20" fmla="*/ 361564 w 769378"/>
              <a:gd name="connsiteY20" fmla="*/ 422439 h 729332"/>
              <a:gd name="connsiteX21" fmla="*/ 371564 w 769378"/>
              <a:gd name="connsiteY21" fmla="*/ 417469 h 729332"/>
              <a:gd name="connsiteX22" fmla="*/ 386814 w 769378"/>
              <a:gd name="connsiteY22" fmla="*/ 0 h 729332"/>
              <a:gd name="connsiteX23" fmla="*/ 537874 w 769378"/>
              <a:gd name="connsiteY23" fmla="*/ 163230 h 729332"/>
              <a:gd name="connsiteX24" fmla="*/ 535376 w 769378"/>
              <a:gd name="connsiteY24" fmla="*/ 184412 h 729332"/>
              <a:gd name="connsiteX25" fmla="*/ 537874 w 769378"/>
              <a:gd name="connsiteY25" fmla="*/ 206841 h 729332"/>
              <a:gd name="connsiteX26" fmla="*/ 479198 w 769378"/>
              <a:gd name="connsiteY26" fmla="*/ 333936 h 729332"/>
              <a:gd name="connsiteX27" fmla="*/ 415528 w 769378"/>
              <a:gd name="connsiteY27" fmla="*/ 385023 h 729332"/>
              <a:gd name="connsiteX28" fmla="*/ 385565 w 769378"/>
              <a:gd name="connsiteY28" fmla="*/ 388761 h 729332"/>
              <a:gd name="connsiteX29" fmla="*/ 358100 w 769378"/>
              <a:gd name="connsiteY29" fmla="*/ 385023 h 729332"/>
              <a:gd name="connsiteX30" fmla="*/ 288188 w 769378"/>
              <a:gd name="connsiteY30" fmla="*/ 328952 h 729332"/>
              <a:gd name="connsiteX31" fmla="*/ 274455 w 769378"/>
              <a:gd name="connsiteY31" fmla="*/ 315246 h 729332"/>
              <a:gd name="connsiteX32" fmla="*/ 274455 w 769378"/>
              <a:gd name="connsiteY32" fmla="*/ 312753 h 729332"/>
              <a:gd name="connsiteX33" fmla="*/ 237002 w 769378"/>
              <a:gd name="connsiteY33" fmla="*/ 206841 h 729332"/>
              <a:gd name="connsiteX34" fmla="*/ 238250 w 769378"/>
              <a:gd name="connsiteY34" fmla="*/ 184412 h 729332"/>
              <a:gd name="connsiteX35" fmla="*/ 237002 w 769378"/>
              <a:gd name="connsiteY35" fmla="*/ 163230 h 729332"/>
              <a:gd name="connsiteX36" fmla="*/ 386814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1564" y="417469"/>
                </a:moveTo>
                <a:lnTo>
                  <a:pt x="394065" y="417469"/>
                </a:lnTo>
                <a:cubicBezTo>
                  <a:pt x="400315" y="417469"/>
                  <a:pt x="405315" y="421197"/>
                  <a:pt x="407815" y="426167"/>
                </a:cubicBezTo>
                <a:lnTo>
                  <a:pt x="427816" y="473381"/>
                </a:lnTo>
                <a:lnTo>
                  <a:pt x="404065" y="531777"/>
                </a:lnTo>
                <a:lnTo>
                  <a:pt x="424066" y="576507"/>
                </a:lnTo>
                <a:lnTo>
                  <a:pt x="459066" y="438591"/>
                </a:lnTo>
                <a:cubicBezTo>
                  <a:pt x="46031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0" y="508170"/>
                  <a:pt x="769070" y="581477"/>
                </a:cubicBezTo>
                <a:lnTo>
                  <a:pt x="764070" y="656025"/>
                </a:lnTo>
                <a:cubicBezTo>
                  <a:pt x="764070" y="656025"/>
                  <a:pt x="552818" y="716907"/>
                  <a:pt x="38406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9" y="490776"/>
                  <a:pt x="52809" y="490776"/>
                </a:cubicBezTo>
                <a:lnTo>
                  <a:pt x="296563" y="433621"/>
                </a:lnTo>
                <a:cubicBezTo>
                  <a:pt x="302813" y="431137"/>
                  <a:pt x="309063" y="434864"/>
                  <a:pt x="310313" y="442319"/>
                </a:cubicBezTo>
                <a:lnTo>
                  <a:pt x="345314" y="576507"/>
                </a:lnTo>
                <a:lnTo>
                  <a:pt x="364064" y="534262"/>
                </a:lnTo>
                <a:lnTo>
                  <a:pt x="339064" y="473381"/>
                </a:lnTo>
                <a:lnTo>
                  <a:pt x="36156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6814" y="0"/>
                </a:moveTo>
                <a:cubicBezTo>
                  <a:pt x="470458" y="0"/>
                  <a:pt x="537874" y="73516"/>
                  <a:pt x="537874" y="163230"/>
                </a:cubicBezTo>
                <a:cubicBezTo>
                  <a:pt x="537874" y="169460"/>
                  <a:pt x="536626" y="176936"/>
                  <a:pt x="535376" y="184412"/>
                </a:cubicBezTo>
                <a:cubicBezTo>
                  <a:pt x="536626" y="191889"/>
                  <a:pt x="537874" y="199365"/>
                  <a:pt x="537874" y="206841"/>
                </a:cubicBezTo>
                <a:cubicBezTo>
                  <a:pt x="537874" y="257928"/>
                  <a:pt x="514154" y="304031"/>
                  <a:pt x="479198" y="333936"/>
                </a:cubicBezTo>
                <a:cubicBezTo>
                  <a:pt x="461720" y="353872"/>
                  <a:pt x="433006" y="380039"/>
                  <a:pt x="415528" y="385023"/>
                </a:cubicBezTo>
                <a:cubicBezTo>
                  <a:pt x="405540" y="387515"/>
                  <a:pt x="395553" y="388761"/>
                  <a:pt x="385565" y="388761"/>
                </a:cubicBezTo>
                <a:cubicBezTo>
                  <a:pt x="378075" y="388761"/>
                  <a:pt x="368087" y="387515"/>
                  <a:pt x="358100" y="385023"/>
                </a:cubicBezTo>
                <a:cubicBezTo>
                  <a:pt x="339373" y="380039"/>
                  <a:pt x="306914" y="347642"/>
                  <a:pt x="288188" y="328952"/>
                </a:cubicBezTo>
                <a:cubicBezTo>
                  <a:pt x="284442" y="323968"/>
                  <a:pt x="279449" y="320230"/>
                  <a:pt x="274455" y="315246"/>
                </a:cubicBezTo>
                <a:cubicBezTo>
                  <a:pt x="274455" y="313999"/>
                  <a:pt x="274455" y="312753"/>
                  <a:pt x="274455" y="312753"/>
                </a:cubicBezTo>
                <a:cubicBezTo>
                  <a:pt x="250735" y="285341"/>
                  <a:pt x="237002" y="247960"/>
                  <a:pt x="237002" y="206841"/>
                </a:cubicBezTo>
                <a:cubicBezTo>
                  <a:pt x="237002" y="199365"/>
                  <a:pt x="237002" y="191889"/>
                  <a:pt x="238250" y="184412"/>
                </a:cubicBezTo>
                <a:cubicBezTo>
                  <a:pt x="237002" y="176936"/>
                  <a:pt x="237002" y="169460"/>
                  <a:pt x="237002" y="163230"/>
                </a:cubicBezTo>
                <a:cubicBezTo>
                  <a:pt x="237002" y="73516"/>
                  <a:pt x="304417" y="0"/>
                  <a:pt x="3868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0C07E03-37AC-784C-AFC0-A9901903F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406" y="3946689"/>
            <a:ext cx="769378" cy="729332"/>
          </a:xfrm>
          <a:custGeom>
            <a:avLst/>
            <a:gdLst>
              <a:gd name="connsiteX0" fmla="*/ 370314 w 769378"/>
              <a:gd name="connsiteY0" fmla="*/ 417469 h 729332"/>
              <a:gd name="connsiteX1" fmla="*/ 394064 w 769378"/>
              <a:gd name="connsiteY1" fmla="*/ 417469 h 729332"/>
              <a:gd name="connsiteX2" fmla="*/ 407814 w 769378"/>
              <a:gd name="connsiteY2" fmla="*/ 426167 h 729332"/>
              <a:gd name="connsiteX3" fmla="*/ 427814 w 769378"/>
              <a:gd name="connsiteY3" fmla="*/ 473381 h 729332"/>
              <a:gd name="connsiteX4" fmla="*/ 404064 w 769378"/>
              <a:gd name="connsiteY4" fmla="*/ 531777 h 729332"/>
              <a:gd name="connsiteX5" fmla="*/ 424064 w 769378"/>
              <a:gd name="connsiteY5" fmla="*/ 576507 h 729332"/>
              <a:gd name="connsiteX6" fmla="*/ 459064 w 769378"/>
              <a:gd name="connsiteY6" fmla="*/ 438591 h 729332"/>
              <a:gd name="connsiteX7" fmla="*/ 470314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4070 w 769378"/>
              <a:gd name="connsiteY10" fmla="*/ 656025 h 729332"/>
              <a:gd name="connsiteX11" fmla="*/ 384064 w 769378"/>
              <a:gd name="connsiteY11" fmla="*/ 729332 h 729332"/>
              <a:gd name="connsiteX12" fmla="*/ 4058 w 769378"/>
              <a:gd name="connsiteY12" fmla="*/ 656025 h 729332"/>
              <a:gd name="connsiteX13" fmla="*/ 308 w 769378"/>
              <a:gd name="connsiteY13" fmla="*/ 581477 h 729332"/>
              <a:gd name="connsiteX14" fmla="*/ 52808 w 769378"/>
              <a:gd name="connsiteY14" fmla="*/ 490776 h 729332"/>
              <a:gd name="connsiteX15" fmla="*/ 296562 w 769378"/>
              <a:gd name="connsiteY15" fmla="*/ 433621 h 729332"/>
              <a:gd name="connsiteX16" fmla="*/ 310312 w 769378"/>
              <a:gd name="connsiteY16" fmla="*/ 442319 h 729332"/>
              <a:gd name="connsiteX17" fmla="*/ 345312 w 769378"/>
              <a:gd name="connsiteY17" fmla="*/ 576507 h 729332"/>
              <a:gd name="connsiteX18" fmla="*/ 364064 w 769378"/>
              <a:gd name="connsiteY18" fmla="*/ 534262 h 729332"/>
              <a:gd name="connsiteX19" fmla="*/ 339062 w 769378"/>
              <a:gd name="connsiteY19" fmla="*/ 473381 h 729332"/>
              <a:gd name="connsiteX20" fmla="*/ 361564 w 769378"/>
              <a:gd name="connsiteY20" fmla="*/ 422439 h 729332"/>
              <a:gd name="connsiteX21" fmla="*/ 370314 w 769378"/>
              <a:gd name="connsiteY21" fmla="*/ 417469 h 729332"/>
              <a:gd name="connsiteX22" fmla="*/ 387430 w 769378"/>
              <a:gd name="connsiteY22" fmla="*/ 0 h 729332"/>
              <a:gd name="connsiteX23" fmla="*/ 537860 w 769378"/>
              <a:gd name="connsiteY23" fmla="*/ 163230 h 729332"/>
              <a:gd name="connsiteX24" fmla="*/ 536606 w 769378"/>
              <a:gd name="connsiteY24" fmla="*/ 184412 h 729332"/>
              <a:gd name="connsiteX25" fmla="*/ 537860 w 769378"/>
              <a:gd name="connsiteY25" fmla="*/ 206841 h 729332"/>
              <a:gd name="connsiteX26" fmla="*/ 480196 w 769378"/>
              <a:gd name="connsiteY26" fmla="*/ 333936 h 729332"/>
              <a:gd name="connsiteX27" fmla="*/ 415008 w 769378"/>
              <a:gd name="connsiteY27" fmla="*/ 385023 h 729332"/>
              <a:gd name="connsiteX28" fmla="*/ 387430 w 769378"/>
              <a:gd name="connsiteY28" fmla="*/ 388761 h 729332"/>
              <a:gd name="connsiteX29" fmla="*/ 358596 w 769378"/>
              <a:gd name="connsiteY29" fmla="*/ 385023 h 729332"/>
              <a:gd name="connsiteX30" fmla="*/ 288396 w 769378"/>
              <a:gd name="connsiteY30" fmla="*/ 328952 h 729332"/>
              <a:gd name="connsiteX31" fmla="*/ 274606 w 769378"/>
              <a:gd name="connsiteY31" fmla="*/ 315246 h 729332"/>
              <a:gd name="connsiteX32" fmla="*/ 273352 w 769378"/>
              <a:gd name="connsiteY32" fmla="*/ 312753 h 729332"/>
              <a:gd name="connsiteX33" fmla="*/ 236998 w 769378"/>
              <a:gd name="connsiteY33" fmla="*/ 206841 h 729332"/>
              <a:gd name="connsiteX34" fmla="*/ 238252 w 769378"/>
              <a:gd name="connsiteY34" fmla="*/ 184412 h 729332"/>
              <a:gd name="connsiteX35" fmla="*/ 236998 w 769378"/>
              <a:gd name="connsiteY35" fmla="*/ 163230 h 729332"/>
              <a:gd name="connsiteX36" fmla="*/ 387430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0314" y="417469"/>
                </a:moveTo>
                <a:lnTo>
                  <a:pt x="394064" y="417469"/>
                </a:lnTo>
                <a:cubicBezTo>
                  <a:pt x="399064" y="417469"/>
                  <a:pt x="405314" y="421197"/>
                  <a:pt x="407814" y="426167"/>
                </a:cubicBezTo>
                <a:lnTo>
                  <a:pt x="427814" y="473381"/>
                </a:lnTo>
                <a:lnTo>
                  <a:pt x="404064" y="531777"/>
                </a:lnTo>
                <a:lnTo>
                  <a:pt x="424064" y="576507"/>
                </a:lnTo>
                <a:lnTo>
                  <a:pt x="459064" y="438591"/>
                </a:lnTo>
                <a:cubicBezTo>
                  <a:pt x="460314" y="434864"/>
                  <a:pt x="465314" y="431137"/>
                  <a:pt x="470314" y="432379"/>
                </a:cubicBezTo>
                <a:lnTo>
                  <a:pt x="716570" y="490776"/>
                </a:lnTo>
                <a:cubicBezTo>
                  <a:pt x="716570" y="490776"/>
                  <a:pt x="774070" y="508170"/>
                  <a:pt x="769070" y="581477"/>
                </a:cubicBezTo>
                <a:lnTo>
                  <a:pt x="764070" y="656025"/>
                </a:lnTo>
                <a:cubicBezTo>
                  <a:pt x="764070" y="656025"/>
                  <a:pt x="552816" y="716907"/>
                  <a:pt x="384064" y="729332"/>
                </a:cubicBezTo>
                <a:cubicBezTo>
                  <a:pt x="216560" y="716907"/>
                  <a:pt x="4058" y="656025"/>
                  <a:pt x="4058" y="656025"/>
                </a:cubicBezTo>
                <a:lnTo>
                  <a:pt x="308" y="581477"/>
                </a:lnTo>
                <a:cubicBezTo>
                  <a:pt x="-4694" y="508170"/>
                  <a:pt x="52808" y="490776"/>
                  <a:pt x="52808" y="490776"/>
                </a:cubicBezTo>
                <a:lnTo>
                  <a:pt x="296562" y="433621"/>
                </a:lnTo>
                <a:cubicBezTo>
                  <a:pt x="302812" y="431137"/>
                  <a:pt x="309062" y="434864"/>
                  <a:pt x="310312" y="442319"/>
                </a:cubicBezTo>
                <a:lnTo>
                  <a:pt x="345312" y="576507"/>
                </a:lnTo>
                <a:lnTo>
                  <a:pt x="364064" y="534262"/>
                </a:lnTo>
                <a:lnTo>
                  <a:pt x="339062" y="473381"/>
                </a:lnTo>
                <a:lnTo>
                  <a:pt x="361564" y="422439"/>
                </a:lnTo>
                <a:cubicBezTo>
                  <a:pt x="362814" y="419954"/>
                  <a:pt x="366564" y="417469"/>
                  <a:pt x="370314" y="417469"/>
                </a:cubicBezTo>
                <a:close/>
                <a:moveTo>
                  <a:pt x="387430" y="0"/>
                </a:moveTo>
                <a:cubicBezTo>
                  <a:pt x="470166" y="0"/>
                  <a:pt x="537860" y="73516"/>
                  <a:pt x="537860" y="163230"/>
                </a:cubicBezTo>
                <a:cubicBezTo>
                  <a:pt x="537860" y="169460"/>
                  <a:pt x="537860" y="176936"/>
                  <a:pt x="536606" y="184412"/>
                </a:cubicBezTo>
                <a:cubicBezTo>
                  <a:pt x="537860" y="191889"/>
                  <a:pt x="537860" y="199365"/>
                  <a:pt x="537860" y="206841"/>
                </a:cubicBezTo>
                <a:cubicBezTo>
                  <a:pt x="537860" y="257928"/>
                  <a:pt x="516550" y="304031"/>
                  <a:pt x="480196" y="333936"/>
                </a:cubicBezTo>
                <a:cubicBezTo>
                  <a:pt x="461392" y="353872"/>
                  <a:pt x="432558" y="380039"/>
                  <a:pt x="415008" y="385023"/>
                </a:cubicBezTo>
                <a:cubicBezTo>
                  <a:pt x="404980" y="387515"/>
                  <a:pt x="396204" y="388761"/>
                  <a:pt x="387430" y="388761"/>
                </a:cubicBezTo>
                <a:cubicBezTo>
                  <a:pt x="378654" y="388761"/>
                  <a:pt x="368626" y="387515"/>
                  <a:pt x="358596" y="385023"/>
                </a:cubicBezTo>
                <a:cubicBezTo>
                  <a:pt x="338540" y="380039"/>
                  <a:pt x="307200" y="347642"/>
                  <a:pt x="288396" y="328952"/>
                </a:cubicBezTo>
                <a:cubicBezTo>
                  <a:pt x="283380" y="323968"/>
                  <a:pt x="279620" y="320230"/>
                  <a:pt x="274606" y="315246"/>
                </a:cubicBezTo>
                <a:cubicBezTo>
                  <a:pt x="274606" y="313999"/>
                  <a:pt x="273352" y="312753"/>
                  <a:pt x="273352" y="312753"/>
                </a:cubicBezTo>
                <a:cubicBezTo>
                  <a:pt x="250788" y="285341"/>
                  <a:pt x="236998" y="247960"/>
                  <a:pt x="236998" y="206841"/>
                </a:cubicBezTo>
                <a:cubicBezTo>
                  <a:pt x="236998" y="199365"/>
                  <a:pt x="236998" y="191889"/>
                  <a:pt x="238252" y="184412"/>
                </a:cubicBezTo>
                <a:cubicBezTo>
                  <a:pt x="236998" y="176936"/>
                  <a:pt x="236998" y="169460"/>
                  <a:pt x="236998" y="163230"/>
                </a:cubicBezTo>
                <a:cubicBezTo>
                  <a:pt x="236998" y="73516"/>
                  <a:pt x="304692" y="0"/>
                  <a:pt x="3874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9E9B18E-AAF6-2E4B-8620-B6ADBE719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459" y="3946689"/>
            <a:ext cx="769402" cy="729332"/>
          </a:xfrm>
          <a:custGeom>
            <a:avLst/>
            <a:gdLst>
              <a:gd name="connsiteX0" fmla="*/ 372681 w 769402"/>
              <a:gd name="connsiteY0" fmla="*/ 417469 h 729332"/>
              <a:gd name="connsiteX1" fmla="*/ 395181 w 769402"/>
              <a:gd name="connsiteY1" fmla="*/ 417469 h 729332"/>
              <a:gd name="connsiteX2" fmla="*/ 407681 w 769402"/>
              <a:gd name="connsiteY2" fmla="*/ 426167 h 729332"/>
              <a:gd name="connsiteX3" fmla="*/ 428931 w 769402"/>
              <a:gd name="connsiteY3" fmla="*/ 473381 h 729332"/>
              <a:gd name="connsiteX4" fmla="*/ 405181 w 769402"/>
              <a:gd name="connsiteY4" fmla="*/ 531777 h 729332"/>
              <a:gd name="connsiteX5" fmla="*/ 425181 w 769402"/>
              <a:gd name="connsiteY5" fmla="*/ 576507 h 729332"/>
              <a:gd name="connsiteX6" fmla="*/ 460181 w 769402"/>
              <a:gd name="connsiteY6" fmla="*/ 438591 h 729332"/>
              <a:gd name="connsiteX7" fmla="*/ 470181 w 769402"/>
              <a:gd name="connsiteY7" fmla="*/ 432379 h 729332"/>
              <a:gd name="connsiteX8" fmla="*/ 716437 w 769402"/>
              <a:gd name="connsiteY8" fmla="*/ 490776 h 729332"/>
              <a:gd name="connsiteX9" fmla="*/ 768937 w 769402"/>
              <a:gd name="connsiteY9" fmla="*/ 581477 h 729332"/>
              <a:gd name="connsiteX10" fmla="*/ 765187 w 769402"/>
              <a:gd name="connsiteY10" fmla="*/ 656025 h 729332"/>
              <a:gd name="connsiteX11" fmla="*/ 385181 w 769402"/>
              <a:gd name="connsiteY11" fmla="*/ 729332 h 729332"/>
              <a:gd name="connsiteX12" fmla="*/ 6425 w 769402"/>
              <a:gd name="connsiteY12" fmla="*/ 656025 h 729332"/>
              <a:gd name="connsiteX13" fmla="*/ 175 w 769402"/>
              <a:gd name="connsiteY13" fmla="*/ 581477 h 729332"/>
              <a:gd name="connsiteX14" fmla="*/ 53925 w 769402"/>
              <a:gd name="connsiteY14" fmla="*/ 490776 h 729332"/>
              <a:gd name="connsiteX15" fmla="*/ 296429 w 769402"/>
              <a:gd name="connsiteY15" fmla="*/ 433621 h 729332"/>
              <a:gd name="connsiteX16" fmla="*/ 311429 w 769402"/>
              <a:gd name="connsiteY16" fmla="*/ 442319 h 729332"/>
              <a:gd name="connsiteX17" fmla="*/ 346429 w 769402"/>
              <a:gd name="connsiteY17" fmla="*/ 576507 h 729332"/>
              <a:gd name="connsiteX18" fmla="*/ 365181 w 769402"/>
              <a:gd name="connsiteY18" fmla="*/ 534262 h 729332"/>
              <a:gd name="connsiteX19" fmla="*/ 338929 w 769402"/>
              <a:gd name="connsiteY19" fmla="*/ 473381 h 729332"/>
              <a:gd name="connsiteX20" fmla="*/ 362681 w 769402"/>
              <a:gd name="connsiteY20" fmla="*/ 422439 h 729332"/>
              <a:gd name="connsiteX21" fmla="*/ 372681 w 769402"/>
              <a:gd name="connsiteY21" fmla="*/ 417469 h 729332"/>
              <a:gd name="connsiteX22" fmla="*/ 388551 w 769402"/>
              <a:gd name="connsiteY22" fmla="*/ 0 h 729332"/>
              <a:gd name="connsiteX23" fmla="*/ 538985 w 769402"/>
              <a:gd name="connsiteY23" fmla="*/ 163230 h 729332"/>
              <a:gd name="connsiteX24" fmla="*/ 537731 w 769402"/>
              <a:gd name="connsiteY24" fmla="*/ 184412 h 729332"/>
              <a:gd name="connsiteX25" fmla="*/ 538985 w 769402"/>
              <a:gd name="connsiteY25" fmla="*/ 206841 h 729332"/>
              <a:gd name="connsiteX26" fmla="*/ 481319 w 769402"/>
              <a:gd name="connsiteY26" fmla="*/ 333936 h 729332"/>
              <a:gd name="connsiteX27" fmla="*/ 417385 w 769402"/>
              <a:gd name="connsiteY27" fmla="*/ 385023 h 729332"/>
              <a:gd name="connsiteX28" fmla="*/ 387297 w 769402"/>
              <a:gd name="connsiteY28" fmla="*/ 388761 h 729332"/>
              <a:gd name="connsiteX29" fmla="*/ 359719 w 769402"/>
              <a:gd name="connsiteY29" fmla="*/ 385023 h 729332"/>
              <a:gd name="connsiteX30" fmla="*/ 289517 w 769402"/>
              <a:gd name="connsiteY30" fmla="*/ 328952 h 729332"/>
              <a:gd name="connsiteX31" fmla="*/ 275727 w 769402"/>
              <a:gd name="connsiteY31" fmla="*/ 315246 h 729332"/>
              <a:gd name="connsiteX32" fmla="*/ 274473 w 769402"/>
              <a:gd name="connsiteY32" fmla="*/ 312753 h 729332"/>
              <a:gd name="connsiteX33" fmla="*/ 238117 w 769402"/>
              <a:gd name="connsiteY33" fmla="*/ 206841 h 729332"/>
              <a:gd name="connsiteX34" fmla="*/ 239371 w 769402"/>
              <a:gd name="connsiteY34" fmla="*/ 184412 h 729332"/>
              <a:gd name="connsiteX35" fmla="*/ 238117 w 769402"/>
              <a:gd name="connsiteY35" fmla="*/ 163230 h 729332"/>
              <a:gd name="connsiteX36" fmla="*/ 388551 w 769402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402" h="729332">
                <a:moveTo>
                  <a:pt x="372681" y="417469"/>
                </a:moveTo>
                <a:lnTo>
                  <a:pt x="395181" y="417469"/>
                </a:lnTo>
                <a:cubicBezTo>
                  <a:pt x="401431" y="417469"/>
                  <a:pt x="405181" y="421197"/>
                  <a:pt x="407681" y="426167"/>
                </a:cubicBezTo>
                <a:lnTo>
                  <a:pt x="428931" y="473381"/>
                </a:lnTo>
                <a:lnTo>
                  <a:pt x="405181" y="531777"/>
                </a:lnTo>
                <a:lnTo>
                  <a:pt x="425181" y="576507"/>
                </a:lnTo>
                <a:lnTo>
                  <a:pt x="460181" y="438591"/>
                </a:lnTo>
                <a:cubicBezTo>
                  <a:pt x="461431" y="434864"/>
                  <a:pt x="466431" y="431137"/>
                  <a:pt x="470181" y="432379"/>
                </a:cubicBezTo>
                <a:lnTo>
                  <a:pt x="716437" y="490776"/>
                </a:lnTo>
                <a:cubicBezTo>
                  <a:pt x="716437" y="490776"/>
                  <a:pt x="775187" y="508170"/>
                  <a:pt x="768937" y="581477"/>
                </a:cubicBezTo>
                <a:lnTo>
                  <a:pt x="765187" y="656025"/>
                </a:lnTo>
                <a:cubicBezTo>
                  <a:pt x="765187" y="656025"/>
                  <a:pt x="552683" y="716907"/>
                  <a:pt x="385181" y="729332"/>
                </a:cubicBezTo>
                <a:cubicBezTo>
                  <a:pt x="216427" y="716907"/>
                  <a:pt x="6425" y="656025"/>
                  <a:pt x="6425" y="656025"/>
                </a:cubicBezTo>
                <a:lnTo>
                  <a:pt x="175" y="581477"/>
                </a:lnTo>
                <a:cubicBezTo>
                  <a:pt x="-3575" y="508170"/>
                  <a:pt x="53925" y="490776"/>
                  <a:pt x="53925" y="490776"/>
                </a:cubicBezTo>
                <a:lnTo>
                  <a:pt x="296429" y="433621"/>
                </a:lnTo>
                <a:cubicBezTo>
                  <a:pt x="302679" y="431137"/>
                  <a:pt x="308929" y="434864"/>
                  <a:pt x="311429" y="442319"/>
                </a:cubicBezTo>
                <a:lnTo>
                  <a:pt x="346429" y="576507"/>
                </a:lnTo>
                <a:lnTo>
                  <a:pt x="365181" y="534262"/>
                </a:lnTo>
                <a:lnTo>
                  <a:pt x="338929" y="473381"/>
                </a:lnTo>
                <a:lnTo>
                  <a:pt x="362681" y="422439"/>
                </a:lnTo>
                <a:cubicBezTo>
                  <a:pt x="363931" y="419954"/>
                  <a:pt x="367681" y="417469"/>
                  <a:pt x="372681" y="417469"/>
                </a:cubicBezTo>
                <a:close/>
                <a:moveTo>
                  <a:pt x="388551" y="0"/>
                </a:moveTo>
                <a:cubicBezTo>
                  <a:pt x="471289" y="0"/>
                  <a:pt x="538985" y="73516"/>
                  <a:pt x="538985" y="163230"/>
                </a:cubicBezTo>
                <a:cubicBezTo>
                  <a:pt x="538985" y="169460"/>
                  <a:pt x="538985" y="176936"/>
                  <a:pt x="537731" y="184412"/>
                </a:cubicBezTo>
                <a:cubicBezTo>
                  <a:pt x="538985" y="191889"/>
                  <a:pt x="538985" y="199365"/>
                  <a:pt x="538985" y="206841"/>
                </a:cubicBezTo>
                <a:cubicBezTo>
                  <a:pt x="538985" y="257928"/>
                  <a:pt x="516419" y="304031"/>
                  <a:pt x="481319" y="333936"/>
                </a:cubicBezTo>
                <a:cubicBezTo>
                  <a:pt x="462515" y="353872"/>
                  <a:pt x="434935" y="380039"/>
                  <a:pt x="417385" y="385023"/>
                </a:cubicBezTo>
                <a:cubicBezTo>
                  <a:pt x="406101" y="387515"/>
                  <a:pt x="397327" y="388761"/>
                  <a:pt x="387297" y="388761"/>
                </a:cubicBezTo>
                <a:cubicBezTo>
                  <a:pt x="378523" y="388761"/>
                  <a:pt x="369747" y="387515"/>
                  <a:pt x="359719" y="385023"/>
                </a:cubicBezTo>
                <a:cubicBezTo>
                  <a:pt x="339661" y="380039"/>
                  <a:pt x="308321" y="347642"/>
                  <a:pt x="289517" y="328952"/>
                </a:cubicBezTo>
                <a:cubicBezTo>
                  <a:pt x="284501" y="323968"/>
                  <a:pt x="280741" y="320230"/>
                  <a:pt x="275727" y="315246"/>
                </a:cubicBezTo>
                <a:cubicBezTo>
                  <a:pt x="274473" y="313999"/>
                  <a:pt x="274473" y="312753"/>
                  <a:pt x="274473" y="312753"/>
                </a:cubicBezTo>
                <a:cubicBezTo>
                  <a:pt x="251907" y="285341"/>
                  <a:pt x="238117" y="247960"/>
                  <a:pt x="238117" y="206841"/>
                </a:cubicBezTo>
                <a:cubicBezTo>
                  <a:pt x="238117" y="199365"/>
                  <a:pt x="238117" y="191889"/>
                  <a:pt x="239371" y="184412"/>
                </a:cubicBezTo>
                <a:cubicBezTo>
                  <a:pt x="238117" y="176936"/>
                  <a:pt x="238117" y="169460"/>
                  <a:pt x="238117" y="163230"/>
                </a:cubicBezTo>
                <a:cubicBezTo>
                  <a:pt x="238117" y="73516"/>
                  <a:pt x="304559" y="0"/>
                  <a:pt x="3885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D9C0B94-EC6D-A04F-BB1C-D01B823C9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722" y="3946689"/>
            <a:ext cx="765054" cy="729332"/>
          </a:xfrm>
          <a:custGeom>
            <a:avLst/>
            <a:gdLst>
              <a:gd name="connsiteX0" fmla="*/ 368296 w 765054"/>
              <a:gd name="connsiteY0" fmla="*/ 417469 h 729332"/>
              <a:gd name="connsiteX1" fmla="*/ 391918 w 765054"/>
              <a:gd name="connsiteY1" fmla="*/ 417469 h 729332"/>
              <a:gd name="connsiteX2" fmla="*/ 404350 w 765054"/>
              <a:gd name="connsiteY2" fmla="*/ 426167 h 729332"/>
              <a:gd name="connsiteX3" fmla="*/ 425484 w 765054"/>
              <a:gd name="connsiteY3" fmla="*/ 473381 h 729332"/>
              <a:gd name="connsiteX4" fmla="*/ 400620 w 765054"/>
              <a:gd name="connsiteY4" fmla="*/ 531777 h 729332"/>
              <a:gd name="connsiteX5" fmla="*/ 420510 w 765054"/>
              <a:gd name="connsiteY5" fmla="*/ 576507 h 729332"/>
              <a:gd name="connsiteX6" fmla="*/ 456564 w 765054"/>
              <a:gd name="connsiteY6" fmla="*/ 438591 h 729332"/>
              <a:gd name="connsiteX7" fmla="*/ 466510 w 765054"/>
              <a:gd name="connsiteY7" fmla="*/ 432379 h 729332"/>
              <a:gd name="connsiteX8" fmla="*/ 711422 w 765054"/>
              <a:gd name="connsiteY8" fmla="*/ 490776 h 729332"/>
              <a:gd name="connsiteX9" fmla="*/ 764880 w 765054"/>
              <a:gd name="connsiteY9" fmla="*/ 581477 h 729332"/>
              <a:gd name="connsiteX10" fmla="*/ 759906 w 765054"/>
              <a:gd name="connsiteY10" fmla="*/ 656025 h 729332"/>
              <a:gd name="connsiteX11" fmla="*/ 381972 w 765054"/>
              <a:gd name="connsiteY11" fmla="*/ 729332 h 729332"/>
              <a:gd name="connsiteX12" fmla="*/ 4036 w 765054"/>
              <a:gd name="connsiteY12" fmla="*/ 656025 h 729332"/>
              <a:gd name="connsiteX13" fmla="*/ 306 w 765054"/>
              <a:gd name="connsiteY13" fmla="*/ 581477 h 729332"/>
              <a:gd name="connsiteX14" fmla="*/ 52522 w 765054"/>
              <a:gd name="connsiteY14" fmla="*/ 490776 h 729332"/>
              <a:gd name="connsiteX15" fmla="*/ 293704 w 765054"/>
              <a:gd name="connsiteY15" fmla="*/ 433621 h 729332"/>
              <a:gd name="connsiteX16" fmla="*/ 308622 w 765054"/>
              <a:gd name="connsiteY16" fmla="*/ 442319 h 729332"/>
              <a:gd name="connsiteX17" fmla="*/ 342188 w 765054"/>
              <a:gd name="connsiteY17" fmla="*/ 576507 h 729332"/>
              <a:gd name="connsiteX18" fmla="*/ 362080 w 765054"/>
              <a:gd name="connsiteY18" fmla="*/ 534262 h 729332"/>
              <a:gd name="connsiteX19" fmla="*/ 335972 w 765054"/>
              <a:gd name="connsiteY19" fmla="*/ 473381 h 729332"/>
              <a:gd name="connsiteX20" fmla="*/ 359594 w 765054"/>
              <a:gd name="connsiteY20" fmla="*/ 422439 h 729332"/>
              <a:gd name="connsiteX21" fmla="*/ 368296 w 765054"/>
              <a:gd name="connsiteY21" fmla="*/ 417469 h 729332"/>
              <a:gd name="connsiteX22" fmla="*/ 381344 w 765054"/>
              <a:gd name="connsiteY22" fmla="*/ 0 h 729332"/>
              <a:gd name="connsiteX23" fmla="*/ 532404 w 765054"/>
              <a:gd name="connsiteY23" fmla="*/ 163230 h 729332"/>
              <a:gd name="connsiteX24" fmla="*/ 531156 w 765054"/>
              <a:gd name="connsiteY24" fmla="*/ 184412 h 729332"/>
              <a:gd name="connsiteX25" fmla="*/ 532404 w 765054"/>
              <a:gd name="connsiteY25" fmla="*/ 206841 h 729332"/>
              <a:gd name="connsiteX26" fmla="*/ 474976 w 765054"/>
              <a:gd name="connsiteY26" fmla="*/ 333936 h 729332"/>
              <a:gd name="connsiteX27" fmla="*/ 410058 w 765054"/>
              <a:gd name="connsiteY27" fmla="*/ 385023 h 729332"/>
              <a:gd name="connsiteX28" fmla="*/ 381344 w 765054"/>
              <a:gd name="connsiteY28" fmla="*/ 388761 h 729332"/>
              <a:gd name="connsiteX29" fmla="*/ 353880 w 765054"/>
              <a:gd name="connsiteY29" fmla="*/ 385023 h 729332"/>
              <a:gd name="connsiteX30" fmla="*/ 283968 w 765054"/>
              <a:gd name="connsiteY30" fmla="*/ 328952 h 729332"/>
              <a:gd name="connsiteX31" fmla="*/ 270234 w 765054"/>
              <a:gd name="connsiteY31" fmla="*/ 315246 h 729332"/>
              <a:gd name="connsiteX32" fmla="*/ 268986 w 765054"/>
              <a:gd name="connsiteY32" fmla="*/ 312753 h 729332"/>
              <a:gd name="connsiteX33" fmla="*/ 231534 w 765054"/>
              <a:gd name="connsiteY33" fmla="*/ 206841 h 729332"/>
              <a:gd name="connsiteX34" fmla="*/ 234030 w 765054"/>
              <a:gd name="connsiteY34" fmla="*/ 184412 h 729332"/>
              <a:gd name="connsiteX35" fmla="*/ 231534 w 765054"/>
              <a:gd name="connsiteY35" fmla="*/ 163230 h 729332"/>
              <a:gd name="connsiteX36" fmla="*/ 381344 w 765054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5054" h="729332">
                <a:moveTo>
                  <a:pt x="368296" y="417469"/>
                </a:moveTo>
                <a:lnTo>
                  <a:pt x="391918" y="417469"/>
                </a:lnTo>
                <a:cubicBezTo>
                  <a:pt x="396890" y="417469"/>
                  <a:pt x="401862" y="421197"/>
                  <a:pt x="404350" y="426167"/>
                </a:cubicBezTo>
                <a:lnTo>
                  <a:pt x="425484" y="473381"/>
                </a:lnTo>
                <a:lnTo>
                  <a:pt x="400620" y="531777"/>
                </a:lnTo>
                <a:lnTo>
                  <a:pt x="420510" y="576507"/>
                </a:lnTo>
                <a:lnTo>
                  <a:pt x="456564" y="438591"/>
                </a:lnTo>
                <a:cubicBezTo>
                  <a:pt x="457808" y="434864"/>
                  <a:pt x="462780" y="431137"/>
                  <a:pt x="466510" y="432379"/>
                </a:cubicBezTo>
                <a:lnTo>
                  <a:pt x="711422" y="490776"/>
                </a:lnTo>
                <a:cubicBezTo>
                  <a:pt x="711422" y="490776"/>
                  <a:pt x="768608" y="508170"/>
                  <a:pt x="764880" y="581477"/>
                </a:cubicBezTo>
                <a:lnTo>
                  <a:pt x="759906" y="656025"/>
                </a:lnTo>
                <a:cubicBezTo>
                  <a:pt x="759906" y="656025"/>
                  <a:pt x="549804" y="716907"/>
                  <a:pt x="381972" y="729332"/>
                </a:cubicBezTo>
                <a:cubicBezTo>
                  <a:pt x="215382" y="716907"/>
                  <a:pt x="4036" y="656025"/>
                  <a:pt x="4036" y="656025"/>
                </a:cubicBezTo>
                <a:lnTo>
                  <a:pt x="306" y="581477"/>
                </a:lnTo>
                <a:cubicBezTo>
                  <a:pt x="-4666" y="508170"/>
                  <a:pt x="52522" y="490776"/>
                  <a:pt x="52522" y="490776"/>
                </a:cubicBezTo>
                <a:lnTo>
                  <a:pt x="293704" y="433621"/>
                </a:lnTo>
                <a:cubicBezTo>
                  <a:pt x="301162" y="431137"/>
                  <a:pt x="307378" y="434864"/>
                  <a:pt x="308622" y="442319"/>
                </a:cubicBezTo>
                <a:lnTo>
                  <a:pt x="342188" y="576507"/>
                </a:lnTo>
                <a:lnTo>
                  <a:pt x="362080" y="534262"/>
                </a:lnTo>
                <a:lnTo>
                  <a:pt x="335972" y="473381"/>
                </a:lnTo>
                <a:lnTo>
                  <a:pt x="359594" y="422439"/>
                </a:lnTo>
                <a:cubicBezTo>
                  <a:pt x="360836" y="419954"/>
                  <a:pt x="364566" y="417469"/>
                  <a:pt x="368296" y="417469"/>
                </a:cubicBezTo>
                <a:close/>
                <a:moveTo>
                  <a:pt x="381344" y="0"/>
                </a:moveTo>
                <a:cubicBezTo>
                  <a:pt x="464990" y="0"/>
                  <a:pt x="532404" y="73516"/>
                  <a:pt x="532404" y="163230"/>
                </a:cubicBezTo>
                <a:cubicBezTo>
                  <a:pt x="532404" y="169460"/>
                  <a:pt x="532404" y="176936"/>
                  <a:pt x="531156" y="184412"/>
                </a:cubicBezTo>
                <a:cubicBezTo>
                  <a:pt x="532404" y="191889"/>
                  <a:pt x="532404" y="199365"/>
                  <a:pt x="532404" y="206841"/>
                </a:cubicBezTo>
                <a:cubicBezTo>
                  <a:pt x="532404" y="257928"/>
                  <a:pt x="509932" y="304031"/>
                  <a:pt x="474976" y="333936"/>
                </a:cubicBezTo>
                <a:cubicBezTo>
                  <a:pt x="456250" y="353872"/>
                  <a:pt x="427536" y="380039"/>
                  <a:pt x="410058" y="385023"/>
                </a:cubicBezTo>
                <a:cubicBezTo>
                  <a:pt x="400072" y="387515"/>
                  <a:pt x="391332" y="388761"/>
                  <a:pt x="381344" y="388761"/>
                </a:cubicBezTo>
                <a:cubicBezTo>
                  <a:pt x="372606" y="388761"/>
                  <a:pt x="363866" y="387515"/>
                  <a:pt x="353880" y="385023"/>
                </a:cubicBezTo>
                <a:cubicBezTo>
                  <a:pt x="333904" y="380039"/>
                  <a:pt x="302694" y="347642"/>
                  <a:pt x="283968" y="328952"/>
                </a:cubicBezTo>
                <a:cubicBezTo>
                  <a:pt x="278974" y="323968"/>
                  <a:pt x="273980" y="320230"/>
                  <a:pt x="270234" y="315246"/>
                </a:cubicBezTo>
                <a:cubicBezTo>
                  <a:pt x="270234" y="313999"/>
                  <a:pt x="268986" y="312753"/>
                  <a:pt x="268986" y="312753"/>
                </a:cubicBezTo>
                <a:cubicBezTo>
                  <a:pt x="245266" y="285341"/>
                  <a:pt x="231534" y="247960"/>
                  <a:pt x="231534" y="206841"/>
                </a:cubicBezTo>
                <a:cubicBezTo>
                  <a:pt x="231534" y="199365"/>
                  <a:pt x="231534" y="191889"/>
                  <a:pt x="234030" y="184412"/>
                </a:cubicBezTo>
                <a:cubicBezTo>
                  <a:pt x="231534" y="176936"/>
                  <a:pt x="231534" y="169460"/>
                  <a:pt x="231534" y="163230"/>
                </a:cubicBezTo>
                <a:cubicBezTo>
                  <a:pt x="231534" y="73516"/>
                  <a:pt x="298948" y="0"/>
                  <a:pt x="3813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1A1E429-341E-DB40-8834-662A65CB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4925" y="3946689"/>
            <a:ext cx="769371" cy="729332"/>
          </a:xfrm>
          <a:custGeom>
            <a:avLst/>
            <a:gdLst>
              <a:gd name="connsiteX0" fmla="*/ 371557 w 769371"/>
              <a:gd name="connsiteY0" fmla="*/ 417469 h 729332"/>
              <a:gd name="connsiteX1" fmla="*/ 395307 w 769371"/>
              <a:gd name="connsiteY1" fmla="*/ 417469 h 729332"/>
              <a:gd name="connsiteX2" fmla="*/ 407807 w 769371"/>
              <a:gd name="connsiteY2" fmla="*/ 426167 h 729332"/>
              <a:gd name="connsiteX3" fmla="*/ 427809 w 769371"/>
              <a:gd name="connsiteY3" fmla="*/ 473381 h 729332"/>
              <a:gd name="connsiteX4" fmla="*/ 405307 w 769371"/>
              <a:gd name="connsiteY4" fmla="*/ 531777 h 729332"/>
              <a:gd name="connsiteX5" fmla="*/ 424059 w 769371"/>
              <a:gd name="connsiteY5" fmla="*/ 576507 h 729332"/>
              <a:gd name="connsiteX6" fmla="*/ 459059 w 769371"/>
              <a:gd name="connsiteY6" fmla="*/ 438591 h 729332"/>
              <a:gd name="connsiteX7" fmla="*/ 470309 w 769371"/>
              <a:gd name="connsiteY7" fmla="*/ 432379 h 729332"/>
              <a:gd name="connsiteX8" fmla="*/ 716563 w 769371"/>
              <a:gd name="connsiteY8" fmla="*/ 490776 h 729332"/>
              <a:gd name="connsiteX9" fmla="*/ 769063 w 769371"/>
              <a:gd name="connsiteY9" fmla="*/ 581477 h 729332"/>
              <a:gd name="connsiteX10" fmla="*/ 765313 w 769371"/>
              <a:gd name="connsiteY10" fmla="*/ 656025 h 729332"/>
              <a:gd name="connsiteX11" fmla="*/ 385307 w 769371"/>
              <a:gd name="connsiteY11" fmla="*/ 729332 h 729332"/>
              <a:gd name="connsiteX12" fmla="*/ 5301 w 769371"/>
              <a:gd name="connsiteY12" fmla="*/ 656025 h 729332"/>
              <a:gd name="connsiteX13" fmla="*/ 301 w 769371"/>
              <a:gd name="connsiteY13" fmla="*/ 581477 h 729332"/>
              <a:gd name="connsiteX14" fmla="*/ 54051 w 769371"/>
              <a:gd name="connsiteY14" fmla="*/ 490776 h 729332"/>
              <a:gd name="connsiteX15" fmla="*/ 296557 w 769371"/>
              <a:gd name="connsiteY15" fmla="*/ 433621 h 729332"/>
              <a:gd name="connsiteX16" fmla="*/ 311557 w 769371"/>
              <a:gd name="connsiteY16" fmla="*/ 442319 h 729332"/>
              <a:gd name="connsiteX17" fmla="*/ 345307 w 769371"/>
              <a:gd name="connsiteY17" fmla="*/ 576507 h 729332"/>
              <a:gd name="connsiteX18" fmla="*/ 365307 w 769371"/>
              <a:gd name="connsiteY18" fmla="*/ 534262 h 729332"/>
              <a:gd name="connsiteX19" fmla="*/ 339057 w 769371"/>
              <a:gd name="connsiteY19" fmla="*/ 473381 h 729332"/>
              <a:gd name="connsiteX20" fmla="*/ 362807 w 769371"/>
              <a:gd name="connsiteY20" fmla="*/ 422439 h 729332"/>
              <a:gd name="connsiteX21" fmla="*/ 371557 w 769371"/>
              <a:gd name="connsiteY21" fmla="*/ 417469 h 729332"/>
              <a:gd name="connsiteX22" fmla="*/ 382559 w 769371"/>
              <a:gd name="connsiteY22" fmla="*/ 0 h 729332"/>
              <a:gd name="connsiteX23" fmla="*/ 532369 w 769371"/>
              <a:gd name="connsiteY23" fmla="*/ 163230 h 729332"/>
              <a:gd name="connsiteX24" fmla="*/ 531121 w 769371"/>
              <a:gd name="connsiteY24" fmla="*/ 184412 h 729332"/>
              <a:gd name="connsiteX25" fmla="*/ 532369 w 769371"/>
              <a:gd name="connsiteY25" fmla="*/ 206841 h 729332"/>
              <a:gd name="connsiteX26" fmla="*/ 474943 w 769371"/>
              <a:gd name="connsiteY26" fmla="*/ 333936 h 729332"/>
              <a:gd name="connsiteX27" fmla="*/ 410025 w 769371"/>
              <a:gd name="connsiteY27" fmla="*/ 385023 h 729332"/>
              <a:gd name="connsiteX28" fmla="*/ 381311 w 769371"/>
              <a:gd name="connsiteY28" fmla="*/ 388761 h 729332"/>
              <a:gd name="connsiteX29" fmla="*/ 352599 w 769371"/>
              <a:gd name="connsiteY29" fmla="*/ 385023 h 729332"/>
              <a:gd name="connsiteX30" fmla="*/ 283935 w 769371"/>
              <a:gd name="connsiteY30" fmla="*/ 328952 h 729332"/>
              <a:gd name="connsiteX31" fmla="*/ 270203 w 769371"/>
              <a:gd name="connsiteY31" fmla="*/ 315246 h 729332"/>
              <a:gd name="connsiteX32" fmla="*/ 268955 w 769371"/>
              <a:gd name="connsiteY32" fmla="*/ 312753 h 729332"/>
              <a:gd name="connsiteX33" fmla="*/ 231503 w 769371"/>
              <a:gd name="connsiteY33" fmla="*/ 206841 h 729332"/>
              <a:gd name="connsiteX34" fmla="*/ 232751 w 769371"/>
              <a:gd name="connsiteY34" fmla="*/ 184412 h 729332"/>
              <a:gd name="connsiteX35" fmla="*/ 231503 w 769371"/>
              <a:gd name="connsiteY35" fmla="*/ 163230 h 729332"/>
              <a:gd name="connsiteX36" fmla="*/ 382559 w 769371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1" h="729332">
                <a:moveTo>
                  <a:pt x="371557" y="417469"/>
                </a:moveTo>
                <a:lnTo>
                  <a:pt x="395307" y="417469"/>
                </a:lnTo>
                <a:cubicBezTo>
                  <a:pt x="400307" y="417469"/>
                  <a:pt x="405307" y="421197"/>
                  <a:pt x="407807" y="426167"/>
                </a:cubicBezTo>
                <a:lnTo>
                  <a:pt x="427809" y="473381"/>
                </a:lnTo>
                <a:lnTo>
                  <a:pt x="405307" y="531777"/>
                </a:lnTo>
                <a:lnTo>
                  <a:pt x="424059" y="576507"/>
                </a:lnTo>
                <a:lnTo>
                  <a:pt x="459059" y="438591"/>
                </a:lnTo>
                <a:cubicBezTo>
                  <a:pt x="461559" y="434864"/>
                  <a:pt x="465309" y="431137"/>
                  <a:pt x="470309" y="432379"/>
                </a:cubicBezTo>
                <a:lnTo>
                  <a:pt x="716563" y="490776"/>
                </a:lnTo>
                <a:cubicBezTo>
                  <a:pt x="716563" y="490776"/>
                  <a:pt x="774063" y="508170"/>
                  <a:pt x="769063" y="581477"/>
                </a:cubicBezTo>
                <a:lnTo>
                  <a:pt x="765313" y="656025"/>
                </a:lnTo>
                <a:cubicBezTo>
                  <a:pt x="765313" y="656025"/>
                  <a:pt x="552811" y="716907"/>
                  <a:pt x="385307" y="729332"/>
                </a:cubicBezTo>
                <a:cubicBezTo>
                  <a:pt x="216555" y="716907"/>
                  <a:pt x="5301" y="656025"/>
                  <a:pt x="5301" y="656025"/>
                </a:cubicBezTo>
                <a:lnTo>
                  <a:pt x="301" y="581477"/>
                </a:lnTo>
                <a:cubicBezTo>
                  <a:pt x="-4699" y="508170"/>
                  <a:pt x="54051" y="490776"/>
                  <a:pt x="54051" y="490776"/>
                </a:cubicBezTo>
                <a:lnTo>
                  <a:pt x="296557" y="433621"/>
                </a:lnTo>
                <a:cubicBezTo>
                  <a:pt x="302807" y="431137"/>
                  <a:pt x="309057" y="434864"/>
                  <a:pt x="311557" y="442319"/>
                </a:cubicBezTo>
                <a:lnTo>
                  <a:pt x="345307" y="576507"/>
                </a:lnTo>
                <a:lnTo>
                  <a:pt x="365307" y="534262"/>
                </a:lnTo>
                <a:lnTo>
                  <a:pt x="339057" y="473381"/>
                </a:lnTo>
                <a:lnTo>
                  <a:pt x="362807" y="422439"/>
                </a:lnTo>
                <a:cubicBezTo>
                  <a:pt x="364057" y="419954"/>
                  <a:pt x="367807" y="417469"/>
                  <a:pt x="371557" y="417469"/>
                </a:cubicBezTo>
                <a:close/>
                <a:moveTo>
                  <a:pt x="382559" y="0"/>
                </a:moveTo>
                <a:cubicBezTo>
                  <a:pt x="464955" y="0"/>
                  <a:pt x="532369" y="73516"/>
                  <a:pt x="532369" y="163230"/>
                </a:cubicBezTo>
                <a:cubicBezTo>
                  <a:pt x="532369" y="169460"/>
                  <a:pt x="532369" y="176936"/>
                  <a:pt x="531121" y="184412"/>
                </a:cubicBezTo>
                <a:cubicBezTo>
                  <a:pt x="532369" y="191889"/>
                  <a:pt x="532369" y="199365"/>
                  <a:pt x="532369" y="206841"/>
                </a:cubicBezTo>
                <a:cubicBezTo>
                  <a:pt x="532369" y="257928"/>
                  <a:pt x="509899" y="304031"/>
                  <a:pt x="474943" y="333936"/>
                </a:cubicBezTo>
                <a:cubicBezTo>
                  <a:pt x="456217" y="353872"/>
                  <a:pt x="427503" y="380039"/>
                  <a:pt x="410025" y="385023"/>
                </a:cubicBezTo>
                <a:cubicBezTo>
                  <a:pt x="400037" y="387515"/>
                  <a:pt x="390051" y="388761"/>
                  <a:pt x="381311" y="388761"/>
                </a:cubicBezTo>
                <a:cubicBezTo>
                  <a:pt x="372573" y="388761"/>
                  <a:pt x="362585" y="387515"/>
                  <a:pt x="352599" y="385023"/>
                </a:cubicBezTo>
                <a:cubicBezTo>
                  <a:pt x="333871" y="380039"/>
                  <a:pt x="301413" y="347642"/>
                  <a:pt x="283935" y="328952"/>
                </a:cubicBezTo>
                <a:cubicBezTo>
                  <a:pt x="278941" y="323968"/>
                  <a:pt x="273949" y="320230"/>
                  <a:pt x="270203" y="315246"/>
                </a:cubicBezTo>
                <a:cubicBezTo>
                  <a:pt x="268955" y="313999"/>
                  <a:pt x="268955" y="312753"/>
                  <a:pt x="268955" y="312753"/>
                </a:cubicBezTo>
                <a:cubicBezTo>
                  <a:pt x="246483" y="285341"/>
                  <a:pt x="231503" y="247960"/>
                  <a:pt x="231503" y="206841"/>
                </a:cubicBezTo>
                <a:cubicBezTo>
                  <a:pt x="231503" y="199365"/>
                  <a:pt x="232751" y="191889"/>
                  <a:pt x="232751" y="184412"/>
                </a:cubicBezTo>
                <a:cubicBezTo>
                  <a:pt x="232751" y="176936"/>
                  <a:pt x="231503" y="169460"/>
                  <a:pt x="231503" y="163230"/>
                </a:cubicBezTo>
                <a:cubicBezTo>
                  <a:pt x="231503" y="73516"/>
                  <a:pt x="298917" y="0"/>
                  <a:pt x="3825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982793A-168B-8849-A01B-C1E17C35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6624" y="3946689"/>
            <a:ext cx="769378" cy="729332"/>
          </a:xfrm>
          <a:custGeom>
            <a:avLst/>
            <a:gdLst>
              <a:gd name="connsiteX0" fmla="*/ 371564 w 769378"/>
              <a:gd name="connsiteY0" fmla="*/ 417469 h 729332"/>
              <a:gd name="connsiteX1" fmla="*/ 395314 w 769378"/>
              <a:gd name="connsiteY1" fmla="*/ 417469 h 729332"/>
              <a:gd name="connsiteX2" fmla="*/ 407814 w 769378"/>
              <a:gd name="connsiteY2" fmla="*/ 426167 h 729332"/>
              <a:gd name="connsiteX3" fmla="*/ 429066 w 769378"/>
              <a:gd name="connsiteY3" fmla="*/ 473381 h 729332"/>
              <a:gd name="connsiteX4" fmla="*/ 405314 w 769378"/>
              <a:gd name="connsiteY4" fmla="*/ 531777 h 729332"/>
              <a:gd name="connsiteX5" fmla="*/ 424066 w 769378"/>
              <a:gd name="connsiteY5" fmla="*/ 576507 h 729332"/>
              <a:gd name="connsiteX6" fmla="*/ 459066 w 769378"/>
              <a:gd name="connsiteY6" fmla="*/ 438591 h 729332"/>
              <a:gd name="connsiteX7" fmla="*/ 470316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5320 w 769378"/>
              <a:gd name="connsiteY10" fmla="*/ 656025 h 729332"/>
              <a:gd name="connsiteX11" fmla="*/ 385314 w 769378"/>
              <a:gd name="connsiteY11" fmla="*/ 729332 h 729332"/>
              <a:gd name="connsiteX12" fmla="*/ 5308 w 769378"/>
              <a:gd name="connsiteY12" fmla="*/ 656025 h 729332"/>
              <a:gd name="connsiteX13" fmla="*/ 308 w 769378"/>
              <a:gd name="connsiteY13" fmla="*/ 581477 h 729332"/>
              <a:gd name="connsiteX14" fmla="*/ 52808 w 769378"/>
              <a:gd name="connsiteY14" fmla="*/ 490776 h 729332"/>
              <a:gd name="connsiteX15" fmla="*/ 296564 w 769378"/>
              <a:gd name="connsiteY15" fmla="*/ 433621 h 729332"/>
              <a:gd name="connsiteX16" fmla="*/ 310314 w 769378"/>
              <a:gd name="connsiteY16" fmla="*/ 442319 h 729332"/>
              <a:gd name="connsiteX17" fmla="*/ 345314 w 769378"/>
              <a:gd name="connsiteY17" fmla="*/ 576507 h 729332"/>
              <a:gd name="connsiteX18" fmla="*/ 365314 w 769378"/>
              <a:gd name="connsiteY18" fmla="*/ 534262 h 729332"/>
              <a:gd name="connsiteX19" fmla="*/ 339064 w 769378"/>
              <a:gd name="connsiteY19" fmla="*/ 473381 h 729332"/>
              <a:gd name="connsiteX20" fmla="*/ 362814 w 769378"/>
              <a:gd name="connsiteY20" fmla="*/ 422439 h 729332"/>
              <a:gd name="connsiteX21" fmla="*/ 371564 w 769378"/>
              <a:gd name="connsiteY21" fmla="*/ 417469 h 729332"/>
              <a:gd name="connsiteX22" fmla="*/ 382568 w 769378"/>
              <a:gd name="connsiteY22" fmla="*/ 0 h 729332"/>
              <a:gd name="connsiteX23" fmla="*/ 532376 w 769378"/>
              <a:gd name="connsiteY23" fmla="*/ 163230 h 729332"/>
              <a:gd name="connsiteX24" fmla="*/ 531128 w 769378"/>
              <a:gd name="connsiteY24" fmla="*/ 184412 h 729332"/>
              <a:gd name="connsiteX25" fmla="*/ 532376 w 769378"/>
              <a:gd name="connsiteY25" fmla="*/ 206841 h 729332"/>
              <a:gd name="connsiteX26" fmla="*/ 474950 w 769378"/>
              <a:gd name="connsiteY26" fmla="*/ 333936 h 729332"/>
              <a:gd name="connsiteX27" fmla="*/ 410032 w 769378"/>
              <a:gd name="connsiteY27" fmla="*/ 385023 h 729332"/>
              <a:gd name="connsiteX28" fmla="*/ 381318 w 769378"/>
              <a:gd name="connsiteY28" fmla="*/ 388761 h 729332"/>
              <a:gd name="connsiteX29" fmla="*/ 353854 w 769378"/>
              <a:gd name="connsiteY29" fmla="*/ 385023 h 729332"/>
              <a:gd name="connsiteX30" fmla="*/ 283942 w 769378"/>
              <a:gd name="connsiteY30" fmla="*/ 328952 h 729332"/>
              <a:gd name="connsiteX31" fmla="*/ 270210 w 769378"/>
              <a:gd name="connsiteY31" fmla="*/ 315246 h 729332"/>
              <a:gd name="connsiteX32" fmla="*/ 268962 w 769378"/>
              <a:gd name="connsiteY32" fmla="*/ 312753 h 729332"/>
              <a:gd name="connsiteX33" fmla="*/ 231508 w 769378"/>
              <a:gd name="connsiteY33" fmla="*/ 206841 h 729332"/>
              <a:gd name="connsiteX34" fmla="*/ 232758 w 769378"/>
              <a:gd name="connsiteY34" fmla="*/ 184412 h 729332"/>
              <a:gd name="connsiteX35" fmla="*/ 231508 w 769378"/>
              <a:gd name="connsiteY35" fmla="*/ 163230 h 729332"/>
              <a:gd name="connsiteX36" fmla="*/ 382568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1564" y="417469"/>
                </a:moveTo>
                <a:lnTo>
                  <a:pt x="395314" y="417469"/>
                </a:lnTo>
                <a:cubicBezTo>
                  <a:pt x="400314" y="417469"/>
                  <a:pt x="405314" y="421197"/>
                  <a:pt x="407814" y="426167"/>
                </a:cubicBezTo>
                <a:lnTo>
                  <a:pt x="429066" y="473381"/>
                </a:lnTo>
                <a:lnTo>
                  <a:pt x="405314" y="531777"/>
                </a:lnTo>
                <a:lnTo>
                  <a:pt x="424066" y="576507"/>
                </a:lnTo>
                <a:lnTo>
                  <a:pt x="459066" y="438591"/>
                </a:lnTo>
                <a:cubicBezTo>
                  <a:pt x="46156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2" y="508170"/>
                  <a:pt x="769070" y="581477"/>
                </a:cubicBezTo>
                <a:lnTo>
                  <a:pt x="765320" y="656025"/>
                </a:lnTo>
                <a:cubicBezTo>
                  <a:pt x="765320" y="656025"/>
                  <a:pt x="552818" y="716907"/>
                  <a:pt x="38531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8" y="490776"/>
                  <a:pt x="52808" y="490776"/>
                </a:cubicBezTo>
                <a:lnTo>
                  <a:pt x="296564" y="433621"/>
                </a:lnTo>
                <a:cubicBezTo>
                  <a:pt x="302814" y="431137"/>
                  <a:pt x="309064" y="434864"/>
                  <a:pt x="310314" y="442319"/>
                </a:cubicBezTo>
                <a:lnTo>
                  <a:pt x="345314" y="576507"/>
                </a:lnTo>
                <a:lnTo>
                  <a:pt x="365314" y="534262"/>
                </a:lnTo>
                <a:lnTo>
                  <a:pt x="339064" y="473381"/>
                </a:lnTo>
                <a:lnTo>
                  <a:pt x="36281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2568" y="0"/>
                </a:moveTo>
                <a:cubicBezTo>
                  <a:pt x="464962" y="0"/>
                  <a:pt x="532376" y="73516"/>
                  <a:pt x="532376" y="163230"/>
                </a:cubicBezTo>
                <a:cubicBezTo>
                  <a:pt x="532376" y="169460"/>
                  <a:pt x="532376" y="176936"/>
                  <a:pt x="531128" y="184412"/>
                </a:cubicBezTo>
                <a:cubicBezTo>
                  <a:pt x="532376" y="191889"/>
                  <a:pt x="532376" y="199365"/>
                  <a:pt x="532376" y="206841"/>
                </a:cubicBezTo>
                <a:cubicBezTo>
                  <a:pt x="532376" y="257928"/>
                  <a:pt x="509906" y="304031"/>
                  <a:pt x="474950" y="333936"/>
                </a:cubicBezTo>
                <a:cubicBezTo>
                  <a:pt x="456224" y="353872"/>
                  <a:pt x="427510" y="380039"/>
                  <a:pt x="410032" y="385023"/>
                </a:cubicBezTo>
                <a:cubicBezTo>
                  <a:pt x="400044" y="387515"/>
                  <a:pt x="390058" y="388761"/>
                  <a:pt x="381318" y="388761"/>
                </a:cubicBezTo>
                <a:cubicBezTo>
                  <a:pt x="372580" y="388761"/>
                  <a:pt x="362592" y="387515"/>
                  <a:pt x="353854" y="385023"/>
                </a:cubicBezTo>
                <a:cubicBezTo>
                  <a:pt x="333878" y="380039"/>
                  <a:pt x="302668" y="347642"/>
                  <a:pt x="283942" y="328952"/>
                </a:cubicBezTo>
                <a:cubicBezTo>
                  <a:pt x="277700" y="323968"/>
                  <a:pt x="275204" y="320230"/>
                  <a:pt x="270210" y="315246"/>
                </a:cubicBezTo>
                <a:cubicBezTo>
                  <a:pt x="268962" y="313999"/>
                  <a:pt x="268962" y="312753"/>
                  <a:pt x="268962" y="312753"/>
                </a:cubicBezTo>
                <a:cubicBezTo>
                  <a:pt x="246490" y="285341"/>
                  <a:pt x="231508" y="247960"/>
                  <a:pt x="231508" y="206841"/>
                </a:cubicBezTo>
                <a:cubicBezTo>
                  <a:pt x="231508" y="199365"/>
                  <a:pt x="232758" y="191889"/>
                  <a:pt x="232758" y="184412"/>
                </a:cubicBezTo>
                <a:cubicBezTo>
                  <a:pt x="232758" y="176936"/>
                  <a:pt x="231508" y="169460"/>
                  <a:pt x="231508" y="163230"/>
                </a:cubicBezTo>
                <a:cubicBezTo>
                  <a:pt x="231508" y="73516"/>
                  <a:pt x="298924" y="0"/>
                  <a:pt x="3825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2BC8BD6-14BF-7241-9AAE-B96A3FA1F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894" y="4918963"/>
            <a:ext cx="769373" cy="729332"/>
          </a:xfrm>
          <a:custGeom>
            <a:avLst/>
            <a:gdLst>
              <a:gd name="connsiteX0" fmla="*/ 371558 w 769373"/>
              <a:gd name="connsiteY0" fmla="*/ 417469 h 729332"/>
              <a:gd name="connsiteX1" fmla="*/ 395309 w 769373"/>
              <a:gd name="connsiteY1" fmla="*/ 417469 h 729332"/>
              <a:gd name="connsiteX2" fmla="*/ 407809 w 769373"/>
              <a:gd name="connsiteY2" fmla="*/ 426167 h 729332"/>
              <a:gd name="connsiteX3" fmla="*/ 427809 w 769373"/>
              <a:gd name="connsiteY3" fmla="*/ 473381 h 729332"/>
              <a:gd name="connsiteX4" fmla="*/ 405309 w 769373"/>
              <a:gd name="connsiteY4" fmla="*/ 531777 h 729332"/>
              <a:gd name="connsiteX5" fmla="*/ 424059 w 769373"/>
              <a:gd name="connsiteY5" fmla="*/ 576507 h 729332"/>
              <a:gd name="connsiteX6" fmla="*/ 460310 w 769373"/>
              <a:gd name="connsiteY6" fmla="*/ 438591 h 729332"/>
              <a:gd name="connsiteX7" fmla="*/ 470310 w 769373"/>
              <a:gd name="connsiteY7" fmla="*/ 432379 h 729332"/>
              <a:gd name="connsiteX8" fmla="*/ 716564 w 769373"/>
              <a:gd name="connsiteY8" fmla="*/ 490776 h 729332"/>
              <a:gd name="connsiteX9" fmla="*/ 769065 w 769373"/>
              <a:gd name="connsiteY9" fmla="*/ 581477 h 729332"/>
              <a:gd name="connsiteX10" fmla="*/ 765315 w 769373"/>
              <a:gd name="connsiteY10" fmla="*/ 656025 h 729332"/>
              <a:gd name="connsiteX11" fmla="*/ 385308 w 769373"/>
              <a:gd name="connsiteY11" fmla="*/ 729332 h 729332"/>
              <a:gd name="connsiteX12" fmla="*/ 5302 w 769373"/>
              <a:gd name="connsiteY12" fmla="*/ 656025 h 729332"/>
              <a:gd name="connsiteX13" fmla="*/ 302 w 769373"/>
              <a:gd name="connsiteY13" fmla="*/ 581477 h 729332"/>
              <a:gd name="connsiteX14" fmla="*/ 54053 w 769373"/>
              <a:gd name="connsiteY14" fmla="*/ 490776 h 729332"/>
              <a:gd name="connsiteX15" fmla="*/ 296557 w 769373"/>
              <a:gd name="connsiteY15" fmla="*/ 433621 h 729332"/>
              <a:gd name="connsiteX16" fmla="*/ 311557 w 769373"/>
              <a:gd name="connsiteY16" fmla="*/ 442319 h 729332"/>
              <a:gd name="connsiteX17" fmla="*/ 346558 w 769373"/>
              <a:gd name="connsiteY17" fmla="*/ 576507 h 729332"/>
              <a:gd name="connsiteX18" fmla="*/ 365308 w 769373"/>
              <a:gd name="connsiteY18" fmla="*/ 534262 h 729332"/>
              <a:gd name="connsiteX19" fmla="*/ 339058 w 769373"/>
              <a:gd name="connsiteY19" fmla="*/ 473381 h 729332"/>
              <a:gd name="connsiteX20" fmla="*/ 362808 w 769373"/>
              <a:gd name="connsiteY20" fmla="*/ 422439 h 729332"/>
              <a:gd name="connsiteX21" fmla="*/ 371558 w 769373"/>
              <a:gd name="connsiteY21" fmla="*/ 417469 h 729332"/>
              <a:gd name="connsiteX22" fmla="*/ 388055 w 769373"/>
              <a:gd name="connsiteY22" fmla="*/ 0 h 729332"/>
              <a:gd name="connsiteX23" fmla="*/ 537867 w 769373"/>
              <a:gd name="connsiteY23" fmla="*/ 163230 h 729332"/>
              <a:gd name="connsiteX24" fmla="*/ 536618 w 769373"/>
              <a:gd name="connsiteY24" fmla="*/ 184412 h 729332"/>
              <a:gd name="connsiteX25" fmla="*/ 537867 w 769373"/>
              <a:gd name="connsiteY25" fmla="*/ 206841 h 729332"/>
              <a:gd name="connsiteX26" fmla="*/ 480439 w 769373"/>
              <a:gd name="connsiteY26" fmla="*/ 333935 h 729332"/>
              <a:gd name="connsiteX27" fmla="*/ 415520 w 769373"/>
              <a:gd name="connsiteY27" fmla="*/ 385023 h 729332"/>
              <a:gd name="connsiteX28" fmla="*/ 386807 w 769373"/>
              <a:gd name="connsiteY28" fmla="*/ 388761 h 729332"/>
              <a:gd name="connsiteX29" fmla="*/ 358093 w 769373"/>
              <a:gd name="connsiteY29" fmla="*/ 385023 h 729332"/>
              <a:gd name="connsiteX30" fmla="*/ 289429 w 769373"/>
              <a:gd name="connsiteY30" fmla="*/ 328951 h 729332"/>
              <a:gd name="connsiteX31" fmla="*/ 275696 w 769373"/>
              <a:gd name="connsiteY31" fmla="*/ 315245 h 729332"/>
              <a:gd name="connsiteX32" fmla="*/ 274448 w 769373"/>
              <a:gd name="connsiteY32" fmla="*/ 312753 h 729332"/>
              <a:gd name="connsiteX33" fmla="*/ 236995 w 769373"/>
              <a:gd name="connsiteY33" fmla="*/ 206841 h 729332"/>
              <a:gd name="connsiteX34" fmla="*/ 238243 w 769373"/>
              <a:gd name="connsiteY34" fmla="*/ 184412 h 729332"/>
              <a:gd name="connsiteX35" fmla="*/ 236995 w 769373"/>
              <a:gd name="connsiteY35" fmla="*/ 163230 h 729332"/>
              <a:gd name="connsiteX36" fmla="*/ 388055 w 769373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3" h="729332">
                <a:moveTo>
                  <a:pt x="371558" y="417469"/>
                </a:moveTo>
                <a:lnTo>
                  <a:pt x="395309" y="417469"/>
                </a:lnTo>
                <a:cubicBezTo>
                  <a:pt x="400309" y="417469"/>
                  <a:pt x="405309" y="421197"/>
                  <a:pt x="407809" y="426167"/>
                </a:cubicBezTo>
                <a:lnTo>
                  <a:pt x="427809" y="473381"/>
                </a:lnTo>
                <a:lnTo>
                  <a:pt x="405309" y="531777"/>
                </a:lnTo>
                <a:lnTo>
                  <a:pt x="424059" y="576507"/>
                </a:lnTo>
                <a:lnTo>
                  <a:pt x="460310" y="438591"/>
                </a:lnTo>
                <a:cubicBezTo>
                  <a:pt x="461560" y="434864"/>
                  <a:pt x="465310" y="431137"/>
                  <a:pt x="470310" y="432379"/>
                </a:cubicBezTo>
                <a:lnTo>
                  <a:pt x="716564" y="490776"/>
                </a:lnTo>
                <a:cubicBezTo>
                  <a:pt x="716564" y="490776"/>
                  <a:pt x="774065" y="508170"/>
                  <a:pt x="769065" y="581477"/>
                </a:cubicBezTo>
                <a:lnTo>
                  <a:pt x="765315" y="656025"/>
                </a:lnTo>
                <a:cubicBezTo>
                  <a:pt x="765315" y="656025"/>
                  <a:pt x="552811" y="716907"/>
                  <a:pt x="385308" y="729332"/>
                </a:cubicBezTo>
                <a:cubicBezTo>
                  <a:pt x="216556" y="716907"/>
                  <a:pt x="5302" y="656025"/>
                  <a:pt x="5302" y="656025"/>
                </a:cubicBezTo>
                <a:lnTo>
                  <a:pt x="302" y="581477"/>
                </a:lnTo>
                <a:cubicBezTo>
                  <a:pt x="-4698" y="508170"/>
                  <a:pt x="54053" y="490776"/>
                  <a:pt x="54053" y="490776"/>
                </a:cubicBezTo>
                <a:lnTo>
                  <a:pt x="296557" y="433621"/>
                </a:lnTo>
                <a:cubicBezTo>
                  <a:pt x="302807" y="431137"/>
                  <a:pt x="309057" y="434864"/>
                  <a:pt x="311557" y="442319"/>
                </a:cubicBezTo>
                <a:lnTo>
                  <a:pt x="346558" y="576507"/>
                </a:lnTo>
                <a:lnTo>
                  <a:pt x="365308" y="534262"/>
                </a:lnTo>
                <a:lnTo>
                  <a:pt x="339058" y="473381"/>
                </a:lnTo>
                <a:lnTo>
                  <a:pt x="362808" y="422439"/>
                </a:lnTo>
                <a:cubicBezTo>
                  <a:pt x="364058" y="419954"/>
                  <a:pt x="367808" y="417469"/>
                  <a:pt x="371558" y="417469"/>
                </a:cubicBezTo>
                <a:close/>
                <a:moveTo>
                  <a:pt x="388055" y="0"/>
                </a:moveTo>
                <a:cubicBezTo>
                  <a:pt x="470451" y="0"/>
                  <a:pt x="537867" y="73516"/>
                  <a:pt x="537867" y="163230"/>
                </a:cubicBezTo>
                <a:cubicBezTo>
                  <a:pt x="537867" y="169460"/>
                  <a:pt x="536618" y="176936"/>
                  <a:pt x="536618" y="184412"/>
                </a:cubicBezTo>
                <a:cubicBezTo>
                  <a:pt x="536618" y="191888"/>
                  <a:pt x="537867" y="199364"/>
                  <a:pt x="537867" y="206841"/>
                </a:cubicBezTo>
                <a:cubicBezTo>
                  <a:pt x="537867" y="257928"/>
                  <a:pt x="515395" y="304031"/>
                  <a:pt x="480439" y="333935"/>
                </a:cubicBezTo>
                <a:cubicBezTo>
                  <a:pt x="461712" y="353872"/>
                  <a:pt x="432998" y="380039"/>
                  <a:pt x="415520" y="385023"/>
                </a:cubicBezTo>
                <a:cubicBezTo>
                  <a:pt x="405533" y="387515"/>
                  <a:pt x="395546" y="388761"/>
                  <a:pt x="386807" y="388761"/>
                </a:cubicBezTo>
                <a:cubicBezTo>
                  <a:pt x="378068" y="388761"/>
                  <a:pt x="368080" y="387515"/>
                  <a:pt x="358093" y="385023"/>
                </a:cubicBezTo>
                <a:cubicBezTo>
                  <a:pt x="339366" y="380039"/>
                  <a:pt x="306907" y="347642"/>
                  <a:pt x="289429" y="328951"/>
                </a:cubicBezTo>
                <a:cubicBezTo>
                  <a:pt x="284435" y="323967"/>
                  <a:pt x="279442" y="320229"/>
                  <a:pt x="275696" y="315245"/>
                </a:cubicBezTo>
                <a:cubicBezTo>
                  <a:pt x="274448" y="313999"/>
                  <a:pt x="274448" y="312753"/>
                  <a:pt x="274448" y="312753"/>
                </a:cubicBezTo>
                <a:cubicBezTo>
                  <a:pt x="251976" y="285340"/>
                  <a:pt x="236995" y="247959"/>
                  <a:pt x="236995" y="206841"/>
                </a:cubicBezTo>
                <a:cubicBezTo>
                  <a:pt x="236995" y="199364"/>
                  <a:pt x="238243" y="191888"/>
                  <a:pt x="238243" y="184412"/>
                </a:cubicBezTo>
                <a:cubicBezTo>
                  <a:pt x="238243" y="176936"/>
                  <a:pt x="236995" y="169460"/>
                  <a:pt x="236995" y="163230"/>
                </a:cubicBezTo>
                <a:cubicBezTo>
                  <a:pt x="236995" y="73516"/>
                  <a:pt x="304410" y="0"/>
                  <a:pt x="3880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AEFD396-7543-3742-B2E0-019F1E9D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060" y="4918963"/>
            <a:ext cx="769379" cy="729332"/>
          </a:xfrm>
          <a:custGeom>
            <a:avLst/>
            <a:gdLst>
              <a:gd name="connsiteX0" fmla="*/ 371564 w 769379"/>
              <a:gd name="connsiteY0" fmla="*/ 417469 h 729332"/>
              <a:gd name="connsiteX1" fmla="*/ 395315 w 769379"/>
              <a:gd name="connsiteY1" fmla="*/ 417469 h 729332"/>
              <a:gd name="connsiteX2" fmla="*/ 407815 w 769379"/>
              <a:gd name="connsiteY2" fmla="*/ 426167 h 729332"/>
              <a:gd name="connsiteX3" fmla="*/ 429065 w 769379"/>
              <a:gd name="connsiteY3" fmla="*/ 473381 h 729332"/>
              <a:gd name="connsiteX4" fmla="*/ 404065 w 769379"/>
              <a:gd name="connsiteY4" fmla="*/ 531777 h 729332"/>
              <a:gd name="connsiteX5" fmla="*/ 424065 w 769379"/>
              <a:gd name="connsiteY5" fmla="*/ 576507 h 729332"/>
              <a:gd name="connsiteX6" fmla="*/ 459066 w 769379"/>
              <a:gd name="connsiteY6" fmla="*/ 438591 h 729332"/>
              <a:gd name="connsiteX7" fmla="*/ 470316 w 769379"/>
              <a:gd name="connsiteY7" fmla="*/ 432379 h 729332"/>
              <a:gd name="connsiteX8" fmla="*/ 716570 w 769379"/>
              <a:gd name="connsiteY8" fmla="*/ 490776 h 729332"/>
              <a:gd name="connsiteX9" fmla="*/ 769071 w 769379"/>
              <a:gd name="connsiteY9" fmla="*/ 581477 h 729332"/>
              <a:gd name="connsiteX10" fmla="*/ 764071 w 769379"/>
              <a:gd name="connsiteY10" fmla="*/ 656025 h 729332"/>
              <a:gd name="connsiteX11" fmla="*/ 385314 w 769379"/>
              <a:gd name="connsiteY11" fmla="*/ 729332 h 729332"/>
              <a:gd name="connsiteX12" fmla="*/ 5308 w 769379"/>
              <a:gd name="connsiteY12" fmla="*/ 656025 h 729332"/>
              <a:gd name="connsiteX13" fmla="*/ 308 w 769379"/>
              <a:gd name="connsiteY13" fmla="*/ 581477 h 729332"/>
              <a:gd name="connsiteX14" fmla="*/ 52809 w 769379"/>
              <a:gd name="connsiteY14" fmla="*/ 490776 h 729332"/>
              <a:gd name="connsiteX15" fmla="*/ 296563 w 769379"/>
              <a:gd name="connsiteY15" fmla="*/ 433621 h 729332"/>
              <a:gd name="connsiteX16" fmla="*/ 310313 w 769379"/>
              <a:gd name="connsiteY16" fmla="*/ 442319 h 729332"/>
              <a:gd name="connsiteX17" fmla="*/ 345314 w 769379"/>
              <a:gd name="connsiteY17" fmla="*/ 576507 h 729332"/>
              <a:gd name="connsiteX18" fmla="*/ 365314 w 769379"/>
              <a:gd name="connsiteY18" fmla="*/ 534262 h 729332"/>
              <a:gd name="connsiteX19" fmla="*/ 339064 w 769379"/>
              <a:gd name="connsiteY19" fmla="*/ 473381 h 729332"/>
              <a:gd name="connsiteX20" fmla="*/ 361564 w 769379"/>
              <a:gd name="connsiteY20" fmla="*/ 422439 h 729332"/>
              <a:gd name="connsiteX21" fmla="*/ 371564 w 769379"/>
              <a:gd name="connsiteY21" fmla="*/ 417469 h 729332"/>
              <a:gd name="connsiteX22" fmla="*/ 386811 w 769379"/>
              <a:gd name="connsiteY22" fmla="*/ 0 h 729332"/>
              <a:gd name="connsiteX23" fmla="*/ 537869 w 769379"/>
              <a:gd name="connsiteY23" fmla="*/ 163230 h 729332"/>
              <a:gd name="connsiteX24" fmla="*/ 535372 w 769379"/>
              <a:gd name="connsiteY24" fmla="*/ 184412 h 729332"/>
              <a:gd name="connsiteX25" fmla="*/ 537869 w 769379"/>
              <a:gd name="connsiteY25" fmla="*/ 206841 h 729332"/>
              <a:gd name="connsiteX26" fmla="*/ 480442 w 769379"/>
              <a:gd name="connsiteY26" fmla="*/ 333936 h 729332"/>
              <a:gd name="connsiteX27" fmla="*/ 415524 w 769379"/>
              <a:gd name="connsiteY27" fmla="*/ 385023 h 729332"/>
              <a:gd name="connsiteX28" fmla="*/ 386811 w 769379"/>
              <a:gd name="connsiteY28" fmla="*/ 388761 h 729332"/>
              <a:gd name="connsiteX29" fmla="*/ 359345 w 769379"/>
              <a:gd name="connsiteY29" fmla="*/ 385023 h 729332"/>
              <a:gd name="connsiteX30" fmla="*/ 288186 w 769379"/>
              <a:gd name="connsiteY30" fmla="*/ 328952 h 729332"/>
              <a:gd name="connsiteX31" fmla="*/ 275702 w 769379"/>
              <a:gd name="connsiteY31" fmla="*/ 315246 h 729332"/>
              <a:gd name="connsiteX32" fmla="*/ 274453 w 769379"/>
              <a:gd name="connsiteY32" fmla="*/ 312753 h 729332"/>
              <a:gd name="connsiteX33" fmla="*/ 237001 w 769379"/>
              <a:gd name="connsiteY33" fmla="*/ 206841 h 729332"/>
              <a:gd name="connsiteX34" fmla="*/ 238249 w 769379"/>
              <a:gd name="connsiteY34" fmla="*/ 184412 h 729332"/>
              <a:gd name="connsiteX35" fmla="*/ 237001 w 769379"/>
              <a:gd name="connsiteY35" fmla="*/ 163230 h 729332"/>
              <a:gd name="connsiteX36" fmla="*/ 386811 w 769379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9" h="729332">
                <a:moveTo>
                  <a:pt x="371564" y="417469"/>
                </a:moveTo>
                <a:lnTo>
                  <a:pt x="395315" y="417469"/>
                </a:lnTo>
                <a:cubicBezTo>
                  <a:pt x="400315" y="417469"/>
                  <a:pt x="405315" y="421197"/>
                  <a:pt x="407815" y="426167"/>
                </a:cubicBezTo>
                <a:lnTo>
                  <a:pt x="429065" y="473381"/>
                </a:lnTo>
                <a:lnTo>
                  <a:pt x="404065" y="531777"/>
                </a:lnTo>
                <a:lnTo>
                  <a:pt x="424065" y="576507"/>
                </a:lnTo>
                <a:lnTo>
                  <a:pt x="459066" y="438591"/>
                </a:lnTo>
                <a:cubicBezTo>
                  <a:pt x="46031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1" y="508170"/>
                  <a:pt x="769071" y="581477"/>
                </a:cubicBezTo>
                <a:lnTo>
                  <a:pt x="764071" y="656025"/>
                </a:lnTo>
                <a:cubicBezTo>
                  <a:pt x="764071" y="656025"/>
                  <a:pt x="552817" y="716907"/>
                  <a:pt x="38531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9" y="490776"/>
                  <a:pt x="52809" y="490776"/>
                </a:cubicBezTo>
                <a:lnTo>
                  <a:pt x="296563" y="433621"/>
                </a:lnTo>
                <a:cubicBezTo>
                  <a:pt x="302813" y="431137"/>
                  <a:pt x="309063" y="434864"/>
                  <a:pt x="310313" y="442319"/>
                </a:cubicBezTo>
                <a:lnTo>
                  <a:pt x="345314" y="576507"/>
                </a:lnTo>
                <a:lnTo>
                  <a:pt x="365314" y="534262"/>
                </a:lnTo>
                <a:lnTo>
                  <a:pt x="339064" y="473381"/>
                </a:lnTo>
                <a:lnTo>
                  <a:pt x="36156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6811" y="0"/>
                </a:moveTo>
                <a:cubicBezTo>
                  <a:pt x="470454" y="0"/>
                  <a:pt x="537869" y="73516"/>
                  <a:pt x="537869" y="163230"/>
                </a:cubicBezTo>
                <a:cubicBezTo>
                  <a:pt x="537869" y="169460"/>
                  <a:pt x="536620" y="176936"/>
                  <a:pt x="535372" y="184412"/>
                </a:cubicBezTo>
                <a:cubicBezTo>
                  <a:pt x="536620" y="191889"/>
                  <a:pt x="537869" y="199365"/>
                  <a:pt x="537869" y="206841"/>
                </a:cubicBezTo>
                <a:cubicBezTo>
                  <a:pt x="537869" y="257928"/>
                  <a:pt x="515397" y="304031"/>
                  <a:pt x="480442" y="333936"/>
                </a:cubicBezTo>
                <a:cubicBezTo>
                  <a:pt x="460467" y="353872"/>
                  <a:pt x="433002" y="380039"/>
                  <a:pt x="415524" y="385023"/>
                </a:cubicBezTo>
                <a:cubicBezTo>
                  <a:pt x="405537" y="387515"/>
                  <a:pt x="395549" y="388761"/>
                  <a:pt x="386811" y="388761"/>
                </a:cubicBezTo>
                <a:cubicBezTo>
                  <a:pt x="378072" y="388761"/>
                  <a:pt x="368084" y="387515"/>
                  <a:pt x="359345" y="385023"/>
                </a:cubicBezTo>
                <a:cubicBezTo>
                  <a:pt x="339371" y="380039"/>
                  <a:pt x="308161" y="347642"/>
                  <a:pt x="288186" y="328952"/>
                </a:cubicBezTo>
                <a:cubicBezTo>
                  <a:pt x="283192" y="323968"/>
                  <a:pt x="279447" y="320230"/>
                  <a:pt x="275702" y="315246"/>
                </a:cubicBezTo>
                <a:cubicBezTo>
                  <a:pt x="274453" y="313999"/>
                  <a:pt x="274453" y="312753"/>
                  <a:pt x="274453" y="312753"/>
                </a:cubicBezTo>
                <a:cubicBezTo>
                  <a:pt x="250734" y="285341"/>
                  <a:pt x="237001" y="247960"/>
                  <a:pt x="237001" y="206841"/>
                </a:cubicBezTo>
                <a:cubicBezTo>
                  <a:pt x="237001" y="199365"/>
                  <a:pt x="237001" y="191889"/>
                  <a:pt x="238249" y="184412"/>
                </a:cubicBezTo>
                <a:cubicBezTo>
                  <a:pt x="237001" y="176936"/>
                  <a:pt x="237001" y="169460"/>
                  <a:pt x="237001" y="163230"/>
                </a:cubicBezTo>
                <a:cubicBezTo>
                  <a:pt x="237001" y="73516"/>
                  <a:pt x="304415" y="0"/>
                  <a:pt x="3868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EF1E594-6108-8B47-8530-71FEBB01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8230" y="4918963"/>
            <a:ext cx="769378" cy="729332"/>
          </a:xfrm>
          <a:custGeom>
            <a:avLst/>
            <a:gdLst>
              <a:gd name="connsiteX0" fmla="*/ 371564 w 769378"/>
              <a:gd name="connsiteY0" fmla="*/ 417469 h 729332"/>
              <a:gd name="connsiteX1" fmla="*/ 394065 w 769378"/>
              <a:gd name="connsiteY1" fmla="*/ 417469 h 729332"/>
              <a:gd name="connsiteX2" fmla="*/ 407815 w 769378"/>
              <a:gd name="connsiteY2" fmla="*/ 426167 h 729332"/>
              <a:gd name="connsiteX3" fmla="*/ 427816 w 769378"/>
              <a:gd name="connsiteY3" fmla="*/ 473381 h 729332"/>
              <a:gd name="connsiteX4" fmla="*/ 404065 w 769378"/>
              <a:gd name="connsiteY4" fmla="*/ 531777 h 729332"/>
              <a:gd name="connsiteX5" fmla="*/ 424066 w 769378"/>
              <a:gd name="connsiteY5" fmla="*/ 576507 h 729332"/>
              <a:gd name="connsiteX6" fmla="*/ 459066 w 769378"/>
              <a:gd name="connsiteY6" fmla="*/ 438591 h 729332"/>
              <a:gd name="connsiteX7" fmla="*/ 470316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4070 w 769378"/>
              <a:gd name="connsiteY10" fmla="*/ 656025 h 729332"/>
              <a:gd name="connsiteX11" fmla="*/ 384064 w 769378"/>
              <a:gd name="connsiteY11" fmla="*/ 729332 h 729332"/>
              <a:gd name="connsiteX12" fmla="*/ 5308 w 769378"/>
              <a:gd name="connsiteY12" fmla="*/ 656025 h 729332"/>
              <a:gd name="connsiteX13" fmla="*/ 308 w 769378"/>
              <a:gd name="connsiteY13" fmla="*/ 581477 h 729332"/>
              <a:gd name="connsiteX14" fmla="*/ 52809 w 769378"/>
              <a:gd name="connsiteY14" fmla="*/ 490776 h 729332"/>
              <a:gd name="connsiteX15" fmla="*/ 296563 w 769378"/>
              <a:gd name="connsiteY15" fmla="*/ 433621 h 729332"/>
              <a:gd name="connsiteX16" fmla="*/ 310313 w 769378"/>
              <a:gd name="connsiteY16" fmla="*/ 442319 h 729332"/>
              <a:gd name="connsiteX17" fmla="*/ 345314 w 769378"/>
              <a:gd name="connsiteY17" fmla="*/ 576507 h 729332"/>
              <a:gd name="connsiteX18" fmla="*/ 364064 w 769378"/>
              <a:gd name="connsiteY18" fmla="*/ 534262 h 729332"/>
              <a:gd name="connsiteX19" fmla="*/ 339064 w 769378"/>
              <a:gd name="connsiteY19" fmla="*/ 473381 h 729332"/>
              <a:gd name="connsiteX20" fmla="*/ 361564 w 769378"/>
              <a:gd name="connsiteY20" fmla="*/ 422439 h 729332"/>
              <a:gd name="connsiteX21" fmla="*/ 371564 w 769378"/>
              <a:gd name="connsiteY21" fmla="*/ 417469 h 729332"/>
              <a:gd name="connsiteX22" fmla="*/ 386814 w 769378"/>
              <a:gd name="connsiteY22" fmla="*/ 0 h 729332"/>
              <a:gd name="connsiteX23" fmla="*/ 537874 w 769378"/>
              <a:gd name="connsiteY23" fmla="*/ 163230 h 729332"/>
              <a:gd name="connsiteX24" fmla="*/ 535376 w 769378"/>
              <a:gd name="connsiteY24" fmla="*/ 184412 h 729332"/>
              <a:gd name="connsiteX25" fmla="*/ 537874 w 769378"/>
              <a:gd name="connsiteY25" fmla="*/ 206841 h 729332"/>
              <a:gd name="connsiteX26" fmla="*/ 479198 w 769378"/>
              <a:gd name="connsiteY26" fmla="*/ 333936 h 729332"/>
              <a:gd name="connsiteX27" fmla="*/ 415528 w 769378"/>
              <a:gd name="connsiteY27" fmla="*/ 385023 h 729332"/>
              <a:gd name="connsiteX28" fmla="*/ 385565 w 769378"/>
              <a:gd name="connsiteY28" fmla="*/ 388761 h 729332"/>
              <a:gd name="connsiteX29" fmla="*/ 358100 w 769378"/>
              <a:gd name="connsiteY29" fmla="*/ 385023 h 729332"/>
              <a:gd name="connsiteX30" fmla="*/ 288188 w 769378"/>
              <a:gd name="connsiteY30" fmla="*/ 328952 h 729332"/>
              <a:gd name="connsiteX31" fmla="*/ 274455 w 769378"/>
              <a:gd name="connsiteY31" fmla="*/ 315246 h 729332"/>
              <a:gd name="connsiteX32" fmla="*/ 274455 w 769378"/>
              <a:gd name="connsiteY32" fmla="*/ 312753 h 729332"/>
              <a:gd name="connsiteX33" fmla="*/ 237002 w 769378"/>
              <a:gd name="connsiteY33" fmla="*/ 206841 h 729332"/>
              <a:gd name="connsiteX34" fmla="*/ 238250 w 769378"/>
              <a:gd name="connsiteY34" fmla="*/ 184412 h 729332"/>
              <a:gd name="connsiteX35" fmla="*/ 237002 w 769378"/>
              <a:gd name="connsiteY35" fmla="*/ 163230 h 729332"/>
              <a:gd name="connsiteX36" fmla="*/ 386814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1564" y="417469"/>
                </a:moveTo>
                <a:lnTo>
                  <a:pt x="394065" y="417469"/>
                </a:lnTo>
                <a:cubicBezTo>
                  <a:pt x="400315" y="417469"/>
                  <a:pt x="405315" y="421197"/>
                  <a:pt x="407815" y="426167"/>
                </a:cubicBezTo>
                <a:lnTo>
                  <a:pt x="427816" y="473381"/>
                </a:lnTo>
                <a:lnTo>
                  <a:pt x="404065" y="531777"/>
                </a:lnTo>
                <a:lnTo>
                  <a:pt x="424066" y="576507"/>
                </a:lnTo>
                <a:lnTo>
                  <a:pt x="459066" y="438591"/>
                </a:lnTo>
                <a:cubicBezTo>
                  <a:pt x="46031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0" y="508170"/>
                  <a:pt x="769070" y="581477"/>
                </a:cubicBezTo>
                <a:lnTo>
                  <a:pt x="764070" y="656025"/>
                </a:lnTo>
                <a:cubicBezTo>
                  <a:pt x="764070" y="656025"/>
                  <a:pt x="552818" y="716907"/>
                  <a:pt x="38406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9" y="490776"/>
                  <a:pt x="52809" y="490776"/>
                </a:cubicBezTo>
                <a:lnTo>
                  <a:pt x="296563" y="433621"/>
                </a:lnTo>
                <a:cubicBezTo>
                  <a:pt x="302813" y="431137"/>
                  <a:pt x="309063" y="434864"/>
                  <a:pt x="310313" y="442319"/>
                </a:cubicBezTo>
                <a:lnTo>
                  <a:pt x="345314" y="576507"/>
                </a:lnTo>
                <a:lnTo>
                  <a:pt x="364064" y="534262"/>
                </a:lnTo>
                <a:lnTo>
                  <a:pt x="339064" y="473381"/>
                </a:lnTo>
                <a:lnTo>
                  <a:pt x="36156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6814" y="0"/>
                </a:moveTo>
                <a:cubicBezTo>
                  <a:pt x="470458" y="0"/>
                  <a:pt x="537874" y="73516"/>
                  <a:pt x="537874" y="163230"/>
                </a:cubicBezTo>
                <a:cubicBezTo>
                  <a:pt x="537874" y="169460"/>
                  <a:pt x="536626" y="176936"/>
                  <a:pt x="535376" y="184412"/>
                </a:cubicBezTo>
                <a:cubicBezTo>
                  <a:pt x="536626" y="191889"/>
                  <a:pt x="537874" y="199365"/>
                  <a:pt x="537874" y="206841"/>
                </a:cubicBezTo>
                <a:cubicBezTo>
                  <a:pt x="537874" y="257928"/>
                  <a:pt x="514154" y="304031"/>
                  <a:pt x="479198" y="333936"/>
                </a:cubicBezTo>
                <a:cubicBezTo>
                  <a:pt x="461720" y="353872"/>
                  <a:pt x="433006" y="380039"/>
                  <a:pt x="415528" y="385023"/>
                </a:cubicBezTo>
                <a:cubicBezTo>
                  <a:pt x="405540" y="387515"/>
                  <a:pt x="395553" y="388761"/>
                  <a:pt x="385565" y="388761"/>
                </a:cubicBezTo>
                <a:cubicBezTo>
                  <a:pt x="378075" y="388761"/>
                  <a:pt x="368087" y="387515"/>
                  <a:pt x="358100" y="385023"/>
                </a:cubicBezTo>
                <a:cubicBezTo>
                  <a:pt x="339373" y="380039"/>
                  <a:pt x="306914" y="347642"/>
                  <a:pt x="288188" y="328952"/>
                </a:cubicBezTo>
                <a:cubicBezTo>
                  <a:pt x="284442" y="323968"/>
                  <a:pt x="279449" y="320230"/>
                  <a:pt x="274455" y="315246"/>
                </a:cubicBezTo>
                <a:cubicBezTo>
                  <a:pt x="274455" y="313999"/>
                  <a:pt x="274455" y="312753"/>
                  <a:pt x="274455" y="312753"/>
                </a:cubicBezTo>
                <a:cubicBezTo>
                  <a:pt x="250735" y="285341"/>
                  <a:pt x="237002" y="247960"/>
                  <a:pt x="237002" y="206841"/>
                </a:cubicBezTo>
                <a:cubicBezTo>
                  <a:pt x="237002" y="199365"/>
                  <a:pt x="237002" y="191889"/>
                  <a:pt x="238250" y="184412"/>
                </a:cubicBezTo>
                <a:cubicBezTo>
                  <a:pt x="237002" y="176936"/>
                  <a:pt x="237002" y="169460"/>
                  <a:pt x="237002" y="163230"/>
                </a:cubicBezTo>
                <a:cubicBezTo>
                  <a:pt x="237002" y="73516"/>
                  <a:pt x="304417" y="0"/>
                  <a:pt x="3868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C0F42A0-4890-A74B-856C-DA95D14E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406" y="4918963"/>
            <a:ext cx="769378" cy="729332"/>
          </a:xfrm>
          <a:custGeom>
            <a:avLst/>
            <a:gdLst>
              <a:gd name="connsiteX0" fmla="*/ 370314 w 769378"/>
              <a:gd name="connsiteY0" fmla="*/ 417469 h 729332"/>
              <a:gd name="connsiteX1" fmla="*/ 394064 w 769378"/>
              <a:gd name="connsiteY1" fmla="*/ 417469 h 729332"/>
              <a:gd name="connsiteX2" fmla="*/ 407814 w 769378"/>
              <a:gd name="connsiteY2" fmla="*/ 426167 h 729332"/>
              <a:gd name="connsiteX3" fmla="*/ 427814 w 769378"/>
              <a:gd name="connsiteY3" fmla="*/ 473381 h 729332"/>
              <a:gd name="connsiteX4" fmla="*/ 404064 w 769378"/>
              <a:gd name="connsiteY4" fmla="*/ 531777 h 729332"/>
              <a:gd name="connsiteX5" fmla="*/ 424064 w 769378"/>
              <a:gd name="connsiteY5" fmla="*/ 576507 h 729332"/>
              <a:gd name="connsiteX6" fmla="*/ 459064 w 769378"/>
              <a:gd name="connsiteY6" fmla="*/ 438591 h 729332"/>
              <a:gd name="connsiteX7" fmla="*/ 470314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4070 w 769378"/>
              <a:gd name="connsiteY10" fmla="*/ 656025 h 729332"/>
              <a:gd name="connsiteX11" fmla="*/ 384064 w 769378"/>
              <a:gd name="connsiteY11" fmla="*/ 729332 h 729332"/>
              <a:gd name="connsiteX12" fmla="*/ 4058 w 769378"/>
              <a:gd name="connsiteY12" fmla="*/ 656025 h 729332"/>
              <a:gd name="connsiteX13" fmla="*/ 308 w 769378"/>
              <a:gd name="connsiteY13" fmla="*/ 581477 h 729332"/>
              <a:gd name="connsiteX14" fmla="*/ 52808 w 769378"/>
              <a:gd name="connsiteY14" fmla="*/ 490776 h 729332"/>
              <a:gd name="connsiteX15" fmla="*/ 296562 w 769378"/>
              <a:gd name="connsiteY15" fmla="*/ 433621 h 729332"/>
              <a:gd name="connsiteX16" fmla="*/ 310312 w 769378"/>
              <a:gd name="connsiteY16" fmla="*/ 442319 h 729332"/>
              <a:gd name="connsiteX17" fmla="*/ 345312 w 769378"/>
              <a:gd name="connsiteY17" fmla="*/ 576507 h 729332"/>
              <a:gd name="connsiteX18" fmla="*/ 364064 w 769378"/>
              <a:gd name="connsiteY18" fmla="*/ 534262 h 729332"/>
              <a:gd name="connsiteX19" fmla="*/ 339062 w 769378"/>
              <a:gd name="connsiteY19" fmla="*/ 473381 h 729332"/>
              <a:gd name="connsiteX20" fmla="*/ 361564 w 769378"/>
              <a:gd name="connsiteY20" fmla="*/ 422439 h 729332"/>
              <a:gd name="connsiteX21" fmla="*/ 370314 w 769378"/>
              <a:gd name="connsiteY21" fmla="*/ 417469 h 729332"/>
              <a:gd name="connsiteX22" fmla="*/ 387430 w 769378"/>
              <a:gd name="connsiteY22" fmla="*/ 0 h 729332"/>
              <a:gd name="connsiteX23" fmla="*/ 537860 w 769378"/>
              <a:gd name="connsiteY23" fmla="*/ 163230 h 729332"/>
              <a:gd name="connsiteX24" fmla="*/ 536606 w 769378"/>
              <a:gd name="connsiteY24" fmla="*/ 184412 h 729332"/>
              <a:gd name="connsiteX25" fmla="*/ 537860 w 769378"/>
              <a:gd name="connsiteY25" fmla="*/ 206841 h 729332"/>
              <a:gd name="connsiteX26" fmla="*/ 480196 w 769378"/>
              <a:gd name="connsiteY26" fmla="*/ 333936 h 729332"/>
              <a:gd name="connsiteX27" fmla="*/ 415008 w 769378"/>
              <a:gd name="connsiteY27" fmla="*/ 385023 h 729332"/>
              <a:gd name="connsiteX28" fmla="*/ 387430 w 769378"/>
              <a:gd name="connsiteY28" fmla="*/ 388761 h 729332"/>
              <a:gd name="connsiteX29" fmla="*/ 358596 w 769378"/>
              <a:gd name="connsiteY29" fmla="*/ 385023 h 729332"/>
              <a:gd name="connsiteX30" fmla="*/ 288396 w 769378"/>
              <a:gd name="connsiteY30" fmla="*/ 328952 h 729332"/>
              <a:gd name="connsiteX31" fmla="*/ 274606 w 769378"/>
              <a:gd name="connsiteY31" fmla="*/ 315246 h 729332"/>
              <a:gd name="connsiteX32" fmla="*/ 273352 w 769378"/>
              <a:gd name="connsiteY32" fmla="*/ 312753 h 729332"/>
              <a:gd name="connsiteX33" fmla="*/ 236998 w 769378"/>
              <a:gd name="connsiteY33" fmla="*/ 206841 h 729332"/>
              <a:gd name="connsiteX34" fmla="*/ 238252 w 769378"/>
              <a:gd name="connsiteY34" fmla="*/ 184412 h 729332"/>
              <a:gd name="connsiteX35" fmla="*/ 236998 w 769378"/>
              <a:gd name="connsiteY35" fmla="*/ 163230 h 729332"/>
              <a:gd name="connsiteX36" fmla="*/ 387430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0314" y="417469"/>
                </a:moveTo>
                <a:lnTo>
                  <a:pt x="394064" y="417469"/>
                </a:lnTo>
                <a:cubicBezTo>
                  <a:pt x="399064" y="417469"/>
                  <a:pt x="405314" y="421197"/>
                  <a:pt x="407814" y="426167"/>
                </a:cubicBezTo>
                <a:lnTo>
                  <a:pt x="427814" y="473381"/>
                </a:lnTo>
                <a:lnTo>
                  <a:pt x="404064" y="531777"/>
                </a:lnTo>
                <a:lnTo>
                  <a:pt x="424064" y="576507"/>
                </a:lnTo>
                <a:lnTo>
                  <a:pt x="459064" y="438591"/>
                </a:lnTo>
                <a:cubicBezTo>
                  <a:pt x="460314" y="434864"/>
                  <a:pt x="465314" y="431137"/>
                  <a:pt x="470314" y="432379"/>
                </a:cubicBezTo>
                <a:lnTo>
                  <a:pt x="716570" y="490776"/>
                </a:lnTo>
                <a:cubicBezTo>
                  <a:pt x="716570" y="490776"/>
                  <a:pt x="774070" y="508170"/>
                  <a:pt x="769070" y="581477"/>
                </a:cubicBezTo>
                <a:lnTo>
                  <a:pt x="764070" y="656025"/>
                </a:lnTo>
                <a:cubicBezTo>
                  <a:pt x="764070" y="656025"/>
                  <a:pt x="552816" y="716907"/>
                  <a:pt x="384064" y="729332"/>
                </a:cubicBezTo>
                <a:cubicBezTo>
                  <a:pt x="216560" y="716907"/>
                  <a:pt x="4058" y="656025"/>
                  <a:pt x="4058" y="656025"/>
                </a:cubicBezTo>
                <a:lnTo>
                  <a:pt x="308" y="581477"/>
                </a:lnTo>
                <a:cubicBezTo>
                  <a:pt x="-4694" y="508170"/>
                  <a:pt x="52808" y="490776"/>
                  <a:pt x="52808" y="490776"/>
                </a:cubicBezTo>
                <a:lnTo>
                  <a:pt x="296562" y="433621"/>
                </a:lnTo>
                <a:cubicBezTo>
                  <a:pt x="302812" y="431137"/>
                  <a:pt x="309062" y="434864"/>
                  <a:pt x="310312" y="442319"/>
                </a:cubicBezTo>
                <a:lnTo>
                  <a:pt x="345312" y="576507"/>
                </a:lnTo>
                <a:lnTo>
                  <a:pt x="364064" y="534262"/>
                </a:lnTo>
                <a:lnTo>
                  <a:pt x="339062" y="473381"/>
                </a:lnTo>
                <a:lnTo>
                  <a:pt x="361564" y="422439"/>
                </a:lnTo>
                <a:cubicBezTo>
                  <a:pt x="362814" y="419954"/>
                  <a:pt x="366564" y="417469"/>
                  <a:pt x="370314" y="417469"/>
                </a:cubicBezTo>
                <a:close/>
                <a:moveTo>
                  <a:pt x="387430" y="0"/>
                </a:moveTo>
                <a:cubicBezTo>
                  <a:pt x="470166" y="0"/>
                  <a:pt x="537860" y="73516"/>
                  <a:pt x="537860" y="163230"/>
                </a:cubicBezTo>
                <a:cubicBezTo>
                  <a:pt x="537860" y="169460"/>
                  <a:pt x="537860" y="176936"/>
                  <a:pt x="536606" y="184412"/>
                </a:cubicBezTo>
                <a:cubicBezTo>
                  <a:pt x="537860" y="191889"/>
                  <a:pt x="537860" y="199365"/>
                  <a:pt x="537860" y="206841"/>
                </a:cubicBezTo>
                <a:cubicBezTo>
                  <a:pt x="537860" y="257928"/>
                  <a:pt x="516550" y="304031"/>
                  <a:pt x="480196" y="333936"/>
                </a:cubicBezTo>
                <a:cubicBezTo>
                  <a:pt x="461392" y="353872"/>
                  <a:pt x="432558" y="380039"/>
                  <a:pt x="415008" y="385023"/>
                </a:cubicBezTo>
                <a:cubicBezTo>
                  <a:pt x="404980" y="387515"/>
                  <a:pt x="396204" y="388761"/>
                  <a:pt x="387430" y="388761"/>
                </a:cubicBezTo>
                <a:cubicBezTo>
                  <a:pt x="378654" y="388761"/>
                  <a:pt x="368626" y="387515"/>
                  <a:pt x="358596" y="385023"/>
                </a:cubicBezTo>
                <a:cubicBezTo>
                  <a:pt x="338540" y="380039"/>
                  <a:pt x="307200" y="347642"/>
                  <a:pt x="288396" y="328952"/>
                </a:cubicBezTo>
                <a:cubicBezTo>
                  <a:pt x="283380" y="323968"/>
                  <a:pt x="279620" y="320230"/>
                  <a:pt x="274606" y="315246"/>
                </a:cubicBezTo>
                <a:cubicBezTo>
                  <a:pt x="274606" y="313999"/>
                  <a:pt x="273352" y="312753"/>
                  <a:pt x="273352" y="312753"/>
                </a:cubicBezTo>
                <a:cubicBezTo>
                  <a:pt x="250788" y="285341"/>
                  <a:pt x="236998" y="247960"/>
                  <a:pt x="236998" y="206841"/>
                </a:cubicBezTo>
                <a:cubicBezTo>
                  <a:pt x="236998" y="199365"/>
                  <a:pt x="236998" y="191889"/>
                  <a:pt x="238252" y="184412"/>
                </a:cubicBezTo>
                <a:cubicBezTo>
                  <a:pt x="236998" y="176936"/>
                  <a:pt x="236998" y="169460"/>
                  <a:pt x="236998" y="163230"/>
                </a:cubicBezTo>
                <a:cubicBezTo>
                  <a:pt x="236998" y="73516"/>
                  <a:pt x="304692" y="0"/>
                  <a:pt x="387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B1751DF-542D-024A-B6B7-01EBF46CF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459" y="4918963"/>
            <a:ext cx="769402" cy="729332"/>
          </a:xfrm>
          <a:custGeom>
            <a:avLst/>
            <a:gdLst>
              <a:gd name="connsiteX0" fmla="*/ 372681 w 769402"/>
              <a:gd name="connsiteY0" fmla="*/ 417469 h 729332"/>
              <a:gd name="connsiteX1" fmla="*/ 395181 w 769402"/>
              <a:gd name="connsiteY1" fmla="*/ 417469 h 729332"/>
              <a:gd name="connsiteX2" fmla="*/ 407681 w 769402"/>
              <a:gd name="connsiteY2" fmla="*/ 426167 h 729332"/>
              <a:gd name="connsiteX3" fmla="*/ 428931 w 769402"/>
              <a:gd name="connsiteY3" fmla="*/ 473381 h 729332"/>
              <a:gd name="connsiteX4" fmla="*/ 405181 w 769402"/>
              <a:gd name="connsiteY4" fmla="*/ 531777 h 729332"/>
              <a:gd name="connsiteX5" fmla="*/ 425181 w 769402"/>
              <a:gd name="connsiteY5" fmla="*/ 576507 h 729332"/>
              <a:gd name="connsiteX6" fmla="*/ 460181 w 769402"/>
              <a:gd name="connsiteY6" fmla="*/ 438591 h 729332"/>
              <a:gd name="connsiteX7" fmla="*/ 470181 w 769402"/>
              <a:gd name="connsiteY7" fmla="*/ 432379 h 729332"/>
              <a:gd name="connsiteX8" fmla="*/ 716437 w 769402"/>
              <a:gd name="connsiteY8" fmla="*/ 490776 h 729332"/>
              <a:gd name="connsiteX9" fmla="*/ 768937 w 769402"/>
              <a:gd name="connsiteY9" fmla="*/ 581477 h 729332"/>
              <a:gd name="connsiteX10" fmla="*/ 765187 w 769402"/>
              <a:gd name="connsiteY10" fmla="*/ 656025 h 729332"/>
              <a:gd name="connsiteX11" fmla="*/ 385181 w 769402"/>
              <a:gd name="connsiteY11" fmla="*/ 729332 h 729332"/>
              <a:gd name="connsiteX12" fmla="*/ 6425 w 769402"/>
              <a:gd name="connsiteY12" fmla="*/ 656025 h 729332"/>
              <a:gd name="connsiteX13" fmla="*/ 175 w 769402"/>
              <a:gd name="connsiteY13" fmla="*/ 581477 h 729332"/>
              <a:gd name="connsiteX14" fmla="*/ 53925 w 769402"/>
              <a:gd name="connsiteY14" fmla="*/ 490776 h 729332"/>
              <a:gd name="connsiteX15" fmla="*/ 296429 w 769402"/>
              <a:gd name="connsiteY15" fmla="*/ 433621 h 729332"/>
              <a:gd name="connsiteX16" fmla="*/ 311429 w 769402"/>
              <a:gd name="connsiteY16" fmla="*/ 442319 h 729332"/>
              <a:gd name="connsiteX17" fmla="*/ 346429 w 769402"/>
              <a:gd name="connsiteY17" fmla="*/ 576507 h 729332"/>
              <a:gd name="connsiteX18" fmla="*/ 365181 w 769402"/>
              <a:gd name="connsiteY18" fmla="*/ 534262 h 729332"/>
              <a:gd name="connsiteX19" fmla="*/ 338929 w 769402"/>
              <a:gd name="connsiteY19" fmla="*/ 473381 h 729332"/>
              <a:gd name="connsiteX20" fmla="*/ 362681 w 769402"/>
              <a:gd name="connsiteY20" fmla="*/ 422439 h 729332"/>
              <a:gd name="connsiteX21" fmla="*/ 372681 w 769402"/>
              <a:gd name="connsiteY21" fmla="*/ 417469 h 729332"/>
              <a:gd name="connsiteX22" fmla="*/ 388551 w 769402"/>
              <a:gd name="connsiteY22" fmla="*/ 0 h 729332"/>
              <a:gd name="connsiteX23" fmla="*/ 538985 w 769402"/>
              <a:gd name="connsiteY23" fmla="*/ 163230 h 729332"/>
              <a:gd name="connsiteX24" fmla="*/ 537731 w 769402"/>
              <a:gd name="connsiteY24" fmla="*/ 184412 h 729332"/>
              <a:gd name="connsiteX25" fmla="*/ 538985 w 769402"/>
              <a:gd name="connsiteY25" fmla="*/ 206841 h 729332"/>
              <a:gd name="connsiteX26" fmla="*/ 481319 w 769402"/>
              <a:gd name="connsiteY26" fmla="*/ 333936 h 729332"/>
              <a:gd name="connsiteX27" fmla="*/ 417385 w 769402"/>
              <a:gd name="connsiteY27" fmla="*/ 385023 h 729332"/>
              <a:gd name="connsiteX28" fmla="*/ 387297 w 769402"/>
              <a:gd name="connsiteY28" fmla="*/ 388761 h 729332"/>
              <a:gd name="connsiteX29" fmla="*/ 359719 w 769402"/>
              <a:gd name="connsiteY29" fmla="*/ 385023 h 729332"/>
              <a:gd name="connsiteX30" fmla="*/ 289517 w 769402"/>
              <a:gd name="connsiteY30" fmla="*/ 328952 h 729332"/>
              <a:gd name="connsiteX31" fmla="*/ 275727 w 769402"/>
              <a:gd name="connsiteY31" fmla="*/ 315246 h 729332"/>
              <a:gd name="connsiteX32" fmla="*/ 274473 w 769402"/>
              <a:gd name="connsiteY32" fmla="*/ 312753 h 729332"/>
              <a:gd name="connsiteX33" fmla="*/ 238117 w 769402"/>
              <a:gd name="connsiteY33" fmla="*/ 206841 h 729332"/>
              <a:gd name="connsiteX34" fmla="*/ 239371 w 769402"/>
              <a:gd name="connsiteY34" fmla="*/ 184412 h 729332"/>
              <a:gd name="connsiteX35" fmla="*/ 238117 w 769402"/>
              <a:gd name="connsiteY35" fmla="*/ 163230 h 729332"/>
              <a:gd name="connsiteX36" fmla="*/ 388551 w 769402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402" h="729332">
                <a:moveTo>
                  <a:pt x="372681" y="417469"/>
                </a:moveTo>
                <a:lnTo>
                  <a:pt x="395181" y="417469"/>
                </a:lnTo>
                <a:cubicBezTo>
                  <a:pt x="401431" y="417469"/>
                  <a:pt x="405181" y="421197"/>
                  <a:pt x="407681" y="426167"/>
                </a:cubicBezTo>
                <a:lnTo>
                  <a:pt x="428931" y="473381"/>
                </a:lnTo>
                <a:lnTo>
                  <a:pt x="405181" y="531777"/>
                </a:lnTo>
                <a:lnTo>
                  <a:pt x="425181" y="576507"/>
                </a:lnTo>
                <a:lnTo>
                  <a:pt x="460181" y="438591"/>
                </a:lnTo>
                <a:cubicBezTo>
                  <a:pt x="461431" y="434864"/>
                  <a:pt x="466431" y="431137"/>
                  <a:pt x="470181" y="432379"/>
                </a:cubicBezTo>
                <a:lnTo>
                  <a:pt x="716437" y="490776"/>
                </a:lnTo>
                <a:cubicBezTo>
                  <a:pt x="716437" y="490776"/>
                  <a:pt x="775187" y="508170"/>
                  <a:pt x="768937" y="581477"/>
                </a:cubicBezTo>
                <a:lnTo>
                  <a:pt x="765187" y="656025"/>
                </a:lnTo>
                <a:cubicBezTo>
                  <a:pt x="765187" y="656025"/>
                  <a:pt x="552683" y="716907"/>
                  <a:pt x="385181" y="729332"/>
                </a:cubicBezTo>
                <a:cubicBezTo>
                  <a:pt x="216427" y="716907"/>
                  <a:pt x="6425" y="656025"/>
                  <a:pt x="6425" y="656025"/>
                </a:cubicBezTo>
                <a:lnTo>
                  <a:pt x="175" y="581477"/>
                </a:lnTo>
                <a:cubicBezTo>
                  <a:pt x="-3575" y="508170"/>
                  <a:pt x="53925" y="490776"/>
                  <a:pt x="53925" y="490776"/>
                </a:cubicBezTo>
                <a:lnTo>
                  <a:pt x="296429" y="433621"/>
                </a:lnTo>
                <a:cubicBezTo>
                  <a:pt x="302679" y="431137"/>
                  <a:pt x="308929" y="434864"/>
                  <a:pt x="311429" y="442319"/>
                </a:cubicBezTo>
                <a:lnTo>
                  <a:pt x="346429" y="576507"/>
                </a:lnTo>
                <a:lnTo>
                  <a:pt x="365181" y="534262"/>
                </a:lnTo>
                <a:lnTo>
                  <a:pt x="338929" y="473381"/>
                </a:lnTo>
                <a:lnTo>
                  <a:pt x="362681" y="422439"/>
                </a:lnTo>
                <a:cubicBezTo>
                  <a:pt x="363931" y="419954"/>
                  <a:pt x="367681" y="417469"/>
                  <a:pt x="372681" y="417469"/>
                </a:cubicBezTo>
                <a:close/>
                <a:moveTo>
                  <a:pt x="388551" y="0"/>
                </a:moveTo>
                <a:cubicBezTo>
                  <a:pt x="471289" y="0"/>
                  <a:pt x="538985" y="73516"/>
                  <a:pt x="538985" y="163230"/>
                </a:cubicBezTo>
                <a:cubicBezTo>
                  <a:pt x="538985" y="169460"/>
                  <a:pt x="538985" y="176936"/>
                  <a:pt x="537731" y="184412"/>
                </a:cubicBezTo>
                <a:cubicBezTo>
                  <a:pt x="538985" y="191889"/>
                  <a:pt x="538985" y="199365"/>
                  <a:pt x="538985" y="206841"/>
                </a:cubicBezTo>
                <a:cubicBezTo>
                  <a:pt x="538985" y="257928"/>
                  <a:pt x="516419" y="304031"/>
                  <a:pt x="481319" y="333936"/>
                </a:cubicBezTo>
                <a:cubicBezTo>
                  <a:pt x="462515" y="353872"/>
                  <a:pt x="434935" y="380039"/>
                  <a:pt x="417385" y="385023"/>
                </a:cubicBezTo>
                <a:cubicBezTo>
                  <a:pt x="406101" y="387515"/>
                  <a:pt x="397327" y="388761"/>
                  <a:pt x="387297" y="388761"/>
                </a:cubicBezTo>
                <a:cubicBezTo>
                  <a:pt x="378523" y="388761"/>
                  <a:pt x="369747" y="387515"/>
                  <a:pt x="359719" y="385023"/>
                </a:cubicBezTo>
                <a:cubicBezTo>
                  <a:pt x="339661" y="380039"/>
                  <a:pt x="308321" y="347642"/>
                  <a:pt x="289517" y="328952"/>
                </a:cubicBezTo>
                <a:cubicBezTo>
                  <a:pt x="284501" y="323968"/>
                  <a:pt x="280741" y="320230"/>
                  <a:pt x="275727" y="315246"/>
                </a:cubicBezTo>
                <a:cubicBezTo>
                  <a:pt x="274473" y="313999"/>
                  <a:pt x="274473" y="312753"/>
                  <a:pt x="274473" y="312753"/>
                </a:cubicBezTo>
                <a:cubicBezTo>
                  <a:pt x="251907" y="285341"/>
                  <a:pt x="238117" y="247960"/>
                  <a:pt x="238117" y="206841"/>
                </a:cubicBezTo>
                <a:cubicBezTo>
                  <a:pt x="238117" y="199365"/>
                  <a:pt x="238117" y="191889"/>
                  <a:pt x="239371" y="184412"/>
                </a:cubicBezTo>
                <a:cubicBezTo>
                  <a:pt x="238117" y="176936"/>
                  <a:pt x="238117" y="169460"/>
                  <a:pt x="238117" y="163230"/>
                </a:cubicBezTo>
                <a:cubicBezTo>
                  <a:pt x="238117" y="73516"/>
                  <a:pt x="304559" y="0"/>
                  <a:pt x="3885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80FF708-4B9C-E744-8031-B82824997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722" y="4918963"/>
            <a:ext cx="765054" cy="729332"/>
          </a:xfrm>
          <a:custGeom>
            <a:avLst/>
            <a:gdLst>
              <a:gd name="connsiteX0" fmla="*/ 368296 w 765054"/>
              <a:gd name="connsiteY0" fmla="*/ 417469 h 729332"/>
              <a:gd name="connsiteX1" fmla="*/ 391918 w 765054"/>
              <a:gd name="connsiteY1" fmla="*/ 417469 h 729332"/>
              <a:gd name="connsiteX2" fmla="*/ 404350 w 765054"/>
              <a:gd name="connsiteY2" fmla="*/ 426167 h 729332"/>
              <a:gd name="connsiteX3" fmla="*/ 425484 w 765054"/>
              <a:gd name="connsiteY3" fmla="*/ 473381 h 729332"/>
              <a:gd name="connsiteX4" fmla="*/ 400620 w 765054"/>
              <a:gd name="connsiteY4" fmla="*/ 531777 h 729332"/>
              <a:gd name="connsiteX5" fmla="*/ 420510 w 765054"/>
              <a:gd name="connsiteY5" fmla="*/ 576507 h 729332"/>
              <a:gd name="connsiteX6" fmla="*/ 456564 w 765054"/>
              <a:gd name="connsiteY6" fmla="*/ 438591 h 729332"/>
              <a:gd name="connsiteX7" fmla="*/ 466510 w 765054"/>
              <a:gd name="connsiteY7" fmla="*/ 432379 h 729332"/>
              <a:gd name="connsiteX8" fmla="*/ 711422 w 765054"/>
              <a:gd name="connsiteY8" fmla="*/ 490776 h 729332"/>
              <a:gd name="connsiteX9" fmla="*/ 764880 w 765054"/>
              <a:gd name="connsiteY9" fmla="*/ 581477 h 729332"/>
              <a:gd name="connsiteX10" fmla="*/ 759906 w 765054"/>
              <a:gd name="connsiteY10" fmla="*/ 656025 h 729332"/>
              <a:gd name="connsiteX11" fmla="*/ 381972 w 765054"/>
              <a:gd name="connsiteY11" fmla="*/ 729332 h 729332"/>
              <a:gd name="connsiteX12" fmla="*/ 4036 w 765054"/>
              <a:gd name="connsiteY12" fmla="*/ 656025 h 729332"/>
              <a:gd name="connsiteX13" fmla="*/ 306 w 765054"/>
              <a:gd name="connsiteY13" fmla="*/ 581477 h 729332"/>
              <a:gd name="connsiteX14" fmla="*/ 52522 w 765054"/>
              <a:gd name="connsiteY14" fmla="*/ 490776 h 729332"/>
              <a:gd name="connsiteX15" fmla="*/ 293704 w 765054"/>
              <a:gd name="connsiteY15" fmla="*/ 433621 h 729332"/>
              <a:gd name="connsiteX16" fmla="*/ 308622 w 765054"/>
              <a:gd name="connsiteY16" fmla="*/ 442319 h 729332"/>
              <a:gd name="connsiteX17" fmla="*/ 342188 w 765054"/>
              <a:gd name="connsiteY17" fmla="*/ 576507 h 729332"/>
              <a:gd name="connsiteX18" fmla="*/ 362080 w 765054"/>
              <a:gd name="connsiteY18" fmla="*/ 534262 h 729332"/>
              <a:gd name="connsiteX19" fmla="*/ 335972 w 765054"/>
              <a:gd name="connsiteY19" fmla="*/ 473381 h 729332"/>
              <a:gd name="connsiteX20" fmla="*/ 359594 w 765054"/>
              <a:gd name="connsiteY20" fmla="*/ 422439 h 729332"/>
              <a:gd name="connsiteX21" fmla="*/ 368296 w 765054"/>
              <a:gd name="connsiteY21" fmla="*/ 417469 h 729332"/>
              <a:gd name="connsiteX22" fmla="*/ 381344 w 765054"/>
              <a:gd name="connsiteY22" fmla="*/ 0 h 729332"/>
              <a:gd name="connsiteX23" fmla="*/ 532404 w 765054"/>
              <a:gd name="connsiteY23" fmla="*/ 163230 h 729332"/>
              <a:gd name="connsiteX24" fmla="*/ 531156 w 765054"/>
              <a:gd name="connsiteY24" fmla="*/ 184412 h 729332"/>
              <a:gd name="connsiteX25" fmla="*/ 532404 w 765054"/>
              <a:gd name="connsiteY25" fmla="*/ 206841 h 729332"/>
              <a:gd name="connsiteX26" fmla="*/ 474976 w 765054"/>
              <a:gd name="connsiteY26" fmla="*/ 333936 h 729332"/>
              <a:gd name="connsiteX27" fmla="*/ 410058 w 765054"/>
              <a:gd name="connsiteY27" fmla="*/ 385023 h 729332"/>
              <a:gd name="connsiteX28" fmla="*/ 381344 w 765054"/>
              <a:gd name="connsiteY28" fmla="*/ 388761 h 729332"/>
              <a:gd name="connsiteX29" fmla="*/ 353880 w 765054"/>
              <a:gd name="connsiteY29" fmla="*/ 385023 h 729332"/>
              <a:gd name="connsiteX30" fmla="*/ 283968 w 765054"/>
              <a:gd name="connsiteY30" fmla="*/ 328952 h 729332"/>
              <a:gd name="connsiteX31" fmla="*/ 270234 w 765054"/>
              <a:gd name="connsiteY31" fmla="*/ 315246 h 729332"/>
              <a:gd name="connsiteX32" fmla="*/ 268986 w 765054"/>
              <a:gd name="connsiteY32" fmla="*/ 312753 h 729332"/>
              <a:gd name="connsiteX33" fmla="*/ 231534 w 765054"/>
              <a:gd name="connsiteY33" fmla="*/ 206841 h 729332"/>
              <a:gd name="connsiteX34" fmla="*/ 234030 w 765054"/>
              <a:gd name="connsiteY34" fmla="*/ 184412 h 729332"/>
              <a:gd name="connsiteX35" fmla="*/ 231534 w 765054"/>
              <a:gd name="connsiteY35" fmla="*/ 163230 h 729332"/>
              <a:gd name="connsiteX36" fmla="*/ 381344 w 765054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5054" h="729332">
                <a:moveTo>
                  <a:pt x="368296" y="417469"/>
                </a:moveTo>
                <a:lnTo>
                  <a:pt x="391918" y="417469"/>
                </a:lnTo>
                <a:cubicBezTo>
                  <a:pt x="396890" y="417469"/>
                  <a:pt x="401862" y="421197"/>
                  <a:pt x="404350" y="426167"/>
                </a:cubicBezTo>
                <a:lnTo>
                  <a:pt x="425484" y="473381"/>
                </a:lnTo>
                <a:lnTo>
                  <a:pt x="400620" y="531777"/>
                </a:lnTo>
                <a:lnTo>
                  <a:pt x="420510" y="576507"/>
                </a:lnTo>
                <a:lnTo>
                  <a:pt x="456564" y="438591"/>
                </a:lnTo>
                <a:cubicBezTo>
                  <a:pt x="457808" y="434864"/>
                  <a:pt x="462780" y="431137"/>
                  <a:pt x="466510" y="432379"/>
                </a:cubicBezTo>
                <a:lnTo>
                  <a:pt x="711422" y="490776"/>
                </a:lnTo>
                <a:cubicBezTo>
                  <a:pt x="711422" y="490776"/>
                  <a:pt x="768608" y="508170"/>
                  <a:pt x="764880" y="581477"/>
                </a:cubicBezTo>
                <a:lnTo>
                  <a:pt x="759906" y="656025"/>
                </a:lnTo>
                <a:cubicBezTo>
                  <a:pt x="759906" y="656025"/>
                  <a:pt x="549804" y="716907"/>
                  <a:pt x="381972" y="729332"/>
                </a:cubicBezTo>
                <a:cubicBezTo>
                  <a:pt x="215382" y="716907"/>
                  <a:pt x="4036" y="656025"/>
                  <a:pt x="4036" y="656025"/>
                </a:cubicBezTo>
                <a:lnTo>
                  <a:pt x="306" y="581477"/>
                </a:lnTo>
                <a:cubicBezTo>
                  <a:pt x="-4666" y="508170"/>
                  <a:pt x="52522" y="490776"/>
                  <a:pt x="52522" y="490776"/>
                </a:cubicBezTo>
                <a:lnTo>
                  <a:pt x="293704" y="433621"/>
                </a:lnTo>
                <a:cubicBezTo>
                  <a:pt x="301162" y="431137"/>
                  <a:pt x="307378" y="434864"/>
                  <a:pt x="308622" y="442319"/>
                </a:cubicBezTo>
                <a:lnTo>
                  <a:pt x="342188" y="576507"/>
                </a:lnTo>
                <a:lnTo>
                  <a:pt x="362080" y="534262"/>
                </a:lnTo>
                <a:lnTo>
                  <a:pt x="335972" y="473381"/>
                </a:lnTo>
                <a:lnTo>
                  <a:pt x="359594" y="422439"/>
                </a:lnTo>
                <a:cubicBezTo>
                  <a:pt x="360836" y="419954"/>
                  <a:pt x="364566" y="417469"/>
                  <a:pt x="368296" y="417469"/>
                </a:cubicBezTo>
                <a:close/>
                <a:moveTo>
                  <a:pt x="381344" y="0"/>
                </a:moveTo>
                <a:cubicBezTo>
                  <a:pt x="464990" y="0"/>
                  <a:pt x="532404" y="73516"/>
                  <a:pt x="532404" y="163230"/>
                </a:cubicBezTo>
                <a:cubicBezTo>
                  <a:pt x="532404" y="169460"/>
                  <a:pt x="532404" y="176936"/>
                  <a:pt x="531156" y="184412"/>
                </a:cubicBezTo>
                <a:cubicBezTo>
                  <a:pt x="532404" y="191889"/>
                  <a:pt x="532404" y="199365"/>
                  <a:pt x="532404" y="206841"/>
                </a:cubicBezTo>
                <a:cubicBezTo>
                  <a:pt x="532404" y="257928"/>
                  <a:pt x="509932" y="304031"/>
                  <a:pt x="474976" y="333936"/>
                </a:cubicBezTo>
                <a:cubicBezTo>
                  <a:pt x="456250" y="353872"/>
                  <a:pt x="427536" y="380039"/>
                  <a:pt x="410058" y="385023"/>
                </a:cubicBezTo>
                <a:cubicBezTo>
                  <a:pt x="400072" y="387515"/>
                  <a:pt x="391332" y="388761"/>
                  <a:pt x="381344" y="388761"/>
                </a:cubicBezTo>
                <a:cubicBezTo>
                  <a:pt x="372606" y="388761"/>
                  <a:pt x="363866" y="387515"/>
                  <a:pt x="353880" y="385023"/>
                </a:cubicBezTo>
                <a:cubicBezTo>
                  <a:pt x="333904" y="380039"/>
                  <a:pt x="302694" y="347642"/>
                  <a:pt x="283968" y="328952"/>
                </a:cubicBezTo>
                <a:cubicBezTo>
                  <a:pt x="278974" y="323968"/>
                  <a:pt x="273980" y="320230"/>
                  <a:pt x="270234" y="315246"/>
                </a:cubicBezTo>
                <a:cubicBezTo>
                  <a:pt x="270234" y="313999"/>
                  <a:pt x="268986" y="312753"/>
                  <a:pt x="268986" y="312753"/>
                </a:cubicBezTo>
                <a:cubicBezTo>
                  <a:pt x="245266" y="285341"/>
                  <a:pt x="231534" y="247960"/>
                  <a:pt x="231534" y="206841"/>
                </a:cubicBezTo>
                <a:cubicBezTo>
                  <a:pt x="231534" y="199365"/>
                  <a:pt x="231534" y="191889"/>
                  <a:pt x="234030" y="184412"/>
                </a:cubicBezTo>
                <a:cubicBezTo>
                  <a:pt x="231534" y="176936"/>
                  <a:pt x="231534" y="169460"/>
                  <a:pt x="231534" y="163230"/>
                </a:cubicBezTo>
                <a:cubicBezTo>
                  <a:pt x="231534" y="73516"/>
                  <a:pt x="298948" y="0"/>
                  <a:pt x="3813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35A392E-DF2D-1A48-B57E-52FBD198C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4925" y="4918963"/>
            <a:ext cx="769371" cy="729332"/>
          </a:xfrm>
          <a:custGeom>
            <a:avLst/>
            <a:gdLst>
              <a:gd name="connsiteX0" fmla="*/ 371557 w 769371"/>
              <a:gd name="connsiteY0" fmla="*/ 417469 h 729332"/>
              <a:gd name="connsiteX1" fmla="*/ 395307 w 769371"/>
              <a:gd name="connsiteY1" fmla="*/ 417469 h 729332"/>
              <a:gd name="connsiteX2" fmla="*/ 407807 w 769371"/>
              <a:gd name="connsiteY2" fmla="*/ 426167 h 729332"/>
              <a:gd name="connsiteX3" fmla="*/ 427809 w 769371"/>
              <a:gd name="connsiteY3" fmla="*/ 473381 h 729332"/>
              <a:gd name="connsiteX4" fmla="*/ 405307 w 769371"/>
              <a:gd name="connsiteY4" fmla="*/ 531777 h 729332"/>
              <a:gd name="connsiteX5" fmla="*/ 424059 w 769371"/>
              <a:gd name="connsiteY5" fmla="*/ 576507 h 729332"/>
              <a:gd name="connsiteX6" fmla="*/ 459059 w 769371"/>
              <a:gd name="connsiteY6" fmla="*/ 438591 h 729332"/>
              <a:gd name="connsiteX7" fmla="*/ 470309 w 769371"/>
              <a:gd name="connsiteY7" fmla="*/ 432379 h 729332"/>
              <a:gd name="connsiteX8" fmla="*/ 716563 w 769371"/>
              <a:gd name="connsiteY8" fmla="*/ 490776 h 729332"/>
              <a:gd name="connsiteX9" fmla="*/ 769063 w 769371"/>
              <a:gd name="connsiteY9" fmla="*/ 581477 h 729332"/>
              <a:gd name="connsiteX10" fmla="*/ 765313 w 769371"/>
              <a:gd name="connsiteY10" fmla="*/ 656025 h 729332"/>
              <a:gd name="connsiteX11" fmla="*/ 385307 w 769371"/>
              <a:gd name="connsiteY11" fmla="*/ 729332 h 729332"/>
              <a:gd name="connsiteX12" fmla="*/ 5301 w 769371"/>
              <a:gd name="connsiteY12" fmla="*/ 656025 h 729332"/>
              <a:gd name="connsiteX13" fmla="*/ 301 w 769371"/>
              <a:gd name="connsiteY13" fmla="*/ 581477 h 729332"/>
              <a:gd name="connsiteX14" fmla="*/ 54051 w 769371"/>
              <a:gd name="connsiteY14" fmla="*/ 490776 h 729332"/>
              <a:gd name="connsiteX15" fmla="*/ 296557 w 769371"/>
              <a:gd name="connsiteY15" fmla="*/ 433621 h 729332"/>
              <a:gd name="connsiteX16" fmla="*/ 311557 w 769371"/>
              <a:gd name="connsiteY16" fmla="*/ 442319 h 729332"/>
              <a:gd name="connsiteX17" fmla="*/ 345307 w 769371"/>
              <a:gd name="connsiteY17" fmla="*/ 576507 h 729332"/>
              <a:gd name="connsiteX18" fmla="*/ 365307 w 769371"/>
              <a:gd name="connsiteY18" fmla="*/ 534262 h 729332"/>
              <a:gd name="connsiteX19" fmla="*/ 339057 w 769371"/>
              <a:gd name="connsiteY19" fmla="*/ 473381 h 729332"/>
              <a:gd name="connsiteX20" fmla="*/ 362807 w 769371"/>
              <a:gd name="connsiteY20" fmla="*/ 422439 h 729332"/>
              <a:gd name="connsiteX21" fmla="*/ 371557 w 769371"/>
              <a:gd name="connsiteY21" fmla="*/ 417469 h 729332"/>
              <a:gd name="connsiteX22" fmla="*/ 382559 w 769371"/>
              <a:gd name="connsiteY22" fmla="*/ 0 h 729332"/>
              <a:gd name="connsiteX23" fmla="*/ 532369 w 769371"/>
              <a:gd name="connsiteY23" fmla="*/ 163230 h 729332"/>
              <a:gd name="connsiteX24" fmla="*/ 531121 w 769371"/>
              <a:gd name="connsiteY24" fmla="*/ 184412 h 729332"/>
              <a:gd name="connsiteX25" fmla="*/ 532369 w 769371"/>
              <a:gd name="connsiteY25" fmla="*/ 206841 h 729332"/>
              <a:gd name="connsiteX26" fmla="*/ 474943 w 769371"/>
              <a:gd name="connsiteY26" fmla="*/ 333936 h 729332"/>
              <a:gd name="connsiteX27" fmla="*/ 410025 w 769371"/>
              <a:gd name="connsiteY27" fmla="*/ 385023 h 729332"/>
              <a:gd name="connsiteX28" fmla="*/ 381311 w 769371"/>
              <a:gd name="connsiteY28" fmla="*/ 388761 h 729332"/>
              <a:gd name="connsiteX29" fmla="*/ 352599 w 769371"/>
              <a:gd name="connsiteY29" fmla="*/ 385023 h 729332"/>
              <a:gd name="connsiteX30" fmla="*/ 283935 w 769371"/>
              <a:gd name="connsiteY30" fmla="*/ 328952 h 729332"/>
              <a:gd name="connsiteX31" fmla="*/ 270203 w 769371"/>
              <a:gd name="connsiteY31" fmla="*/ 315246 h 729332"/>
              <a:gd name="connsiteX32" fmla="*/ 268955 w 769371"/>
              <a:gd name="connsiteY32" fmla="*/ 312753 h 729332"/>
              <a:gd name="connsiteX33" fmla="*/ 231503 w 769371"/>
              <a:gd name="connsiteY33" fmla="*/ 206841 h 729332"/>
              <a:gd name="connsiteX34" fmla="*/ 232751 w 769371"/>
              <a:gd name="connsiteY34" fmla="*/ 184412 h 729332"/>
              <a:gd name="connsiteX35" fmla="*/ 231503 w 769371"/>
              <a:gd name="connsiteY35" fmla="*/ 163230 h 729332"/>
              <a:gd name="connsiteX36" fmla="*/ 382559 w 769371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1" h="729332">
                <a:moveTo>
                  <a:pt x="371557" y="417469"/>
                </a:moveTo>
                <a:lnTo>
                  <a:pt x="395307" y="417469"/>
                </a:lnTo>
                <a:cubicBezTo>
                  <a:pt x="400307" y="417469"/>
                  <a:pt x="405307" y="421197"/>
                  <a:pt x="407807" y="426167"/>
                </a:cubicBezTo>
                <a:lnTo>
                  <a:pt x="427809" y="473381"/>
                </a:lnTo>
                <a:lnTo>
                  <a:pt x="405307" y="531777"/>
                </a:lnTo>
                <a:lnTo>
                  <a:pt x="424059" y="576507"/>
                </a:lnTo>
                <a:lnTo>
                  <a:pt x="459059" y="438591"/>
                </a:lnTo>
                <a:cubicBezTo>
                  <a:pt x="461559" y="434864"/>
                  <a:pt x="465309" y="431137"/>
                  <a:pt x="470309" y="432379"/>
                </a:cubicBezTo>
                <a:lnTo>
                  <a:pt x="716563" y="490776"/>
                </a:lnTo>
                <a:cubicBezTo>
                  <a:pt x="716563" y="490776"/>
                  <a:pt x="774063" y="508170"/>
                  <a:pt x="769063" y="581477"/>
                </a:cubicBezTo>
                <a:lnTo>
                  <a:pt x="765313" y="656025"/>
                </a:lnTo>
                <a:cubicBezTo>
                  <a:pt x="765313" y="656025"/>
                  <a:pt x="552811" y="716907"/>
                  <a:pt x="385307" y="729332"/>
                </a:cubicBezTo>
                <a:cubicBezTo>
                  <a:pt x="216555" y="716907"/>
                  <a:pt x="5301" y="656025"/>
                  <a:pt x="5301" y="656025"/>
                </a:cubicBezTo>
                <a:lnTo>
                  <a:pt x="301" y="581477"/>
                </a:lnTo>
                <a:cubicBezTo>
                  <a:pt x="-4699" y="508170"/>
                  <a:pt x="54051" y="490776"/>
                  <a:pt x="54051" y="490776"/>
                </a:cubicBezTo>
                <a:lnTo>
                  <a:pt x="296557" y="433621"/>
                </a:lnTo>
                <a:cubicBezTo>
                  <a:pt x="302807" y="431137"/>
                  <a:pt x="309057" y="434864"/>
                  <a:pt x="311557" y="442319"/>
                </a:cubicBezTo>
                <a:lnTo>
                  <a:pt x="345307" y="576507"/>
                </a:lnTo>
                <a:lnTo>
                  <a:pt x="365307" y="534262"/>
                </a:lnTo>
                <a:lnTo>
                  <a:pt x="339057" y="473381"/>
                </a:lnTo>
                <a:lnTo>
                  <a:pt x="362807" y="422439"/>
                </a:lnTo>
                <a:cubicBezTo>
                  <a:pt x="364057" y="419954"/>
                  <a:pt x="367807" y="417469"/>
                  <a:pt x="371557" y="417469"/>
                </a:cubicBezTo>
                <a:close/>
                <a:moveTo>
                  <a:pt x="382559" y="0"/>
                </a:moveTo>
                <a:cubicBezTo>
                  <a:pt x="464955" y="0"/>
                  <a:pt x="532369" y="73516"/>
                  <a:pt x="532369" y="163230"/>
                </a:cubicBezTo>
                <a:cubicBezTo>
                  <a:pt x="532369" y="169460"/>
                  <a:pt x="532369" y="176936"/>
                  <a:pt x="531121" y="184412"/>
                </a:cubicBezTo>
                <a:cubicBezTo>
                  <a:pt x="532369" y="191889"/>
                  <a:pt x="532369" y="199365"/>
                  <a:pt x="532369" y="206841"/>
                </a:cubicBezTo>
                <a:cubicBezTo>
                  <a:pt x="532369" y="257928"/>
                  <a:pt x="509899" y="304031"/>
                  <a:pt x="474943" y="333936"/>
                </a:cubicBezTo>
                <a:cubicBezTo>
                  <a:pt x="456217" y="353872"/>
                  <a:pt x="427503" y="380039"/>
                  <a:pt x="410025" y="385023"/>
                </a:cubicBezTo>
                <a:cubicBezTo>
                  <a:pt x="400037" y="387515"/>
                  <a:pt x="390051" y="388761"/>
                  <a:pt x="381311" y="388761"/>
                </a:cubicBezTo>
                <a:cubicBezTo>
                  <a:pt x="372573" y="388761"/>
                  <a:pt x="362585" y="387515"/>
                  <a:pt x="352599" y="385023"/>
                </a:cubicBezTo>
                <a:cubicBezTo>
                  <a:pt x="333871" y="380039"/>
                  <a:pt x="301413" y="347642"/>
                  <a:pt x="283935" y="328952"/>
                </a:cubicBezTo>
                <a:cubicBezTo>
                  <a:pt x="278941" y="323968"/>
                  <a:pt x="273949" y="320230"/>
                  <a:pt x="270203" y="315246"/>
                </a:cubicBezTo>
                <a:cubicBezTo>
                  <a:pt x="268955" y="313999"/>
                  <a:pt x="268955" y="312753"/>
                  <a:pt x="268955" y="312753"/>
                </a:cubicBezTo>
                <a:cubicBezTo>
                  <a:pt x="246483" y="285341"/>
                  <a:pt x="231503" y="247960"/>
                  <a:pt x="231503" y="206841"/>
                </a:cubicBezTo>
                <a:cubicBezTo>
                  <a:pt x="231503" y="199365"/>
                  <a:pt x="232751" y="191889"/>
                  <a:pt x="232751" y="184412"/>
                </a:cubicBezTo>
                <a:cubicBezTo>
                  <a:pt x="232751" y="176936"/>
                  <a:pt x="231503" y="169460"/>
                  <a:pt x="231503" y="163230"/>
                </a:cubicBezTo>
                <a:cubicBezTo>
                  <a:pt x="231503" y="73516"/>
                  <a:pt x="298917" y="0"/>
                  <a:pt x="3825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02296986-A8C3-F64C-84CB-6208DED23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6624" y="4918963"/>
            <a:ext cx="769378" cy="729332"/>
          </a:xfrm>
          <a:custGeom>
            <a:avLst/>
            <a:gdLst>
              <a:gd name="connsiteX0" fmla="*/ 371564 w 769378"/>
              <a:gd name="connsiteY0" fmla="*/ 417469 h 729332"/>
              <a:gd name="connsiteX1" fmla="*/ 395314 w 769378"/>
              <a:gd name="connsiteY1" fmla="*/ 417469 h 729332"/>
              <a:gd name="connsiteX2" fmla="*/ 407814 w 769378"/>
              <a:gd name="connsiteY2" fmla="*/ 426167 h 729332"/>
              <a:gd name="connsiteX3" fmla="*/ 429066 w 769378"/>
              <a:gd name="connsiteY3" fmla="*/ 473381 h 729332"/>
              <a:gd name="connsiteX4" fmla="*/ 405314 w 769378"/>
              <a:gd name="connsiteY4" fmla="*/ 531777 h 729332"/>
              <a:gd name="connsiteX5" fmla="*/ 424066 w 769378"/>
              <a:gd name="connsiteY5" fmla="*/ 576507 h 729332"/>
              <a:gd name="connsiteX6" fmla="*/ 459066 w 769378"/>
              <a:gd name="connsiteY6" fmla="*/ 438591 h 729332"/>
              <a:gd name="connsiteX7" fmla="*/ 470316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5320 w 769378"/>
              <a:gd name="connsiteY10" fmla="*/ 656025 h 729332"/>
              <a:gd name="connsiteX11" fmla="*/ 385314 w 769378"/>
              <a:gd name="connsiteY11" fmla="*/ 729332 h 729332"/>
              <a:gd name="connsiteX12" fmla="*/ 5308 w 769378"/>
              <a:gd name="connsiteY12" fmla="*/ 656025 h 729332"/>
              <a:gd name="connsiteX13" fmla="*/ 308 w 769378"/>
              <a:gd name="connsiteY13" fmla="*/ 581477 h 729332"/>
              <a:gd name="connsiteX14" fmla="*/ 52808 w 769378"/>
              <a:gd name="connsiteY14" fmla="*/ 490776 h 729332"/>
              <a:gd name="connsiteX15" fmla="*/ 296564 w 769378"/>
              <a:gd name="connsiteY15" fmla="*/ 433621 h 729332"/>
              <a:gd name="connsiteX16" fmla="*/ 310314 w 769378"/>
              <a:gd name="connsiteY16" fmla="*/ 442319 h 729332"/>
              <a:gd name="connsiteX17" fmla="*/ 345314 w 769378"/>
              <a:gd name="connsiteY17" fmla="*/ 576507 h 729332"/>
              <a:gd name="connsiteX18" fmla="*/ 365314 w 769378"/>
              <a:gd name="connsiteY18" fmla="*/ 534262 h 729332"/>
              <a:gd name="connsiteX19" fmla="*/ 339064 w 769378"/>
              <a:gd name="connsiteY19" fmla="*/ 473381 h 729332"/>
              <a:gd name="connsiteX20" fmla="*/ 362814 w 769378"/>
              <a:gd name="connsiteY20" fmla="*/ 422439 h 729332"/>
              <a:gd name="connsiteX21" fmla="*/ 371564 w 769378"/>
              <a:gd name="connsiteY21" fmla="*/ 417469 h 729332"/>
              <a:gd name="connsiteX22" fmla="*/ 382568 w 769378"/>
              <a:gd name="connsiteY22" fmla="*/ 0 h 729332"/>
              <a:gd name="connsiteX23" fmla="*/ 532376 w 769378"/>
              <a:gd name="connsiteY23" fmla="*/ 163230 h 729332"/>
              <a:gd name="connsiteX24" fmla="*/ 531128 w 769378"/>
              <a:gd name="connsiteY24" fmla="*/ 184412 h 729332"/>
              <a:gd name="connsiteX25" fmla="*/ 532376 w 769378"/>
              <a:gd name="connsiteY25" fmla="*/ 206841 h 729332"/>
              <a:gd name="connsiteX26" fmla="*/ 474950 w 769378"/>
              <a:gd name="connsiteY26" fmla="*/ 333936 h 729332"/>
              <a:gd name="connsiteX27" fmla="*/ 410032 w 769378"/>
              <a:gd name="connsiteY27" fmla="*/ 385023 h 729332"/>
              <a:gd name="connsiteX28" fmla="*/ 381318 w 769378"/>
              <a:gd name="connsiteY28" fmla="*/ 388761 h 729332"/>
              <a:gd name="connsiteX29" fmla="*/ 353854 w 769378"/>
              <a:gd name="connsiteY29" fmla="*/ 385023 h 729332"/>
              <a:gd name="connsiteX30" fmla="*/ 283942 w 769378"/>
              <a:gd name="connsiteY30" fmla="*/ 328952 h 729332"/>
              <a:gd name="connsiteX31" fmla="*/ 270210 w 769378"/>
              <a:gd name="connsiteY31" fmla="*/ 315246 h 729332"/>
              <a:gd name="connsiteX32" fmla="*/ 268962 w 769378"/>
              <a:gd name="connsiteY32" fmla="*/ 312753 h 729332"/>
              <a:gd name="connsiteX33" fmla="*/ 231508 w 769378"/>
              <a:gd name="connsiteY33" fmla="*/ 206841 h 729332"/>
              <a:gd name="connsiteX34" fmla="*/ 232758 w 769378"/>
              <a:gd name="connsiteY34" fmla="*/ 184412 h 729332"/>
              <a:gd name="connsiteX35" fmla="*/ 231508 w 769378"/>
              <a:gd name="connsiteY35" fmla="*/ 163230 h 729332"/>
              <a:gd name="connsiteX36" fmla="*/ 382568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1564" y="417469"/>
                </a:moveTo>
                <a:lnTo>
                  <a:pt x="395314" y="417469"/>
                </a:lnTo>
                <a:cubicBezTo>
                  <a:pt x="400314" y="417469"/>
                  <a:pt x="405314" y="421197"/>
                  <a:pt x="407814" y="426167"/>
                </a:cubicBezTo>
                <a:lnTo>
                  <a:pt x="429066" y="473381"/>
                </a:lnTo>
                <a:lnTo>
                  <a:pt x="405314" y="531777"/>
                </a:lnTo>
                <a:lnTo>
                  <a:pt x="424066" y="576507"/>
                </a:lnTo>
                <a:lnTo>
                  <a:pt x="459066" y="438591"/>
                </a:lnTo>
                <a:cubicBezTo>
                  <a:pt x="46156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2" y="508170"/>
                  <a:pt x="769070" y="581477"/>
                </a:cubicBezTo>
                <a:lnTo>
                  <a:pt x="765320" y="656025"/>
                </a:lnTo>
                <a:cubicBezTo>
                  <a:pt x="765320" y="656025"/>
                  <a:pt x="552818" y="716907"/>
                  <a:pt x="38531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8" y="490776"/>
                  <a:pt x="52808" y="490776"/>
                </a:cubicBezTo>
                <a:lnTo>
                  <a:pt x="296564" y="433621"/>
                </a:lnTo>
                <a:cubicBezTo>
                  <a:pt x="302814" y="431137"/>
                  <a:pt x="309064" y="434864"/>
                  <a:pt x="310314" y="442319"/>
                </a:cubicBezTo>
                <a:lnTo>
                  <a:pt x="345314" y="576507"/>
                </a:lnTo>
                <a:lnTo>
                  <a:pt x="365314" y="534262"/>
                </a:lnTo>
                <a:lnTo>
                  <a:pt x="339064" y="473381"/>
                </a:lnTo>
                <a:lnTo>
                  <a:pt x="36281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2568" y="0"/>
                </a:moveTo>
                <a:cubicBezTo>
                  <a:pt x="464962" y="0"/>
                  <a:pt x="532376" y="73516"/>
                  <a:pt x="532376" y="163230"/>
                </a:cubicBezTo>
                <a:cubicBezTo>
                  <a:pt x="532376" y="169460"/>
                  <a:pt x="532376" y="176936"/>
                  <a:pt x="531128" y="184412"/>
                </a:cubicBezTo>
                <a:cubicBezTo>
                  <a:pt x="532376" y="191889"/>
                  <a:pt x="532376" y="199365"/>
                  <a:pt x="532376" y="206841"/>
                </a:cubicBezTo>
                <a:cubicBezTo>
                  <a:pt x="532376" y="257928"/>
                  <a:pt x="509906" y="304031"/>
                  <a:pt x="474950" y="333936"/>
                </a:cubicBezTo>
                <a:cubicBezTo>
                  <a:pt x="456224" y="353872"/>
                  <a:pt x="427510" y="380039"/>
                  <a:pt x="410032" y="385023"/>
                </a:cubicBezTo>
                <a:cubicBezTo>
                  <a:pt x="400044" y="387515"/>
                  <a:pt x="390058" y="388761"/>
                  <a:pt x="381318" y="388761"/>
                </a:cubicBezTo>
                <a:cubicBezTo>
                  <a:pt x="372580" y="388761"/>
                  <a:pt x="362592" y="387515"/>
                  <a:pt x="353854" y="385023"/>
                </a:cubicBezTo>
                <a:cubicBezTo>
                  <a:pt x="333878" y="380039"/>
                  <a:pt x="302668" y="347642"/>
                  <a:pt x="283942" y="328952"/>
                </a:cubicBezTo>
                <a:cubicBezTo>
                  <a:pt x="277700" y="323968"/>
                  <a:pt x="275204" y="320230"/>
                  <a:pt x="270210" y="315246"/>
                </a:cubicBezTo>
                <a:cubicBezTo>
                  <a:pt x="268962" y="313999"/>
                  <a:pt x="268962" y="312753"/>
                  <a:pt x="268962" y="312753"/>
                </a:cubicBezTo>
                <a:cubicBezTo>
                  <a:pt x="246490" y="285341"/>
                  <a:pt x="231508" y="247960"/>
                  <a:pt x="231508" y="206841"/>
                </a:cubicBezTo>
                <a:cubicBezTo>
                  <a:pt x="231508" y="199365"/>
                  <a:pt x="232758" y="191889"/>
                  <a:pt x="232758" y="184412"/>
                </a:cubicBezTo>
                <a:cubicBezTo>
                  <a:pt x="232758" y="176936"/>
                  <a:pt x="231508" y="169460"/>
                  <a:pt x="231508" y="163230"/>
                </a:cubicBezTo>
                <a:cubicBezTo>
                  <a:pt x="231508" y="73516"/>
                  <a:pt x="298924" y="0"/>
                  <a:pt x="3825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3690D28-11DE-2343-A363-2E7CBB18A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894" y="7271219"/>
            <a:ext cx="769373" cy="729332"/>
          </a:xfrm>
          <a:custGeom>
            <a:avLst/>
            <a:gdLst>
              <a:gd name="connsiteX0" fmla="*/ 371558 w 769373"/>
              <a:gd name="connsiteY0" fmla="*/ 417469 h 729332"/>
              <a:gd name="connsiteX1" fmla="*/ 395309 w 769373"/>
              <a:gd name="connsiteY1" fmla="*/ 417469 h 729332"/>
              <a:gd name="connsiteX2" fmla="*/ 407809 w 769373"/>
              <a:gd name="connsiteY2" fmla="*/ 426167 h 729332"/>
              <a:gd name="connsiteX3" fmla="*/ 427809 w 769373"/>
              <a:gd name="connsiteY3" fmla="*/ 473381 h 729332"/>
              <a:gd name="connsiteX4" fmla="*/ 405309 w 769373"/>
              <a:gd name="connsiteY4" fmla="*/ 531777 h 729332"/>
              <a:gd name="connsiteX5" fmla="*/ 424059 w 769373"/>
              <a:gd name="connsiteY5" fmla="*/ 576507 h 729332"/>
              <a:gd name="connsiteX6" fmla="*/ 460310 w 769373"/>
              <a:gd name="connsiteY6" fmla="*/ 438591 h 729332"/>
              <a:gd name="connsiteX7" fmla="*/ 470310 w 769373"/>
              <a:gd name="connsiteY7" fmla="*/ 432379 h 729332"/>
              <a:gd name="connsiteX8" fmla="*/ 716564 w 769373"/>
              <a:gd name="connsiteY8" fmla="*/ 490776 h 729332"/>
              <a:gd name="connsiteX9" fmla="*/ 769065 w 769373"/>
              <a:gd name="connsiteY9" fmla="*/ 581477 h 729332"/>
              <a:gd name="connsiteX10" fmla="*/ 765315 w 769373"/>
              <a:gd name="connsiteY10" fmla="*/ 656025 h 729332"/>
              <a:gd name="connsiteX11" fmla="*/ 385308 w 769373"/>
              <a:gd name="connsiteY11" fmla="*/ 729332 h 729332"/>
              <a:gd name="connsiteX12" fmla="*/ 5302 w 769373"/>
              <a:gd name="connsiteY12" fmla="*/ 656025 h 729332"/>
              <a:gd name="connsiteX13" fmla="*/ 302 w 769373"/>
              <a:gd name="connsiteY13" fmla="*/ 581477 h 729332"/>
              <a:gd name="connsiteX14" fmla="*/ 54053 w 769373"/>
              <a:gd name="connsiteY14" fmla="*/ 490776 h 729332"/>
              <a:gd name="connsiteX15" fmla="*/ 296557 w 769373"/>
              <a:gd name="connsiteY15" fmla="*/ 433621 h 729332"/>
              <a:gd name="connsiteX16" fmla="*/ 311557 w 769373"/>
              <a:gd name="connsiteY16" fmla="*/ 442319 h 729332"/>
              <a:gd name="connsiteX17" fmla="*/ 346558 w 769373"/>
              <a:gd name="connsiteY17" fmla="*/ 576507 h 729332"/>
              <a:gd name="connsiteX18" fmla="*/ 365308 w 769373"/>
              <a:gd name="connsiteY18" fmla="*/ 534262 h 729332"/>
              <a:gd name="connsiteX19" fmla="*/ 339058 w 769373"/>
              <a:gd name="connsiteY19" fmla="*/ 473381 h 729332"/>
              <a:gd name="connsiteX20" fmla="*/ 362808 w 769373"/>
              <a:gd name="connsiteY20" fmla="*/ 422439 h 729332"/>
              <a:gd name="connsiteX21" fmla="*/ 371558 w 769373"/>
              <a:gd name="connsiteY21" fmla="*/ 417469 h 729332"/>
              <a:gd name="connsiteX22" fmla="*/ 388055 w 769373"/>
              <a:gd name="connsiteY22" fmla="*/ 0 h 729332"/>
              <a:gd name="connsiteX23" fmla="*/ 537867 w 769373"/>
              <a:gd name="connsiteY23" fmla="*/ 163230 h 729332"/>
              <a:gd name="connsiteX24" fmla="*/ 536618 w 769373"/>
              <a:gd name="connsiteY24" fmla="*/ 184412 h 729332"/>
              <a:gd name="connsiteX25" fmla="*/ 537867 w 769373"/>
              <a:gd name="connsiteY25" fmla="*/ 206841 h 729332"/>
              <a:gd name="connsiteX26" fmla="*/ 480439 w 769373"/>
              <a:gd name="connsiteY26" fmla="*/ 333935 h 729332"/>
              <a:gd name="connsiteX27" fmla="*/ 415520 w 769373"/>
              <a:gd name="connsiteY27" fmla="*/ 385023 h 729332"/>
              <a:gd name="connsiteX28" fmla="*/ 386807 w 769373"/>
              <a:gd name="connsiteY28" fmla="*/ 388761 h 729332"/>
              <a:gd name="connsiteX29" fmla="*/ 358093 w 769373"/>
              <a:gd name="connsiteY29" fmla="*/ 385023 h 729332"/>
              <a:gd name="connsiteX30" fmla="*/ 289429 w 769373"/>
              <a:gd name="connsiteY30" fmla="*/ 328951 h 729332"/>
              <a:gd name="connsiteX31" fmla="*/ 275696 w 769373"/>
              <a:gd name="connsiteY31" fmla="*/ 315245 h 729332"/>
              <a:gd name="connsiteX32" fmla="*/ 274448 w 769373"/>
              <a:gd name="connsiteY32" fmla="*/ 312753 h 729332"/>
              <a:gd name="connsiteX33" fmla="*/ 236995 w 769373"/>
              <a:gd name="connsiteY33" fmla="*/ 206841 h 729332"/>
              <a:gd name="connsiteX34" fmla="*/ 238243 w 769373"/>
              <a:gd name="connsiteY34" fmla="*/ 184412 h 729332"/>
              <a:gd name="connsiteX35" fmla="*/ 236995 w 769373"/>
              <a:gd name="connsiteY35" fmla="*/ 163230 h 729332"/>
              <a:gd name="connsiteX36" fmla="*/ 388055 w 769373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3" h="729332">
                <a:moveTo>
                  <a:pt x="371558" y="417469"/>
                </a:moveTo>
                <a:lnTo>
                  <a:pt x="395309" y="417469"/>
                </a:lnTo>
                <a:cubicBezTo>
                  <a:pt x="400309" y="417469"/>
                  <a:pt x="405309" y="421197"/>
                  <a:pt x="407809" y="426167"/>
                </a:cubicBezTo>
                <a:lnTo>
                  <a:pt x="427809" y="473381"/>
                </a:lnTo>
                <a:lnTo>
                  <a:pt x="405309" y="531777"/>
                </a:lnTo>
                <a:lnTo>
                  <a:pt x="424059" y="576507"/>
                </a:lnTo>
                <a:lnTo>
                  <a:pt x="460310" y="438591"/>
                </a:lnTo>
                <a:cubicBezTo>
                  <a:pt x="461560" y="434864"/>
                  <a:pt x="465310" y="431137"/>
                  <a:pt x="470310" y="432379"/>
                </a:cubicBezTo>
                <a:lnTo>
                  <a:pt x="716564" y="490776"/>
                </a:lnTo>
                <a:cubicBezTo>
                  <a:pt x="716564" y="490776"/>
                  <a:pt x="774065" y="508170"/>
                  <a:pt x="769065" y="581477"/>
                </a:cubicBezTo>
                <a:lnTo>
                  <a:pt x="765315" y="656025"/>
                </a:lnTo>
                <a:cubicBezTo>
                  <a:pt x="765315" y="656025"/>
                  <a:pt x="552811" y="716907"/>
                  <a:pt x="385308" y="729332"/>
                </a:cubicBezTo>
                <a:cubicBezTo>
                  <a:pt x="216556" y="716907"/>
                  <a:pt x="5302" y="656025"/>
                  <a:pt x="5302" y="656025"/>
                </a:cubicBezTo>
                <a:lnTo>
                  <a:pt x="302" y="581477"/>
                </a:lnTo>
                <a:cubicBezTo>
                  <a:pt x="-4698" y="508170"/>
                  <a:pt x="54053" y="490776"/>
                  <a:pt x="54053" y="490776"/>
                </a:cubicBezTo>
                <a:lnTo>
                  <a:pt x="296557" y="433621"/>
                </a:lnTo>
                <a:cubicBezTo>
                  <a:pt x="302807" y="431137"/>
                  <a:pt x="309057" y="434864"/>
                  <a:pt x="311557" y="442319"/>
                </a:cubicBezTo>
                <a:lnTo>
                  <a:pt x="346558" y="576507"/>
                </a:lnTo>
                <a:lnTo>
                  <a:pt x="365308" y="534262"/>
                </a:lnTo>
                <a:lnTo>
                  <a:pt x="339058" y="473381"/>
                </a:lnTo>
                <a:lnTo>
                  <a:pt x="362808" y="422439"/>
                </a:lnTo>
                <a:cubicBezTo>
                  <a:pt x="364058" y="419954"/>
                  <a:pt x="367808" y="417469"/>
                  <a:pt x="371558" y="417469"/>
                </a:cubicBezTo>
                <a:close/>
                <a:moveTo>
                  <a:pt x="388055" y="0"/>
                </a:moveTo>
                <a:cubicBezTo>
                  <a:pt x="470451" y="0"/>
                  <a:pt x="537867" y="73516"/>
                  <a:pt x="537867" y="163230"/>
                </a:cubicBezTo>
                <a:cubicBezTo>
                  <a:pt x="537867" y="169460"/>
                  <a:pt x="536618" y="176936"/>
                  <a:pt x="536618" y="184412"/>
                </a:cubicBezTo>
                <a:cubicBezTo>
                  <a:pt x="536618" y="191888"/>
                  <a:pt x="537867" y="199364"/>
                  <a:pt x="537867" y="206841"/>
                </a:cubicBezTo>
                <a:cubicBezTo>
                  <a:pt x="537867" y="257928"/>
                  <a:pt x="515395" y="304031"/>
                  <a:pt x="480439" y="333935"/>
                </a:cubicBezTo>
                <a:cubicBezTo>
                  <a:pt x="461712" y="353872"/>
                  <a:pt x="432998" y="380039"/>
                  <a:pt x="415520" y="385023"/>
                </a:cubicBezTo>
                <a:cubicBezTo>
                  <a:pt x="405533" y="387515"/>
                  <a:pt x="395546" y="388761"/>
                  <a:pt x="386807" y="388761"/>
                </a:cubicBezTo>
                <a:cubicBezTo>
                  <a:pt x="378068" y="388761"/>
                  <a:pt x="368080" y="387515"/>
                  <a:pt x="358093" y="385023"/>
                </a:cubicBezTo>
                <a:cubicBezTo>
                  <a:pt x="339366" y="380039"/>
                  <a:pt x="306907" y="347642"/>
                  <a:pt x="289429" y="328951"/>
                </a:cubicBezTo>
                <a:cubicBezTo>
                  <a:pt x="284435" y="323967"/>
                  <a:pt x="279442" y="320229"/>
                  <a:pt x="275696" y="315245"/>
                </a:cubicBezTo>
                <a:cubicBezTo>
                  <a:pt x="274448" y="313999"/>
                  <a:pt x="274448" y="312753"/>
                  <a:pt x="274448" y="312753"/>
                </a:cubicBezTo>
                <a:cubicBezTo>
                  <a:pt x="251976" y="285340"/>
                  <a:pt x="236995" y="247959"/>
                  <a:pt x="236995" y="206841"/>
                </a:cubicBezTo>
                <a:cubicBezTo>
                  <a:pt x="236995" y="199364"/>
                  <a:pt x="238243" y="191888"/>
                  <a:pt x="238243" y="184412"/>
                </a:cubicBezTo>
                <a:cubicBezTo>
                  <a:pt x="238243" y="176936"/>
                  <a:pt x="236995" y="169460"/>
                  <a:pt x="236995" y="163230"/>
                </a:cubicBezTo>
                <a:cubicBezTo>
                  <a:pt x="236995" y="73516"/>
                  <a:pt x="304410" y="0"/>
                  <a:pt x="388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31E7452-CD37-A942-A134-00A12880A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060" y="7271219"/>
            <a:ext cx="769379" cy="729332"/>
          </a:xfrm>
          <a:custGeom>
            <a:avLst/>
            <a:gdLst>
              <a:gd name="connsiteX0" fmla="*/ 371564 w 769379"/>
              <a:gd name="connsiteY0" fmla="*/ 417469 h 729332"/>
              <a:gd name="connsiteX1" fmla="*/ 395315 w 769379"/>
              <a:gd name="connsiteY1" fmla="*/ 417469 h 729332"/>
              <a:gd name="connsiteX2" fmla="*/ 407815 w 769379"/>
              <a:gd name="connsiteY2" fmla="*/ 426167 h 729332"/>
              <a:gd name="connsiteX3" fmla="*/ 429065 w 769379"/>
              <a:gd name="connsiteY3" fmla="*/ 473381 h 729332"/>
              <a:gd name="connsiteX4" fmla="*/ 404065 w 769379"/>
              <a:gd name="connsiteY4" fmla="*/ 531777 h 729332"/>
              <a:gd name="connsiteX5" fmla="*/ 424065 w 769379"/>
              <a:gd name="connsiteY5" fmla="*/ 576507 h 729332"/>
              <a:gd name="connsiteX6" fmla="*/ 459066 w 769379"/>
              <a:gd name="connsiteY6" fmla="*/ 438591 h 729332"/>
              <a:gd name="connsiteX7" fmla="*/ 470316 w 769379"/>
              <a:gd name="connsiteY7" fmla="*/ 432379 h 729332"/>
              <a:gd name="connsiteX8" fmla="*/ 716570 w 769379"/>
              <a:gd name="connsiteY8" fmla="*/ 490776 h 729332"/>
              <a:gd name="connsiteX9" fmla="*/ 769071 w 769379"/>
              <a:gd name="connsiteY9" fmla="*/ 581477 h 729332"/>
              <a:gd name="connsiteX10" fmla="*/ 764071 w 769379"/>
              <a:gd name="connsiteY10" fmla="*/ 656025 h 729332"/>
              <a:gd name="connsiteX11" fmla="*/ 385314 w 769379"/>
              <a:gd name="connsiteY11" fmla="*/ 729332 h 729332"/>
              <a:gd name="connsiteX12" fmla="*/ 5308 w 769379"/>
              <a:gd name="connsiteY12" fmla="*/ 656025 h 729332"/>
              <a:gd name="connsiteX13" fmla="*/ 308 w 769379"/>
              <a:gd name="connsiteY13" fmla="*/ 581477 h 729332"/>
              <a:gd name="connsiteX14" fmla="*/ 52809 w 769379"/>
              <a:gd name="connsiteY14" fmla="*/ 490776 h 729332"/>
              <a:gd name="connsiteX15" fmla="*/ 296563 w 769379"/>
              <a:gd name="connsiteY15" fmla="*/ 433621 h 729332"/>
              <a:gd name="connsiteX16" fmla="*/ 310313 w 769379"/>
              <a:gd name="connsiteY16" fmla="*/ 442319 h 729332"/>
              <a:gd name="connsiteX17" fmla="*/ 345314 w 769379"/>
              <a:gd name="connsiteY17" fmla="*/ 576507 h 729332"/>
              <a:gd name="connsiteX18" fmla="*/ 365314 w 769379"/>
              <a:gd name="connsiteY18" fmla="*/ 534262 h 729332"/>
              <a:gd name="connsiteX19" fmla="*/ 339064 w 769379"/>
              <a:gd name="connsiteY19" fmla="*/ 473381 h 729332"/>
              <a:gd name="connsiteX20" fmla="*/ 361564 w 769379"/>
              <a:gd name="connsiteY20" fmla="*/ 422439 h 729332"/>
              <a:gd name="connsiteX21" fmla="*/ 371564 w 769379"/>
              <a:gd name="connsiteY21" fmla="*/ 417469 h 729332"/>
              <a:gd name="connsiteX22" fmla="*/ 386811 w 769379"/>
              <a:gd name="connsiteY22" fmla="*/ 0 h 729332"/>
              <a:gd name="connsiteX23" fmla="*/ 537869 w 769379"/>
              <a:gd name="connsiteY23" fmla="*/ 163230 h 729332"/>
              <a:gd name="connsiteX24" fmla="*/ 535372 w 769379"/>
              <a:gd name="connsiteY24" fmla="*/ 184412 h 729332"/>
              <a:gd name="connsiteX25" fmla="*/ 537869 w 769379"/>
              <a:gd name="connsiteY25" fmla="*/ 206841 h 729332"/>
              <a:gd name="connsiteX26" fmla="*/ 480442 w 769379"/>
              <a:gd name="connsiteY26" fmla="*/ 333936 h 729332"/>
              <a:gd name="connsiteX27" fmla="*/ 415524 w 769379"/>
              <a:gd name="connsiteY27" fmla="*/ 385023 h 729332"/>
              <a:gd name="connsiteX28" fmla="*/ 386811 w 769379"/>
              <a:gd name="connsiteY28" fmla="*/ 388761 h 729332"/>
              <a:gd name="connsiteX29" fmla="*/ 359345 w 769379"/>
              <a:gd name="connsiteY29" fmla="*/ 385023 h 729332"/>
              <a:gd name="connsiteX30" fmla="*/ 288186 w 769379"/>
              <a:gd name="connsiteY30" fmla="*/ 328952 h 729332"/>
              <a:gd name="connsiteX31" fmla="*/ 275702 w 769379"/>
              <a:gd name="connsiteY31" fmla="*/ 315246 h 729332"/>
              <a:gd name="connsiteX32" fmla="*/ 274453 w 769379"/>
              <a:gd name="connsiteY32" fmla="*/ 312753 h 729332"/>
              <a:gd name="connsiteX33" fmla="*/ 237001 w 769379"/>
              <a:gd name="connsiteY33" fmla="*/ 206841 h 729332"/>
              <a:gd name="connsiteX34" fmla="*/ 238249 w 769379"/>
              <a:gd name="connsiteY34" fmla="*/ 184412 h 729332"/>
              <a:gd name="connsiteX35" fmla="*/ 237001 w 769379"/>
              <a:gd name="connsiteY35" fmla="*/ 163230 h 729332"/>
              <a:gd name="connsiteX36" fmla="*/ 386811 w 769379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9" h="729332">
                <a:moveTo>
                  <a:pt x="371564" y="417469"/>
                </a:moveTo>
                <a:lnTo>
                  <a:pt x="395315" y="417469"/>
                </a:lnTo>
                <a:cubicBezTo>
                  <a:pt x="400315" y="417469"/>
                  <a:pt x="405315" y="421197"/>
                  <a:pt x="407815" y="426167"/>
                </a:cubicBezTo>
                <a:lnTo>
                  <a:pt x="429065" y="473381"/>
                </a:lnTo>
                <a:lnTo>
                  <a:pt x="404065" y="531777"/>
                </a:lnTo>
                <a:lnTo>
                  <a:pt x="424065" y="576507"/>
                </a:lnTo>
                <a:lnTo>
                  <a:pt x="459066" y="438591"/>
                </a:lnTo>
                <a:cubicBezTo>
                  <a:pt x="46031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1" y="508170"/>
                  <a:pt x="769071" y="581477"/>
                </a:cubicBezTo>
                <a:lnTo>
                  <a:pt x="764071" y="656025"/>
                </a:lnTo>
                <a:cubicBezTo>
                  <a:pt x="764071" y="656025"/>
                  <a:pt x="552817" y="716907"/>
                  <a:pt x="38531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9" y="490776"/>
                  <a:pt x="52809" y="490776"/>
                </a:cubicBezTo>
                <a:lnTo>
                  <a:pt x="296563" y="433621"/>
                </a:lnTo>
                <a:cubicBezTo>
                  <a:pt x="302813" y="431137"/>
                  <a:pt x="309063" y="434864"/>
                  <a:pt x="310313" y="442319"/>
                </a:cubicBezTo>
                <a:lnTo>
                  <a:pt x="345314" y="576507"/>
                </a:lnTo>
                <a:lnTo>
                  <a:pt x="365314" y="534262"/>
                </a:lnTo>
                <a:lnTo>
                  <a:pt x="339064" y="473381"/>
                </a:lnTo>
                <a:lnTo>
                  <a:pt x="36156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6811" y="0"/>
                </a:moveTo>
                <a:cubicBezTo>
                  <a:pt x="470454" y="0"/>
                  <a:pt x="537869" y="73516"/>
                  <a:pt x="537869" y="163230"/>
                </a:cubicBezTo>
                <a:cubicBezTo>
                  <a:pt x="537869" y="169460"/>
                  <a:pt x="536620" y="176936"/>
                  <a:pt x="535372" y="184412"/>
                </a:cubicBezTo>
                <a:cubicBezTo>
                  <a:pt x="536620" y="191889"/>
                  <a:pt x="537869" y="199365"/>
                  <a:pt x="537869" y="206841"/>
                </a:cubicBezTo>
                <a:cubicBezTo>
                  <a:pt x="537869" y="257928"/>
                  <a:pt x="515397" y="304031"/>
                  <a:pt x="480442" y="333936"/>
                </a:cubicBezTo>
                <a:cubicBezTo>
                  <a:pt x="460467" y="353872"/>
                  <a:pt x="433002" y="380039"/>
                  <a:pt x="415524" y="385023"/>
                </a:cubicBezTo>
                <a:cubicBezTo>
                  <a:pt x="405537" y="387515"/>
                  <a:pt x="395549" y="388761"/>
                  <a:pt x="386811" y="388761"/>
                </a:cubicBezTo>
                <a:cubicBezTo>
                  <a:pt x="378072" y="388761"/>
                  <a:pt x="368084" y="387515"/>
                  <a:pt x="359345" y="385023"/>
                </a:cubicBezTo>
                <a:cubicBezTo>
                  <a:pt x="339371" y="380039"/>
                  <a:pt x="308161" y="347642"/>
                  <a:pt x="288186" y="328952"/>
                </a:cubicBezTo>
                <a:cubicBezTo>
                  <a:pt x="283192" y="323968"/>
                  <a:pt x="279447" y="320230"/>
                  <a:pt x="275702" y="315246"/>
                </a:cubicBezTo>
                <a:cubicBezTo>
                  <a:pt x="274453" y="313999"/>
                  <a:pt x="274453" y="312753"/>
                  <a:pt x="274453" y="312753"/>
                </a:cubicBezTo>
                <a:cubicBezTo>
                  <a:pt x="250734" y="285341"/>
                  <a:pt x="237001" y="247960"/>
                  <a:pt x="237001" y="206841"/>
                </a:cubicBezTo>
                <a:cubicBezTo>
                  <a:pt x="237001" y="199365"/>
                  <a:pt x="237001" y="191889"/>
                  <a:pt x="238249" y="184412"/>
                </a:cubicBezTo>
                <a:cubicBezTo>
                  <a:pt x="237001" y="176936"/>
                  <a:pt x="237001" y="169460"/>
                  <a:pt x="237001" y="163230"/>
                </a:cubicBezTo>
                <a:cubicBezTo>
                  <a:pt x="237001" y="73516"/>
                  <a:pt x="304415" y="0"/>
                  <a:pt x="3868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5D178CE-C258-4545-BF8D-2C368792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8230" y="7271219"/>
            <a:ext cx="769378" cy="729332"/>
          </a:xfrm>
          <a:custGeom>
            <a:avLst/>
            <a:gdLst>
              <a:gd name="connsiteX0" fmla="*/ 371564 w 769378"/>
              <a:gd name="connsiteY0" fmla="*/ 417469 h 729332"/>
              <a:gd name="connsiteX1" fmla="*/ 394065 w 769378"/>
              <a:gd name="connsiteY1" fmla="*/ 417469 h 729332"/>
              <a:gd name="connsiteX2" fmla="*/ 407815 w 769378"/>
              <a:gd name="connsiteY2" fmla="*/ 426167 h 729332"/>
              <a:gd name="connsiteX3" fmla="*/ 427816 w 769378"/>
              <a:gd name="connsiteY3" fmla="*/ 473381 h 729332"/>
              <a:gd name="connsiteX4" fmla="*/ 404065 w 769378"/>
              <a:gd name="connsiteY4" fmla="*/ 531777 h 729332"/>
              <a:gd name="connsiteX5" fmla="*/ 424066 w 769378"/>
              <a:gd name="connsiteY5" fmla="*/ 576507 h 729332"/>
              <a:gd name="connsiteX6" fmla="*/ 459066 w 769378"/>
              <a:gd name="connsiteY6" fmla="*/ 438591 h 729332"/>
              <a:gd name="connsiteX7" fmla="*/ 470316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4070 w 769378"/>
              <a:gd name="connsiteY10" fmla="*/ 656025 h 729332"/>
              <a:gd name="connsiteX11" fmla="*/ 384064 w 769378"/>
              <a:gd name="connsiteY11" fmla="*/ 729332 h 729332"/>
              <a:gd name="connsiteX12" fmla="*/ 5308 w 769378"/>
              <a:gd name="connsiteY12" fmla="*/ 656025 h 729332"/>
              <a:gd name="connsiteX13" fmla="*/ 308 w 769378"/>
              <a:gd name="connsiteY13" fmla="*/ 581477 h 729332"/>
              <a:gd name="connsiteX14" fmla="*/ 52809 w 769378"/>
              <a:gd name="connsiteY14" fmla="*/ 490776 h 729332"/>
              <a:gd name="connsiteX15" fmla="*/ 296563 w 769378"/>
              <a:gd name="connsiteY15" fmla="*/ 433621 h 729332"/>
              <a:gd name="connsiteX16" fmla="*/ 310313 w 769378"/>
              <a:gd name="connsiteY16" fmla="*/ 442319 h 729332"/>
              <a:gd name="connsiteX17" fmla="*/ 345314 w 769378"/>
              <a:gd name="connsiteY17" fmla="*/ 576507 h 729332"/>
              <a:gd name="connsiteX18" fmla="*/ 364064 w 769378"/>
              <a:gd name="connsiteY18" fmla="*/ 534262 h 729332"/>
              <a:gd name="connsiteX19" fmla="*/ 339064 w 769378"/>
              <a:gd name="connsiteY19" fmla="*/ 473381 h 729332"/>
              <a:gd name="connsiteX20" fmla="*/ 361564 w 769378"/>
              <a:gd name="connsiteY20" fmla="*/ 422439 h 729332"/>
              <a:gd name="connsiteX21" fmla="*/ 371564 w 769378"/>
              <a:gd name="connsiteY21" fmla="*/ 417469 h 729332"/>
              <a:gd name="connsiteX22" fmla="*/ 386814 w 769378"/>
              <a:gd name="connsiteY22" fmla="*/ 0 h 729332"/>
              <a:gd name="connsiteX23" fmla="*/ 537874 w 769378"/>
              <a:gd name="connsiteY23" fmla="*/ 163230 h 729332"/>
              <a:gd name="connsiteX24" fmla="*/ 535376 w 769378"/>
              <a:gd name="connsiteY24" fmla="*/ 184412 h 729332"/>
              <a:gd name="connsiteX25" fmla="*/ 537874 w 769378"/>
              <a:gd name="connsiteY25" fmla="*/ 206841 h 729332"/>
              <a:gd name="connsiteX26" fmla="*/ 479198 w 769378"/>
              <a:gd name="connsiteY26" fmla="*/ 333936 h 729332"/>
              <a:gd name="connsiteX27" fmla="*/ 415528 w 769378"/>
              <a:gd name="connsiteY27" fmla="*/ 385023 h 729332"/>
              <a:gd name="connsiteX28" fmla="*/ 385565 w 769378"/>
              <a:gd name="connsiteY28" fmla="*/ 388761 h 729332"/>
              <a:gd name="connsiteX29" fmla="*/ 358100 w 769378"/>
              <a:gd name="connsiteY29" fmla="*/ 385023 h 729332"/>
              <a:gd name="connsiteX30" fmla="*/ 288188 w 769378"/>
              <a:gd name="connsiteY30" fmla="*/ 328952 h 729332"/>
              <a:gd name="connsiteX31" fmla="*/ 274455 w 769378"/>
              <a:gd name="connsiteY31" fmla="*/ 315246 h 729332"/>
              <a:gd name="connsiteX32" fmla="*/ 274455 w 769378"/>
              <a:gd name="connsiteY32" fmla="*/ 312753 h 729332"/>
              <a:gd name="connsiteX33" fmla="*/ 237002 w 769378"/>
              <a:gd name="connsiteY33" fmla="*/ 206841 h 729332"/>
              <a:gd name="connsiteX34" fmla="*/ 238250 w 769378"/>
              <a:gd name="connsiteY34" fmla="*/ 184412 h 729332"/>
              <a:gd name="connsiteX35" fmla="*/ 237002 w 769378"/>
              <a:gd name="connsiteY35" fmla="*/ 163230 h 729332"/>
              <a:gd name="connsiteX36" fmla="*/ 386814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1564" y="417469"/>
                </a:moveTo>
                <a:lnTo>
                  <a:pt x="394065" y="417469"/>
                </a:lnTo>
                <a:cubicBezTo>
                  <a:pt x="400315" y="417469"/>
                  <a:pt x="405315" y="421197"/>
                  <a:pt x="407815" y="426167"/>
                </a:cubicBezTo>
                <a:lnTo>
                  <a:pt x="427816" y="473381"/>
                </a:lnTo>
                <a:lnTo>
                  <a:pt x="404065" y="531777"/>
                </a:lnTo>
                <a:lnTo>
                  <a:pt x="424066" y="576507"/>
                </a:lnTo>
                <a:lnTo>
                  <a:pt x="459066" y="438591"/>
                </a:lnTo>
                <a:cubicBezTo>
                  <a:pt x="46031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0" y="508170"/>
                  <a:pt x="769070" y="581477"/>
                </a:cubicBezTo>
                <a:lnTo>
                  <a:pt x="764070" y="656025"/>
                </a:lnTo>
                <a:cubicBezTo>
                  <a:pt x="764070" y="656025"/>
                  <a:pt x="552818" y="716907"/>
                  <a:pt x="38406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9" y="490776"/>
                  <a:pt x="52809" y="490776"/>
                </a:cubicBezTo>
                <a:lnTo>
                  <a:pt x="296563" y="433621"/>
                </a:lnTo>
                <a:cubicBezTo>
                  <a:pt x="302813" y="431137"/>
                  <a:pt x="309063" y="434864"/>
                  <a:pt x="310313" y="442319"/>
                </a:cubicBezTo>
                <a:lnTo>
                  <a:pt x="345314" y="576507"/>
                </a:lnTo>
                <a:lnTo>
                  <a:pt x="364064" y="534262"/>
                </a:lnTo>
                <a:lnTo>
                  <a:pt x="339064" y="473381"/>
                </a:lnTo>
                <a:lnTo>
                  <a:pt x="36156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6814" y="0"/>
                </a:moveTo>
                <a:cubicBezTo>
                  <a:pt x="470458" y="0"/>
                  <a:pt x="537874" y="73516"/>
                  <a:pt x="537874" y="163230"/>
                </a:cubicBezTo>
                <a:cubicBezTo>
                  <a:pt x="537874" y="169460"/>
                  <a:pt x="536626" y="176936"/>
                  <a:pt x="535376" y="184412"/>
                </a:cubicBezTo>
                <a:cubicBezTo>
                  <a:pt x="536626" y="191889"/>
                  <a:pt x="537874" y="199365"/>
                  <a:pt x="537874" y="206841"/>
                </a:cubicBezTo>
                <a:cubicBezTo>
                  <a:pt x="537874" y="257928"/>
                  <a:pt x="514154" y="304031"/>
                  <a:pt x="479198" y="333936"/>
                </a:cubicBezTo>
                <a:cubicBezTo>
                  <a:pt x="461720" y="353872"/>
                  <a:pt x="433006" y="380039"/>
                  <a:pt x="415528" y="385023"/>
                </a:cubicBezTo>
                <a:cubicBezTo>
                  <a:pt x="405540" y="387515"/>
                  <a:pt x="395553" y="388761"/>
                  <a:pt x="385565" y="388761"/>
                </a:cubicBezTo>
                <a:cubicBezTo>
                  <a:pt x="378075" y="388761"/>
                  <a:pt x="368087" y="387515"/>
                  <a:pt x="358100" y="385023"/>
                </a:cubicBezTo>
                <a:cubicBezTo>
                  <a:pt x="339373" y="380039"/>
                  <a:pt x="306914" y="347642"/>
                  <a:pt x="288188" y="328952"/>
                </a:cubicBezTo>
                <a:cubicBezTo>
                  <a:pt x="284442" y="323968"/>
                  <a:pt x="279449" y="320230"/>
                  <a:pt x="274455" y="315246"/>
                </a:cubicBezTo>
                <a:cubicBezTo>
                  <a:pt x="274455" y="313999"/>
                  <a:pt x="274455" y="312753"/>
                  <a:pt x="274455" y="312753"/>
                </a:cubicBezTo>
                <a:cubicBezTo>
                  <a:pt x="250735" y="285341"/>
                  <a:pt x="237002" y="247960"/>
                  <a:pt x="237002" y="206841"/>
                </a:cubicBezTo>
                <a:cubicBezTo>
                  <a:pt x="237002" y="199365"/>
                  <a:pt x="237002" y="191889"/>
                  <a:pt x="238250" y="184412"/>
                </a:cubicBezTo>
                <a:cubicBezTo>
                  <a:pt x="237002" y="176936"/>
                  <a:pt x="237002" y="169460"/>
                  <a:pt x="237002" y="163230"/>
                </a:cubicBezTo>
                <a:cubicBezTo>
                  <a:pt x="237002" y="73516"/>
                  <a:pt x="304417" y="0"/>
                  <a:pt x="386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AF7C947-07D7-7D4D-AE96-2DFAB77B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406" y="7271219"/>
            <a:ext cx="769378" cy="729332"/>
          </a:xfrm>
          <a:custGeom>
            <a:avLst/>
            <a:gdLst>
              <a:gd name="connsiteX0" fmla="*/ 370314 w 769378"/>
              <a:gd name="connsiteY0" fmla="*/ 417469 h 729332"/>
              <a:gd name="connsiteX1" fmla="*/ 394064 w 769378"/>
              <a:gd name="connsiteY1" fmla="*/ 417469 h 729332"/>
              <a:gd name="connsiteX2" fmla="*/ 407814 w 769378"/>
              <a:gd name="connsiteY2" fmla="*/ 426167 h 729332"/>
              <a:gd name="connsiteX3" fmla="*/ 427814 w 769378"/>
              <a:gd name="connsiteY3" fmla="*/ 473381 h 729332"/>
              <a:gd name="connsiteX4" fmla="*/ 404064 w 769378"/>
              <a:gd name="connsiteY4" fmla="*/ 531777 h 729332"/>
              <a:gd name="connsiteX5" fmla="*/ 424064 w 769378"/>
              <a:gd name="connsiteY5" fmla="*/ 576507 h 729332"/>
              <a:gd name="connsiteX6" fmla="*/ 459064 w 769378"/>
              <a:gd name="connsiteY6" fmla="*/ 438591 h 729332"/>
              <a:gd name="connsiteX7" fmla="*/ 470314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4070 w 769378"/>
              <a:gd name="connsiteY10" fmla="*/ 656025 h 729332"/>
              <a:gd name="connsiteX11" fmla="*/ 384064 w 769378"/>
              <a:gd name="connsiteY11" fmla="*/ 729332 h 729332"/>
              <a:gd name="connsiteX12" fmla="*/ 4058 w 769378"/>
              <a:gd name="connsiteY12" fmla="*/ 656025 h 729332"/>
              <a:gd name="connsiteX13" fmla="*/ 308 w 769378"/>
              <a:gd name="connsiteY13" fmla="*/ 581477 h 729332"/>
              <a:gd name="connsiteX14" fmla="*/ 52808 w 769378"/>
              <a:gd name="connsiteY14" fmla="*/ 490776 h 729332"/>
              <a:gd name="connsiteX15" fmla="*/ 296562 w 769378"/>
              <a:gd name="connsiteY15" fmla="*/ 433621 h 729332"/>
              <a:gd name="connsiteX16" fmla="*/ 310312 w 769378"/>
              <a:gd name="connsiteY16" fmla="*/ 442319 h 729332"/>
              <a:gd name="connsiteX17" fmla="*/ 345312 w 769378"/>
              <a:gd name="connsiteY17" fmla="*/ 576507 h 729332"/>
              <a:gd name="connsiteX18" fmla="*/ 364064 w 769378"/>
              <a:gd name="connsiteY18" fmla="*/ 534262 h 729332"/>
              <a:gd name="connsiteX19" fmla="*/ 339062 w 769378"/>
              <a:gd name="connsiteY19" fmla="*/ 473381 h 729332"/>
              <a:gd name="connsiteX20" fmla="*/ 361564 w 769378"/>
              <a:gd name="connsiteY20" fmla="*/ 422439 h 729332"/>
              <a:gd name="connsiteX21" fmla="*/ 370314 w 769378"/>
              <a:gd name="connsiteY21" fmla="*/ 417469 h 729332"/>
              <a:gd name="connsiteX22" fmla="*/ 387430 w 769378"/>
              <a:gd name="connsiteY22" fmla="*/ 0 h 729332"/>
              <a:gd name="connsiteX23" fmla="*/ 537860 w 769378"/>
              <a:gd name="connsiteY23" fmla="*/ 163230 h 729332"/>
              <a:gd name="connsiteX24" fmla="*/ 536606 w 769378"/>
              <a:gd name="connsiteY24" fmla="*/ 184412 h 729332"/>
              <a:gd name="connsiteX25" fmla="*/ 537860 w 769378"/>
              <a:gd name="connsiteY25" fmla="*/ 206841 h 729332"/>
              <a:gd name="connsiteX26" fmla="*/ 480196 w 769378"/>
              <a:gd name="connsiteY26" fmla="*/ 333936 h 729332"/>
              <a:gd name="connsiteX27" fmla="*/ 415008 w 769378"/>
              <a:gd name="connsiteY27" fmla="*/ 385023 h 729332"/>
              <a:gd name="connsiteX28" fmla="*/ 387430 w 769378"/>
              <a:gd name="connsiteY28" fmla="*/ 388761 h 729332"/>
              <a:gd name="connsiteX29" fmla="*/ 358596 w 769378"/>
              <a:gd name="connsiteY29" fmla="*/ 385023 h 729332"/>
              <a:gd name="connsiteX30" fmla="*/ 288396 w 769378"/>
              <a:gd name="connsiteY30" fmla="*/ 328952 h 729332"/>
              <a:gd name="connsiteX31" fmla="*/ 274606 w 769378"/>
              <a:gd name="connsiteY31" fmla="*/ 315246 h 729332"/>
              <a:gd name="connsiteX32" fmla="*/ 273352 w 769378"/>
              <a:gd name="connsiteY32" fmla="*/ 312753 h 729332"/>
              <a:gd name="connsiteX33" fmla="*/ 236998 w 769378"/>
              <a:gd name="connsiteY33" fmla="*/ 206841 h 729332"/>
              <a:gd name="connsiteX34" fmla="*/ 238252 w 769378"/>
              <a:gd name="connsiteY34" fmla="*/ 184412 h 729332"/>
              <a:gd name="connsiteX35" fmla="*/ 236998 w 769378"/>
              <a:gd name="connsiteY35" fmla="*/ 163230 h 729332"/>
              <a:gd name="connsiteX36" fmla="*/ 387430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0314" y="417469"/>
                </a:moveTo>
                <a:lnTo>
                  <a:pt x="394064" y="417469"/>
                </a:lnTo>
                <a:cubicBezTo>
                  <a:pt x="399064" y="417469"/>
                  <a:pt x="405314" y="421197"/>
                  <a:pt x="407814" y="426167"/>
                </a:cubicBezTo>
                <a:lnTo>
                  <a:pt x="427814" y="473381"/>
                </a:lnTo>
                <a:lnTo>
                  <a:pt x="404064" y="531777"/>
                </a:lnTo>
                <a:lnTo>
                  <a:pt x="424064" y="576507"/>
                </a:lnTo>
                <a:lnTo>
                  <a:pt x="459064" y="438591"/>
                </a:lnTo>
                <a:cubicBezTo>
                  <a:pt x="460314" y="434864"/>
                  <a:pt x="465314" y="431137"/>
                  <a:pt x="470314" y="432379"/>
                </a:cubicBezTo>
                <a:lnTo>
                  <a:pt x="716570" y="490776"/>
                </a:lnTo>
                <a:cubicBezTo>
                  <a:pt x="716570" y="490776"/>
                  <a:pt x="774070" y="508170"/>
                  <a:pt x="769070" y="581477"/>
                </a:cubicBezTo>
                <a:lnTo>
                  <a:pt x="764070" y="656025"/>
                </a:lnTo>
                <a:cubicBezTo>
                  <a:pt x="764070" y="656025"/>
                  <a:pt x="552816" y="716907"/>
                  <a:pt x="384064" y="729332"/>
                </a:cubicBezTo>
                <a:cubicBezTo>
                  <a:pt x="216560" y="716907"/>
                  <a:pt x="4058" y="656025"/>
                  <a:pt x="4058" y="656025"/>
                </a:cubicBezTo>
                <a:lnTo>
                  <a:pt x="308" y="581477"/>
                </a:lnTo>
                <a:cubicBezTo>
                  <a:pt x="-4694" y="508170"/>
                  <a:pt x="52808" y="490776"/>
                  <a:pt x="52808" y="490776"/>
                </a:cubicBezTo>
                <a:lnTo>
                  <a:pt x="296562" y="433621"/>
                </a:lnTo>
                <a:cubicBezTo>
                  <a:pt x="302812" y="431137"/>
                  <a:pt x="309062" y="434864"/>
                  <a:pt x="310312" y="442319"/>
                </a:cubicBezTo>
                <a:lnTo>
                  <a:pt x="345312" y="576507"/>
                </a:lnTo>
                <a:lnTo>
                  <a:pt x="364064" y="534262"/>
                </a:lnTo>
                <a:lnTo>
                  <a:pt x="339062" y="473381"/>
                </a:lnTo>
                <a:lnTo>
                  <a:pt x="361564" y="422439"/>
                </a:lnTo>
                <a:cubicBezTo>
                  <a:pt x="362814" y="419954"/>
                  <a:pt x="366564" y="417469"/>
                  <a:pt x="370314" y="417469"/>
                </a:cubicBezTo>
                <a:close/>
                <a:moveTo>
                  <a:pt x="387430" y="0"/>
                </a:moveTo>
                <a:cubicBezTo>
                  <a:pt x="470166" y="0"/>
                  <a:pt x="537860" y="73516"/>
                  <a:pt x="537860" y="163230"/>
                </a:cubicBezTo>
                <a:cubicBezTo>
                  <a:pt x="537860" y="169460"/>
                  <a:pt x="537860" y="176936"/>
                  <a:pt x="536606" y="184412"/>
                </a:cubicBezTo>
                <a:cubicBezTo>
                  <a:pt x="537860" y="191889"/>
                  <a:pt x="537860" y="199365"/>
                  <a:pt x="537860" y="206841"/>
                </a:cubicBezTo>
                <a:cubicBezTo>
                  <a:pt x="537860" y="257928"/>
                  <a:pt x="516550" y="304031"/>
                  <a:pt x="480196" y="333936"/>
                </a:cubicBezTo>
                <a:cubicBezTo>
                  <a:pt x="461392" y="353872"/>
                  <a:pt x="432558" y="380039"/>
                  <a:pt x="415008" y="385023"/>
                </a:cubicBezTo>
                <a:cubicBezTo>
                  <a:pt x="404980" y="387515"/>
                  <a:pt x="396204" y="388761"/>
                  <a:pt x="387430" y="388761"/>
                </a:cubicBezTo>
                <a:cubicBezTo>
                  <a:pt x="378654" y="388761"/>
                  <a:pt x="368626" y="387515"/>
                  <a:pt x="358596" y="385023"/>
                </a:cubicBezTo>
                <a:cubicBezTo>
                  <a:pt x="338540" y="380039"/>
                  <a:pt x="307200" y="347642"/>
                  <a:pt x="288396" y="328952"/>
                </a:cubicBezTo>
                <a:cubicBezTo>
                  <a:pt x="283380" y="323968"/>
                  <a:pt x="279620" y="320230"/>
                  <a:pt x="274606" y="315246"/>
                </a:cubicBezTo>
                <a:cubicBezTo>
                  <a:pt x="274606" y="313999"/>
                  <a:pt x="273352" y="312753"/>
                  <a:pt x="273352" y="312753"/>
                </a:cubicBezTo>
                <a:cubicBezTo>
                  <a:pt x="250788" y="285341"/>
                  <a:pt x="236998" y="247960"/>
                  <a:pt x="236998" y="206841"/>
                </a:cubicBezTo>
                <a:cubicBezTo>
                  <a:pt x="236998" y="199365"/>
                  <a:pt x="236998" y="191889"/>
                  <a:pt x="238252" y="184412"/>
                </a:cubicBezTo>
                <a:cubicBezTo>
                  <a:pt x="236998" y="176936"/>
                  <a:pt x="236998" y="169460"/>
                  <a:pt x="236998" y="163230"/>
                </a:cubicBezTo>
                <a:cubicBezTo>
                  <a:pt x="236998" y="73516"/>
                  <a:pt x="304692" y="0"/>
                  <a:pt x="3874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2981E32-731E-1C4A-AF67-C19457FB0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459" y="7271219"/>
            <a:ext cx="769402" cy="729332"/>
          </a:xfrm>
          <a:custGeom>
            <a:avLst/>
            <a:gdLst>
              <a:gd name="connsiteX0" fmla="*/ 372681 w 769402"/>
              <a:gd name="connsiteY0" fmla="*/ 417469 h 729332"/>
              <a:gd name="connsiteX1" fmla="*/ 395181 w 769402"/>
              <a:gd name="connsiteY1" fmla="*/ 417469 h 729332"/>
              <a:gd name="connsiteX2" fmla="*/ 407681 w 769402"/>
              <a:gd name="connsiteY2" fmla="*/ 426167 h 729332"/>
              <a:gd name="connsiteX3" fmla="*/ 428931 w 769402"/>
              <a:gd name="connsiteY3" fmla="*/ 473381 h 729332"/>
              <a:gd name="connsiteX4" fmla="*/ 405181 w 769402"/>
              <a:gd name="connsiteY4" fmla="*/ 531777 h 729332"/>
              <a:gd name="connsiteX5" fmla="*/ 425181 w 769402"/>
              <a:gd name="connsiteY5" fmla="*/ 576507 h 729332"/>
              <a:gd name="connsiteX6" fmla="*/ 460181 w 769402"/>
              <a:gd name="connsiteY6" fmla="*/ 438591 h 729332"/>
              <a:gd name="connsiteX7" fmla="*/ 470181 w 769402"/>
              <a:gd name="connsiteY7" fmla="*/ 432379 h 729332"/>
              <a:gd name="connsiteX8" fmla="*/ 716437 w 769402"/>
              <a:gd name="connsiteY8" fmla="*/ 490776 h 729332"/>
              <a:gd name="connsiteX9" fmla="*/ 768937 w 769402"/>
              <a:gd name="connsiteY9" fmla="*/ 581477 h 729332"/>
              <a:gd name="connsiteX10" fmla="*/ 765187 w 769402"/>
              <a:gd name="connsiteY10" fmla="*/ 656025 h 729332"/>
              <a:gd name="connsiteX11" fmla="*/ 385181 w 769402"/>
              <a:gd name="connsiteY11" fmla="*/ 729332 h 729332"/>
              <a:gd name="connsiteX12" fmla="*/ 6425 w 769402"/>
              <a:gd name="connsiteY12" fmla="*/ 656025 h 729332"/>
              <a:gd name="connsiteX13" fmla="*/ 175 w 769402"/>
              <a:gd name="connsiteY13" fmla="*/ 581477 h 729332"/>
              <a:gd name="connsiteX14" fmla="*/ 53925 w 769402"/>
              <a:gd name="connsiteY14" fmla="*/ 490776 h 729332"/>
              <a:gd name="connsiteX15" fmla="*/ 296429 w 769402"/>
              <a:gd name="connsiteY15" fmla="*/ 433621 h 729332"/>
              <a:gd name="connsiteX16" fmla="*/ 311429 w 769402"/>
              <a:gd name="connsiteY16" fmla="*/ 442319 h 729332"/>
              <a:gd name="connsiteX17" fmla="*/ 346429 w 769402"/>
              <a:gd name="connsiteY17" fmla="*/ 576507 h 729332"/>
              <a:gd name="connsiteX18" fmla="*/ 365181 w 769402"/>
              <a:gd name="connsiteY18" fmla="*/ 534262 h 729332"/>
              <a:gd name="connsiteX19" fmla="*/ 338929 w 769402"/>
              <a:gd name="connsiteY19" fmla="*/ 473381 h 729332"/>
              <a:gd name="connsiteX20" fmla="*/ 362681 w 769402"/>
              <a:gd name="connsiteY20" fmla="*/ 422439 h 729332"/>
              <a:gd name="connsiteX21" fmla="*/ 372681 w 769402"/>
              <a:gd name="connsiteY21" fmla="*/ 417469 h 729332"/>
              <a:gd name="connsiteX22" fmla="*/ 388551 w 769402"/>
              <a:gd name="connsiteY22" fmla="*/ 0 h 729332"/>
              <a:gd name="connsiteX23" fmla="*/ 538985 w 769402"/>
              <a:gd name="connsiteY23" fmla="*/ 163230 h 729332"/>
              <a:gd name="connsiteX24" fmla="*/ 537731 w 769402"/>
              <a:gd name="connsiteY24" fmla="*/ 184412 h 729332"/>
              <a:gd name="connsiteX25" fmla="*/ 538985 w 769402"/>
              <a:gd name="connsiteY25" fmla="*/ 206841 h 729332"/>
              <a:gd name="connsiteX26" fmla="*/ 481319 w 769402"/>
              <a:gd name="connsiteY26" fmla="*/ 333936 h 729332"/>
              <a:gd name="connsiteX27" fmla="*/ 417385 w 769402"/>
              <a:gd name="connsiteY27" fmla="*/ 385023 h 729332"/>
              <a:gd name="connsiteX28" fmla="*/ 387297 w 769402"/>
              <a:gd name="connsiteY28" fmla="*/ 388761 h 729332"/>
              <a:gd name="connsiteX29" fmla="*/ 359719 w 769402"/>
              <a:gd name="connsiteY29" fmla="*/ 385023 h 729332"/>
              <a:gd name="connsiteX30" fmla="*/ 289517 w 769402"/>
              <a:gd name="connsiteY30" fmla="*/ 328952 h 729332"/>
              <a:gd name="connsiteX31" fmla="*/ 275727 w 769402"/>
              <a:gd name="connsiteY31" fmla="*/ 315246 h 729332"/>
              <a:gd name="connsiteX32" fmla="*/ 274473 w 769402"/>
              <a:gd name="connsiteY32" fmla="*/ 312753 h 729332"/>
              <a:gd name="connsiteX33" fmla="*/ 238117 w 769402"/>
              <a:gd name="connsiteY33" fmla="*/ 206841 h 729332"/>
              <a:gd name="connsiteX34" fmla="*/ 239371 w 769402"/>
              <a:gd name="connsiteY34" fmla="*/ 184412 h 729332"/>
              <a:gd name="connsiteX35" fmla="*/ 238117 w 769402"/>
              <a:gd name="connsiteY35" fmla="*/ 163230 h 729332"/>
              <a:gd name="connsiteX36" fmla="*/ 388551 w 769402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402" h="729332">
                <a:moveTo>
                  <a:pt x="372681" y="417469"/>
                </a:moveTo>
                <a:lnTo>
                  <a:pt x="395181" y="417469"/>
                </a:lnTo>
                <a:cubicBezTo>
                  <a:pt x="401431" y="417469"/>
                  <a:pt x="405181" y="421197"/>
                  <a:pt x="407681" y="426167"/>
                </a:cubicBezTo>
                <a:lnTo>
                  <a:pt x="428931" y="473381"/>
                </a:lnTo>
                <a:lnTo>
                  <a:pt x="405181" y="531777"/>
                </a:lnTo>
                <a:lnTo>
                  <a:pt x="425181" y="576507"/>
                </a:lnTo>
                <a:lnTo>
                  <a:pt x="460181" y="438591"/>
                </a:lnTo>
                <a:cubicBezTo>
                  <a:pt x="461431" y="434864"/>
                  <a:pt x="466431" y="431137"/>
                  <a:pt x="470181" y="432379"/>
                </a:cubicBezTo>
                <a:lnTo>
                  <a:pt x="716437" y="490776"/>
                </a:lnTo>
                <a:cubicBezTo>
                  <a:pt x="716437" y="490776"/>
                  <a:pt x="775187" y="508170"/>
                  <a:pt x="768937" y="581477"/>
                </a:cubicBezTo>
                <a:lnTo>
                  <a:pt x="765187" y="656025"/>
                </a:lnTo>
                <a:cubicBezTo>
                  <a:pt x="765187" y="656025"/>
                  <a:pt x="552683" y="716907"/>
                  <a:pt x="385181" y="729332"/>
                </a:cubicBezTo>
                <a:cubicBezTo>
                  <a:pt x="216427" y="716907"/>
                  <a:pt x="6425" y="656025"/>
                  <a:pt x="6425" y="656025"/>
                </a:cubicBezTo>
                <a:lnTo>
                  <a:pt x="175" y="581477"/>
                </a:lnTo>
                <a:cubicBezTo>
                  <a:pt x="-3575" y="508170"/>
                  <a:pt x="53925" y="490776"/>
                  <a:pt x="53925" y="490776"/>
                </a:cubicBezTo>
                <a:lnTo>
                  <a:pt x="296429" y="433621"/>
                </a:lnTo>
                <a:cubicBezTo>
                  <a:pt x="302679" y="431137"/>
                  <a:pt x="308929" y="434864"/>
                  <a:pt x="311429" y="442319"/>
                </a:cubicBezTo>
                <a:lnTo>
                  <a:pt x="346429" y="576507"/>
                </a:lnTo>
                <a:lnTo>
                  <a:pt x="365181" y="534262"/>
                </a:lnTo>
                <a:lnTo>
                  <a:pt x="338929" y="473381"/>
                </a:lnTo>
                <a:lnTo>
                  <a:pt x="362681" y="422439"/>
                </a:lnTo>
                <a:cubicBezTo>
                  <a:pt x="363931" y="419954"/>
                  <a:pt x="367681" y="417469"/>
                  <a:pt x="372681" y="417469"/>
                </a:cubicBezTo>
                <a:close/>
                <a:moveTo>
                  <a:pt x="388551" y="0"/>
                </a:moveTo>
                <a:cubicBezTo>
                  <a:pt x="471289" y="0"/>
                  <a:pt x="538985" y="73516"/>
                  <a:pt x="538985" y="163230"/>
                </a:cubicBezTo>
                <a:cubicBezTo>
                  <a:pt x="538985" y="169460"/>
                  <a:pt x="538985" y="176936"/>
                  <a:pt x="537731" y="184412"/>
                </a:cubicBezTo>
                <a:cubicBezTo>
                  <a:pt x="538985" y="191889"/>
                  <a:pt x="538985" y="199365"/>
                  <a:pt x="538985" y="206841"/>
                </a:cubicBezTo>
                <a:cubicBezTo>
                  <a:pt x="538985" y="257928"/>
                  <a:pt x="516419" y="304031"/>
                  <a:pt x="481319" y="333936"/>
                </a:cubicBezTo>
                <a:cubicBezTo>
                  <a:pt x="462515" y="353872"/>
                  <a:pt x="434935" y="380039"/>
                  <a:pt x="417385" y="385023"/>
                </a:cubicBezTo>
                <a:cubicBezTo>
                  <a:pt x="406101" y="387515"/>
                  <a:pt x="397327" y="388761"/>
                  <a:pt x="387297" y="388761"/>
                </a:cubicBezTo>
                <a:cubicBezTo>
                  <a:pt x="378523" y="388761"/>
                  <a:pt x="369747" y="387515"/>
                  <a:pt x="359719" y="385023"/>
                </a:cubicBezTo>
                <a:cubicBezTo>
                  <a:pt x="339661" y="380039"/>
                  <a:pt x="308321" y="347642"/>
                  <a:pt x="289517" y="328952"/>
                </a:cubicBezTo>
                <a:cubicBezTo>
                  <a:pt x="284501" y="323968"/>
                  <a:pt x="280741" y="320230"/>
                  <a:pt x="275727" y="315246"/>
                </a:cubicBezTo>
                <a:cubicBezTo>
                  <a:pt x="274473" y="313999"/>
                  <a:pt x="274473" y="312753"/>
                  <a:pt x="274473" y="312753"/>
                </a:cubicBezTo>
                <a:cubicBezTo>
                  <a:pt x="251907" y="285341"/>
                  <a:pt x="238117" y="247960"/>
                  <a:pt x="238117" y="206841"/>
                </a:cubicBezTo>
                <a:cubicBezTo>
                  <a:pt x="238117" y="199365"/>
                  <a:pt x="238117" y="191889"/>
                  <a:pt x="239371" y="184412"/>
                </a:cubicBezTo>
                <a:cubicBezTo>
                  <a:pt x="238117" y="176936"/>
                  <a:pt x="238117" y="169460"/>
                  <a:pt x="238117" y="163230"/>
                </a:cubicBezTo>
                <a:cubicBezTo>
                  <a:pt x="238117" y="73516"/>
                  <a:pt x="304559" y="0"/>
                  <a:pt x="3885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D514401F-F382-294F-A896-D9B55C8A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722" y="7271219"/>
            <a:ext cx="765054" cy="729332"/>
          </a:xfrm>
          <a:custGeom>
            <a:avLst/>
            <a:gdLst>
              <a:gd name="connsiteX0" fmla="*/ 368296 w 765054"/>
              <a:gd name="connsiteY0" fmla="*/ 417469 h 729332"/>
              <a:gd name="connsiteX1" fmla="*/ 391918 w 765054"/>
              <a:gd name="connsiteY1" fmla="*/ 417469 h 729332"/>
              <a:gd name="connsiteX2" fmla="*/ 404350 w 765054"/>
              <a:gd name="connsiteY2" fmla="*/ 426167 h 729332"/>
              <a:gd name="connsiteX3" fmla="*/ 425484 w 765054"/>
              <a:gd name="connsiteY3" fmla="*/ 473381 h 729332"/>
              <a:gd name="connsiteX4" fmla="*/ 400620 w 765054"/>
              <a:gd name="connsiteY4" fmla="*/ 531777 h 729332"/>
              <a:gd name="connsiteX5" fmla="*/ 420510 w 765054"/>
              <a:gd name="connsiteY5" fmla="*/ 576507 h 729332"/>
              <a:gd name="connsiteX6" fmla="*/ 456564 w 765054"/>
              <a:gd name="connsiteY6" fmla="*/ 438591 h 729332"/>
              <a:gd name="connsiteX7" fmla="*/ 466510 w 765054"/>
              <a:gd name="connsiteY7" fmla="*/ 432379 h 729332"/>
              <a:gd name="connsiteX8" fmla="*/ 711422 w 765054"/>
              <a:gd name="connsiteY8" fmla="*/ 490776 h 729332"/>
              <a:gd name="connsiteX9" fmla="*/ 764880 w 765054"/>
              <a:gd name="connsiteY9" fmla="*/ 581477 h 729332"/>
              <a:gd name="connsiteX10" fmla="*/ 759906 w 765054"/>
              <a:gd name="connsiteY10" fmla="*/ 656025 h 729332"/>
              <a:gd name="connsiteX11" fmla="*/ 381972 w 765054"/>
              <a:gd name="connsiteY11" fmla="*/ 729332 h 729332"/>
              <a:gd name="connsiteX12" fmla="*/ 4036 w 765054"/>
              <a:gd name="connsiteY12" fmla="*/ 656025 h 729332"/>
              <a:gd name="connsiteX13" fmla="*/ 306 w 765054"/>
              <a:gd name="connsiteY13" fmla="*/ 581477 h 729332"/>
              <a:gd name="connsiteX14" fmla="*/ 52522 w 765054"/>
              <a:gd name="connsiteY14" fmla="*/ 490776 h 729332"/>
              <a:gd name="connsiteX15" fmla="*/ 293704 w 765054"/>
              <a:gd name="connsiteY15" fmla="*/ 433621 h 729332"/>
              <a:gd name="connsiteX16" fmla="*/ 308622 w 765054"/>
              <a:gd name="connsiteY16" fmla="*/ 442319 h 729332"/>
              <a:gd name="connsiteX17" fmla="*/ 342188 w 765054"/>
              <a:gd name="connsiteY17" fmla="*/ 576507 h 729332"/>
              <a:gd name="connsiteX18" fmla="*/ 362080 w 765054"/>
              <a:gd name="connsiteY18" fmla="*/ 534262 h 729332"/>
              <a:gd name="connsiteX19" fmla="*/ 335972 w 765054"/>
              <a:gd name="connsiteY19" fmla="*/ 473381 h 729332"/>
              <a:gd name="connsiteX20" fmla="*/ 359594 w 765054"/>
              <a:gd name="connsiteY20" fmla="*/ 422439 h 729332"/>
              <a:gd name="connsiteX21" fmla="*/ 368296 w 765054"/>
              <a:gd name="connsiteY21" fmla="*/ 417469 h 729332"/>
              <a:gd name="connsiteX22" fmla="*/ 381344 w 765054"/>
              <a:gd name="connsiteY22" fmla="*/ 0 h 729332"/>
              <a:gd name="connsiteX23" fmla="*/ 532404 w 765054"/>
              <a:gd name="connsiteY23" fmla="*/ 163230 h 729332"/>
              <a:gd name="connsiteX24" fmla="*/ 531156 w 765054"/>
              <a:gd name="connsiteY24" fmla="*/ 184412 h 729332"/>
              <a:gd name="connsiteX25" fmla="*/ 532404 w 765054"/>
              <a:gd name="connsiteY25" fmla="*/ 206841 h 729332"/>
              <a:gd name="connsiteX26" fmla="*/ 474976 w 765054"/>
              <a:gd name="connsiteY26" fmla="*/ 333936 h 729332"/>
              <a:gd name="connsiteX27" fmla="*/ 410058 w 765054"/>
              <a:gd name="connsiteY27" fmla="*/ 385023 h 729332"/>
              <a:gd name="connsiteX28" fmla="*/ 381344 w 765054"/>
              <a:gd name="connsiteY28" fmla="*/ 388761 h 729332"/>
              <a:gd name="connsiteX29" fmla="*/ 353880 w 765054"/>
              <a:gd name="connsiteY29" fmla="*/ 385023 h 729332"/>
              <a:gd name="connsiteX30" fmla="*/ 283968 w 765054"/>
              <a:gd name="connsiteY30" fmla="*/ 328952 h 729332"/>
              <a:gd name="connsiteX31" fmla="*/ 270234 w 765054"/>
              <a:gd name="connsiteY31" fmla="*/ 315246 h 729332"/>
              <a:gd name="connsiteX32" fmla="*/ 268986 w 765054"/>
              <a:gd name="connsiteY32" fmla="*/ 312753 h 729332"/>
              <a:gd name="connsiteX33" fmla="*/ 231534 w 765054"/>
              <a:gd name="connsiteY33" fmla="*/ 206841 h 729332"/>
              <a:gd name="connsiteX34" fmla="*/ 234030 w 765054"/>
              <a:gd name="connsiteY34" fmla="*/ 184412 h 729332"/>
              <a:gd name="connsiteX35" fmla="*/ 231534 w 765054"/>
              <a:gd name="connsiteY35" fmla="*/ 163230 h 729332"/>
              <a:gd name="connsiteX36" fmla="*/ 381344 w 765054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5054" h="729332">
                <a:moveTo>
                  <a:pt x="368296" y="417469"/>
                </a:moveTo>
                <a:lnTo>
                  <a:pt x="391918" y="417469"/>
                </a:lnTo>
                <a:cubicBezTo>
                  <a:pt x="396890" y="417469"/>
                  <a:pt x="401862" y="421197"/>
                  <a:pt x="404350" y="426167"/>
                </a:cubicBezTo>
                <a:lnTo>
                  <a:pt x="425484" y="473381"/>
                </a:lnTo>
                <a:lnTo>
                  <a:pt x="400620" y="531777"/>
                </a:lnTo>
                <a:lnTo>
                  <a:pt x="420510" y="576507"/>
                </a:lnTo>
                <a:lnTo>
                  <a:pt x="456564" y="438591"/>
                </a:lnTo>
                <a:cubicBezTo>
                  <a:pt x="457808" y="434864"/>
                  <a:pt x="462780" y="431137"/>
                  <a:pt x="466510" y="432379"/>
                </a:cubicBezTo>
                <a:lnTo>
                  <a:pt x="711422" y="490776"/>
                </a:lnTo>
                <a:cubicBezTo>
                  <a:pt x="711422" y="490776"/>
                  <a:pt x="768608" y="508170"/>
                  <a:pt x="764880" y="581477"/>
                </a:cubicBezTo>
                <a:lnTo>
                  <a:pt x="759906" y="656025"/>
                </a:lnTo>
                <a:cubicBezTo>
                  <a:pt x="759906" y="656025"/>
                  <a:pt x="549804" y="716907"/>
                  <a:pt x="381972" y="729332"/>
                </a:cubicBezTo>
                <a:cubicBezTo>
                  <a:pt x="215382" y="716907"/>
                  <a:pt x="4036" y="656025"/>
                  <a:pt x="4036" y="656025"/>
                </a:cubicBezTo>
                <a:lnTo>
                  <a:pt x="306" y="581477"/>
                </a:lnTo>
                <a:cubicBezTo>
                  <a:pt x="-4666" y="508170"/>
                  <a:pt x="52522" y="490776"/>
                  <a:pt x="52522" y="490776"/>
                </a:cubicBezTo>
                <a:lnTo>
                  <a:pt x="293704" y="433621"/>
                </a:lnTo>
                <a:cubicBezTo>
                  <a:pt x="301162" y="431137"/>
                  <a:pt x="307378" y="434864"/>
                  <a:pt x="308622" y="442319"/>
                </a:cubicBezTo>
                <a:lnTo>
                  <a:pt x="342188" y="576507"/>
                </a:lnTo>
                <a:lnTo>
                  <a:pt x="362080" y="534262"/>
                </a:lnTo>
                <a:lnTo>
                  <a:pt x="335972" y="473381"/>
                </a:lnTo>
                <a:lnTo>
                  <a:pt x="359594" y="422439"/>
                </a:lnTo>
                <a:cubicBezTo>
                  <a:pt x="360836" y="419954"/>
                  <a:pt x="364566" y="417469"/>
                  <a:pt x="368296" y="417469"/>
                </a:cubicBezTo>
                <a:close/>
                <a:moveTo>
                  <a:pt x="381344" y="0"/>
                </a:moveTo>
                <a:cubicBezTo>
                  <a:pt x="464990" y="0"/>
                  <a:pt x="532404" y="73516"/>
                  <a:pt x="532404" y="163230"/>
                </a:cubicBezTo>
                <a:cubicBezTo>
                  <a:pt x="532404" y="169460"/>
                  <a:pt x="532404" y="176936"/>
                  <a:pt x="531156" y="184412"/>
                </a:cubicBezTo>
                <a:cubicBezTo>
                  <a:pt x="532404" y="191889"/>
                  <a:pt x="532404" y="199365"/>
                  <a:pt x="532404" y="206841"/>
                </a:cubicBezTo>
                <a:cubicBezTo>
                  <a:pt x="532404" y="257928"/>
                  <a:pt x="509932" y="304031"/>
                  <a:pt x="474976" y="333936"/>
                </a:cubicBezTo>
                <a:cubicBezTo>
                  <a:pt x="456250" y="353872"/>
                  <a:pt x="427536" y="380039"/>
                  <a:pt x="410058" y="385023"/>
                </a:cubicBezTo>
                <a:cubicBezTo>
                  <a:pt x="400072" y="387515"/>
                  <a:pt x="391332" y="388761"/>
                  <a:pt x="381344" y="388761"/>
                </a:cubicBezTo>
                <a:cubicBezTo>
                  <a:pt x="372606" y="388761"/>
                  <a:pt x="363866" y="387515"/>
                  <a:pt x="353880" y="385023"/>
                </a:cubicBezTo>
                <a:cubicBezTo>
                  <a:pt x="333904" y="380039"/>
                  <a:pt x="302694" y="347642"/>
                  <a:pt x="283968" y="328952"/>
                </a:cubicBezTo>
                <a:cubicBezTo>
                  <a:pt x="278974" y="323968"/>
                  <a:pt x="273980" y="320230"/>
                  <a:pt x="270234" y="315246"/>
                </a:cubicBezTo>
                <a:cubicBezTo>
                  <a:pt x="270234" y="313999"/>
                  <a:pt x="268986" y="312753"/>
                  <a:pt x="268986" y="312753"/>
                </a:cubicBezTo>
                <a:cubicBezTo>
                  <a:pt x="245266" y="285341"/>
                  <a:pt x="231534" y="247960"/>
                  <a:pt x="231534" y="206841"/>
                </a:cubicBezTo>
                <a:cubicBezTo>
                  <a:pt x="231534" y="199365"/>
                  <a:pt x="231534" y="191889"/>
                  <a:pt x="234030" y="184412"/>
                </a:cubicBezTo>
                <a:cubicBezTo>
                  <a:pt x="231534" y="176936"/>
                  <a:pt x="231534" y="169460"/>
                  <a:pt x="231534" y="163230"/>
                </a:cubicBezTo>
                <a:cubicBezTo>
                  <a:pt x="231534" y="73516"/>
                  <a:pt x="298948" y="0"/>
                  <a:pt x="3813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0F5F24D-D96A-2645-9D92-626A7DFE7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4925" y="7271219"/>
            <a:ext cx="769371" cy="729332"/>
          </a:xfrm>
          <a:custGeom>
            <a:avLst/>
            <a:gdLst>
              <a:gd name="connsiteX0" fmla="*/ 371557 w 769371"/>
              <a:gd name="connsiteY0" fmla="*/ 417469 h 729332"/>
              <a:gd name="connsiteX1" fmla="*/ 395307 w 769371"/>
              <a:gd name="connsiteY1" fmla="*/ 417469 h 729332"/>
              <a:gd name="connsiteX2" fmla="*/ 407807 w 769371"/>
              <a:gd name="connsiteY2" fmla="*/ 426167 h 729332"/>
              <a:gd name="connsiteX3" fmla="*/ 427809 w 769371"/>
              <a:gd name="connsiteY3" fmla="*/ 473381 h 729332"/>
              <a:gd name="connsiteX4" fmla="*/ 405307 w 769371"/>
              <a:gd name="connsiteY4" fmla="*/ 531777 h 729332"/>
              <a:gd name="connsiteX5" fmla="*/ 424059 w 769371"/>
              <a:gd name="connsiteY5" fmla="*/ 576507 h 729332"/>
              <a:gd name="connsiteX6" fmla="*/ 459059 w 769371"/>
              <a:gd name="connsiteY6" fmla="*/ 438591 h 729332"/>
              <a:gd name="connsiteX7" fmla="*/ 470309 w 769371"/>
              <a:gd name="connsiteY7" fmla="*/ 432379 h 729332"/>
              <a:gd name="connsiteX8" fmla="*/ 716563 w 769371"/>
              <a:gd name="connsiteY8" fmla="*/ 490776 h 729332"/>
              <a:gd name="connsiteX9" fmla="*/ 769063 w 769371"/>
              <a:gd name="connsiteY9" fmla="*/ 581477 h 729332"/>
              <a:gd name="connsiteX10" fmla="*/ 765313 w 769371"/>
              <a:gd name="connsiteY10" fmla="*/ 656025 h 729332"/>
              <a:gd name="connsiteX11" fmla="*/ 385307 w 769371"/>
              <a:gd name="connsiteY11" fmla="*/ 729332 h 729332"/>
              <a:gd name="connsiteX12" fmla="*/ 5301 w 769371"/>
              <a:gd name="connsiteY12" fmla="*/ 656025 h 729332"/>
              <a:gd name="connsiteX13" fmla="*/ 301 w 769371"/>
              <a:gd name="connsiteY13" fmla="*/ 581477 h 729332"/>
              <a:gd name="connsiteX14" fmla="*/ 54051 w 769371"/>
              <a:gd name="connsiteY14" fmla="*/ 490776 h 729332"/>
              <a:gd name="connsiteX15" fmla="*/ 296557 w 769371"/>
              <a:gd name="connsiteY15" fmla="*/ 433621 h 729332"/>
              <a:gd name="connsiteX16" fmla="*/ 311557 w 769371"/>
              <a:gd name="connsiteY16" fmla="*/ 442319 h 729332"/>
              <a:gd name="connsiteX17" fmla="*/ 345307 w 769371"/>
              <a:gd name="connsiteY17" fmla="*/ 576507 h 729332"/>
              <a:gd name="connsiteX18" fmla="*/ 365307 w 769371"/>
              <a:gd name="connsiteY18" fmla="*/ 534262 h 729332"/>
              <a:gd name="connsiteX19" fmla="*/ 339057 w 769371"/>
              <a:gd name="connsiteY19" fmla="*/ 473381 h 729332"/>
              <a:gd name="connsiteX20" fmla="*/ 362807 w 769371"/>
              <a:gd name="connsiteY20" fmla="*/ 422439 h 729332"/>
              <a:gd name="connsiteX21" fmla="*/ 371557 w 769371"/>
              <a:gd name="connsiteY21" fmla="*/ 417469 h 729332"/>
              <a:gd name="connsiteX22" fmla="*/ 382559 w 769371"/>
              <a:gd name="connsiteY22" fmla="*/ 0 h 729332"/>
              <a:gd name="connsiteX23" fmla="*/ 532369 w 769371"/>
              <a:gd name="connsiteY23" fmla="*/ 163230 h 729332"/>
              <a:gd name="connsiteX24" fmla="*/ 531121 w 769371"/>
              <a:gd name="connsiteY24" fmla="*/ 184412 h 729332"/>
              <a:gd name="connsiteX25" fmla="*/ 532369 w 769371"/>
              <a:gd name="connsiteY25" fmla="*/ 206841 h 729332"/>
              <a:gd name="connsiteX26" fmla="*/ 474943 w 769371"/>
              <a:gd name="connsiteY26" fmla="*/ 333936 h 729332"/>
              <a:gd name="connsiteX27" fmla="*/ 410025 w 769371"/>
              <a:gd name="connsiteY27" fmla="*/ 385023 h 729332"/>
              <a:gd name="connsiteX28" fmla="*/ 381311 w 769371"/>
              <a:gd name="connsiteY28" fmla="*/ 388761 h 729332"/>
              <a:gd name="connsiteX29" fmla="*/ 352599 w 769371"/>
              <a:gd name="connsiteY29" fmla="*/ 385023 h 729332"/>
              <a:gd name="connsiteX30" fmla="*/ 283935 w 769371"/>
              <a:gd name="connsiteY30" fmla="*/ 328952 h 729332"/>
              <a:gd name="connsiteX31" fmla="*/ 270203 w 769371"/>
              <a:gd name="connsiteY31" fmla="*/ 315246 h 729332"/>
              <a:gd name="connsiteX32" fmla="*/ 268955 w 769371"/>
              <a:gd name="connsiteY32" fmla="*/ 312753 h 729332"/>
              <a:gd name="connsiteX33" fmla="*/ 231503 w 769371"/>
              <a:gd name="connsiteY33" fmla="*/ 206841 h 729332"/>
              <a:gd name="connsiteX34" fmla="*/ 232751 w 769371"/>
              <a:gd name="connsiteY34" fmla="*/ 184412 h 729332"/>
              <a:gd name="connsiteX35" fmla="*/ 231503 w 769371"/>
              <a:gd name="connsiteY35" fmla="*/ 163230 h 729332"/>
              <a:gd name="connsiteX36" fmla="*/ 382559 w 769371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1" h="729332">
                <a:moveTo>
                  <a:pt x="371557" y="417469"/>
                </a:moveTo>
                <a:lnTo>
                  <a:pt x="395307" y="417469"/>
                </a:lnTo>
                <a:cubicBezTo>
                  <a:pt x="400307" y="417469"/>
                  <a:pt x="405307" y="421197"/>
                  <a:pt x="407807" y="426167"/>
                </a:cubicBezTo>
                <a:lnTo>
                  <a:pt x="427809" y="473381"/>
                </a:lnTo>
                <a:lnTo>
                  <a:pt x="405307" y="531777"/>
                </a:lnTo>
                <a:lnTo>
                  <a:pt x="424059" y="576507"/>
                </a:lnTo>
                <a:lnTo>
                  <a:pt x="459059" y="438591"/>
                </a:lnTo>
                <a:cubicBezTo>
                  <a:pt x="461559" y="434864"/>
                  <a:pt x="465309" y="431137"/>
                  <a:pt x="470309" y="432379"/>
                </a:cubicBezTo>
                <a:lnTo>
                  <a:pt x="716563" y="490776"/>
                </a:lnTo>
                <a:cubicBezTo>
                  <a:pt x="716563" y="490776"/>
                  <a:pt x="774063" y="508170"/>
                  <a:pt x="769063" y="581477"/>
                </a:cubicBezTo>
                <a:lnTo>
                  <a:pt x="765313" y="656025"/>
                </a:lnTo>
                <a:cubicBezTo>
                  <a:pt x="765313" y="656025"/>
                  <a:pt x="552811" y="716907"/>
                  <a:pt x="385307" y="729332"/>
                </a:cubicBezTo>
                <a:cubicBezTo>
                  <a:pt x="216555" y="716907"/>
                  <a:pt x="5301" y="656025"/>
                  <a:pt x="5301" y="656025"/>
                </a:cubicBezTo>
                <a:lnTo>
                  <a:pt x="301" y="581477"/>
                </a:lnTo>
                <a:cubicBezTo>
                  <a:pt x="-4699" y="508170"/>
                  <a:pt x="54051" y="490776"/>
                  <a:pt x="54051" y="490776"/>
                </a:cubicBezTo>
                <a:lnTo>
                  <a:pt x="296557" y="433621"/>
                </a:lnTo>
                <a:cubicBezTo>
                  <a:pt x="302807" y="431137"/>
                  <a:pt x="309057" y="434864"/>
                  <a:pt x="311557" y="442319"/>
                </a:cubicBezTo>
                <a:lnTo>
                  <a:pt x="345307" y="576507"/>
                </a:lnTo>
                <a:lnTo>
                  <a:pt x="365307" y="534262"/>
                </a:lnTo>
                <a:lnTo>
                  <a:pt x="339057" y="473381"/>
                </a:lnTo>
                <a:lnTo>
                  <a:pt x="362807" y="422439"/>
                </a:lnTo>
                <a:cubicBezTo>
                  <a:pt x="364057" y="419954"/>
                  <a:pt x="367807" y="417469"/>
                  <a:pt x="371557" y="417469"/>
                </a:cubicBezTo>
                <a:close/>
                <a:moveTo>
                  <a:pt x="382559" y="0"/>
                </a:moveTo>
                <a:cubicBezTo>
                  <a:pt x="464955" y="0"/>
                  <a:pt x="532369" y="73516"/>
                  <a:pt x="532369" y="163230"/>
                </a:cubicBezTo>
                <a:cubicBezTo>
                  <a:pt x="532369" y="169460"/>
                  <a:pt x="532369" y="176936"/>
                  <a:pt x="531121" y="184412"/>
                </a:cubicBezTo>
                <a:cubicBezTo>
                  <a:pt x="532369" y="191889"/>
                  <a:pt x="532369" y="199365"/>
                  <a:pt x="532369" y="206841"/>
                </a:cubicBezTo>
                <a:cubicBezTo>
                  <a:pt x="532369" y="257928"/>
                  <a:pt x="509899" y="304031"/>
                  <a:pt x="474943" y="333936"/>
                </a:cubicBezTo>
                <a:cubicBezTo>
                  <a:pt x="456217" y="353872"/>
                  <a:pt x="427503" y="380039"/>
                  <a:pt x="410025" y="385023"/>
                </a:cubicBezTo>
                <a:cubicBezTo>
                  <a:pt x="400037" y="387515"/>
                  <a:pt x="390051" y="388761"/>
                  <a:pt x="381311" y="388761"/>
                </a:cubicBezTo>
                <a:cubicBezTo>
                  <a:pt x="372573" y="388761"/>
                  <a:pt x="362585" y="387515"/>
                  <a:pt x="352599" y="385023"/>
                </a:cubicBezTo>
                <a:cubicBezTo>
                  <a:pt x="333871" y="380039"/>
                  <a:pt x="301413" y="347642"/>
                  <a:pt x="283935" y="328952"/>
                </a:cubicBezTo>
                <a:cubicBezTo>
                  <a:pt x="278941" y="323968"/>
                  <a:pt x="273949" y="320230"/>
                  <a:pt x="270203" y="315246"/>
                </a:cubicBezTo>
                <a:cubicBezTo>
                  <a:pt x="268955" y="313999"/>
                  <a:pt x="268955" y="312753"/>
                  <a:pt x="268955" y="312753"/>
                </a:cubicBezTo>
                <a:cubicBezTo>
                  <a:pt x="246483" y="285341"/>
                  <a:pt x="231503" y="247960"/>
                  <a:pt x="231503" y="206841"/>
                </a:cubicBezTo>
                <a:cubicBezTo>
                  <a:pt x="231503" y="199365"/>
                  <a:pt x="232751" y="191889"/>
                  <a:pt x="232751" y="184412"/>
                </a:cubicBezTo>
                <a:cubicBezTo>
                  <a:pt x="232751" y="176936"/>
                  <a:pt x="231503" y="169460"/>
                  <a:pt x="231503" y="163230"/>
                </a:cubicBezTo>
                <a:cubicBezTo>
                  <a:pt x="231503" y="73516"/>
                  <a:pt x="298917" y="0"/>
                  <a:pt x="3825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6E5E70A-6CF0-5F48-85C9-072A055D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6624" y="7271219"/>
            <a:ext cx="769378" cy="729332"/>
          </a:xfrm>
          <a:custGeom>
            <a:avLst/>
            <a:gdLst>
              <a:gd name="connsiteX0" fmla="*/ 371564 w 769378"/>
              <a:gd name="connsiteY0" fmla="*/ 417469 h 729332"/>
              <a:gd name="connsiteX1" fmla="*/ 395314 w 769378"/>
              <a:gd name="connsiteY1" fmla="*/ 417469 h 729332"/>
              <a:gd name="connsiteX2" fmla="*/ 407814 w 769378"/>
              <a:gd name="connsiteY2" fmla="*/ 426167 h 729332"/>
              <a:gd name="connsiteX3" fmla="*/ 429066 w 769378"/>
              <a:gd name="connsiteY3" fmla="*/ 473381 h 729332"/>
              <a:gd name="connsiteX4" fmla="*/ 405314 w 769378"/>
              <a:gd name="connsiteY4" fmla="*/ 531777 h 729332"/>
              <a:gd name="connsiteX5" fmla="*/ 424066 w 769378"/>
              <a:gd name="connsiteY5" fmla="*/ 576507 h 729332"/>
              <a:gd name="connsiteX6" fmla="*/ 459066 w 769378"/>
              <a:gd name="connsiteY6" fmla="*/ 438591 h 729332"/>
              <a:gd name="connsiteX7" fmla="*/ 470316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5320 w 769378"/>
              <a:gd name="connsiteY10" fmla="*/ 656025 h 729332"/>
              <a:gd name="connsiteX11" fmla="*/ 385314 w 769378"/>
              <a:gd name="connsiteY11" fmla="*/ 729332 h 729332"/>
              <a:gd name="connsiteX12" fmla="*/ 5308 w 769378"/>
              <a:gd name="connsiteY12" fmla="*/ 656025 h 729332"/>
              <a:gd name="connsiteX13" fmla="*/ 308 w 769378"/>
              <a:gd name="connsiteY13" fmla="*/ 581477 h 729332"/>
              <a:gd name="connsiteX14" fmla="*/ 52808 w 769378"/>
              <a:gd name="connsiteY14" fmla="*/ 490776 h 729332"/>
              <a:gd name="connsiteX15" fmla="*/ 296564 w 769378"/>
              <a:gd name="connsiteY15" fmla="*/ 433621 h 729332"/>
              <a:gd name="connsiteX16" fmla="*/ 310314 w 769378"/>
              <a:gd name="connsiteY16" fmla="*/ 442319 h 729332"/>
              <a:gd name="connsiteX17" fmla="*/ 345314 w 769378"/>
              <a:gd name="connsiteY17" fmla="*/ 576507 h 729332"/>
              <a:gd name="connsiteX18" fmla="*/ 365314 w 769378"/>
              <a:gd name="connsiteY18" fmla="*/ 534262 h 729332"/>
              <a:gd name="connsiteX19" fmla="*/ 339064 w 769378"/>
              <a:gd name="connsiteY19" fmla="*/ 473381 h 729332"/>
              <a:gd name="connsiteX20" fmla="*/ 362814 w 769378"/>
              <a:gd name="connsiteY20" fmla="*/ 422439 h 729332"/>
              <a:gd name="connsiteX21" fmla="*/ 371564 w 769378"/>
              <a:gd name="connsiteY21" fmla="*/ 417469 h 729332"/>
              <a:gd name="connsiteX22" fmla="*/ 382568 w 769378"/>
              <a:gd name="connsiteY22" fmla="*/ 0 h 729332"/>
              <a:gd name="connsiteX23" fmla="*/ 532376 w 769378"/>
              <a:gd name="connsiteY23" fmla="*/ 163230 h 729332"/>
              <a:gd name="connsiteX24" fmla="*/ 531128 w 769378"/>
              <a:gd name="connsiteY24" fmla="*/ 184412 h 729332"/>
              <a:gd name="connsiteX25" fmla="*/ 532376 w 769378"/>
              <a:gd name="connsiteY25" fmla="*/ 206841 h 729332"/>
              <a:gd name="connsiteX26" fmla="*/ 474950 w 769378"/>
              <a:gd name="connsiteY26" fmla="*/ 333936 h 729332"/>
              <a:gd name="connsiteX27" fmla="*/ 410032 w 769378"/>
              <a:gd name="connsiteY27" fmla="*/ 385023 h 729332"/>
              <a:gd name="connsiteX28" fmla="*/ 381318 w 769378"/>
              <a:gd name="connsiteY28" fmla="*/ 388761 h 729332"/>
              <a:gd name="connsiteX29" fmla="*/ 353854 w 769378"/>
              <a:gd name="connsiteY29" fmla="*/ 385023 h 729332"/>
              <a:gd name="connsiteX30" fmla="*/ 283942 w 769378"/>
              <a:gd name="connsiteY30" fmla="*/ 328952 h 729332"/>
              <a:gd name="connsiteX31" fmla="*/ 270210 w 769378"/>
              <a:gd name="connsiteY31" fmla="*/ 315246 h 729332"/>
              <a:gd name="connsiteX32" fmla="*/ 268962 w 769378"/>
              <a:gd name="connsiteY32" fmla="*/ 312753 h 729332"/>
              <a:gd name="connsiteX33" fmla="*/ 231508 w 769378"/>
              <a:gd name="connsiteY33" fmla="*/ 206841 h 729332"/>
              <a:gd name="connsiteX34" fmla="*/ 232758 w 769378"/>
              <a:gd name="connsiteY34" fmla="*/ 184412 h 729332"/>
              <a:gd name="connsiteX35" fmla="*/ 231508 w 769378"/>
              <a:gd name="connsiteY35" fmla="*/ 163230 h 729332"/>
              <a:gd name="connsiteX36" fmla="*/ 382568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1564" y="417469"/>
                </a:moveTo>
                <a:lnTo>
                  <a:pt x="395314" y="417469"/>
                </a:lnTo>
                <a:cubicBezTo>
                  <a:pt x="400314" y="417469"/>
                  <a:pt x="405314" y="421197"/>
                  <a:pt x="407814" y="426167"/>
                </a:cubicBezTo>
                <a:lnTo>
                  <a:pt x="429066" y="473381"/>
                </a:lnTo>
                <a:lnTo>
                  <a:pt x="405314" y="531777"/>
                </a:lnTo>
                <a:lnTo>
                  <a:pt x="424066" y="576507"/>
                </a:lnTo>
                <a:lnTo>
                  <a:pt x="459066" y="438591"/>
                </a:lnTo>
                <a:cubicBezTo>
                  <a:pt x="46156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2" y="508170"/>
                  <a:pt x="769070" y="581477"/>
                </a:cubicBezTo>
                <a:lnTo>
                  <a:pt x="765320" y="656025"/>
                </a:lnTo>
                <a:cubicBezTo>
                  <a:pt x="765320" y="656025"/>
                  <a:pt x="552818" y="716907"/>
                  <a:pt x="38531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8" y="490776"/>
                  <a:pt x="52808" y="490776"/>
                </a:cubicBezTo>
                <a:lnTo>
                  <a:pt x="296564" y="433621"/>
                </a:lnTo>
                <a:cubicBezTo>
                  <a:pt x="302814" y="431137"/>
                  <a:pt x="309064" y="434864"/>
                  <a:pt x="310314" y="442319"/>
                </a:cubicBezTo>
                <a:lnTo>
                  <a:pt x="345314" y="576507"/>
                </a:lnTo>
                <a:lnTo>
                  <a:pt x="365314" y="534262"/>
                </a:lnTo>
                <a:lnTo>
                  <a:pt x="339064" y="473381"/>
                </a:lnTo>
                <a:lnTo>
                  <a:pt x="36281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2568" y="0"/>
                </a:moveTo>
                <a:cubicBezTo>
                  <a:pt x="464962" y="0"/>
                  <a:pt x="532376" y="73516"/>
                  <a:pt x="532376" y="163230"/>
                </a:cubicBezTo>
                <a:cubicBezTo>
                  <a:pt x="532376" y="169460"/>
                  <a:pt x="532376" y="176936"/>
                  <a:pt x="531128" y="184412"/>
                </a:cubicBezTo>
                <a:cubicBezTo>
                  <a:pt x="532376" y="191889"/>
                  <a:pt x="532376" y="199365"/>
                  <a:pt x="532376" y="206841"/>
                </a:cubicBezTo>
                <a:cubicBezTo>
                  <a:pt x="532376" y="257928"/>
                  <a:pt x="509906" y="304031"/>
                  <a:pt x="474950" y="333936"/>
                </a:cubicBezTo>
                <a:cubicBezTo>
                  <a:pt x="456224" y="353872"/>
                  <a:pt x="427510" y="380039"/>
                  <a:pt x="410032" y="385023"/>
                </a:cubicBezTo>
                <a:cubicBezTo>
                  <a:pt x="400044" y="387515"/>
                  <a:pt x="390058" y="388761"/>
                  <a:pt x="381318" y="388761"/>
                </a:cubicBezTo>
                <a:cubicBezTo>
                  <a:pt x="372580" y="388761"/>
                  <a:pt x="362592" y="387515"/>
                  <a:pt x="353854" y="385023"/>
                </a:cubicBezTo>
                <a:cubicBezTo>
                  <a:pt x="333878" y="380039"/>
                  <a:pt x="302668" y="347642"/>
                  <a:pt x="283942" y="328952"/>
                </a:cubicBezTo>
                <a:cubicBezTo>
                  <a:pt x="277700" y="323968"/>
                  <a:pt x="275204" y="320230"/>
                  <a:pt x="270210" y="315246"/>
                </a:cubicBezTo>
                <a:cubicBezTo>
                  <a:pt x="268962" y="313999"/>
                  <a:pt x="268962" y="312753"/>
                  <a:pt x="268962" y="312753"/>
                </a:cubicBezTo>
                <a:cubicBezTo>
                  <a:pt x="246490" y="285341"/>
                  <a:pt x="231508" y="247960"/>
                  <a:pt x="231508" y="206841"/>
                </a:cubicBezTo>
                <a:cubicBezTo>
                  <a:pt x="231508" y="199365"/>
                  <a:pt x="232758" y="191889"/>
                  <a:pt x="232758" y="184412"/>
                </a:cubicBezTo>
                <a:cubicBezTo>
                  <a:pt x="232758" y="176936"/>
                  <a:pt x="231508" y="169460"/>
                  <a:pt x="231508" y="163230"/>
                </a:cubicBezTo>
                <a:cubicBezTo>
                  <a:pt x="231508" y="73516"/>
                  <a:pt x="298924" y="0"/>
                  <a:pt x="3825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C92D5189-5023-7C42-847B-FAC5D3438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894" y="8243493"/>
            <a:ext cx="769373" cy="729332"/>
          </a:xfrm>
          <a:custGeom>
            <a:avLst/>
            <a:gdLst>
              <a:gd name="connsiteX0" fmla="*/ 371558 w 769373"/>
              <a:gd name="connsiteY0" fmla="*/ 417469 h 729332"/>
              <a:gd name="connsiteX1" fmla="*/ 395309 w 769373"/>
              <a:gd name="connsiteY1" fmla="*/ 417469 h 729332"/>
              <a:gd name="connsiteX2" fmla="*/ 407809 w 769373"/>
              <a:gd name="connsiteY2" fmla="*/ 426167 h 729332"/>
              <a:gd name="connsiteX3" fmla="*/ 427809 w 769373"/>
              <a:gd name="connsiteY3" fmla="*/ 473381 h 729332"/>
              <a:gd name="connsiteX4" fmla="*/ 405309 w 769373"/>
              <a:gd name="connsiteY4" fmla="*/ 531777 h 729332"/>
              <a:gd name="connsiteX5" fmla="*/ 424059 w 769373"/>
              <a:gd name="connsiteY5" fmla="*/ 576507 h 729332"/>
              <a:gd name="connsiteX6" fmla="*/ 460310 w 769373"/>
              <a:gd name="connsiteY6" fmla="*/ 438591 h 729332"/>
              <a:gd name="connsiteX7" fmla="*/ 470310 w 769373"/>
              <a:gd name="connsiteY7" fmla="*/ 432379 h 729332"/>
              <a:gd name="connsiteX8" fmla="*/ 716564 w 769373"/>
              <a:gd name="connsiteY8" fmla="*/ 490776 h 729332"/>
              <a:gd name="connsiteX9" fmla="*/ 769065 w 769373"/>
              <a:gd name="connsiteY9" fmla="*/ 581477 h 729332"/>
              <a:gd name="connsiteX10" fmla="*/ 765315 w 769373"/>
              <a:gd name="connsiteY10" fmla="*/ 656025 h 729332"/>
              <a:gd name="connsiteX11" fmla="*/ 385308 w 769373"/>
              <a:gd name="connsiteY11" fmla="*/ 729332 h 729332"/>
              <a:gd name="connsiteX12" fmla="*/ 5302 w 769373"/>
              <a:gd name="connsiteY12" fmla="*/ 656025 h 729332"/>
              <a:gd name="connsiteX13" fmla="*/ 302 w 769373"/>
              <a:gd name="connsiteY13" fmla="*/ 581477 h 729332"/>
              <a:gd name="connsiteX14" fmla="*/ 54053 w 769373"/>
              <a:gd name="connsiteY14" fmla="*/ 490776 h 729332"/>
              <a:gd name="connsiteX15" fmla="*/ 296557 w 769373"/>
              <a:gd name="connsiteY15" fmla="*/ 433621 h 729332"/>
              <a:gd name="connsiteX16" fmla="*/ 311557 w 769373"/>
              <a:gd name="connsiteY16" fmla="*/ 442319 h 729332"/>
              <a:gd name="connsiteX17" fmla="*/ 346558 w 769373"/>
              <a:gd name="connsiteY17" fmla="*/ 576507 h 729332"/>
              <a:gd name="connsiteX18" fmla="*/ 365308 w 769373"/>
              <a:gd name="connsiteY18" fmla="*/ 534262 h 729332"/>
              <a:gd name="connsiteX19" fmla="*/ 339058 w 769373"/>
              <a:gd name="connsiteY19" fmla="*/ 473381 h 729332"/>
              <a:gd name="connsiteX20" fmla="*/ 362808 w 769373"/>
              <a:gd name="connsiteY20" fmla="*/ 422439 h 729332"/>
              <a:gd name="connsiteX21" fmla="*/ 371558 w 769373"/>
              <a:gd name="connsiteY21" fmla="*/ 417469 h 729332"/>
              <a:gd name="connsiteX22" fmla="*/ 388055 w 769373"/>
              <a:gd name="connsiteY22" fmla="*/ 0 h 729332"/>
              <a:gd name="connsiteX23" fmla="*/ 537867 w 769373"/>
              <a:gd name="connsiteY23" fmla="*/ 163230 h 729332"/>
              <a:gd name="connsiteX24" fmla="*/ 536618 w 769373"/>
              <a:gd name="connsiteY24" fmla="*/ 184412 h 729332"/>
              <a:gd name="connsiteX25" fmla="*/ 537867 w 769373"/>
              <a:gd name="connsiteY25" fmla="*/ 206841 h 729332"/>
              <a:gd name="connsiteX26" fmla="*/ 480439 w 769373"/>
              <a:gd name="connsiteY26" fmla="*/ 333935 h 729332"/>
              <a:gd name="connsiteX27" fmla="*/ 415520 w 769373"/>
              <a:gd name="connsiteY27" fmla="*/ 385023 h 729332"/>
              <a:gd name="connsiteX28" fmla="*/ 386807 w 769373"/>
              <a:gd name="connsiteY28" fmla="*/ 388761 h 729332"/>
              <a:gd name="connsiteX29" fmla="*/ 358093 w 769373"/>
              <a:gd name="connsiteY29" fmla="*/ 385023 h 729332"/>
              <a:gd name="connsiteX30" fmla="*/ 289429 w 769373"/>
              <a:gd name="connsiteY30" fmla="*/ 328951 h 729332"/>
              <a:gd name="connsiteX31" fmla="*/ 275696 w 769373"/>
              <a:gd name="connsiteY31" fmla="*/ 315245 h 729332"/>
              <a:gd name="connsiteX32" fmla="*/ 274448 w 769373"/>
              <a:gd name="connsiteY32" fmla="*/ 312753 h 729332"/>
              <a:gd name="connsiteX33" fmla="*/ 236995 w 769373"/>
              <a:gd name="connsiteY33" fmla="*/ 206841 h 729332"/>
              <a:gd name="connsiteX34" fmla="*/ 238243 w 769373"/>
              <a:gd name="connsiteY34" fmla="*/ 184412 h 729332"/>
              <a:gd name="connsiteX35" fmla="*/ 236995 w 769373"/>
              <a:gd name="connsiteY35" fmla="*/ 163230 h 729332"/>
              <a:gd name="connsiteX36" fmla="*/ 388055 w 769373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3" h="729332">
                <a:moveTo>
                  <a:pt x="371558" y="417469"/>
                </a:moveTo>
                <a:lnTo>
                  <a:pt x="395309" y="417469"/>
                </a:lnTo>
                <a:cubicBezTo>
                  <a:pt x="400309" y="417469"/>
                  <a:pt x="405309" y="421197"/>
                  <a:pt x="407809" y="426167"/>
                </a:cubicBezTo>
                <a:lnTo>
                  <a:pt x="427809" y="473381"/>
                </a:lnTo>
                <a:lnTo>
                  <a:pt x="405309" y="531777"/>
                </a:lnTo>
                <a:lnTo>
                  <a:pt x="424059" y="576507"/>
                </a:lnTo>
                <a:lnTo>
                  <a:pt x="460310" y="438591"/>
                </a:lnTo>
                <a:cubicBezTo>
                  <a:pt x="461560" y="434864"/>
                  <a:pt x="465310" y="431137"/>
                  <a:pt x="470310" y="432379"/>
                </a:cubicBezTo>
                <a:lnTo>
                  <a:pt x="716564" y="490776"/>
                </a:lnTo>
                <a:cubicBezTo>
                  <a:pt x="716564" y="490776"/>
                  <a:pt x="774065" y="508170"/>
                  <a:pt x="769065" y="581477"/>
                </a:cubicBezTo>
                <a:lnTo>
                  <a:pt x="765315" y="656025"/>
                </a:lnTo>
                <a:cubicBezTo>
                  <a:pt x="765315" y="656025"/>
                  <a:pt x="552811" y="716907"/>
                  <a:pt x="385308" y="729332"/>
                </a:cubicBezTo>
                <a:cubicBezTo>
                  <a:pt x="216556" y="716907"/>
                  <a:pt x="5302" y="656025"/>
                  <a:pt x="5302" y="656025"/>
                </a:cubicBezTo>
                <a:lnTo>
                  <a:pt x="302" y="581477"/>
                </a:lnTo>
                <a:cubicBezTo>
                  <a:pt x="-4698" y="508170"/>
                  <a:pt x="54053" y="490776"/>
                  <a:pt x="54053" y="490776"/>
                </a:cubicBezTo>
                <a:lnTo>
                  <a:pt x="296557" y="433621"/>
                </a:lnTo>
                <a:cubicBezTo>
                  <a:pt x="302807" y="431137"/>
                  <a:pt x="309057" y="434864"/>
                  <a:pt x="311557" y="442319"/>
                </a:cubicBezTo>
                <a:lnTo>
                  <a:pt x="346558" y="576507"/>
                </a:lnTo>
                <a:lnTo>
                  <a:pt x="365308" y="534262"/>
                </a:lnTo>
                <a:lnTo>
                  <a:pt x="339058" y="473381"/>
                </a:lnTo>
                <a:lnTo>
                  <a:pt x="362808" y="422439"/>
                </a:lnTo>
                <a:cubicBezTo>
                  <a:pt x="364058" y="419954"/>
                  <a:pt x="367808" y="417469"/>
                  <a:pt x="371558" y="417469"/>
                </a:cubicBezTo>
                <a:close/>
                <a:moveTo>
                  <a:pt x="388055" y="0"/>
                </a:moveTo>
                <a:cubicBezTo>
                  <a:pt x="470451" y="0"/>
                  <a:pt x="537867" y="73516"/>
                  <a:pt x="537867" y="163230"/>
                </a:cubicBezTo>
                <a:cubicBezTo>
                  <a:pt x="537867" y="169460"/>
                  <a:pt x="536618" y="176936"/>
                  <a:pt x="536618" y="184412"/>
                </a:cubicBezTo>
                <a:cubicBezTo>
                  <a:pt x="536618" y="191888"/>
                  <a:pt x="537867" y="199364"/>
                  <a:pt x="537867" y="206841"/>
                </a:cubicBezTo>
                <a:cubicBezTo>
                  <a:pt x="537867" y="257928"/>
                  <a:pt x="515395" y="304031"/>
                  <a:pt x="480439" y="333935"/>
                </a:cubicBezTo>
                <a:cubicBezTo>
                  <a:pt x="461712" y="353872"/>
                  <a:pt x="432998" y="380039"/>
                  <a:pt x="415520" y="385023"/>
                </a:cubicBezTo>
                <a:cubicBezTo>
                  <a:pt x="405533" y="387515"/>
                  <a:pt x="395546" y="388761"/>
                  <a:pt x="386807" y="388761"/>
                </a:cubicBezTo>
                <a:cubicBezTo>
                  <a:pt x="378068" y="388761"/>
                  <a:pt x="368080" y="387515"/>
                  <a:pt x="358093" y="385023"/>
                </a:cubicBezTo>
                <a:cubicBezTo>
                  <a:pt x="339366" y="380039"/>
                  <a:pt x="306907" y="347642"/>
                  <a:pt x="289429" y="328951"/>
                </a:cubicBezTo>
                <a:cubicBezTo>
                  <a:pt x="284435" y="323967"/>
                  <a:pt x="279442" y="320229"/>
                  <a:pt x="275696" y="315245"/>
                </a:cubicBezTo>
                <a:cubicBezTo>
                  <a:pt x="274448" y="313999"/>
                  <a:pt x="274448" y="312753"/>
                  <a:pt x="274448" y="312753"/>
                </a:cubicBezTo>
                <a:cubicBezTo>
                  <a:pt x="251976" y="285340"/>
                  <a:pt x="236995" y="247959"/>
                  <a:pt x="236995" y="206841"/>
                </a:cubicBezTo>
                <a:cubicBezTo>
                  <a:pt x="236995" y="199364"/>
                  <a:pt x="238243" y="191888"/>
                  <a:pt x="238243" y="184412"/>
                </a:cubicBezTo>
                <a:cubicBezTo>
                  <a:pt x="238243" y="176936"/>
                  <a:pt x="236995" y="169460"/>
                  <a:pt x="236995" y="163230"/>
                </a:cubicBezTo>
                <a:cubicBezTo>
                  <a:pt x="236995" y="73516"/>
                  <a:pt x="304410" y="0"/>
                  <a:pt x="388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4B5B0A6-8589-F84E-9D3A-45A9754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060" y="8243493"/>
            <a:ext cx="769379" cy="729332"/>
          </a:xfrm>
          <a:custGeom>
            <a:avLst/>
            <a:gdLst>
              <a:gd name="connsiteX0" fmla="*/ 371564 w 769379"/>
              <a:gd name="connsiteY0" fmla="*/ 417469 h 729332"/>
              <a:gd name="connsiteX1" fmla="*/ 395315 w 769379"/>
              <a:gd name="connsiteY1" fmla="*/ 417469 h 729332"/>
              <a:gd name="connsiteX2" fmla="*/ 407815 w 769379"/>
              <a:gd name="connsiteY2" fmla="*/ 426167 h 729332"/>
              <a:gd name="connsiteX3" fmla="*/ 429065 w 769379"/>
              <a:gd name="connsiteY3" fmla="*/ 473381 h 729332"/>
              <a:gd name="connsiteX4" fmla="*/ 404065 w 769379"/>
              <a:gd name="connsiteY4" fmla="*/ 531777 h 729332"/>
              <a:gd name="connsiteX5" fmla="*/ 424065 w 769379"/>
              <a:gd name="connsiteY5" fmla="*/ 576507 h 729332"/>
              <a:gd name="connsiteX6" fmla="*/ 459066 w 769379"/>
              <a:gd name="connsiteY6" fmla="*/ 438591 h 729332"/>
              <a:gd name="connsiteX7" fmla="*/ 470316 w 769379"/>
              <a:gd name="connsiteY7" fmla="*/ 432379 h 729332"/>
              <a:gd name="connsiteX8" fmla="*/ 716570 w 769379"/>
              <a:gd name="connsiteY8" fmla="*/ 490776 h 729332"/>
              <a:gd name="connsiteX9" fmla="*/ 769071 w 769379"/>
              <a:gd name="connsiteY9" fmla="*/ 581477 h 729332"/>
              <a:gd name="connsiteX10" fmla="*/ 764071 w 769379"/>
              <a:gd name="connsiteY10" fmla="*/ 656025 h 729332"/>
              <a:gd name="connsiteX11" fmla="*/ 385314 w 769379"/>
              <a:gd name="connsiteY11" fmla="*/ 729332 h 729332"/>
              <a:gd name="connsiteX12" fmla="*/ 5308 w 769379"/>
              <a:gd name="connsiteY12" fmla="*/ 656025 h 729332"/>
              <a:gd name="connsiteX13" fmla="*/ 308 w 769379"/>
              <a:gd name="connsiteY13" fmla="*/ 581477 h 729332"/>
              <a:gd name="connsiteX14" fmla="*/ 52809 w 769379"/>
              <a:gd name="connsiteY14" fmla="*/ 490776 h 729332"/>
              <a:gd name="connsiteX15" fmla="*/ 296563 w 769379"/>
              <a:gd name="connsiteY15" fmla="*/ 433621 h 729332"/>
              <a:gd name="connsiteX16" fmla="*/ 310313 w 769379"/>
              <a:gd name="connsiteY16" fmla="*/ 442319 h 729332"/>
              <a:gd name="connsiteX17" fmla="*/ 345314 w 769379"/>
              <a:gd name="connsiteY17" fmla="*/ 576507 h 729332"/>
              <a:gd name="connsiteX18" fmla="*/ 365314 w 769379"/>
              <a:gd name="connsiteY18" fmla="*/ 534262 h 729332"/>
              <a:gd name="connsiteX19" fmla="*/ 339064 w 769379"/>
              <a:gd name="connsiteY19" fmla="*/ 473381 h 729332"/>
              <a:gd name="connsiteX20" fmla="*/ 361564 w 769379"/>
              <a:gd name="connsiteY20" fmla="*/ 422439 h 729332"/>
              <a:gd name="connsiteX21" fmla="*/ 371564 w 769379"/>
              <a:gd name="connsiteY21" fmla="*/ 417469 h 729332"/>
              <a:gd name="connsiteX22" fmla="*/ 386811 w 769379"/>
              <a:gd name="connsiteY22" fmla="*/ 0 h 729332"/>
              <a:gd name="connsiteX23" fmla="*/ 537869 w 769379"/>
              <a:gd name="connsiteY23" fmla="*/ 163230 h 729332"/>
              <a:gd name="connsiteX24" fmla="*/ 535372 w 769379"/>
              <a:gd name="connsiteY24" fmla="*/ 184412 h 729332"/>
              <a:gd name="connsiteX25" fmla="*/ 537869 w 769379"/>
              <a:gd name="connsiteY25" fmla="*/ 206841 h 729332"/>
              <a:gd name="connsiteX26" fmla="*/ 480442 w 769379"/>
              <a:gd name="connsiteY26" fmla="*/ 333936 h 729332"/>
              <a:gd name="connsiteX27" fmla="*/ 415524 w 769379"/>
              <a:gd name="connsiteY27" fmla="*/ 385023 h 729332"/>
              <a:gd name="connsiteX28" fmla="*/ 386811 w 769379"/>
              <a:gd name="connsiteY28" fmla="*/ 388761 h 729332"/>
              <a:gd name="connsiteX29" fmla="*/ 359345 w 769379"/>
              <a:gd name="connsiteY29" fmla="*/ 385023 h 729332"/>
              <a:gd name="connsiteX30" fmla="*/ 288186 w 769379"/>
              <a:gd name="connsiteY30" fmla="*/ 328952 h 729332"/>
              <a:gd name="connsiteX31" fmla="*/ 275702 w 769379"/>
              <a:gd name="connsiteY31" fmla="*/ 315246 h 729332"/>
              <a:gd name="connsiteX32" fmla="*/ 274453 w 769379"/>
              <a:gd name="connsiteY32" fmla="*/ 312753 h 729332"/>
              <a:gd name="connsiteX33" fmla="*/ 237001 w 769379"/>
              <a:gd name="connsiteY33" fmla="*/ 206841 h 729332"/>
              <a:gd name="connsiteX34" fmla="*/ 238249 w 769379"/>
              <a:gd name="connsiteY34" fmla="*/ 184412 h 729332"/>
              <a:gd name="connsiteX35" fmla="*/ 237001 w 769379"/>
              <a:gd name="connsiteY35" fmla="*/ 163230 h 729332"/>
              <a:gd name="connsiteX36" fmla="*/ 386811 w 769379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9" h="729332">
                <a:moveTo>
                  <a:pt x="371564" y="417469"/>
                </a:moveTo>
                <a:lnTo>
                  <a:pt x="395315" y="417469"/>
                </a:lnTo>
                <a:cubicBezTo>
                  <a:pt x="400315" y="417469"/>
                  <a:pt x="405315" y="421197"/>
                  <a:pt x="407815" y="426167"/>
                </a:cubicBezTo>
                <a:lnTo>
                  <a:pt x="429065" y="473381"/>
                </a:lnTo>
                <a:lnTo>
                  <a:pt x="404065" y="531777"/>
                </a:lnTo>
                <a:lnTo>
                  <a:pt x="424065" y="576507"/>
                </a:lnTo>
                <a:lnTo>
                  <a:pt x="459066" y="438591"/>
                </a:lnTo>
                <a:cubicBezTo>
                  <a:pt x="46031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1" y="508170"/>
                  <a:pt x="769071" y="581477"/>
                </a:cubicBezTo>
                <a:lnTo>
                  <a:pt x="764071" y="656025"/>
                </a:lnTo>
                <a:cubicBezTo>
                  <a:pt x="764071" y="656025"/>
                  <a:pt x="552817" y="716907"/>
                  <a:pt x="38531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9" y="490776"/>
                  <a:pt x="52809" y="490776"/>
                </a:cubicBezTo>
                <a:lnTo>
                  <a:pt x="296563" y="433621"/>
                </a:lnTo>
                <a:cubicBezTo>
                  <a:pt x="302813" y="431137"/>
                  <a:pt x="309063" y="434864"/>
                  <a:pt x="310313" y="442319"/>
                </a:cubicBezTo>
                <a:lnTo>
                  <a:pt x="345314" y="576507"/>
                </a:lnTo>
                <a:lnTo>
                  <a:pt x="365314" y="534262"/>
                </a:lnTo>
                <a:lnTo>
                  <a:pt x="339064" y="473381"/>
                </a:lnTo>
                <a:lnTo>
                  <a:pt x="36156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6811" y="0"/>
                </a:moveTo>
                <a:cubicBezTo>
                  <a:pt x="470454" y="0"/>
                  <a:pt x="537869" y="73516"/>
                  <a:pt x="537869" y="163230"/>
                </a:cubicBezTo>
                <a:cubicBezTo>
                  <a:pt x="537869" y="169460"/>
                  <a:pt x="536620" y="176936"/>
                  <a:pt x="535372" y="184412"/>
                </a:cubicBezTo>
                <a:cubicBezTo>
                  <a:pt x="536620" y="191889"/>
                  <a:pt x="537869" y="199365"/>
                  <a:pt x="537869" y="206841"/>
                </a:cubicBezTo>
                <a:cubicBezTo>
                  <a:pt x="537869" y="257928"/>
                  <a:pt x="515397" y="304031"/>
                  <a:pt x="480442" y="333936"/>
                </a:cubicBezTo>
                <a:cubicBezTo>
                  <a:pt x="460467" y="353872"/>
                  <a:pt x="433002" y="380039"/>
                  <a:pt x="415524" y="385023"/>
                </a:cubicBezTo>
                <a:cubicBezTo>
                  <a:pt x="405537" y="387515"/>
                  <a:pt x="395549" y="388761"/>
                  <a:pt x="386811" y="388761"/>
                </a:cubicBezTo>
                <a:cubicBezTo>
                  <a:pt x="378072" y="388761"/>
                  <a:pt x="368084" y="387515"/>
                  <a:pt x="359345" y="385023"/>
                </a:cubicBezTo>
                <a:cubicBezTo>
                  <a:pt x="339371" y="380039"/>
                  <a:pt x="308161" y="347642"/>
                  <a:pt x="288186" y="328952"/>
                </a:cubicBezTo>
                <a:cubicBezTo>
                  <a:pt x="283192" y="323968"/>
                  <a:pt x="279447" y="320230"/>
                  <a:pt x="275702" y="315246"/>
                </a:cubicBezTo>
                <a:cubicBezTo>
                  <a:pt x="274453" y="313999"/>
                  <a:pt x="274453" y="312753"/>
                  <a:pt x="274453" y="312753"/>
                </a:cubicBezTo>
                <a:cubicBezTo>
                  <a:pt x="250734" y="285341"/>
                  <a:pt x="237001" y="247960"/>
                  <a:pt x="237001" y="206841"/>
                </a:cubicBezTo>
                <a:cubicBezTo>
                  <a:pt x="237001" y="199365"/>
                  <a:pt x="237001" y="191889"/>
                  <a:pt x="238249" y="184412"/>
                </a:cubicBezTo>
                <a:cubicBezTo>
                  <a:pt x="237001" y="176936"/>
                  <a:pt x="237001" y="169460"/>
                  <a:pt x="237001" y="163230"/>
                </a:cubicBezTo>
                <a:cubicBezTo>
                  <a:pt x="237001" y="73516"/>
                  <a:pt x="304415" y="0"/>
                  <a:pt x="3868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E07FC6E4-F5EB-F746-B55E-01110792A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8230" y="8243493"/>
            <a:ext cx="769378" cy="729332"/>
          </a:xfrm>
          <a:custGeom>
            <a:avLst/>
            <a:gdLst>
              <a:gd name="connsiteX0" fmla="*/ 371564 w 769378"/>
              <a:gd name="connsiteY0" fmla="*/ 417469 h 729332"/>
              <a:gd name="connsiteX1" fmla="*/ 394065 w 769378"/>
              <a:gd name="connsiteY1" fmla="*/ 417469 h 729332"/>
              <a:gd name="connsiteX2" fmla="*/ 407815 w 769378"/>
              <a:gd name="connsiteY2" fmla="*/ 426167 h 729332"/>
              <a:gd name="connsiteX3" fmla="*/ 427816 w 769378"/>
              <a:gd name="connsiteY3" fmla="*/ 473381 h 729332"/>
              <a:gd name="connsiteX4" fmla="*/ 404065 w 769378"/>
              <a:gd name="connsiteY4" fmla="*/ 531777 h 729332"/>
              <a:gd name="connsiteX5" fmla="*/ 424066 w 769378"/>
              <a:gd name="connsiteY5" fmla="*/ 576507 h 729332"/>
              <a:gd name="connsiteX6" fmla="*/ 459066 w 769378"/>
              <a:gd name="connsiteY6" fmla="*/ 438591 h 729332"/>
              <a:gd name="connsiteX7" fmla="*/ 470316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4070 w 769378"/>
              <a:gd name="connsiteY10" fmla="*/ 656025 h 729332"/>
              <a:gd name="connsiteX11" fmla="*/ 384064 w 769378"/>
              <a:gd name="connsiteY11" fmla="*/ 729332 h 729332"/>
              <a:gd name="connsiteX12" fmla="*/ 5308 w 769378"/>
              <a:gd name="connsiteY12" fmla="*/ 656025 h 729332"/>
              <a:gd name="connsiteX13" fmla="*/ 308 w 769378"/>
              <a:gd name="connsiteY13" fmla="*/ 581477 h 729332"/>
              <a:gd name="connsiteX14" fmla="*/ 52809 w 769378"/>
              <a:gd name="connsiteY14" fmla="*/ 490776 h 729332"/>
              <a:gd name="connsiteX15" fmla="*/ 296563 w 769378"/>
              <a:gd name="connsiteY15" fmla="*/ 433621 h 729332"/>
              <a:gd name="connsiteX16" fmla="*/ 310313 w 769378"/>
              <a:gd name="connsiteY16" fmla="*/ 442319 h 729332"/>
              <a:gd name="connsiteX17" fmla="*/ 345314 w 769378"/>
              <a:gd name="connsiteY17" fmla="*/ 576507 h 729332"/>
              <a:gd name="connsiteX18" fmla="*/ 364064 w 769378"/>
              <a:gd name="connsiteY18" fmla="*/ 534262 h 729332"/>
              <a:gd name="connsiteX19" fmla="*/ 339064 w 769378"/>
              <a:gd name="connsiteY19" fmla="*/ 473381 h 729332"/>
              <a:gd name="connsiteX20" fmla="*/ 361564 w 769378"/>
              <a:gd name="connsiteY20" fmla="*/ 422439 h 729332"/>
              <a:gd name="connsiteX21" fmla="*/ 371564 w 769378"/>
              <a:gd name="connsiteY21" fmla="*/ 417469 h 729332"/>
              <a:gd name="connsiteX22" fmla="*/ 386814 w 769378"/>
              <a:gd name="connsiteY22" fmla="*/ 0 h 729332"/>
              <a:gd name="connsiteX23" fmla="*/ 537874 w 769378"/>
              <a:gd name="connsiteY23" fmla="*/ 163230 h 729332"/>
              <a:gd name="connsiteX24" fmla="*/ 535376 w 769378"/>
              <a:gd name="connsiteY24" fmla="*/ 184412 h 729332"/>
              <a:gd name="connsiteX25" fmla="*/ 537874 w 769378"/>
              <a:gd name="connsiteY25" fmla="*/ 206841 h 729332"/>
              <a:gd name="connsiteX26" fmla="*/ 479198 w 769378"/>
              <a:gd name="connsiteY26" fmla="*/ 333936 h 729332"/>
              <a:gd name="connsiteX27" fmla="*/ 415528 w 769378"/>
              <a:gd name="connsiteY27" fmla="*/ 385023 h 729332"/>
              <a:gd name="connsiteX28" fmla="*/ 385565 w 769378"/>
              <a:gd name="connsiteY28" fmla="*/ 388761 h 729332"/>
              <a:gd name="connsiteX29" fmla="*/ 358100 w 769378"/>
              <a:gd name="connsiteY29" fmla="*/ 385023 h 729332"/>
              <a:gd name="connsiteX30" fmla="*/ 288188 w 769378"/>
              <a:gd name="connsiteY30" fmla="*/ 328952 h 729332"/>
              <a:gd name="connsiteX31" fmla="*/ 274455 w 769378"/>
              <a:gd name="connsiteY31" fmla="*/ 315246 h 729332"/>
              <a:gd name="connsiteX32" fmla="*/ 274455 w 769378"/>
              <a:gd name="connsiteY32" fmla="*/ 312753 h 729332"/>
              <a:gd name="connsiteX33" fmla="*/ 237002 w 769378"/>
              <a:gd name="connsiteY33" fmla="*/ 206841 h 729332"/>
              <a:gd name="connsiteX34" fmla="*/ 238250 w 769378"/>
              <a:gd name="connsiteY34" fmla="*/ 184412 h 729332"/>
              <a:gd name="connsiteX35" fmla="*/ 237002 w 769378"/>
              <a:gd name="connsiteY35" fmla="*/ 163230 h 729332"/>
              <a:gd name="connsiteX36" fmla="*/ 386814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1564" y="417469"/>
                </a:moveTo>
                <a:lnTo>
                  <a:pt x="394065" y="417469"/>
                </a:lnTo>
                <a:cubicBezTo>
                  <a:pt x="400315" y="417469"/>
                  <a:pt x="405315" y="421197"/>
                  <a:pt x="407815" y="426167"/>
                </a:cubicBezTo>
                <a:lnTo>
                  <a:pt x="427816" y="473381"/>
                </a:lnTo>
                <a:lnTo>
                  <a:pt x="404065" y="531777"/>
                </a:lnTo>
                <a:lnTo>
                  <a:pt x="424066" y="576507"/>
                </a:lnTo>
                <a:lnTo>
                  <a:pt x="459066" y="438591"/>
                </a:lnTo>
                <a:cubicBezTo>
                  <a:pt x="46031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0" y="508170"/>
                  <a:pt x="769070" y="581477"/>
                </a:cubicBezTo>
                <a:lnTo>
                  <a:pt x="764070" y="656025"/>
                </a:lnTo>
                <a:cubicBezTo>
                  <a:pt x="764070" y="656025"/>
                  <a:pt x="552818" y="716907"/>
                  <a:pt x="38406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9" y="490776"/>
                  <a:pt x="52809" y="490776"/>
                </a:cubicBezTo>
                <a:lnTo>
                  <a:pt x="296563" y="433621"/>
                </a:lnTo>
                <a:cubicBezTo>
                  <a:pt x="302813" y="431137"/>
                  <a:pt x="309063" y="434864"/>
                  <a:pt x="310313" y="442319"/>
                </a:cubicBezTo>
                <a:lnTo>
                  <a:pt x="345314" y="576507"/>
                </a:lnTo>
                <a:lnTo>
                  <a:pt x="364064" y="534262"/>
                </a:lnTo>
                <a:lnTo>
                  <a:pt x="339064" y="473381"/>
                </a:lnTo>
                <a:lnTo>
                  <a:pt x="36156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6814" y="0"/>
                </a:moveTo>
                <a:cubicBezTo>
                  <a:pt x="470458" y="0"/>
                  <a:pt x="537874" y="73516"/>
                  <a:pt x="537874" y="163230"/>
                </a:cubicBezTo>
                <a:cubicBezTo>
                  <a:pt x="537874" y="169460"/>
                  <a:pt x="536626" y="176936"/>
                  <a:pt x="535376" y="184412"/>
                </a:cubicBezTo>
                <a:cubicBezTo>
                  <a:pt x="536626" y="191889"/>
                  <a:pt x="537874" y="199365"/>
                  <a:pt x="537874" y="206841"/>
                </a:cubicBezTo>
                <a:cubicBezTo>
                  <a:pt x="537874" y="257928"/>
                  <a:pt x="514154" y="304031"/>
                  <a:pt x="479198" y="333936"/>
                </a:cubicBezTo>
                <a:cubicBezTo>
                  <a:pt x="461720" y="353872"/>
                  <a:pt x="433006" y="380039"/>
                  <a:pt x="415528" y="385023"/>
                </a:cubicBezTo>
                <a:cubicBezTo>
                  <a:pt x="405540" y="387515"/>
                  <a:pt x="395553" y="388761"/>
                  <a:pt x="385565" y="388761"/>
                </a:cubicBezTo>
                <a:cubicBezTo>
                  <a:pt x="378075" y="388761"/>
                  <a:pt x="368087" y="387515"/>
                  <a:pt x="358100" y="385023"/>
                </a:cubicBezTo>
                <a:cubicBezTo>
                  <a:pt x="339373" y="380039"/>
                  <a:pt x="306914" y="347642"/>
                  <a:pt x="288188" y="328952"/>
                </a:cubicBezTo>
                <a:cubicBezTo>
                  <a:pt x="284442" y="323968"/>
                  <a:pt x="279449" y="320230"/>
                  <a:pt x="274455" y="315246"/>
                </a:cubicBezTo>
                <a:cubicBezTo>
                  <a:pt x="274455" y="313999"/>
                  <a:pt x="274455" y="312753"/>
                  <a:pt x="274455" y="312753"/>
                </a:cubicBezTo>
                <a:cubicBezTo>
                  <a:pt x="250735" y="285341"/>
                  <a:pt x="237002" y="247960"/>
                  <a:pt x="237002" y="206841"/>
                </a:cubicBezTo>
                <a:cubicBezTo>
                  <a:pt x="237002" y="199365"/>
                  <a:pt x="237002" y="191889"/>
                  <a:pt x="238250" y="184412"/>
                </a:cubicBezTo>
                <a:cubicBezTo>
                  <a:pt x="237002" y="176936"/>
                  <a:pt x="237002" y="169460"/>
                  <a:pt x="237002" y="163230"/>
                </a:cubicBezTo>
                <a:cubicBezTo>
                  <a:pt x="237002" y="73516"/>
                  <a:pt x="304417" y="0"/>
                  <a:pt x="3868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9306A7B-AC3A-9443-9677-681D08431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406" y="8243493"/>
            <a:ext cx="769378" cy="729332"/>
          </a:xfrm>
          <a:custGeom>
            <a:avLst/>
            <a:gdLst>
              <a:gd name="connsiteX0" fmla="*/ 370314 w 769378"/>
              <a:gd name="connsiteY0" fmla="*/ 417469 h 729332"/>
              <a:gd name="connsiteX1" fmla="*/ 394064 w 769378"/>
              <a:gd name="connsiteY1" fmla="*/ 417469 h 729332"/>
              <a:gd name="connsiteX2" fmla="*/ 407814 w 769378"/>
              <a:gd name="connsiteY2" fmla="*/ 426167 h 729332"/>
              <a:gd name="connsiteX3" fmla="*/ 427814 w 769378"/>
              <a:gd name="connsiteY3" fmla="*/ 473381 h 729332"/>
              <a:gd name="connsiteX4" fmla="*/ 404064 w 769378"/>
              <a:gd name="connsiteY4" fmla="*/ 531777 h 729332"/>
              <a:gd name="connsiteX5" fmla="*/ 424064 w 769378"/>
              <a:gd name="connsiteY5" fmla="*/ 576507 h 729332"/>
              <a:gd name="connsiteX6" fmla="*/ 459064 w 769378"/>
              <a:gd name="connsiteY6" fmla="*/ 438591 h 729332"/>
              <a:gd name="connsiteX7" fmla="*/ 470314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4070 w 769378"/>
              <a:gd name="connsiteY10" fmla="*/ 656025 h 729332"/>
              <a:gd name="connsiteX11" fmla="*/ 384064 w 769378"/>
              <a:gd name="connsiteY11" fmla="*/ 729332 h 729332"/>
              <a:gd name="connsiteX12" fmla="*/ 4058 w 769378"/>
              <a:gd name="connsiteY12" fmla="*/ 656025 h 729332"/>
              <a:gd name="connsiteX13" fmla="*/ 308 w 769378"/>
              <a:gd name="connsiteY13" fmla="*/ 581477 h 729332"/>
              <a:gd name="connsiteX14" fmla="*/ 52808 w 769378"/>
              <a:gd name="connsiteY14" fmla="*/ 490776 h 729332"/>
              <a:gd name="connsiteX15" fmla="*/ 296562 w 769378"/>
              <a:gd name="connsiteY15" fmla="*/ 433621 h 729332"/>
              <a:gd name="connsiteX16" fmla="*/ 310312 w 769378"/>
              <a:gd name="connsiteY16" fmla="*/ 442319 h 729332"/>
              <a:gd name="connsiteX17" fmla="*/ 345312 w 769378"/>
              <a:gd name="connsiteY17" fmla="*/ 576507 h 729332"/>
              <a:gd name="connsiteX18" fmla="*/ 364064 w 769378"/>
              <a:gd name="connsiteY18" fmla="*/ 534262 h 729332"/>
              <a:gd name="connsiteX19" fmla="*/ 339062 w 769378"/>
              <a:gd name="connsiteY19" fmla="*/ 473381 h 729332"/>
              <a:gd name="connsiteX20" fmla="*/ 361564 w 769378"/>
              <a:gd name="connsiteY20" fmla="*/ 422439 h 729332"/>
              <a:gd name="connsiteX21" fmla="*/ 370314 w 769378"/>
              <a:gd name="connsiteY21" fmla="*/ 417469 h 729332"/>
              <a:gd name="connsiteX22" fmla="*/ 387430 w 769378"/>
              <a:gd name="connsiteY22" fmla="*/ 0 h 729332"/>
              <a:gd name="connsiteX23" fmla="*/ 537860 w 769378"/>
              <a:gd name="connsiteY23" fmla="*/ 163230 h 729332"/>
              <a:gd name="connsiteX24" fmla="*/ 536606 w 769378"/>
              <a:gd name="connsiteY24" fmla="*/ 184412 h 729332"/>
              <a:gd name="connsiteX25" fmla="*/ 537860 w 769378"/>
              <a:gd name="connsiteY25" fmla="*/ 206841 h 729332"/>
              <a:gd name="connsiteX26" fmla="*/ 480196 w 769378"/>
              <a:gd name="connsiteY26" fmla="*/ 333936 h 729332"/>
              <a:gd name="connsiteX27" fmla="*/ 415008 w 769378"/>
              <a:gd name="connsiteY27" fmla="*/ 385023 h 729332"/>
              <a:gd name="connsiteX28" fmla="*/ 387430 w 769378"/>
              <a:gd name="connsiteY28" fmla="*/ 388761 h 729332"/>
              <a:gd name="connsiteX29" fmla="*/ 358596 w 769378"/>
              <a:gd name="connsiteY29" fmla="*/ 385023 h 729332"/>
              <a:gd name="connsiteX30" fmla="*/ 288396 w 769378"/>
              <a:gd name="connsiteY30" fmla="*/ 328952 h 729332"/>
              <a:gd name="connsiteX31" fmla="*/ 274606 w 769378"/>
              <a:gd name="connsiteY31" fmla="*/ 315246 h 729332"/>
              <a:gd name="connsiteX32" fmla="*/ 273352 w 769378"/>
              <a:gd name="connsiteY32" fmla="*/ 312753 h 729332"/>
              <a:gd name="connsiteX33" fmla="*/ 236998 w 769378"/>
              <a:gd name="connsiteY33" fmla="*/ 206841 h 729332"/>
              <a:gd name="connsiteX34" fmla="*/ 238252 w 769378"/>
              <a:gd name="connsiteY34" fmla="*/ 184412 h 729332"/>
              <a:gd name="connsiteX35" fmla="*/ 236998 w 769378"/>
              <a:gd name="connsiteY35" fmla="*/ 163230 h 729332"/>
              <a:gd name="connsiteX36" fmla="*/ 387430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0314" y="417469"/>
                </a:moveTo>
                <a:lnTo>
                  <a:pt x="394064" y="417469"/>
                </a:lnTo>
                <a:cubicBezTo>
                  <a:pt x="399064" y="417469"/>
                  <a:pt x="405314" y="421197"/>
                  <a:pt x="407814" y="426167"/>
                </a:cubicBezTo>
                <a:lnTo>
                  <a:pt x="427814" y="473381"/>
                </a:lnTo>
                <a:lnTo>
                  <a:pt x="404064" y="531777"/>
                </a:lnTo>
                <a:lnTo>
                  <a:pt x="424064" y="576507"/>
                </a:lnTo>
                <a:lnTo>
                  <a:pt x="459064" y="438591"/>
                </a:lnTo>
                <a:cubicBezTo>
                  <a:pt x="460314" y="434864"/>
                  <a:pt x="465314" y="431137"/>
                  <a:pt x="470314" y="432379"/>
                </a:cubicBezTo>
                <a:lnTo>
                  <a:pt x="716570" y="490776"/>
                </a:lnTo>
                <a:cubicBezTo>
                  <a:pt x="716570" y="490776"/>
                  <a:pt x="774070" y="508170"/>
                  <a:pt x="769070" y="581477"/>
                </a:cubicBezTo>
                <a:lnTo>
                  <a:pt x="764070" y="656025"/>
                </a:lnTo>
                <a:cubicBezTo>
                  <a:pt x="764070" y="656025"/>
                  <a:pt x="552816" y="716907"/>
                  <a:pt x="384064" y="729332"/>
                </a:cubicBezTo>
                <a:cubicBezTo>
                  <a:pt x="216560" y="716907"/>
                  <a:pt x="4058" y="656025"/>
                  <a:pt x="4058" y="656025"/>
                </a:cubicBezTo>
                <a:lnTo>
                  <a:pt x="308" y="581477"/>
                </a:lnTo>
                <a:cubicBezTo>
                  <a:pt x="-4694" y="508170"/>
                  <a:pt x="52808" y="490776"/>
                  <a:pt x="52808" y="490776"/>
                </a:cubicBezTo>
                <a:lnTo>
                  <a:pt x="296562" y="433621"/>
                </a:lnTo>
                <a:cubicBezTo>
                  <a:pt x="302812" y="431137"/>
                  <a:pt x="309062" y="434864"/>
                  <a:pt x="310312" y="442319"/>
                </a:cubicBezTo>
                <a:lnTo>
                  <a:pt x="345312" y="576507"/>
                </a:lnTo>
                <a:lnTo>
                  <a:pt x="364064" y="534262"/>
                </a:lnTo>
                <a:lnTo>
                  <a:pt x="339062" y="473381"/>
                </a:lnTo>
                <a:lnTo>
                  <a:pt x="361564" y="422439"/>
                </a:lnTo>
                <a:cubicBezTo>
                  <a:pt x="362814" y="419954"/>
                  <a:pt x="366564" y="417469"/>
                  <a:pt x="370314" y="417469"/>
                </a:cubicBezTo>
                <a:close/>
                <a:moveTo>
                  <a:pt x="387430" y="0"/>
                </a:moveTo>
                <a:cubicBezTo>
                  <a:pt x="470166" y="0"/>
                  <a:pt x="537860" y="73516"/>
                  <a:pt x="537860" y="163230"/>
                </a:cubicBezTo>
                <a:cubicBezTo>
                  <a:pt x="537860" y="169460"/>
                  <a:pt x="537860" y="176936"/>
                  <a:pt x="536606" y="184412"/>
                </a:cubicBezTo>
                <a:cubicBezTo>
                  <a:pt x="537860" y="191889"/>
                  <a:pt x="537860" y="199365"/>
                  <a:pt x="537860" y="206841"/>
                </a:cubicBezTo>
                <a:cubicBezTo>
                  <a:pt x="537860" y="257928"/>
                  <a:pt x="516550" y="304031"/>
                  <a:pt x="480196" y="333936"/>
                </a:cubicBezTo>
                <a:cubicBezTo>
                  <a:pt x="461392" y="353872"/>
                  <a:pt x="432558" y="380039"/>
                  <a:pt x="415008" y="385023"/>
                </a:cubicBezTo>
                <a:cubicBezTo>
                  <a:pt x="404980" y="387515"/>
                  <a:pt x="396204" y="388761"/>
                  <a:pt x="387430" y="388761"/>
                </a:cubicBezTo>
                <a:cubicBezTo>
                  <a:pt x="378654" y="388761"/>
                  <a:pt x="368626" y="387515"/>
                  <a:pt x="358596" y="385023"/>
                </a:cubicBezTo>
                <a:cubicBezTo>
                  <a:pt x="338540" y="380039"/>
                  <a:pt x="307200" y="347642"/>
                  <a:pt x="288396" y="328952"/>
                </a:cubicBezTo>
                <a:cubicBezTo>
                  <a:pt x="283380" y="323968"/>
                  <a:pt x="279620" y="320230"/>
                  <a:pt x="274606" y="315246"/>
                </a:cubicBezTo>
                <a:cubicBezTo>
                  <a:pt x="274606" y="313999"/>
                  <a:pt x="273352" y="312753"/>
                  <a:pt x="273352" y="312753"/>
                </a:cubicBezTo>
                <a:cubicBezTo>
                  <a:pt x="250788" y="285341"/>
                  <a:pt x="236998" y="247960"/>
                  <a:pt x="236998" y="206841"/>
                </a:cubicBezTo>
                <a:cubicBezTo>
                  <a:pt x="236998" y="199365"/>
                  <a:pt x="236998" y="191889"/>
                  <a:pt x="238252" y="184412"/>
                </a:cubicBezTo>
                <a:cubicBezTo>
                  <a:pt x="236998" y="176936"/>
                  <a:pt x="236998" y="169460"/>
                  <a:pt x="236998" y="163230"/>
                </a:cubicBezTo>
                <a:cubicBezTo>
                  <a:pt x="236998" y="73516"/>
                  <a:pt x="304692" y="0"/>
                  <a:pt x="3874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5BDE739-6FFF-4F4E-B6A0-57669EE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459" y="8243493"/>
            <a:ext cx="769402" cy="729332"/>
          </a:xfrm>
          <a:custGeom>
            <a:avLst/>
            <a:gdLst>
              <a:gd name="connsiteX0" fmla="*/ 372681 w 769402"/>
              <a:gd name="connsiteY0" fmla="*/ 417469 h 729332"/>
              <a:gd name="connsiteX1" fmla="*/ 395181 w 769402"/>
              <a:gd name="connsiteY1" fmla="*/ 417469 h 729332"/>
              <a:gd name="connsiteX2" fmla="*/ 407681 w 769402"/>
              <a:gd name="connsiteY2" fmla="*/ 426167 h 729332"/>
              <a:gd name="connsiteX3" fmla="*/ 428931 w 769402"/>
              <a:gd name="connsiteY3" fmla="*/ 473381 h 729332"/>
              <a:gd name="connsiteX4" fmla="*/ 405181 w 769402"/>
              <a:gd name="connsiteY4" fmla="*/ 531777 h 729332"/>
              <a:gd name="connsiteX5" fmla="*/ 425181 w 769402"/>
              <a:gd name="connsiteY5" fmla="*/ 576507 h 729332"/>
              <a:gd name="connsiteX6" fmla="*/ 460181 w 769402"/>
              <a:gd name="connsiteY6" fmla="*/ 438591 h 729332"/>
              <a:gd name="connsiteX7" fmla="*/ 470181 w 769402"/>
              <a:gd name="connsiteY7" fmla="*/ 432379 h 729332"/>
              <a:gd name="connsiteX8" fmla="*/ 716437 w 769402"/>
              <a:gd name="connsiteY8" fmla="*/ 490776 h 729332"/>
              <a:gd name="connsiteX9" fmla="*/ 768937 w 769402"/>
              <a:gd name="connsiteY9" fmla="*/ 581477 h 729332"/>
              <a:gd name="connsiteX10" fmla="*/ 765187 w 769402"/>
              <a:gd name="connsiteY10" fmla="*/ 656025 h 729332"/>
              <a:gd name="connsiteX11" fmla="*/ 385181 w 769402"/>
              <a:gd name="connsiteY11" fmla="*/ 729332 h 729332"/>
              <a:gd name="connsiteX12" fmla="*/ 6425 w 769402"/>
              <a:gd name="connsiteY12" fmla="*/ 656025 h 729332"/>
              <a:gd name="connsiteX13" fmla="*/ 175 w 769402"/>
              <a:gd name="connsiteY13" fmla="*/ 581477 h 729332"/>
              <a:gd name="connsiteX14" fmla="*/ 53925 w 769402"/>
              <a:gd name="connsiteY14" fmla="*/ 490776 h 729332"/>
              <a:gd name="connsiteX15" fmla="*/ 296429 w 769402"/>
              <a:gd name="connsiteY15" fmla="*/ 433621 h 729332"/>
              <a:gd name="connsiteX16" fmla="*/ 311429 w 769402"/>
              <a:gd name="connsiteY16" fmla="*/ 442319 h 729332"/>
              <a:gd name="connsiteX17" fmla="*/ 346429 w 769402"/>
              <a:gd name="connsiteY17" fmla="*/ 576507 h 729332"/>
              <a:gd name="connsiteX18" fmla="*/ 365181 w 769402"/>
              <a:gd name="connsiteY18" fmla="*/ 534262 h 729332"/>
              <a:gd name="connsiteX19" fmla="*/ 338929 w 769402"/>
              <a:gd name="connsiteY19" fmla="*/ 473381 h 729332"/>
              <a:gd name="connsiteX20" fmla="*/ 362681 w 769402"/>
              <a:gd name="connsiteY20" fmla="*/ 422439 h 729332"/>
              <a:gd name="connsiteX21" fmla="*/ 372681 w 769402"/>
              <a:gd name="connsiteY21" fmla="*/ 417469 h 729332"/>
              <a:gd name="connsiteX22" fmla="*/ 388551 w 769402"/>
              <a:gd name="connsiteY22" fmla="*/ 0 h 729332"/>
              <a:gd name="connsiteX23" fmla="*/ 538985 w 769402"/>
              <a:gd name="connsiteY23" fmla="*/ 163230 h 729332"/>
              <a:gd name="connsiteX24" fmla="*/ 537731 w 769402"/>
              <a:gd name="connsiteY24" fmla="*/ 184412 h 729332"/>
              <a:gd name="connsiteX25" fmla="*/ 538985 w 769402"/>
              <a:gd name="connsiteY25" fmla="*/ 206841 h 729332"/>
              <a:gd name="connsiteX26" fmla="*/ 481319 w 769402"/>
              <a:gd name="connsiteY26" fmla="*/ 333936 h 729332"/>
              <a:gd name="connsiteX27" fmla="*/ 417385 w 769402"/>
              <a:gd name="connsiteY27" fmla="*/ 385023 h 729332"/>
              <a:gd name="connsiteX28" fmla="*/ 387297 w 769402"/>
              <a:gd name="connsiteY28" fmla="*/ 388761 h 729332"/>
              <a:gd name="connsiteX29" fmla="*/ 359719 w 769402"/>
              <a:gd name="connsiteY29" fmla="*/ 385023 h 729332"/>
              <a:gd name="connsiteX30" fmla="*/ 289517 w 769402"/>
              <a:gd name="connsiteY30" fmla="*/ 328952 h 729332"/>
              <a:gd name="connsiteX31" fmla="*/ 275727 w 769402"/>
              <a:gd name="connsiteY31" fmla="*/ 315246 h 729332"/>
              <a:gd name="connsiteX32" fmla="*/ 274473 w 769402"/>
              <a:gd name="connsiteY32" fmla="*/ 312753 h 729332"/>
              <a:gd name="connsiteX33" fmla="*/ 238117 w 769402"/>
              <a:gd name="connsiteY33" fmla="*/ 206841 h 729332"/>
              <a:gd name="connsiteX34" fmla="*/ 239371 w 769402"/>
              <a:gd name="connsiteY34" fmla="*/ 184412 h 729332"/>
              <a:gd name="connsiteX35" fmla="*/ 238117 w 769402"/>
              <a:gd name="connsiteY35" fmla="*/ 163230 h 729332"/>
              <a:gd name="connsiteX36" fmla="*/ 388551 w 769402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402" h="729332">
                <a:moveTo>
                  <a:pt x="372681" y="417469"/>
                </a:moveTo>
                <a:lnTo>
                  <a:pt x="395181" y="417469"/>
                </a:lnTo>
                <a:cubicBezTo>
                  <a:pt x="401431" y="417469"/>
                  <a:pt x="405181" y="421197"/>
                  <a:pt x="407681" y="426167"/>
                </a:cubicBezTo>
                <a:lnTo>
                  <a:pt x="428931" y="473381"/>
                </a:lnTo>
                <a:lnTo>
                  <a:pt x="405181" y="531777"/>
                </a:lnTo>
                <a:lnTo>
                  <a:pt x="425181" y="576507"/>
                </a:lnTo>
                <a:lnTo>
                  <a:pt x="460181" y="438591"/>
                </a:lnTo>
                <a:cubicBezTo>
                  <a:pt x="461431" y="434864"/>
                  <a:pt x="466431" y="431137"/>
                  <a:pt x="470181" y="432379"/>
                </a:cubicBezTo>
                <a:lnTo>
                  <a:pt x="716437" y="490776"/>
                </a:lnTo>
                <a:cubicBezTo>
                  <a:pt x="716437" y="490776"/>
                  <a:pt x="775187" y="508170"/>
                  <a:pt x="768937" y="581477"/>
                </a:cubicBezTo>
                <a:lnTo>
                  <a:pt x="765187" y="656025"/>
                </a:lnTo>
                <a:cubicBezTo>
                  <a:pt x="765187" y="656025"/>
                  <a:pt x="552683" y="716907"/>
                  <a:pt x="385181" y="729332"/>
                </a:cubicBezTo>
                <a:cubicBezTo>
                  <a:pt x="216427" y="716907"/>
                  <a:pt x="6425" y="656025"/>
                  <a:pt x="6425" y="656025"/>
                </a:cubicBezTo>
                <a:lnTo>
                  <a:pt x="175" y="581477"/>
                </a:lnTo>
                <a:cubicBezTo>
                  <a:pt x="-3575" y="508170"/>
                  <a:pt x="53925" y="490776"/>
                  <a:pt x="53925" y="490776"/>
                </a:cubicBezTo>
                <a:lnTo>
                  <a:pt x="296429" y="433621"/>
                </a:lnTo>
                <a:cubicBezTo>
                  <a:pt x="302679" y="431137"/>
                  <a:pt x="308929" y="434864"/>
                  <a:pt x="311429" y="442319"/>
                </a:cubicBezTo>
                <a:lnTo>
                  <a:pt x="346429" y="576507"/>
                </a:lnTo>
                <a:lnTo>
                  <a:pt x="365181" y="534262"/>
                </a:lnTo>
                <a:lnTo>
                  <a:pt x="338929" y="473381"/>
                </a:lnTo>
                <a:lnTo>
                  <a:pt x="362681" y="422439"/>
                </a:lnTo>
                <a:cubicBezTo>
                  <a:pt x="363931" y="419954"/>
                  <a:pt x="367681" y="417469"/>
                  <a:pt x="372681" y="417469"/>
                </a:cubicBezTo>
                <a:close/>
                <a:moveTo>
                  <a:pt x="388551" y="0"/>
                </a:moveTo>
                <a:cubicBezTo>
                  <a:pt x="471289" y="0"/>
                  <a:pt x="538985" y="73516"/>
                  <a:pt x="538985" y="163230"/>
                </a:cubicBezTo>
                <a:cubicBezTo>
                  <a:pt x="538985" y="169460"/>
                  <a:pt x="538985" y="176936"/>
                  <a:pt x="537731" y="184412"/>
                </a:cubicBezTo>
                <a:cubicBezTo>
                  <a:pt x="538985" y="191889"/>
                  <a:pt x="538985" y="199365"/>
                  <a:pt x="538985" y="206841"/>
                </a:cubicBezTo>
                <a:cubicBezTo>
                  <a:pt x="538985" y="257928"/>
                  <a:pt x="516419" y="304031"/>
                  <a:pt x="481319" y="333936"/>
                </a:cubicBezTo>
                <a:cubicBezTo>
                  <a:pt x="462515" y="353872"/>
                  <a:pt x="434935" y="380039"/>
                  <a:pt x="417385" y="385023"/>
                </a:cubicBezTo>
                <a:cubicBezTo>
                  <a:pt x="406101" y="387515"/>
                  <a:pt x="397327" y="388761"/>
                  <a:pt x="387297" y="388761"/>
                </a:cubicBezTo>
                <a:cubicBezTo>
                  <a:pt x="378523" y="388761"/>
                  <a:pt x="369747" y="387515"/>
                  <a:pt x="359719" y="385023"/>
                </a:cubicBezTo>
                <a:cubicBezTo>
                  <a:pt x="339661" y="380039"/>
                  <a:pt x="308321" y="347642"/>
                  <a:pt x="289517" y="328952"/>
                </a:cubicBezTo>
                <a:cubicBezTo>
                  <a:pt x="284501" y="323968"/>
                  <a:pt x="280741" y="320230"/>
                  <a:pt x="275727" y="315246"/>
                </a:cubicBezTo>
                <a:cubicBezTo>
                  <a:pt x="274473" y="313999"/>
                  <a:pt x="274473" y="312753"/>
                  <a:pt x="274473" y="312753"/>
                </a:cubicBezTo>
                <a:cubicBezTo>
                  <a:pt x="251907" y="285341"/>
                  <a:pt x="238117" y="247960"/>
                  <a:pt x="238117" y="206841"/>
                </a:cubicBezTo>
                <a:cubicBezTo>
                  <a:pt x="238117" y="199365"/>
                  <a:pt x="238117" y="191889"/>
                  <a:pt x="239371" y="184412"/>
                </a:cubicBezTo>
                <a:cubicBezTo>
                  <a:pt x="238117" y="176936"/>
                  <a:pt x="238117" y="169460"/>
                  <a:pt x="238117" y="163230"/>
                </a:cubicBezTo>
                <a:cubicBezTo>
                  <a:pt x="238117" y="73516"/>
                  <a:pt x="304559" y="0"/>
                  <a:pt x="3885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83C51DC-B257-994E-976A-E51665282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722" y="8243493"/>
            <a:ext cx="765054" cy="729332"/>
          </a:xfrm>
          <a:custGeom>
            <a:avLst/>
            <a:gdLst>
              <a:gd name="connsiteX0" fmla="*/ 368296 w 765054"/>
              <a:gd name="connsiteY0" fmla="*/ 417469 h 729332"/>
              <a:gd name="connsiteX1" fmla="*/ 391918 w 765054"/>
              <a:gd name="connsiteY1" fmla="*/ 417469 h 729332"/>
              <a:gd name="connsiteX2" fmla="*/ 404350 w 765054"/>
              <a:gd name="connsiteY2" fmla="*/ 426167 h 729332"/>
              <a:gd name="connsiteX3" fmla="*/ 425484 w 765054"/>
              <a:gd name="connsiteY3" fmla="*/ 473381 h 729332"/>
              <a:gd name="connsiteX4" fmla="*/ 400620 w 765054"/>
              <a:gd name="connsiteY4" fmla="*/ 531777 h 729332"/>
              <a:gd name="connsiteX5" fmla="*/ 420510 w 765054"/>
              <a:gd name="connsiteY5" fmla="*/ 576507 h 729332"/>
              <a:gd name="connsiteX6" fmla="*/ 456564 w 765054"/>
              <a:gd name="connsiteY6" fmla="*/ 438591 h 729332"/>
              <a:gd name="connsiteX7" fmla="*/ 466510 w 765054"/>
              <a:gd name="connsiteY7" fmla="*/ 432379 h 729332"/>
              <a:gd name="connsiteX8" fmla="*/ 711422 w 765054"/>
              <a:gd name="connsiteY8" fmla="*/ 490776 h 729332"/>
              <a:gd name="connsiteX9" fmla="*/ 764880 w 765054"/>
              <a:gd name="connsiteY9" fmla="*/ 581477 h 729332"/>
              <a:gd name="connsiteX10" fmla="*/ 759906 w 765054"/>
              <a:gd name="connsiteY10" fmla="*/ 656025 h 729332"/>
              <a:gd name="connsiteX11" fmla="*/ 381972 w 765054"/>
              <a:gd name="connsiteY11" fmla="*/ 729332 h 729332"/>
              <a:gd name="connsiteX12" fmla="*/ 4036 w 765054"/>
              <a:gd name="connsiteY12" fmla="*/ 656025 h 729332"/>
              <a:gd name="connsiteX13" fmla="*/ 306 w 765054"/>
              <a:gd name="connsiteY13" fmla="*/ 581477 h 729332"/>
              <a:gd name="connsiteX14" fmla="*/ 52522 w 765054"/>
              <a:gd name="connsiteY14" fmla="*/ 490776 h 729332"/>
              <a:gd name="connsiteX15" fmla="*/ 293704 w 765054"/>
              <a:gd name="connsiteY15" fmla="*/ 433621 h 729332"/>
              <a:gd name="connsiteX16" fmla="*/ 308622 w 765054"/>
              <a:gd name="connsiteY16" fmla="*/ 442319 h 729332"/>
              <a:gd name="connsiteX17" fmla="*/ 342188 w 765054"/>
              <a:gd name="connsiteY17" fmla="*/ 576507 h 729332"/>
              <a:gd name="connsiteX18" fmla="*/ 362080 w 765054"/>
              <a:gd name="connsiteY18" fmla="*/ 534262 h 729332"/>
              <a:gd name="connsiteX19" fmla="*/ 335972 w 765054"/>
              <a:gd name="connsiteY19" fmla="*/ 473381 h 729332"/>
              <a:gd name="connsiteX20" fmla="*/ 359594 w 765054"/>
              <a:gd name="connsiteY20" fmla="*/ 422439 h 729332"/>
              <a:gd name="connsiteX21" fmla="*/ 368296 w 765054"/>
              <a:gd name="connsiteY21" fmla="*/ 417469 h 729332"/>
              <a:gd name="connsiteX22" fmla="*/ 381344 w 765054"/>
              <a:gd name="connsiteY22" fmla="*/ 0 h 729332"/>
              <a:gd name="connsiteX23" fmla="*/ 532404 w 765054"/>
              <a:gd name="connsiteY23" fmla="*/ 163230 h 729332"/>
              <a:gd name="connsiteX24" fmla="*/ 531156 w 765054"/>
              <a:gd name="connsiteY24" fmla="*/ 184412 h 729332"/>
              <a:gd name="connsiteX25" fmla="*/ 532404 w 765054"/>
              <a:gd name="connsiteY25" fmla="*/ 206841 h 729332"/>
              <a:gd name="connsiteX26" fmla="*/ 474976 w 765054"/>
              <a:gd name="connsiteY26" fmla="*/ 333936 h 729332"/>
              <a:gd name="connsiteX27" fmla="*/ 410058 w 765054"/>
              <a:gd name="connsiteY27" fmla="*/ 385023 h 729332"/>
              <a:gd name="connsiteX28" fmla="*/ 381344 w 765054"/>
              <a:gd name="connsiteY28" fmla="*/ 388761 h 729332"/>
              <a:gd name="connsiteX29" fmla="*/ 353880 w 765054"/>
              <a:gd name="connsiteY29" fmla="*/ 385023 h 729332"/>
              <a:gd name="connsiteX30" fmla="*/ 283968 w 765054"/>
              <a:gd name="connsiteY30" fmla="*/ 328952 h 729332"/>
              <a:gd name="connsiteX31" fmla="*/ 270234 w 765054"/>
              <a:gd name="connsiteY31" fmla="*/ 315246 h 729332"/>
              <a:gd name="connsiteX32" fmla="*/ 268986 w 765054"/>
              <a:gd name="connsiteY32" fmla="*/ 312753 h 729332"/>
              <a:gd name="connsiteX33" fmla="*/ 231534 w 765054"/>
              <a:gd name="connsiteY33" fmla="*/ 206841 h 729332"/>
              <a:gd name="connsiteX34" fmla="*/ 234030 w 765054"/>
              <a:gd name="connsiteY34" fmla="*/ 184412 h 729332"/>
              <a:gd name="connsiteX35" fmla="*/ 231534 w 765054"/>
              <a:gd name="connsiteY35" fmla="*/ 163230 h 729332"/>
              <a:gd name="connsiteX36" fmla="*/ 381344 w 765054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5054" h="729332">
                <a:moveTo>
                  <a:pt x="368296" y="417469"/>
                </a:moveTo>
                <a:lnTo>
                  <a:pt x="391918" y="417469"/>
                </a:lnTo>
                <a:cubicBezTo>
                  <a:pt x="396890" y="417469"/>
                  <a:pt x="401862" y="421197"/>
                  <a:pt x="404350" y="426167"/>
                </a:cubicBezTo>
                <a:lnTo>
                  <a:pt x="425484" y="473381"/>
                </a:lnTo>
                <a:lnTo>
                  <a:pt x="400620" y="531777"/>
                </a:lnTo>
                <a:lnTo>
                  <a:pt x="420510" y="576507"/>
                </a:lnTo>
                <a:lnTo>
                  <a:pt x="456564" y="438591"/>
                </a:lnTo>
                <a:cubicBezTo>
                  <a:pt x="457808" y="434864"/>
                  <a:pt x="462780" y="431137"/>
                  <a:pt x="466510" y="432379"/>
                </a:cubicBezTo>
                <a:lnTo>
                  <a:pt x="711422" y="490776"/>
                </a:lnTo>
                <a:cubicBezTo>
                  <a:pt x="711422" y="490776"/>
                  <a:pt x="768608" y="508170"/>
                  <a:pt x="764880" y="581477"/>
                </a:cubicBezTo>
                <a:lnTo>
                  <a:pt x="759906" y="656025"/>
                </a:lnTo>
                <a:cubicBezTo>
                  <a:pt x="759906" y="656025"/>
                  <a:pt x="549804" y="716907"/>
                  <a:pt x="381972" y="729332"/>
                </a:cubicBezTo>
                <a:cubicBezTo>
                  <a:pt x="215382" y="716907"/>
                  <a:pt x="4036" y="656025"/>
                  <a:pt x="4036" y="656025"/>
                </a:cubicBezTo>
                <a:lnTo>
                  <a:pt x="306" y="581477"/>
                </a:lnTo>
                <a:cubicBezTo>
                  <a:pt x="-4666" y="508170"/>
                  <a:pt x="52522" y="490776"/>
                  <a:pt x="52522" y="490776"/>
                </a:cubicBezTo>
                <a:lnTo>
                  <a:pt x="293704" y="433621"/>
                </a:lnTo>
                <a:cubicBezTo>
                  <a:pt x="301162" y="431137"/>
                  <a:pt x="307378" y="434864"/>
                  <a:pt x="308622" y="442319"/>
                </a:cubicBezTo>
                <a:lnTo>
                  <a:pt x="342188" y="576507"/>
                </a:lnTo>
                <a:lnTo>
                  <a:pt x="362080" y="534262"/>
                </a:lnTo>
                <a:lnTo>
                  <a:pt x="335972" y="473381"/>
                </a:lnTo>
                <a:lnTo>
                  <a:pt x="359594" y="422439"/>
                </a:lnTo>
                <a:cubicBezTo>
                  <a:pt x="360836" y="419954"/>
                  <a:pt x="364566" y="417469"/>
                  <a:pt x="368296" y="417469"/>
                </a:cubicBezTo>
                <a:close/>
                <a:moveTo>
                  <a:pt x="381344" y="0"/>
                </a:moveTo>
                <a:cubicBezTo>
                  <a:pt x="464990" y="0"/>
                  <a:pt x="532404" y="73516"/>
                  <a:pt x="532404" y="163230"/>
                </a:cubicBezTo>
                <a:cubicBezTo>
                  <a:pt x="532404" y="169460"/>
                  <a:pt x="532404" y="176936"/>
                  <a:pt x="531156" y="184412"/>
                </a:cubicBezTo>
                <a:cubicBezTo>
                  <a:pt x="532404" y="191889"/>
                  <a:pt x="532404" y="199365"/>
                  <a:pt x="532404" y="206841"/>
                </a:cubicBezTo>
                <a:cubicBezTo>
                  <a:pt x="532404" y="257928"/>
                  <a:pt x="509932" y="304031"/>
                  <a:pt x="474976" y="333936"/>
                </a:cubicBezTo>
                <a:cubicBezTo>
                  <a:pt x="456250" y="353872"/>
                  <a:pt x="427536" y="380039"/>
                  <a:pt x="410058" y="385023"/>
                </a:cubicBezTo>
                <a:cubicBezTo>
                  <a:pt x="400072" y="387515"/>
                  <a:pt x="391332" y="388761"/>
                  <a:pt x="381344" y="388761"/>
                </a:cubicBezTo>
                <a:cubicBezTo>
                  <a:pt x="372606" y="388761"/>
                  <a:pt x="363866" y="387515"/>
                  <a:pt x="353880" y="385023"/>
                </a:cubicBezTo>
                <a:cubicBezTo>
                  <a:pt x="333904" y="380039"/>
                  <a:pt x="302694" y="347642"/>
                  <a:pt x="283968" y="328952"/>
                </a:cubicBezTo>
                <a:cubicBezTo>
                  <a:pt x="278974" y="323968"/>
                  <a:pt x="273980" y="320230"/>
                  <a:pt x="270234" y="315246"/>
                </a:cubicBezTo>
                <a:cubicBezTo>
                  <a:pt x="270234" y="313999"/>
                  <a:pt x="268986" y="312753"/>
                  <a:pt x="268986" y="312753"/>
                </a:cubicBezTo>
                <a:cubicBezTo>
                  <a:pt x="245266" y="285341"/>
                  <a:pt x="231534" y="247960"/>
                  <a:pt x="231534" y="206841"/>
                </a:cubicBezTo>
                <a:cubicBezTo>
                  <a:pt x="231534" y="199365"/>
                  <a:pt x="231534" y="191889"/>
                  <a:pt x="234030" y="184412"/>
                </a:cubicBezTo>
                <a:cubicBezTo>
                  <a:pt x="231534" y="176936"/>
                  <a:pt x="231534" y="169460"/>
                  <a:pt x="231534" y="163230"/>
                </a:cubicBezTo>
                <a:cubicBezTo>
                  <a:pt x="231534" y="73516"/>
                  <a:pt x="298948" y="0"/>
                  <a:pt x="3813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2D298371-8F31-5442-8BE6-6016BE77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4925" y="8243493"/>
            <a:ext cx="769371" cy="729332"/>
          </a:xfrm>
          <a:custGeom>
            <a:avLst/>
            <a:gdLst>
              <a:gd name="connsiteX0" fmla="*/ 371557 w 769371"/>
              <a:gd name="connsiteY0" fmla="*/ 417469 h 729332"/>
              <a:gd name="connsiteX1" fmla="*/ 395307 w 769371"/>
              <a:gd name="connsiteY1" fmla="*/ 417469 h 729332"/>
              <a:gd name="connsiteX2" fmla="*/ 407807 w 769371"/>
              <a:gd name="connsiteY2" fmla="*/ 426167 h 729332"/>
              <a:gd name="connsiteX3" fmla="*/ 427809 w 769371"/>
              <a:gd name="connsiteY3" fmla="*/ 473381 h 729332"/>
              <a:gd name="connsiteX4" fmla="*/ 405307 w 769371"/>
              <a:gd name="connsiteY4" fmla="*/ 531777 h 729332"/>
              <a:gd name="connsiteX5" fmla="*/ 424059 w 769371"/>
              <a:gd name="connsiteY5" fmla="*/ 576507 h 729332"/>
              <a:gd name="connsiteX6" fmla="*/ 459059 w 769371"/>
              <a:gd name="connsiteY6" fmla="*/ 438591 h 729332"/>
              <a:gd name="connsiteX7" fmla="*/ 470309 w 769371"/>
              <a:gd name="connsiteY7" fmla="*/ 432379 h 729332"/>
              <a:gd name="connsiteX8" fmla="*/ 716563 w 769371"/>
              <a:gd name="connsiteY8" fmla="*/ 490776 h 729332"/>
              <a:gd name="connsiteX9" fmla="*/ 769063 w 769371"/>
              <a:gd name="connsiteY9" fmla="*/ 581477 h 729332"/>
              <a:gd name="connsiteX10" fmla="*/ 765313 w 769371"/>
              <a:gd name="connsiteY10" fmla="*/ 656025 h 729332"/>
              <a:gd name="connsiteX11" fmla="*/ 385307 w 769371"/>
              <a:gd name="connsiteY11" fmla="*/ 729332 h 729332"/>
              <a:gd name="connsiteX12" fmla="*/ 5301 w 769371"/>
              <a:gd name="connsiteY12" fmla="*/ 656025 h 729332"/>
              <a:gd name="connsiteX13" fmla="*/ 301 w 769371"/>
              <a:gd name="connsiteY13" fmla="*/ 581477 h 729332"/>
              <a:gd name="connsiteX14" fmla="*/ 54051 w 769371"/>
              <a:gd name="connsiteY14" fmla="*/ 490776 h 729332"/>
              <a:gd name="connsiteX15" fmla="*/ 296557 w 769371"/>
              <a:gd name="connsiteY15" fmla="*/ 433621 h 729332"/>
              <a:gd name="connsiteX16" fmla="*/ 311557 w 769371"/>
              <a:gd name="connsiteY16" fmla="*/ 442319 h 729332"/>
              <a:gd name="connsiteX17" fmla="*/ 345307 w 769371"/>
              <a:gd name="connsiteY17" fmla="*/ 576507 h 729332"/>
              <a:gd name="connsiteX18" fmla="*/ 365307 w 769371"/>
              <a:gd name="connsiteY18" fmla="*/ 534262 h 729332"/>
              <a:gd name="connsiteX19" fmla="*/ 339057 w 769371"/>
              <a:gd name="connsiteY19" fmla="*/ 473381 h 729332"/>
              <a:gd name="connsiteX20" fmla="*/ 362807 w 769371"/>
              <a:gd name="connsiteY20" fmla="*/ 422439 h 729332"/>
              <a:gd name="connsiteX21" fmla="*/ 371557 w 769371"/>
              <a:gd name="connsiteY21" fmla="*/ 417469 h 729332"/>
              <a:gd name="connsiteX22" fmla="*/ 382559 w 769371"/>
              <a:gd name="connsiteY22" fmla="*/ 0 h 729332"/>
              <a:gd name="connsiteX23" fmla="*/ 532369 w 769371"/>
              <a:gd name="connsiteY23" fmla="*/ 163230 h 729332"/>
              <a:gd name="connsiteX24" fmla="*/ 531121 w 769371"/>
              <a:gd name="connsiteY24" fmla="*/ 184412 h 729332"/>
              <a:gd name="connsiteX25" fmla="*/ 532369 w 769371"/>
              <a:gd name="connsiteY25" fmla="*/ 206841 h 729332"/>
              <a:gd name="connsiteX26" fmla="*/ 474943 w 769371"/>
              <a:gd name="connsiteY26" fmla="*/ 333936 h 729332"/>
              <a:gd name="connsiteX27" fmla="*/ 410025 w 769371"/>
              <a:gd name="connsiteY27" fmla="*/ 385023 h 729332"/>
              <a:gd name="connsiteX28" fmla="*/ 381311 w 769371"/>
              <a:gd name="connsiteY28" fmla="*/ 388761 h 729332"/>
              <a:gd name="connsiteX29" fmla="*/ 352599 w 769371"/>
              <a:gd name="connsiteY29" fmla="*/ 385023 h 729332"/>
              <a:gd name="connsiteX30" fmla="*/ 283935 w 769371"/>
              <a:gd name="connsiteY30" fmla="*/ 328952 h 729332"/>
              <a:gd name="connsiteX31" fmla="*/ 270203 w 769371"/>
              <a:gd name="connsiteY31" fmla="*/ 315246 h 729332"/>
              <a:gd name="connsiteX32" fmla="*/ 268955 w 769371"/>
              <a:gd name="connsiteY32" fmla="*/ 312753 h 729332"/>
              <a:gd name="connsiteX33" fmla="*/ 231503 w 769371"/>
              <a:gd name="connsiteY33" fmla="*/ 206841 h 729332"/>
              <a:gd name="connsiteX34" fmla="*/ 232751 w 769371"/>
              <a:gd name="connsiteY34" fmla="*/ 184412 h 729332"/>
              <a:gd name="connsiteX35" fmla="*/ 231503 w 769371"/>
              <a:gd name="connsiteY35" fmla="*/ 163230 h 729332"/>
              <a:gd name="connsiteX36" fmla="*/ 382559 w 769371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1" h="729332">
                <a:moveTo>
                  <a:pt x="371557" y="417469"/>
                </a:moveTo>
                <a:lnTo>
                  <a:pt x="395307" y="417469"/>
                </a:lnTo>
                <a:cubicBezTo>
                  <a:pt x="400307" y="417469"/>
                  <a:pt x="405307" y="421197"/>
                  <a:pt x="407807" y="426167"/>
                </a:cubicBezTo>
                <a:lnTo>
                  <a:pt x="427809" y="473381"/>
                </a:lnTo>
                <a:lnTo>
                  <a:pt x="405307" y="531777"/>
                </a:lnTo>
                <a:lnTo>
                  <a:pt x="424059" y="576507"/>
                </a:lnTo>
                <a:lnTo>
                  <a:pt x="459059" y="438591"/>
                </a:lnTo>
                <a:cubicBezTo>
                  <a:pt x="461559" y="434864"/>
                  <a:pt x="465309" y="431137"/>
                  <a:pt x="470309" y="432379"/>
                </a:cubicBezTo>
                <a:lnTo>
                  <a:pt x="716563" y="490776"/>
                </a:lnTo>
                <a:cubicBezTo>
                  <a:pt x="716563" y="490776"/>
                  <a:pt x="774063" y="508170"/>
                  <a:pt x="769063" y="581477"/>
                </a:cubicBezTo>
                <a:lnTo>
                  <a:pt x="765313" y="656025"/>
                </a:lnTo>
                <a:cubicBezTo>
                  <a:pt x="765313" y="656025"/>
                  <a:pt x="552811" y="716907"/>
                  <a:pt x="385307" y="729332"/>
                </a:cubicBezTo>
                <a:cubicBezTo>
                  <a:pt x="216555" y="716907"/>
                  <a:pt x="5301" y="656025"/>
                  <a:pt x="5301" y="656025"/>
                </a:cubicBezTo>
                <a:lnTo>
                  <a:pt x="301" y="581477"/>
                </a:lnTo>
                <a:cubicBezTo>
                  <a:pt x="-4699" y="508170"/>
                  <a:pt x="54051" y="490776"/>
                  <a:pt x="54051" y="490776"/>
                </a:cubicBezTo>
                <a:lnTo>
                  <a:pt x="296557" y="433621"/>
                </a:lnTo>
                <a:cubicBezTo>
                  <a:pt x="302807" y="431137"/>
                  <a:pt x="309057" y="434864"/>
                  <a:pt x="311557" y="442319"/>
                </a:cubicBezTo>
                <a:lnTo>
                  <a:pt x="345307" y="576507"/>
                </a:lnTo>
                <a:lnTo>
                  <a:pt x="365307" y="534262"/>
                </a:lnTo>
                <a:lnTo>
                  <a:pt x="339057" y="473381"/>
                </a:lnTo>
                <a:lnTo>
                  <a:pt x="362807" y="422439"/>
                </a:lnTo>
                <a:cubicBezTo>
                  <a:pt x="364057" y="419954"/>
                  <a:pt x="367807" y="417469"/>
                  <a:pt x="371557" y="417469"/>
                </a:cubicBezTo>
                <a:close/>
                <a:moveTo>
                  <a:pt x="382559" y="0"/>
                </a:moveTo>
                <a:cubicBezTo>
                  <a:pt x="464955" y="0"/>
                  <a:pt x="532369" y="73516"/>
                  <a:pt x="532369" y="163230"/>
                </a:cubicBezTo>
                <a:cubicBezTo>
                  <a:pt x="532369" y="169460"/>
                  <a:pt x="532369" y="176936"/>
                  <a:pt x="531121" y="184412"/>
                </a:cubicBezTo>
                <a:cubicBezTo>
                  <a:pt x="532369" y="191889"/>
                  <a:pt x="532369" y="199365"/>
                  <a:pt x="532369" y="206841"/>
                </a:cubicBezTo>
                <a:cubicBezTo>
                  <a:pt x="532369" y="257928"/>
                  <a:pt x="509899" y="304031"/>
                  <a:pt x="474943" y="333936"/>
                </a:cubicBezTo>
                <a:cubicBezTo>
                  <a:pt x="456217" y="353872"/>
                  <a:pt x="427503" y="380039"/>
                  <a:pt x="410025" y="385023"/>
                </a:cubicBezTo>
                <a:cubicBezTo>
                  <a:pt x="400037" y="387515"/>
                  <a:pt x="390051" y="388761"/>
                  <a:pt x="381311" y="388761"/>
                </a:cubicBezTo>
                <a:cubicBezTo>
                  <a:pt x="372573" y="388761"/>
                  <a:pt x="362585" y="387515"/>
                  <a:pt x="352599" y="385023"/>
                </a:cubicBezTo>
                <a:cubicBezTo>
                  <a:pt x="333871" y="380039"/>
                  <a:pt x="301413" y="347642"/>
                  <a:pt x="283935" y="328952"/>
                </a:cubicBezTo>
                <a:cubicBezTo>
                  <a:pt x="278941" y="323968"/>
                  <a:pt x="273949" y="320230"/>
                  <a:pt x="270203" y="315246"/>
                </a:cubicBezTo>
                <a:cubicBezTo>
                  <a:pt x="268955" y="313999"/>
                  <a:pt x="268955" y="312753"/>
                  <a:pt x="268955" y="312753"/>
                </a:cubicBezTo>
                <a:cubicBezTo>
                  <a:pt x="246483" y="285341"/>
                  <a:pt x="231503" y="247960"/>
                  <a:pt x="231503" y="206841"/>
                </a:cubicBezTo>
                <a:cubicBezTo>
                  <a:pt x="231503" y="199365"/>
                  <a:pt x="232751" y="191889"/>
                  <a:pt x="232751" y="184412"/>
                </a:cubicBezTo>
                <a:cubicBezTo>
                  <a:pt x="232751" y="176936"/>
                  <a:pt x="231503" y="169460"/>
                  <a:pt x="231503" y="163230"/>
                </a:cubicBezTo>
                <a:cubicBezTo>
                  <a:pt x="231503" y="73516"/>
                  <a:pt x="298917" y="0"/>
                  <a:pt x="3825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D4A7D1CD-F57E-F346-8B1A-A8A0C78E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6624" y="8243493"/>
            <a:ext cx="769378" cy="729332"/>
          </a:xfrm>
          <a:custGeom>
            <a:avLst/>
            <a:gdLst>
              <a:gd name="connsiteX0" fmla="*/ 371564 w 769378"/>
              <a:gd name="connsiteY0" fmla="*/ 417469 h 729332"/>
              <a:gd name="connsiteX1" fmla="*/ 395314 w 769378"/>
              <a:gd name="connsiteY1" fmla="*/ 417469 h 729332"/>
              <a:gd name="connsiteX2" fmla="*/ 407814 w 769378"/>
              <a:gd name="connsiteY2" fmla="*/ 426167 h 729332"/>
              <a:gd name="connsiteX3" fmla="*/ 429066 w 769378"/>
              <a:gd name="connsiteY3" fmla="*/ 473381 h 729332"/>
              <a:gd name="connsiteX4" fmla="*/ 405314 w 769378"/>
              <a:gd name="connsiteY4" fmla="*/ 531777 h 729332"/>
              <a:gd name="connsiteX5" fmla="*/ 424066 w 769378"/>
              <a:gd name="connsiteY5" fmla="*/ 576507 h 729332"/>
              <a:gd name="connsiteX6" fmla="*/ 459066 w 769378"/>
              <a:gd name="connsiteY6" fmla="*/ 438591 h 729332"/>
              <a:gd name="connsiteX7" fmla="*/ 470316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5320 w 769378"/>
              <a:gd name="connsiteY10" fmla="*/ 656025 h 729332"/>
              <a:gd name="connsiteX11" fmla="*/ 385314 w 769378"/>
              <a:gd name="connsiteY11" fmla="*/ 729332 h 729332"/>
              <a:gd name="connsiteX12" fmla="*/ 5308 w 769378"/>
              <a:gd name="connsiteY12" fmla="*/ 656025 h 729332"/>
              <a:gd name="connsiteX13" fmla="*/ 308 w 769378"/>
              <a:gd name="connsiteY13" fmla="*/ 581477 h 729332"/>
              <a:gd name="connsiteX14" fmla="*/ 52808 w 769378"/>
              <a:gd name="connsiteY14" fmla="*/ 490776 h 729332"/>
              <a:gd name="connsiteX15" fmla="*/ 296564 w 769378"/>
              <a:gd name="connsiteY15" fmla="*/ 433621 h 729332"/>
              <a:gd name="connsiteX16" fmla="*/ 310314 w 769378"/>
              <a:gd name="connsiteY16" fmla="*/ 442319 h 729332"/>
              <a:gd name="connsiteX17" fmla="*/ 345314 w 769378"/>
              <a:gd name="connsiteY17" fmla="*/ 576507 h 729332"/>
              <a:gd name="connsiteX18" fmla="*/ 365314 w 769378"/>
              <a:gd name="connsiteY18" fmla="*/ 534262 h 729332"/>
              <a:gd name="connsiteX19" fmla="*/ 339064 w 769378"/>
              <a:gd name="connsiteY19" fmla="*/ 473381 h 729332"/>
              <a:gd name="connsiteX20" fmla="*/ 362814 w 769378"/>
              <a:gd name="connsiteY20" fmla="*/ 422439 h 729332"/>
              <a:gd name="connsiteX21" fmla="*/ 371564 w 769378"/>
              <a:gd name="connsiteY21" fmla="*/ 417469 h 729332"/>
              <a:gd name="connsiteX22" fmla="*/ 382568 w 769378"/>
              <a:gd name="connsiteY22" fmla="*/ 0 h 729332"/>
              <a:gd name="connsiteX23" fmla="*/ 532376 w 769378"/>
              <a:gd name="connsiteY23" fmla="*/ 163230 h 729332"/>
              <a:gd name="connsiteX24" fmla="*/ 531128 w 769378"/>
              <a:gd name="connsiteY24" fmla="*/ 184412 h 729332"/>
              <a:gd name="connsiteX25" fmla="*/ 532376 w 769378"/>
              <a:gd name="connsiteY25" fmla="*/ 206841 h 729332"/>
              <a:gd name="connsiteX26" fmla="*/ 474950 w 769378"/>
              <a:gd name="connsiteY26" fmla="*/ 333936 h 729332"/>
              <a:gd name="connsiteX27" fmla="*/ 410032 w 769378"/>
              <a:gd name="connsiteY27" fmla="*/ 385023 h 729332"/>
              <a:gd name="connsiteX28" fmla="*/ 381318 w 769378"/>
              <a:gd name="connsiteY28" fmla="*/ 388761 h 729332"/>
              <a:gd name="connsiteX29" fmla="*/ 353854 w 769378"/>
              <a:gd name="connsiteY29" fmla="*/ 385023 h 729332"/>
              <a:gd name="connsiteX30" fmla="*/ 283942 w 769378"/>
              <a:gd name="connsiteY30" fmla="*/ 328952 h 729332"/>
              <a:gd name="connsiteX31" fmla="*/ 270210 w 769378"/>
              <a:gd name="connsiteY31" fmla="*/ 315246 h 729332"/>
              <a:gd name="connsiteX32" fmla="*/ 268962 w 769378"/>
              <a:gd name="connsiteY32" fmla="*/ 312753 h 729332"/>
              <a:gd name="connsiteX33" fmla="*/ 231508 w 769378"/>
              <a:gd name="connsiteY33" fmla="*/ 206841 h 729332"/>
              <a:gd name="connsiteX34" fmla="*/ 232758 w 769378"/>
              <a:gd name="connsiteY34" fmla="*/ 184412 h 729332"/>
              <a:gd name="connsiteX35" fmla="*/ 231508 w 769378"/>
              <a:gd name="connsiteY35" fmla="*/ 163230 h 729332"/>
              <a:gd name="connsiteX36" fmla="*/ 382568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1564" y="417469"/>
                </a:moveTo>
                <a:lnTo>
                  <a:pt x="395314" y="417469"/>
                </a:lnTo>
                <a:cubicBezTo>
                  <a:pt x="400314" y="417469"/>
                  <a:pt x="405314" y="421197"/>
                  <a:pt x="407814" y="426167"/>
                </a:cubicBezTo>
                <a:lnTo>
                  <a:pt x="429066" y="473381"/>
                </a:lnTo>
                <a:lnTo>
                  <a:pt x="405314" y="531777"/>
                </a:lnTo>
                <a:lnTo>
                  <a:pt x="424066" y="576507"/>
                </a:lnTo>
                <a:lnTo>
                  <a:pt x="459066" y="438591"/>
                </a:lnTo>
                <a:cubicBezTo>
                  <a:pt x="46156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2" y="508170"/>
                  <a:pt x="769070" y="581477"/>
                </a:cubicBezTo>
                <a:lnTo>
                  <a:pt x="765320" y="656025"/>
                </a:lnTo>
                <a:cubicBezTo>
                  <a:pt x="765320" y="656025"/>
                  <a:pt x="552818" y="716907"/>
                  <a:pt x="38531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8" y="490776"/>
                  <a:pt x="52808" y="490776"/>
                </a:cubicBezTo>
                <a:lnTo>
                  <a:pt x="296564" y="433621"/>
                </a:lnTo>
                <a:cubicBezTo>
                  <a:pt x="302814" y="431137"/>
                  <a:pt x="309064" y="434864"/>
                  <a:pt x="310314" y="442319"/>
                </a:cubicBezTo>
                <a:lnTo>
                  <a:pt x="345314" y="576507"/>
                </a:lnTo>
                <a:lnTo>
                  <a:pt x="365314" y="534262"/>
                </a:lnTo>
                <a:lnTo>
                  <a:pt x="339064" y="473381"/>
                </a:lnTo>
                <a:lnTo>
                  <a:pt x="36281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2568" y="0"/>
                </a:moveTo>
                <a:cubicBezTo>
                  <a:pt x="464962" y="0"/>
                  <a:pt x="532376" y="73516"/>
                  <a:pt x="532376" y="163230"/>
                </a:cubicBezTo>
                <a:cubicBezTo>
                  <a:pt x="532376" y="169460"/>
                  <a:pt x="532376" y="176936"/>
                  <a:pt x="531128" y="184412"/>
                </a:cubicBezTo>
                <a:cubicBezTo>
                  <a:pt x="532376" y="191889"/>
                  <a:pt x="532376" y="199365"/>
                  <a:pt x="532376" y="206841"/>
                </a:cubicBezTo>
                <a:cubicBezTo>
                  <a:pt x="532376" y="257928"/>
                  <a:pt x="509906" y="304031"/>
                  <a:pt x="474950" y="333936"/>
                </a:cubicBezTo>
                <a:cubicBezTo>
                  <a:pt x="456224" y="353872"/>
                  <a:pt x="427510" y="380039"/>
                  <a:pt x="410032" y="385023"/>
                </a:cubicBezTo>
                <a:cubicBezTo>
                  <a:pt x="400044" y="387515"/>
                  <a:pt x="390058" y="388761"/>
                  <a:pt x="381318" y="388761"/>
                </a:cubicBezTo>
                <a:cubicBezTo>
                  <a:pt x="372580" y="388761"/>
                  <a:pt x="362592" y="387515"/>
                  <a:pt x="353854" y="385023"/>
                </a:cubicBezTo>
                <a:cubicBezTo>
                  <a:pt x="333878" y="380039"/>
                  <a:pt x="302668" y="347642"/>
                  <a:pt x="283942" y="328952"/>
                </a:cubicBezTo>
                <a:cubicBezTo>
                  <a:pt x="277700" y="323968"/>
                  <a:pt x="275204" y="320230"/>
                  <a:pt x="270210" y="315246"/>
                </a:cubicBezTo>
                <a:cubicBezTo>
                  <a:pt x="268962" y="313999"/>
                  <a:pt x="268962" y="312753"/>
                  <a:pt x="268962" y="312753"/>
                </a:cubicBezTo>
                <a:cubicBezTo>
                  <a:pt x="246490" y="285341"/>
                  <a:pt x="231508" y="247960"/>
                  <a:pt x="231508" y="206841"/>
                </a:cubicBezTo>
                <a:cubicBezTo>
                  <a:pt x="231508" y="199365"/>
                  <a:pt x="232758" y="191889"/>
                  <a:pt x="232758" y="184412"/>
                </a:cubicBezTo>
                <a:cubicBezTo>
                  <a:pt x="232758" y="176936"/>
                  <a:pt x="231508" y="169460"/>
                  <a:pt x="231508" y="163230"/>
                </a:cubicBezTo>
                <a:cubicBezTo>
                  <a:pt x="231508" y="73516"/>
                  <a:pt x="298924" y="0"/>
                  <a:pt x="3825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C6D07B9C-5992-FD43-A035-84FA87A0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894" y="10600004"/>
            <a:ext cx="769373" cy="729332"/>
          </a:xfrm>
          <a:custGeom>
            <a:avLst/>
            <a:gdLst>
              <a:gd name="connsiteX0" fmla="*/ 371558 w 769373"/>
              <a:gd name="connsiteY0" fmla="*/ 417469 h 729332"/>
              <a:gd name="connsiteX1" fmla="*/ 395309 w 769373"/>
              <a:gd name="connsiteY1" fmla="*/ 417469 h 729332"/>
              <a:gd name="connsiteX2" fmla="*/ 407809 w 769373"/>
              <a:gd name="connsiteY2" fmla="*/ 426167 h 729332"/>
              <a:gd name="connsiteX3" fmla="*/ 427809 w 769373"/>
              <a:gd name="connsiteY3" fmla="*/ 473381 h 729332"/>
              <a:gd name="connsiteX4" fmla="*/ 405309 w 769373"/>
              <a:gd name="connsiteY4" fmla="*/ 531777 h 729332"/>
              <a:gd name="connsiteX5" fmla="*/ 424059 w 769373"/>
              <a:gd name="connsiteY5" fmla="*/ 576507 h 729332"/>
              <a:gd name="connsiteX6" fmla="*/ 460310 w 769373"/>
              <a:gd name="connsiteY6" fmla="*/ 438591 h 729332"/>
              <a:gd name="connsiteX7" fmla="*/ 470310 w 769373"/>
              <a:gd name="connsiteY7" fmla="*/ 432379 h 729332"/>
              <a:gd name="connsiteX8" fmla="*/ 716564 w 769373"/>
              <a:gd name="connsiteY8" fmla="*/ 490776 h 729332"/>
              <a:gd name="connsiteX9" fmla="*/ 769065 w 769373"/>
              <a:gd name="connsiteY9" fmla="*/ 581477 h 729332"/>
              <a:gd name="connsiteX10" fmla="*/ 765315 w 769373"/>
              <a:gd name="connsiteY10" fmla="*/ 656025 h 729332"/>
              <a:gd name="connsiteX11" fmla="*/ 385308 w 769373"/>
              <a:gd name="connsiteY11" fmla="*/ 729332 h 729332"/>
              <a:gd name="connsiteX12" fmla="*/ 5302 w 769373"/>
              <a:gd name="connsiteY12" fmla="*/ 656025 h 729332"/>
              <a:gd name="connsiteX13" fmla="*/ 302 w 769373"/>
              <a:gd name="connsiteY13" fmla="*/ 581477 h 729332"/>
              <a:gd name="connsiteX14" fmla="*/ 54053 w 769373"/>
              <a:gd name="connsiteY14" fmla="*/ 490776 h 729332"/>
              <a:gd name="connsiteX15" fmla="*/ 296557 w 769373"/>
              <a:gd name="connsiteY15" fmla="*/ 433621 h 729332"/>
              <a:gd name="connsiteX16" fmla="*/ 311557 w 769373"/>
              <a:gd name="connsiteY16" fmla="*/ 442319 h 729332"/>
              <a:gd name="connsiteX17" fmla="*/ 346558 w 769373"/>
              <a:gd name="connsiteY17" fmla="*/ 576507 h 729332"/>
              <a:gd name="connsiteX18" fmla="*/ 365308 w 769373"/>
              <a:gd name="connsiteY18" fmla="*/ 534262 h 729332"/>
              <a:gd name="connsiteX19" fmla="*/ 339058 w 769373"/>
              <a:gd name="connsiteY19" fmla="*/ 473381 h 729332"/>
              <a:gd name="connsiteX20" fmla="*/ 362808 w 769373"/>
              <a:gd name="connsiteY20" fmla="*/ 422439 h 729332"/>
              <a:gd name="connsiteX21" fmla="*/ 371558 w 769373"/>
              <a:gd name="connsiteY21" fmla="*/ 417469 h 729332"/>
              <a:gd name="connsiteX22" fmla="*/ 388055 w 769373"/>
              <a:gd name="connsiteY22" fmla="*/ 0 h 729332"/>
              <a:gd name="connsiteX23" fmla="*/ 537867 w 769373"/>
              <a:gd name="connsiteY23" fmla="*/ 163230 h 729332"/>
              <a:gd name="connsiteX24" fmla="*/ 536618 w 769373"/>
              <a:gd name="connsiteY24" fmla="*/ 184412 h 729332"/>
              <a:gd name="connsiteX25" fmla="*/ 537867 w 769373"/>
              <a:gd name="connsiteY25" fmla="*/ 206841 h 729332"/>
              <a:gd name="connsiteX26" fmla="*/ 480439 w 769373"/>
              <a:gd name="connsiteY26" fmla="*/ 333935 h 729332"/>
              <a:gd name="connsiteX27" fmla="*/ 415520 w 769373"/>
              <a:gd name="connsiteY27" fmla="*/ 385023 h 729332"/>
              <a:gd name="connsiteX28" fmla="*/ 386807 w 769373"/>
              <a:gd name="connsiteY28" fmla="*/ 388761 h 729332"/>
              <a:gd name="connsiteX29" fmla="*/ 358093 w 769373"/>
              <a:gd name="connsiteY29" fmla="*/ 385023 h 729332"/>
              <a:gd name="connsiteX30" fmla="*/ 289429 w 769373"/>
              <a:gd name="connsiteY30" fmla="*/ 328951 h 729332"/>
              <a:gd name="connsiteX31" fmla="*/ 275696 w 769373"/>
              <a:gd name="connsiteY31" fmla="*/ 315245 h 729332"/>
              <a:gd name="connsiteX32" fmla="*/ 274448 w 769373"/>
              <a:gd name="connsiteY32" fmla="*/ 312753 h 729332"/>
              <a:gd name="connsiteX33" fmla="*/ 236995 w 769373"/>
              <a:gd name="connsiteY33" fmla="*/ 206841 h 729332"/>
              <a:gd name="connsiteX34" fmla="*/ 238243 w 769373"/>
              <a:gd name="connsiteY34" fmla="*/ 184412 h 729332"/>
              <a:gd name="connsiteX35" fmla="*/ 236995 w 769373"/>
              <a:gd name="connsiteY35" fmla="*/ 163230 h 729332"/>
              <a:gd name="connsiteX36" fmla="*/ 388055 w 769373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3" h="729332">
                <a:moveTo>
                  <a:pt x="371558" y="417469"/>
                </a:moveTo>
                <a:lnTo>
                  <a:pt x="395309" y="417469"/>
                </a:lnTo>
                <a:cubicBezTo>
                  <a:pt x="400309" y="417469"/>
                  <a:pt x="405309" y="421197"/>
                  <a:pt x="407809" y="426167"/>
                </a:cubicBezTo>
                <a:lnTo>
                  <a:pt x="427809" y="473381"/>
                </a:lnTo>
                <a:lnTo>
                  <a:pt x="405309" y="531777"/>
                </a:lnTo>
                <a:lnTo>
                  <a:pt x="424059" y="576507"/>
                </a:lnTo>
                <a:lnTo>
                  <a:pt x="460310" y="438591"/>
                </a:lnTo>
                <a:cubicBezTo>
                  <a:pt x="461560" y="434864"/>
                  <a:pt x="465310" y="431137"/>
                  <a:pt x="470310" y="432379"/>
                </a:cubicBezTo>
                <a:lnTo>
                  <a:pt x="716564" y="490776"/>
                </a:lnTo>
                <a:cubicBezTo>
                  <a:pt x="716564" y="490776"/>
                  <a:pt x="774065" y="508170"/>
                  <a:pt x="769065" y="581477"/>
                </a:cubicBezTo>
                <a:lnTo>
                  <a:pt x="765315" y="656025"/>
                </a:lnTo>
                <a:cubicBezTo>
                  <a:pt x="765315" y="656025"/>
                  <a:pt x="552811" y="716907"/>
                  <a:pt x="385308" y="729332"/>
                </a:cubicBezTo>
                <a:cubicBezTo>
                  <a:pt x="216556" y="716907"/>
                  <a:pt x="5302" y="656025"/>
                  <a:pt x="5302" y="656025"/>
                </a:cubicBezTo>
                <a:lnTo>
                  <a:pt x="302" y="581477"/>
                </a:lnTo>
                <a:cubicBezTo>
                  <a:pt x="-4698" y="508170"/>
                  <a:pt x="54053" y="490776"/>
                  <a:pt x="54053" y="490776"/>
                </a:cubicBezTo>
                <a:lnTo>
                  <a:pt x="296557" y="433621"/>
                </a:lnTo>
                <a:cubicBezTo>
                  <a:pt x="302807" y="431137"/>
                  <a:pt x="309057" y="434864"/>
                  <a:pt x="311557" y="442319"/>
                </a:cubicBezTo>
                <a:lnTo>
                  <a:pt x="346558" y="576507"/>
                </a:lnTo>
                <a:lnTo>
                  <a:pt x="365308" y="534262"/>
                </a:lnTo>
                <a:lnTo>
                  <a:pt x="339058" y="473381"/>
                </a:lnTo>
                <a:lnTo>
                  <a:pt x="362808" y="422439"/>
                </a:lnTo>
                <a:cubicBezTo>
                  <a:pt x="364058" y="419954"/>
                  <a:pt x="367808" y="417469"/>
                  <a:pt x="371558" y="417469"/>
                </a:cubicBezTo>
                <a:close/>
                <a:moveTo>
                  <a:pt x="388055" y="0"/>
                </a:moveTo>
                <a:cubicBezTo>
                  <a:pt x="470451" y="0"/>
                  <a:pt x="537867" y="73516"/>
                  <a:pt x="537867" y="163230"/>
                </a:cubicBezTo>
                <a:cubicBezTo>
                  <a:pt x="537867" y="169460"/>
                  <a:pt x="536618" y="176936"/>
                  <a:pt x="536618" y="184412"/>
                </a:cubicBezTo>
                <a:cubicBezTo>
                  <a:pt x="536618" y="191888"/>
                  <a:pt x="537867" y="199364"/>
                  <a:pt x="537867" y="206841"/>
                </a:cubicBezTo>
                <a:cubicBezTo>
                  <a:pt x="537867" y="257928"/>
                  <a:pt x="515395" y="304031"/>
                  <a:pt x="480439" y="333935"/>
                </a:cubicBezTo>
                <a:cubicBezTo>
                  <a:pt x="461712" y="353872"/>
                  <a:pt x="432998" y="380039"/>
                  <a:pt x="415520" y="385023"/>
                </a:cubicBezTo>
                <a:cubicBezTo>
                  <a:pt x="405533" y="387515"/>
                  <a:pt x="395546" y="388761"/>
                  <a:pt x="386807" y="388761"/>
                </a:cubicBezTo>
                <a:cubicBezTo>
                  <a:pt x="378068" y="388761"/>
                  <a:pt x="368080" y="387515"/>
                  <a:pt x="358093" y="385023"/>
                </a:cubicBezTo>
                <a:cubicBezTo>
                  <a:pt x="339366" y="380039"/>
                  <a:pt x="306907" y="347642"/>
                  <a:pt x="289429" y="328951"/>
                </a:cubicBezTo>
                <a:cubicBezTo>
                  <a:pt x="284435" y="323967"/>
                  <a:pt x="279442" y="320229"/>
                  <a:pt x="275696" y="315245"/>
                </a:cubicBezTo>
                <a:cubicBezTo>
                  <a:pt x="274448" y="313999"/>
                  <a:pt x="274448" y="312753"/>
                  <a:pt x="274448" y="312753"/>
                </a:cubicBezTo>
                <a:cubicBezTo>
                  <a:pt x="251976" y="285340"/>
                  <a:pt x="236995" y="247959"/>
                  <a:pt x="236995" y="206841"/>
                </a:cubicBezTo>
                <a:cubicBezTo>
                  <a:pt x="236995" y="199364"/>
                  <a:pt x="238243" y="191888"/>
                  <a:pt x="238243" y="184412"/>
                </a:cubicBezTo>
                <a:cubicBezTo>
                  <a:pt x="238243" y="176936"/>
                  <a:pt x="236995" y="169460"/>
                  <a:pt x="236995" y="163230"/>
                </a:cubicBezTo>
                <a:cubicBezTo>
                  <a:pt x="236995" y="73516"/>
                  <a:pt x="304410" y="0"/>
                  <a:pt x="3880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7045BD91-2726-3242-9F41-4C194EEF9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060" y="10600004"/>
            <a:ext cx="769379" cy="729332"/>
          </a:xfrm>
          <a:custGeom>
            <a:avLst/>
            <a:gdLst>
              <a:gd name="connsiteX0" fmla="*/ 371564 w 769379"/>
              <a:gd name="connsiteY0" fmla="*/ 417469 h 729332"/>
              <a:gd name="connsiteX1" fmla="*/ 395315 w 769379"/>
              <a:gd name="connsiteY1" fmla="*/ 417469 h 729332"/>
              <a:gd name="connsiteX2" fmla="*/ 407815 w 769379"/>
              <a:gd name="connsiteY2" fmla="*/ 426167 h 729332"/>
              <a:gd name="connsiteX3" fmla="*/ 429065 w 769379"/>
              <a:gd name="connsiteY3" fmla="*/ 473381 h 729332"/>
              <a:gd name="connsiteX4" fmla="*/ 404065 w 769379"/>
              <a:gd name="connsiteY4" fmla="*/ 531777 h 729332"/>
              <a:gd name="connsiteX5" fmla="*/ 424065 w 769379"/>
              <a:gd name="connsiteY5" fmla="*/ 576507 h 729332"/>
              <a:gd name="connsiteX6" fmla="*/ 459066 w 769379"/>
              <a:gd name="connsiteY6" fmla="*/ 438591 h 729332"/>
              <a:gd name="connsiteX7" fmla="*/ 470316 w 769379"/>
              <a:gd name="connsiteY7" fmla="*/ 432379 h 729332"/>
              <a:gd name="connsiteX8" fmla="*/ 716570 w 769379"/>
              <a:gd name="connsiteY8" fmla="*/ 490776 h 729332"/>
              <a:gd name="connsiteX9" fmla="*/ 769071 w 769379"/>
              <a:gd name="connsiteY9" fmla="*/ 581477 h 729332"/>
              <a:gd name="connsiteX10" fmla="*/ 764071 w 769379"/>
              <a:gd name="connsiteY10" fmla="*/ 656025 h 729332"/>
              <a:gd name="connsiteX11" fmla="*/ 385314 w 769379"/>
              <a:gd name="connsiteY11" fmla="*/ 729332 h 729332"/>
              <a:gd name="connsiteX12" fmla="*/ 5308 w 769379"/>
              <a:gd name="connsiteY12" fmla="*/ 656025 h 729332"/>
              <a:gd name="connsiteX13" fmla="*/ 308 w 769379"/>
              <a:gd name="connsiteY13" fmla="*/ 581477 h 729332"/>
              <a:gd name="connsiteX14" fmla="*/ 52809 w 769379"/>
              <a:gd name="connsiteY14" fmla="*/ 490776 h 729332"/>
              <a:gd name="connsiteX15" fmla="*/ 296563 w 769379"/>
              <a:gd name="connsiteY15" fmla="*/ 433621 h 729332"/>
              <a:gd name="connsiteX16" fmla="*/ 310313 w 769379"/>
              <a:gd name="connsiteY16" fmla="*/ 442319 h 729332"/>
              <a:gd name="connsiteX17" fmla="*/ 345314 w 769379"/>
              <a:gd name="connsiteY17" fmla="*/ 576507 h 729332"/>
              <a:gd name="connsiteX18" fmla="*/ 365314 w 769379"/>
              <a:gd name="connsiteY18" fmla="*/ 534262 h 729332"/>
              <a:gd name="connsiteX19" fmla="*/ 339064 w 769379"/>
              <a:gd name="connsiteY19" fmla="*/ 473381 h 729332"/>
              <a:gd name="connsiteX20" fmla="*/ 361564 w 769379"/>
              <a:gd name="connsiteY20" fmla="*/ 422439 h 729332"/>
              <a:gd name="connsiteX21" fmla="*/ 371564 w 769379"/>
              <a:gd name="connsiteY21" fmla="*/ 417469 h 729332"/>
              <a:gd name="connsiteX22" fmla="*/ 386811 w 769379"/>
              <a:gd name="connsiteY22" fmla="*/ 0 h 729332"/>
              <a:gd name="connsiteX23" fmla="*/ 537869 w 769379"/>
              <a:gd name="connsiteY23" fmla="*/ 163230 h 729332"/>
              <a:gd name="connsiteX24" fmla="*/ 535372 w 769379"/>
              <a:gd name="connsiteY24" fmla="*/ 184412 h 729332"/>
              <a:gd name="connsiteX25" fmla="*/ 537869 w 769379"/>
              <a:gd name="connsiteY25" fmla="*/ 206841 h 729332"/>
              <a:gd name="connsiteX26" fmla="*/ 480442 w 769379"/>
              <a:gd name="connsiteY26" fmla="*/ 333936 h 729332"/>
              <a:gd name="connsiteX27" fmla="*/ 415524 w 769379"/>
              <a:gd name="connsiteY27" fmla="*/ 385023 h 729332"/>
              <a:gd name="connsiteX28" fmla="*/ 386811 w 769379"/>
              <a:gd name="connsiteY28" fmla="*/ 388761 h 729332"/>
              <a:gd name="connsiteX29" fmla="*/ 359345 w 769379"/>
              <a:gd name="connsiteY29" fmla="*/ 385023 h 729332"/>
              <a:gd name="connsiteX30" fmla="*/ 288186 w 769379"/>
              <a:gd name="connsiteY30" fmla="*/ 328952 h 729332"/>
              <a:gd name="connsiteX31" fmla="*/ 275702 w 769379"/>
              <a:gd name="connsiteY31" fmla="*/ 315246 h 729332"/>
              <a:gd name="connsiteX32" fmla="*/ 274453 w 769379"/>
              <a:gd name="connsiteY32" fmla="*/ 312753 h 729332"/>
              <a:gd name="connsiteX33" fmla="*/ 237001 w 769379"/>
              <a:gd name="connsiteY33" fmla="*/ 206841 h 729332"/>
              <a:gd name="connsiteX34" fmla="*/ 238249 w 769379"/>
              <a:gd name="connsiteY34" fmla="*/ 184412 h 729332"/>
              <a:gd name="connsiteX35" fmla="*/ 237001 w 769379"/>
              <a:gd name="connsiteY35" fmla="*/ 163230 h 729332"/>
              <a:gd name="connsiteX36" fmla="*/ 386811 w 769379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9" h="729332">
                <a:moveTo>
                  <a:pt x="371564" y="417469"/>
                </a:moveTo>
                <a:lnTo>
                  <a:pt x="395315" y="417469"/>
                </a:lnTo>
                <a:cubicBezTo>
                  <a:pt x="400315" y="417469"/>
                  <a:pt x="405315" y="421197"/>
                  <a:pt x="407815" y="426167"/>
                </a:cubicBezTo>
                <a:lnTo>
                  <a:pt x="429065" y="473381"/>
                </a:lnTo>
                <a:lnTo>
                  <a:pt x="404065" y="531777"/>
                </a:lnTo>
                <a:lnTo>
                  <a:pt x="424065" y="576507"/>
                </a:lnTo>
                <a:lnTo>
                  <a:pt x="459066" y="438591"/>
                </a:lnTo>
                <a:cubicBezTo>
                  <a:pt x="46031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1" y="508170"/>
                  <a:pt x="769071" y="581477"/>
                </a:cubicBezTo>
                <a:lnTo>
                  <a:pt x="764071" y="656025"/>
                </a:lnTo>
                <a:cubicBezTo>
                  <a:pt x="764071" y="656025"/>
                  <a:pt x="552817" y="716907"/>
                  <a:pt x="38531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9" y="490776"/>
                  <a:pt x="52809" y="490776"/>
                </a:cubicBezTo>
                <a:lnTo>
                  <a:pt x="296563" y="433621"/>
                </a:lnTo>
                <a:cubicBezTo>
                  <a:pt x="302813" y="431137"/>
                  <a:pt x="309063" y="434864"/>
                  <a:pt x="310313" y="442319"/>
                </a:cubicBezTo>
                <a:lnTo>
                  <a:pt x="345314" y="576507"/>
                </a:lnTo>
                <a:lnTo>
                  <a:pt x="365314" y="534262"/>
                </a:lnTo>
                <a:lnTo>
                  <a:pt x="339064" y="473381"/>
                </a:lnTo>
                <a:lnTo>
                  <a:pt x="36156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6811" y="0"/>
                </a:moveTo>
                <a:cubicBezTo>
                  <a:pt x="470454" y="0"/>
                  <a:pt x="537869" y="73516"/>
                  <a:pt x="537869" y="163230"/>
                </a:cubicBezTo>
                <a:cubicBezTo>
                  <a:pt x="537869" y="169460"/>
                  <a:pt x="536620" y="176936"/>
                  <a:pt x="535372" y="184412"/>
                </a:cubicBezTo>
                <a:cubicBezTo>
                  <a:pt x="536620" y="191889"/>
                  <a:pt x="537869" y="199365"/>
                  <a:pt x="537869" y="206841"/>
                </a:cubicBezTo>
                <a:cubicBezTo>
                  <a:pt x="537869" y="257928"/>
                  <a:pt x="515397" y="304031"/>
                  <a:pt x="480442" y="333936"/>
                </a:cubicBezTo>
                <a:cubicBezTo>
                  <a:pt x="460467" y="353872"/>
                  <a:pt x="433002" y="380039"/>
                  <a:pt x="415524" y="385023"/>
                </a:cubicBezTo>
                <a:cubicBezTo>
                  <a:pt x="405537" y="387515"/>
                  <a:pt x="395549" y="388761"/>
                  <a:pt x="386811" y="388761"/>
                </a:cubicBezTo>
                <a:cubicBezTo>
                  <a:pt x="378072" y="388761"/>
                  <a:pt x="368084" y="387515"/>
                  <a:pt x="359345" y="385023"/>
                </a:cubicBezTo>
                <a:cubicBezTo>
                  <a:pt x="339371" y="380039"/>
                  <a:pt x="308161" y="347642"/>
                  <a:pt x="288186" y="328952"/>
                </a:cubicBezTo>
                <a:cubicBezTo>
                  <a:pt x="283192" y="323968"/>
                  <a:pt x="279447" y="320230"/>
                  <a:pt x="275702" y="315246"/>
                </a:cubicBezTo>
                <a:cubicBezTo>
                  <a:pt x="274453" y="313999"/>
                  <a:pt x="274453" y="312753"/>
                  <a:pt x="274453" y="312753"/>
                </a:cubicBezTo>
                <a:cubicBezTo>
                  <a:pt x="250734" y="285341"/>
                  <a:pt x="237001" y="247960"/>
                  <a:pt x="237001" y="206841"/>
                </a:cubicBezTo>
                <a:cubicBezTo>
                  <a:pt x="237001" y="199365"/>
                  <a:pt x="237001" y="191889"/>
                  <a:pt x="238249" y="184412"/>
                </a:cubicBezTo>
                <a:cubicBezTo>
                  <a:pt x="237001" y="176936"/>
                  <a:pt x="237001" y="169460"/>
                  <a:pt x="237001" y="163230"/>
                </a:cubicBezTo>
                <a:cubicBezTo>
                  <a:pt x="237001" y="73516"/>
                  <a:pt x="304415" y="0"/>
                  <a:pt x="386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11615EF-3FDD-2240-809B-7BE6D840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8230" y="10600004"/>
            <a:ext cx="769378" cy="729332"/>
          </a:xfrm>
          <a:custGeom>
            <a:avLst/>
            <a:gdLst>
              <a:gd name="connsiteX0" fmla="*/ 371564 w 769378"/>
              <a:gd name="connsiteY0" fmla="*/ 417469 h 729332"/>
              <a:gd name="connsiteX1" fmla="*/ 394065 w 769378"/>
              <a:gd name="connsiteY1" fmla="*/ 417469 h 729332"/>
              <a:gd name="connsiteX2" fmla="*/ 407815 w 769378"/>
              <a:gd name="connsiteY2" fmla="*/ 426167 h 729332"/>
              <a:gd name="connsiteX3" fmla="*/ 427816 w 769378"/>
              <a:gd name="connsiteY3" fmla="*/ 473381 h 729332"/>
              <a:gd name="connsiteX4" fmla="*/ 404065 w 769378"/>
              <a:gd name="connsiteY4" fmla="*/ 531777 h 729332"/>
              <a:gd name="connsiteX5" fmla="*/ 424066 w 769378"/>
              <a:gd name="connsiteY5" fmla="*/ 576507 h 729332"/>
              <a:gd name="connsiteX6" fmla="*/ 459066 w 769378"/>
              <a:gd name="connsiteY6" fmla="*/ 438591 h 729332"/>
              <a:gd name="connsiteX7" fmla="*/ 470316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4070 w 769378"/>
              <a:gd name="connsiteY10" fmla="*/ 656025 h 729332"/>
              <a:gd name="connsiteX11" fmla="*/ 384064 w 769378"/>
              <a:gd name="connsiteY11" fmla="*/ 729332 h 729332"/>
              <a:gd name="connsiteX12" fmla="*/ 5308 w 769378"/>
              <a:gd name="connsiteY12" fmla="*/ 656025 h 729332"/>
              <a:gd name="connsiteX13" fmla="*/ 308 w 769378"/>
              <a:gd name="connsiteY13" fmla="*/ 581477 h 729332"/>
              <a:gd name="connsiteX14" fmla="*/ 52809 w 769378"/>
              <a:gd name="connsiteY14" fmla="*/ 490776 h 729332"/>
              <a:gd name="connsiteX15" fmla="*/ 296563 w 769378"/>
              <a:gd name="connsiteY15" fmla="*/ 433621 h 729332"/>
              <a:gd name="connsiteX16" fmla="*/ 310313 w 769378"/>
              <a:gd name="connsiteY16" fmla="*/ 442319 h 729332"/>
              <a:gd name="connsiteX17" fmla="*/ 345314 w 769378"/>
              <a:gd name="connsiteY17" fmla="*/ 576507 h 729332"/>
              <a:gd name="connsiteX18" fmla="*/ 364064 w 769378"/>
              <a:gd name="connsiteY18" fmla="*/ 534262 h 729332"/>
              <a:gd name="connsiteX19" fmla="*/ 339064 w 769378"/>
              <a:gd name="connsiteY19" fmla="*/ 473381 h 729332"/>
              <a:gd name="connsiteX20" fmla="*/ 361564 w 769378"/>
              <a:gd name="connsiteY20" fmla="*/ 422439 h 729332"/>
              <a:gd name="connsiteX21" fmla="*/ 371564 w 769378"/>
              <a:gd name="connsiteY21" fmla="*/ 417469 h 729332"/>
              <a:gd name="connsiteX22" fmla="*/ 386814 w 769378"/>
              <a:gd name="connsiteY22" fmla="*/ 0 h 729332"/>
              <a:gd name="connsiteX23" fmla="*/ 537874 w 769378"/>
              <a:gd name="connsiteY23" fmla="*/ 163230 h 729332"/>
              <a:gd name="connsiteX24" fmla="*/ 535376 w 769378"/>
              <a:gd name="connsiteY24" fmla="*/ 184412 h 729332"/>
              <a:gd name="connsiteX25" fmla="*/ 537874 w 769378"/>
              <a:gd name="connsiteY25" fmla="*/ 206841 h 729332"/>
              <a:gd name="connsiteX26" fmla="*/ 479198 w 769378"/>
              <a:gd name="connsiteY26" fmla="*/ 333936 h 729332"/>
              <a:gd name="connsiteX27" fmla="*/ 415528 w 769378"/>
              <a:gd name="connsiteY27" fmla="*/ 385023 h 729332"/>
              <a:gd name="connsiteX28" fmla="*/ 385565 w 769378"/>
              <a:gd name="connsiteY28" fmla="*/ 388761 h 729332"/>
              <a:gd name="connsiteX29" fmla="*/ 358100 w 769378"/>
              <a:gd name="connsiteY29" fmla="*/ 385023 h 729332"/>
              <a:gd name="connsiteX30" fmla="*/ 288188 w 769378"/>
              <a:gd name="connsiteY30" fmla="*/ 328952 h 729332"/>
              <a:gd name="connsiteX31" fmla="*/ 274455 w 769378"/>
              <a:gd name="connsiteY31" fmla="*/ 315246 h 729332"/>
              <a:gd name="connsiteX32" fmla="*/ 274455 w 769378"/>
              <a:gd name="connsiteY32" fmla="*/ 312753 h 729332"/>
              <a:gd name="connsiteX33" fmla="*/ 237002 w 769378"/>
              <a:gd name="connsiteY33" fmla="*/ 206841 h 729332"/>
              <a:gd name="connsiteX34" fmla="*/ 238250 w 769378"/>
              <a:gd name="connsiteY34" fmla="*/ 184412 h 729332"/>
              <a:gd name="connsiteX35" fmla="*/ 237002 w 769378"/>
              <a:gd name="connsiteY35" fmla="*/ 163230 h 729332"/>
              <a:gd name="connsiteX36" fmla="*/ 386814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1564" y="417469"/>
                </a:moveTo>
                <a:lnTo>
                  <a:pt x="394065" y="417469"/>
                </a:lnTo>
                <a:cubicBezTo>
                  <a:pt x="400315" y="417469"/>
                  <a:pt x="405315" y="421197"/>
                  <a:pt x="407815" y="426167"/>
                </a:cubicBezTo>
                <a:lnTo>
                  <a:pt x="427816" y="473381"/>
                </a:lnTo>
                <a:lnTo>
                  <a:pt x="404065" y="531777"/>
                </a:lnTo>
                <a:lnTo>
                  <a:pt x="424066" y="576507"/>
                </a:lnTo>
                <a:lnTo>
                  <a:pt x="459066" y="438591"/>
                </a:lnTo>
                <a:cubicBezTo>
                  <a:pt x="46031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0" y="508170"/>
                  <a:pt x="769070" y="581477"/>
                </a:cubicBezTo>
                <a:lnTo>
                  <a:pt x="764070" y="656025"/>
                </a:lnTo>
                <a:cubicBezTo>
                  <a:pt x="764070" y="656025"/>
                  <a:pt x="552818" y="716907"/>
                  <a:pt x="38406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9" y="490776"/>
                  <a:pt x="52809" y="490776"/>
                </a:cubicBezTo>
                <a:lnTo>
                  <a:pt x="296563" y="433621"/>
                </a:lnTo>
                <a:cubicBezTo>
                  <a:pt x="302813" y="431137"/>
                  <a:pt x="309063" y="434864"/>
                  <a:pt x="310313" y="442319"/>
                </a:cubicBezTo>
                <a:lnTo>
                  <a:pt x="345314" y="576507"/>
                </a:lnTo>
                <a:lnTo>
                  <a:pt x="364064" y="534262"/>
                </a:lnTo>
                <a:lnTo>
                  <a:pt x="339064" y="473381"/>
                </a:lnTo>
                <a:lnTo>
                  <a:pt x="36156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6814" y="0"/>
                </a:moveTo>
                <a:cubicBezTo>
                  <a:pt x="470458" y="0"/>
                  <a:pt x="537874" y="73516"/>
                  <a:pt x="537874" y="163230"/>
                </a:cubicBezTo>
                <a:cubicBezTo>
                  <a:pt x="537874" y="169460"/>
                  <a:pt x="536626" y="176936"/>
                  <a:pt x="535376" y="184412"/>
                </a:cubicBezTo>
                <a:cubicBezTo>
                  <a:pt x="536626" y="191889"/>
                  <a:pt x="537874" y="199365"/>
                  <a:pt x="537874" y="206841"/>
                </a:cubicBezTo>
                <a:cubicBezTo>
                  <a:pt x="537874" y="257928"/>
                  <a:pt x="514154" y="304031"/>
                  <a:pt x="479198" y="333936"/>
                </a:cubicBezTo>
                <a:cubicBezTo>
                  <a:pt x="461720" y="353872"/>
                  <a:pt x="433006" y="380039"/>
                  <a:pt x="415528" y="385023"/>
                </a:cubicBezTo>
                <a:cubicBezTo>
                  <a:pt x="405540" y="387515"/>
                  <a:pt x="395553" y="388761"/>
                  <a:pt x="385565" y="388761"/>
                </a:cubicBezTo>
                <a:cubicBezTo>
                  <a:pt x="378075" y="388761"/>
                  <a:pt x="368087" y="387515"/>
                  <a:pt x="358100" y="385023"/>
                </a:cubicBezTo>
                <a:cubicBezTo>
                  <a:pt x="339373" y="380039"/>
                  <a:pt x="306914" y="347642"/>
                  <a:pt x="288188" y="328952"/>
                </a:cubicBezTo>
                <a:cubicBezTo>
                  <a:pt x="284442" y="323968"/>
                  <a:pt x="279449" y="320230"/>
                  <a:pt x="274455" y="315246"/>
                </a:cubicBezTo>
                <a:cubicBezTo>
                  <a:pt x="274455" y="313999"/>
                  <a:pt x="274455" y="312753"/>
                  <a:pt x="274455" y="312753"/>
                </a:cubicBezTo>
                <a:cubicBezTo>
                  <a:pt x="250735" y="285341"/>
                  <a:pt x="237002" y="247960"/>
                  <a:pt x="237002" y="206841"/>
                </a:cubicBezTo>
                <a:cubicBezTo>
                  <a:pt x="237002" y="199365"/>
                  <a:pt x="237002" y="191889"/>
                  <a:pt x="238250" y="184412"/>
                </a:cubicBezTo>
                <a:cubicBezTo>
                  <a:pt x="237002" y="176936"/>
                  <a:pt x="237002" y="169460"/>
                  <a:pt x="237002" y="163230"/>
                </a:cubicBezTo>
                <a:cubicBezTo>
                  <a:pt x="237002" y="73516"/>
                  <a:pt x="304417" y="0"/>
                  <a:pt x="3868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23382B6C-B371-0940-B68B-40B44B062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406" y="10600004"/>
            <a:ext cx="769378" cy="729332"/>
          </a:xfrm>
          <a:custGeom>
            <a:avLst/>
            <a:gdLst>
              <a:gd name="connsiteX0" fmla="*/ 370314 w 769378"/>
              <a:gd name="connsiteY0" fmla="*/ 417469 h 729332"/>
              <a:gd name="connsiteX1" fmla="*/ 394064 w 769378"/>
              <a:gd name="connsiteY1" fmla="*/ 417469 h 729332"/>
              <a:gd name="connsiteX2" fmla="*/ 407814 w 769378"/>
              <a:gd name="connsiteY2" fmla="*/ 426167 h 729332"/>
              <a:gd name="connsiteX3" fmla="*/ 427814 w 769378"/>
              <a:gd name="connsiteY3" fmla="*/ 473381 h 729332"/>
              <a:gd name="connsiteX4" fmla="*/ 404064 w 769378"/>
              <a:gd name="connsiteY4" fmla="*/ 531777 h 729332"/>
              <a:gd name="connsiteX5" fmla="*/ 424064 w 769378"/>
              <a:gd name="connsiteY5" fmla="*/ 576507 h 729332"/>
              <a:gd name="connsiteX6" fmla="*/ 459064 w 769378"/>
              <a:gd name="connsiteY6" fmla="*/ 438591 h 729332"/>
              <a:gd name="connsiteX7" fmla="*/ 470314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4070 w 769378"/>
              <a:gd name="connsiteY10" fmla="*/ 656025 h 729332"/>
              <a:gd name="connsiteX11" fmla="*/ 384064 w 769378"/>
              <a:gd name="connsiteY11" fmla="*/ 729332 h 729332"/>
              <a:gd name="connsiteX12" fmla="*/ 4058 w 769378"/>
              <a:gd name="connsiteY12" fmla="*/ 656025 h 729332"/>
              <a:gd name="connsiteX13" fmla="*/ 308 w 769378"/>
              <a:gd name="connsiteY13" fmla="*/ 581477 h 729332"/>
              <a:gd name="connsiteX14" fmla="*/ 52808 w 769378"/>
              <a:gd name="connsiteY14" fmla="*/ 490776 h 729332"/>
              <a:gd name="connsiteX15" fmla="*/ 296562 w 769378"/>
              <a:gd name="connsiteY15" fmla="*/ 433621 h 729332"/>
              <a:gd name="connsiteX16" fmla="*/ 310312 w 769378"/>
              <a:gd name="connsiteY16" fmla="*/ 442319 h 729332"/>
              <a:gd name="connsiteX17" fmla="*/ 345312 w 769378"/>
              <a:gd name="connsiteY17" fmla="*/ 576507 h 729332"/>
              <a:gd name="connsiteX18" fmla="*/ 364064 w 769378"/>
              <a:gd name="connsiteY18" fmla="*/ 534262 h 729332"/>
              <a:gd name="connsiteX19" fmla="*/ 339062 w 769378"/>
              <a:gd name="connsiteY19" fmla="*/ 473381 h 729332"/>
              <a:gd name="connsiteX20" fmla="*/ 361564 w 769378"/>
              <a:gd name="connsiteY20" fmla="*/ 422439 h 729332"/>
              <a:gd name="connsiteX21" fmla="*/ 370314 w 769378"/>
              <a:gd name="connsiteY21" fmla="*/ 417469 h 729332"/>
              <a:gd name="connsiteX22" fmla="*/ 387430 w 769378"/>
              <a:gd name="connsiteY22" fmla="*/ 0 h 729332"/>
              <a:gd name="connsiteX23" fmla="*/ 537860 w 769378"/>
              <a:gd name="connsiteY23" fmla="*/ 163230 h 729332"/>
              <a:gd name="connsiteX24" fmla="*/ 536606 w 769378"/>
              <a:gd name="connsiteY24" fmla="*/ 184412 h 729332"/>
              <a:gd name="connsiteX25" fmla="*/ 537860 w 769378"/>
              <a:gd name="connsiteY25" fmla="*/ 206841 h 729332"/>
              <a:gd name="connsiteX26" fmla="*/ 480196 w 769378"/>
              <a:gd name="connsiteY26" fmla="*/ 333936 h 729332"/>
              <a:gd name="connsiteX27" fmla="*/ 415008 w 769378"/>
              <a:gd name="connsiteY27" fmla="*/ 385023 h 729332"/>
              <a:gd name="connsiteX28" fmla="*/ 387430 w 769378"/>
              <a:gd name="connsiteY28" fmla="*/ 388761 h 729332"/>
              <a:gd name="connsiteX29" fmla="*/ 358596 w 769378"/>
              <a:gd name="connsiteY29" fmla="*/ 385023 h 729332"/>
              <a:gd name="connsiteX30" fmla="*/ 288396 w 769378"/>
              <a:gd name="connsiteY30" fmla="*/ 328952 h 729332"/>
              <a:gd name="connsiteX31" fmla="*/ 274606 w 769378"/>
              <a:gd name="connsiteY31" fmla="*/ 315246 h 729332"/>
              <a:gd name="connsiteX32" fmla="*/ 273352 w 769378"/>
              <a:gd name="connsiteY32" fmla="*/ 312753 h 729332"/>
              <a:gd name="connsiteX33" fmla="*/ 236998 w 769378"/>
              <a:gd name="connsiteY33" fmla="*/ 206841 h 729332"/>
              <a:gd name="connsiteX34" fmla="*/ 238252 w 769378"/>
              <a:gd name="connsiteY34" fmla="*/ 184412 h 729332"/>
              <a:gd name="connsiteX35" fmla="*/ 236998 w 769378"/>
              <a:gd name="connsiteY35" fmla="*/ 163230 h 729332"/>
              <a:gd name="connsiteX36" fmla="*/ 387430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0314" y="417469"/>
                </a:moveTo>
                <a:lnTo>
                  <a:pt x="394064" y="417469"/>
                </a:lnTo>
                <a:cubicBezTo>
                  <a:pt x="399064" y="417469"/>
                  <a:pt x="405314" y="421197"/>
                  <a:pt x="407814" y="426167"/>
                </a:cubicBezTo>
                <a:lnTo>
                  <a:pt x="427814" y="473381"/>
                </a:lnTo>
                <a:lnTo>
                  <a:pt x="404064" y="531777"/>
                </a:lnTo>
                <a:lnTo>
                  <a:pt x="424064" y="576507"/>
                </a:lnTo>
                <a:lnTo>
                  <a:pt x="459064" y="438591"/>
                </a:lnTo>
                <a:cubicBezTo>
                  <a:pt x="460314" y="434864"/>
                  <a:pt x="465314" y="431137"/>
                  <a:pt x="470314" y="432379"/>
                </a:cubicBezTo>
                <a:lnTo>
                  <a:pt x="716570" y="490776"/>
                </a:lnTo>
                <a:cubicBezTo>
                  <a:pt x="716570" y="490776"/>
                  <a:pt x="774070" y="508170"/>
                  <a:pt x="769070" y="581477"/>
                </a:cubicBezTo>
                <a:lnTo>
                  <a:pt x="764070" y="656025"/>
                </a:lnTo>
                <a:cubicBezTo>
                  <a:pt x="764070" y="656025"/>
                  <a:pt x="552816" y="716907"/>
                  <a:pt x="384064" y="729332"/>
                </a:cubicBezTo>
                <a:cubicBezTo>
                  <a:pt x="216560" y="716907"/>
                  <a:pt x="4058" y="656025"/>
                  <a:pt x="4058" y="656025"/>
                </a:cubicBezTo>
                <a:lnTo>
                  <a:pt x="308" y="581477"/>
                </a:lnTo>
                <a:cubicBezTo>
                  <a:pt x="-4694" y="508170"/>
                  <a:pt x="52808" y="490776"/>
                  <a:pt x="52808" y="490776"/>
                </a:cubicBezTo>
                <a:lnTo>
                  <a:pt x="296562" y="433621"/>
                </a:lnTo>
                <a:cubicBezTo>
                  <a:pt x="302812" y="431137"/>
                  <a:pt x="309062" y="434864"/>
                  <a:pt x="310312" y="442319"/>
                </a:cubicBezTo>
                <a:lnTo>
                  <a:pt x="345312" y="576507"/>
                </a:lnTo>
                <a:lnTo>
                  <a:pt x="364064" y="534262"/>
                </a:lnTo>
                <a:lnTo>
                  <a:pt x="339062" y="473381"/>
                </a:lnTo>
                <a:lnTo>
                  <a:pt x="361564" y="422439"/>
                </a:lnTo>
                <a:cubicBezTo>
                  <a:pt x="362814" y="419954"/>
                  <a:pt x="366564" y="417469"/>
                  <a:pt x="370314" y="417469"/>
                </a:cubicBezTo>
                <a:close/>
                <a:moveTo>
                  <a:pt x="387430" y="0"/>
                </a:moveTo>
                <a:cubicBezTo>
                  <a:pt x="470166" y="0"/>
                  <a:pt x="537860" y="73516"/>
                  <a:pt x="537860" y="163230"/>
                </a:cubicBezTo>
                <a:cubicBezTo>
                  <a:pt x="537860" y="169460"/>
                  <a:pt x="537860" y="176936"/>
                  <a:pt x="536606" y="184412"/>
                </a:cubicBezTo>
                <a:cubicBezTo>
                  <a:pt x="537860" y="191889"/>
                  <a:pt x="537860" y="199365"/>
                  <a:pt x="537860" y="206841"/>
                </a:cubicBezTo>
                <a:cubicBezTo>
                  <a:pt x="537860" y="257928"/>
                  <a:pt x="516550" y="304031"/>
                  <a:pt x="480196" y="333936"/>
                </a:cubicBezTo>
                <a:cubicBezTo>
                  <a:pt x="461392" y="353872"/>
                  <a:pt x="432558" y="380039"/>
                  <a:pt x="415008" y="385023"/>
                </a:cubicBezTo>
                <a:cubicBezTo>
                  <a:pt x="404980" y="387515"/>
                  <a:pt x="396204" y="388761"/>
                  <a:pt x="387430" y="388761"/>
                </a:cubicBezTo>
                <a:cubicBezTo>
                  <a:pt x="378654" y="388761"/>
                  <a:pt x="368626" y="387515"/>
                  <a:pt x="358596" y="385023"/>
                </a:cubicBezTo>
                <a:cubicBezTo>
                  <a:pt x="338540" y="380039"/>
                  <a:pt x="307200" y="347642"/>
                  <a:pt x="288396" y="328952"/>
                </a:cubicBezTo>
                <a:cubicBezTo>
                  <a:pt x="283380" y="323968"/>
                  <a:pt x="279620" y="320230"/>
                  <a:pt x="274606" y="315246"/>
                </a:cubicBezTo>
                <a:cubicBezTo>
                  <a:pt x="274606" y="313999"/>
                  <a:pt x="273352" y="312753"/>
                  <a:pt x="273352" y="312753"/>
                </a:cubicBezTo>
                <a:cubicBezTo>
                  <a:pt x="250788" y="285341"/>
                  <a:pt x="236998" y="247960"/>
                  <a:pt x="236998" y="206841"/>
                </a:cubicBezTo>
                <a:cubicBezTo>
                  <a:pt x="236998" y="199365"/>
                  <a:pt x="236998" y="191889"/>
                  <a:pt x="238252" y="184412"/>
                </a:cubicBezTo>
                <a:cubicBezTo>
                  <a:pt x="236998" y="176936"/>
                  <a:pt x="236998" y="169460"/>
                  <a:pt x="236998" y="163230"/>
                </a:cubicBezTo>
                <a:cubicBezTo>
                  <a:pt x="236998" y="73516"/>
                  <a:pt x="304692" y="0"/>
                  <a:pt x="3874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7EFA2B49-9B02-5A42-BDBC-D1F40EA8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459" y="10600004"/>
            <a:ext cx="769402" cy="729332"/>
          </a:xfrm>
          <a:custGeom>
            <a:avLst/>
            <a:gdLst>
              <a:gd name="connsiteX0" fmla="*/ 372681 w 769402"/>
              <a:gd name="connsiteY0" fmla="*/ 417469 h 729332"/>
              <a:gd name="connsiteX1" fmla="*/ 395181 w 769402"/>
              <a:gd name="connsiteY1" fmla="*/ 417469 h 729332"/>
              <a:gd name="connsiteX2" fmla="*/ 407681 w 769402"/>
              <a:gd name="connsiteY2" fmla="*/ 426167 h 729332"/>
              <a:gd name="connsiteX3" fmla="*/ 428931 w 769402"/>
              <a:gd name="connsiteY3" fmla="*/ 473381 h 729332"/>
              <a:gd name="connsiteX4" fmla="*/ 405181 w 769402"/>
              <a:gd name="connsiteY4" fmla="*/ 531777 h 729332"/>
              <a:gd name="connsiteX5" fmla="*/ 425181 w 769402"/>
              <a:gd name="connsiteY5" fmla="*/ 576507 h 729332"/>
              <a:gd name="connsiteX6" fmla="*/ 460181 w 769402"/>
              <a:gd name="connsiteY6" fmla="*/ 438591 h 729332"/>
              <a:gd name="connsiteX7" fmla="*/ 470181 w 769402"/>
              <a:gd name="connsiteY7" fmla="*/ 432379 h 729332"/>
              <a:gd name="connsiteX8" fmla="*/ 716437 w 769402"/>
              <a:gd name="connsiteY8" fmla="*/ 490776 h 729332"/>
              <a:gd name="connsiteX9" fmla="*/ 768937 w 769402"/>
              <a:gd name="connsiteY9" fmla="*/ 581477 h 729332"/>
              <a:gd name="connsiteX10" fmla="*/ 765187 w 769402"/>
              <a:gd name="connsiteY10" fmla="*/ 656025 h 729332"/>
              <a:gd name="connsiteX11" fmla="*/ 385181 w 769402"/>
              <a:gd name="connsiteY11" fmla="*/ 729332 h 729332"/>
              <a:gd name="connsiteX12" fmla="*/ 6425 w 769402"/>
              <a:gd name="connsiteY12" fmla="*/ 656025 h 729332"/>
              <a:gd name="connsiteX13" fmla="*/ 175 w 769402"/>
              <a:gd name="connsiteY13" fmla="*/ 581477 h 729332"/>
              <a:gd name="connsiteX14" fmla="*/ 53925 w 769402"/>
              <a:gd name="connsiteY14" fmla="*/ 490776 h 729332"/>
              <a:gd name="connsiteX15" fmla="*/ 296429 w 769402"/>
              <a:gd name="connsiteY15" fmla="*/ 433621 h 729332"/>
              <a:gd name="connsiteX16" fmla="*/ 311429 w 769402"/>
              <a:gd name="connsiteY16" fmla="*/ 442319 h 729332"/>
              <a:gd name="connsiteX17" fmla="*/ 346429 w 769402"/>
              <a:gd name="connsiteY17" fmla="*/ 576507 h 729332"/>
              <a:gd name="connsiteX18" fmla="*/ 365181 w 769402"/>
              <a:gd name="connsiteY18" fmla="*/ 534262 h 729332"/>
              <a:gd name="connsiteX19" fmla="*/ 338929 w 769402"/>
              <a:gd name="connsiteY19" fmla="*/ 473381 h 729332"/>
              <a:gd name="connsiteX20" fmla="*/ 362681 w 769402"/>
              <a:gd name="connsiteY20" fmla="*/ 422439 h 729332"/>
              <a:gd name="connsiteX21" fmla="*/ 372681 w 769402"/>
              <a:gd name="connsiteY21" fmla="*/ 417469 h 729332"/>
              <a:gd name="connsiteX22" fmla="*/ 388551 w 769402"/>
              <a:gd name="connsiteY22" fmla="*/ 0 h 729332"/>
              <a:gd name="connsiteX23" fmla="*/ 538985 w 769402"/>
              <a:gd name="connsiteY23" fmla="*/ 163230 h 729332"/>
              <a:gd name="connsiteX24" fmla="*/ 537731 w 769402"/>
              <a:gd name="connsiteY24" fmla="*/ 184412 h 729332"/>
              <a:gd name="connsiteX25" fmla="*/ 538985 w 769402"/>
              <a:gd name="connsiteY25" fmla="*/ 206841 h 729332"/>
              <a:gd name="connsiteX26" fmla="*/ 481319 w 769402"/>
              <a:gd name="connsiteY26" fmla="*/ 333936 h 729332"/>
              <a:gd name="connsiteX27" fmla="*/ 417385 w 769402"/>
              <a:gd name="connsiteY27" fmla="*/ 385023 h 729332"/>
              <a:gd name="connsiteX28" fmla="*/ 387297 w 769402"/>
              <a:gd name="connsiteY28" fmla="*/ 388761 h 729332"/>
              <a:gd name="connsiteX29" fmla="*/ 359719 w 769402"/>
              <a:gd name="connsiteY29" fmla="*/ 385023 h 729332"/>
              <a:gd name="connsiteX30" fmla="*/ 289517 w 769402"/>
              <a:gd name="connsiteY30" fmla="*/ 328952 h 729332"/>
              <a:gd name="connsiteX31" fmla="*/ 275727 w 769402"/>
              <a:gd name="connsiteY31" fmla="*/ 315246 h 729332"/>
              <a:gd name="connsiteX32" fmla="*/ 274473 w 769402"/>
              <a:gd name="connsiteY32" fmla="*/ 312753 h 729332"/>
              <a:gd name="connsiteX33" fmla="*/ 238117 w 769402"/>
              <a:gd name="connsiteY33" fmla="*/ 206841 h 729332"/>
              <a:gd name="connsiteX34" fmla="*/ 239371 w 769402"/>
              <a:gd name="connsiteY34" fmla="*/ 184412 h 729332"/>
              <a:gd name="connsiteX35" fmla="*/ 238117 w 769402"/>
              <a:gd name="connsiteY35" fmla="*/ 163230 h 729332"/>
              <a:gd name="connsiteX36" fmla="*/ 388551 w 769402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402" h="729332">
                <a:moveTo>
                  <a:pt x="372681" y="417469"/>
                </a:moveTo>
                <a:lnTo>
                  <a:pt x="395181" y="417469"/>
                </a:lnTo>
                <a:cubicBezTo>
                  <a:pt x="401431" y="417469"/>
                  <a:pt x="405181" y="421197"/>
                  <a:pt x="407681" y="426167"/>
                </a:cubicBezTo>
                <a:lnTo>
                  <a:pt x="428931" y="473381"/>
                </a:lnTo>
                <a:lnTo>
                  <a:pt x="405181" y="531777"/>
                </a:lnTo>
                <a:lnTo>
                  <a:pt x="425181" y="576507"/>
                </a:lnTo>
                <a:lnTo>
                  <a:pt x="460181" y="438591"/>
                </a:lnTo>
                <a:cubicBezTo>
                  <a:pt x="461431" y="434864"/>
                  <a:pt x="466431" y="431137"/>
                  <a:pt x="470181" y="432379"/>
                </a:cubicBezTo>
                <a:lnTo>
                  <a:pt x="716437" y="490776"/>
                </a:lnTo>
                <a:cubicBezTo>
                  <a:pt x="716437" y="490776"/>
                  <a:pt x="775187" y="508170"/>
                  <a:pt x="768937" y="581477"/>
                </a:cubicBezTo>
                <a:lnTo>
                  <a:pt x="765187" y="656025"/>
                </a:lnTo>
                <a:cubicBezTo>
                  <a:pt x="765187" y="656025"/>
                  <a:pt x="552683" y="716907"/>
                  <a:pt x="385181" y="729332"/>
                </a:cubicBezTo>
                <a:cubicBezTo>
                  <a:pt x="216427" y="716907"/>
                  <a:pt x="6425" y="656025"/>
                  <a:pt x="6425" y="656025"/>
                </a:cubicBezTo>
                <a:lnTo>
                  <a:pt x="175" y="581477"/>
                </a:lnTo>
                <a:cubicBezTo>
                  <a:pt x="-3575" y="508170"/>
                  <a:pt x="53925" y="490776"/>
                  <a:pt x="53925" y="490776"/>
                </a:cubicBezTo>
                <a:lnTo>
                  <a:pt x="296429" y="433621"/>
                </a:lnTo>
                <a:cubicBezTo>
                  <a:pt x="302679" y="431137"/>
                  <a:pt x="308929" y="434864"/>
                  <a:pt x="311429" y="442319"/>
                </a:cubicBezTo>
                <a:lnTo>
                  <a:pt x="346429" y="576507"/>
                </a:lnTo>
                <a:lnTo>
                  <a:pt x="365181" y="534262"/>
                </a:lnTo>
                <a:lnTo>
                  <a:pt x="338929" y="473381"/>
                </a:lnTo>
                <a:lnTo>
                  <a:pt x="362681" y="422439"/>
                </a:lnTo>
                <a:cubicBezTo>
                  <a:pt x="363931" y="419954"/>
                  <a:pt x="367681" y="417469"/>
                  <a:pt x="372681" y="417469"/>
                </a:cubicBezTo>
                <a:close/>
                <a:moveTo>
                  <a:pt x="388551" y="0"/>
                </a:moveTo>
                <a:cubicBezTo>
                  <a:pt x="471289" y="0"/>
                  <a:pt x="538985" y="73516"/>
                  <a:pt x="538985" y="163230"/>
                </a:cubicBezTo>
                <a:cubicBezTo>
                  <a:pt x="538985" y="169460"/>
                  <a:pt x="538985" y="176936"/>
                  <a:pt x="537731" y="184412"/>
                </a:cubicBezTo>
                <a:cubicBezTo>
                  <a:pt x="538985" y="191889"/>
                  <a:pt x="538985" y="199365"/>
                  <a:pt x="538985" y="206841"/>
                </a:cubicBezTo>
                <a:cubicBezTo>
                  <a:pt x="538985" y="257928"/>
                  <a:pt x="516419" y="304031"/>
                  <a:pt x="481319" y="333936"/>
                </a:cubicBezTo>
                <a:cubicBezTo>
                  <a:pt x="462515" y="353872"/>
                  <a:pt x="434935" y="380039"/>
                  <a:pt x="417385" y="385023"/>
                </a:cubicBezTo>
                <a:cubicBezTo>
                  <a:pt x="406101" y="387515"/>
                  <a:pt x="397327" y="388761"/>
                  <a:pt x="387297" y="388761"/>
                </a:cubicBezTo>
                <a:cubicBezTo>
                  <a:pt x="378523" y="388761"/>
                  <a:pt x="369747" y="387515"/>
                  <a:pt x="359719" y="385023"/>
                </a:cubicBezTo>
                <a:cubicBezTo>
                  <a:pt x="339661" y="380039"/>
                  <a:pt x="308321" y="347642"/>
                  <a:pt x="289517" y="328952"/>
                </a:cubicBezTo>
                <a:cubicBezTo>
                  <a:pt x="284501" y="323968"/>
                  <a:pt x="280741" y="320230"/>
                  <a:pt x="275727" y="315246"/>
                </a:cubicBezTo>
                <a:cubicBezTo>
                  <a:pt x="274473" y="313999"/>
                  <a:pt x="274473" y="312753"/>
                  <a:pt x="274473" y="312753"/>
                </a:cubicBezTo>
                <a:cubicBezTo>
                  <a:pt x="251907" y="285341"/>
                  <a:pt x="238117" y="247960"/>
                  <a:pt x="238117" y="206841"/>
                </a:cubicBezTo>
                <a:cubicBezTo>
                  <a:pt x="238117" y="199365"/>
                  <a:pt x="238117" y="191889"/>
                  <a:pt x="239371" y="184412"/>
                </a:cubicBezTo>
                <a:cubicBezTo>
                  <a:pt x="238117" y="176936"/>
                  <a:pt x="238117" y="169460"/>
                  <a:pt x="238117" y="163230"/>
                </a:cubicBezTo>
                <a:cubicBezTo>
                  <a:pt x="238117" y="73516"/>
                  <a:pt x="304559" y="0"/>
                  <a:pt x="3885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EDEDD676-5B28-8A4F-B22F-1FE5D1804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722" y="10600004"/>
            <a:ext cx="765054" cy="729332"/>
          </a:xfrm>
          <a:custGeom>
            <a:avLst/>
            <a:gdLst>
              <a:gd name="connsiteX0" fmla="*/ 368296 w 765054"/>
              <a:gd name="connsiteY0" fmla="*/ 417469 h 729332"/>
              <a:gd name="connsiteX1" fmla="*/ 391918 w 765054"/>
              <a:gd name="connsiteY1" fmla="*/ 417469 h 729332"/>
              <a:gd name="connsiteX2" fmla="*/ 404350 w 765054"/>
              <a:gd name="connsiteY2" fmla="*/ 426167 h 729332"/>
              <a:gd name="connsiteX3" fmla="*/ 425484 w 765054"/>
              <a:gd name="connsiteY3" fmla="*/ 473381 h 729332"/>
              <a:gd name="connsiteX4" fmla="*/ 400620 w 765054"/>
              <a:gd name="connsiteY4" fmla="*/ 531777 h 729332"/>
              <a:gd name="connsiteX5" fmla="*/ 420510 w 765054"/>
              <a:gd name="connsiteY5" fmla="*/ 576507 h 729332"/>
              <a:gd name="connsiteX6" fmla="*/ 456564 w 765054"/>
              <a:gd name="connsiteY6" fmla="*/ 438591 h 729332"/>
              <a:gd name="connsiteX7" fmla="*/ 466510 w 765054"/>
              <a:gd name="connsiteY7" fmla="*/ 432379 h 729332"/>
              <a:gd name="connsiteX8" fmla="*/ 711422 w 765054"/>
              <a:gd name="connsiteY8" fmla="*/ 490776 h 729332"/>
              <a:gd name="connsiteX9" fmla="*/ 764880 w 765054"/>
              <a:gd name="connsiteY9" fmla="*/ 581477 h 729332"/>
              <a:gd name="connsiteX10" fmla="*/ 759906 w 765054"/>
              <a:gd name="connsiteY10" fmla="*/ 656025 h 729332"/>
              <a:gd name="connsiteX11" fmla="*/ 381972 w 765054"/>
              <a:gd name="connsiteY11" fmla="*/ 729332 h 729332"/>
              <a:gd name="connsiteX12" fmla="*/ 4036 w 765054"/>
              <a:gd name="connsiteY12" fmla="*/ 656025 h 729332"/>
              <a:gd name="connsiteX13" fmla="*/ 306 w 765054"/>
              <a:gd name="connsiteY13" fmla="*/ 581477 h 729332"/>
              <a:gd name="connsiteX14" fmla="*/ 52522 w 765054"/>
              <a:gd name="connsiteY14" fmla="*/ 490776 h 729332"/>
              <a:gd name="connsiteX15" fmla="*/ 293704 w 765054"/>
              <a:gd name="connsiteY15" fmla="*/ 433621 h 729332"/>
              <a:gd name="connsiteX16" fmla="*/ 308622 w 765054"/>
              <a:gd name="connsiteY16" fmla="*/ 442319 h 729332"/>
              <a:gd name="connsiteX17" fmla="*/ 342188 w 765054"/>
              <a:gd name="connsiteY17" fmla="*/ 576507 h 729332"/>
              <a:gd name="connsiteX18" fmla="*/ 362080 w 765054"/>
              <a:gd name="connsiteY18" fmla="*/ 534262 h 729332"/>
              <a:gd name="connsiteX19" fmla="*/ 335972 w 765054"/>
              <a:gd name="connsiteY19" fmla="*/ 473381 h 729332"/>
              <a:gd name="connsiteX20" fmla="*/ 359594 w 765054"/>
              <a:gd name="connsiteY20" fmla="*/ 422439 h 729332"/>
              <a:gd name="connsiteX21" fmla="*/ 368296 w 765054"/>
              <a:gd name="connsiteY21" fmla="*/ 417469 h 729332"/>
              <a:gd name="connsiteX22" fmla="*/ 381344 w 765054"/>
              <a:gd name="connsiteY22" fmla="*/ 0 h 729332"/>
              <a:gd name="connsiteX23" fmla="*/ 532404 w 765054"/>
              <a:gd name="connsiteY23" fmla="*/ 163230 h 729332"/>
              <a:gd name="connsiteX24" fmla="*/ 531156 w 765054"/>
              <a:gd name="connsiteY24" fmla="*/ 184412 h 729332"/>
              <a:gd name="connsiteX25" fmla="*/ 532404 w 765054"/>
              <a:gd name="connsiteY25" fmla="*/ 206841 h 729332"/>
              <a:gd name="connsiteX26" fmla="*/ 474976 w 765054"/>
              <a:gd name="connsiteY26" fmla="*/ 333936 h 729332"/>
              <a:gd name="connsiteX27" fmla="*/ 410058 w 765054"/>
              <a:gd name="connsiteY27" fmla="*/ 385023 h 729332"/>
              <a:gd name="connsiteX28" fmla="*/ 381344 w 765054"/>
              <a:gd name="connsiteY28" fmla="*/ 388761 h 729332"/>
              <a:gd name="connsiteX29" fmla="*/ 353880 w 765054"/>
              <a:gd name="connsiteY29" fmla="*/ 385023 h 729332"/>
              <a:gd name="connsiteX30" fmla="*/ 283968 w 765054"/>
              <a:gd name="connsiteY30" fmla="*/ 328952 h 729332"/>
              <a:gd name="connsiteX31" fmla="*/ 270234 w 765054"/>
              <a:gd name="connsiteY31" fmla="*/ 315246 h 729332"/>
              <a:gd name="connsiteX32" fmla="*/ 268986 w 765054"/>
              <a:gd name="connsiteY32" fmla="*/ 312753 h 729332"/>
              <a:gd name="connsiteX33" fmla="*/ 231534 w 765054"/>
              <a:gd name="connsiteY33" fmla="*/ 206841 h 729332"/>
              <a:gd name="connsiteX34" fmla="*/ 234030 w 765054"/>
              <a:gd name="connsiteY34" fmla="*/ 184412 h 729332"/>
              <a:gd name="connsiteX35" fmla="*/ 231534 w 765054"/>
              <a:gd name="connsiteY35" fmla="*/ 163230 h 729332"/>
              <a:gd name="connsiteX36" fmla="*/ 381344 w 765054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5054" h="729332">
                <a:moveTo>
                  <a:pt x="368296" y="417469"/>
                </a:moveTo>
                <a:lnTo>
                  <a:pt x="391918" y="417469"/>
                </a:lnTo>
                <a:cubicBezTo>
                  <a:pt x="396890" y="417469"/>
                  <a:pt x="401862" y="421197"/>
                  <a:pt x="404350" y="426167"/>
                </a:cubicBezTo>
                <a:lnTo>
                  <a:pt x="425484" y="473381"/>
                </a:lnTo>
                <a:lnTo>
                  <a:pt x="400620" y="531777"/>
                </a:lnTo>
                <a:lnTo>
                  <a:pt x="420510" y="576507"/>
                </a:lnTo>
                <a:lnTo>
                  <a:pt x="456564" y="438591"/>
                </a:lnTo>
                <a:cubicBezTo>
                  <a:pt x="457808" y="434864"/>
                  <a:pt x="462780" y="431137"/>
                  <a:pt x="466510" y="432379"/>
                </a:cubicBezTo>
                <a:lnTo>
                  <a:pt x="711422" y="490776"/>
                </a:lnTo>
                <a:cubicBezTo>
                  <a:pt x="711422" y="490776"/>
                  <a:pt x="768608" y="508170"/>
                  <a:pt x="764880" y="581477"/>
                </a:cubicBezTo>
                <a:lnTo>
                  <a:pt x="759906" y="656025"/>
                </a:lnTo>
                <a:cubicBezTo>
                  <a:pt x="759906" y="656025"/>
                  <a:pt x="549804" y="716907"/>
                  <a:pt x="381972" y="729332"/>
                </a:cubicBezTo>
                <a:cubicBezTo>
                  <a:pt x="215382" y="716907"/>
                  <a:pt x="4036" y="656025"/>
                  <a:pt x="4036" y="656025"/>
                </a:cubicBezTo>
                <a:lnTo>
                  <a:pt x="306" y="581477"/>
                </a:lnTo>
                <a:cubicBezTo>
                  <a:pt x="-4666" y="508170"/>
                  <a:pt x="52522" y="490776"/>
                  <a:pt x="52522" y="490776"/>
                </a:cubicBezTo>
                <a:lnTo>
                  <a:pt x="293704" y="433621"/>
                </a:lnTo>
                <a:cubicBezTo>
                  <a:pt x="301162" y="431137"/>
                  <a:pt x="307378" y="434864"/>
                  <a:pt x="308622" y="442319"/>
                </a:cubicBezTo>
                <a:lnTo>
                  <a:pt x="342188" y="576507"/>
                </a:lnTo>
                <a:lnTo>
                  <a:pt x="362080" y="534262"/>
                </a:lnTo>
                <a:lnTo>
                  <a:pt x="335972" y="473381"/>
                </a:lnTo>
                <a:lnTo>
                  <a:pt x="359594" y="422439"/>
                </a:lnTo>
                <a:cubicBezTo>
                  <a:pt x="360836" y="419954"/>
                  <a:pt x="364566" y="417469"/>
                  <a:pt x="368296" y="417469"/>
                </a:cubicBezTo>
                <a:close/>
                <a:moveTo>
                  <a:pt x="381344" y="0"/>
                </a:moveTo>
                <a:cubicBezTo>
                  <a:pt x="464990" y="0"/>
                  <a:pt x="532404" y="73516"/>
                  <a:pt x="532404" y="163230"/>
                </a:cubicBezTo>
                <a:cubicBezTo>
                  <a:pt x="532404" y="169460"/>
                  <a:pt x="532404" y="176936"/>
                  <a:pt x="531156" y="184412"/>
                </a:cubicBezTo>
                <a:cubicBezTo>
                  <a:pt x="532404" y="191889"/>
                  <a:pt x="532404" y="199365"/>
                  <a:pt x="532404" y="206841"/>
                </a:cubicBezTo>
                <a:cubicBezTo>
                  <a:pt x="532404" y="257928"/>
                  <a:pt x="509932" y="304031"/>
                  <a:pt x="474976" y="333936"/>
                </a:cubicBezTo>
                <a:cubicBezTo>
                  <a:pt x="456250" y="353872"/>
                  <a:pt x="427536" y="380039"/>
                  <a:pt x="410058" y="385023"/>
                </a:cubicBezTo>
                <a:cubicBezTo>
                  <a:pt x="400072" y="387515"/>
                  <a:pt x="391332" y="388761"/>
                  <a:pt x="381344" y="388761"/>
                </a:cubicBezTo>
                <a:cubicBezTo>
                  <a:pt x="372606" y="388761"/>
                  <a:pt x="363866" y="387515"/>
                  <a:pt x="353880" y="385023"/>
                </a:cubicBezTo>
                <a:cubicBezTo>
                  <a:pt x="333904" y="380039"/>
                  <a:pt x="302694" y="347642"/>
                  <a:pt x="283968" y="328952"/>
                </a:cubicBezTo>
                <a:cubicBezTo>
                  <a:pt x="278974" y="323968"/>
                  <a:pt x="273980" y="320230"/>
                  <a:pt x="270234" y="315246"/>
                </a:cubicBezTo>
                <a:cubicBezTo>
                  <a:pt x="270234" y="313999"/>
                  <a:pt x="268986" y="312753"/>
                  <a:pt x="268986" y="312753"/>
                </a:cubicBezTo>
                <a:cubicBezTo>
                  <a:pt x="245266" y="285341"/>
                  <a:pt x="231534" y="247960"/>
                  <a:pt x="231534" y="206841"/>
                </a:cubicBezTo>
                <a:cubicBezTo>
                  <a:pt x="231534" y="199365"/>
                  <a:pt x="231534" y="191889"/>
                  <a:pt x="234030" y="184412"/>
                </a:cubicBezTo>
                <a:cubicBezTo>
                  <a:pt x="231534" y="176936"/>
                  <a:pt x="231534" y="169460"/>
                  <a:pt x="231534" y="163230"/>
                </a:cubicBezTo>
                <a:cubicBezTo>
                  <a:pt x="231534" y="73516"/>
                  <a:pt x="298948" y="0"/>
                  <a:pt x="381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3CD38869-4BE8-EB40-AA43-F7CE9BC0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4925" y="10600004"/>
            <a:ext cx="769371" cy="729332"/>
          </a:xfrm>
          <a:custGeom>
            <a:avLst/>
            <a:gdLst>
              <a:gd name="connsiteX0" fmla="*/ 371557 w 769371"/>
              <a:gd name="connsiteY0" fmla="*/ 417469 h 729332"/>
              <a:gd name="connsiteX1" fmla="*/ 395307 w 769371"/>
              <a:gd name="connsiteY1" fmla="*/ 417469 h 729332"/>
              <a:gd name="connsiteX2" fmla="*/ 407807 w 769371"/>
              <a:gd name="connsiteY2" fmla="*/ 426167 h 729332"/>
              <a:gd name="connsiteX3" fmla="*/ 427809 w 769371"/>
              <a:gd name="connsiteY3" fmla="*/ 473381 h 729332"/>
              <a:gd name="connsiteX4" fmla="*/ 405307 w 769371"/>
              <a:gd name="connsiteY4" fmla="*/ 531777 h 729332"/>
              <a:gd name="connsiteX5" fmla="*/ 424059 w 769371"/>
              <a:gd name="connsiteY5" fmla="*/ 576507 h 729332"/>
              <a:gd name="connsiteX6" fmla="*/ 459059 w 769371"/>
              <a:gd name="connsiteY6" fmla="*/ 438591 h 729332"/>
              <a:gd name="connsiteX7" fmla="*/ 470309 w 769371"/>
              <a:gd name="connsiteY7" fmla="*/ 432379 h 729332"/>
              <a:gd name="connsiteX8" fmla="*/ 716563 w 769371"/>
              <a:gd name="connsiteY8" fmla="*/ 490776 h 729332"/>
              <a:gd name="connsiteX9" fmla="*/ 769063 w 769371"/>
              <a:gd name="connsiteY9" fmla="*/ 581477 h 729332"/>
              <a:gd name="connsiteX10" fmla="*/ 765313 w 769371"/>
              <a:gd name="connsiteY10" fmla="*/ 656025 h 729332"/>
              <a:gd name="connsiteX11" fmla="*/ 385307 w 769371"/>
              <a:gd name="connsiteY11" fmla="*/ 729332 h 729332"/>
              <a:gd name="connsiteX12" fmla="*/ 5301 w 769371"/>
              <a:gd name="connsiteY12" fmla="*/ 656025 h 729332"/>
              <a:gd name="connsiteX13" fmla="*/ 301 w 769371"/>
              <a:gd name="connsiteY13" fmla="*/ 581477 h 729332"/>
              <a:gd name="connsiteX14" fmla="*/ 54051 w 769371"/>
              <a:gd name="connsiteY14" fmla="*/ 490776 h 729332"/>
              <a:gd name="connsiteX15" fmla="*/ 296557 w 769371"/>
              <a:gd name="connsiteY15" fmla="*/ 433621 h 729332"/>
              <a:gd name="connsiteX16" fmla="*/ 311557 w 769371"/>
              <a:gd name="connsiteY16" fmla="*/ 442319 h 729332"/>
              <a:gd name="connsiteX17" fmla="*/ 345307 w 769371"/>
              <a:gd name="connsiteY17" fmla="*/ 576507 h 729332"/>
              <a:gd name="connsiteX18" fmla="*/ 365307 w 769371"/>
              <a:gd name="connsiteY18" fmla="*/ 534262 h 729332"/>
              <a:gd name="connsiteX19" fmla="*/ 339057 w 769371"/>
              <a:gd name="connsiteY19" fmla="*/ 473381 h 729332"/>
              <a:gd name="connsiteX20" fmla="*/ 362807 w 769371"/>
              <a:gd name="connsiteY20" fmla="*/ 422439 h 729332"/>
              <a:gd name="connsiteX21" fmla="*/ 371557 w 769371"/>
              <a:gd name="connsiteY21" fmla="*/ 417469 h 729332"/>
              <a:gd name="connsiteX22" fmla="*/ 382559 w 769371"/>
              <a:gd name="connsiteY22" fmla="*/ 0 h 729332"/>
              <a:gd name="connsiteX23" fmla="*/ 532369 w 769371"/>
              <a:gd name="connsiteY23" fmla="*/ 163230 h 729332"/>
              <a:gd name="connsiteX24" fmla="*/ 531121 w 769371"/>
              <a:gd name="connsiteY24" fmla="*/ 184412 h 729332"/>
              <a:gd name="connsiteX25" fmla="*/ 532369 w 769371"/>
              <a:gd name="connsiteY25" fmla="*/ 206841 h 729332"/>
              <a:gd name="connsiteX26" fmla="*/ 474943 w 769371"/>
              <a:gd name="connsiteY26" fmla="*/ 333936 h 729332"/>
              <a:gd name="connsiteX27" fmla="*/ 410025 w 769371"/>
              <a:gd name="connsiteY27" fmla="*/ 385023 h 729332"/>
              <a:gd name="connsiteX28" fmla="*/ 381311 w 769371"/>
              <a:gd name="connsiteY28" fmla="*/ 388761 h 729332"/>
              <a:gd name="connsiteX29" fmla="*/ 352599 w 769371"/>
              <a:gd name="connsiteY29" fmla="*/ 385023 h 729332"/>
              <a:gd name="connsiteX30" fmla="*/ 283935 w 769371"/>
              <a:gd name="connsiteY30" fmla="*/ 328952 h 729332"/>
              <a:gd name="connsiteX31" fmla="*/ 270203 w 769371"/>
              <a:gd name="connsiteY31" fmla="*/ 315246 h 729332"/>
              <a:gd name="connsiteX32" fmla="*/ 268955 w 769371"/>
              <a:gd name="connsiteY32" fmla="*/ 312753 h 729332"/>
              <a:gd name="connsiteX33" fmla="*/ 231503 w 769371"/>
              <a:gd name="connsiteY33" fmla="*/ 206841 h 729332"/>
              <a:gd name="connsiteX34" fmla="*/ 232751 w 769371"/>
              <a:gd name="connsiteY34" fmla="*/ 184412 h 729332"/>
              <a:gd name="connsiteX35" fmla="*/ 231503 w 769371"/>
              <a:gd name="connsiteY35" fmla="*/ 163230 h 729332"/>
              <a:gd name="connsiteX36" fmla="*/ 382559 w 769371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1" h="729332">
                <a:moveTo>
                  <a:pt x="371557" y="417469"/>
                </a:moveTo>
                <a:lnTo>
                  <a:pt x="395307" y="417469"/>
                </a:lnTo>
                <a:cubicBezTo>
                  <a:pt x="400307" y="417469"/>
                  <a:pt x="405307" y="421197"/>
                  <a:pt x="407807" y="426167"/>
                </a:cubicBezTo>
                <a:lnTo>
                  <a:pt x="427809" y="473381"/>
                </a:lnTo>
                <a:lnTo>
                  <a:pt x="405307" y="531777"/>
                </a:lnTo>
                <a:lnTo>
                  <a:pt x="424059" y="576507"/>
                </a:lnTo>
                <a:lnTo>
                  <a:pt x="459059" y="438591"/>
                </a:lnTo>
                <a:cubicBezTo>
                  <a:pt x="461559" y="434864"/>
                  <a:pt x="465309" y="431137"/>
                  <a:pt x="470309" y="432379"/>
                </a:cubicBezTo>
                <a:lnTo>
                  <a:pt x="716563" y="490776"/>
                </a:lnTo>
                <a:cubicBezTo>
                  <a:pt x="716563" y="490776"/>
                  <a:pt x="774063" y="508170"/>
                  <a:pt x="769063" y="581477"/>
                </a:cubicBezTo>
                <a:lnTo>
                  <a:pt x="765313" y="656025"/>
                </a:lnTo>
                <a:cubicBezTo>
                  <a:pt x="765313" y="656025"/>
                  <a:pt x="552811" y="716907"/>
                  <a:pt x="385307" y="729332"/>
                </a:cubicBezTo>
                <a:cubicBezTo>
                  <a:pt x="216555" y="716907"/>
                  <a:pt x="5301" y="656025"/>
                  <a:pt x="5301" y="656025"/>
                </a:cubicBezTo>
                <a:lnTo>
                  <a:pt x="301" y="581477"/>
                </a:lnTo>
                <a:cubicBezTo>
                  <a:pt x="-4699" y="508170"/>
                  <a:pt x="54051" y="490776"/>
                  <a:pt x="54051" y="490776"/>
                </a:cubicBezTo>
                <a:lnTo>
                  <a:pt x="296557" y="433621"/>
                </a:lnTo>
                <a:cubicBezTo>
                  <a:pt x="302807" y="431137"/>
                  <a:pt x="309057" y="434864"/>
                  <a:pt x="311557" y="442319"/>
                </a:cubicBezTo>
                <a:lnTo>
                  <a:pt x="345307" y="576507"/>
                </a:lnTo>
                <a:lnTo>
                  <a:pt x="365307" y="534262"/>
                </a:lnTo>
                <a:lnTo>
                  <a:pt x="339057" y="473381"/>
                </a:lnTo>
                <a:lnTo>
                  <a:pt x="362807" y="422439"/>
                </a:lnTo>
                <a:cubicBezTo>
                  <a:pt x="364057" y="419954"/>
                  <a:pt x="367807" y="417469"/>
                  <a:pt x="371557" y="417469"/>
                </a:cubicBezTo>
                <a:close/>
                <a:moveTo>
                  <a:pt x="382559" y="0"/>
                </a:moveTo>
                <a:cubicBezTo>
                  <a:pt x="464955" y="0"/>
                  <a:pt x="532369" y="73516"/>
                  <a:pt x="532369" y="163230"/>
                </a:cubicBezTo>
                <a:cubicBezTo>
                  <a:pt x="532369" y="169460"/>
                  <a:pt x="532369" y="176936"/>
                  <a:pt x="531121" y="184412"/>
                </a:cubicBezTo>
                <a:cubicBezTo>
                  <a:pt x="532369" y="191889"/>
                  <a:pt x="532369" y="199365"/>
                  <a:pt x="532369" y="206841"/>
                </a:cubicBezTo>
                <a:cubicBezTo>
                  <a:pt x="532369" y="257928"/>
                  <a:pt x="509899" y="304031"/>
                  <a:pt x="474943" y="333936"/>
                </a:cubicBezTo>
                <a:cubicBezTo>
                  <a:pt x="456217" y="353872"/>
                  <a:pt x="427503" y="380039"/>
                  <a:pt x="410025" y="385023"/>
                </a:cubicBezTo>
                <a:cubicBezTo>
                  <a:pt x="400037" y="387515"/>
                  <a:pt x="390051" y="388761"/>
                  <a:pt x="381311" y="388761"/>
                </a:cubicBezTo>
                <a:cubicBezTo>
                  <a:pt x="372573" y="388761"/>
                  <a:pt x="362585" y="387515"/>
                  <a:pt x="352599" y="385023"/>
                </a:cubicBezTo>
                <a:cubicBezTo>
                  <a:pt x="333871" y="380039"/>
                  <a:pt x="301413" y="347642"/>
                  <a:pt x="283935" y="328952"/>
                </a:cubicBezTo>
                <a:cubicBezTo>
                  <a:pt x="278941" y="323968"/>
                  <a:pt x="273949" y="320230"/>
                  <a:pt x="270203" y="315246"/>
                </a:cubicBezTo>
                <a:cubicBezTo>
                  <a:pt x="268955" y="313999"/>
                  <a:pt x="268955" y="312753"/>
                  <a:pt x="268955" y="312753"/>
                </a:cubicBezTo>
                <a:cubicBezTo>
                  <a:pt x="246483" y="285341"/>
                  <a:pt x="231503" y="247960"/>
                  <a:pt x="231503" y="206841"/>
                </a:cubicBezTo>
                <a:cubicBezTo>
                  <a:pt x="231503" y="199365"/>
                  <a:pt x="232751" y="191889"/>
                  <a:pt x="232751" y="184412"/>
                </a:cubicBezTo>
                <a:cubicBezTo>
                  <a:pt x="232751" y="176936"/>
                  <a:pt x="231503" y="169460"/>
                  <a:pt x="231503" y="163230"/>
                </a:cubicBezTo>
                <a:cubicBezTo>
                  <a:pt x="231503" y="73516"/>
                  <a:pt x="298917" y="0"/>
                  <a:pt x="3825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3A6F5F5D-D474-C940-AA50-46B2340E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6624" y="10600004"/>
            <a:ext cx="769378" cy="729332"/>
          </a:xfrm>
          <a:custGeom>
            <a:avLst/>
            <a:gdLst>
              <a:gd name="connsiteX0" fmla="*/ 371564 w 769378"/>
              <a:gd name="connsiteY0" fmla="*/ 417469 h 729332"/>
              <a:gd name="connsiteX1" fmla="*/ 395314 w 769378"/>
              <a:gd name="connsiteY1" fmla="*/ 417469 h 729332"/>
              <a:gd name="connsiteX2" fmla="*/ 407814 w 769378"/>
              <a:gd name="connsiteY2" fmla="*/ 426167 h 729332"/>
              <a:gd name="connsiteX3" fmla="*/ 429066 w 769378"/>
              <a:gd name="connsiteY3" fmla="*/ 473381 h 729332"/>
              <a:gd name="connsiteX4" fmla="*/ 405314 w 769378"/>
              <a:gd name="connsiteY4" fmla="*/ 531777 h 729332"/>
              <a:gd name="connsiteX5" fmla="*/ 424066 w 769378"/>
              <a:gd name="connsiteY5" fmla="*/ 576507 h 729332"/>
              <a:gd name="connsiteX6" fmla="*/ 459066 w 769378"/>
              <a:gd name="connsiteY6" fmla="*/ 438591 h 729332"/>
              <a:gd name="connsiteX7" fmla="*/ 470316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5320 w 769378"/>
              <a:gd name="connsiteY10" fmla="*/ 656025 h 729332"/>
              <a:gd name="connsiteX11" fmla="*/ 385314 w 769378"/>
              <a:gd name="connsiteY11" fmla="*/ 729332 h 729332"/>
              <a:gd name="connsiteX12" fmla="*/ 5308 w 769378"/>
              <a:gd name="connsiteY12" fmla="*/ 656025 h 729332"/>
              <a:gd name="connsiteX13" fmla="*/ 308 w 769378"/>
              <a:gd name="connsiteY13" fmla="*/ 581477 h 729332"/>
              <a:gd name="connsiteX14" fmla="*/ 52808 w 769378"/>
              <a:gd name="connsiteY14" fmla="*/ 490776 h 729332"/>
              <a:gd name="connsiteX15" fmla="*/ 296564 w 769378"/>
              <a:gd name="connsiteY15" fmla="*/ 433621 h 729332"/>
              <a:gd name="connsiteX16" fmla="*/ 310314 w 769378"/>
              <a:gd name="connsiteY16" fmla="*/ 442319 h 729332"/>
              <a:gd name="connsiteX17" fmla="*/ 345314 w 769378"/>
              <a:gd name="connsiteY17" fmla="*/ 576507 h 729332"/>
              <a:gd name="connsiteX18" fmla="*/ 365314 w 769378"/>
              <a:gd name="connsiteY18" fmla="*/ 534262 h 729332"/>
              <a:gd name="connsiteX19" fmla="*/ 339064 w 769378"/>
              <a:gd name="connsiteY19" fmla="*/ 473381 h 729332"/>
              <a:gd name="connsiteX20" fmla="*/ 362814 w 769378"/>
              <a:gd name="connsiteY20" fmla="*/ 422439 h 729332"/>
              <a:gd name="connsiteX21" fmla="*/ 371564 w 769378"/>
              <a:gd name="connsiteY21" fmla="*/ 417469 h 729332"/>
              <a:gd name="connsiteX22" fmla="*/ 382568 w 769378"/>
              <a:gd name="connsiteY22" fmla="*/ 0 h 729332"/>
              <a:gd name="connsiteX23" fmla="*/ 532376 w 769378"/>
              <a:gd name="connsiteY23" fmla="*/ 163230 h 729332"/>
              <a:gd name="connsiteX24" fmla="*/ 531128 w 769378"/>
              <a:gd name="connsiteY24" fmla="*/ 184412 h 729332"/>
              <a:gd name="connsiteX25" fmla="*/ 532376 w 769378"/>
              <a:gd name="connsiteY25" fmla="*/ 206841 h 729332"/>
              <a:gd name="connsiteX26" fmla="*/ 474950 w 769378"/>
              <a:gd name="connsiteY26" fmla="*/ 333936 h 729332"/>
              <a:gd name="connsiteX27" fmla="*/ 410032 w 769378"/>
              <a:gd name="connsiteY27" fmla="*/ 385023 h 729332"/>
              <a:gd name="connsiteX28" fmla="*/ 381318 w 769378"/>
              <a:gd name="connsiteY28" fmla="*/ 388761 h 729332"/>
              <a:gd name="connsiteX29" fmla="*/ 353854 w 769378"/>
              <a:gd name="connsiteY29" fmla="*/ 385023 h 729332"/>
              <a:gd name="connsiteX30" fmla="*/ 283942 w 769378"/>
              <a:gd name="connsiteY30" fmla="*/ 328952 h 729332"/>
              <a:gd name="connsiteX31" fmla="*/ 270210 w 769378"/>
              <a:gd name="connsiteY31" fmla="*/ 315246 h 729332"/>
              <a:gd name="connsiteX32" fmla="*/ 268962 w 769378"/>
              <a:gd name="connsiteY32" fmla="*/ 312753 h 729332"/>
              <a:gd name="connsiteX33" fmla="*/ 231508 w 769378"/>
              <a:gd name="connsiteY33" fmla="*/ 206841 h 729332"/>
              <a:gd name="connsiteX34" fmla="*/ 232758 w 769378"/>
              <a:gd name="connsiteY34" fmla="*/ 184412 h 729332"/>
              <a:gd name="connsiteX35" fmla="*/ 231508 w 769378"/>
              <a:gd name="connsiteY35" fmla="*/ 163230 h 729332"/>
              <a:gd name="connsiteX36" fmla="*/ 382568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1564" y="417469"/>
                </a:moveTo>
                <a:lnTo>
                  <a:pt x="395314" y="417469"/>
                </a:lnTo>
                <a:cubicBezTo>
                  <a:pt x="400314" y="417469"/>
                  <a:pt x="405314" y="421197"/>
                  <a:pt x="407814" y="426167"/>
                </a:cubicBezTo>
                <a:lnTo>
                  <a:pt x="429066" y="473381"/>
                </a:lnTo>
                <a:lnTo>
                  <a:pt x="405314" y="531777"/>
                </a:lnTo>
                <a:lnTo>
                  <a:pt x="424066" y="576507"/>
                </a:lnTo>
                <a:lnTo>
                  <a:pt x="459066" y="438591"/>
                </a:lnTo>
                <a:cubicBezTo>
                  <a:pt x="46156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2" y="508170"/>
                  <a:pt x="769070" y="581477"/>
                </a:cubicBezTo>
                <a:lnTo>
                  <a:pt x="765320" y="656025"/>
                </a:lnTo>
                <a:cubicBezTo>
                  <a:pt x="765320" y="656025"/>
                  <a:pt x="552818" y="716907"/>
                  <a:pt x="38531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8" y="490776"/>
                  <a:pt x="52808" y="490776"/>
                </a:cubicBezTo>
                <a:lnTo>
                  <a:pt x="296564" y="433621"/>
                </a:lnTo>
                <a:cubicBezTo>
                  <a:pt x="302814" y="431137"/>
                  <a:pt x="309064" y="434864"/>
                  <a:pt x="310314" y="442319"/>
                </a:cubicBezTo>
                <a:lnTo>
                  <a:pt x="345314" y="576507"/>
                </a:lnTo>
                <a:lnTo>
                  <a:pt x="365314" y="534262"/>
                </a:lnTo>
                <a:lnTo>
                  <a:pt x="339064" y="473381"/>
                </a:lnTo>
                <a:lnTo>
                  <a:pt x="36281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2568" y="0"/>
                </a:moveTo>
                <a:cubicBezTo>
                  <a:pt x="464962" y="0"/>
                  <a:pt x="532376" y="73516"/>
                  <a:pt x="532376" y="163230"/>
                </a:cubicBezTo>
                <a:cubicBezTo>
                  <a:pt x="532376" y="169460"/>
                  <a:pt x="532376" y="176936"/>
                  <a:pt x="531128" y="184412"/>
                </a:cubicBezTo>
                <a:cubicBezTo>
                  <a:pt x="532376" y="191889"/>
                  <a:pt x="532376" y="199365"/>
                  <a:pt x="532376" y="206841"/>
                </a:cubicBezTo>
                <a:cubicBezTo>
                  <a:pt x="532376" y="257928"/>
                  <a:pt x="509906" y="304031"/>
                  <a:pt x="474950" y="333936"/>
                </a:cubicBezTo>
                <a:cubicBezTo>
                  <a:pt x="456224" y="353872"/>
                  <a:pt x="427510" y="380039"/>
                  <a:pt x="410032" y="385023"/>
                </a:cubicBezTo>
                <a:cubicBezTo>
                  <a:pt x="400044" y="387515"/>
                  <a:pt x="390058" y="388761"/>
                  <a:pt x="381318" y="388761"/>
                </a:cubicBezTo>
                <a:cubicBezTo>
                  <a:pt x="372580" y="388761"/>
                  <a:pt x="362592" y="387515"/>
                  <a:pt x="353854" y="385023"/>
                </a:cubicBezTo>
                <a:cubicBezTo>
                  <a:pt x="333878" y="380039"/>
                  <a:pt x="302668" y="347642"/>
                  <a:pt x="283942" y="328952"/>
                </a:cubicBezTo>
                <a:cubicBezTo>
                  <a:pt x="277700" y="323968"/>
                  <a:pt x="275204" y="320230"/>
                  <a:pt x="270210" y="315246"/>
                </a:cubicBezTo>
                <a:cubicBezTo>
                  <a:pt x="268962" y="313999"/>
                  <a:pt x="268962" y="312753"/>
                  <a:pt x="268962" y="312753"/>
                </a:cubicBezTo>
                <a:cubicBezTo>
                  <a:pt x="246490" y="285341"/>
                  <a:pt x="231508" y="247960"/>
                  <a:pt x="231508" y="206841"/>
                </a:cubicBezTo>
                <a:cubicBezTo>
                  <a:pt x="231508" y="199365"/>
                  <a:pt x="232758" y="191889"/>
                  <a:pt x="232758" y="184412"/>
                </a:cubicBezTo>
                <a:cubicBezTo>
                  <a:pt x="232758" y="176936"/>
                  <a:pt x="231508" y="169460"/>
                  <a:pt x="231508" y="163230"/>
                </a:cubicBezTo>
                <a:cubicBezTo>
                  <a:pt x="231508" y="73516"/>
                  <a:pt x="298924" y="0"/>
                  <a:pt x="3825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0A9321CF-9CBA-D648-952D-037816EA4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894" y="11572278"/>
            <a:ext cx="769373" cy="729332"/>
          </a:xfrm>
          <a:custGeom>
            <a:avLst/>
            <a:gdLst>
              <a:gd name="connsiteX0" fmla="*/ 371558 w 769373"/>
              <a:gd name="connsiteY0" fmla="*/ 417469 h 729332"/>
              <a:gd name="connsiteX1" fmla="*/ 395309 w 769373"/>
              <a:gd name="connsiteY1" fmla="*/ 417469 h 729332"/>
              <a:gd name="connsiteX2" fmla="*/ 407809 w 769373"/>
              <a:gd name="connsiteY2" fmla="*/ 426167 h 729332"/>
              <a:gd name="connsiteX3" fmla="*/ 427809 w 769373"/>
              <a:gd name="connsiteY3" fmla="*/ 473381 h 729332"/>
              <a:gd name="connsiteX4" fmla="*/ 405309 w 769373"/>
              <a:gd name="connsiteY4" fmla="*/ 531777 h 729332"/>
              <a:gd name="connsiteX5" fmla="*/ 424059 w 769373"/>
              <a:gd name="connsiteY5" fmla="*/ 576507 h 729332"/>
              <a:gd name="connsiteX6" fmla="*/ 460310 w 769373"/>
              <a:gd name="connsiteY6" fmla="*/ 438591 h 729332"/>
              <a:gd name="connsiteX7" fmla="*/ 470310 w 769373"/>
              <a:gd name="connsiteY7" fmla="*/ 432379 h 729332"/>
              <a:gd name="connsiteX8" fmla="*/ 716564 w 769373"/>
              <a:gd name="connsiteY8" fmla="*/ 490776 h 729332"/>
              <a:gd name="connsiteX9" fmla="*/ 769065 w 769373"/>
              <a:gd name="connsiteY9" fmla="*/ 581477 h 729332"/>
              <a:gd name="connsiteX10" fmla="*/ 765315 w 769373"/>
              <a:gd name="connsiteY10" fmla="*/ 656025 h 729332"/>
              <a:gd name="connsiteX11" fmla="*/ 385308 w 769373"/>
              <a:gd name="connsiteY11" fmla="*/ 729332 h 729332"/>
              <a:gd name="connsiteX12" fmla="*/ 5302 w 769373"/>
              <a:gd name="connsiteY12" fmla="*/ 656025 h 729332"/>
              <a:gd name="connsiteX13" fmla="*/ 302 w 769373"/>
              <a:gd name="connsiteY13" fmla="*/ 581477 h 729332"/>
              <a:gd name="connsiteX14" fmla="*/ 54053 w 769373"/>
              <a:gd name="connsiteY14" fmla="*/ 490776 h 729332"/>
              <a:gd name="connsiteX15" fmla="*/ 296557 w 769373"/>
              <a:gd name="connsiteY15" fmla="*/ 433621 h 729332"/>
              <a:gd name="connsiteX16" fmla="*/ 311557 w 769373"/>
              <a:gd name="connsiteY16" fmla="*/ 442319 h 729332"/>
              <a:gd name="connsiteX17" fmla="*/ 346558 w 769373"/>
              <a:gd name="connsiteY17" fmla="*/ 576507 h 729332"/>
              <a:gd name="connsiteX18" fmla="*/ 365308 w 769373"/>
              <a:gd name="connsiteY18" fmla="*/ 534262 h 729332"/>
              <a:gd name="connsiteX19" fmla="*/ 339058 w 769373"/>
              <a:gd name="connsiteY19" fmla="*/ 473381 h 729332"/>
              <a:gd name="connsiteX20" fmla="*/ 362808 w 769373"/>
              <a:gd name="connsiteY20" fmla="*/ 422439 h 729332"/>
              <a:gd name="connsiteX21" fmla="*/ 371558 w 769373"/>
              <a:gd name="connsiteY21" fmla="*/ 417469 h 729332"/>
              <a:gd name="connsiteX22" fmla="*/ 388055 w 769373"/>
              <a:gd name="connsiteY22" fmla="*/ 0 h 729332"/>
              <a:gd name="connsiteX23" fmla="*/ 537867 w 769373"/>
              <a:gd name="connsiteY23" fmla="*/ 163230 h 729332"/>
              <a:gd name="connsiteX24" fmla="*/ 536618 w 769373"/>
              <a:gd name="connsiteY24" fmla="*/ 184412 h 729332"/>
              <a:gd name="connsiteX25" fmla="*/ 537867 w 769373"/>
              <a:gd name="connsiteY25" fmla="*/ 206841 h 729332"/>
              <a:gd name="connsiteX26" fmla="*/ 480439 w 769373"/>
              <a:gd name="connsiteY26" fmla="*/ 333935 h 729332"/>
              <a:gd name="connsiteX27" fmla="*/ 415520 w 769373"/>
              <a:gd name="connsiteY27" fmla="*/ 385023 h 729332"/>
              <a:gd name="connsiteX28" fmla="*/ 386807 w 769373"/>
              <a:gd name="connsiteY28" fmla="*/ 388761 h 729332"/>
              <a:gd name="connsiteX29" fmla="*/ 358093 w 769373"/>
              <a:gd name="connsiteY29" fmla="*/ 385023 h 729332"/>
              <a:gd name="connsiteX30" fmla="*/ 289429 w 769373"/>
              <a:gd name="connsiteY30" fmla="*/ 328951 h 729332"/>
              <a:gd name="connsiteX31" fmla="*/ 275696 w 769373"/>
              <a:gd name="connsiteY31" fmla="*/ 315245 h 729332"/>
              <a:gd name="connsiteX32" fmla="*/ 274448 w 769373"/>
              <a:gd name="connsiteY32" fmla="*/ 312753 h 729332"/>
              <a:gd name="connsiteX33" fmla="*/ 236995 w 769373"/>
              <a:gd name="connsiteY33" fmla="*/ 206841 h 729332"/>
              <a:gd name="connsiteX34" fmla="*/ 238243 w 769373"/>
              <a:gd name="connsiteY34" fmla="*/ 184412 h 729332"/>
              <a:gd name="connsiteX35" fmla="*/ 236995 w 769373"/>
              <a:gd name="connsiteY35" fmla="*/ 163230 h 729332"/>
              <a:gd name="connsiteX36" fmla="*/ 388055 w 769373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3" h="729332">
                <a:moveTo>
                  <a:pt x="371558" y="417469"/>
                </a:moveTo>
                <a:lnTo>
                  <a:pt x="395309" y="417469"/>
                </a:lnTo>
                <a:cubicBezTo>
                  <a:pt x="400309" y="417469"/>
                  <a:pt x="405309" y="421197"/>
                  <a:pt x="407809" y="426167"/>
                </a:cubicBezTo>
                <a:lnTo>
                  <a:pt x="427809" y="473381"/>
                </a:lnTo>
                <a:lnTo>
                  <a:pt x="405309" y="531777"/>
                </a:lnTo>
                <a:lnTo>
                  <a:pt x="424059" y="576507"/>
                </a:lnTo>
                <a:lnTo>
                  <a:pt x="460310" y="438591"/>
                </a:lnTo>
                <a:cubicBezTo>
                  <a:pt x="461560" y="434864"/>
                  <a:pt x="465310" y="431137"/>
                  <a:pt x="470310" y="432379"/>
                </a:cubicBezTo>
                <a:lnTo>
                  <a:pt x="716564" y="490776"/>
                </a:lnTo>
                <a:cubicBezTo>
                  <a:pt x="716564" y="490776"/>
                  <a:pt x="774065" y="508170"/>
                  <a:pt x="769065" y="581477"/>
                </a:cubicBezTo>
                <a:lnTo>
                  <a:pt x="765315" y="656025"/>
                </a:lnTo>
                <a:cubicBezTo>
                  <a:pt x="765315" y="656025"/>
                  <a:pt x="552811" y="716907"/>
                  <a:pt x="385308" y="729332"/>
                </a:cubicBezTo>
                <a:cubicBezTo>
                  <a:pt x="216556" y="716907"/>
                  <a:pt x="5302" y="656025"/>
                  <a:pt x="5302" y="656025"/>
                </a:cubicBezTo>
                <a:lnTo>
                  <a:pt x="302" y="581477"/>
                </a:lnTo>
                <a:cubicBezTo>
                  <a:pt x="-4698" y="508170"/>
                  <a:pt x="54053" y="490776"/>
                  <a:pt x="54053" y="490776"/>
                </a:cubicBezTo>
                <a:lnTo>
                  <a:pt x="296557" y="433621"/>
                </a:lnTo>
                <a:cubicBezTo>
                  <a:pt x="302807" y="431137"/>
                  <a:pt x="309057" y="434864"/>
                  <a:pt x="311557" y="442319"/>
                </a:cubicBezTo>
                <a:lnTo>
                  <a:pt x="346558" y="576507"/>
                </a:lnTo>
                <a:lnTo>
                  <a:pt x="365308" y="534262"/>
                </a:lnTo>
                <a:lnTo>
                  <a:pt x="339058" y="473381"/>
                </a:lnTo>
                <a:lnTo>
                  <a:pt x="362808" y="422439"/>
                </a:lnTo>
                <a:cubicBezTo>
                  <a:pt x="364058" y="419954"/>
                  <a:pt x="367808" y="417469"/>
                  <a:pt x="371558" y="417469"/>
                </a:cubicBezTo>
                <a:close/>
                <a:moveTo>
                  <a:pt x="388055" y="0"/>
                </a:moveTo>
                <a:cubicBezTo>
                  <a:pt x="470451" y="0"/>
                  <a:pt x="537867" y="73516"/>
                  <a:pt x="537867" y="163230"/>
                </a:cubicBezTo>
                <a:cubicBezTo>
                  <a:pt x="537867" y="169460"/>
                  <a:pt x="536618" y="176936"/>
                  <a:pt x="536618" y="184412"/>
                </a:cubicBezTo>
                <a:cubicBezTo>
                  <a:pt x="536618" y="191888"/>
                  <a:pt x="537867" y="199364"/>
                  <a:pt x="537867" y="206841"/>
                </a:cubicBezTo>
                <a:cubicBezTo>
                  <a:pt x="537867" y="257928"/>
                  <a:pt x="515395" y="304031"/>
                  <a:pt x="480439" y="333935"/>
                </a:cubicBezTo>
                <a:cubicBezTo>
                  <a:pt x="461712" y="353872"/>
                  <a:pt x="432998" y="380039"/>
                  <a:pt x="415520" y="385023"/>
                </a:cubicBezTo>
                <a:cubicBezTo>
                  <a:pt x="405533" y="387515"/>
                  <a:pt x="395546" y="388761"/>
                  <a:pt x="386807" y="388761"/>
                </a:cubicBezTo>
                <a:cubicBezTo>
                  <a:pt x="378068" y="388761"/>
                  <a:pt x="368080" y="387515"/>
                  <a:pt x="358093" y="385023"/>
                </a:cubicBezTo>
                <a:cubicBezTo>
                  <a:pt x="339366" y="380039"/>
                  <a:pt x="306907" y="347642"/>
                  <a:pt x="289429" y="328951"/>
                </a:cubicBezTo>
                <a:cubicBezTo>
                  <a:pt x="284435" y="323967"/>
                  <a:pt x="279442" y="320229"/>
                  <a:pt x="275696" y="315245"/>
                </a:cubicBezTo>
                <a:cubicBezTo>
                  <a:pt x="274448" y="313999"/>
                  <a:pt x="274448" y="312753"/>
                  <a:pt x="274448" y="312753"/>
                </a:cubicBezTo>
                <a:cubicBezTo>
                  <a:pt x="251976" y="285340"/>
                  <a:pt x="236995" y="247959"/>
                  <a:pt x="236995" y="206841"/>
                </a:cubicBezTo>
                <a:cubicBezTo>
                  <a:pt x="236995" y="199364"/>
                  <a:pt x="238243" y="191888"/>
                  <a:pt x="238243" y="184412"/>
                </a:cubicBezTo>
                <a:cubicBezTo>
                  <a:pt x="238243" y="176936"/>
                  <a:pt x="236995" y="169460"/>
                  <a:pt x="236995" y="163230"/>
                </a:cubicBezTo>
                <a:cubicBezTo>
                  <a:pt x="236995" y="73516"/>
                  <a:pt x="304410" y="0"/>
                  <a:pt x="38805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3CBA824C-ACC9-1A4F-925D-27FB5252B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060" y="11572278"/>
            <a:ext cx="769379" cy="729332"/>
          </a:xfrm>
          <a:custGeom>
            <a:avLst/>
            <a:gdLst>
              <a:gd name="connsiteX0" fmla="*/ 371564 w 769379"/>
              <a:gd name="connsiteY0" fmla="*/ 417469 h 729332"/>
              <a:gd name="connsiteX1" fmla="*/ 395315 w 769379"/>
              <a:gd name="connsiteY1" fmla="*/ 417469 h 729332"/>
              <a:gd name="connsiteX2" fmla="*/ 407815 w 769379"/>
              <a:gd name="connsiteY2" fmla="*/ 426167 h 729332"/>
              <a:gd name="connsiteX3" fmla="*/ 429065 w 769379"/>
              <a:gd name="connsiteY3" fmla="*/ 473381 h 729332"/>
              <a:gd name="connsiteX4" fmla="*/ 404065 w 769379"/>
              <a:gd name="connsiteY4" fmla="*/ 531777 h 729332"/>
              <a:gd name="connsiteX5" fmla="*/ 424065 w 769379"/>
              <a:gd name="connsiteY5" fmla="*/ 576507 h 729332"/>
              <a:gd name="connsiteX6" fmla="*/ 459066 w 769379"/>
              <a:gd name="connsiteY6" fmla="*/ 438591 h 729332"/>
              <a:gd name="connsiteX7" fmla="*/ 470316 w 769379"/>
              <a:gd name="connsiteY7" fmla="*/ 432379 h 729332"/>
              <a:gd name="connsiteX8" fmla="*/ 716570 w 769379"/>
              <a:gd name="connsiteY8" fmla="*/ 490776 h 729332"/>
              <a:gd name="connsiteX9" fmla="*/ 769071 w 769379"/>
              <a:gd name="connsiteY9" fmla="*/ 581477 h 729332"/>
              <a:gd name="connsiteX10" fmla="*/ 764071 w 769379"/>
              <a:gd name="connsiteY10" fmla="*/ 656025 h 729332"/>
              <a:gd name="connsiteX11" fmla="*/ 385314 w 769379"/>
              <a:gd name="connsiteY11" fmla="*/ 729332 h 729332"/>
              <a:gd name="connsiteX12" fmla="*/ 5308 w 769379"/>
              <a:gd name="connsiteY12" fmla="*/ 656025 h 729332"/>
              <a:gd name="connsiteX13" fmla="*/ 308 w 769379"/>
              <a:gd name="connsiteY13" fmla="*/ 581477 h 729332"/>
              <a:gd name="connsiteX14" fmla="*/ 52809 w 769379"/>
              <a:gd name="connsiteY14" fmla="*/ 490776 h 729332"/>
              <a:gd name="connsiteX15" fmla="*/ 296563 w 769379"/>
              <a:gd name="connsiteY15" fmla="*/ 433621 h 729332"/>
              <a:gd name="connsiteX16" fmla="*/ 310313 w 769379"/>
              <a:gd name="connsiteY16" fmla="*/ 442319 h 729332"/>
              <a:gd name="connsiteX17" fmla="*/ 345314 w 769379"/>
              <a:gd name="connsiteY17" fmla="*/ 576507 h 729332"/>
              <a:gd name="connsiteX18" fmla="*/ 365314 w 769379"/>
              <a:gd name="connsiteY18" fmla="*/ 534262 h 729332"/>
              <a:gd name="connsiteX19" fmla="*/ 339064 w 769379"/>
              <a:gd name="connsiteY19" fmla="*/ 473381 h 729332"/>
              <a:gd name="connsiteX20" fmla="*/ 361564 w 769379"/>
              <a:gd name="connsiteY20" fmla="*/ 422439 h 729332"/>
              <a:gd name="connsiteX21" fmla="*/ 371564 w 769379"/>
              <a:gd name="connsiteY21" fmla="*/ 417469 h 729332"/>
              <a:gd name="connsiteX22" fmla="*/ 386811 w 769379"/>
              <a:gd name="connsiteY22" fmla="*/ 0 h 729332"/>
              <a:gd name="connsiteX23" fmla="*/ 537869 w 769379"/>
              <a:gd name="connsiteY23" fmla="*/ 163230 h 729332"/>
              <a:gd name="connsiteX24" fmla="*/ 535372 w 769379"/>
              <a:gd name="connsiteY24" fmla="*/ 184412 h 729332"/>
              <a:gd name="connsiteX25" fmla="*/ 537869 w 769379"/>
              <a:gd name="connsiteY25" fmla="*/ 206841 h 729332"/>
              <a:gd name="connsiteX26" fmla="*/ 480442 w 769379"/>
              <a:gd name="connsiteY26" fmla="*/ 333936 h 729332"/>
              <a:gd name="connsiteX27" fmla="*/ 415524 w 769379"/>
              <a:gd name="connsiteY27" fmla="*/ 385023 h 729332"/>
              <a:gd name="connsiteX28" fmla="*/ 386811 w 769379"/>
              <a:gd name="connsiteY28" fmla="*/ 388761 h 729332"/>
              <a:gd name="connsiteX29" fmla="*/ 359345 w 769379"/>
              <a:gd name="connsiteY29" fmla="*/ 385023 h 729332"/>
              <a:gd name="connsiteX30" fmla="*/ 288186 w 769379"/>
              <a:gd name="connsiteY30" fmla="*/ 328952 h 729332"/>
              <a:gd name="connsiteX31" fmla="*/ 275702 w 769379"/>
              <a:gd name="connsiteY31" fmla="*/ 315246 h 729332"/>
              <a:gd name="connsiteX32" fmla="*/ 274453 w 769379"/>
              <a:gd name="connsiteY32" fmla="*/ 312753 h 729332"/>
              <a:gd name="connsiteX33" fmla="*/ 237001 w 769379"/>
              <a:gd name="connsiteY33" fmla="*/ 206841 h 729332"/>
              <a:gd name="connsiteX34" fmla="*/ 238249 w 769379"/>
              <a:gd name="connsiteY34" fmla="*/ 184412 h 729332"/>
              <a:gd name="connsiteX35" fmla="*/ 237001 w 769379"/>
              <a:gd name="connsiteY35" fmla="*/ 163230 h 729332"/>
              <a:gd name="connsiteX36" fmla="*/ 386811 w 769379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9" h="729332">
                <a:moveTo>
                  <a:pt x="371564" y="417469"/>
                </a:moveTo>
                <a:lnTo>
                  <a:pt x="395315" y="417469"/>
                </a:lnTo>
                <a:cubicBezTo>
                  <a:pt x="400315" y="417469"/>
                  <a:pt x="405315" y="421197"/>
                  <a:pt x="407815" y="426167"/>
                </a:cubicBezTo>
                <a:lnTo>
                  <a:pt x="429065" y="473381"/>
                </a:lnTo>
                <a:lnTo>
                  <a:pt x="404065" y="531777"/>
                </a:lnTo>
                <a:lnTo>
                  <a:pt x="424065" y="576507"/>
                </a:lnTo>
                <a:lnTo>
                  <a:pt x="459066" y="438591"/>
                </a:lnTo>
                <a:cubicBezTo>
                  <a:pt x="46031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1" y="508170"/>
                  <a:pt x="769071" y="581477"/>
                </a:cubicBezTo>
                <a:lnTo>
                  <a:pt x="764071" y="656025"/>
                </a:lnTo>
                <a:cubicBezTo>
                  <a:pt x="764071" y="656025"/>
                  <a:pt x="552817" y="716907"/>
                  <a:pt x="38531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9" y="490776"/>
                  <a:pt x="52809" y="490776"/>
                </a:cubicBezTo>
                <a:lnTo>
                  <a:pt x="296563" y="433621"/>
                </a:lnTo>
                <a:cubicBezTo>
                  <a:pt x="302813" y="431137"/>
                  <a:pt x="309063" y="434864"/>
                  <a:pt x="310313" y="442319"/>
                </a:cubicBezTo>
                <a:lnTo>
                  <a:pt x="345314" y="576507"/>
                </a:lnTo>
                <a:lnTo>
                  <a:pt x="365314" y="534262"/>
                </a:lnTo>
                <a:lnTo>
                  <a:pt x="339064" y="473381"/>
                </a:lnTo>
                <a:lnTo>
                  <a:pt x="36156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6811" y="0"/>
                </a:moveTo>
                <a:cubicBezTo>
                  <a:pt x="470454" y="0"/>
                  <a:pt x="537869" y="73516"/>
                  <a:pt x="537869" y="163230"/>
                </a:cubicBezTo>
                <a:cubicBezTo>
                  <a:pt x="537869" y="169460"/>
                  <a:pt x="536620" y="176936"/>
                  <a:pt x="535372" y="184412"/>
                </a:cubicBezTo>
                <a:cubicBezTo>
                  <a:pt x="536620" y="191889"/>
                  <a:pt x="537869" y="199365"/>
                  <a:pt x="537869" y="206841"/>
                </a:cubicBezTo>
                <a:cubicBezTo>
                  <a:pt x="537869" y="257928"/>
                  <a:pt x="515397" y="304031"/>
                  <a:pt x="480442" y="333936"/>
                </a:cubicBezTo>
                <a:cubicBezTo>
                  <a:pt x="460467" y="353872"/>
                  <a:pt x="433002" y="380039"/>
                  <a:pt x="415524" y="385023"/>
                </a:cubicBezTo>
                <a:cubicBezTo>
                  <a:pt x="405537" y="387515"/>
                  <a:pt x="395549" y="388761"/>
                  <a:pt x="386811" y="388761"/>
                </a:cubicBezTo>
                <a:cubicBezTo>
                  <a:pt x="378072" y="388761"/>
                  <a:pt x="368084" y="387515"/>
                  <a:pt x="359345" y="385023"/>
                </a:cubicBezTo>
                <a:cubicBezTo>
                  <a:pt x="339371" y="380039"/>
                  <a:pt x="308161" y="347642"/>
                  <a:pt x="288186" y="328952"/>
                </a:cubicBezTo>
                <a:cubicBezTo>
                  <a:pt x="283192" y="323968"/>
                  <a:pt x="279447" y="320230"/>
                  <a:pt x="275702" y="315246"/>
                </a:cubicBezTo>
                <a:cubicBezTo>
                  <a:pt x="274453" y="313999"/>
                  <a:pt x="274453" y="312753"/>
                  <a:pt x="274453" y="312753"/>
                </a:cubicBezTo>
                <a:cubicBezTo>
                  <a:pt x="250734" y="285341"/>
                  <a:pt x="237001" y="247960"/>
                  <a:pt x="237001" y="206841"/>
                </a:cubicBezTo>
                <a:cubicBezTo>
                  <a:pt x="237001" y="199365"/>
                  <a:pt x="237001" y="191889"/>
                  <a:pt x="238249" y="184412"/>
                </a:cubicBezTo>
                <a:cubicBezTo>
                  <a:pt x="237001" y="176936"/>
                  <a:pt x="237001" y="169460"/>
                  <a:pt x="237001" y="163230"/>
                </a:cubicBezTo>
                <a:cubicBezTo>
                  <a:pt x="237001" y="73516"/>
                  <a:pt x="304415" y="0"/>
                  <a:pt x="3868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2A6BB021-DEBD-5945-BF7C-E7C9E858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8230" y="11572278"/>
            <a:ext cx="769378" cy="729332"/>
          </a:xfrm>
          <a:custGeom>
            <a:avLst/>
            <a:gdLst>
              <a:gd name="connsiteX0" fmla="*/ 371564 w 769378"/>
              <a:gd name="connsiteY0" fmla="*/ 417469 h 729332"/>
              <a:gd name="connsiteX1" fmla="*/ 394065 w 769378"/>
              <a:gd name="connsiteY1" fmla="*/ 417469 h 729332"/>
              <a:gd name="connsiteX2" fmla="*/ 407815 w 769378"/>
              <a:gd name="connsiteY2" fmla="*/ 426167 h 729332"/>
              <a:gd name="connsiteX3" fmla="*/ 427816 w 769378"/>
              <a:gd name="connsiteY3" fmla="*/ 473381 h 729332"/>
              <a:gd name="connsiteX4" fmla="*/ 404065 w 769378"/>
              <a:gd name="connsiteY4" fmla="*/ 531777 h 729332"/>
              <a:gd name="connsiteX5" fmla="*/ 424066 w 769378"/>
              <a:gd name="connsiteY5" fmla="*/ 576507 h 729332"/>
              <a:gd name="connsiteX6" fmla="*/ 459066 w 769378"/>
              <a:gd name="connsiteY6" fmla="*/ 438591 h 729332"/>
              <a:gd name="connsiteX7" fmla="*/ 470316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4070 w 769378"/>
              <a:gd name="connsiteY10" fmla="*/ 656025 h 729332"/>
              <a:gd name="connsiteX11" fmla="*/ 384064 w 769378"/>
              <a:gd name="connsiteY11" fmla="*/ 729332 h 729332"/>
              <a:gd name="connsiteX12" fmla="*/ 5308 w 769378"/>
              <a:gd name="connsiteY12" fmla="*/ 656025 h 729332"/>
              <a:gd name="connsiteX13" fmla="*/ 308 w 769378"/>
              <a:gd name="connsiteY13" fmla="*/ 581477 h 729332"/>
              <a:gd name="connsiteX14" fmla="*/ 52809 w 769378"/>
              <a:gd name="connsiteY14" fmla="*/ 490776 h 729332"/>
              <a:gd name="connsiteX15" fmla="*/ 296563 w 769378"/>
              <a:gd name="connsiteY15" fmla="*/ 433621 h 729332"/>
              <a:gd name="connsiteX16" fmla="*/ 310313 w 769378"/>
              <a:gd name="connsiteY16" fmla="*/ 442319 h 729332"/>
              <a:gd name="connsiteX17" fmla="*/ 345314 w 769378"/>
              <a:gd name="connsiteY17" fmla="*/ 576507 h 729332"/>
              <a:gd name="connsiteX18" fmla="*/ 364064 w 769378"/>
              <a:gd name="connsiteY18" fmla="*/ 534262 h 729332"/>
              <a:gd name="connsiteX19" fmla="*/ 339064 w 769378"/>
              <a:gd name="connsiteY19" fmla="*/ 473381 h 729332"/>
              <a:gd name="connsiteX20" fmla="*/ 361564 w 769378"/>
              <a:gd name="connsiteY20" fmla="*/ 422439 h 729332"/>
              <a:gd name="connsiteX21" fmla="*/ 371564 w 769378"/>
              <a:gd name="connsiteY21" fmla="*/ 417469 h 729332"/>
              <a:gd name="connsiteX22" fmla="*/ 386814 w 769378"/>
              <a:gd name="connsiteY22" fmla="*/ 0 h 729332"/>
              <a:gd name="connsiteX23" fmla="*/ 537874 w 769378"/>
              <a:gd name="connsiteY23" fmla="*/ 163230 h 729332"/>
              <a:gd name="connsiteX24" fmla="*/ 535376 w 769378"/>
              <a:gd name="connsiteY24" fmla="*/ 184412 h 729332"/>
              <a:gd name="connsiteX25" fmla="*/ 537874 w 769378"/>
              <a:gd name="connsiteY25" fmla="*/ 206841 h 729332"/>
              <a:gd name="connsiteX26" fmla="*/ 479198 w 769378"/>
              <a:gd name="connsiteY26" fmla="*/ 333936 h 729332"/>
              <a:gd name="connsiteX27" fmla="*/ 415528 w 769378"/>
              <a:gd name="connsiteY27" fmla="*/ 385023 h 729332"/>
              <a:gd name="connsiteX28" fmla="*/ 385565 w 769378"/>
              <a:gd name="connsiteY28" fmla="*/ 388761 h 729332"/>
              <a:gd name="connsiteX29" fmla="*/ 358100 w 769378"/>
              <a:gd name="connsiteY29" fmla="*/ 385023 h 729332"/>
              <a:gd name="connsiteX30" fmla="*/ 288188 w 769378"/>
              <a:gd name="connsiteY30" fmla="*/ 328952 h 729332"/>
              <a:gd name="connsiteX31" fmla="*/ 274455 w 769378"/>
              <a:gd name="connsiteY31" fmla="*/ 315246 h 729332"/>
              <a:gd name="connsiteX32" fmla="*/ 274455 w 769378"/>
              <a:gd name="connsiteY32" fmla="*/ 312753 h 729332"/>
              <a:gd name="connsiteX33" fmla="*/ 237002 w 769378"/>
              <a:gd name="connsiteY33" fmla="*/ 206841 h 729332"/>
              <a:gd name="connsiteX34" fmla="*/ 238250 w 769378"/>
              <a:gd name="connsiteY34" fmla="*/ 184412 h 729332"/>
              <a:gd name="connsiteX35" fmla="*/ 237002 w 769378"/>
              <a:gd name="connsiteY35" fmla="*/ 163230 h 729332"/>
              <a:gd name="connsiteX36" fmla="*/ 386814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1564" y="417469"/>
                </a:moveTo>
                <a:lnTo>
                  <a:pt x="394065" y="417469"/>
                </a:lnTo>
                <a:cubicBezTo>
                  <a:pt x="400315" y="417469"/>
                  <a:pt x="405315" y="421197"/>
                  <a:pt x="407815" y="426167"/>
                </a:cubicBezTo>
                <a:lnTo>
                  <a:pt x="427816" y="473381"/>
                </a:lnTo>
                <a:lnTo>
                  <a:pt x="404065" y="531777"/>
                </a:lnTo>
                <a:lnTo>
                  <a:pt x="424066" y="576507"/>
                </a:lnTo>
                <a:lnTo>
                  <a:pt x="459066" y="438591"/>
                </a:lnTo>
                <a:cubicBezTo>
                  <a:pt x="46031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0" y="508170"/>
                  <a:pt x="769070" y="581477"/>
                </a:cubicBezTo>
                <a:lnTo>
                  <a:pt x="764070" y="656025"/>
                </a:lnTo>
                <a:cubicBezTo>
                  <a:pt x="764070" y="656025"/>
                  <a:pt x="552818" y="716907"/>
                  <a:pt x="38406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9" y="490776"/>
                  <a:pt x="52809" y="490776"/>
                </a:cubicBezTo>
                <a:lnTo>
                  <a:pt x="296563" y="433621"/>
                </a:lnTo>
                <a:cubicBezTo>
                  <a:pt x="302813" y="431137"/>
                  <a:pt x="309063" y="434864"/>
                  <a:pt x="310313" y="442319"/>
                </a:cubicBezTo>
                <a:lnTo>
                  <a:pt x="345314" y="576507"/>
                </a:lnTo>
                <a:lnTo>
                  <a:pt x="364064" y="534262"/>
                </a:lnTo>
                <a:lnTo>
                  <a:pt x="339064" y="473381"/>
                </a:lnTo>
                <a:lnTo>
                  <a:pt x="36156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6814" y="0"/>
                </a:moveTo>
                <a:cubicBezTo>
                  <a:pt x="470458" y="0"/>
                  <a:pt x="537874" y="73516"/>
                  <a:pt x="537874" y="163230"/>
                </a:cubicBezTo>
                <a:cubicBezTo>
                  <a:pt x="537874" y="169460"/>
                  <a:pt x="536626" y="176936"/>
                  <a:pt x="535376" y="184412"/>
                </a:cubicBezTo>
                <a:cubicBezTo>
                  <a:pt x="536626" y="191889"/>
                  <a:pt x="537874" y="199365"/>
                  <a:pt x="537874" y="206841"/>
                </a:cubicBezTo>
                <a:cubicBezTo>
                  <a:pt x="537874" y="257928"/>
                  <a:pt x="514154" y="304031"/>
                  <a:pt x="479198" y="333936"/>
                </a:cubicBezTo>
                <a:cubicBezTo>
                  <a:pt x="461720" y="353872"/>
                  <a:pt x="433006" y="380039"/>
                  <a:pt x="415528" y="385023"/>
                </a:cubicBezTo>
                <a:cubicBezTo>
                  <a:pt x="405540" y="387515"/>
                  <a:pt x="395553" y="388761"/>
                  <a:pt x="385565" y="388761"/>
                </a:cubicBezTo>
                <a:cubicBezTo>
                  <a:pt x="378075" y="388761"/>
                  <a:pt x="368087" y="387515"/>
                  <a:pt x="358100" y="385023"/>
                </a:cubicBezTo>
                <a:cubicBezTo>
                  <a:pt x="339373" y="380039"/>
                  <a:pt x="306914" y="347642"/>
                  <a:pt x="288188" y="328952"/>
                </a:cubicBezTo>
                <a:cubicBezTo>
                  <a:pt x="284442" y="323968"/>
                  <a:pt x="279449" y="320230"/>
                  <a:pt x="274455" y="315246"/>
                </a:cubicBezTo>
                <a:cubicBezTo>
                  <a:pt x="274455" y="313999"/>
                  <a:pt x="274455" y="312753"/>
                  <a:pt x="274455" y="312753"/>
                </a:cubicBezTo>
                <a:cubicBezTo>
                  <a:pt x="250735" y="285341"/>
                  <a:pt x="237002" y="247960"/>
                  <a:pt x="237002" y="206841"/>
                </a:cubicBezTo>
                <a:cubicBezTo>
                  <a:pt x="237002" y="199365"/>
                  <a:pt x="237002" y="191889"/>
                  <a:pt x="238250" y="184412"/>
                </a:cubicBezTo>
                <a:cubicBezTo>
                  <a:pt x="237002" y="176936"/>
                  <a:pt x="237002" y="169460"/>
                  <a:pt x="237002" y="163230"/>
                </a:cubicBezTo>
                <a:cubicBezTo>
                  <a:pt x="237002" y="73516"/>
                  <a:pt x="304417" y="0"/>
                  <a:pt x="3868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A0BB409D-1E7F-5D44-981D-D7C08242E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406" y="11572278"/>
            <a:ext cx="769378" cy="729332"/>
          </a:xfrm>
          <a:custGeom>
            <a:avLst/>
            <a:gdLst>
              <a:gd name="connsiteX0" fmla="*/ 370314 w 769378"/>
              <a:gd name="connsiteY0" fmla="*/ 417469 h 729332"/>
              <a:gd name="connsiteX1" fmla="*/ 394064 w 769378"/>
              <a:gd name="connsiteY1" fmla="*/ 417469 h 729332"/>
              <a:gd name="connsiteX2" fmla="*/ 407814 w 769378"/>
              <a:gd name="connsiteY2" fmla="*/ 426167 h 729332"/>
              <a:gd name="connsiteX3" fmla="*/ 427814 w 769378"/>
              <a:gd name="connsiteY3" fmla="*/ 473381 h 729332"/>
              <a:gd name="connsiteX4" fmla="*/ 404064 w 769378"/>
              <a:gd name="connsiteY4" fmla="*/ 531777 h 729332"/>
              <a:gd name="connsiteX5" fmla="*/ 424064 w 769378"/>
              <a:gd name="connsiteY5" fmla="*/ 576507 h 729332"/>
              <a:gd name="connsiteX6" fmla="*/ 459064 w 769378"/>
              <a:gd name="connsiteY6" fmla="*/ 438591 h 729332"/>
              <a:gd name="connsiteX7" fmla="*/ 470314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4070 w 769378"/>
              <a:gd name="connsiteY10" fmla="*/ 656025 h 729332"/>
              <a:gd name="connsiteX11" fmla="*/ 384064 w 769378"/>
              <a:gd name="connsiteY11" fmla="*/ 729332 h 729332"/>
              <a:gd name="connsiteX12" fmla="*/ 4058 w 769378"/>
              <a:gd name="connsiteY12" fmla="*/ 656025 h 729332"/>
              <a:gd name="connsiteX13" fmla="*/ 308 w 769378"/>
              <a:gd name="connsiteY13" fmla="*/ 581477 h 729332"/>
              <a:gd name="connsiteX14" fmla="*/ 52808 w 769378"/>
              <a:gd name="connsiteY14" fmla="*/ 490776 h 729332"/>
              <a:gd name="connsiteX15" fmla="*/ 296562 w 769378"/>
              <a:gd name="connsiteY15" fmla="*/ 433621 h 729332"/>
              <a:gd name="connsiteX16" fmla="*/ 310312 w 769378"/>
              <a:gd name="connsiteY16" fmla="*/ 442319 h 729332"/>
              <a:gd name="connsiteX17" fmla="*/ 345312 w 769378"/>
              <a:gd name="connsiteY17" fmla="*/ 576507 h 729332"/>
              <a:gd name="connsiteX18" fmla="*/ 364064 w 769378"/>
              <a:gd name="connsiteY18" fmla="*/ 534262 h 729332"/>
              <a:gd name="connsiteX19" fmla="*/ 339062 w 769378"/>
              <a:gd name="connsiteY19" fmla="*/ 473381 h 729332"/>
              <a:gd name="connsiteX20" fmla="*/ 361564 w 769378"/>
              <a:gd name="connsiteY20" fmla="*/ 422439 h 729332"/>
              <a:gd name="connsiteX21" fmla="*/ 370314 w 769378"/>
              <a:gd name="connsiteY21" fmla="*/ 417469 h 729332"/>
              <a:gd name="connsiteX22" fmla="*/ 387430 w 769378"/>
              <a:gd name="connsiteY22" fmla="*/ 0 h 729332"/>
              <a:gd name="connsiteX23" fmla="*/ 537860 w 769378"/>
              <a:gd name="connsiteY23" fmla="*/ 163230 h 729332"/>
              <a:gd name="connsiteX24" fmla="*/ 536606 w 769378"/>
              <a:gd name="connsiteY24" fmla="*/ 184412 h 729332"/>
              <a:gd name="connsiteX25" fmla="*/ 537860 w 769378"/>
              <a:gd name="connsiteY25" fmla="*/ 206841 h 729332"/>
              <a:gd name="connsiteX26" fmla="*/ 480196 w 769378"/>
              <a:gd name="connsiteY26" fmla="*/ 333936 h 729332"/>
              <a:gd name="connsiteX27" fmla="*/ 415008 w 769378"/>
              <a:gd name="connsiteY27" fmla="*/ 385023 h 729332"/>
              <a:gd name="connsiteX28" fmla="*/ 387430 w 769378"/>
              <a:gd name="connsiteY28" fmla="*/ 388761 h 729332"/>
              <a:gd name="connsiteX29" fmla="*/ 358596 w 769378"/>
              <a:gd name="connsiteY29" fmla="*/ 385023 h 729332"/>
              <a:gd name="connsiteX30" fmla="*/ 288396 w 769378"/>
              <a:gd name="connsiteY30" fmla="*/ 328952 h 729332"/>
              <a:gd name="connsiteX31" fmla="*/ 274606 w 769378"/>
              <a:gd name="connsiteY31" fmla="*/ 315246 h 729332"/>
              <a:gd name="connsiteX32" fmla="*/ 273352 w 769378"/>
              <a:gd name="connsiteY32" fmla="*/ 312753 h 729332"/>
              <a:gd name="connsiteX33" fmla="*/ 236998 w 769378"/>
              <a:gd name="connsiteY33" fmla="*/ 206841 h 729332"/>
              <a:gd name="connsiteX34" fmla="*/ 238252 w 769378"/>
              <a:gd name="connsiteY34" fmla="*/ 184412 h 729332"/>
              <a:gd name="connsiteX35" fmla="*/ 236998 w 769378"/>
              <a:gd name="connsiteY35" fmla="*/ 163230 h 729332"/>
              <a:gd name="connsiteX36" fmla="*/ 387430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0314" y="417469"/>
                </a:moveTo>
                <a:lnTo>
                  <a:pt x="394064" y="417469"/>
                </a:lnTo>
                <a:cubicBezTo>
                  <a:pt x="399064" y="417469"/>
                  <a:pt x="405314" y="421197"/>
                  <a:pt x="407814" y="426167"/>
                </a:cubicBezTo>
                <a:lnTo>
                  <a:pt x="427814" y="473381"/>
                </a:lnTo>
                <a:lnTo>
                  <a:pt x="404064" y="531777"/>
                </a:lnTo>
                <a:lnTo>
                  <a:pt x="424064" y="576507"/>
                </a:lnTo>
                <a:lnTo>
                  <a:pt x="459064" y="438591"/>
                </a:lnTo>
                <a:cubicBezTo>
                  <a:pt x="460314" y="434864"/>
                  <a:pt x="465314" y="431137"/>
                  <a:pt x="470314" y="432379"/>
                </a:cubicBezTo>
                <a:lnTo>
                  <a:pt x="716570" y="490776"/>
                </a:lnTo>
                <a:cubicBezTo>
                  <a:pt x="716570" y="490776"/>
                  <a:pt x="774070" y="508170"/>
                  <a:pt x="769070" y="581477"/>
                </a:cubicBezTo>
                <a:lnTo>
                  <a:pt x="764070" y="656025"/>
                </a:lnTo>
                <a:cubicBezTo>
                  <a:pt x="764070" y="656025"/>
                  <a:pt x="552816" y="716907"/>
                  <a:pt x="384064" y="729332"/>
                </a:cubicBezTo>
                <a:cubicBezTo>
                  <a:pt x="216560" y="716907"/>
                  <a:pt x="4058" y="656025"/>
                  <a:pt x="4058" y="656025"/>
                </a:cubicBezTo>
                <a:lnTo>
                  <a:pt x="308" y="581477"/>
                </a:lnTo>
                <a:cubicBezTo>
                  <a:pt x="-4694" y="508170"/>
                  <a:pt x="52808" y="490776"/>
                  <a:pt x="52808" y="490776"/>
                </a:cubicBezTo>
                <a:lnTo>
                  <a:pt x="296562" y="433621"/>
                </a:lnTo>
                <a:cubicBezTo>
                  <a:pt x="302812" y="431137"/>
                  <a:pt x="309062" y="434864"/>
                  <a:pt x="310312" y="442319"/>
                </a:cubicBezTo>
                <a:lnTo>
                  <a:pt x="345312" y="576507"/>
                </a:lnTo>
                <a:lnTo>
                  <a:pt x="364064" y="534262"/>
                </a:lnTo>
                <a:lnTo>
                  <a:pt x="339062" y="473381"/>
                </a:lnTo>
                <a:lnTo>
                  <a:pt x="361564" y="422439"/>
                </a:lnTo>
                <a:cubicBezTo>
                  <a:pt x="362814" y="419954"/>
                  <a:pt x="366564" y="417469"/>
                  <a:pt x="370314" y="417469"/>
                </a:cubicBezTo>
                <a:close/>
                <a:moveTo>
                  <a:pt x="387430" y="0"/>
                </a:moveTo>
                <a:cubicBezTo>
                  <a:pt x="470166" y="0"/>
                  <a:pt x="537860" y="73516"/>
                  <a:pt x="537860" y="163230"/>
                </a:cubicBezTo>
                <a:cubicBezTo>
                  <a:pt x="537860" y="169460"/>
                  <a:pt x="537860" y="176936"/>
                  <a:pt x="536606" y="184412"/>
                </a:cubicBezTo>
                <a:cubicBezTo>
                  <a:pt x="537860" y="191889"/>
                  <a:pt x="537860" y="199365"/>
                  <a:pt x="537860" y="206841"/>
                </a:cubicBezTo>
                <a:cubicBezTo>
                  <a:pt x="537860" y="257928"/>
                  <a:pt x="516550" y="304031"/>
                  <a:pt x="480196" y="333936"/>
                </a:cubicBezTo>
                <a:cubicBezTo>
                  <a:pt x="461392" y="353872"/>
                  <a:pt x="432558" y="380039"/>
                  <a:pt x="415008" y="385023"/>
                </a:cubicBezTo>
                <a:cubicBezTo>
                  <a:pt x="404980" y="387515"/>
                  <a:pt x="396204" y="388761"/>
                  <a:pt x="387430" y="388761"/>
                </a:cubicBezTo>
                <a:cubicBezTo>
                  <a:pt x="378654" y="388761"/>
                  <a:pt x="368626" y="387515"/>
                  <a:pt x="358596" y="385023"/>
                </a:cubicBezTo>
                <a:cubicBezTo>
                  <a:pt x="338540" y="380039"/>
                  <a:pt x="307200" y="347642"/>
                  <a:pt x="288396" y="328952"/>
                </a:cubicBezTo>
                <a:cubicBezTo>
                  <a:pt x="283380" y="323968"/>
                  <a:pt x="279620" y="320230"/>
                  <a:pt x="274606" y="315246"/>
                </a:cubicBezTo>
                <a:cubicBezTo>
                  <a:pt x="274606" y="313999"/>
                  <a:pt x="273352" y="312753"/>
                  <a:pt x="273352" y="312753"/>
                </a:cubicBezTo>
                <a:cubicBezTo>
                  <a:pt x="250788" y="285341"/>
                  <a:pt x="236998" y="247960"/>
                  <a:pt x="236998" y="206841"/>
                </a:cubicBezTo>
                <a:cubicBezTo>
                  <a:pt x="236998" y="199365"/>
                  <a:pt x="236998" y="191889"/>
                  <a:pt x="238252" y="184412"/>
                </a:cubicBezTo>
                <a:cubicBezTo>
                  <a:pt x="236998" y="176936"/>
                  <a:pt x="236998" y="169460"/>
                  <a:pt x="236998" y="163230"/>
                </a:cubicBezTo>
                <a:cubicBezTo>
                  <a:pt x="236998" y="73516"/>
                  <a:pt x="304692" y="0"/>
                  <a:pt x="3874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4F8E644B-FD87-2E48-9E16-54BAC9A0E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459" y="11572278"/>
            <a:ext cx="769402" cy="729332"/>
          </a:xfrm>
          <a:custGeom>
            <a:avLst/>
            <a:gdLst>
              <a:gd name="connsiteX0" fmla="*/ 372681 w 769402"/>
              <a:gd name="connsiteY0" fmla="*/ 417469 h 729332"/>
              <a:gd name="connsiteX1" fmla="*/ 395181 w 769402"/>
              <a:gd name="connsiteY1" fmla="*/ 417469 h 729332"/>
              <a:gd name="connsiteX2" fmla="*/ 407681 w 769402"/>
              <a:gd name="connsiteY2" fmla="*/ 426167 h 729332"/>
              <a:gd name="connsiteX3" fmla="*/ 428931 w 769402"/>
              <a:gd name="connsiteY3" fmla="*/ 473381 h 729332"/>
              <a:gd name="connsiteX4" fmla="*/ 405181 w 769402"/>
              <a:gd name="connsiteY4" fmla="*/ 531777 h 729332"/>
              <a:gd name="connsiteX5" fmla="*/ 425181 w 769402"/>
              <a:gd name="connsiteY5" fmla="*/ 576507 h 729332"/>
              <a:gd name="connsiteX6" fmla="*/ 460181 w 769402"/>
              <a:gd name="connsiteY6" fmla="*/ 438591 h 729332"/>
              <a:gd name="connsiteX7" fmla="*/ 470181 w 769402"/>
              <a:gd name="connsiteY7" fmla="*/ 432379 h 729332"/>
              <a:gd name="connsiteX8" fmla="*/ 716437 w 769402"/>
              <a:gd name="connsiteY8" fmla="*/ 490776 h 729332"/>
              <a:gd name="connsiteX9" fmla="*/ 768937 w 769402"/>
              <a:gd name="connsiteY9" fmla="*/ 581477 h 729332"/>
              <a:gd name="connsiteX10" fmla="*/ 765187 w 769402"/>
              <a:gd name="connsiteY10" fmla="*/ 656025 h 729332"/>
              <a:gd name="connsiteX11" fmla="*/ 385181 w 769402"/>
              <a:gd name="connsiteY11" fmla="*/ 729332 h 729332"/>
              <a:gd name="connsiteX12" fmla="*/ 6425 w 769402"/>
              <a:gd name="connsiteY12" fmla="*/ 656025 h 729332"/>
              <a:gd name="connsiteX13" fmla="*/ 175 w 769402"/>
              <a:gd name="connsiteY13" fmla="*/ 581477 h 729332"/>
              <a:gd name="connsiteX14" fmla="*/ 53925 w 769402"/>
              <a:gd name="connsiteY14" fmla="*/ 490776 h 729332"/>
              <a:gd name="connsiteX15" fmla="*/ 296429 w 769402"/>
              <a:gd name="connsiteY15" fmla="*/ 433621 h 729332"/>
              <a:gd name="connsiteX16" fmla="*/ 311429 w 769402"/>
              <a:gd name="connsiteY16" fmla="*/ 442319 h 729332"/>
              <a:gd name="connsiteX17" fmla="*/ 346429 w 769402"/>
              <a:gd name="connsiteY17" fmla="*/ 576507 h 729332"/>
              <a:gd name="connsiteX18" fmla="*/ 365181 w 769402"/>
              <a:gd name="connsiteY18" fmla="*/ 534262 h 729332"/>
              <a:gd name="connsiteX19" fmla="*/ 338929 w 769402"/>
              <a:gd name="connsiteY19" fmla="*/ 473381 h 729332"/>
              <a:gd name="connsiteX20" fmla="*/ 362681 w 769402"/>
              <a:gd name="connsiteY20" fmla="*/ 422439 h 729332"/>
              <a:gd name="connsiteX21" fmla="*/ 372681 w 769402"/>
              <a:gd name="connsiteY21" fmla="*/ 417469 h 729332"/>
              <a:gd name="connsiteX22" fmla="*/ 388551 w 769402"/>
              <a:gd name="connsiteY22" fmla="*/ 0 h 729332"/>
              <a:gd name="connsiteX23" fmla="*/ 538985 w 769402"/>
              <a:gd name="connsiteY23" fmla="*/ 163230 h 729332"/>
              <a:gd name="connsiteX24" fmla="*/ 537731 w 769402"/>
              <a:gd name="connsiteY24" fmla="*/ 184412 h 729332"/>
              <a:gd name="connsiteX25" fmla="*/ 538985 w 769402"/>
              <a:gd name="connsiteY25" fmla="*/ 206841 h 729332"/>
              <a:gd name="connsiteX26" fmla="*/ 481319 w 769402"/>
              <a:gd name="connsiteY26" fmla="*/ 333936 h 729332"/>
              <a:gd name="connsiteX27" fmla="*/ 417385 w 769402"/>
              <a:gd name="connsiteY27" fmla="*/ 385023 h 729332"/>
              <a:gd name="connsiteX28" fmla="*/ 387297 w 769402"/>
              <a:gd name="connsiteY28" fmla="*/ 388761 h 729332"/>
              <a:gd name="connsiteX29" fmla="*/ 359719 w 769402"/>
              <a:gd name="connsiteY29" fmla="*/ 385023 h 729332"/>
              <a:gd name="connsiteX30" fmla="*/ 289517 w 769402"/>
              <a:gd name="connsiteY30" fmla="*/ 328952 h 729332"/>
              <a:gd name="connsiteX31" fmla="*/ 275727 w 769402"/>
              <a:gd name="connsiteY31" fmla="*/ 315246 h 729332"/>
              <a:gd name="connsiteX32" fmla="*/ 274473 w 769402"/>
              <a:gd name="connsiteY32" fmla="*/ 312753 h 729332"/>
              <a:gd name="connsiteX33" fmla="*/ 238117 w 769402"/>
              <a:gd name="connsiteY33" fmla="*/ 206841 h 729332"/>
              <a:gd name="connsiteX34" fmla="*/ 239371 w 769402"/>
              <a:gd name="connsiteY34" fmla="*/ 184412 h 729332"/>
              <a:gd name="connsiteX35" fmla="*/ 238117 w 769402"/>
              <a:gd name="connsiteY35" fmla="*/ 163230 h 729332"/>
              <a:gd name="connsiteX36" fmla="*/ 388551 w 769402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402" h="729332">
                <a:moveTo>
                  <a:pt x="372681" y="417469"/>
                </a:moveTo>
                <a:lnTo>
                  <a:pt x="395181" y="417469"/>
                </a:lnTo>
                <a:cubicBezTo>
                  <a:pt x="401431" y="417469"/>
                  <a:pt x="405181" y="421197"/>
                  <a:pt x="407681" y="426167"/>
                </a:cubicBezTo>
                <a:lnTo>
                  <a:pt x="428931" y="473381"/>
                </a:lnTo>
                <a:lnTo>
                  <a:pt x="405181" y="531777"/>
                </a:lnTo>
                <a:lnTo>
                  <a:pt x="425181" y="576507"/>
                </a:lnTo>
                <a:lnTo>
                  <a:pt x="460181" y="438591"/>
                </a:lnTo>
                <a:cubicBezTo>
                  <a:pt x="461431" y="434864"/>
                  <a:pt x="466431" y="431137"/>
                  <a:pt x="470181" y="432379"/>
                </a:cubicBezTo>
                <a:lnTo>
                  <a:pt x="716437" y="490776"/>
                </a:lnTo>
                <a:cubicBezTo>
                  <a:pt x="716437" y="490776"/>
                  <a:pt x="775187" y="508170"/>
                  <a:pt x="768937" y="581477"/>
                </a:cubicBezTo>
                <a:lnTo>
                  <a:pt x="765187" y="656025"/>
                </a:lnTo>
                <a:cubicBezTo>
                  <a:pt x="765187" y="656025"/>
                  <a:pt x="552683" y="716907"/>
                  <a:pt x="385181" y="729332"/>
                </a:cubicBezTo>
                <a:cubicBezTo>
                  <a:pt x="216427" y="716907"/>
                  <a:pt x="6425" y="656025"/>
                  <a:pt x="6425" y="656025"/>
                </a:cubicBezTo>
                <a:lnTo>
                  <a:pt x="175" y="581477"/>
                </a:lnTo>
                <a:cubicBezTo>
                  <a:pt x="-3575" y="508170"/>
                  <a:pt x="53925" y="490776"/>
                  <a:pt x="53925" y="490776"/>
                </a:cubicBezTo>
                <a:lnTo>
                  <a:pt x="296429" y="433621"/>
                </a:lnTo>
                <a:cubicBezTo>
                  <a:pt x="302679" y="431137"/>
                  <a:pt x="308929" y="434864"/>
                  <a:pt x="311429" y="442319"/>
                </a:cubicBezTo>
                <a:lnTo>
                  <a:pt x="346429" y="576507"/>
                </a:lnTo>
                <a:lnTo>
                  <a:pt x="365181" y="534262"/>
                </a:lnTo>
                <a:lnTo>
                  <a:pt x="338929" y="473381"/>
                </a:lnTo>
                <a:lnTo>
                  <a:pt x="362681" y="422439"/>
                </a:lnTo>
                <a:cubicBezTo>
                  <a:pt x="363931" y="419954"/>
                  <a:pt x="367681" y="417469"/>
                  <a:pt x="372681" y="417469"/>
                </a:cubicBezTo>
                <a:close/>
                <a:moveTo>
                  <a:pt x="388551" y="0"/>
                </a:moveTo>
                <a:cubicBezTo>
                  <a:pt x="471289" y="0"/>
                  <a:pt x="538985" y="73516"/>
                  <a:pt x="538985" y="163230"/>
                </a:cubicBezTo>
                <a:cubicBezTo>
                  <a:pt x="538985" y="169460"/>
                  <a:pt x="538985" y="176936"/>
                  <a:pt x="537731" y="184412"/>
                </a:cubicBezTo>
                <a:cubicBezTo>
                  <a:pt x="538985" y="191889"/>
                  <a:pt x="538985" y="199365"/>
                  <a:pt x="538985" y="206841"/>
                </a:cubicBezTo>
                <a:cubicBezTo>
                  <a:pt x="538985" y="257928"/>
                  <a:pt x="516419" y="304031"/>
                  <a:pt x="481319" y="333936"/>
                </a:cubicBezTo>
                <a:cubicBezTo>
                  <a:pt x="462515" y="353872"/>
                  <a:pt x="434935" y="380039"/>
                  <a:pt x="417385" y="385023"/>
                </a:cubicBezTo>
                <a:cubicBezTo>
                  <a:pt x="406101" y="387515"/>
                  <a:pt x="397327" y="388761"/>
                  <a:pt x="387297" y="388761"/>
                </a:cubicBezTo>
                <a:cubicBezTo>
                  <a:pt x="378523" y="388761"/>
                  <a:pt x="369747" y="387515"/>
                  <a:pt x="359719" y="385023"/>
                </a:cubicBezTo>
                <a:cubicBezTo>
                  <a:pt x="339661" y="380039"/>
                  <a:pt x="308321" y="347642"/>
                  <a:pt x="289517" y="328952"/>
                </a:cubicBezTo>
                <a:cubicBezTo>
                  <a:pt x="284501" y="323968"/>
                  <a:pt x="280741" y="320230"/>
                  <a:pt x="275727" y="315246"/>
                </a:cubicBezTo>
                <a:cubicBezTo>
                  <a:pt x="274473" y="313999"/>
                  <a:pt x="274473" y="312753"/>
                  <a:pt x="274473" y="312753"/>
                </a:cubicBezTo>
                <a:cubicBezTo>
                  <a:pt x="251907" y="285341"/>
                  <a:pt x="238117" y="247960"/>
                  <a:pt x="238117" y="206841"/>
                </a:cubicBezTo>
                <a:cubicBezTo>
                  <a:pt x="238117" y="199365"/>
                  <a:pt x="238117" y="191889"/>
                  <a:pt x="239371" y="184412"/>
                </a:cubicBezTo>
                <a:cubicBezTo>
                  <a:pt x="238117" y="176936"/>
                  <a:pt x="238117" y="169460"/>
                  <a:pt x="238117" y="163230"/>
                </a:cubicBezTo>
                <a:cubicBezTo>
                  <a:pt x="238117" y="73516"/>
                  <a:pt x="304559" y="0"/>
                  <a:pt x="3885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252D8A40-393A-C040-B286-D0D393E6E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722" y="11572278"/>
            <a:ext cx="765054" cy="729332"/>
          </a:xfrm>
          <a:custGeom>
            <a:avLst/>
            <a:gdLst>
              <a:gd name="connsiteX0" fmla="*/ 368296 w 765054"/>
              <a:gd name="connsiteY0" fmla="*/ 417469 h 729332"/>
              <a:gd name="connsiteX1" fmla="*/ 391918 w 765054"/>
              <a:gd name="connsiteY1" fmla="*/ 417469 h 729332"/>
              <a:gd name="connsiteX2" fmla="*/ 404350 w 765054"/>
              <a:gd name="connsiteY2" fmla="*/ 426167 h 729332"/>
              <a:gd name="connsiteX3" fmla="*/ 425484 w 765054"/>
              <a:gd name="connsiteY3" fmla="*/ 473381 h 729332"/>
              <a:gd name="connsiteX4" fmla="*/ 400620 w 765054"/>
              <a:gd name="connsiteY4" fmla="*/ 531777 h 729332"/>
              <a:gd name="connsiteX5" fmla="*/ 420510 w 765054"/>
              <a:gd name="connsiteY5" fmla="*/ 576507 h 729332"/>
              <a:gd name="connsiteX6" fmla="*/ 456564 w 765054"/>
              <a:gd name="connsiteY6" fmla="*/ 438591 h 729332"/>
              <a:gd name="connsiteX7" fmla="*/ 466510 w 765054"/>
              <a:gd name="connsiteY7" fmla="*/ 432379 h 729332"/>
              <a:gd name="connsiteX8" fmla="*/ 711422 w 765054"/>
              <a:gd name="connsiteY8" fmla="*/ 490776 h 729332"/>
              <a:gd name="connsiteX9" fmla="*/ 764880 w 765054"/>
              <a:gd name="connsiteY9" fmla="*/ 581477 h 729332"/>
              <a:gd name="connsiteX10" fmla="*/ 759906 w 765054"/>
              <a:gd name="connsiteY10" fmla="*/ 656025 h 729332"/>
              <a:gd name="connsiteX11" fmla="*/ 381972 w 765054"/>
              <a:gd name="connsiteY11" fmla="*/ 729332 h 729332"/>
              <a:gd name="connsiteX12" fmla="*/ 4036 w 765054"/>
              <a:gd name="connsiteY12" fmla="*/ 656025 h 729332"/>
              <a:gd name="connsiteX13" fmla="*/ 306 w 765054"/>
              <a:gd name="connsiteY13" fmla="*/ 581477 h 729332"/>
              <a:gd name="connsiteX14" fmla="*/ 52522 w 765054"/>
              <a:gd name="connsiteY14" fmla="*/ 490776 h 729332"/>
              <a:gd name="connsiteX15" fmla="*/ 293704 w 765054"/>
              <a:gd name="connsiteY15" fmla="*/ 433621 h 729332"/>
              <a:gd name="connsiteX16" fmla="*/ 308622 w 765054"/>
              <a:gd name="connsiteY16" fmla="*/ 442319 h 729332"/>
              <a:gd name="connsiteX17" fmla="*/ 342188 w 765054"/>
              <a:gd name="connsiteY17" fmla="*/ 576507 h 729332"/>
              <a:gd name="connsiteX18" fmla="*/ 362080 w 765054"/>
              <a:gd name="connsiteY18" fmla="*/ 534262 h 729332"/>
              <a:gd name="connsiteX19" fmla="*/ 335972 w 765054"/>
              <a:gd name="connsiteY19" fmla="*/ 473381 h 729332"/>
              <a:gd name="connsiteX20" fmla="*/ 359594 w 765054"/>
              <a:gd name="connsiteY20" fmla="*/ 422439 h 729332"/>
              <a:gd name="connsiteX21" fmla="*/ 368296 w 765054"/>
              <a:gd name="connsiteY21" fmla="*/ 417469 h 729332"/>
              <a:gd name="connsiteX22" fmla="*/ 381344 w 765054"/>
              <a:gd name="connsiteY22" fmla="*/ 0 h 729332"/>
              <a:gd name="connsiteX23" fmla="*/ 532404 w 765054"/>
              <a:gd name="connsiteY23" fmla="*/ 163230 h 729332"/>
              <a:gd name="connsiteX24" fmla="*/ 531156 w 765054"/>
              <a:gd name="connsiteY24" fmla="*/ 184412 h 729332"/>
              <a:gd name="connsiteX25" fmla="*/ 532404 w 765054"/>
              <a:gd name="connsiteY25" fmla="*/ 206841 h 729332"/>
              <a:gd name="connsiteX26" fmla="*/ 474976 w 765054"/>
              <a:gd name="connsiteY26" fmla="*/ 333936 h 729332"/>
              <a:gd name="connsiteX27" fmla="*/ 410058 w 765054"/>
              <a:gd name="connsiteY27" fmla="*/ 385023 h 729332"/>
              <a:gd name="connsiteX28" fmla="*/ 381344 w 765054"/>
              <a:gd name="connsiteY28" fmla="*/ 388761 h 729332"/>
              <a:gd name="connsiteX29" fmla="*/ 353880 w 765054"/>
              <a:gd name="connsiteY29" fmla="*/ 385023 h 729332"/>
              <a:gd name="connsiteX30" fmla="*/ 283968 w 765054"/>
              <a:gd name="connsiteY30" fmla="*/ 328952 h 729332"/>
              <a:gd name="connsiteX31" fmla="*/ 270234 w 765054"/>
              <a:gd name="connsiteY31" fmla="*/ 315246 h 729332"/>
              <a:gd name="connsiteX32" fmla="*/ 268986 w 765054"/>
              <a:gd name="connsiteY32" fmla="*/ 312753 h 729332"/>
              <a:gd name="connsiteX33" fmla="*/ 231534 w 765054"/>
              <a:gd name="connsiteY33" fmla="*/ 206841 h 729332"/>
              <a:gd name="connsiteX34" fmla="*/ 234030 w 765054"/>
              <a:gd name="connsiteY34" fmla="*/ 184412 h 729332"/>
              <a:gd name="connsiteX35" fmla="*/ 231534 w 765054"/>
              <a:gd name="connsiteY35" fmla="*/ 163230 h 729332"/>
              <a:gd name="connsiteX36" fmla="*/ 381344 w 765054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5054" h="729332">
                <a:moveTo>
                  <a:pt x="368296" y="417469"/>
                </a:moveTo>
                <a:lnTo>
                  <a:pt x="391918" y="417469"/>
                </a:lnTo>
                <a:cubicBezTo>
                  <a:pt x="396890" y="417469"/>
                  <a:pt x="401862" y="421197"/>
                  <a:pt x="404350" y="426167"/>
                </a:cubicBezTo>
                <a:lnTo>
                  <a:pt x="425484" y="473381"/>
                </a:lnTo>
                <a:lnTo>
                  <a:pt x="400620" y="531777"/>
                </a:lnTo>
                <a:lnTo>
                  <a:pt x="420510" y="576507"/>
                </a:lnTo>
                <a:lnTo>
                  <a:pt x="456564" y="438591"/>
                </a:lnTo>
                <a:cubicBezTo>
                  <a:pt x="457808" y="434864"/>
                  <a:pt x="462780" y="431137"/>
                  <a:pt x="466510" y="432379"/>
                </a:cubicBezTo>
                <a:lnTo>
                  <a:pt x="711422" y="490776"/>
                </a:lnTo>
                <a:cubicBezTo>
                  <a:pt x="711422" y="490776"/>
                  <a:pt x="768608" y="508170"/>
                  <a:pt x="764880" y="581477"/>
                </a:cubicBezTo>
                <a:lnTo>
                  <a:pt x="759906" y="656025"/>
                </a:lnTo>
                <a:cubicBezTo>
                  <a:pt x="759906" y="656025"/>
                  <a:pt x="549804" y="716907"/>
                  <a:pt x="381972" y="729332"/>
                </a:cubicBezTo>
                <a:cubicBezTo>
                  <a:pt x="215382" y="716907"/>
                  <a:pt x="4036" y="656025"/>
                  <a:pt x="4036" y="656025"/>
                </a:cubicBezTo>
                <a:lnTo>
                  <a:pt x="306" y="581477"/>
                </a:lnTo>
                <a:cubicBezTo>
                  <a:pt x="-4666" y="508170"/>
                  <a:pt x="52522" y="490776"/>
                  <a:pt x="52522" y="490776"/>
                </a:cubicBezTo>
                <a:lnTo>
                  <a:pt x="293704" y="433621"/>
                </a:lnTo>
                <a:cubicBezTo>
                  <a:pt x="301162" y="431137"/>
                  <a:pt x="307378" y="434864"/>
                  <a:pt x="308622" y="442319"/>
                </a:cubicBezTo>
                <a:lnTo>
                  <a:pt x="342188" y="576507"/>
                </a:lnTo>
                <a:lnTo>
                  <a:pt x="362080" y="534262"/>
                </a:lnTo>
                <a:lnTo>
                  <a:pt x="335972" y="473381"/>
                </a:lnTo>
                <a:lnTo>
                  <a:pt x="359594" y="422439"/>
                </a:lnTo>
                <a:cubicBezTo>
                  <a:pt x="360836" y="419954"/>
                  <a:pt x="364566" y="417469"/>
                  <a:pt x="368296" y="417469"/>
                </a:cubicBezTo>
                <a:close/>
                <a:moveTo>
                  <a:pt x="381344" y="0"/>
                </a:moveTo>
                <a:cubicBezTo>
                  <a:pt x="464990" y="0"/>
                  <a:pt x="532404" y="73516"/>
                  <a:pt x="532404" y="163230"/>
                </a:cubicBezTo>
                <a:cubicBezTo>
                  <a:pt x="532404" y="169460"/>
                  <a:pt x="532404" y="176936"/>
                  <a:pt x="531156" y="184412"/>
                </a:cubicBezTo>
                <a:cubicBezTo>
                  <a:pt x="532404" y="191889"/>
                  <a:pt x="532404" y="199365"/>
                  <a:pt x="532404" y="206841"/>
                </a:cubicBezTo>
                <a:cubicBezTo>
                  <a:pt x="532404" y="257928"/>
                  <a:pt x="509932" y="304031"/>
                  <a:pt x="474976" y="333936"/>
                </a:cubicBezTo>
                <a:cubicBezTo>
                  <a:pt x="456250" y="353872"/>
                  <a:pt x="427536" y="380039"/>
                  <a:pt x="410058" y="385023"/>
                </a:cubicBezTo>
                <a:cubicBezTo>
                  <a:pt x="400072" y="387515"/>
                  <a:pt x="391332" y="388761"/>
                  <a:pt x="381344" y="388761"/>
                </a:cubicBezTo>
                <a:cubicBezTo>
                  <a:pt x="372606" y="388761"/>
                  <a:pt x="363866" y="387515"/>
                  <a:pt x="353880" y="385023"/>
                </a:cubicBezTo>
                <a:cubicBezTo>
                  <a:pt x="333904" y="380039"/>
                  <a:pt x="302694" y="347642"/>
                  <a:pt x="283968" y="328952"/>
                </a:cubicBezTo>
                <a:cubicBezTo>
                  <a:pt x="278974" y="323968"/>
                  <a:pt x="273980" y="320230"/>
                  <a:pt x="270234" y="315246"/>
                </a:cubicBezTo>
                <a:cubicBezTo>
                  <a:pt x="270234" y="313999"/>
                  <a:pt x="268986" y="312753"/>
                  <a:pt x="268986" y="312753"/>
                </a:cubicBezTo>
                <a:cubicBezTo>
                  <a:pt x="245266" y="285341"/>
                  <a:pt x="231534" y="247960"/>
                  <a:pt x="231534" y="206841"/>
                </a:cubicBezTo>
                <a:cubicBezTo>
                  <a:pt x="231534" y="199365"/>
                  <a:pt x="231534" y="191889"/>
                  <a:pt x="234030" y="184412"/>
                </a:cubicBezTo>
                <a:cubicBezTo>
                  <a:pt x="231534" y="176936"/>
                  <a:pt x="231534" y="169460"/>
                  <a:pt x="231534" y="163230"/>
                </a:cubicBezTo>
                <a:cubicBezTo>
                  <a:pt x="231534" y="73516"/>
                  <a:pt x="298948" y="0"/>
                  <a:pt x="381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E80753F4-4E1C-D140-91D3-89B822D3D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4925" y="11572278"/>
            <a:ext cx="769371" cy="729332"/>
          </a:xfrm>
          <a:custGeom>
            <a:avLst/>
            <a:gdLst>
              <a:gd name="connsiteX0" fmla="*/ 371557 w 769371"/>
              <a:gd name="connsiteY0" fmla="*/ 417469 h 729332"/>
              <a:gd name="connsiteX1" fmla="*/ 395307 w 769371"/>
              <a:gd name="connsiteY1" fmla="*/ 417469 h 729332"/>
              <a:gd name="connsiteX2" fmla="*/ 407807 w 769371"/>
              <a:gd name="connsiteY2" fmla="*/ 426167 h 729332"/>
              <a:gd name="connsiteX3" fmla="*/ 427809 w 769371"/>
              <a:gd name="connsiteY3" fmla="*/ 473381 h 729332"/>
              <a:gd name="connsiteX4" fmla="*/ 405307 w 769371"/>
              <a:gd name="connsiteY4" fmla="*/ 531777 h 729332"/>
              <a:gd name="connsiteX5" fmla="*/ 424059 w 769371"/>
              <a:gd name="connsiteY5" fmla="*/ 576507 h 729332"/>
              <a:gd name="connsiteX6" fmla="*/ 459059 w 769371"/>
              <a:gd name="connsiteY6" fmla="*/ 438591 h 729332"/>
              <a:gd name="connsiteX7" fmla="*/ 470309 w 769371"/>
              <a:gd name="connsiteY7" fmla="*/ 432379 h 729332"/>
              <a:gd name="connsiteX8" fmla="*/ 716563 w 769371"/>
              <a:gd name="connsiteY8" fmla="*/ 490776 h 729332"/>
              <a:gd name="connsiteX9" fmla="*/ 769063 w 769371"/>
              <a:gd name="connsiteY9" fmla="*/ 581477 h 729332"/>
              <a:gd name="connsiteX10" fmla="*/ 765313 w 769371"/>
              <a:gd name="connsiteY10" fmla="*/ 656025 h 729332"/>
              <a:gd name="connsiteX11" fmla="*/ 385307 w 769371"/>
              <a:gd name="connsiteY11" fmla="*/ 729332 h 729332"/>
              <a:gd name="connsiteX12" fmla="*/ 5301 w 769371"/>
              <a:gd name="connsiteY12" fmla="*/ 656025 h 729332"/>
              <a:gd name="connsiteX13" fmla="*/ 301 w 769371"/>
              <a:gd name="connsiteY13" fmla="*/ 581477 h 729332"/>
              <a:gd name="connsiteX14" fmla="*/ 54051 w 769371"/>
              <a:gd name="connsiteY14" fmla="*/ 490776 h 729332"/>
              <a:gd name="connsiteX15" fmla="*/ 296557 w 769371"/>
              <a:gd name="connsiteY15" fmla="*/ 433621 h 729332"/>
              <a:gd name="connsiteX16" fmla="*/ 311557 w 769371"/>
              <a:gd name="connsiteY16" fmla="*/ 442319 h 729332"/>
              <a:gd name="connsiteX17" fmla="*/ 345307 w 769371"/>
              <a:gd name="connsiteY17" fmla="*/ 576507 h 729332"/>
              <a:gd name="connsiteX18" fmla="*/ 365307 w 769371"/>
              <a:gd name="connsiteY18" fmla="*/ 534262 h 729332"/>
              <a:gd name="connsiteX19" fmla="*/ 339057 w 769371"/>
              <a:gd name="connsiteY19" fmla="*/ 473381 h 729332"/>
              <a:gd name="connsiteX20" fmla="*/ 362807 w 769371"/>
              <a:gd name="connsiteY20" fmla="*/ 422439 h 729332"/>
              <a:gd name="connsiteX21" fmla="*/ 371557 w 769371"/>
              <a:gd name="connsiteY21" fmla="*/ 417469 h 729332"/>
              <a:gd name="connsiteX22" fmla="*/ 382559 w 769371"/>
              <a:gd name="connsiteY22" fmla="*/ 0 h 729332"/>
              <a:gd name="connsiteX23" fmla="*/ 532369 w 769371"/>
              <a:gd name="connsiteY23" fmla="*/ 163230 h 729332"/>
              <a:gd name="connsiteX24" fmla="*/ 531121 w 769371"/>
              <a:gd name="connsiteY24" fmla="*/ 184412 h 729332"/>
              <a:gd name="connsiteX25" fmla="*/ 532369 w 769371"/>
              <a:gd name="connsiteY25" fmla="*/ 206841 h 729332"/>
              <a:gd name="connsiteX26" fmla="*/ 474943 w 769371"/>
              <a:gd name="connsiteY26" fmla="*/ 333936 h 729332"/>
              <a:gd name="connsiteX27" fmla="*/ 410025 w 769371"/>
              <a:gd name="connsiteY27" fmla="*/ 385023 h 729332"/>
              <a:gd name="connsiteX28" fmla="*/ 381311 w 769371"/>
              <a:gd name="connsiteY28" fmla="*/ 388761 h 729332"/>
              <a:gd name="connsiteX29" fmla="*/ 352599 w 769371"/>
              <a:gd name="connsiteY29" fmla="*/ 385023 h 729332"/>
              <a:gd name="connsiteX30" fmla="*/ 283935 w 769371"/>
              <a:gd name="connsiteY30" fmla="*/ 328952 h 729332"/>
              <a:gd name="connsiteX31" fmla="*/ 270203 w 769371"/>
              <a:gd name="connsiteY31" fmla="*/ 315246 h 729332"/>
              <a:gd name="connsiteX32" fmla="*/ 268955 w 769371"/>
              <a:gd name="connsiteY32" fmla="*/ 312753 h 729332"/>
              <a:gd name="connsiteX33" fmla="*/ 231503 w 769371"/>
              <a:gd name="connsiteY33" fmla="*/ 206841 h 729332"/>
              <a:gd name="connsiteX34" fmla="*/ 232751 w 769371"/>
              <a:gd name="connsiteY34" fmla="*/ 184412 h 729332"/>
              <a:gd name="connsiteX35" fmla="*/ 231503 w 769371"/>
              <a:gd name="connsiteY35" fmla="*/ 163230 h 729332"/>
              <a:gd name="connsiteX36" fmla="*/ 382559 w 769371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1" h="729332">
                <a:moveTo>
                  <a:pt x="371557" y="417469"/>
                </a:moveTo>
                <a:lnTo>
                  <a:pt x="395307" y="417469"/>
                </a:lnTo>
                <a:cubicBezTo>
                  <a:pt x="400307" y="417469"/>
                  <a:pt x="405307" y="421197"/>
                  <a:pt x="407807" y="426167"/>
                </a:cubicBezTo>
                <a:lnTo>
                  <a:pt x="427809" y="473381"/>
                </a:lnTo>
                <a:lnTo>
                  <a:pt x="405307" y="531777"/>
                </a:lnTo>
                <a:lnTo>
                  <a:pt x="424059" y="576507"/>
                </a:lnTo>
                <a:lnTo>
                  <a:pt x="459059" y="438591"/>
                </a:lnTo>
                <a:cubicBezTo>
                  <a:pt x="461559" y="434864"/>
                  <a:pt x="465309" y="431137"/>
                  <a:pt x="470309" y="432379"/>
                </a:cubicBezTo>
                <a:lnTo>
                  <a:pt x="716563" y="490776"/>
                </a:lnTo>
                <a:cubicBezTo>
                  <a:pt x="716563" y="490776"/>
                  <a:pt x="774063" y="508170"/>
                  <a:pt x="769063" y="581477"/>
                </a:cubicBezTo>
                <a:lnTo>
                  <a:pt x="765313" y="656025"/>
                </a:lnTo>
                <a:cubicBezTo>
                  <a:pt x="765313" y="656025"/>
                  <a:pt x="552811" y="716907"/>
                  <a:pt x="385307" y="729332"/>
                </a:cubicBezTo>
                <a:cubicBezTo>
                  <a:pt x="216555" y="716907"/>
                  <a:pt x="5301" y="656025"/>
                  <a:pt x="5301" y="656025"/>
                </a:cubicBezTo>
                <a:lnTo>
                  <a:pt x="301" y="581477"/>
                </a:lnTo>
                <a:cubicBezTo>
                  <a:pt x="-4699" y="508170"/>
                  <a:pt x="54051" y="490776"/>
                  <a:pt x="54051" y="490776"/>
                </a:cubicBezTo>
                <a:lnTo>
                  <a:pt x="296557" y="433621"/>
                </a:lnTo>
                <a:cubicBezTo>
                  <a:pt x="302807" y="431137"/>
                  <a:pt x="309057" y="434864"/>
                  <a:pt x="311557" y="442319"/>
                </a:cubicBezTo>
                <a:lnTo>
                  <a:pt x="345307" y="576507"/>
                </a:lnTo>
                <a:lnTo>
                  <a:pt x="365307" y="534262"/>
                </a:lnTo>
                <a:lnTo>
                  <a:pt x="339057" y="473381"/>
                </a:lnTo>
                <a:lnTo>
                  <a:pt x="362807" y="422439"/>
                </a:lnTo>
                <a:cubicBezTo>
                  <a:pt x="364057" y="419954"/>
                  <a:pt x="367807" y="417469"/>
                  <a:pt x="371557" y="417469"/>
                </a:cubicBezTo>
                <a:close/>
                <a:moveTo>
                  <a:pt x="382559" y="0"/>
                </a:moveTo>
                <a:cubicBezTo>
                  <a:pt x="464955" y="0"/>
                  <a:pt x="532369" y="73516"/>
                  <a:pt x="532369" y="163230"/>
                </a:cubicBezTo>
                <a:cubicBezTo>
                  <a:pt x="532369" y="169460"/>
                  <a:pt x="532369" y="176936"/>
                  <a:pt x="531121" y="184412"/>
                </a:cubicBezTo>
                <a:cubicBezTo>
                  <a:pt x="532369" y="191889"/>
                  <a:pt x="532369" y="199365"/>
                  <a:pt x="532369" y="206841"/>
                </a:cubicBezTo>
                <a:cubicBezTo>
                  <a:pt x="532369" y="257928"/>
                  <a:pt x="509899" y="304031"/>
                  <a:pt x="474943" y="333936"/>
                </a:cubicBezTo>
                <a:cubicBezTo>
                  <a:pt x="456217" y="353872"/>
                  <a:pt x="427503" y="380039"/>
                  <a:pt x="410025" y="385023"/>
                </a:cubicBezTo>
                <a:cubicBezTo>
                  <a:pt x="400037" y="387515"/>
                  <a:pt x="390051" y="388761"/>
                  <a:pt x="381311" y="388761"/>
                </a:cubicBezTo>
                <a:cubicBezTo>
                  <a:pt x="372573" y="388761"/>
                  <a:pt x="362585" y="387515"/>
                  <a:pt x="352599" y="385023"/>
                </a:cubicBezTo>
                <a:cubicBezTo>
                  <a:pt x="333871" y="380039"/>
                  <a:pt x="301413" y="347642"/>
                  <a:pt x="283935" y="328952"/>
                </a:cubicBezTo>
                <a:cubicBezTo>
                  <a:pt x="278941" y="323968"/>
                  <a:pt x="273949" y="320230"/>
                  <a:pt x="270203" y="315246"/>
                </a:cubicBezTo>
                <a:cubicBezTo>
                  <a:pt x="268955" y="313999"/>
                  <a:pt x="268955" y="312753"/>
                  <a:pt x="268955" y="312753"/>
                </a:cubicBezTo>
                <a:cubicBezTo>
                  <a:pt x="246483" y="285341"/>
                  <a:pt x="231503" y="247960"/>
                  <a:pt x="231503" y="206841"/>
                </a:cubicBezTo>
                <a:cubicBezTo>
                  <a:pt x="231503" y="199365"/>
                  <a:pt x="232751" y="191889"/>
                  <a:pt x="232751" y="184412"/>
                </a:cubicBezTo>
                <a:cubicBezTo>
                  <a:pt x="232751" y="176936"/>
                  <a:pt x="231503" y="169460"/>
                  <a:pt x="231503" y="163230"/>
                </a:cubicBezTo>
                <a:cubicBezTo>
                  <a:pt x="231503" y="73516"/>
                  <a:pt x="298917" y="0"/>
                  <a:pt x="3825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4D462AD0-4DDA-FF40-B62C-C77BF75E1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6624" y="11572278"/>
            <a:ext cx="769378" cy="729332"/>
          </a:xfrm>
          <a:custGeom>
            <a:avLst/>
            <a:gdLst>
              <a:gd name="connsiteX0" fmla="*/ 371564 w 769378"/>
              <a:gd name="connsiteY0" fmla="*/ 417469 h 729332"/>
              <a:gd name="connsiteX1" fmla="*/ 395314 w 769378"/>
              <a:gd name="connsiteY1" fmla="*/ 417469 h 729332"/>
              <a:gd name="connsiteX2" fmla="*/ 407814 w 769378"/>
              <a:gd name="connsiteY2" fmla="*/ 426167 h 729332"/>
              <a:gd name="connsiteX3" fmla="*/ 429066 w 769378"/>
              <a:gd name="connsiteY3" fmla="*/ 473381 h 729332"/>
              <a:gd name="connsiteX4" fmla="*/ 405314 w 769378"/>
              <a:gd name="connsiteY4" fmla="*/ 531777 h 729332"/>
              <a:gd name="connsiteX5" fmla="*/ 424066 w 769378"/>
              <a:gd name="connsiteY5" fmla="*/ 576507 h 729332"/>
              <a:gd name="connsiteX6" fmla="*/ 459066 w 769378"/>
              <a:gd name="connsiteY6" fmla="*/ 438591 h 729332"/>
              <a:gd name="connsiteX7" fmla="*/ 470316 w 769378"/>
              <a:gd name="connsiteY7" fmla="*/ 432379 h 729332"/>
              <a:gd name="connsiteX8" fmla="*/ 716570 w 769378"/>
              <a:gd name="connsiteY8" fmla="*/ 490776 h 729332"/>
              <a:gd name="connsiteX9" fmla="*/ 769070 w 769378"/>
              <a:gd name="connsiteY9" fmla="*/ 581477 h 729332"/>
              <a:gd name="connsiteX10" fmla="*/ 765320 w 769378"/>
              <a:gd name="connsiteY10" fmla="*/ 656025 h 729332"/>
              <a:gd name="connsiteX11" fmla="*/ 385314 w 769378"/>
              <a:gd name="connsiteY11" fmla="*/ 729332 h 729332"/>
              <a:gd name="connsiteX12" fmla="*/ 5308 w 769378"/>
              <a:gd name="connsiteY12" fmla="*/ 656025 h 729332"/>
              <a:gd name="connsiteX13" fmla="*/ 308 w 769378"/>
              <a:gd name="connsiteY13" fmla="*/ 581477 h 729332"/>
              <a:gd name="connsiteX14" fmla="*/ 52808 w 769378"/>
              <a:gd name="connsiteY14" fmla="*/ 490776 h 729332"/>
              <a:gd name="connsiteX15" fmla="*/ 296564 w 769378"/>
              <a:gd name="connsiteY15" fmla="*/ 433621 h 729332"/>
              <a:gd name="connsiteX16" fmla="*/ 310314 w 769378"/>
              <a:gd name="connsiteY16" fmla="*/ 442319 h 729332"/>
              <a:gd name="connsiteX17" fmla="*/ 345314 w 769378"/>
              <a:gd name="connsiteY17" fmla="*/ 576507 h 729332"/>
              <a:gd name="connsiteX18" fmla="*/ 365314 w 769378"/>
              <a:gd name="connsiteY18" fmla="*/ 534262 h 729332"/>
              <a:gd name="connsiteX19" fmla="*/ 339064 w 769378"/>
              <a:gd name="connsiteY19" fmla="*/ 473381 h 729332"/>
              <a:gd name="connsiteX20" fmla="*/ 362814 w 769378"/>
              <a:gd name="connsiteY20" fmla="*/ 422439 h 729332"/>
              <a:gd name="connsiteX21" fmla="*/ 371564 w 769378"/>
              <a:gd name="connsiteY21" fmla="*/ 417469 h 729332"/>
              <a:gd name="connsiteX22" fmla="*/ 382568 w 769378"/>
              <a:gd name="connsiteY22" fmla="*/ 0 h 729332"/>
              <a:gd name="connsiteX23" fmla="*/ 532376 w 769378"/>
              <a:gd name="connsiteY23" fmla="*/ 163230 h 729332"/>
              <a:gd name="connsiteX24" fmla="*/ 531128 w 769378"/>
              <a:gd name="connsiteY24" fmla="*/ 184412 h 729332"/>
              <a:gd name="connsiteX25" fmla="*/ 532376 w 769378"/>
              <a:gd name="connsiteY25" fmla="*/ 206841 h 729332"/>
              <a:gd name="connsiteX26" fmla="*/ 474950 w 769378"/>
              <a:gd name="connsiteY26" fmla="*/ 333936 h 729332"/>
              <a:gd name="connsiteX27" fmla="*/ 410032 w 769378"/>
              <a:gd name="connsiteY27" fmla="*/ 385023 h 729332"/>
              <a:gd name="connsiteX28" fmla="*/ 381318 w 769378"/>
              <a:gd name="connsiteY28" fmla="*/ 388761 h 729332"/>
              <a:gd name="connsiteX29" fmla="*/ 353854 w 769378"/>
              <a:gd name="connsiteY29" fmla="*/ 385023 h 729332"/>
              <a:gd name="connsiteX30" fmla="*/ 283942 w 769378"/>
              <a:gd name="connsiteY30" fmla="*/ 328952 h 729332"/>
              <a:gd name="connsiteX31" fmla="*/ 270210 w 769378"/>
              <a:gd name="connsiteY31" fmla="*/ 315246 h 729332"/>
              <a:gd name="connsiteX32" fmla="*/ 268962 w 769378"/>
              <a:gd name="connsiteY32" fmla="*/ 312753 h 729332"/>
              <a:gd name="connsiteX33" fmla="*/ 231508 w 769378"/>
              <a:gd name="connsiteY33" fmla="*/ 206841 h 729332"/>
              <a:gd name="connsiteX34" fmla="*/ 232758 w 769378"/>
              <a:gd name="connsiteY34" fmla="*/ 184412 h 729332"/>
              <a:gd name="connsiteX35" fmla="*/ 231508 w 769378"/>
              <a:gd name="connsiteY35" fmla="*/ 163230 h 729332"/>
              <a:gd name="connsiteX36" fmla="*/ 382568 w 769378"/>
              <a:gd name="connsiteY36" fmla="*/ 0 h 72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9378" h="729332">
                <a:moveTo>
                  <a:pt x="371564" y="417469"/>
                </a:moveTo>
                <a:lnTo>
                  <a:pt x="395314" y="417469"/>
                </a:lnTo>
                <a:cubicBezTo>
                  <a:pt x="400314" y="417469"/>
                  <a:pt x="405314" y="421197"/>
                  <a:pt x="407814" y="426167"/>
                </a:cubicBezTo>
                <a:lnTo>
                  <a:pt x="429066" y="473381"/>
                </a:lnTo>
                <a:lnTo>
                  <a:pt x="405314" y="531777"/>
                </a:lnTo>
                <a:lnTo>
                  <a:pt x="424066" y="576507"/>
                </a:lnTo>
                <a:lnTo>
                  <a:pt x="459066" y="438591"/>
                </a:lnTo>
                <a:cubicBezTo>
                  <a:pt x="461566" y="434864"/>
                  <a:pt x="465316" y="431137"/>
                  <a:pt x="470316" y="432379"/>
                </a:cubicBezTo>
                <a:lnTo>
                  <a:pt x="716570" y="490776"/>
                </a:lnTo>
                <a:cubicBezTo>
                  <a:pt x="716570" y="490776"/>
                  <a:pt x="774072" y="508170"/>
                  <a:pt x="769070" y="581477"/>
                </a:cubicBezTo>
                <a:lnTo>
                  <a:pt x="765320" y="656025"/>
                </a:lnTo>
                <a:cubicBezTo>
                  <a:pt x="765320" y="656025"/>
                  <a:pt x="552818" y="716907"/>
                  <a:pt x="385314" y="729332"/>
                </a:cubicBezTo>
                <a:cubicBezTo>
                  <a:pt x="216562" y="716907"/>
                  <a:pt x="5308" y="656025"/>
                  <a:pt x="5308" y="656025"/>
                </a:cubicBezTo>
                <a:lnTo>
                  <a:pt x="308" y="581477"/>
                </a:lnTo>
                <a:cubicBezTo>
                  <a:pt x="-4692" y="508170"/>
                  <a:pt x="52808" y="490776"/>
                  <a:pt x="52808" y="490776"/>
                </a:cubicBezTo>
                <a:lnTo>
                  <a:pt x="296564" y="433621"/>
                </a:lnTo>
                <a:cubicBezTo>
                  <a:pt x="302814" y="431137"/>
                  <a:pt x="309064" y="434864"/>
                  <a:pt x="310314" y="442319"/>
                </a:cubicBezTo>
                <a:lnTo>
                  <a:pt x="345314" y="576507"/>
                </a:lnTo>
                <a:lnTo>
                  <a:pt x="365314" y="534262"/>
                </a:lnTo>
                <a:lnTo>
                  <a:pt x="339064" y="473381"/>
                </a:lnTo>
                <a:lnTo>
                  <a:pt x="362814" y="422439"/>
                </a:lnTo>
                <a:cubicBezTo>
                  <a:pt x="364064" y="419954"/>
                  <a:pt x="367814" y="417469"/>
                  <a:pt x="371564" y="417469"/>
                </a:cubicBezTo>
                <a:close/>
                <a:moveTo>
                  <a:pt x="382568" y="0"/>
                </a:moveTo>
                <a:cubicBezTo>
                  <a:pt x="464962" y="0"/>
                  <a:pt x="532376" y="73516"/>
                  <a:pt x="532376" y="163230"/>
                </a:cubicBezTo>
                <a:cubicBezTo>
                  <a:pt x="532376" y="169460"/>
                  <a:pt x="532376" y="176936"/>
                  <a:pt x="531128" y="184412"/>
                </a:cubicBezTo>
                <a:cubicBezTo>
                  <a:pt x="532376" y="191889"/>
                  <a:pt x="532376" y="199365"/>
                  <a:pt x="532376" y="206841"/>
                </a:cubicBezTo>
                <a:cubicBezTo>
                  <a:pt x="532376" y="257928"/>
                  <a:pt x="509906" y="304031"/>
                  <a:pt x="474950" y="333936"/>
                </a:cubicBezTo>
                <a:cubicBezTo>
                  <a:pt x="456224" y="353872"/>
                  <a:pt x="427510" y="380039"/>
                  <a:pt x="410032" y="385023"/>
                </a:cubicBezTo>
                <a:cubicBezTo>
                  <a:pt x="400044" y="387515"/>
                  <a:pt x="390058" y="388761"/>
                  <a:pt x="381318" y="388761"/>
                </a:cubicBezTo>
                <a:cubicBezTo>
                  <a:pt x="372580" y="388761"/>
                  <a:pt x="362592" y="387515"/>
                  <a:pt x="353854" y="385023"/>
                </a:cubicBezTo>
                <a:cubicBezTo>
                  <a:pt x="333878" y="380039"/>
                  <a:pt x="302668" y="347642"/>
                  <a:pt x="283942" y="328952"/>
                </a:cubicBezTo>
                <a:cubicBezTo>
                  <a:pt x="277700" y="323968"/>
                  <a:pt x="275204" y="320230"/>
                  <a:pt x="270210" y="315246"/>
                </a:cubicBezTo>
                <a:cubicBezTo>
                  <a:pt x="268962" y="313999"/>
                  <a:pt x="268962" y="312753"/>
                  <a:pt x="268962" y="312753"/>
                </a:cubicBezTo>
                <a:cubicBezTo>
                  <a:pt x="246490" y="285341"/>
                  <a:pt x="231508" y="247960"/>
                  <a:pt x="231508" y="206841"/>
                </a:cubicBezTo>
                <a:cubicBezTo>
                  <a:pt x="231508" y="199365"/>
                  <a:pt x="232758" y="191889"/>
                  <a:pt x="232758" y="184412"/>
                </a:cubicBezTo>
                <a:cubicBezTo>
                  <a:pt x="232758" y="176936"/>
                  <a:pt x="231508" y="169460"/>
                  <a:pt x="231508" y="163230"/>
                </a:cubicBezTo>
                <a:cubicBezTo>
                  <a:pt x="231508" y="73516"/>
                  <a:pt x="298924" y="0"/>
                  <a:pt x="3825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F514A-0A73-1641-9F52-F5C579E7423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4701E-DF97-8248-8464-EB4AFC7045A6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D4F97-A6DA-1E4E-8626-A6C6D47393AD}"/>
              </a:ext>
            </a:extLst>
          </p:cNvPr>
          <p:cNvSpPr txBox="1"/>
          <p:nvPr/>
        </p:nvSpPr>
        <p:spPr>
          <a:xfrm>
            <a:off x="5489330" y="3785986"/>
            <a:ext cx="43958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E911F-71B5-974B-83C9-36BCAA5F9AE9}"/>
              </a:ext>
            </a:extLst>
          </p:cNvPr>
          <p:cNvSpPr txBox="1"/>
          <p:nvPr/>
        </p:nvSpPr>
        <p:spPr>
          <a:xfrm>
            <a:off x="5489331" y="4444316"/>
            <a:ext cx="439581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7F81D-748B-DA4C-9697-95C1DC8760B0}"/>
              </a:ext>
            </a:extLst>
          </p:cNvPr>
          <p:cNvSpPr txBox="1"/>
          <p:nvPr/>
        </p:nvSpPr>
        <p:spPr>
          <a:xfrm>
            <a:off x="5489330" y="7087452"/>
            <a:ext cx="43958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FFE9B-4BCA-C942-898C-4034ABCA5745}"/>
              </a:ext>
            </a:extLst>
          </p:cNvPr>
          <p:cNvSpPr txBox="1"/>
          <p:nvPr/>
        </p:nvSpPr>
        <p:spPr>
          <a:xfrm>
            <a:off x="5489331" y="7745782"/>
            <a:ext cx="439581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E49A4-D35B-8B48-8358-B5CC83303F9E}"/>
              </a:ext>
            </a:extLst>
          </p:cNvPr>
          <p:cNvSpPr txBox="1"/>
          <p:nvPr/>
        </p:nvSpPr>
        <p:spPr>
          <a:xfrm>
            <a:off x="5489330" y="10388917"/>
            <a:ext cx="43958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72E90-38E7-2644-A407-8BDE80E71928}"/>
              </a:ext>
            </a:extLst>
          </p:cNvPr>
          <p:cNvSpPr txBox="1"/>
          <p:nvPr/>
        </p:nvSpPr>
        <p:spPr>
          <a:xfrm>
            <a:off x="5489331" y="11047247"/>
            <a:ext cx="439581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54E2D-AA28-1E44-B6BF-EF6A239EF4F9}"/>
              </a:ext>
            </a:extLst>
          </p:cNvPr>
          <p:cNvSpPr txBox="1"/>
          <p:nvPr/>
        </p:nvSpPr>
        <p:spPr>
          <a:xfrm>
            <a:off x="11539113" y="3627985"/>
            <a:ext cx="229663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47F23-2D0B-874B-922C-01D223CBC297}"/>
              </a:ext>
            </a:extLst>
          </p:cNvPr>
          <p:cNvSpPr txBox="1"/>
          <p:nvPr/>
        </p:nvSpPr>
        <p:spPr>
          <a:xfrm>
            <a:off x="11539113" y="4807467"/>
            <a:ext cx="229663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493CC-D883-6F48-A63F-3DA54395E366}"/>
              </a:ext>
            </a:extLst>
          </p:cNvPr>
          <p:cNvSpPr txBox="1"/>
          <p:nvPr/>
        </p:nvSpPr>
        <p:spPr>
          <a:xfrm>
            <a:off x="11539113" y="6919685"/>
            <a:ext cx="229663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56%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6156E-0602-8C45-92A2-77CBD2356448}"/>
              </a:ext>
            </a:extLst>
          </p:cNvPr>
          <p:cNvSpPr txBox="1"/>
          <p:nvPr/>
        </p:nvSpPr>
        <p:spPr>
          <a:xfrm>
            <a:off x="11539113" y="8099167"/>
            <a:ext cx="229663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44%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B4935-34B7-5A44-B6D6-867B25F8BEE2}"/>
              </a:ext>
            </a:extLst>
          </p:cNvPr>
          <p:cNvSpPr txBox="1"/>
          <p:nvPr/>
        </p:nvSpPr>
        <p:spPr>
          <a:xfrm>
            <a:off x="11539113" y="10214977"/>
            <a:ext cx="229663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6D611-01E8-CD40-A63B-3C173C4BC4A9}"/>
              </a:ext>
            </a:extLst>
          </p:cNvPr>
          <p:cNvSpPr txBox="1"/>
          <p:nvPr/>
        </p:nvSpPr>
        <p:spPr>
          <a:xfrm>
            <a:off x="11539113" y="11394459"/>
            <a:ext cx="2296630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1A76E03-2BB2-5040-9305-096C6F8FC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505968"/>
              </p:ext>
            </p:extLst>
          </p:nvPr>
        </p:nvGraphicFramePr>
        <p:xfrm>
          <a:off x="1877766" y="3285732"/>
          <a:ext cx="3278696" cy="327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0D4D86E-6E9A-454C-98C7-C6BEE0BA7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779567"/>
              </p:ext>
            </p:extLst>
          </p:nvPr>
        </p:nvGraphicFramePr>
        <p:xfrm>
          <a:off x="1877766" y="6488100"/>
          <a:ext cx="3278696" cy="327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4587D9D-5906-5247-872D-4655668A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29473"/>
              </p:ext>
            </p:extLst>
          </p:nvPr>
        </p:nvGraphicFramePr>
        <p:xfrm>
          <a:off x="1877766" y="9684731"/>
          <a:ext cx="3278696" cy="327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3">
            <a:extLst>
              <a:ext uri="{FF2B5EF4-FFF2-40B4-BE49-F238E27FC236}">
                <a16:creationId xmlns:a16="http://schemas.microsoft.com/office/drawing/2014/main" id="{EE7B5C8B-82AB-5041-A6FB-F87F5BA9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598" y="4364159"/>
            <a:ext cx="554799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100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64">
            <a:extLst>
              <a:ext uri="{FF2B5EF4-FFF2-40B4-BE49-F238E27FC236}">
                <a16:creationId xmlns:a16="http://schemas.microsoft.com/office/drawing/2014/main" id="{019537E6-02D6-024C-9E6D-D7992C65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444" y="4364159"/>
            <a:ext cx="554799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65">
            <a:extLst>
              <a:ext uri="{FF2B5EF4-FFF2-40B4-BE49-F238E27FC236}">
                <a16:creationId xmlns:a16="http://schemas.microsoft.com/office/drawing/2014/main" id="{D38DC959-F02A-8A40-810A-08A47432D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3799" y="4364159"/>
            <a:ext cx="554797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C96231BD-3F99-9142-A7E6-F61ABB58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5646" y="4364159"/>
            <a:ext cx="554797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100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7">
            <a:extLst>
              <a:ext uri="{FF2B5EF4-FFF2-40B4-BE49-F238E27FC236}">
                <a16:creationId xmlns:a16="http://schemas.microsoft.com/office/drawing/2014/main" id="{A1F99592-D83D-AC41-AD89-D6C365563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491" y="4364159"/>
            <a:ext cx="554797" cy="554799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2 w 445"/>
              <a:gd name="T5" fmla="*/ 445 h 446"/>
              <a:gd name="T6" fmla="*/ 222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2 w 445"/>
              <a:gd name="T13" fmla="*/ 0 h 446"/>
              <a:gd name="T14" fmla="*/ 222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8">
            <a:extLst>
              <a:ext uri="{FF2B5EF4-FFF2-40B4-BE49-F238E27FC236}">
                <a16:creationId xmlns:a16="http://schemas.microsoft.com/office/drawing/2014/main" id="{EE1282D8-7CA1-9845-9CE7-7F746DBC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9337" y="4364159"/>
            <a:ext cx="554797" cy="554799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2 w 445"/>
              <a:gd name="T5" fmla="*/ 445 h 446"/>
              <a:gd name="T6" fmla="*/ 222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2 w 445"/>
              <a:gd name="T13" fmla="*/ 0 h 446"/>
              <a:gd name="T14" fmla="*/ 222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5"/>
                  <a:pt x="344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4" y="0"/>
                  <a:pt x="444" y="100"/>
                  <a:pt x="444" y="223"/>
                </a:cubicBezTo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69">
            <a:extLst>
              <a:ext uri="{FF2B5EF4-FFF2-40B4-BE49-F238E27FC236}">
                <a16:creationId xmlns:a16="http://schemas.microsoft.com/office/drawing/2014/main" id="{8A8D364F-8841-DD43-913A-2EA851B6E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5686" y="4364159"/>
            <a:ext cx="554799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3 w 446"/>
              <a:gd name="T5" fmla="*/ 445 h 446"/>
              <a:gd name="T6" fmla="*/ 223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3 w 446"/>
              <a:gd name="T13" fmla="*/ 0 h 446"/>
              <a:gd name="T14" fmla="*/ 223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5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0">
            <a:extLst>
              <a:ext uri="{FF2B5EF4-FFF2-40B4-BE49-F238E27FC236}">
                <a16:creationId xmlns:a16="http://schemas.microsoft.com/office/drawing/2014/main" id="{F1B56A60-C46D-184E-947F-EDBA2662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7533" y="4364159"/>
            <a:ext cx="554799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3 w 446"/>
              <a:gd name="T5" fmla="*/ 445 h 446"/>
              <a:gd name="T6" fmla="*/ 223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3 w 446"/>
              <a:gd name="T13" fmla="*/ 0 h 446"/>
              <a:gd name="T14" fmla="*/ 223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6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5" y="100"/>
                  <a:pt x="445" y="223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1">
            <a:extLst>
              <a:ext uri="{FF2B5EF4-FFF2-40B4-BE49-F238E27FC236}">
                <a16:creationId xmlns:a16="http://schemas.microsoft.com/office/drawing/2014/main" id="{C41126B9-C60A-2848-9F11-368694BE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378" y="4364159"/>
            <a:ext cx="554799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3 w 446"/>
              <a:gd name="T5" fmla="*/ 445 h 446"/>
              <a:gd name="T6" fmla="*/ 223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3 w 446"/>
              <a:gd name="T13" fmla="*/ 0 h 446"/>
              <a:gd name="T14" fmla="*/ 223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6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5" y="100"/>
                  <a:pt x="445" y="223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2">
            <a:extLst>
              <a:ext uri="{FF2B5EF4-FFF2-40B4-BE49-F238E27FC236}">
                <a16:creationId xmlns:a16="http://schemas.microsoft.com/office/drawing/2014/main" id="{1C8E6AEE-C573-804B-B47A-693F08C9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224" y="4364159"/>
            <a:ext cx="554799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3 w 446"/>
              <a:gd name="T5" fmla="*/ 445 h 446"/>
              <a:gd name="T6" fmla="*/ 223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3 w 446"/>
              <a:gd name="T13" fmla="*/ 0 h 446"/>
              <a:gd name="T14" fmla="*/ 223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5" y="445"/>
                  <a:pt x="223" y="445"/>
                </a:cubicBezTo>
                <a:lnTo>
                  <a:pt x="223" y="445"/>
                </a:lnTo>
                <a:cubicBezTo>
                  <a:pt x="99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3" y="0"/>
                </a:cubicBezTo>
                <a:lnTo>
                  <a:pt x="223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3">
            <a:extLst>
              <a:ext uri="{FF2B5EF4-FFF2-40B4-BE49-F238E27FC236}">
                <a16:creationId xmlns:a16="http://schemas.microsoft.com/office/drawing/2014/main" id="{D80A5D32-1C0A-B746-BBF1-B76122C61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598" y="5265018"/>
            <a:ext cx="554799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100"/>
                  <a:pt x="100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779CC987-D10E-2247-B2EE-F0B020DA2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444" y="5265018"/>
            <a:ext cx="554799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2"/>
                </a:cubicBezTo>
                <a:lnTo>
                  <a:pt x="0" y="222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5">
            <a:extLst>
              <a:ext uri="{FF2B5EF4-FFF2-40B4-BE49-F238E27FC236}">
                <a16:creationId xmlns:a16="http://schemas.microsoft.com/office/drawing/2014/main" id="{C1A25E9E-FC77-E14B-8E56-D5AB81A99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3799" y="5265018"/>
            <a:ext cx="554797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2"/>
                </a:cubicBezTo>
                <a:lnTo>
                  <a:pt x="0" y="222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6">
            <a:extLst>
              <a:ext uri="{FF2B5EF4-FFF2-40B4-BE49-F238E27FC236}">
                <a16:creationId xmlns:a16="http://schemas.microsoft.com/office/drawing/2014/main" id="{CCE3E455-E123-6D48-A12B-5A43031A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5646" y="5265018"/>
            <a:ext cx="554797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100"/>
                  <a:pt x="100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7">
            <a:extLst>
              <a:ext uri="{FF2B5EF4-FFF2-40B4-BE49-F238E27FC236}">
                <a16:creationId xmlns:a16="http://schemas.microsoft.com/office/drawing/2014/main" id="{4F488384-6A7C-0F47-BA5C-B32176F87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491" y="5265018"/>
            <a:ext cx="554797" cy="554799"/>
          </a:xfrm>
          <a:custGeom>
            <a:avLst/>
            <a:gdLst>
              <a:gd name="T0" fmla="*/ 444 w 445"/>
              <a:gd name="T1" fmla="*/ 222 h 446"/>
              <a:gd name="T2" fmla="*/ 444 w 445"/>
              <a:gd name="T3" fmla="*/ 222 h 446"/>
              <a:gd name="T4" fmla="*/ 222 w 445"/>
              <a:gd name="T5" fmla="*/ 445 h 446"/>
              <a:gd name="T6" fmla="*/ 222 w 445"/>
              <a:gd name="T7" fmla="*/ 445 h 446"/>
              <a:gd name="T8" fmla="*/ 0 w 445"/>
              <a:gd name="T9" fmla="*/ 222 h 446"/>
              <a:gd name="T10" fmla="*/ 0 w 445"/>
              <a:gd name="T11" fmla="*/ 222 h 446"/>
              <a:gd name="T12" fmla="*/ 222 w 445"/>
              <a:gd name="T13" fmla="*/ 0 h 446"/>
              <a:gd name="T14" fmla="*/ 222 w 445"/>
              <a:gd name="T15" fmla="*/ 0 h 446"/>
              <a:gd name="T16" fmla="*/ 444 w 445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2"/>
                </a:moveTo>
                <a:lnTo>
                  <a:pt x="444" y="222"/>
                </a:lnTo>
                <a:cubicBezTo>
                  <a:pt x="444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2"/>
                </a:cubicBezTo>
                <a:lnTo>
                  <a:pt x="0" y="222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4" y="100"/>
                  <a:pt x="444" y="22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8">
            <a:extLst>
              <a:ext uri="{FF2B5EF4-FFF2-40B4-BE49-F238E27FC236}">
                <a16:creationId xmlns:a16="http://schemas.microsoft.com/office/drawing/2014/main" id="{4BF44023-C2D7-FE4A-87A7-9281CC2F2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9337" y="5265018"/>
            <a:ext cx="554797" cy="554799"/>
          </a:xfrm>
          <a:custGeom>
            <a:avLst/>
            <a:gdLst>
              <a:gd name="T0" fmla="*/ 444 w 445"/>
              <a:gd name="T1" fmla="*/ 222 h 446"/>
              <a:gd name="T2" fmla="*/ 444 w 445"/>
              <a:gd name="T3" fmla="*/ 222 h 446"/>
              <a:gd name="T4" fmla="*/ 222 w 445"/>
              <a:gd name="T5" fmla="*/ 445 h 446"/>
              <a:gd name="T6" fmla="*/ 222 w 445"/>
              <a:gd name="T7" fmla="*/ 445 h 446"/>
              <a:gd name="T8" fmla="*/ 0 w 445"/>
              <a:gd name="T9" fmla="*/ 222 h 446"/>
              <a:gd name="T10" fmla="*/ 0 w 445"/>
              <a:gd name="T11" fmla="*/ 222 h 446"/>
              <a:gd name="T12" fmla="*/ 222 w 445"/>
              <a:gd name="T13" fmla="*/ 0 h 446"/>
              <a:gd name="T14" fmla="*/ 222 w 445"/>
              <a:gd name="T15" fmla="*/ 0 h 446"/>
              <a:gd name="T16" fmla="*/ 444 w 445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2"/>
                </a:moveTo>
                <a:lnTo>
                  <a:pt x="444" y="222"/>
                </a:lnTo>
                <a:cubicBezTo>
                  <a:pt x="444" y="345"/>
                  <a:pt x="344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2"/>
                </a:cubicBezTo>
                <a:lnTo>
                  <a:pt x="0" y="222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4" y="0"/>
                  <a:pt x="444" y="100"/>
                  <a:pt x="444" y="22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9">
            <a:extLst>
              <a:ext uri="{FF2B5EF4-FFF2-40B4-BE49-F238E27FC236}">
                <a16:creationId xmlns:a16="http://schemas.microsoft.com/office/drawing/2014/main" id="{121A3AA1-CA13-2145-A475-8B0CE7099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5686" y="5265018"/>
            <a:ext cx="554799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3 w 446"/>
              <a:gd name="T5" fmla="*/ 445 h 446"/>
              <a:gd name="T6" fmla="*/ 223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3 w 446"/>
              <a:gd name="T13" fmla="*/ 0 h 446"/>
              <a:gd name="T14" fmla="*/ 223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5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5" y="0"/>
                  <a:pt x="445" y="100"/>
                  <a:pt x="445" y="22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80">
            <a:extLst>
              <a:ext uri="{FF2B5EF4-FFF2-40B4-BE49-F238E27FC236}">
                <a16:creationId xmlns:a16="http://schemas.microsoft.com/office/drawing/2014/main" id="{2D9DF3CB-E52D-8D4E-9F01-52B220D8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7533" y="5265018"/>
            <a:ext cx="554799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3 w 446"/>
              <a:gd name="T5" fmla="*/ 445 h 446"/>
              <a:gd name="T6" fmla="*/ 223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3 w 446"/>
              <a:gd name="T13" fmla="*/ 0 h 446"/>
              <a:gd name="T14" fmla="*/ 223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6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5" y="100"/>
                  <a:pt x="445" y="22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81">
            <a:extLst>
              <a:ext uri="{FF2B5EF4-FFF2-40B4-BE49-F238E27FC236}">
                <a16:creationId xmlns:a16="http://schemas.microsoft.com/office/drawing/2014/main" id="{12EDA76D-52EB-C94E-9083-7AA7AB0F2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378" y="5265018"/>
            <a:ext cx="554799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3 w 446"/>
              <a:gd name="T5" fmla="*/ 445 h 446"/>
              <a:gd name="T6" fmla="*/ 223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3 w 446"/>
              <a:gd name="T13" fmla="*/ 0 h 446"/>
              <a:gd name="T14" fmla="*/ 223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6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5" y="100"/>
                  <a:pt x="445" y="22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82">
            <a:extLst>
              <a:ext uri="{FF2B5EF4-FFF2-40B4-BE49-F238E27FC236}">
                <a16:creationId xmlns:a16="http://schemas.microsoft.com/office/drawing/2014/main" id="{30296946-3AFD-4947-B7F1-20F523FDD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224" y="5265018"/>
            <a:ext cx="554799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3 w 446"/>
              <a:gd name="T5" fmla="*/ 445 h 446"/>
              <a:gd name="T6" fmla="*/ 223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3 w 446"/>
              <a:gd name="T13" fmla="*/ 0 h 446"/>
              <a:gd name="T14" fmla="*/ 223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5" y="445"/>
                  <a:pt x="223" y="445"/>
                </a:cubicBezTo>
                <a:lnTo>
                  <a:pt x="223" y="445"/>
                </a:lnTo>
                <a:cubicBezTo>
                  <a:pt x="99" y="445"/>
                  <a:pt x="0" y="345"/>
                  <a:pt x="0" y="222"/>
                </a:cubicBezTo>
                <a:lnTo>
                  <a:pt x="0" y="222"/>
                </a:lnTo>
                <a:cubicBezTo>
                  <a:pt x="0" y="100"/>
                  <a:pt x="99" y="0"/>
                  <a:pt x="223" y="0"/>
                </a:cubicBezTo>
                <a:lnTo>
                  <a:pt x="223" y="0"/>
                </a:lnTo>
                <a:cubicBezTo>
                  <a:pt x="345" y="0"/>
                  <a:pt x="445" y="100"/>
                  <a:pt x="445" y="222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83">
            <a:extLst>
              <a:ext uri="{FF2B5EF4-FFF2-40B4-BE49-F238E27FC236}">
                <a16:creationId xmlns:a16="http://schemas.microsoft.com/office/drawing/2014/main" id="{C39D3867-1DE6-234D-AA7B-80E9863B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1095" y="7407306"/>
            <a:ext cx="554797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99"/>
                  <a:pt x="100" y="0"/>
                  <a:pt x="222" y="0"/>
                </a:cubicBezTo>
                <a:lnTo>
                  <a:pt x="222" y="0"/>
                </a:lnTo>
                <a:cubicBezTo>
                  <a:pt x="345" y="0"/>
                  <a:pt x="445" y="99"/>
                  <a:pt x="445" y="222"/>
                </a:cubicBezTo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84">
            <a:extLst>
              <a:ext uri="{FF2B5EF4-FFF2-40B4-BE49-F238E27FC236}">
                <a16:creationId xmlns:a16="http://schemas.microsoft.com/office/drawing/2014/main" id="{883F586B-F904-F74C-8C4E-BCDC8D270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940" y="7407306"/>
            <a:ext cx="554797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99"/>
                  <a:pt x="100" y="0"/>
                  <a:pt x="222" y="0"/>
                </a:cubicBezTo>
                <a:lnTo>
                  <a:pt x="222" y="0"/>
                </a:lnTo>
                <a:cubicBezTo>
                  <a:pt x="345" y="0"/>
                  <a:pt x="445" y="99"/>
                  <a:pt x="445" y="222"/>
                </a:cubicBezTo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85">
            <a:extLst>
              <a:ext uri="{FF2B5EF4-FFF2-40B4-BE49-F238E27FC236}">
                <a16:creationId xmlns:a16="http://schemas.microsoft.com/office/drawing/2014/main" id="{975D3C05-2B6A-6447-A19B-E164D51D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4785" y="7407306"/>
            <a:ext cx="554797" cy="554799"/>
          </a:xfrm>
          <a:custGeom>
            <a:avLst/>
            <a:gdLst>
              <a:gd name="T0" fmla="*/ 444 w 445"/>
              <a:gd name="T1" fmla="*/ 222 h 446"/>
              <a:gd name="T2" fmla="*/ 444 w 445"/>
              <a:gd name="T3" fmla="*/ 222 h 446"/>
              <a:gd name="T4" fmla="*/ 223 w 445"/>
              <a:gd name="T5" fmla="*/ 445 h 446"/>
              <a:gd name="T6" fmla="*/ 223 w 445"/>
              <a:gd name="T7" fmla="*/ 445 h 446"/>
              <a:gd name="T8" fmla="*/ 0 w 445"/>
              <a:gd name="T9" fmla="*/ 222 h 446"/>
              <a:gd name="T10" fmla="*/ 0 w 445"/>
              <a:gd name="T11" fmla="*/ 222 h 446"/>
              <a:gd name="T12" fmla="*/ 223 w 445"/>
              <a:gd name="T13" fmla="*/ 0 h 446"/>
              <a:gd name="T14" fmla="*/ 223 w 445"/>
              <a:gd name="T15" fmla="*/ 0 h 446"/>
              <a:gd name="T16" fmla="*/ 444 w 445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2"/>
                </a:moveTo>
                <a:lnTo>
                  <a:pt x="444" y="222"/>
                </a:lnTo>
                <a:cubicBezTo>
                  <a:pt x="444" y="345"/>
                  <a:pt x="345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99"/>
                  <a:pt x="100" y="0"/>
                  <a:pt x="223" y="0"/>
                </a:cubicBezTo>
                <a:lnTo>
                  <a:pt x="223" y="0"/>
                </a:lnTo>
                <a:cubicBezTo>
                  <a:pt x="345" y="0"/>
                  <a:pt x="444" y="99"/>
                  <a:pt x="444" y="222"/>
                </a:cubicBezTo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86">
            <a:extLst>
              <a:ext uri="{FF2B5EF4-FFF2-40B4-BE49-F238E27FC236}">
                <a16:creationId xmlns:a16="http://schemas.microsoft.com/office/drawing/2014/main" id="{5307033D-CF28-4E4C-B085-E264A297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1136" y="7407306"/>
            <a:ext cx="554799" cy="554799"/>
          </a:xfrm>
          <a:custGeom>
            <a:avLst/>
            <a:gdLst>
              <a:gd name="T0" fmla="*/ 444 w 445"/>
              <a:gd name="T1" fmla="*/ 222 h 446"/>
              <a:gd name="T2" fmla="*/ 444 w 445"/>
              <a:gd name="T3" fmla="*/ 222 h 446"/>
              <a:gd name="T4" fmla="*/ 222 w 445"/>
              <a:gd name="T5" fmla="*/ 445 h 446"/>
              <a:gd name="T6" fmla="*/ 222 w 445"/>
              <a:gd name="T7" fmla="*/ 445 h 446"/>
              <a:gd name="T8" fmla="*/ 0 w 445"/>
              <a:gd name="T9" fmla="*/ 222 h 446"/>
              <a:gd name="T10" fmla="*/ 0 w 445"/>
              <a:gd name="T11" fmla="*/ 222 h 446"/>
              <a:gd name="T12" fmla="*/ 222 w 445"/>
              <a:gd name="T13" fmla="*/ 0 h 446"/>
              <a:gd name="T14" fmla="*/ 222 w 445"/>
              <a:gd name="T15" fmla="*/ 0 h 446"/>
              <a:gd name="T16" fmla="*/ 444 w 445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2"/>
                </a:moveTo>
                <a:lnTo>
                  <a:pt x="444" y="222"/>
                </a:lnTo>
                <a:cubicBezTo>
                  <a:pt x="444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2"/>
                </a:cubicBezTo>
                <a:lnTo>
                  <a:pt x="0" y="222"/>
                </a:lnTo>
                <a:cubicBezTo>
                  <a:pt x="0" y="99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4" y="99"/>
                  <a:pt x="444" y="222"/>
                </a:cubicBezTo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87">
            <a:extLst>
              <a:ext uri="{FF2B5EF4-FFF2-40B4-BE49-F238E27FC236}">
                <a16:creationId xmlns:a16="http://schemas.microsoft.com/office/drawing/2014/main" id="{7A17E154-4A60-BA47-970A-9C4B39F68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2982" y="7407306"/>
            <a:ext cx="554799" cy="554799"/>
          </a:xfrm>
          <a:custGeom>
            <a:avLst/>
            <a:gdLst>
              <a:gd name="T0" fmla="*/ 444 w 445"/>
              <a:gd name="T1" fmla="*/ 222 h 446"/>
              <a:gd name="T2" fmla="*/ 444 w 445"/>
              <a:gd name="T3" fmla="*/ 222 h 446"/>
              <a:gd name="T4" fmla="*/ 222 w 445"/>
              <a:gd name="T5" fmla="*/ 445 h 446"/>
              <a:gd name="T6" fmla="*/ 222 w 445"/>
              <a:gd name="T7" fmla="*/ 445 h 446"/>
              <a:gd name="T8" fmla="*/ 0 w 445"/>
              <a:gd name="T9" fmla="*/ 222 h 446"/>
              <a:gd name="T10" fmla="*/ 0 w 445"/>
              <a:gd name="T11" fmla="*/ 222 h 446"/>
              <a:gd name="T12" fmla="*/ 222 w 445"/>
              <a:gd name="T13" fmla="*/ 0 h 446"/>
              <a:gd name="T14" fmla="*/ 222 w 445"/>
              <a:gd name="T15" fmla="*/ 0 h 446"/>
              <a:gd name="T16" fmla="*/ 444 w 445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2"/>
                </a:moveTo>
                <a:lnTo>
                  <a:pt x="444" y="222"/>
                </a:lnTo>
                <a:cubicBezTo>
                  <a:pt x="444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2"/>
                </a:cubicBezTo>
                <a:lnTo>
                  <a:pt x="0" y="222"/>
                </a:lnTo>
                <a:cubicBezTo>
                  <a:pt x="0" y="99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4" y="99"/>
                  <a:pt x="444" y="222"/>
                </a:cubicBezTo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88">
            <a:extLst>
              <a:ext uri="{FF2B5EF4-FFF2-40B4-BE49-F238E27FC236}">
                <a16:creationId xmlns:a16="http://schemas.microsoft.com/office/drawing/2014/main" id="{5546EC6E-4798-5F4A-8842-4D98470E8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827" y="7407306"/>
            <a:ext cx="554799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2"/>
                </a:cubicBezTo>
                <a:lnTo>
                  <a:pt x="0" y="222"/>
                </a:lnTo>
                <a:cubicBezTo>
                  <a:pt x="0" y="99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5" y="99"/>
                  <a:pt x="445" y="222"/>
                </a:cubicBezTo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89">
            <a:extLst>
              <a:ext uri="{FF2B5EF4-FFF2-40B4-BE49-F238E27FC236}">
                <a16:creationId xmlns:a16="http://schemas.microsoft.com/office/drawing/2014/main" id="{9C53F658-719B-6D4F-A29F-A2D73179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182" y="7407306"/>
            <a:ext cx="554797" cy="554799"/>
          </a:xfrm>
          <a:custGeom>
            <a:avLst/>
            <a:gdLst>
              <a:gd name="T0" fmla="*/ 446 w 447"/>
              <a:gd name="T1" fmla="*/ 222 h 446"/>
              <a:gd name="T2" fmla="*/ 446 w 447"/>
              <a:gd name="T3" fmla="*/ 222 h 446"/>
              <a:gd name="T4" fmla="*/ 223 w 447"/>
              <a:gd name="T5" fmla="*/ 445 h 446"/>
              <a:gd name="T6" fmla="*/ 223 w 447"/>
              <a:gd name="T7" fmla="*/ 445 h 446"/>
              <a:gd name="T8" fmla="*/ 0 w 447"/>
              <a:gd name="T9" fmla="*/ 222 h 446"/>
              <a:gd name="T10" fmla="*/ 0 w 447"/>
              <a:gd name="T11" fmla="*/ 222 h 446"/>
              <a:gd name="T12" fmla="*/ 223 w 447"/>
              <a:gd name="T13" fmla="*/ 0 h 446"/>
              <a:gd name="T14" fmla="*/ 223 w 447"/>
              <a:gd name="T15" fmla="*/ 0 h 446"/>
              <a:gd name="T16" fmla="*/ 446 w 447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7" h="446">
                <a:moveTo>
                  <a:pt x="446" y="222"/>
                </a:moveTo>
                <a:lnTo>
                  <a:pt x="446" y="222"/>
                </a:lnTo>
                <a:cubicBezTo>
                  <a:pt x="446" y="345"/>
                  <a:pt x="346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99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6" y="99"/>
                  <a:pt x="446" y="222"/>
                </a:cubicBezTo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90">
            <a:extLst>
              <a:ext uri="{FF2B5EF4-FFF2-40B4-BE49-F238E27FC236}">
                <a16:creationId xmlns:a16="http://schemas.microsoft.com/office/drawing/2014/main" id="{73FC64AE-B999-BB44-ABCA-C0AD1E9B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027" y="7407306"/>
            <a:ext cx="554797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3 w 446"/>
              <a:gd name="T5" fmla="*/ 445 h 446"/>
              <a:gd name="T6" fmla="*/ 223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3 w 446"/>
              <a:gd name="T13" fmla="*/ 0 h 446"/>
              <a:gd name="T14" fmla="*/ 223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6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5"/>
                  <a:pt x="0" y="222"/>
                </a:cubicBezTo>
                <a:lnTo>
                  <a:pt x="0" y="222"/>
                </a:lnTo>
                <a:cubicBezTo>
                  <a:pt x="0" y="99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5" y="99"/>
                  <a:pt x="445" y="222"/>
                </a:cubicBezTo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91">
            <a:extLst>
              <a:ext uri="{FF2B5EF4-FFF2-40B4-BE49-F238E27FC236}">
                <a16:creationId xmlns:a16="http://schemas.microsoft.com/office/drawing/2014/main" id="{8EA14A73-D7A3-2541-AD46-1D8978284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4875" y="7407306"/>
            <a:ext cx="554797" cy="554799"/>
          </a:xfrm>
          <a:custGeom>
            <a:avLst/>
            <a:gdLst>
              <a:gd name="T0" fmla="*/ 444 w 445"/>
              <a:gd name="T1" fmla="*/ 222 h 446"/>
              <a:gd name="T2" fmla="*/ 444 w 445"/>
              <a:gd name="T3" fmla="*/ 222 h 446"/>
              <a:gd name="T4" fmla="*/ 221 w 445"/>
              <a:gd name="T5" fmla="*/ 445 h 446"/>
              <a:gd name="T6" fmla="*/ 221 w 445"/>
              <a:gd name="T7" fmla="*/ 445 h 446"/>
              <a:gd name="T8" fmla="*/ 0 w 445"/>
              <a:gd name="T9" fmla="*/ 222 h 446"/>
              <a:gd name="T10" fmla="*/ 0 w 445"/>
              <a:gd name="T11" fmla="*/ 222 h 446"/>
              <a:gd name="T12" fmla="*/ 221 w 445"/>
              <a:gd name="T13" fmla="*/ 0 h 446"/>
              <a:gd name="T14" fmla="*/ 221 w 445"/>
              <a:gd name="T15" fmla="*/ 0 h 446"/>
              <a:gd name="T16" fmla="*/ 444 w 445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2"/>
                </a:moveTo>
                <a:lnTo>
                  <a:pt x="444" y="222"/>
                </a:lnTo>
                <a:cubicBezTo>
                  <a:pt x="444" y="345"/>
                  <a:pt x="345" y="445"/>
                  <a:pt x="221" y="445"/>
                </a:cubicBezTo>
                <a:lnTo>
                  <a:pt x="221" y="445"/>
                </a:lnTo>
                <a:cubicBezTo>
                  <a:pt x="99" y="445"/>
                  <a:pt x="0" y="345"/>
                  <a:pt x="0" y="222"/>
                </a:cubicBezTo>
                <a:lnTo>
                  <a:pt x="0" y="222"/>
                </a:lnTo>
                <a:cubicBezTo>
                  <a:pt x="0" y="99"/>
                  <a:pt x="99" y="0"/>
                  <a:pt x="221" y="0"/>
                </a:cubicBezTo>
                <a:lnTo>
                  <a:pt x="221" y="0"/>
                </a:lnTo>
                <a:cubicBezTo>
                  <a:pt x="345" y="0"/>
                  <a:pt x="444" y="99"/>
                  <a:pt x="444" y="222"/>
                </a:cubicBezTo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92">
            <a:extLst>
              <a:ext uri="{FF2B5EF4-FFF2-40B4-BE49-F238E27FC236}">
                <a16:creationId xmlns:a16="http://schemas.microsoft.com/office/drawing/2014/main" id="{29BA601F-2A62-4D42-AE8C-17B85E57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6720" y="7407306"/>
            <a:ext cx="554797" cy="554799"/>
          </a:xfrm>
          <a:custGeom>
            <a:avLst/>
            <a:gdLst>
              <a:gd name="T0" fmla="*/ 445 w 446"/>
              <a:gd name="T1" fmla="*/ 222 h 446"/>
              <a:gd name="T2" fmla="*/ 445 w 446"/>
              <a:gd name="T3" fmla="*/ 222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2 h 446"/>
              <a:gd name="T10" fmla="*/ 0 w 446"/>
              <a:gd name="T11" fmla="*/ 222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2"/>
                </a:moveTo>
                <a:lnTo>
                  <a:pt x="445" y="222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2"/>
                </a:cubicBezTo>
                <a:lnTo>
                  <a:pt x="0" y="222"/>
                </a:lnTo>
                <a:cubicBezTo>
                  <a:pt x="0" y="99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5" y="99"/>
                  <a:pt x="445" y="222"/>
                </a:cubicBezTo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93">
            <a:extLst>
              <a:ext uri="{FF2B5EF4-FFF2-40B4-BE49-F238E27FC236}">
                <a16:creationId xmlns:a16="http://schemas.microsoft.com/office/drawing/2014/main" id="{8AC289F6-987D-E747-BCF1-C62D76A5F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1095" y="8302675"/>
            <a:ext cx="554797" cy="554797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100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94">
            <a:extLst>
              <a:ext uri="{FF2B5EF4-FFF2-40B4-BE49-F238E27FC236}">
                <a16:creationId xmlns:a16="http://schemas.microsoft.com/office/drawing/2014/main" id="{E1220760-6BED-FD4A-B8D7-45C84D55B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940" y="8302675"/>
            <a:ext cx="554797" cy="554797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100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95">
            <a:extLst>
              <a:ext uri="{FF2B5EF4-FFF2-40B4-BE49-F238E27FC236}">
                <a16:creationId xmlns:a16="http://schemas.microsoft.com/office/drawing/2014/main" id="{8A5D9388-1239-EB42-A825-4EE7DDE35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4785" y="8302675"/>
            <a:ext cx="554797" cy="554797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3 w 445"/>
              <a:gd name="T5" fmla="*/ 445 h 446"/>
              <a:gd name="T6" fmla="*/ 223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3 w 445"/>
              <a:gd name="T13" fmla="*/ 0 h 446"/>
              <a:gd name="T14" fmla="*/ 223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5"/>
                  <a:pt x="345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96">
            <a:extLst>
              <a:ext uri="{FF2B5EF4-FFF2-40B4-BE49-F238E27FC236}">
                <a16:creationId xmlns:a16="http://schemas.microsoft.com/office/drawing/2014/main" id="{F472498C-86B2-FE4D-AD3A-61648FEF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1136" y="8302675"/>
            <a:ext cx="554799" cy="554797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2 w 445"/>
              <a:gd name="T5" fmla="*/ 445 h 446"/>
              <a:gd name="T6" fmla="*/ 222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2 w 445"/>
              <a:gd name="T13" fmla="*/ 0 h 446"/>
              <a:gd name="T14" fmla="*/ 222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97">
            <a:extLst>
              <a:ext uri="{FF2B5EF4-FFF2-40B4-BE49-F238E27FC236}">
                <a16:creationId xmlns:a16="http://schemas.microsoft.com/office/drawing/2014/main" id="{60B9EB41-20B6-864F-B9CC-D94E720A3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2982" y="8302675"/>
            <a:ext cx="554799" cy="554797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2 w 445"/>
              <a:gd name="T5" fmla="*/ 445 h 446"/>
              <a:gd name="T6" fmla="*/ 222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2 w 445"/>
              <a:gd name="T13" fmla="*/ 0 h 446"/>
              <a:gd name="T14" fmla="*/ 222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98">
            <a:extLst>
              <a:ext uri="{FF2B5EF4-FFF2-40B4-BE49-F238E27FC236}">
                <a16:creationId xmlns:a16="http://schemas.microsoft.com/office/drawing/2014/main" id="{9B4F6DA7-46E7-E84E-8189-88F62C2F3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827" y="8302675"/>
            <a:ext cx="554799" cy="554797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99">
            <a:extLst>
              <a:ext uri="{FF2B5EF4-FFF2-40B4-BE49-F238E27FC236}">
                <a16:creationId xmlns:a16="http://schemas.microsoft.com/office/drawing/2014/main" id="{66FEEDA4-C429-F342-BC38-AE5B7135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182" y="8302675"/>
            <a:ext cx="554797" cy="554797"/>
          </a:xfrm>
          <a:custGeom>
            <a:avLst/>
            <a:gdLst>
              <a:gd name="T0" fmla="*/ 446 w 447"/>
              <a:gd name="T1" fmla="*/ 223 h 446"/>
              <a:gd name="T2" fmla="*/ 446 w 447"/>
              <a:gd name="T3" fmla="*/ 223 h 446"/>
              <a:gd name="T4" fmla="*/ 223 w 447"/>
              <a:gd name="T5" fmla="*/ 445 h 446"/>
              <a:gd name="T6" fmla="*/ 223 w 447"/>
              <a:gd name="T7" fmla="*/ 445 h 446"/>
              <a:gd name="T8" fmla="*/ 0 w 447"/>
              <a:gd name="T9" fmla="*/ 223 h 446"/>
              <a:gd name="T10" fmla="*/ 0 w 447"/>
              <a:gd name="T11" fmla="*/ 223 h 446"/>
              <a:gd name="T12" fmla="*/ 223 w 447"/>
              <a:gd name="T13" fmla="*/ 0 h 446"/>
              <a:gd name="T14" fmla="*/ 223 w 447"/>
              <a:gd name="T15" fmla="*/ 0 h 446"/>
              <a:gd name="T16" fmla="*/ 446 w 447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7" h="446">
                <a:moveTo>
                  <a:pt x="446" y="223"/>
                </a:moveTo>
                <a:lnTo>
                  <a:pt x="446" y="223"/>
                </a:lnTo>
                <a:cubicBezTo>
                  <a:pt x="446" y="345"/>
                  <a:pt x="346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6" y="100"/>
                  <a:pt x="446" y="223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100">
            <a:extLst>
              <a:ext uri="{FF2B5EF4-FFF2-40B4-BE49-F238E27FC236}">
                <a16:creationId xmlns:a16="http://schemas.microsoft.com/office/drawing/2014/main" id="{B121DD7C-B573-EA43-A150-130306B3A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027" y="8302675"/>
            <a:ext cx="554797" cy="554797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3 w 446"/>
              <a:gd name="T5" fmla="*/ 445 h 446"/>
              <a:gd name="T6" fmla="*/ 223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3 w 446"/>
              <a:gd name="T13" fmla="*/ 0 h 446"/>
              <a:gd name="T14" fmla="*/ 223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6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5" y="100"/>
                  <a:pt x="445" y="223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101">
            <a:extLst>
              <a:ext uri="{FF2B5EF4-FFF2-40B4-BE49-F238E27FC236}">
                <a16:creationId xmlns:a16="http://schemas.microsoft.com/office/drawing/2014/main" id="{5E2345EA-2B41-FD48-A4E4-3A3BACE0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4875" y="8302675"/>
            <a:ext cx="554797" cy="554797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1 w 445"/>
              <a:gd name="T5" fmla="*/ 445 h 446"/>
              <a:gd name="T6" fmla="*/ 221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1 w 445"/>
              <a:gd name="T13" fmla="*/ 0 h 446"/>
              <a:gd name="T14" fmla="*/ 221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5"/>
                  <a:pt x="345" y="445"/>
                  <a:pt x="221" y="445"/>
                </a:cubicBezTo>
                <a:lnTo>
                  <a:pt x="221" y="445"/>
                </a:lnTo>
                <a:cubicBezTo>
                  <a:pt x="99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1" y="0"/>
                </a:cubicBezTo>
                <a:lnTo>
                  <a:pt x="221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102">
            <a:extLst>
              <a:ext uri="{FF2B5EF4-FFF2-40B4-BE49-F238E27FC236}">
                <a16:creationId xmlns:a16="http://schemas.microsoft.com/office/drawing/2014/main" id="{1653F3BA-3D8A-E74A-A5FA-8B149C92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6720" y="8302675"/>
            <a:ext cx="554797" cy="554797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5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5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103">
            <a:extLst>
              <a:ext uri="{FF2B5EF4-FFF2-40B4-BE49-F238E27FC236}">
                <a16:creationId xmlns:a16="http://schemas.microsoft.com/office/drawing/2014/main" id="{3E76C31D-A645-584D-93E6-64B84040A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1095" y="10428482"/>
            <a:ext cx="554797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6"/>
                  <a:pt x="345" y="445"/>
                  <a:pt x="222" y="445"/>
                </a:cubicBezTo>
                <a:lnTo>
                  <a:pt x="222" y="445"/>
                </a:lnTo>
                <a:cubicBezTo>
                  <a:pt x="100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Freeform 104">
            <a:extLst>
              <a:ext uri="{FF2B5EF4-FFF2-40B4-BE49-F238E27FC236}">
                <a16:creationId xmlns:a16="http://schemas.microsoft.com/office/drawing/2014/main" id="{B8394670-FEE0-7F49-8F67-E9DC77E6D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940" y="10428482"/>
            <a:ext cx="554797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6"/>
                  <a:pt x="345" y="445"/>
                  <a:pt x="222" y="445"/>
                </a:cubicBezTo>
                <a:lnTo>
                  <a:pt x="222" y="445"/>
                </a:lnTo>
                <a:cubicBezTo>
                  <a:pt x="100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105">
            <a:extLst>
              <a:ext uri="{FF2B5EF4-FFF2-40B4-BE49-F238E27FC236}">
                <a16:creationId xmlns:a16="http://schemas.microsoft.com/office/drawing/2014/main" id="{1594892E-8CD2-A64A-AC75-777F10C8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4785" y="10428482"/>
            <a:ext cx="554797" cy="554799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3 w 445"/>
              <a:gd name="T5" fmla="*/ 445 h 446"/>
              <a:gd name="T6" fmla="*/ 223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3 w 445"/>
              <a:gd name="T13" fmla="*/ 0 h 446"/>
              <a:gd name="T14" fmla="*/ 223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6"/>
                  <a:pt x="345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106">
            <a:extLst>
              <a:ext uri="{FF2B5EF4-FFF2-40B4-BE49-F238E27FC236}">
                <a16:creationId xmlns:a16="http://schemas.microsoft.com/office/drawing/2014/main" id="{0399C446-6F71-6A42-8FB3-71884F956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1136" y="10428482"/>
            <a:ext cx="554799" cy="554799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2 w 445"/>
              <a:gd name="T5" fmla="*/ 445 h 446"/>
              <a:gd name="T6" fmla="*/ 222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2 w 445"/>
              <a:gd name="T13" fmla="*/ 0 h 446"/>
              <a:gd name="T14" fmla="*/ 222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6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107">
            <a:extLst>
              <a:ext uri="{FF2B5EF4-FFF2-40B4-BE49-F238E27FC236}">
                <a16:creationId xmlns:a16="http://schemas.microsoft.com/office/drawing/2014/main" id="{18D2B828-2850-AD4E-AAAB-B9BE9AAAA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2982" y="10428482"/>
            <a:ext cx="554799" cy="554799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2 w 445"/>
              <a:gd name="T5" fmla="*/ 445 h 446"/>
              <a:gd name="T6" fmla="*/ 222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2 w 445"/>
              <a:gd name="T13" fmla="*/ 0 h 446"/>
              <a:gd name="T14" fmla="*/ 222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6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108">
            <a:extLst>
              <a:ext uri="{FF2B5EF4-FFF2-40B4-BE49-F238E27FC236}">
                <a16:creationId xmlns:a16="http://schemas.microsoft.com/office/drawing/2014/main" id="{EAA27B37-D59D-7649-8DCA-BC580F8AE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827" y="10428482"/>
            <a:ext cx="554799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6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Freeform 109">
            <a:extLst>
              <a:ext uri="{FF2B5EF4-FFF2-40B4-BE49-F238E27FC236}">
                <a16:creationId xmlns:a16="http://schemas.microsoft.com/office/drawing/2014/main" id="{D9CF596A-36F2-A341-BDA1-71837899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182" y="10428482"/>
            <a:ext cx="554797" cy="554799"/>
          </a:xfrm>
          <a:custGeom>
            <a:avLst/>
            <a:gdLst>
              <a:gd name="T0" fmla="*/ 446 w 447"/>
              <a:gd name="T1" fmla="*/ 223 h 446"/>
              <a:gd name="T2" fmla="*/ 446 w 447"/>
              <a:gd name="T3" fmla="*/ 223 h 446"/>
              <a:gd name="T4" fmla="*/ 223 w 447"/>
              <a:gd name="T5" fmla="*/ 445 h 446"/>
              <a:gd name="T6" fmla="*/ 223 w 447"/>
              <a:gd name="T7" fmla="*/ 445 h 446"/>
              <a:gd name="T8" fmla="*/ 0 w 447"/>
              <a:gd name="T9" fmla="*/ 223 h 446"/>
              <a:gd name="T10" fmla="*/ 0 w 447"/>
              <a:gd name="T11" fmla="*/ 223 h 446"/>
              <a:gd name="T12" fmla="*/ 223 w 447"/>
              <a:gd name="T13" fmla="*/ 0 h 446"/>
              <a:gd name="T14" fmla="*/ 223 w 447"/>
              <a:gd name="T15" fmla="*/ 0 h 446"/>
              <a:gd name="T16" fmla="*/ 446 w 447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7" h="446">
                <a:moveTo>
                  <a:pt x="446" y="223"/>
                </a:moveTo>
                <a:lnTo>
                  <a:pt x="446" y="223"/>
                </a:lnTo>
                <a:cubicBezTo>
                  <a:pt x="446" y="346"/>
                  <a:pt x="346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6" y="100"/>
                  <a:pt x="446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Freeform 110">
            <a:extLst>
              <a:ext uri="{FF2B5EF4-FFF2-40B4-BE49-F238E27FC236}">
                <a16:creationId xmlns:a16="http://schemas.microsoft.com/office/drawing/2014/main" id="{C8A1A34A-E4F3-C14F-8F39-6CB8F870B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027" y="10428482"/>
            <a:ext cx="554797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3 w 446"/>
              <a:gd name="T5" fmla="*/ 445 h 446"/>
              <a:gd name="T6" fmla="*/ 223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3 w 446"/>
              <a:gd name="T13" fmla="*/ 0 h 446"/>
              <a:gd name="T14" fmla="*/ 223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6"/>
                  <a:pt x="346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5" y="100"/>
                  <a:pt x="445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3" name="Freeform 111">
            <a:extLst>
              <a:ext uri="{FF2B5EF4-FFF2-40B4-BE49-F238E27FC236}">
                <a16:creationId xmlns:a16="http://schemas.microsoft.com/office/drawing/2014/main" id="{6C85196B-F7A7-D546-87DC-0501D705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4875" y="10428482"/>
            <a:ext cx="554797" cy="554799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1 w 445"/>
              <a:gd name="T5" fmla="*/ 445 h 446"/>
              <a:gd name="T6" fmla="*/ 221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1 w 445"/>
              <a:gd name="T13" fmla="*/ 0 h 446"/>
              <a:gd name="T14" fmla="*/ 221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6"/>
                  <a:pt x="345" y="445"/>
                  <a:pt x="221" y="445"/>
                </a:cubicBezTo>
                <a:lnTo>
                  <a:pt x="221" y="445"/>
                </a:lnTo>
                <a:cubicBezTo>
                  <a:pt x="99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1" y="0"/>
                </a:cubicBezTo>
                <a:lnTo>
                  <a:pt x="221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4" name="Freeform 112">
            <a:extLst>
              <a:ext uri="{FF2B5EF4-FFF2-40B4-BE49-F238E27FC236}">
                <a16:creationId xmlns:a16="http://schemas.microsoft.com/office/drawing/2014/main" id="{655BF00A-A6AF-9B45-9C7B-CBCFB3DA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6720" y="10428482"/>
            <a:ext cx="554797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6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5" name="Freeform 113">
            <a:extLst>
              <a:ext uri="{FF2B5EF4-FFF2-40B4-BE49-F238E27FC236}">
                <a16:creationId xmlns:a16="http://schemas.microsoft.com/office/drawing/2014/main" id="{B00850D9-878B-7C4A-9114-E07CE450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1095" y="11329341"/>
            <a:ext cx="554797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6"/>
                  <a:pt x="345" y="445"/>
                  <a:pt x="222" y="445"/>
                </a:cubicBezTo>
                <a:lnTo>
                  <a:pt x="222" y="445"/>
                </a:lnTo>
                <a:cubicBezTo>
                  <a:pt x="100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6" name="Freeform 114">
            <a:extLst>
              <a:ext uri="{FF2B5EF4-FFF2-40B4-BE49-F238E27FC236}">
                <a16:creationId xmlns:a16="http://schemas.microsoft.com/office/drawing/2014/main" id="{14625272-95C5-5745-B626-73E5B0CAA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940" y="11329341"/>
            <a:ext cx="554797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6"/>
                  <a:pt x="345" y="445"/>
                  <a:pt x="222" y="445"/>
                </a:cubicBezTo>
                <a:lnTo>
                  <a:pt x="222" y="445"/>
                </a:lnTo>
                <a:cubicBezTo>
                  <a:pt x="100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7" name="Freeform 115">
            <a:extLst>
              <a:ext uri="{FF2B5EF4-FFF2-40B4-BE49-F238E27FC236}">
                <a16:creationId xmlns:a16="http://schemas.microsoft.com/office/drawing/2014/main" id="{48743CA0-FAF1-BB41-97FE-24DEFB7B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4785" y="11329341"/>
            <a:ext cx="554797" cy="554799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3 w 445"/>
              <a:gd name="T5" fmla="*/ 445 h 446"/>
              <a:gd name="T6" fmla="*/ 223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3 w 445"/>
              <a:gd name="T13" fmla="*/ 0 h 446"/>
              <a:gd name="T14" fmla="*/ 223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6"/>
                  <a:pt x="345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8" name="Freeform 116">
            <a:extLst>
              <a:ext uri="{FF2B5EF4-FFF2-40B4-BE49-F238E27FC236}">
                <a16:creationId xmlns:a16="http://schemas.microsoft.com/office/drawing/2014/main" id="{E2998BD0-7E7A-B143-AC20-0F3C02044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1136" y="11329341"/>
            <a:ext cx="554799" cy="554799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2 w 445"/>
              <a:gd name="T5" fmla="*/ 445 h 446"/>
              <a:gd name="T6" fmla="*/ 222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2 w 445"/>
              <a:gd name="T13" fmla="*/ 0 h 446"/>
              <a:gd name="T14" fmla="*/ 222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6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" name="Freeform 117">
            <a:extLst>
              <a:ext uri="{FF2B5EF4-FFF2-40B4-BE49-F238E27FC236}">
                <a16:creationId xmlns:a16="http://schemas.microsoft.com/office/drawing/2014/main" id="{FA754D2C-E04B-4A4C-B062-A0C5EE462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2982" y="11329341"/>
            <a:ext cx="554799" cy="554799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2 w 445"/>
              <a:gd name="T5" fmla="*/ 445 h 446"/>
              <a:gd name="T6" fmla="*/ 222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2 w 445"/>
              <a:gd name="T13" fmla="*/ 0 h 446"/>
              <a:gd name="T14" fmla="*/ 222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6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" name="Freeform 118">
            <a:extLst>
              <a:ext uri="{FF2B5EF4-FFF2-40B4-BE49-F238E27FC236}">
                <a16:creationId xmlns:a16="http://schemas.microsoft.com/office/drawing/2014/main" id="{DBEC59A2-0EB9-D04B-A5C2-7423DC9E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827" y="11329341"/>
            <a:ext cx="554799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6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1" name="Freeform 119">
            <a:extLst>
              <a:ext uri="{FF2B5EF4-FFF2-40B4-BE49-F238E27FC236}">
                <a16:creationId xmlns:a16="http://schemas.microsoft.com/office/drawing/2014/main" id="{77EBAE5F-59CD-B04C-A5BE-0A593D42D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182" y="11329341"/>
            <a:ext cx="554797" cy="554799"/>
          </a:xfrm>
          <a:custGeom>
            <a:avLst/>
            <a:gdLst>
              <a:gd name="T0" fmla="*/ 446 w 447"/>
              <a:gd name="T1" fmla="*/ 223 h 446"/>
              <a:gd name="T2" fmla="*/ 446 w 447"/>
              <a:gd name="T3" fmla="*/ 223 h 446"/>
              <a:gd name="T4" fmla="*/ 223 w 447"/>
              <a:gd name="T5" fmla="*/ 445 h 446"/>
              <a:gd name="T6" fmla="*/ 223 w 447"/>
              <a:gd name="T7" fmla="*/ 445 h 446"/>
              <a:gd name="T8" fmla="*/ 0 w 447"/>
              <a:gd name="T9" fmla="*/ 223 h 446"/>
              <a:gd name="T10" fmla="*/ 0 w 447"/>
              <a:gd name="T11" fmla="*/ 223 h 446"/>
              <a:gd name="T12" fmla="*/ 223 w 447"/>
              <a:gd name="T13" fmla="*/ 0 h 446"/>
              <a:gd name="T14" fmla="*/ 223 w 447"/>
              <a:gd name="T15" fmla="*/ 0 h 446"/>
              <a:gd name="T16" fmla="*/ 446 w 447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7" h="446">
                <a:moveTo>
                  <a:pt x="446" y="223"/>
                </a:moveTo>
                <a:lnTo>
                  <a:pt x="446" y="223"/>
                </a:lnTo>
                <a:cubicBezTo>
                  <a:pt x="446" y="346"/>
                  <a:pt x="346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6" y="100"/>
                  <a:pt x="446" y="223"/>
                </a:cubicBez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2" name="Freeform 120">
            <a:extLst>
              <a:ext uri="{FF2B5EF4-FFF2-40B4-BE49-F238E27FC236}">
                <a16:creationId xmlns:a16="http://schemas.microsoft.com/office/drawing/2014/main" id="{0FE87004-555A-924C-A1FC-95550AA3E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027" y="11329341"/>
            <a:ext cx="554797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3 w 446"/>
              <a:gd name="T5" fmla="*/ 445 h 446"/>
              <a:gd name="T6" fmla="*/ 223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3 w 446"/>
              <a:gd name="T13" fmla="*/ 0 h 446"/>
              <a:gd name="T14" fmla="*/ 223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6"/>
                  <a:pt x="346" y="445"/>
                  <a:pt x="223" y="445"/>
                </a:cubicBezTo>
                <a:lnTo>
                  <a:pt x="223" y="445"/>
                </a:lnTo>
                <a:cubicBezTo>
                  <a:pt x="100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100" y="0"/>
                  <a:pt x="223" y="0"/>
                </a:cubicBezTo>
                <a:lnTo>
                  <a:pt x="223" y="0"/>
                </a:lnTo>
                <a:cubicBezTo>
                  <a:pt x="346" y="0"/>
                  <a:pt x="445" y="100"/>
                  <a:pt x="445" y="223"/>
                </a:cubicBez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3" name="Freeform 121">
            <a:extLst>
              <a:ext uri="{FF2B5EF4-FFF2-40B4-BE49-F238E27FC236}">
                <a16:creationId xmlns:a16="http://schemas.microsoft.com/office/drawing/2014/main" id="{F397A5EC-C713-1C46-A0C4-37307281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4875" y="11329341"/>
            <a:ext cx="554797" cy="554799"/>
          </a:xfrm>
          <a:custGeom>
            <a:avLst/>
            <a:gdLst>
              <a:gd name="T0" fmla="*/ 444 w 445"/>
              <a:gd name="T1" fmla="*/ 223 h 446"/>
              <a:gd name="T2" fmla="*/ 444 w 445"/>
              <a:gd name="T3" fmla="*/ 223 h 446"/>
              <a:gd name="T4" fmla="*/ 221 w 445"/>
              <a:gd name="T5" fmla="*/ 445 h 446"/>
              <a:gd name="T6" fmla="*/ 221 w 445"/>
              <a:gd name="T7" fmla="*/ 445 h 446"/>
              <a:gd name="T8" fmla="*/ 0 w 445"/>
              <a:gd name="T9" fmla="*/ 223 h 446"/>
              <a:gd name="T10" fmla="*/ 0 w 445"/>
              <a:gd name="T11" fmla="*/ 223 h 446"/>
              <a:gd name="T12" fmla="*/ 221 w 445"/>
              <a:gd name="T13" fmla="*/ 0 h 446"/>
              <a:gd name="T14" fmla="*/ 221 w 445"/>
              <a:gd name="T15" fmla="*/ 0 h 446"/>
              <a:gd name="T16" fmla="*/ 444 w 445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5" h="446">
                <a:moveTo>
                  <a:pt x="444" y="223"/>
                </a:moveTo>
                <a:lnTo>
                  <a:pt x="444" y="223"/>
                </a:lnTo>
                <a:cubicBezTo>
                  <a:pt x="444" y="346"/>
                  <a:pt x="345" y="445"/>
                  <a:pt x="221" y="445"/>
                </a:cubicBezTo>
                <a:lnTo>
                  <a:pt x="221" y="445"/>
                </a:lnTo>
                <a:cubicBezTo>
                  <a:pt x="99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1" y="0"/>
                </a:cubicBezTo>
                <a:lnTo>
                  <a:pt x="221" y="0"/>
                </a:lnTo>
                <a:cubicBezTo>
                  <a:pt x="345" y="0"/>
                  <a:pt x="444" y="100"/>
                  <a:pt x="444" y="223"/>
                </a:cubicBez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" name="Freeform 122">
            <a:extLst>
              <a:ext uri="{FF2B5EF4-FFF2-40B4-BE49-F238E27FC236}">
                <a16:creationId xmlns:a16="http://schemas.microsoft.com/office/drawing/2014/main" id="{6AF7AC6D-76DF-DD44-B0E0-B686B336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6720" y="11329341"/>
            <a:ext cx="554797" cy="554799"/>
          </a:xfrm>
          <a:custGeom>
            <a:avLst/>
            <a:gdLst>
              <a:gd name="T0" fmla="*/ 445 w 446"/>
              <a:gd name="T1" fmla="*/ 223 h 446"/>
              <a:gd name="T2" fmla="*/ 445 w 446"/>
              <a:gd name="T3" fmla="*/ 223 h 446"/>
              <a:gd name="T4" fmla="*/ 222 w 446"/>
              <a:gd name="T5" fmla="*/ 445 h 446"/>
              <a:gd name="T6" fmla="*/ 222 w 446"/>
              <a:gd name="T7" fmla="*/ 445 h 446"/>
              <a:gd name="T8" fmla="*/ 0 w 446"/>
              <a:gd name="T9" fmla="*/ 223 h 446"/>
              <a:gd name="T10" fmla="*/ 0 w 446"/>
              <a:gd name="T11" fmla="*/ 223 h 446"/>
              <a:gd name="T12" fmla="*/ 222 w 446"/>
              <a:gd name="T13" fmla="*/ 0 h 446"/>
              <a:gd name="T14" fmla="*/ 222 w 446"/>
              <a:gd name="T15" fmla="*/ 0 h 446"/>
              <a:gd name="T16" fmla="*/ 445 w 446"/>
              <a:gd name="T17" fmla="*/ 223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" h="446">
                <a:moveTo>
                  <a:pt x="445" y="223"/>
                </a:moveTo>
                <a:lnTo>
                  <a:pt x="445" y="223"/>
                </a:lnTo>
                <a:cubicBezTo>
                  <a:pt x="445" y="346"/>
                  <a:pt x="345" y="445"/>
                  <a:pt x="222" y="445"/>
                </a:cubicBezTo>
                <a:lnTo>
                  <a:pt x="222" y="445"/>
                </a:lnTo>
                <a:cubicBezTo>
                  <a:pt x="99" y="445"/>
                  <a:pt x="0" y="346"/>
                  <a:pt x="0" y="223"/>
                </a:cubicBezTo>
                <a:lnTo>
                  <a:pt x="0" y="223"/>
                </a:lnTo>
                <a:cubicBezTo>
                  <a:pt x="0" y="100"/>
                  <a:pt x="99" y="0"/>
                  <a:pt x="222" y="0"/>
                </a:cubicBezTo>
                <a:lnTo>
                  <a:pt x="222" y="0"/>
                </a:lnTo>
                <a:cubicBezTo>
                  <a:pt x="345" y="0"/>
                  <a:pt x="445" y="100"/>
                  <a:pt x="445" y="223"/>
                </a:cubicBez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" name="Freeform 123">
            <a:extLst>
              <a:ext uri="{FF2B5EF4-FFF2-40B4-BE49-F238E27FC236}">
                <a16:creationId xmlns:a16="http://schemas.microsoft.com/office/drawing/2014/main" id="{15A78AAD-D4EC-8942-A7C4-ABF1C522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991" y="4023592"/>
            <a:ext cx="8843805" cy="2142288"/>
          </a:xfrm>
          <a:custGeom>
            <a:avLst/>
            <a:gdLst>
              <a:gd name="T0" fmla="*/ 7100 w 7101"/>
              <a:gd name="T1" fmla="*/ 1717 h 1718"/>
              <a:gd name="T2" fmla="*/ 0 w 7101"/>
              <a:gd name="T3" fmla="*/ 1717 h 1718"/>
              <a:gd name="T4" fmla="*/ 0 w 7101"/>
              <a:gd name="T5" fmla="*/ 0 h 1718"/>
              <a:gd name="T6" fmla="*/ 7100 w 7101"/>
              <a:gd name="T7" fmla="*/ 0 h 1718"/>
              <a:gd name="T8" fmla="*/ 7100 w 7101"/>
              <a:gd name="T9" fmla="*/ 1717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1" h="1718">
                <a:moveTo>
                  <a:pt x="7100" y="1717"/>
                </a:moveTo>
                <a:lnTo>
                  <a:pt x="0" y="1717"/>
                </a:lnTo>
                <a:lnTo>
                  <a:pt x="0" y="0"/>
                </a:lnTo>
                <a:lnTo>
                  <a:pt x="7100" y="0"/>
                </a:lnTo>
                <a:lnTo>
                  <a:pt x="7100" y="17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" name="Freeform 124">
            <a:extLst>
              <a:ext uri="{FF2B5EF4-FFF2-40B4-BE49-F238E27FC236}">
                <a16:creationId xmlns:a16="http://schemas.microsoft.com/office/drawing/2014/main" id="{EB4D15C5-7D19-E542-999B-5C7C16296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493" y="3908238"/>
            <a:ext cx="2367504" cy="2367500"/>
          </a:xfrm>
          <a:custGeom>
            <a:avLst/>
            <a:gdLst>
              <a:gd name="T0" fmla="*/ 1900 w 1901"/>
              <a:gd name="T1" fmla="*/ 950 h 1900"/>
              <a:gd name="T2" fmla="*/ 1900 w 1901"/>
              <a:gd name="T3" fmla="*/ 950 h 1900"/>
              <a:gd name="T4" fmla="*/ 950 w 1901"/>
              <a:gd name="T5" fmla="*/ 1899 h 1900"/>
              <a:gd name="T6" fmla="*/ 950 w 1901"/>
              <a:gd name="T7" fmla="*/ 1899 h 1900"/>
              <a:gd name="T8" fmla="*/ 0 w 1901"/>
              <a:gd name="T9" fmla="*/ 950 h 1900"/>
              <a:gd name="T10" fmla="*/ 0 w 1901"/>
              <a:gd name="T11" fmla="*/ 950 h 1900"/>
              <a:gd name="T12" fmla="*/ 950 w 1901"/>
              <a:gd name="T13" fmla="*/ 0 h 1900"/>
              <a:gd name="T14" fmla="*/ 950 w 1901"/>
              <a:gd name="T15" fmla="*/ 0 h 1900"/>
              <a:gd name="T16" fmla="*/ 1900 w 1901"/>
              <a:gd name="T17" fmla="*/ 950 h 1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1" h="1900">
                <a:moveTo>
                  <a:pt x="1900" y="950"/>
                </a:moveTo>
                <a:lnTo>
                  <a:pt x="1900" y="950"/>
                </a:lnTo>
                <a:cubicBezTo>
                  <a:pt x="1900" y="1474"/>
                  <a:pt x="1474" y="1899"/>
                  <a:pt x="950" y="1899"/>
                </a:cubicBezTo>
                <a:lnTo>
                  <a:pt x="950" y="1899"/>
                </a:lnTo>
                <a:cubicBezTo>
                  <a:pt x="425" y="1899"/>
                  <a:pt x="0" y="1474"/>
                  <a:pt x="0" y="950"/>
                </a:cubicBezTo>
                <a:lnTo>
                  <a:pt x="0" y="950"/>
                </a:lnTo>
                <a:cubicBezTo>
                  <a:pt x="0" y="425"/>
                  <a:pt x="425" y="0"/>
                  <a:pt x="950" y="0"/>
                </a:cubicBezTo>
                <a:lnTo>
                  <a:pt x="950" y="0"/>
                </a:lnTo>
                <a:cubicBezTo>
                  <a:pt x="1474" y="0"/>
                  <a:pt x="1900" y="425"/>
                  <a:pt x="1900" y="9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" name="Freeform 125">
            <a:extLst>
              <a:ext uri="{FF2B5EF4-FFF2-40B4-BE49-F238E27FC236}">
                <a16:creationId xmlns:a16="http://schemas.microsoft.com/office/drawing/2014/main" id="{91B92A82-CD63-7A48-9086-0AD1C8C5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28" y="4116973"/>
            <a:ext cx="1950033" cy="1950029"/>
          </a:xfrm>
          <a:custGeom>
            <a:avLst/>
            <a:gdLst>
              <a:gd name="T0" fmla="*/ 1564 w 1565"/>
              <a:gd name="T1" fmla="*/ 782 h 1564"/>
              <a:gd name="T2" fmla="*/ 1564 w 1565"/>
              <a:gd name="T3" fmla="*/ 782 h 1564"/>
              <a:gd name="T4" fmla="*/ 782 w 1565"/>
              <a:gd name="T5" fmla="*/ 1563 h 1564"/>
              <a:gd name="T6" fmla="*/ 782 w 1565"/>
              <a:gd name="T7" fmla="*/ 1563 h 1564"/>
              <a:gd name="T8" fmla="*/ 0 w 1565"/>
              <a:gd name="T9" fmla="*/ 782 h 1564"/>
              <a:gd name="T10" fmla="*/ 0 w 1565"/>
              <a:gd name="T11" fmla="*/ 782 h 1564"/>
              <a:gd name="T12" fmla="*/ 782 w 1565"/>
              <a:gd name="T13" fmla="*/ 0 h 1564"/>
              <a:gd name="T14" fmla="*/ 782 w 1565"/>
              <a:gd name="T15" fmla="*/ 0 h 1564"/>
              <a:gd name="T16" fmla="*/ 1564 w 1565"/>
              <a:gd name="T17" fmla="*/ 782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5" h="1564">
                <a:moveTo>
                  <a:pt x="1564" y="782"/>
                </a:moveTo>
                <a:lnTo>
                  <a:pt x="1564" y="782"/>
                </a:lnTo>
                <a:cubicBezTo>
                  <a:pt x="1564" y="1213"/>
                  <a:pt x="1214" y="1563"/>
                  <a:pt x="782" y="1563"/>
                </a:cubicBezTo>
                <a:lnTo>
                  <a:pt x="782" y="1563"/>
                </a:lnTo>
                <a:cubicBezTo>
                  <a:pt x="350" y="1563"/>
                  <a:pt x="0" y="1213"/>
                  <a:pt x="0" y="782"/>
                </a:cubicBezTo>
                <a:lnTo>
                  <a:pt x="0" y="782"/>
                </a:lnTo>
                <a:cubicBezTo>
                  <a:pt x="0" y="350"/>
                  <a:pt x="350" y="0"/>
                  <a:pt x="782" y="0"/>
                </a:cubicBezTo>
                <a:lnTo>
                  <a:pt x="782" y="0"/>
                </a:lnTo>
                <a:cubicBezTo>
                  <a:pt x="1214" y="0"/>
                  <a:pt x="1564" y="350"/>
                  <a:pt x="1564" y="7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" name="Freeform 200">
            <a:extLst>
              <a:ext uri="{FF2B5EF4-FFF2-40B4-BE49-F238E27FC236}">
                <a16:creationId xmlns:a16="http://schemas.microsoft.com/office/drawing/2014/main" id="{9C847069-0AE2-014E-93A8-4E657471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85" y="7061248"/>
            <a:ext cx="8843805" cy="2142288"/>
          </a:xfrm>
          <a:custGeom>
            <a:avLst/>
            <a:gdLst>
              <a:gd name="T0" fmla="*/ 7100 w 7101"/>
              <a:gd name="T1" fmla="*/ 1717 h 1718"/>
              <a:gd name="T2" fmla="*/ 0 w 7101"/>
              <a:gd name="T3" fmla="*/ 1717 h 1718"/>
              <a:gd name="T4" fmla="*/ 0 w 7101"/>
              <a:gd name="T5" fmla="*/ 0 h 1718"/>
              <a:gd name="T6" fmla="*/ 7100 w 7101"/>
              <a:gd name="T7" fmla="*/ 0 h 1718"/>
              <a:gd name="T8" fmla="*/ 7100 w 7101"/>
              <a:gd name="T9" fmla="*/ 1717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1" h="1718">
                <a:moveTo>
                  <a:pt x="7100" y="1717"/>
                </a:moveTo>
                <a:lnTo>
                  <a:pt x="0" y="1717"/>
                </a:lnTo>
                <a:lnTo>
                  <a:pt x="0" y="0"/>
                </a:lnTo>
                <a:lnTo>
                  <a:pt x="7100" y="0"/>
                </a:lnTo>
                <a:lnTo>
                  <a:pt x="7100" y="17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" name="Freeform 201">
            <a:extLst>
              <a:ext uri="{FF2B5EF4-FFF2-40B4-BE49-F238E27FC236}">
                <a16:creationId xmlns:a16="http://schemas.microsoft.com/office/drawing/2014/main" id="{62F16560-AA9A-AA43-8A29-C809B5CF3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493" y="6945892"/>
            <a:ext cx="2367504" cy="2367504"/>
          </a:xfrm>
          <a:custGeom>
            <a:avLst/>
            <a:gdLst>
              <a:gd name="T0" fmla="*/ 1900 w 1901"/>
              <a:gd name="T1" fmla="*/ 949 h 1900"/>
              <a:gd name="T2" fmla="*/ 1900 w 1901"/>
              <a:gd name="T3" fmla="*/ 949 h 1900"/>
              <a:gd name="T4" fmla="*/ 950 w 1901"/>
              <a:gd name="T5" fmla="*/ 1899 h 1900"/>
              <a:gd name="T6" fmla="*/ 950 w 1901"/>
              <a:gd name="T7" fmla="*/ 1899 h 1900"/>
              <a:gd name="T8" fmla="*/ 0 w 1901"/>
              <a:gd name="T9" fmla="*/ 949 h 1900"/>
              <a:gd name="T10" fmla="*/ 0 w 1901"/>
              <a:gd name="T11" fmla="*/ 949 h 1900"/>
              <a:gd name="T12" fmla="*/ 950 w 1901"/>
              <a:gd name="T13" fmla="*/ 0 h 1900"/>
              <a:gd name="T14" fmla="*/ 950 w 1901"/>
              <a:gd name="T15" fmla="*/ 0 h 1900"/>
              <a:gd name="T16" fmla="*/ 1900 w 1901"/>
              <a:gd name="T17" fmla="*/ 949 h 1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1" h="1900">
                <a:moveTo>
                  <a:pt x="1900" y="949"/>
                </a:moveTo>
                <a:lnTo>
                  <a:pt x="1900" y="949"/>
                </a:lnTo>
                <a:cubicBezTo>
                  <a:pt x="1900" y="1473"/>
                  <a:pt x="1474" y="1899"/>
                  <a:pt x="950" y="1899"/>
                </a:cubicBezTo>
                <a:lnTo>
                  <a:pt x="950" y="1899"/>
                </a:lnTo>
                <a:cubicBezTo>
                  <a:pt x="425" y="1899"/>
                  <a:pt x="0" y="1473"/>
                  <a:pt x="0" y="949"/>
                </a:cubicBezTo>
                <a:lnTo>
                  <a:pt x="0" y="949"/>
                </a:lnTo>
                <a:cubicBezTo>
                  <a:pt x="0" y="425"/>
                  <a:pt x="425" y="0"/>
                  <a:pt x="950" y="0"/>
                </a:cubicBezTo>
                <a:lnTo>
                  <a:pt x="950" y="0"/>
                </a:lnTo>
                <a:cubicBezTo>
                  <a:pt x="1474" y="0"/>
                  <a:pt x="1900" y="425"/>
                  <a:pt x="1900" y="9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" name="Freeform 202">
            <a:extLst>
              <a:ext uri="{FF2B5EF4-FFF2-40B4-BE49-F238E27FC236}">
                <a16:creationId xmlns:a16="http://schemas.microsoft.com/office/drawing/2014/main" id="{5CBDDA99-8D93-0549-9F5C-0888F47CB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28" y="7154627"/>
            <a:ext cx="1950033" cy="1950033"/>
          </a:xfrm>
          <a:custGeom>
            <a:avLst/>
            <a:gdLst>
              <a:gd name="T0" fmla="*/ 1564 w 1565"/>
              <a:gd name="T1" fmla="*/ 781 h 1564"/>
              <a:gd name="T2" fmla="*/ 1564 w 1565"/>
              <a:gd name="T3" fmla="*/ 781 h 1564"/>
              <a:gd name="T4" fmla="*/ 782 w 1565"/>
              <a:gd name="T5" fmla="*/ 1563 h 1564"/>
              <a:gd name="T6" fmla="*/ 782 w 1565"/>
              <a:gd name="T7" fmla="*/ 1563 h 1564"/>
              <a:gd name="T8" fmla="*/ 0 w 1565"/>
              <a:gd name="T9" fmla="*/ 781 h 1564"/>
              <a:gd name="T10" fmla="*/ 0 w 1565"/>
              <a:gd name="T11" fmla="*/ 781 h 1564"/>
              <a:gd name="T12" fmla="*/ 782 w 1565"/>
              <a:gd name="T13" fmla="*/ 0 h 1564"/>
              <a:gd name="T14" fmla="*/ 782 w 1565"/>
              <a:gd name="T15" fmla="*/ 0 h 1564"/>
              <a:gd name="T16" fmla="*/ 1564 w 1565"/>
              <a:gd name="T17" fmla="*/ 781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5" h="1564">
                <a:moveTo>
                  <a:pt x="1564" y="781"/>
                </a:moveTo>
                <a:lnTo>
                  <a:pt x="1564" y="781"/>
                </a:lnTo>
                <a:cubicBezTo>
                  <a:pt x="1564" y="1213"/>
                  <a:pt x="1214" y="1563"/>
                  <a:pt x="782" y="1563"/>
                </a:cubicBezTo>
                <a:lnTo>
                  <a:pt x="782" y="1563"/>
                </a:lnTo>
                <a:cubicBezTo>
                  <a:pt x="350" y="1563"/>
                  <a:pt x="0" y="1213"/>
                  <a:pt x="0" y="781"/>
                </a:cubicBezTo>
                <a:lnTo>
                  <a:pt x="0" y="781"/>
                </a:lnTo>
                <a:cubicBezTo>
                  <a:pt x="0" y="350"/>
                  <a:pt x="350" y="0"/>
                  <a:pt x="782" y="0"/>
                </a:cubicBezTo>
                <a:lnTo>
                  <a:pt x="782" y="0"/>
                </a:lnTo>
                <a:cubicBezTo>
                  <a:pt x="1214" y="0"/>
                  <a:pt x="1564" y="350"/>
                  <a:pt x="1564" y="7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1" name="Freeform 277">
            <a:extLst>
              <a:ext uri="{FF2B5EF4-FFF2-40B4-BE49-F238E27FC236}">
                <a16:creationId xmlns:a16="http://schemas.microsoft.com/office/drawing/2014/main" id="{1D8427DB-7ADD-B24E-B4F3-C634287C8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85" y="10087915"/>
            <a:ext cx="8843805" cy="2142288"/>
          </a:xfrm>
          <a:custGeom>
            <a:avLst/>
            <a:gdLst>
              <a:gd name="T0" fmla="*/ 7100 w 7101"/>
              <a:gd name="T1" fmla="*/ 1717 h 1718"/>
              <a:gd name="T2" fmla="*/ 0 w 7101"/>
              <a:gd name="T3" fmla="*/ 1717 h 1718"/>
              <a:gd name="T4" fmla="*/ 0 w 7101"/>
              <a:gd name="T5" fmla="*/ 0 h 1718"/>
              <a:gd name="T6" fmla="*/ 7100 w 7101"/>
              <a:gd name="T7" fmla="*/ 0 h 1718"/>
              <a:gd name="T8" fmla="*/ 7100 w 7101"/>
              <a:gd name="T9" fmla="*/ 1717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1" h="1718">
                <a:moveTo>
                  <a:pt x="7100" y="1717"/>
                </a:moveTo>
                <a:lnTo>
                  <a:pt x="0" y="1717"/>
                </a:lnTo>
                <a:lnTo>
                  <a:pt x="0" y="0"/>
                </a:lnTo>
                <a:lnTo>
                  <a:pt x="7100" y="0"/>
                </a:lnTo>
                <a:lnTo>
                  <a:pt x="7100" y="17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2" name="Freeform 278">
            <a:extLst>
              <a:ext uri="{FF2B5EF4-FFF2-40B4-BE49-F238E27FC236}">
                <a16:creationId xmlns:a16="http://schemas.microsoft.com/office/drawing/2014/main" id="{E42F1391-4CD3-7449-A496-AA2422AF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493" y="9972560"/>
            <a:ext cx="2367504" cy="2367500"/>
          </a:xfrm>
          <a:custGeom>
            <a:avLst/>
            <a:gdLst>
              <a:gd name="T0" fmla="*/ 1900 w 1901"/>
              <a:gd name="T1" fmla="*/ 949 h 1900"/>
              <a:gd name="T2" fmla="*/ 1900 w 1901"/>
              <a:gd name="T3" fmla="*/ 949 h 1900"/>
              <a:gd name="T4" fmla="*/ 950 w 1901"/>
              <a:gd name="T5" fmla="*/ 1899 h 1900"/>
              <a:gd name="T6" fmla="*/ 950 w 1901"/>
              <a:gd name="T7" fmla="*/ 1899 h 1900"/>
              <a:gd name="T8" fmla="*/ 0 w 1901"/>
              <a:gd name="T9" fmla="*/ 949 h 1900"/>
              <a:gd name="T10" fmla="*/ 0 w 1901"/>
              <a:gd name="T11" fmla="*/ 949 h 1900"/>
              <a:gd name="T12" fmla="*/ 950 w 1901"/>
              <a:gd name="T13" fmla="*/ 0 h 1900"/>
              <a:gd name="T14" fmla="*/ 950 w 1901"/>
              <a:gd name="T15" fmla="*/ 0 h 1900"/>
              <a:gd name="T16" fmla="*/ 1900 w 1901"/>
              <a:gd name="T17" fmla="*/ 949 h 1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1" h="1900">
                <a:moveTo>
                  <a:pt x="1900" y="949"/>
                </a:moveTo>
                <a:lnTo>
                  <a:pt x="1900" y="949"/>
                </a:lnTo>
                <a:cubicBezTo>
                  <a:pt x="1900" y="1474"/>
                  <a:pt x="1474" y="1899"/>
                  <a:pt x="950" y="1899"/>
                </a:cubicBezTo>
                <a:lnTo>
                  <a:pt x="950" y="1899"/>
                </a:lnTo>
                <a:cubicBezTo>
                  <a:pt x="425" y="1899"/>
                  <a:pt x="0" y="1474"/>
                  <a:pt x="0" y="949"/>
                </a:cubicBezTo>
                <a:lnTo>
                  <a:pt x="0" y="949"/>
                </a:lnTo>
                <a:cubicBezTo>
                  <a:pt x="0" y="425"/>
                  <a:pt x="425" y="0"/>
                  <a:pt x="950" y="0"/>
                </a:cubicBezTo>
                <a:lnTo>
                  <a:pt x="950" y="0"/>
                </a:lnTo>
                <a:cubicBezTo>
                  <a:pt x="1474" y="0"/>
                  <a:pt x="1900" y="425"/>
                  <a:pt x="1900" y="9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3" name="Freeform 279">
            <a:extLst>
              <a:ext uri="{FF2B5EF4-FFF2-40B4-BE49-F238E27FC236}">
                <a16:creationId xmlns:a16="http://schemas.microsoft.com/office/drawing/2014/main" id="{F8FB4A5C-AE22-D54E-A1EB-C9FF82FD2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28" y="10181296"/>
            <a:ext cx="1950033" cy="1950029"/>
          </a:xfrm>
          <a:custGeom>
            <a:avLst/>
            <a:gdLst>
              <a:gd name="T0" fmla="*/ 1564 w 1565"/>
              <a:gd name="T1" fmla="*/ 781 h 1564"/>
              <a:gd name="T2" fmla="*/ 1564 w 1565"/>
              <a:gd name="T3" fmla="*/ 781 h 1564"/>
              <a:gd name="T4" fmla="*/ 782 w 1565"/>
              <a:gd name="T5" fmla="*/ 1563 h 1564"/>
              <a:gd name="T6" fmla="*/ 782 w 1565"/>
              <a:gd name="T7" fmla="*/ 1563 h 1564"/>
              <a:gd name="T8" fmla="*/ 0 w 1565"/>
              <a:gd name="T9" fmla="*/ 781 h 1564"/>
              <a:gd name="T10" fmla="*/ 0 w 1565"/>
              <a:gd name="T11" fmla="*/ 781 h 1564"/>
              <a:gd name="T12" fmla="*/ 782 w 1565"/>
              <a:gd name="T13" fmla="*/ 0 h 1564"/>
              <a:gd name="T14" fmla="*/ 782 w 1565"/>
              <a:gd name="T15" fmla="*/ 0 h 1564"/>
              <a:gd name="T16" fmla="*/ 1564 w 1565"/>
              <a:gd name="T17" fmla="*/ 781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5" h="1564">
                <a:moveTo>
                  <a:pt x="1564" y="781"/>
                </a:moveTo>
                <a:lnTo>
                  <a:pt x="1564" y="781"/>
                </a:lnTo>
                <a:cubicBezTo>
                  <a:pt x="1564" y="1213"/>
                  <a:pt x="1214" y="1563"/>
                  <a:pt x="782" y="1563"/>
                </a:cubicBezTo>
                <a:lnTo>
                  <a:pt x="782" y="1563"/>
                </a:lnTo>
                <a:cubicBezTo>
                  <a:pt x="350" y="1563"/>
                  <a:pt x="0" y="1213"/>
                  <a:pt x="0" y="781"/>
                </a:cubicBezTo>
                <a:lnTo>
                  <a:pt x="0" y="781"/>
                </a:lnTo>
                <a:cubicBezTo>
                  <a:pt x="0" y="350"/>
                  <a:pt x="350" y="0"/>
                  <a:pt x="782" y="0"/>
                </a:cubicBezTo>
                <a:lnTo>
                  <a:pt x="782" y="0"/>
                </a:lnTo>
                <a:cubicBezTo>
                  <a:pt x="1214" y="0"/>
                  <a:pt x="1564" y="350"/>
                  <a:pt x="1564" y="7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251CD-5B4D-D74F-BFE4-27A1469B2A1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0D8B5-0564-0640-9209-40470B03F43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57594-F7DB-1640-904D-9BBA0928DE59}"/>
              </a:ext>
            </a:extLst>
          </p:cNvPr>
          <p:cNvSpPr txBox="1"/>
          <p:nvPr/>
        </p:nvSpPr>
        <p:spPr>
          <a:xfrm>
            <a:off x="5069569" y="4252697"/>
            <a:ext cx="66108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DADCA-A14F-A34B-A5B8-B36AD1A2C3B2}"/>
              </a:ext>
            </a:extLst>
          </p:cNvPr>
          <p:cNvSpPr txBox="1"/>
          <p:nvPr/>
        </p:nvSpPr>
        <p:spPr>
          <a:xfrm>
            <a:off x="5069570" y="4911027"/>
            <a:ext cx="66108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26538-71F1-C247-BED6-DFE358555E9E}"/>
              </a:ext>
            </a:extLst>
          </p:cNvPr>
          <p:cNvSpPr txBox="1"/>
          <p:nvPr/>
        </p:nvSpPr>
        <p:spPr>
          <a:xfrm>
            <a:off x="2542897" y="4813535"/>
            <a:ext cx="16384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0E9B6-92B4-AE49-A624-8679819F7A97}"/>
              </a:ext>
            </a:extLst>
          </p:cNvPr>
          <p:cNvSpPr txBox="1"/>
          <p:nvPr/>
        </p:nvSpPr>
        <p:spPr>
          <a:xfrm>
            <a:off x="5069569" y="7292255"/>
            <a:ext cx="66108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D6A20-0976-634E-BF01-A49B345500A1}"/>
              </a:ext>
            </a:extLst>
          </p:cNvPr>
          <p:cNvSpPr txBox="1"/>
          <p:nvPr/>
        </p:nvSpPr>
        <p:spPr>
          <a:xfrm>
            <a:off x="5069570" y="7950585"/>
            <a:ext cx="66108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A1389-A5D3-2041-BD23-C318A5D2E1E1}"/>
              </a:ext>
            </a:extLst>
          </p:cNvPr>
          <p:cNvSpPr txBox="1"/>
          <p:nvPr/>
        </p:nvSpPr>
        <p:spPr>
          <a:xfrm>
            <a:off x="2542897" y="7853093"/>
            <a:ext cx="16384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1CDFB-D006-3A4B-A26E-C68EC773BB2A}"/>
              </a:ext>
            </a:extLst>
          </p:cNvPr>
          <p:cNvSpPr txBox="1"/>
          <p:nvPr/>
        </p:nvSpPr>
        <p:spPr>
          <a:xfrm>
            <a:off x="5069569" y="10322325"/>
            <a:ext cx="661080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A283F-9385-114D-B793-F4880FD9A5AF}"/>
              </a:ext>
            </a:extLst>
          </p:cNvPr>
          <p:cNvSpPr txBox="1"/>
          <p:nvPr/>
        </p:nvSpPr>
        <p:spPr>
          <a:xfrm>
            <a:off x="5069570" y="10980655"/>
            <a:ext cx="66108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8D874-5474-FF4B-85A4-BD48CE0CE6BD}"/>
              </a:ext>
            </a:extLst>
          </p:cNvPr>
          <p:cNvSpPr txBox="1"/>
          <p:nvPr/>
        </p:nvSpPr>
        <p:spPr>
          <a:xfrm>
            <a:off x="2542897" y="10883163"/>
            <a:ext cx="16384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79217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D2912E10-ED3C-C64B-BF07-2511BFC75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377" y="349076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03">
            <a:extLst>
              <a:ext uri="{FF2B5EF4-FFF2-40B4-BE49-F238E27FC236}">
                <a16:creationId xmlns:a16="http://schemas.microsoft.com/office/drawing/2014/main" id="{9B8AC016-7C10-6245-B415-389C2A45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38" y="3457808"/>
            <a:ext cx="9975372" cy="19115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04">
            <a:extLst>
              <a:ext uri="{FF2B5EF4-FFF2-40B4-BE49-F238E27FC236}">
                <a16:creationId xmlns:a16="http://schemas.microsoft.com/office/drawing/2014/main" id="{56D34FEB-6C04-374D-A6D8-D383524F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279" y="3650064"/>
            <a:ext cx="2609196" cy="152706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19">
            <a:extLst>
              <a:ext uri="{FF2B5EF4-FFF2-40B4-BE49-F238E27FC236}">
                <a16:creationId xmlns:a16="http://schemas.microsoft.com/office/drawing/2014/main" id="{9C58107C-6548-8444-B4F4-F699E051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38" y="5935169"/>
            <a:ext cx="9975372" cy="19115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59EB6555-735F-694B-8ED8-502F82C3E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279" y="6127431"/>
            <a:ext cx="2609196" cy="152706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35">
            <a:extLst>
              <a:ext uri="{FF2B5EF4-FFF2-40B4-BE49-F238E27FC236}">
                <a16:creationId xmlns:a16="http://schemas.microsoft.com/office/drawing/2014/main" id="{D7473673-0D9A-2D45-B09D-B5B42B180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38" y="8407040"/>
            <a:ext cx="9975372" cy="191158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36">
            <a:extLst>
              <a:ext uri="{FF2B5EF4-FFF2-40B4-BE49-F238E27FC236}">
                <a16:creationId xmlns:a16="http://schemas.microsoft.com/office/drawing/2014/main" id="{4A936D99-4896-824A-B02F-6063FD5B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279" y="8599301"/>
            <a:ext cx="2609196" cy="152706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51">
            <a:extLst>
              <a:ext uri="{FF2B5EF4-FFF2-40B4-BE49-F238E27FC236}">
                <a16:creationId xmlns:a16="http://schemas.microsoft.com/office/drawing/2014/main" id="{FD378D79-F3F5-A745-8898-2A06570B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38" y="10878910"/>
            <a:ext cx="9975372" cy="191158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452">
            <a:extLst>
              <a:ext uri="{FF2B5EF4-FFF2-40B4-BE49-F238E27FC236}">
                <a16:creationId xmlns:a16="http://schemas.microsoft.com/office/drawing/2014/main" id="{C2A685C8-170A-2A45-9A79-9F17A55DE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279" y="11071172"/>
            <a:ext cx="2609196" cy="152706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86EE118-9AD8-0B4C-9EB6-B3E2BE90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717" y="349076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04988BF-EC8F-9949-9A1F-56C7B80D6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060" y="349076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B064F79-F39F-204A-8347-9F77098F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00" y="349076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7068BF2-D4DE-BE4C-B315-E54F12BD7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991" y="349076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767D06C-E5A9-B04A-B244-F5A64182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331" y="349076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EB15D14-A2D4-C843-9638-0C382B452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929" y="349076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7545E82-2C71-5442-9651-F0A82F606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269" y="349076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CFD4409-855F-5749-B1BC-1FFD450B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126" y="349076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B865FAE-863B-1740-BAE5-161B5BD6E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8466" y="349076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2696ADF1-647D-FE49-A70B-4FB15EAB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377" y="4513715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44523DC8-9C57-5344-8D01-CDE640FC9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717" y="4513715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524053C5-339E-294E-967F-AD834155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060" y="4513715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7003854-47C0-854F-9F2F-3E1181A98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00" y="4513715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B3D9CA83-B7A9-464A-9F8F-E7EAA2DF1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991" y="4513715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9D58962-5B11-B549-9BF5-26A3B55E1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331" y="4513715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66FDE5F-5F5F-6D41-8DF7-BFF4F2FAB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929" y="4513715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0EFE8EE-F2E7-AC4F-8BB2-A486E314E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269" y="4513715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05EF2CD-52F0-5F4B-A48E-A303725A1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126" y="4513715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EBADC8B-0BC9-B641-A30A-E30B6A6E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8466" y="4513715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4DCE6A0-F487-D64E-9671-9D1741F6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377" y="5968129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55DD602-B424-6E4C-9E6F-9A4A4764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717" y="5968129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5BD95E78-BBEC-794F-9672-FA240A40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060" y="5968129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819B059F-7796-1542-8CBD-597E9A4A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00" y="5968129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BD931732-59FB-AD4D-89E7-ED15C29F4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991" y="5968129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1EF646AF-53E6-4546-AAD2-2F72F25D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331" y="5968129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FE62E1F-B7B5-8E48-9486-C3306CB1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929" y="5968129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E95A827-D381-2445-A084-CCE3F182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269" y="5968129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FF0A81A-B891-1648-8189-66FBA782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126" y="5968129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D18E0529-9C6C-0047-B5FB-EF3F273C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8466" y="5968129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4394313C-5E3E-9349-9CA2-E7AF9F7C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377" y="699107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99033AE8-8E63-3A4B-BB74-A510C4F8A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717" y="699107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C7F87D1C-F842-2C42-83CA-193833E2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060" y="699107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61E62A9B-0F71-2343-8F83-3528A1C36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00" y="699107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DFB74BBD-E2CE-F849-A4EE-665307F58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991" y="699107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41954699-7272-D74B-AD72-86DD8DCC3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331" y="699107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F1E3C17-ABC7-504C-8375-BB7BD2536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929" y="699107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BC2CCDD3-DE7C-AA45-A8A0-D9626275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269" y="699107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0E23F16-143A-2D40-A45F-83861DF2B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126" y="699107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4ED1378-7A24-6442-ABAC-C20CBBD58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8466" y="6991077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E0A8BDC-B61B-804A-BE73-52CF2561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377" y="8444872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0D69C511-782E-F945-AEAA-F2B4FAAB1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717" y="8444872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DA694CB1-8CEC-5143-BF44-6FEC9954E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060" y="8444872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0CEE99C3-D595-AA4B-AC67-D37AD9B57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00" y="8444872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625C9E8-C341-A748-914A-BB858A43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991" y="8444872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298503EB-E679-2943-951D-50E2CB0B3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331" y="8444872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F7ED4BFA-A44D-B44C-A6ED-4E2A6D1B2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929" y="8444872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53F5945-B1D1-994D-BC98-72C5DF58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269" y="8444872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0476B63-2801-C740-8EF0-DB0F596B3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126" y="8444872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88DF80E5-253C-4246-9EC7-E458B39BB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8466" y="8444872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93BDD57F-42C6-7F4D-9D89-BF4E382C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377" y="9467820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193E1EB6-ADAB-EF4E-A323-92BDAB4E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717" y="9467820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A9BBBC37-0FED-174D-8B02-902B342E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060" y="9467820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FDF45DD2-81A8-E44B-9AAC-BFC098C2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00" y="9467820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084597A9-7547-0846-AC25-0D7106167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991" y="9467820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86051C6A-FD17-5F42-A315-6D47932F1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331" y="9467820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9E509AA0-6DFD-7544-8727-419CFE75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929" y="9467820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8CC0D7FC-C53C-394B-8051-107DAD68D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269" y="9467820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C756A87E-1FA9-D64D-A9D5-8FD5B277E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126" y="9467820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CB062B9-541C-5E40-ABF0-1501152FF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8466" y="9467820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A765FF44-BFBC-E545-852A-AF998EE3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377" y="10907218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B752B4AB-886E-4D4A-B2B8-2B7B47BB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717" y="10907218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7987612A-9D82-7E4F-BDAB-43A98564C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060" y="10907218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CFEB93D2-A378-014D-9779-73CF5C51A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00" y="10907218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82518189-724E-924C-969B-7A7F488E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991" y="10907218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3AB3B09-7C89-8040-B2CB-0099D94CA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331" y="10907218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FBC45F4F-9EB2-E045-9A22-A203D6C9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929" y="10907218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8AB78DB-2B4C-344C-AD1F-97CA030C3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269" y="10907218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9D222125-7C4C-E84D-960F-AC1BA7222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126" y="10907218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77D70E98-6966-0345-A3B4-1F2CB7814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8466" y="10907218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A66025ED-77A8-0C41-9CF4-E676B06BE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377" y="11930166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46150466-45EB-6042-836F-ECC36970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717" y="11930166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45F51FA4-EEA1-8942-8E4F-8F3DF11F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060" y="11930166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D86BEFF4-C9BA-F741-8549-E9DEBB27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00" y="11930166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BFC5EFE9-5625-0E42-91F6-E6A5EEA3F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991" y="11930166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CB1C4032-E697-654E-B6A4-FD9F39B2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331" y="11930166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CE9ABCE-F888-7241-BD85-7F0369807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929" y="11930166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5ED7C15D-57B2-7D4C-8F47-18E4AFDE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269" y="11930166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1FC70F3A-6984-8040-9DCE-ECC2F3F6F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126" y="11930166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3A228D8C-7AA0-9345-9D0E-D79C5231E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8466" y="11930166"/>
            <a:ext cx="811728" cy="822715"/>
          </a:xfrm>
          <a:custGeom>
            <a:avLst/>
            <a:gdLst>
              <a:gd name="connsiteX0" fmla="*/ 405242 w 811728"/>
              <a:gd name="connsiteY0" fmla="*/ 417473 h 822715"/>
              <a:gd name="connsiteX1" fmla="*/ 811728 w 811728"/>
              <a:gd name="connsiteY1" fmla="*/ 822715 h 822715"/>
              <a:gd name="connsiteX2" fmla="*/ 0 w 811728"/>
              <a:gd name="connsiteY2" fmla="*/ 822715 h 822715"/>
              <a:gd name="connsiteX3" fmla="*/ 405242 w 811728"/>
              <a:gd name="connsiteY3" fmla="*/ 417473 h 822715"/>
              <a:gd name="connsiteX4" fmla="*/ 405249 w 811728"/>
              <a:gd name="connsiteY4" fmla="*/ 0 h 822715"/>
              <a:gd name="connsiteX5" fmla="*/ 592013 w 811728"/>
              <a:gd name="connsiteY5" fmla="*/ 188884 h 822715"/>
              <a:gd name="connsiteX6" fmla="*/ 405249 w 811728"/>
              <a:gd name="connsiteY6" fmla="*/ 377768 h 822715"/>
              <a:gd name="connsiteX7" fmla="*/ 219722 w 811728"/>
              <a:gd name="connsiteY7" fmla="*/ 188884 h 822715"/>
              <a:gd name="connsiteX8" fmla="*/ 405249 w 811728"/>
              <a:gd name="connsiteY8" fmla="*/ 0 h 82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728" h="822715">
                <a:moveTo>
                  <a:pt x="405242" y="417473"/>
                </a:moveTo>
                <a:cubicBezTo>
                  <a:pt x="628996" y="417473"/>
                  <a:pt x="811728" y="598962"/>
                  <a:pt x="811728" y="822715"/>
                </a:cubicBezTo>
                <a:lnTo>
                  <a:pt x="0" y="822715"/>
                </a:lnTo>
                <a:cubicBezTo>
                  <a:pt x="0" y="598962"/>
                  <a:pt x="181489" y="417473"/>
                  <a:pt x="405242" y="417473"/>
                </a:cubicBezTo>
                <a:close/>
                <a:moveTo>
                  <a:pt x="405249" y="0"/>
                </a:moveTo>
                <a:cubicBezTo>
                  <a:pt x="509144" y="0"/>
                  <a:pt x="592013" y="83810"/>
                  <a:pt x="592013" y="188884"/>
                </a:cubicBezTo>
                <a:cubicBezTo>
                  <a:pt x="592013" y="292708"/>
                  <a:pt x="509144" y="377768"/>
                  <a:pt x="405249" y="377768"/>
                </a:cubicBezTo>
                <a:cubicBezTo>
                  <a:pt x="302591" y="377768"/>
                  <a:pt x="219722" y="292708"/>
                  <a:pt x="219722" y="188884"/>
                </a:cubicBezTo>
                <a:cubicBezTo>
                  <a:pt x="219722" y="83810"/>
                  <a:pt x="302591" y="0"/>
                  <a:pt x="40524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24D13-5EE9-E94E-B1D5-B325C505B6C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5C662-22CA-B74A-9F68-EBE46E81BBA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5382-65AF-9346-B98C-453F737D7441}"/>
              </a:ext>
            </a:extLst>
          </p:cNvPr>
          <p:cNvSpPr txBox="1"/>
          <p:nvPr/>
        </p:nvSpPr>
        <p:spPr>
          <a:xfrm>
            <a:off x="2685966" y="3593481"/>
            <a:ext cx="57902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E2607-E712-9240-AF46-5279676EE3AE}"/>
              </a:ext>
            </a:extLst>
          </p:cNvPr>
          <p:cNvSpPr txBox="1"/>
          <p:nvPr/>
        </p:nvSpPr>
        <p:spPr>
          <a:xfrm>
            <a:off x="2685967" y="4251811"/>
            <a:ext cx="579021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03DA5-C827-AB49-BC09-1BACFE59DAF4}"/>
              </a:ext>
            </a:extLst>
          </p:cNvPr>
          <p:cNvSpPr txBox="1"/>
          <p:nvPr/>
        </p:nvSpPr>
        <p:spPr>
          <a:xfrm>
            <a:off x="9216260" y="3856841"/>
            <a:ext cx="229079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CA17C-CEC3-0C4E-83E3-1A5738DEBE3A}"/>
              </a:ext>
            </a:extLst>
          </p:cNvPr>
          <p:cNvSpPr txBox="1"/>
          <p:nvPr/>
        </p:nvSpPr>
        <p:spPr>
          <a:xfrm>
            <a:off x="2685966" y="6039990"/>
            <a:ext cx="57902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FCBD-0AAB-6C4E-953B-EFCBC8ADF1DB}"/>
              </a:ext>
            </a:extLst>
          </p:cNvPr>
          <p:cNvSpPr txBox="1"/>
          <p:nvPr/>
        </p:nvSpPr>
        <p:spPr>
          <a:xfrm>
            <a:off x="2685967" y="6698320"/>
            <a:ext cx="579021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ED088-DEB0-AD4C-8AB9-D9AE26464A97}"/>
              </a:ext>
            </a:extLst>
          </p:cNvPr>
          <p:cNvSpPr txBox="1"/>
          <p:nvPr/>
        </p:nvSpPr>
        <p:spPr>
          <a:xfrm>
            <a:off x="9216260" y="6340421"/>
            <a:ext cx="229079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6D73C-C77E-D947-AB7E-0198025D4462}"/>
              </a:ext>
            </a:extLst>
          </p:cNvPr>
          <p:cNvSpPr txBox="1"/>
          <p:nvPr/>
        </p:nvSpPr>
        <p:spPr>
          <a:xfrm>
            <a:off x="2685966" y="8545285"/>
            <a:ext cx="57902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C8A3B-43F0-464E-8D4C-5EC46D09720B}"/>
              </a:ext>
            </a:extLst>
          </p:cNvPr>
          <p:cNvSpPr txBox="1"/>
          <p:nvPr/>
        </p:nvSpPr>
        <p:spPr>
          <a:xfrm>
            <a:off x="2685967" y="9203615"/>
            <a:ext cx="579021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001786-B71F-7641-AD4D-8C0A1566EF82}"/>
              </a:ext>
            </a:extLst>
          </p:cNvPr>
          <p:cNvSpPr txBox="1"/>
          <p:nvPr/>
        </p:nvSpPr>
        <p:spPr>
          <a:xfrm>
            <a:off x="9216260" y="8808645"/>
            <a:ext cx="229079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20%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03217-EA03-C942-A6CC-347C06063B30}"/>
              </a:ext>
            </a:extLst>
          </p:cNvPr>
          <p:cNvSpPr txBox="1"/>
          <p:nvPr/>
        </p:nvSpPr>
        <p:spPr>
          <a:xfrm>
            <a:off x="2685966" y="11004280"/>
            <a:ext cx="57902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B946F-03D3-5547-A887-4BC0862A2C52}"/>
              </a:ext>
            </a:extLst>
          </p:cNvPr>
          <p:cNvSpPr txBox="1"/>
          <p:nvPr/>
        </p:nvSpPr>
        <p:spPr>
          <a:xfrm>
            <a:off x="2685967" y="11662610"/>
            <a:ext cx="579021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8842BA-F489-CA4B-B1E8-B6366159FA62}"/>
              </a:ext>
            </a:extLst>
          </p:cNvPr>
          <p:cNvSpPr txBox="1"/>
          <p:nvPr/>
        </p:nvSpPr>
        <p:spPr>
          <a:xfrm>
            <a:off x="9216260" y="11292354"/>
            <a:ext cx="229079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67922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3">
            <a:extLst>
              <a:ext uri="{FF2B5EF4-FFF2-40B4-BE49-F238E27FC236}">
                <a16:creationId xmlns:a16="http://schemas.microsoft.com/office/drawing/2014/main" id="{02CF5C23-22C3-9841-8271-E370756C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00" y="4265283"/>
            <a:ext cx="4735007" cy="3323295"/>
          </a:xfrm>
          <a:prstGeom prst="roundRect">
            <a:avLst>
              <a:gd name="adj" fmla="val 1343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64">
            <a:extLst>
              <a:ext uri="{FF2B5EF4-FFF2-40B4-BE49-F238E27FC236}">
                <a16:creationId xmlns:a16="http://schemas.microsoft.com/office/drawing/2014/main" id="{90DC38A1-516D-BB45-BF98-A917B1B5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973" y="3858801"/>
            <a:ext cx="1746789" cy="1746788"/>
          </a:xfrm>
          <a:custGeom>
            <a:avLst/>
            <a:gdLst>
              <a:gd name="T0" fmla="*/ 1401 w 1402"/>
              <a:gd name="T1" fmla="*/ 701 h 1402"/>
              <a:gd name="T2" fmla="*/ 1401 w 1402"/>
              <a:gd name="T3" fmla="*/ 701 h 1402"/>
              <a:gd name="T4" fmla="*/ 701 w 1402"/>
              <a:gd name="T5" fmla="*/ 1401 h 1402"/>
              <a:gd name="T6" fmla="*/ 701 w 1402"/>
              <a:gd name="T7" fmla="*/ 1401 h 1402"/>
              <a:gd name="T8" fmla="*/ 0 w 1402"/>
              <a:gd name="T9" fmla="*/ 701 h 1402"/>
              <a:gd name="T10" fmla="*/ 0 w 1402"/>
              <a:gd name="T11" fmla="*/ 701 h 1402"/>
              <a:gd name="T12" fmla="*/ 701 w 1402"/>
              <a:gd name="T13" fmla="*/ 0 h 1402"/>
              <a:gd name="T14" fmla="*/ 701 w 1402"/>
              <a:gd name="T15" fmla="*/ 0 h 1402"/>
              <a:gd name="T16" fmla="*/ 1401 w 1402"/>
              <a:gd name="T17" fmla="*/ 70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2" h="1402">
                <a:moveTo>
                  <a:pt x="1401" y="701"/>
                </a:moveTo>
                <a:lnTo>
                  <a:pt x="1401" y="701"/>
                </a:lnTo>
                <a:cubicBezTo>
                  <a:pt x="1401" y="1087"/>
                  <a:pt x="1088" y="1401"/>
                  <a:pt x="701" y="1401"/>
                </a:cubicBezTo>
                <a:lnTo>
                  <a:pt x="701" y="1401"/>
                </a:lnTo>
                <a:cubicBezTo>
                  <a:pt x="314" y="1401"/>
                  <a:pt x="0" y="1087"/>
                  <a:pt x="0" y="701"/>
                </a:cubicBezTo>
                <a:lnTo>
                  <a:pt x="0" y="701"/>
                </a:lnTo>
                <a:cubicBezTo>
                  <a:pt x="0" y="314"/>
                  <a:pt x="314" y="0"/>
                  <a:pt x="701" y="0"/>
                </a:cubicBezTo>
                <a:lnTo>
                  <a:pt x="701" y="0"/>
                </a:lnTo>
                <a:cubicBezTo>
                  <a:pt x="1088" y="0"/>
                  <a:pt x="1401" y="314"/>
                  <a:pt x="1401" y="7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65">
            <a:extLst>
              <a:ext uri="{FF2B5EF4-FFF2-40B4-BE49-F238E27FC236}">
                <a16:creationId xmlns:a16="http://schemas.microsoft.com/office/drawing/2014/main" id="{C68E8179-E801-7040-9773-B33C724F6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13" y="3990633"/>
            <a:ext cx="1488614" cy="1488617"/>
          </a:xfrm>
          <a:custGeom>
            <a:avLst/>
            <a:gdLst>
              <a:gd name="T0" fmla="*/ 1196 w 1197"/>
              <a:gd name="T1" fmla="*/ 598 h 1197"/>
              <a:gd name="T2" fmla="*/ 1196 w 1197"/>
              <a:gd name="T3" fmla="*/ 598 h 1197"/>
              <a:gd name="T4" fmla="*/ 598 w 1197"/>
              <a:gd name="T5" fmla="*/ 1196 h 1197"/>
              <a:gd name="T6" fmla="*/ 598 w 1197"/>
              <a:gd name="T7" fmla="*/ 1196 h 1197"/>
              <a:gd name="T8" fmla="*/ 0 w 1197"/>
              <a:gd name="T9" fmla="*/ 598 h 1197"/>
              <a:gd name="T10" fmla="*/ 0 w 1197"/>
              <a:gd name="T11" fmla="*/ 598 h 1197"/>
              <a:gd name="T12" fmla="*/ 598 w 1197"/>
              <a:gd name="T13" fmla="*/ 0 h 1197"/>
              <a:gd name="T14" fmla="*/ 598 w 1197"/>
              <a:gd name="T15" fmla="*/ 0 h 1197"/>
              <a:gd name="T16" fmla="*/ 1196 w 1197"/>
              <a:gd name="T17" fmla="*/ 598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7" h="1197">
                <a:moveTo>
                  <a:pt x="1196" y="598"/>
                </a:moveTo>
                <a:lnTo>
                  <a:pt x="1196" y="598"/>
                </a:lnTo>
                <a:cubicBezTo>
                  <a:pt x="1196" y="928"/>
                  <a:pt x="928" y="1196"/>
                  <a:pt x="598" y="1196"/>
                </a:cubicBezTo>
                <a:lnTo>
                  <a:pt x="598" y="1196"/>
                </a:lnTo>
                <a:cubicBezTo>
                  <a:pt x="267" y="1196"/>
                  <a:pt x="0" y="928"/>
                  <a:pt x="0" y="598"/>
                </a:cubicBezTo>
                <a:lnTo>
                  <a:pt x="0" y="598"/>
                </a:lnTo>
                <a:cubicBezTo>
                  <a:pt x="0" y="268"/>
                  <a:pt x="267" y="0"/>
                  <a:pt x="598" y="0"/>
                </a:cubicBezTo>
                <a:lnTo>
                  <a:pt x="598" y="0"/>
                </a:lnTo>
                <a:cubicBezTo>
                  <a:pt x="928" y="0"/>
                  <a:pt x="1196" y="268"/>
                  <a:pt x="1196" y="5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66">
            <a:extLst>
              <a:ext uri="{FF2B5EF4-FFF2-40B4-BE49-F238E27FC236}">
                <a16:creationId xmlns:a16="http://schemas.microsoft.com/office/drawing/2014/main" id="{43CC681D-6CD7-7E47-A667-F1F324633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429" y="4265283"/>
            <a:ext cx="4735007" cy="3323295"/>
          </a:xfrm>
          <a:prstGeom prst="roundRect">
            <a:avLst>
              <a:gd name="adj" fmla="val 1343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67">
            <a:extLst>
              <a:ext uri="{FF2B5EF4-FFF2-40B4-BE49-F238E27FC236}">
                <a16:creationId xmlns:a16="http://schemas.microsoft.com/office/drawing/2014/main" id="{305F91A8-CAA4-8647-BFD4-626287820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201" y="3858801"/>
            <a:ext cx="1746789" cy="1746788"/>
          </a:xfrm>
          <a:custGeom>
            <a:avLst/>
            <a:gdLst>
              <a:gd name="T0" fmla="*/ 1401 w 1402"/>
              <a:gd name="T1" fmla="*/ 701 h 1402"/>
              <a:gd name="T2" fmla="*/ 1401 w 1402"/>
              <a:gd name="T3" fmla="*/ 701 h 1402"/>
              <a:gd name="T4" fmla="*/ 700 w 1402"/>
              <a:gd name="T5" fmla="*/ 1401 h 1402"/>
              <a:gd name="T6" fmla="*/ 700 w 1402"/>
              <a:gd name="T7" fmla="*/ 1401 h 1402"/>
              <a:gd name="T8" fmla="*/ 0 w 1402"/>
              <a:gd name="T9" fmla="*/ 701 h 1402"/>
              <a:gd name="T10" fmla="*/ 0 w 1402"/>
              <a:gd name="T11" fmla="*/ 701 h 1402"/>
              <a:gd name="T12" fmla="*/ 700 w 1402"/>
              <a:gd name="T13" fmla="*/ 0 h 1402"/>
              <a:gd name="T14" fmla="*/ 700 w 1402"/>
              <a:gd name="T15" fmla="*/ 0 h 1402"/>
              <a:gd name="T16" fmla="*/ 1401 w 1402"/>
              <a:gd name="T17" fmla="*/ 70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2" h="1402">
                <a:moveTo>
                  <a:pt x="1401" y="701"/>
                </a:moveTo>
                <a:lnTo>
                  <a:pt x="1401" y="701"/>
                </a:lnTo>
                <a:cubicBezTo>
                  <a:pt x="1401" y="1087"/>
                  <a:pt x="1087" y="1401"/>
                  <a:pt x="700" y="1401"/>
                </a:cubicBezTo>
                <a:lnTo>
                  <a:pt x="700" y="1401"/>
                </a:lnTo>
                <a:cubicBezTo>
                  <a:pt x="314" y="1401"/>
                  <a:pt x="0" y="1087"/>
                  <a:pt x="0" y="701"/>
                </a:cubicBezTo>
                <a:lnTo>
                  <a:pt x="0" y="701"/>
                </a:lnTo>
                <a:cubicBezTo>
                  <a:pt x="0" y="314"/>
                  <a:pt x="314" y="0"/>
                  <a:pt x="700" y="0"/>
                </a:cubicBezTo>
                <a:lnTo>
                  <a:pt x="700" y="0"/>
                </a:lnTo>
                <a:cubicBezTo>
                  <a:pt x="1087" y="0"/>
                  <a:pt x="1401" y="314"/>
                  <a:pt x="1401" y="7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68">
            <a:extLst>
              <a:ext uri="{FF2B5EF4-FFF2-40B4-BE49-F238E27FC236}">
                <a16:creationId xmlns:a16="http://schemas.microsoft.com/office/drawing/2014/main" id="{E6664FC1-0702-5D40-8B21-AA52B166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542" y="3990633"/>
            <a:ext cx="1488614" cy="1488617"/>
          </a:xfrm>
          <a:custGeom>
            <a:avLst/>
            <a:gdLst>
              <a:gd name="T0" fmla="*/ 1195 w 1196"/>
              <a:gd name="T1" fmla="*/ 598 h 1197"/>
              <a:gd name="T2" fmla="*/ 1195 w 1196"/>
              <a:gd name="T3" fmla="*/ 598 h 1197"/>
              <a:gd name="T4" fmla="*/ 597 w 1196"/>
              <a:gd name="T5" fmla="*/ 1196 h 1197"/>
              <a:gd name="T6" fmla="*/ 597 w 1196"/>
              <a:gd name="T7" fmla="*/ 1196 h 1197"/>
              <a:gd name="T8" fmla="*/ 0 w 1196"/>
              <a:gd name="T9" fmla="*/ 598 h 1197"/>
              <a:gd name="T10" fmla="*/ 0 w 1196"/>
              <a:gd name="T11" fmla="*/ 598 h 1197"/>
              <a:gd name="T12" fmla="*/ 597 w 1196"/>
              <a:gd name="T13" fmla="*/ 0 h 1197"/>
              <a:gd name="T14" fmla="*/ 597 w 1196"/>
              <a:gd name="T15" fmla="*/ 0 h 1197"/>
              <a:gd name="T16" fmla="*/ 1195 w 1196"/>
              <a:gd name="T17" fmla="*/ 598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6" h="1197">
                <a:moveTo>
                  <a:pt x="1195" y="598"/>
                </a:moveTo>
                <a:lnTo>
                  <a:pt x="1195" y="598"/>
                </a:lnTo>
                <a:cubicBezTo>
                  <a:pt x="1195" y="928"/>
                  <a:pt x="928" y="1196"/>
                  <a:pt x="597" y="1196"/>
                </a:cubicBezTo>
                <a:lnTo>
                  <a:pt x="597" y="1196"/>
                </a:lnTo>
                <a:cubicBezTo>
                  <a:pt x="267" y="1196"/>
                  <a:pt x="0" y="928"/>
                  <a:pt x="0" y="598"/>
                </a:cubicBezTo>
                <a:lnTo>
                  <a:pt x="0" y="598"/>
                </a:lnTo>
                <a:cubicBezTo>
                  <a:pt x="0" y="268"/>
                  <a:pt x="267" y="0"/>
                  <a:pt x="597" y="0"/>
                </a:cubicBezTo>
                <a:lnTo>
                  <a:pt x="597" y="0"/>
                </a:lnTo>
                <a:cubicBezTo>
                  <a:pt x="928" y="0"/>
                  <a:pt x="1195" y="268"/>
                  <a:pt x="1195" y="5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69">
            <a:extLst>
              <a:ext uri="{FF2B5EF4-FFF2-40B4-BE49-F238E27FC236}">
                <a16:creationId xmlns:a16="http://schemas.microsoft.com/office/drawing/2014/main" id="{1D82D347-F538-E640-90B8-04A38277C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655" y="4265283"/>
            <a:ext cx="4735007" cy="3323295"/>
          </a:xfrm>
          <a:prstGeom prst="roundRect">
            <a:avLst>
              <a:gd name="adj" fmla="val 13661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0">
            <a:extLst>
              <a:ext uri="{FF2B5EF4-FFF2-40B4-BE49-F238E27FC236}">
                <a16:creationId xmlns:a16="http://schemas.microsoft.com/office/drawing/2014/main" id="{063AA89E-70C7-E44C-840E-E4F01874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430" y="3858801"/>
            <a:ext cx="1746789" cy="1746788"/>
          </a:xfrm>
          <a:custGeom>
            <a:avLst/>
            <a:gdLst>
              <a:gd name="T0" fmla="*/ 1401 w 1402"/>
              <a:gd name="T1" fmla="*/ 701 h 1402"/>
              <a:gd name="T2" fmla="*/ 1401 w 1402"/>
              <a:gd name="T3" fmla="*/ 701 h 1402"/>
              <a:gd name="T4" fmla="*/ 701 w 1402"/>
              <a:gd name="T5" fmla="*/ 1401 h 1402"/>
              <a:gd name="T6" fmla="*/ 701 w 1402"/>
              <a:gd name="T7" fmla="*/ 1401 h 1402"/>
              <a:gd name="T8" fmla="*/ 0 w 1402"/>
              <a:gd name="T9" fmla="*/ 701 h 1402"/>
              <a:gd name="T10" fmla="*/ 0 w 1402"/>
              <a:gd name="T11" fmla="*/ 701 h 1402"/>
              <a:gd name="T12" fmla="*/ 701 w 1402"/>
              <a:gd name="T13" fmla="*/ 0 h 1402"/>
              <a:gd name="T14" fmla="*/ 701 w 1402"/>
              <a:gd name="T15" fmla="*/ 0 h 1402"/>
              <a:gd name="T16" fmla="*/ 1401 w 1402"/>
              <a:gd name="T17" fmla="*/ 70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2" h="1402">
                <a:moveTo>
                  <a:pt x="1401" y="701"/>
                </a:moveTo>
                <a:lnTo>
                  <a:pt x="1401" y="701"/>
                </a:lnTo>
                <a:cubicBezTo>
                  <a:pt x="1401" y="1087"/>
                  <a:pt x="1087" y="1401"/>
                  <a:pt x="701" y="1401"/>
                </a:cubicBezTo>
                <a:lnTo>
                  <a:pt x="701" y="1401"/>
                </a:lnTo>
                <a:cubicBezTo>
                  <a:pt x="313" y="1401"/>
                  <a:pt x="0" y="1087"/>
                  <a:pt x="0" y="701"/>
                </a:cubicBezTo>
                <a:lnTo>
                  <a:pt x="0" y="701"/>
                </a:lnTo>
                <a:cubicBezTo>
                  <a:pt x="0" y="314"/>
                  <a:pt x="313" y="0"/>
                  <a:pt x="701" y="0"/>
                </a:cubicBezTo>
                <a:lnTo>
                  <a:pt x="701" y="0"/>
                </a:lnTo>
                <a:cubicBezTo>
                  <a:pt x="1087" y="0"/>
                  <a:pt x="1401" y="314"/>
                  <a:pt x="1401" y="7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1">
            <a:extLst>
              <a:ext uri="{FF2B5EF4-FFF2-40B4-BE49-F238E27FC236}">
                <a16:creationId xmlns:a16="http://schemas.microsoft.com/office/drawing/2014/main" id="{CE1987E9-4FA0-9A4E-A34B-FB78B474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6768" y="3990633"/>
            <a:ext cx="1488614" cy="1488617"/>
          </a:xfrm>
          <a:custGeom>
            <a:avLst/>
            <a:gdLst>
              <a:gd name="T0" fmla="*/ 1196 w 1197"/>
              <a:gd name="T1" fmla="*/ 598 h 1197"/>
              <a:gd name="T2" fmla="*/ 1196 w 1197"/>
              <a:gd name="T3" fmla="*/ 598 h 1197"/>
              <a:gd name="T4" fmla="*/ 599 w 1197"/>
              <a:gd name="T5" fmla="*/ 1196 h 1197"/>
              <a:gd name="T6" fmla="*/ 599 w 1197"/>
              <a:gd name="T7" fmla="*/ 1196 h 1197"/>
              <a:gd name="T8" fmla="*/ 0 w 1197"/>
              <a:gd name="T9" fmla="*/ 598 h 1197"/>
              <a:gd name="T10" fmla="*/ 0 w 1197"/>
              <a:gd name="T11" fmla="*/ 598 h 1197"/>
              <a:gd name="T12" fmla="*/ 599 w 1197"/>
              <a:gd name="T13" fmla="*/ 0 h 1197"/>
              <a:gd name="T14" fmla="*/ 599 w 1197"/>
              <a:gd name="T15" fmla="*/ 0 h 1197"/>
              <a:gd name="T16" fmla="*/ 1196 w 1197"/>
              <a:gd name="T17" fmla="*/ 598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7" h="1197">
                <a:moveTo>
                  <a:pt x="1196" y="598"/>
                </a:moveTo>
                <a:lnTo>
                  <a:pt x="1196" y="598"/>
                </a:lnTo>
                <a:cubicBezTo>
                  <a:pt x="1196" y="928"/>
                  <a:pt x="929" y="1196"/>
                  <a:pt x="599" y="1196"/>
                </a:cubicBezTo>
                <a:lnTo>
                  <a:pt x="599" y="1196"/>
                </a:lnTo>
                <a:cubicBezTo>
                  <a:pt x="268" y="1196"/>
                  <a:pt x="0" y="928"/>
                  <a:pt x="0" y="598"/>
                </a:cubicBezTo>
                <a:lnTo>
                  <a:pt x="0" y="598"/>
                </a:lnTo>
                <a:cubicBezTo>
                  <a:pt x="0" y="268"/>
                  <a:pt x="268" y="0"/>
                  <a:pt x="599" y="0"/>
                </a:cubicBezTo>
                <a:lnTo>
                  <a:pt x="599" y="0"/>
                </a:lnTo>
                <a:cubicBezTo>
                  <a:pt x="929" y="0"/>
                  <a:pt x="1196" y="268"/>
                  <a:pt x="1196" y="5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72">
            <a:extLst>
              <a:ext uri="{FF2B5EF4-FFF2-40B4-BE49-F238E27FC236}">
                <a16:creationId xmlns:a16="http://schemas.microsoft.com/office/drawing/2014/main" id="{08919576-1E13-2343-ABEB-1B705697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0884" y="4265283"/>
            <a:ext cx="4735007" cy="3323295"/>
          </a:xfrm>
          <a:prstGeom prst="roundRect">
            <a:avLst>
              <a:gd name="adj" fmla="val 13892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73">
            <a:extLst>
              <a:ext uri="{FF2B5EF4-FFF2-40B4-BE49-F238E27FC236}">
                <a16:creationId xmlns:a16="http://schemas.microsoft.com/office/drawing/2014/main" id="{C7988AAF-8429-6747-AC0B-25106A1C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0656" y="3858801"/>
            <a:ext cx="1746789" cy="1746788"/>
          </a:xfrm>
          <a:custGeom>
            <a:avLst/>
            <a:gdLst>
              <a:gd name="T0" fmla="*/ 1401 w 1402"/>
              <a:gd name="T1" fmla="*/ 701 h 1402"/>
              <a:gd name="T2" fmla="*/ 1401 w 1402"/>
              <a:gd name="T3" fmla="*/ 701 h 1402"/>
              <a:gd name="T4" fmla="*/ 700 w 1402"/>
              <a:gd name="T5" fmla="*/ 1401 h 1402"/>
              <a:gd name="T6" fmla="*/ 700 w 1402"/>
              <a:gd name="T7" fmla="*/ 1401 h 1402"/>
              <a:gd name="T8" fmla="*/ 0 w 1402"/>
              <a:gd name="T9" fmla="*/ 701 h 1402"/>
              <a:gd name="T10" fmla="*/ 0 w 1402"/>
              <a:gd name="T11" fmla="*/ 701 h 1402"/>
              <a:gd name="T12" fmla="*/ 700 w 1402"/>
              <a:gd name="T13" fmla="*/ 0 h 1402"/>
              <a:gd name="T14" fmla="*/ 700 w 1402"/>
              <a:gd name="T15" fmla="*/ 0 h 1402"/>
              <a:gd name="T16" fmla="*/ 1401 w 1402"/>
              <a:gd name="T17" fmla="*/ 70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2" h="1402">
                <a:moveTo>
                  <a:pt x="1401" y="701"/>
                </a:moveTo>
                <a:lnTo>
                  <a:pt x="1401" y="701"/>
                </a:lnTo>
                <a:cubicBezTo>
                  <a:pt x="1401" y="1087"/>
                  <a:pt x="1087" y="1401"/>
                  <a:pt x="700" y="1401"/>
                </a:cubicBezTo>
                <a:lnTo>
                  <a:pt x="700" y="1401"/>
                </a:lnTo>
                <a:cubicBezTo>
                  <a:pt x="313" y="1401"/>
                  <a:pt x="0" y="1087"/>
                  <a:pt x="0" y="701"/>
                </a:cubicBezTo>
                <a:lnTo>
                  <a:pt x="0" y="701"/>
                </a:lnTo>
                <a:cubicBezTo>
                  <a:pt x="0" y="314"/>
                  <a:pt x="313" y="0"/>
                  <a:pt x="700" y="0"/>
                </a:cubicBezTo>
                <a:lnTo>
                  <a:pt x="700" y="0"/>
                </a:lnTo>
                <a:cubicBezTo>
                  <a:pt x="1087" y="0"/>
                  <a:pt x="1401" y="314"/>
                  <a:pt x="1401" y="7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74">
            <a:extLst>
              <a:ext uri="{FF2B5EF4-FFF2-40B4-BE49-F238E27FC236}">
                <a16:creationId xmlns:a16="http://schemas.microsoft.com/office/drawing/2014/main" id="{10859995-BAD4-5542-ABC6-98E21D1A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6996" y="3990633"/>
            <a:ext cx="1488614" cy="1488617"/>
          </a:xfrm>
          <a:custGeom>
            <a:avLst/>
            <a:gdLst>
              <a:gd name="T0" fmla="*/ 1196 w 1197"/>
              <a:gd name="T1" fmla="*/ 598 h 1197"/>
              <a:gd name="T2" fmla="*/ 1196 w 1197"/>
              <a:gd name="T3" fmla="*/ 598 h 1197"/>
              <a:gd name="T4" fmla="*/ 598 w 1197"/>
              <a:gd name="T5" fmla="*/ 1196 h 1197"/>
              <a:gd name="T6" fmla="*/ 598 w 1197"/>
              <a:gd name="T7" fmla="*/ 1196 h 1197"/>
              <a:gd name="T8" fmla="*/ 0 w 1197"/>
              <a:gd name="T9" fmla="*/ 598 h 1197"/>
              <a:gd name="T10" fmla="*/ 0 w 1197"/>
              <a:gd name="T11" fmla="*/ 598 h 1197"/>
              <a:gd name="T12" fmla="*/ 598 w 1197"/>
              <a:gd name="T13" fmla="*/ 0 h 1197"/>
              <a:gd name="T14" fmla="*/ 598 w 1197"/>
              <a:gd name="T15" fmla="*/ 0 h 1197"/>
              <a:gd name="T16" fmla="*/ 1196 w 1197"/>
              <a:gd name="T17" fmla="*/ 598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7" h="1197">
                <a:moveTo>
                  <a:pt x="1196" y="598"/>
                </a:moveTo>
                <a:lnTo>
                  <a:pt x="1196" y="598"/>
                </a:lnTo>
                <a:cubicBezTo>
                  <a:pt x="1196" y="928"/>
                  <a:pt x="928" y="1196"/>
                  <a:pt x="598" y="1196"/>
                </a:cubicBezTo>
                <a:lnTo>
                  <a:pt x="598" y="1196"/>
                </a:lnTo>
                <a:cubicBezTo>
                  <a:pt x="268" y="1196"/>
                  <a:pt x="0" y="928"/>
                  <a:pt x="0" y="598"/>
                </a:cubicBezTo>
                <a:lnTo>
                  <a:pt x="0" y="598"/>
                </a:lnTo>
                <a:cubicBezTo>
                  <a:pt x="0" y="268"/>
                  <a:pt x="268" y="0"/>
                  <a:pt x="598" y="0"/>
                </a:cubicBezTo>
                <a:lnTo>
                  <a:pt x="598" y="0"/>
                </a:lnTo>
                <a:cubicBezTo>
                  <a:pt x="928" y="0"/>
                  <a:pt x="1196" y="268"/>
                  <a:pt x="1196" y="5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30EAE-ACEB-B34E-9045-E4DC7A20E20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7633E-4DA4-A843-8435-4BD262D0558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DC2F7-C2CB-0B41-A1B1-158CA0456DA3}"/>
              </a:ext>
            </a:extLst>
          </p:cNvPr>
          <p:cNvSpPr txBox="1"/>
          <p:nvPr/>
        </p:nvSpPr>
        <p:spPr>
          <a:xfrm>
            <a:off x="2109835" y="5089442"/>
            <a:ext cx="37134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D8FFC-F1A1-B745-985A-90C14574EF3E}"/>
              </a:ext>
            </a:extLst>
          </p:cNvPr>
          <p:cNvSpPr txBox="1"/>
          <p:nvPr/>
        </p:nvSpPr>
        <p:spPr>
          <a:xfrm>
            <a:off x="2109835" y="5741509"/>
            <a:ext cx="37134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97F56-27C6-BA48-837B-ECC591593111}"/>
              </a:ext>
            </a:extLst>
          </p:cNvPr>
          <p:cNvSpPr txBox="1"/>
          <p:nvPr/>
        </p:nvSpPr>
        <p:spPr>
          <a:xfrm>
            <a:off x="5149513" y="4464264"/>
            <a:ext cx="136679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6CF5D-BF87-304B-8ED4-5EC3AAFFCBB8}"/>
              </a:ext>
            </a:extLst>
          </p:cNvPr>
          <p:cNvSpPr txBox="1"/>
          <p:nvPr/>
        </p:nvSpPr>
        <p:spPr>
          <a:xfrm>
            <a:off x="7461481" y="5089442"/>
            <a:ext cx="37134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3C765-BF69-FE43-A644-7DEA6439067B}"/>
              </a:ext>
            </a:extLst>
          </p:cNvPr>
          <p:cNvSpPr txBox="1"/>
          <p:nvPr/>
        </p:nvSpPr>
        <p:spPr>
          <a:xfrm>
            <a:off x="7461481" y="5741509"/>
            <a:ext cx="37134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85674-FE88-1846-B39C-FF4F80135CE8}"/>
              </a:ext>
            </a:extLst>
          </p:cNvPr>
          <p:cNvSpPr txBox="1"/>
          <p:nvPr/>
        </p:nvSpPr>
        <p:spPr>
          <a:xfrm>
            <a:off x="10501159" y="4464264"/>
            <a:ext cx="136679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2804EE-775E-EA4A-A06B-9308595A5B04}"/>
              </a:ext>
            </a:extLst>
          </p:cNvPr>
          <p:cNvSpPr txBox="1"/>
          <p:nvPr/>
        </p:nvSpPr>
        <p:spPr>
          <a:xfrm>
            <a:off x="12803502" y="5089442"/>
            <a:ext cx="37134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B7594-BBF7-9246-AB34-8BE923C2A9BE}"/>
              </a:ext>
            </a:extLst>
          </p:cNvPr>
          <p:cNvSpPr txBox="1"/>
          <p:nvPr/>
        </p:nvSpPr>
        <p:spPr>
          <a:xfrm>
            <a:off x="12803502" y="5741509"/>
            <a:ext cx="37134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DAD7A-E1A3-E449-B4A8-B5CEA17AEC6B}"/>
              </a:ext>
            </a:extLst>
          </p:cNvPr>
          <p:cNvSpPr txBox="1"/>
          <p:nvPr/>
        </p:nvSpPr>
        <p:spPr>
          <a:xfrm>
            <a:off x="15843180" y="4464264"/>
            <a:ext cx="136679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BFFC03-585D-DD48-8AD6-0704A779C152}"/>
              </a:ext>
            </a:extLst>
          </p:cNvPr>
          <p:cNvSpPr txBox="1"/>
          <p:nvPr/>
        </p:nvSpPr>
        <p:spPr>
          <a:xfrm>
            <a:off x="18155149" y="5089442"/>
            <a:ext cx="37134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51DB3F-7A2C-B640-BE14-D641708EF9E8}"/>
              </a:ext>
            </a:extLst>
          </p:cNvPr>
          <p:cNvSpPr txBox="1"/>
          <p:nvPr/>
        </p:nvSpPr>
        <p:spPr>
          <a:xfrm>
            <a:off x="18155149" y="5741509"/>
            <a:ext cx="371344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297937-E675-774F-81E9-813E50950D09}"/>
              </a:ext>
            </a:extLst>
          </p:cNvPr>
          <p:cNvSpPr txBox="1"/>
          <p:nvPr/>
        </p:nvSpPr>
        <p:spPr>
          <a:xfrm>
            <a:off x="21194827" y="4464264"/>
            <a:ext cx="136679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90%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6B0CA09-0F9D-8F4F-9417-0336D4F23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092910"/>
              </p:ext>
            </p:extLst>
          </p:nvPr>
        </p:nvGraphicFramePr>
        <p:xfrm>
          <a:off x="1520825" y="7719775"/>
          <a:ext cx="21336000" cy="4553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773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3">
            <a:extLst>
              <a:ext uri="{FF2B5EF4-FFF2-40B4-BE49-F238E27FC236}">
                <a16:creationId xmlns:a16="http://schemas.microsoft.com/office/drawing/2014/main" id="{9A7FAA6B-0A87-754C-A794-D8D629B5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72" y="3358932"/>
            <a:ext cx="4663599" cy="4284576"/>
          </a:xfrm>
          <a:prstGeom prst="round2DiagRect">
            <a:avLst>
              <a:gd name="adj1" fmla="val 26407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64">
            <a:extLst>
              <a:ext uri="{FF2B5EF4-FFF2-40B4-BE49-F238E27FC236}">
                <a16:creationId xmlns:a16="http://schemas.microsoft.com/office/drawing/2014/main" id="{3B5F9BED-7BAC-FD4C-A1B7-240CFD15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561" y="6588844"/>
            <a:ext cx="2103839" cy="2103835"/>
          </a:xfrm>
          <a:custGeom>
            <a:avLst/>
            <a:gdLst>
              <a:gd name="T0" fmla="*/ 1690 w 1691"/>
              <a:gd name="T1" fmla="*/ 844 h 1690"/>
              <a:gd name="T2" fmla="*/ 1690 w 1691"/>
              <a:gd name="T3" fmla="*/ 844 h 1690"/>
              <a:gd name="T4" fmla="*/ 845 w 1691"/>
              <a:gd name="T5" fmla="*/ 1689 h 1690"/>
              <a:gd name="T6" fmla="*/ 845 w 1691"/>
              <a:gd name="T7" fmla="*/ 1689 h 1690"/>
              <a:gd name="T8" fmla="*/ 0 w 1691"/>
              <a:gd name="T9" fmla="*/ 844 h 1690"/>
              <a:gd name="T10" fmla="*/ 0 w 1691"/>
              <a:gd name="T11" fmla="*/ 844 h 1690"/>
              <a:gd name="T12" fmla="*/ 845 w 1691"/>
              <a:gd name="T13" fmla="*/ 0 h 1690"/>
              <a:gd name="T14" fmla="*/ 845 w 1691"/>
              <a:gd name="T15" fmla="*/ 0 h 1690"/>
              <a:gd name="T16" fmla="*/ 1690 w 1691"/>
              <a:gd name="T17" fmla="*/ 844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0">
                <a:moveTo>
                  <a:pt x="1690" y="844"/>
                </a:moveTo>
                <a:lnTo>
                  <a:pt x="1690" y="844"/>
                </a:lnTo>
                <a:cubicBezTo>
                  <a:pt x="1690" y="1310"/>
                  <a:pt x="1312" y="1689"/>
                  <a:pt x="845" y="1689"/>
                </a:cubicBezTo>
                <a:lnTo>
                  <a:pt x="845" y="1689"/>
                </a:lnTo>
                <a:cubicBezTo>
                  <a:pt x="379" y="1689"/>
                  <a:pt x="0" y="1310"/>
                  <a:pt x="0" y="844"/>
                </a:cubicBezTo>
                <a:lnTo>
                  <a:pt x="0" y="844"/>
                </a:lnTo>
                <a:cubicBezTo>
                  <a:pt x="0" y="377"/>
                  <a:pt x="379" y="0"/>
                  <a:pt x="845" y="0"/>
                </a:cubicBezTo>
                <a:lnTo>
                  <a:pt x="845" y="0"/>
                </a:lnTo>
                <a:cubicBezTo>
                  <a:pt x="1312" y="0"/>
                  <a:pt x="1690" y="377"/>
                  <a:pt x="1690" y="8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65">
            <a:extLst>
              <a:ext uri="{FF2B5EF4-FFF2-40B4-BE49-F238E27FC236}">
                <a16:creationId xmlns:a16="http://schemas.microsoft.com/office/drawing/2014/main" id="{21F43EF6-1C02-C949-851D-E9B07652B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65" y="6742648"/>
            <a:ext cx="1796228" cy="1796224"/>
          </a:xfrm>
          <a:custGeom>
            <a:avLst/>
            <a:gdLst>
              <a:gd name="T0" fmla="*/ 1443 w 1444"/>
              <a:gd name="T1" fmla="*/ 720 h 1442"/>
              <a:gd name="T2" fmla="*/ 1443 w 1444"/>
              <a:gd name="T3" fmla="*/ 720 h 1442"/>
              <a:gd name="T4" fmla="*/ 722 w 1444"/>
              <a:gd name="T5" fmla="*/ 1441 h 1442"/>
              <a:gd name="T6" fmla="*/ 722 w 1444"/>
              <a:gd name="T7" fmla="*/ 1441 h 1442"/>
              <a:gd name="T8" fmla="*/ 0 w 1444"/>
              <a:gd name="T9" fmla="*/ 720 h 1442"/>
              <a:gd name="T10" fmla="*/ 0 w 1444"/>
              <a:gd name="T11" fmla="*/ 720 h 1442"/>
              <a:gd name="T12" fmla="*/ 722 w 1444"/>
              <a:gd name="T13" fmla="*/ 0 h 1442"/>
              <a:gd name="T14" fmla="*/ 722 w 1444"/>
              <a:gd name="T15" fmla="*/ 0 h 1442"/>
              <a:gd name="T16" fmla="*/ 1443 w 1444"/>
              <a:gd name="T17" fmla="*/ 72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4" h="1442">
                <a:moveTo>
                  <a:pt x="1443" y="720"/>
                </a:moveTo>
                <a:lnTo>
                  <a:pt x="1443" y="720"/>
                </a:lnTo>
                <a:cubicBezTo>
                  <a:pt x="1443" y="1118"/>
                  <a:pt x="1120" y="1441"/>
                  <a:pt x="722" y="1441"/>
                </a:cubicBezTo>
                <a:lnTo>
                  <a:pt x="722" y="1441"/>
                </a:lnTo>
                <a:cubicBezTo>
                  <a:pt x="323" y="1441"/>
                  <a:pt x="0" y="1118"/>
                  <a:pt x="0" y="720"/>
                </a:cubicBezTo>
                <a:lnTo>
                  <a:pt x="0" y="720"/>
                </a:lnTo>
                <a:cubicBezTo>
                  <a:pt x="0" y="322"/>
                  <a:pt x="323" y="0"/>
                  <a:pt x="722" y="0"/>
                </a:cubicBezTo>
                <a:lnTo>
                  <a:pt x="722" y="0"/>
                </a:lnTo>
                <a:cubicBezTo>
                  <a:pt x="1120" y="0"/>
                  <a:pt x="1443" y="322"/>
                  <a:pt x="1443" y="7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140">
            <a:extLst>
              <a:ext uri="{FF2B5EF4-FFF2-40B4-BE49-F238E27FC236}">
                <a16:creationId xmlns:a16="http://schemas.microsoft.com/office/drawing/2014/main" id="{3F2FE518-1127-6741-8366-29D959B7F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131" y="8868457"/>
            <a:ext cx="4592187" cy="1065652"/>
          </a:xfrm>
          <a:prstGeom prst="roundRect">
            <a:avLst>
              <a:gd name="adj" fmla="val 13212"/>
            </a:avLst>
          </a:pr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01643C1-BFEE-9143-8920-EF0D456D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94" y="6951385"/>
            <a:ext cx="1377505" cy="1377505"/>
          </a:xfrm>
          <a:custGeom>
            <a:avLst/>
            <a:gdLst>
              <a:gd name="connsiteX0" fmla="*/ 432966 w 1377505"/>
              <a:gd name="connsiteY0" fmla="*/ 817270 h 1377505"/>
              <a:gd name="connsiteX1" fmla="*/ 279494 w 1377505"/>
              <a:gd name="connsiteY1" fmla="*/ 996945 h 1377505"/>
              <a:gd name="connsiteX2" fmla="*/ 242061 w 1377505"/>
              <a:gd name="connsiteY2" fmla="*/ 1157903 h 1377505"/>
              <a:gd name="connsiteX3" fmla="*/ 411754 w 1377505"/>
              <a:gd name="connsiteY3" fmla="*/ 1273943 h 1377505"/>
              <a:gd name="connsiteX4" fmla="*/ 411754 w 1377505"/>
              <a:gd name="connsiteY4" fmla="*/ 1053093 h 1377505"/>
              <a:gd name="connsiteX5" fmla="*/ 431718 w 1377505"/>
              <a:gd name="connsiteY5" fmla="*/ 1033129 h 1377505"/>
              <a:gd name="connsiteX6" fmla="*/ 452930 w 1377505"/>
              <a:gd name="connsiteY6" fmla="*/ 1053093 h 1377505"/>
              <a:gd name="connsiteX7" fmla="*/ 452930 w 1377505"/>
              <a:gd name="connsiteY7" fmla="*/ 1291411 h 1377505"/>
              <a:gd name="connsiteX8" fmla="*/ 525299 w 1377505"/>
              <a:gd name="connsiteY8" fmla="*/ 1316366 h 1377505"/>
              <a:gd name="connsiteX9" fmla="*/ 526547 w 1377505"/>
              <a:gd name="connsiteY9" fmla="*/ 1316366 h 1377505"/>
              <a:gd name="connsiteX10" fmla="*/ 555245 w 1377505"/>
              <a:gd name="connsiteY10" fmla="*/ 1322605 h 1377505"/>
              <a:gd name="connsiteX11" fmla="*/ 558988 w 1377505"/>
              <a:gd name="connsiteY11" fmla="*/ 1323853 h 1377505"/>
              <a:gd name="connsiteX12" fmla="*/ 585190 w 1377505"/>
              <a:gd name="connsiteY12" fmla="*/ 1328844 h 1377505"/>
              <a:gd name="connsiteX13" fmla="*/ 591429 w 1377505"/>
              <a:gd name="connsiteY13" fmla="*/ 1330091 h 1377505"/>
              <a:gd name="connsiteX14" fmla="*/ 615136 w 1377505"/>
              <a:gd name="connsiteY14" fmla="*/ 1333835 h 1377505"/>
              <a:gd name="connsiteX15" fmla="*/ 623870 w 1377505"/>
              <a:gd name="connsiteY15" fmla="*/ 1333835 h 1377505"/>
              <a:gd name="connsiteX16" fmla="*/ 647577 w 1377505"/>
              <a:gd name="connsiteY16" fmla="*/ 1335082 h 1377505"/>
              <a:gd name="connsiteX17" fmla="*/ 656312 w 1377505"/>
              <a:gd name="connsiteY17" fmla="*/ 1336330 h 1377505"/>
              <a:gd name="connsiteX18" fmla="*/ 688753 w 1377505"/>
              <a:gd name="connsiteY18" fmla="*/ 1336330 h 1377505"/>
              <a:gd name="connsiteX19" fmla="*/ 721194 w 1377505"/>
              <a:gd name="connsiteY19" fmla="*/ 1336330 h 1377505"/>
              <a:gd name="connsiteX20" fmla="*/ 729928 w 1377505"/>
              <a:gd name="connsiteY20" fmla="*/ 1335082 h 1377505"/>
              <a:gd name="connsiteX21" fmla="*/ 753635 w 1377505"/>
              <a:gd name="connsiteY21" fmla="*/ 1333835 h 1377505"/>
              <a:gd name="connsiteX22" fmla="*/ 761122 w 1377505"/>
              <a:gd name="connsiteY22" fmla="*/ 1333835 h 1377505"/>
              <a:gd name="connsiteX23" fmla="*/ 786077 w 1377505"/>
              <a:gd name="connsiteY23" fmla="*/ 1330091 h 1377505"/>
              <a:gd name="connsiteX24" fmla="*/ 792315 w 1377505"/>
              <a:gd name="connsiteY24" fmla="*/ 1328844 h 1377505"/>
              <a:gd name="connsiteX25" fmla="*/ 818518 w 1377505"/>
              <a:gd name="connsiteY25" fmla="*/ 1323853 h 1377505"/>
              <a:gd name="connsiteX26" fmla="*/ 822261 w 1377505"/>
              <a:gd name="connsiteY26" fmla="*/ 1322605 h 1377505"/>
              <a:gd name="connsiteX27" fmla="*/ 849711 w 1377505"/>
              <a:gd name="connsiteY27" fmla="*/ 1316366 h 1377505"/>
              <a:gd name="connsiteX28" fmla="*/ 850959 w 1377505"/>
              <a:gd name="connsiteY28" fmla="*/ 1316366 h 1377505"/>
              <a:gd name="connsiteX29" fmla="*/ 925824 w 1377505"/>
              <a:gd name="connsiteY29" fmla="*/ 1291411 h 1377505"/>
              <a:gd name="connsiteX30" fmla="*/ 925824 w 1377505"/>
              <a:gd name="connsiteY30" fmla="*/ 1053093 h 1377505"/>
              <a:gd name="connsiteX31" fmla="*/ 945787 w 1377505"/>
              <a:gd name="connsiteY31" fmla="*/ 1033129 h 1377505"/>
              <a:gd name="connsiteX32" fmla="*/ 965751 w 1377505"/>
              <a:gd name="connsiteY32" fmla="*/ 1053093 h 1377505"/>
              <a:gd name="connsiteX33" fmla="*/ 965751 w 1377505"/>
              <a:gd name="connsiteY33" fmla="*/ 1273943 h 1377505"/>
              <a:gd name="connsiteX34" fmla="*/ 1135444 w 1377505"/>
              <a:gd name="connsiteY34" fmla="*/ 1157903 h 1377505"/>
              <a:gd name="connsiteX35" fmla="*/ 1098012 w 1377505"/>
              <a:gd name="connsiteY35" fmla="*/ 995697 h 1377505"/>
              <a:gd name="connsiteX36" fmla="*/ 943292 w 1377505"/>
              <a:gd name="connsiteY36" fmla="*/ 817270 h 1377505"/>
              <a:gd name="connsiteX37" fmla="*/ 686008 w 1377505"/>
              <a:gd name="connsiteY37" fmla="*/ 282757 h 1377505"/>
              <a:gd name="connsiteX38" fmla="*/ 501344 w 1377505"/>
              <a:gd name="connsiteY38" fmla="*/ 466910 h 1377505"/>
              <a:gd name="connsiteX39" fmla="*/ 686008 w 1377505"/>
              <a:gd name="connsiteY39" fmla="*/ 649820 h 1377505"/>
              <a:gd name="connsiteX40" fmla="*/ 869424 w 1377505"/>
              <a:gd name="connsiteY40" fmla="*/ 466910 h 1377505"/>
              <a:gd name="connsiteX41" fmla="*/ 686008 w 1377505"/>
              <a:gd name="connsiteY41" fmla="*/ 282757 h 1377505"/>
              <a:gd name="connsiteX42" fmla="*/ 686008 w 1377505"/>
              <a:gd name="connsiteY42" fmla="*/ 241695 h 1377505"/>
              <a:gd name="connsiteX43" fmla="*/ 910600 w 1377505"/>
              <a:gd name="connsiteY43" fmla="*/ 466910 h 1377505"/>
              <a:gd name="connsiteX44" fmla="*/ 686008 w 1377505"/>
              <a:gd name="connsiteY44" fmla="*/ 690881 h 1377505"/>
              <a:gd name="connsiteX45" fmla="*/ 461417 w 1377505"/>
              <a:gd name="connsiteY45" fmla="*/ 466910 h 1377505"/>
              <a:gd name="connsiteX46" fmla="*/ 686008 w 1377505"/>
              <a:gd name="connsiteY46" fmla="*/ 241695 h 1377505"/>
              <a:gd name="connsiteX47" fmla="*/ 688753 w 1377505"/>
              <a:gd name="connsiteY47" fmla="*/ 39927 h 1377505"/>
              <a:gd name="connsiteX48" fmla="*/ 39928 w 1377505"/>
              <a:gd name="connsiteY48" fmla="*/ 688753 h 1377505"/>
              <a:gd name="connsiteX49" fmla="*/ 208372 w 1377505"/>
              <a:gd name="connsiteY49" fmla="*/ 1124214 h 1377505"/>
              <a:gd name="connsiteX50" fmla="*/ 239566 w 1377505"/>
              <a:gd name="connsiteY50" fmla="*/ 986963 h 1377505"/>
              <a:gd name="connsiteX51" fmla="*/ 432966 w 1377505"/>
              <a:gd name="connsiteY51" fmla="*/ 777342 h 1377505"/>
              <a:gd name="connsiteX52" fmla="*/ 943292 w 1377505"/>
              <a:gd name="connsiteY52" fmla="*/ 777342 h 1377505"/>
              <a:gd name="connsiteX53" fmla="*/ 1137939 w 1377505"/>
              <a:gd name="connsiteY53" fmla="*/ 985715 h 1377505"/>
              <a:gd name="connsiteX54" fmla="*/ 1169133 w 1377505"/>
              <a:gd name="connsiteY54" fmla="*/ 1124214 h 1377505"/>
              <a:gd name="connsiteX55" fmla="*/ 1336330 w 1377505"/>
              <a:gd name="connsiteY55" fmla="*/ 688753 h 1377505"/>
              <a:gd name="connsiteX56" fmla="*/ 688753 w 1377505"/>
              <a:gd name="connsiteY56" fmla="*/ 39927 h 1377505"/>
              <a:gd name="connsiteX57" fmla="*/ 688753 w 1377505"/>
              <a:gd name="connsiteY57" fmla="*/ 0 h 1377505"/>
              <a:gd name="connsiteX58" fmla="*/ 1377505 w 1377505"/>
              <a:gd name="connsiteY58" fmla="*/ 688753 h 1377505"/>
              <a:gd name="connsiteX59" fmla="*/ 1179115 w 1377505"/>
              <a:gd name="connsiteY59" fmla="*/ 1171628 h 1377505"/>
              <a:gd name="connsiteX60" fmla="*/ 1171628 w 1377505"/>
              <a:gd name="connsiteY60" fmla="*/ 1180362 h 1377505"/>
              <a:gd name="connsiteX61" fmla="*/ 827252 w 1377505"/>
              <a:gd name="connsiteY61" fmla="*/ 1363780 h 1377505"/>
              <a:gd name="connsiteX62" fmla="*/ 797306 w 1377505"/>
              <a:gd name="connsiteY62" fmla="*/ 1368771 h 1377505"/>
              <a:gd name="connsiteX63" fmla="*/ 792315 w 1377505"/>
              <a:gd name="connsiteY63" fmla="*/ 1370019 h 1377505"/>
              <a:gd name="connsiteX64" fmla="*/ 764865 w 1377505"/>
              <a:gd name="connsiteY64" fmla="*/ 1372514 h 1377505"/>
              <a:gd name="connsiteX65" fmla="*/ 758626 w 1377505"/>
              <a:gd name="connsiteY65" fmla="*/ 1373762 h 1377505"/>
              <a:gd name="connsiteX66" fmla="*/ 731176 w 1377505"/>
              <a:gd name="connsiteY66" fmla="*/ 1376258 h 1377505"/>
              <a:gd name="connsiteX67" fmla="*/ 723690 w 1377505"/>
              <a:gd name="connsiteY67" fmla="*/ 1376258 h 1377505"/>
              <a:gd name="connsiteX68" fmla="*/ 688753 w 1377505"/>
              <a:gd name="connsiteY68" fmla="*/ 1377505 h 1377505"/>
              <a:gd name="connsiteX69" fmla="*/ 653816 w 1377505"/>
              <a:gd name="connsiteY69" fmla="*/ 1376258 h 1377505"/>
              <a:gd name="connsiteX70" fmla="*/ 645082 w 1377505"/>
              <a:gd name="connsiteY70" fmla="*/ 1376258 h 1377505"/>
              <a:gd name="connsiteX71" fmla="*/ 618879 w 1377505"/>
              <a:gd name="connsiteY71" fmla="*/ 1373762 h 1377505"/>
              <a:gd name="connsiteX72" fmla="*/ 611393 w 1377505"/>
              <a:gd name="connsiteY72" fmla="*/ 1372514 h 1377505"/>
              <a:gd name="connsiteX73" fmla="*/ 583943 w 1377505"/>
              <a:gd name="connsiteY73" fmla="*/ 1370019 h 1377505"/>
              <a:gd name="connsiteX74" fmla="*/ 580199 w 1377505"/>
              <a:gd name="connsiteY74" fmla="*/ 1368771 h 1377505"/>
              <a:gd name="connsiteX75" fmla="*/ 550254 w 1377505"/>
              <a:gd name="connsiteY75" fmla="*/ 1363780 h 1377505"/>
              <a:gd name="connsiteX76" fmla="*/ 549006 w 1377505"/>
              <a:gd name="connsiteY76" fmla="*/ 1363780 h 1377505"/>
              <a:gd name="connsiteX77" fmla="*/ 205877 w 1377505"/>
              <a:gd name="connsiteY77" fmla="*/ 1180362 h 1377505"/>
              <a:gd name="connsiteX78" fmla="*/ 197143 w 1377505"/>
              <a:gd name="connsiteY78" fmla="*/ 1171628 h 1377505"/>
              <a:gd name="connsiteX79" fmla="*/ 0 w 1377505"/>
              <a:gd name="connsiteY79" fmla="*/ 688753 h 1377505"/>
              <a:gd name="connsiteX80" fmla="*/ 688753 w 1377505"/>
              <a:gd name="connsiteY80" fmla="*/ 0 h 1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377505" h="1377505">
                <a:moveTo>
                  <a:pt x="432966" y="817270"/>
                </a:moveTo>
                <a:cubicBezTo>
                  <a:pt x="350615" y="817270"/>
                  <a:pt x="326908" y="824757"/>
                  <a:pt x="279494" y="996945"/>
                </a:cubicBezTo>
                <a:lnTo>
                  <a:pt x="242061" y="1157903"/>
                </a:lnTo>
                <a:cubicBezTo>
                  <a:pt x="291971" y="1205317"/>
                  <a:pt x="349367" y="1245245"/>
                  <a:pt x="411754" y="1273943"/>
                </a:cubicBezTo>
                <a:lnTo>
                  <a:pt x="411754" y="1053093"/>
                </a:lnTo>
                <a:cubicBezTo>
                  <a:pt x="411754" y="1041863"/>
                  <a:pt x="420488" y="1033129"/>
                  <a:pt x="431718" y="1033129"/>
                </a:cubicBezTo>
                <a:cubicBezTo>
                  <a:pt x="442948" y="1033129"/>
                  <a:pt x="452930" y="1041863"/>
                  <a:pt x="452930" y="1053093"/>
                </a:cubicBezTo>
                <a:lnTo>
                  <a:pt x="452930" y="1291411"/>
                </a:lnTo>
                <a:cubicBezTo>
                  <a:pt x="475389" y="1301393"/>
                  <a:pt x="500344" y="1310127"/>
                  <a:pt x="525299" y="1316366"/>
                </a:cubicBezTo>
                <a:cubicBezTo>
                  <a:pt x="526547" y="1316366"/>
                  <a:pt x="526547" y="1316366"/>
                  <a:pt x="526547" y="1316366"/>
                </a:cubicBezTo>
                <a:cubicBezTo>
                  <a:pt x="536528" y="1320109"/>
                  <a:pt x="545263" y="1321357"/>
                  <a:pt x="555245" y="1322605"/>
                </a:cubicBezTo>
                <a:cubicBezTo>
                  <a:pt x="556492" y="1322605"/>
                  <a:pt x="557740" y="1323853"/>
                  <a:pt x="558988" y="1323853"/>
                </a:cubicBezTo>
                <a:cubicBezTo>
                  <a:pt x="567722" y="1326348"/>
                  <a:pt x="576456" y="1327596"/>
                  <a:pt x="585190" y="1328844"/>
                </a:cubicBezTo>
                <a:cubicBezTo>
                  <a:pt x="587686" y="1328844"/>
                  <a:pt x="588934" y="1328844"/>
                  <a:pt x="591429" y="1330091"/>
                </a:cubicBezTo>
                <a:cubicBezTo>
                  <a:pt x="598915" y="1331339"/>
                  <a:pt x="607650" y="1331339"/>
                  <a:pt x="615136" y="1333835"/>
                </a:cubicBezTo>
                <a:cubicBezTo>
                  <a:pt x="617632" y="1333835"/>
                  <a:pt x="621375" y="1333835"/>
                  <a:pt x="623870" y="1333835"/>
                </a:cubicBezTo>
                <a:cubicBezTo>
                  <a:pt x="631357" y="1335082"/>
                  <a:pt x="638843" y="1335082"/>
                  <a:pt x="647577" y="1335082"/>
                </a:cubicBezTo>
                <a:cubicBezTo>
                  <a:pt x="651321" y="1335082"/>
                  <a:pt x="652568" y="1336330"/>
                  <a:pt x="656312" y="1336330"/>
                </a:cubicBezTo>
                <a:cubicBezTo>
                  <a:pt x="667541" y="1336330"/>
                  <a:pt x="677523" y="1336330"/>
                  <a:pt x="688753" y="1336330"/>
                </a:cubicBezTo>
                <a:cubicBezTo>
                  <a:pt x="699982" y="1336330"/>
                  <a:pt x="709964" y="1336330"/>
                  <a:pt x="721194" y="1336330"/>
                </a:cubicBezTo>
                <a:cubicBezTo>
                  <a:pt x="723690" y="1336330"/>
                  <a:pt x="727433" y="1335082"/>
                  <a:pt x="729928" y="1335082"/>
                </a:cubicBezTo>
                <a:cubicBezTo>
                  <a:pt x="737415" y="1335082"/>
                  <a:pt x="746149" y="1335082"/>
                  <a:pt x="753635" y="1333835"/>
                </a:cubicBezTo>
                <a:cubicBezTo>
                  <a:pt x="756131" y="1333835"/>
                  <a:pt x="758626" y="1333835"/>
                  <a:pt x="761122" y="1333835"/>
                </a:cubicBezTo>
                <a:cubicBezTo>
                  <a:pt x="769856" y="1331339"/>
                  <a:pt x="778590" y="1331339"/>
                  <a:pt x="786077" y="1330091"/>
                </a:cubicBezTo>
                <a:cubicBezTo>
                  <a:pt x="788572" y="1328844"/>
                  <a:pt x="789820" y="1328844"/>
                  <a:pt x="792315" y="1328844"/>
                </a:cubicBezTo>
                <a:cubicBezTo>
                  <a:pt x="801049" y="1327596"/>
                  <a:pt x="809784" y="1326348"/>
                  <a:pt x="818518" y="1323853"/>
                </a:cubicBezTo>
                <a:cubicBezTo>
                  <a:pt x="819766" y="1323853"/>
                  <a:pt x="821013" y="1322605"/>
                  <a:pt x="822261" y="1322605"/>
                </a:cubicBezTo>
                <a:cubicBezTo>
                  <a:pt x="832243" y="1321357"/>
                  <a:pt x="840977" y="1320109"/>
                  <a:pt x="849711" y="1316366"/>
                </a:cubicBezTo>
                <a:cubicBezTo>
                  <a:pt x="850959" y="1316366"/>
                  <a:pt x="850959" y="1316366"/>
                  <a:pt x="850959" y="1316366"/>
                </a:cubicBezTo>
                <a:cubicBezTo>
                  <a:pt x="877162" y="1310127"/>
                  <a:pt x="900869" y="1301393"/>
                  <a:pt x="925824" y="1291411"/>
                </a:cubicBezTo>
                <a:lnTo>
                  <a:pt x="925824" y="1053093"/>
                </a:lnTo>
                <a:cubicBezTo>
                  <a:pt x="925824" y="1041863"/>
                  <a:pt x="933310" y="1033129"/>
                  <a:pt x="945787" y="1033129"/>
                </a:cubicBezTo>
                <a:cubicBezTo>
                  <a:pt x="957017" y="1033129"/>
                  <a:pt x="965751" y="1041863"/>
                  <a:pt x="965751" y="1053093"/>
                </a:cubicBezTo>
                <a:lnTo>
                  <a:pt x="965751" y="1273943"/>
                </a:lnTo>
                <a:cubicBezTo>
                  <a:pt x="1028138" y="1245245"/>
                  <a:pt x="1085534" y="1205317"/>
                  <a:pt x="1135444" y="1157903"/>
                </a:cubicBezTo>
                <a:lnTo>
                  <a:pt x="1098012" y="995697"/>
                </a:lnTo>
                <a:cubicBezTo>
                  <a:pt x="1049350" y="824757"/>
                  <a:pt x="1025643" y="817270"/>
                  <a:pt x="943292" y="817270"/>
                </a:cubicBezTo>
                <a:close/>
                <a:moveTo>
                  <a:pt x="686008" y="282757"/>
                </a:moveTo>
                <a:cubicBezTo>
                  <a:pt x="583695" y="282757"/>
                  <a:pt x="501344" y="364879"/>
                  <a:pt x="501344" y="466910"/>
                </a:cubicBezTo>
                <a:cubicBezTo>
                  <a:pt x="501344" y="567697"/>
                  <a:pt x="583695" y="649820"/>
                  <a:pt x="686008" y="649820"/>
                </a:cubicBezTo>
                <a:cubicBezTo>
                  <a:pt x="787074" y="649820"/>
                  <a:pt x="869424" y="567697"/>
                  <a:pt x="869424" y="466910"/>
                </a:cubicBezTo>
                <a:cubicBezTo>
                  <a:pt x="869424" y="364879"/>
                  <a:pt x="787074" y="282757"/>
                  <a:pt x="686008" y="282757"/>
                </a:cubicBezTo>
                <a:close/>
                <a:moveTo>
                  <a:pt x="686008" y="241695"/>
                </a:moveTo>
                <a:cubicBezTo>
                  <a:pt x="809533" y="241695"/>
                  <a:pt x="910600" y="342482"/>
                  <a:pt x="910600" y="466910"/>
                </a:cubicBezTo>
                <a:cubicBezTo>
                  <a:pt x="910600" y="590094"/>
                  <a:pt x="809533" y="690881"/>
                  <a:pt x="686008" y="690881"/>
                </a:cubicBezTo>
                <a:cubicBezTo>
                  <a:pt x="561235" y="690881"/>
                  <a:pt x="461417" y="590094"/>
                  <a:pt x="461417" y="466910"/>
                </a:cubicBezTo>
                <a:cubicBezTo>
                  <a:pt x="461417" y="342482"/>
                  <a:pt x="561235" y="241695"/>
                  <a:pt x="686008" y="241695"/>
                </a:cubicBezTo>
                <a:close/>
                <a:moveTo>
                  <a:pt x="688753" y="39927"/>
                </a:moveTo>
                <a:cubicBezTo>
                  <a:pt x="330651" y="39927"/>
                  <a:pt x="39928" y="330651"/>
                  <a:pt x="39928" y="688753"/>
                </a:cubicBezTo>
                <a:cubicBezTo>
                  <a:pt x="39928" y="855950"/>
                  <a:pt x="103562" y="1009422"/>
                  <a:pt x="208372" y="1124214"/>
                </a:cubicBezTo>
                <a:lnTo>
                  <a:pt x="239566" y="986963"/>
                </a:lnTo>
                <a:cubicBezTo>
                  <a:pt x="289476" y="812279"/>
                  <a:pt x="320669" y="777342"/>
                  <a:pt x="432966" y="777342"/>
                </a:cubicBezTo>
                <a:lnTo>
                  <a:pt x="943292" y="777342"/>
                </a:lnTo>
                <a:cubicBezTo>
                  <a:pt x="1055588" y="777342"/>
                  <a:pt x="1088030" y="812279"/>
                  <a:pt x="1137939" y="985715"/>
                </a:cubicBezTo>
                <a:lnTo>
                  <a:pt x="1169133" y="1124214"/>
                </a:lnTo>
                <a:cubicBezTo>
                  <a:pt x="1273943" y="1009422"/>
                  <a:pt x="1336330" y="855950"/>
                  <a:pt x="1336330" y="688753"/>
                </a:cubicBezTo>
                <a:cubicBezTo>
                  <a:pt x="1336330" y="330651"/>
                  <a:pt x="1045607" y="39927"/>
                  <a:pt x="688753" y="39927"/>
                </a:cubicBezTo>
                <a:close/>
                <a:moveTo>
                  <a:pt x="688753" y="0"/>
                </a:moveTo>
                <a:cubicBezTo>
                  <a:pt x="1068066" y="0"/>
                  <a:pt x="1377505" y="308192"/>
                  <a:pt x="1377505" y="688753"/>
                </a:cubicBezTo>
                <a:cubicBezTo>
                  <a:pt x="1377505" y="875914"/>
                  <a:pt x="1301393" y="1046854"/>
                  <a:pt x="1179115" y="1171628"/>
                </a:cubicBezTo>
                <a:lnTo>
                  <a:pt x="1171628" y="1180362"/>
                </a:lnTo>
                <a:cubicBezTo>
                  <a:pt x="1075552" y="1273943"/>
                  <a:pt x="957017" y="1336330"/>
                  <a:pt x="827252" y="1363780"/>
                </a:cubicBezTo>
                <a:cubicBezTo>
                  <a:pt x="817270" y="1365028"/>
                  <a:pt x="807288" y="1367524"/>
                  <a:pt x="797306" y="1368771"/>
                </a:cubicBezTo>
                <a:cubicBezTo>
                  <a:pt x="796058" y="1368771"/>
                  <a:pt x="794811" y="1368771"/>
                  <a:pt x="792315" y="1370019"/>
                </a:cubicBezTo>
                <a:cubicBezTo>
                  <a:pt x="783581" y="1371267"/>
                  <a:pt x="774847" y="1372514"/>
                  <a:pt x="764865" y="1372514"/>
                </a:cubicBezTo>
                <a:cubicBezTo>
                  <a:pt x="762369" y="1373762"/>
                  <a:pt x="761122" y="1373762"/>
                  <a:pt x="758626" y="1373762"/>
                </a:cubicBezTo>
                <a:cubicBezTo>
                  <a:pt x="748644" y="1375010"/>
                  <a:pt x="741158" y="1375010"/>
                  <a:pt x="731176" y="1376258"/>
                </a:cubicBezTo>
                <a:cubicBezTo>
                  <a:pt x="728680" y="1376258"/>
                  <a:pt x="726185" y="1376258"/>
                  <a:pt x="723690" y="1376258"/>
                </a:cubicBezTo>
                <a:cubicBezTo>
                  <a:pt x="711212" y="1377505"/>
                  <a:pt x="699982" y="1377505"/>
                  <a:pt x="688753" y="1377505"/>
                </a:cubicBezTo>
                <a:cubicBezTo>
                  <a:pt x="676275" y="1377505"/>
                  <a:pt x="665046" y="1377505"/>
                  <a:pt x="653816" y="1376258"/>
                </a:cubicBezTo>
                <a:cubicBezTo>
                  <a:pt x="651321" y="1376258"/>
                  <a:pt x="648825" y="1376258"/>
                  <a:pt x="645082" y="1376258"/>
                </a:cubicBezTo>
                <a:cubicBezTo>
                  <a:pt x="637595" y="1375010"/>
                  <a:pt x="627614" y="1375010"/>
                  <a:pt x="618879" y="1373762"/>
                </a:cubicBezTo>
                <a:cubicBezTo>
                  <a:pt x="616384" y="1373762"/>
                  <a:pt x="613888" y="1373762"/>
                  <a:pt x="611393" y="1372514"/>
                </a:cubicBezTo>
                <a:cubicBezTo>
                  <a:pt x="602659" y="1372514"/>
                  <a:pt x="593925" y="1371267"/>
                  <a:pt x="583943" y="1370019"/>
                </a:cubicBezTo>
                <a:cubicBezTo>
                  <a:pt x="582695" y="1368771"/>
                  <a:pt x="582695" y="1368771"/>
                  <a:pt x="580199" y="1368771"/>
                </a:cubicBezTo>
                <a:cubicBezTo>
                  <a:pt x="570217" y="1367524"/>
                  <a:pt x="560236" y="1365028"/>
                  <a:pt x="550254" y="1363780"/>
                </a:cubicBezTo>
                <a:lnTo>
                  <a:pt x="549006" y="1363780"/>
                </a:lnTo>
                <a:cubicBezTo>
                  <a:pt x="420488" y="1336330"/>
                  <a:pt x="301953" y="1273943"/>
                  <a:pt x="205877" y="1180362"/>
                </a:cubicBezTo>
                <a:lnTo>
                  <a:pt x="197143" y="1171628"/>
                </a:lnTo>
                <a:cubicBezTo>
                  <a:pt x="74864" y="1046854"/>
                  <a:pt x="0" y="877162"/>
                  <a:pt x="0" y="688753"/>
                </a:cubicBezTo>
                <a:cubicBezTo>
                  <a:pt x="0" y="308192"/>
                  <a:pt x="309439" y="0"/>
                  <a:pt x="6887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1024696-60E6-1445-85AC-707D37BF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272" y="5322299"/>
            <a:ext cx="876550" cy="1095016"/>
          </a:xfrm>
          <a:custGeom>
            <a:avLst/>
            <a:gdLst>
              <a:gd name="connsiteX0" fmla="*/ 670948 w 876550"/>
              <a:gd name="connsiteY0" fmla="*/ 578024 h 1095016"/>
              <a:gd name="connsiteX1" fmla="*/ 521599 w 876550"/>
              <a:gd name="connsiteY1" fmla="*/ 579267 h 1095016"/>
              <a:gd name="connsiteX2" fmla="*/ 515376 w 876550"/>
              <a:gd name="connsiteY2" fmla="*/ 582996 h 1095016"/>
              <a:gd name="connsiteX3" fmla="*/ 475549 w 876550"/>
              <a:gd name="connsiteY3" fmla="*/ 653833 h 1095016"/>
              <a:gd name="connsiteX4" fmla="*/ 436967 w 876550"/>
              <a:gd name="connsiteY4" fmla="*/ 676203 h 1095016"/>
              <a:gd name="connsiteX5" fmla="*/ 397141 w 876550"/>
              <a:gd name="connsiteY5" fmla="*/ 653833 h 1095016"/>
              <a:gd name="connsiteX6" fmla="*/ 357314 w 876550"/>
              <a:gd name="connsiteY6" fmla="*/ 584238 h 1095016"/>
              <a:gd name="connsiteX7" fmla="*/ 351091 w 876550"/>
              <a:gd name="connsiteY7" fmla="*/ 580510 h 1095016"/>
              <a:gd name="connsiteX8" fmla="*/ 201742 w 876550"/>
              <a:gd name="connsiteY8" fmla="*/ 581753 h 1095016"/>
              <a:gd name="connsiteX9" fmla="*/ 58615 w 876550"/>
              <a:gd name="connsiteY9" fmla="*/ 748284 h 1095016"/>
              <a:gd name="connsiteX10" fmla="*/ 33724 w 876550"/>
              <a:gd name="connsiteY10" fmla="*/ 861376 h 1095016"/>
              <a:gd name="connsiteX11" fmla="*/ 56126 w 876550"/>
              <a:gd name="connsiteY11" fmla="*/ 927243 h 1095016"/>
              <a:gd name="connsiteX12" fmla="*/ 186807 w 876550"/>
              <a:gd name="connsiteY12" fmla="*/ 1008023 h 1095016"/>
              <a:gd name="connsiteX13" fmla="*/ 185562 w 876550"/>
              <a:gd name="connsiteY13" fmla="*/ 800480 h 1095016"/>
              <a:gd name="connsiteX14" fmla="*/ 201742 w 876550"/>
              <a:gd name="connsiteY14" fmla="*/ 784324 h 1095016"/>
              <a:gd name="connsiteX15" fmla="*/ 217921 w 876550"/>
              <a:gd name="connsiteY15" fmla="*/ 800480 h 1095016"/>
              <a:gd name="connsiteX16" fmla="*/ 219166 w 876550"/>
              <a:gd name="connsiteY16" fmla="*/ 1021693 h 1095016"/>
              <a:gd name="connsiteX17" fmla="*/ 439457 w 876550"/>
              <a:gd name="connsiteY17" fmla="*/ 1062704 h 1095016"/>
              <a:gd name="connsiteX18" fmla="*/ 658502 w 876550"/>
              <a:gd name="connsiteY18" fmla="*/ 1019208 h 1095016"/>
              <a:gd name="connsiteX19" fmla="*/ 658502 w 876550"/>
              <a:gd name="connsiteY19" fmla="*/ 797995 h 1095016"/>
              <a:gd name="connsiteX20" fmla="*/ 673437 w 876550"/>
              <a:gd name="connsiteY20" fmla="*/ 781839 h 1095016"/>
              <a:gd name="connsiteX21" fmla="*/ 689617 w 876550"/>
              <a:gd name="connsiteY21" fmla="*/ 797995 h 1095016"/>
              <a:gd name="connsiteX22" fmla="*/ 690861 w 876550"/>
              <a:gd name="connsiteY22" fmla="*/ 1005537 h 1095016"/>
              <a:gd name="connsiteX23" fmla="*/ 820298 w 876550"/>
              <a:gd name="connsiteY23" fmla="*/ 922272 h 1095016"/>
              <a:gd name="connsiteX24" fmla="*/ 842700 w 876550"/>
              <a:gd name="connsiteY24" fmla="*/ 856405 h 1095016"/>
              <a:gd name="connsiteX25" fmla="*/ 816564 w 876550"/>
              <a:gd name="connsiteY25" fmla="*/ 744556 h 1095016"/>
              <a:gd name="connsiteX26" fmla="*/ 670948 w 876550"/>
              <a:gd name="connsiteY26" fmla="*/ 578024 h 1095016"/>
              <a:gd name="connsiteX27" fmla="*/ 521599 w 876550"/>
              <a:gd name="connsiteY27" fmla="*/ 546955 h 1095016"/>
              <a:gd name="connsiteX28" fmla="*/ 670948 w 876550"/>
              <a:gd name="connsiteY28" fmla="*/ 546955 h 1095016"/>
              <a:gd name="connsiteX29" fmla="*/ 847678 w 876550"/>
              <a:gd name="connsiteY29" fmla="*/ 735856 h 1095016"/>
              <a:gd name="connsiteX30" fmla="*/ 873815 w 876550"/>
              <a:gd name="connsiteY30" fmla="*/ 848948 h 1095016"/>
              <a:gd name="connsiteX31" fmla="*/ 841456 w 876550"/>
              <a:gd name="connsiteY31" fmla="*/ 947127 h 1095016"/>
              <a:gd name="connsiteX32" fmla="*/ 439457 w 876550"/>
              <a:gd name="connsiteY32" fmla="*/ 1095016 h 1095016"/>
              <a:gd name="connsiteX33" fmla="*/ 34968 w 876550"/>
              <a:gd name="connsiteY33" fmla="*/ 950855 h 1095016"/>
              <a:gd name="connsiteX34" fmla="*/ 2609 w 876550"/>
              <a:gd name="connsiteY34" fmla="*/ 853919 h 1095016"/>
              <a:gd name="connsiteX35" fmla="*/ 27501 w 876550"/>
              <a:gd name="connsiteY35" fmla="*/ 740827 h 1095016"/>
              <a:gd name="connsiteX36" fmla="*/ 201742 w 876550"/>
              <a:gd name="connsiteY36" fmla="*/ 549441 h 1095016"/>
              <a:gd name="connsiteX37" fmla="*/ 351091 w 876550"/>
              <a:gd name="connsiteY37" fmla="*/ 549441 h 1095016"/>
              <a:gd name="connsiteX38" fmla="*/ 384695 w 876550"/>
              <a:gd name="connsiteY38" fmla="*/ 568082 h 1095016"/>
              <a:gd name="connsiteX39" fmla="*/ 425766 w 876550"/>
              <a:gd name="connsiteY39" fmla="*/ 637677 h 1095016"/>
              <a:gd name="connsiteX40" fmla="*/ 436967 w 876550"/>
              <a:gd name="connsiteY40" fmla="*/ 643891 h 1095016"/>
              <a:gd name="connsiteX41" fmla="*/ 448169 w 876550"/>
              <a:gd name="connsiteY41" fmla="*/ 637677 h 1095016"/>
              <a:gd name="connsiteX42" fmla="*/ 487995 w 876550"/>
              <a:gd name="connsiteY42" fmla="*/ 566840 h 1095016"/>
              <a:gd name="connsiteX43" fmla="*/ 521599 w 876550"/>
              <a:gd name="connsiteY43" fmla="*/ 546955 h 1095016"/>
              <a:gd name="connsiteX44" fmla="*/ 553706 w 876550"/>
              <a:gd name="connsiteY44" fmla="*/ 184979 h 1095016"/>
              <a:gd name="connsiteX45" fmla="*/ 262459 w 876550"/>
              <a:gd name="connsiteY45" fmla="*/ 330244 h 1095016"/>
              <a:gd name="connsiteX46" fmla="*/ 322202 w 876550"/>
              <a:gd name="connsiteY46" fmla="*/ 439503 h 1095016"/>
              <a:gd name="connsiteX47" fmla="*/ 446666 w 876550"/>
              <a:gd name="connsiteY47" fmla="*/ 480475 h 1095016"/>
              <a:gd name="connsiteX48" fmla="*/ 604736 w 876550"/>
              <a:gd name="connsiteY48" fmla="*/ 310379 h 1095016"/>
              <a:gd name="connsiteX49" fmla="*/ 553706 w 876550"/>
              <a:gd name="connsiteY49" fmla="*/ 184979 h 1095016"/>
              <a:gd name="connsiteX50" fmla="*/ 549972 w 876550"/>
              <a:gd name="connsiteY50" fmla="*/ 153940 h 1095016"/>
              <a:gd name="connsiteX51" fmla="*/ 573620 w 876550"/>
              <a:gd name="connsiteY51" fmla="*/ 160148 h 1095016"/>
              <a:gd name="connsiteX52" fmla="*/ 637097 w 876550"/>
              <a:gd name="connsiteY52" fmla="*/ 311620 h 1095016"/>
              <a:gd name="connsiteX53" fmla="*/ 449155 w 876550"/>
              <a:gd name="connsiteY53" fmla="*/ 511515 h 1095016"/>
              <a:gd name="connsiteX54" fmla="*/ 434220 w 876550"/>
              <a:gd name="connsiteY54" fmla="*/ 512756 h 1095016"/>
              <a:gd name="connsiteX55" fmla="*/ 299798 w 876550"/>
              <a:gd name="connsiteY55" fmla="*/ 463093 h 1095016"/>
              <a:gd name="connsiteX56" fmla="*/ 230098 w 876550"/>
              <a:gd name="connsiteY56" fmla="*/ 321553 h 1095016"/>
              <a:gd name="connsiteX57" fmla="*/ 235077 w 876550"/>
              <a:gd name="connsiteY57" fmla="*/ 305413 h 1095016"/>
              <a:gd name="connsiteX58" fmla="*/ 251257 w 876550"/>
              <a:gd name="connsiteY58" fmla="*/ 297963 h 1095016"/>
              <a:gd name="connsiteX59" fmla="*/ 527568 w 876550"/>
              <a:gd name="connsiteY59" fmla="*/ 165114 h 1095016"/>
              <a:gd name="connsiteX60" fmla="*/ 549972 w 876550"/>
              <a:gd name="connsiteY60" fmla="*/ 153940 h 1095016"/>
              <a:gd name="connsiteX61" fmla="*/ 426134 w 876550"/>
              <a:gd name="connsiteY61" fmla="*/ 150 h 1095016"/>
              <a:gd name="connsiteX62" fmla="*/ 623921 w 876550"/>
              <a:gd name="connsiteY62" fmla="*/ 78949 h 1095016"/>
              <a:gd name="connsiteX63" fmla="*/ 712241 w 876550"/>
              <a:gd name="connsiteY63" fmla="*/ 285325 h 1095016"/>
              <a:gd name="connsiteX64" fmla="*/ 712241 w 876550"/>
              <a:gd name="connsiteY64" fmla="*/ 417907 h 1095016"/>
              <a:gd name="connsiteX65" fmla="*/ 604018 w 876550"/>
              <a:gd name="connsiteY65" fmla="*/ 527974 h 1095016"/>
              <a:gd name="connsiteX66" fmla="*/ 543065 w 876550"/>
              <a:gd name="connsiteY66" fmla="*/ 527974 h 1095016"/>
              <a:gd name="connsiteX67" fmla="*/ 526894 w 876550"/>
              <a:gd name="connsiteY67" fmla="*/ 512965 h 1095016"/>
              <a:gd name="connsiteX68" fmla="*/ 543065 w 876550"/>
              <a:gd name="connsiteY68" fmla="*/ 496705 h 1095016"/>
              <a:gd name="connsiteX69" fmla="*/ 604018 w 876550"/>
              <a:gd name="connsiteY69" fmla="*/ 495454 h 1095016"/>
              <a:gd name="connsiteX70" fmla="*/ 679899 w 876550"/>
              <a:gd name="connsiteY70" fmla="*/ 417907 h 1095016"/>
              <a:gd name="connsiteX71" fmla="*/ 679899 w 876550"/>
              <a:gd name="connsiteY71" fmla="*/ 285325 h 1095016"/>
              <a:gd name="connsiteX72" fmla="*/ 601530 w 876550"/>
              <a:gd name="connsiteY72" fmla="*/ 102713 h 1095016"/>
              <a:gd name="connsiteX73" fmla="*/ 427378 w 876550"/>
              <a:gd name="connsiteY73" fmla="*/ 31419 h 1095016"/>
              <a:gd name="connsiteX74" fmla="*/ 191029 w 876550"/>
              <a:gd name="connsiteY74" fmla="*/ 311591 h 1095016"/>
              <a:gd name="connsiteX75" fmla="*/ 192273 w 876550"/>
              <a:gd name="connsiteY75" fmla="*/ 421659 h 1095016"/>
              <a:gd name="connsiteX76" fmla="*/ 268153 w 876550"/>
              <a:gd name="connsiteY76" fmla="*/ 497956 h 1095016"/>
              <a:gd name="connsiteX77" fmla="*/ 329107 w 876550"/>
              <a:gd name="connsiteY77" fmla="*/ 496705 h 1095016"/>
              <a:gd name="connsiteX78" fmla="*/ 345278 w 876550"/>
              <a:gd name="connsiteY78" fmla="*/ 512965 h 1095016"/>
              <a:gd name="connsiteX79" fmla="*/ 329107 w 876550"/>
              <a:gd name="connsiteY79" fmla="*/ 529225 h 1095016"/>
              <a:gd name="connsiteX80" fmla="*/ 269397 w 876550"/>
              <a:gd name="connsiteY80" fmla="*/ 529225 h 1095016"/>
              <a:gd name="connsiteX81" fmla="*/ 159930 w 876550"/>
              <a:gd name="connsiteY81" fmla="*/ 421659 h 1095016"/>
              <a:gd name="connsiteX82" fmla="*/ 159930 w 876550"/>
              <a:gd name="connsiteY82" fmla="*/ 311591 h 1095016"/>
              <a:gd name="connsiteX83" fmla="*/ 426134 w 876550"/>
              <a:gd name="connsiteY83" fmla="*/ 150 h 109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876550" h="1095016">
                <a:moveTo>
                  <a:pt x="670948" y="578024"/>
                </a:moveTo>
                <a:lnTo>
                  <a:pt x="521599" y="579267"/>
                </a:lnTo>
                <a:cubicBezTo>
                  <a:pt x="519110" y="579267"/>
                  <a:pt x="517865" y="580510"/>
                  <a:pt x="515376" y="582996"/>
                </a:cubicBezTo>
                <a:lnTo>
                  <a:pt x="475549" y="653833"/>
                </a:lnTo>
                <a:cubicBezTo>
                  <a:pt x="468082" y="667504"/>
                  <a:pt x="453147" y="676203"/>
                  <a:pt x="436967" y="676203"/>
                </a:cubicBezTo>
                <a:cubicBezTo>
                  <a:pt x="420788" y="676203"/>
                  <a:pt x="405853" y="668747"/>
                  <a:pt x="397141" y="653833"/>
                </a:cubicBezTo>
                <a:lnTo>
                  <a:pt x="357314" y="584238"/>
                </a:lnTo>
                <a:cubicBezTo>
                  <a:pt x="356070" y="581753"/>
                  <a:pt x="353581" y="580510"/>
                  <a:pt x="351091" y="580510"/>
                </a:cubicBezTo>
                <a:lnTo>
                  <a:pt x="201742" y="581753"/>
                </a:lnTo>
                <a:cubicBezTo>
                  <a:pt x="125823" y="581753"/>
                  <a:pt x="102176" y="589209"/>
                  <a:pt x="58615" y="748284"/>
                </a:cubicBezTo>
                <a:lnTo>
                  <a:pt x="33724" y="861376"/>
                </a:lnTo>
                <a:cubicBezTo>
                  <a:pt x="27501" y="884988"/>
                  <a:pt x="36213" y="911087"/>
                  <a:pt x="56126" y="927243"/>
                </a:cubicBezTo>
                <a:cubicBezTo>
                  <a:pt x="95953" y="959555"/>
                  <a:pt x="140758" y="986896"/>
                  <a:pt x="186807" y="1008023"/>
                </a:cubicBezTo>
                <a:lnTo>
                  <a:pt x="185562" y="800480"/>
                </a:lnTo>
                <a:cubicBezTo>
                  <a:pt x="185562" y="791781"/>
                  <a:pt x="193030" y="784324"/>
                  <a:pt x="201742" y="784324"/>
                </a:cubicBezTo>
                <a:cubicBezTo>
                  <a:pt x="210454" y="784324"/>
                  <a:pt x="217921" y="791781"/>
                  <a:pt x="217921" y="800480"/>
                </a:cubicBezTo>
                <a:lnTo>
                  <a:pt x="219166" y="1021693"/>
                </a:lnTo>
                <a:cubicBezTo>
                  <a:pt x="288862" y="1049034"/>
                  <a:pt x="363537" y="1062704"/>
                  <a:pt x="439457" y="1062704"/>
                </a:cubicBezTo>
                <a:cubicBezTo>
                  <a:pt x="515376" y="1061462"/>
                  <a:pt x="590051" y="1046548"/>
                  <a:pt x="658502" y="1019208"/>
                </a:cubicBezTo>
                <a:lnTo>
                  <a:pt x="658502" y="797995"/>
                </a:lnTo>
                <a:cubicBezTo>
                  <a:pt x="658502" y="789295"/>
                  <a:pt x="664725" y="781839"/>
                  <a:pt x="673437" y="781839"/>
                </a:cubicBezTo>
                <a:cubicBezTo>
                  <a:pt x="682149" y="781839"/>
                  <a:pt x="689617" y="789295"/>
                  <a:pt x="689617" y="797995"/>
                </a:cubicBezTo>
                <a:lnTo>
                  <a:pt x="690861" y="1005537"/>
                </a:lnTo>
                <a:cubicBezTo>
                  <a:pt x="736911" y="983167"/>
                  <a:pt x="781716" y="955826"/>
                  <a:pt x="820298" y="922272"/>
                </a:cubicBezTo>
                <a:cubicBezTo>
                  <a:pt x="840211" y="906116"/>
                  <a:pt x="848923" y="881260"/>
                  <a:pt x="842700" y="856405"/>
                </a:cubicBezTo>
                <a:lnTo>
                  <a:pt x="816564" y="744556"/>
                </a:lnTo>
                <a:cubicBezTo>
                  <a:pt x="770515" y="585481"/>
                  <a:pt x="746868" y="578024"/>
                  <a:pt x="670948" y="578024"/>
                </a:cubicBezTo>
                <a:close/>
                <a:moveTo>
                  <a:pt x="521599" y="546955"/>
                </a:moveTo>
                <a:lnTo>
                  <a:pt x="670948" y="546955"/>
                </a:lnTo>
                <a:cubicBezTo>
                  <a:pt x="771759" y="546955"/>
                  <a:pt x="801629" y="578024"/>
                  <a:pt x="847678" y="735856"/>
                </a:cubicBezTo>
                <a:lnTo>
                  <a:pt x="873815" y="848948"/>
                </a:lnTo>
                <a:cubicBezTo>
                  <a:pt x="882527" y="884988"/>
                  <a:pt x="870081" y="923514"/>
                  <a:pt x="841456" y="947127"/>
                </a:cubicBezTo>
                <a:cubicBezTo>
                  <a:pt x="728199" y="1040335"/>
                  <a:pt x="586317" y="1092531"/>
                  <a:pt x="439457" y="1095016"/>
                </a:cubicBezTo>
                <a:cubicBezTo>
                  <a:pt x="292596" y="1095016"/>
                  <a:pt x="148225" y="1044063"/>
                  <a:pt x="34968" y="950855"/>
                </a:cubicBezTo>
                <a:cubicBezTo>
                  <a:pt x="7588" y="927243"/>
                  <a:pt x="-6103" y="889960"/>
                  <a:pt x="2609" y="853919"/>
                </a:cubicBezTo>
                <a:lnTo>
                  <a:pt x="27501" y="740827"/>
                </a:lnTo>
                <a:cubicBezTo>
                  <a:pt x="71061" y="582996"/>
                  <a:pt x="99686" y="550684"/>
                  <a:pt x="201742" y="549441"/>
                </a:cubicBezTo>
                <a:lnTo>
                  <a:pt x="351091" y="549441"/>
                </a:lnTo>
                <a:cubicBezTo>
                  <a:pt x="364782" y="549441"/>
                  <a:pt x="377228" y="555655"/>
                  <a:pt x="384695" y="568082"/>
                </a:cubicBezTo>
                <a:lnTo>
                  <a:pt x="425766" y="637677"/>
                </a:lnTo>
                <a:cubicBezTo>
                  <a:pt x="429500" y="643891"/>
                  <a:pt x="434478" y="643891"/>
                  <a:pt x="436967" y="643891"/>
                </a:cubicBezTo>
                <a:cubicBezTo>
                  <a:pt x="439457" y="643891"/>
                  <a:pt x="445679" y="643891"/>
                  <a:pt x="448169" y="637677"/>
                </a:cubicBezTo>
                <a:lnTo>
                  <a:pt x="487995" y="566840"/>
                </a:lnTo>
                <a:cubicBezTo>
                  <a:pt x="495463" y="555655"/>
                  <a:pt x="507908" y="548198"/>
                  <a:pt x="521599" y="546955"/>
                </a:cubicBezTo>
                <a:close/>
                <a:moveTo>
                  <a:pt x="553706" y="184979"/>
                </a:moveTo>
                <a:cubicBezTo>
                  <a:pt x="459113" y="302929"/>
                  <a:pt x="311000" y="325278"/>
                  <a:pt x="262459" y="330244"/>
                </a:cubicBezTo>
                <a:cubicBezTo>
                  <a:pt x="267438" y="371216"/>
                  <a:pt x="289841" y="410947"/>
                  <a:pt x="322202" y="439503"/>
                </a:cubicBezTo>
                <a:cubicBezTo>
                  <a:pt x="355807" y="469301"/>
                  <a:pt x="400614" y="484200"/>
                  <a:pt x="446666" y="480475"/>
                </a:cubicBezTo>
                <a:cubicBezTo>
                  <a:pt x="535036" y="474267"/>
                  <a:pt x="604736" y="399773"/>
                  <a:pt x="604736" y="310379"/>
                </a:cubicBezTo>
                <a:cubicBezTo>
                  <a:pt x="608470" y="240850"/>
                  <a:pt x="573620" y="202361"/>
                  <a:pt x="553706" y="184979"/>
                </a:cubicBezTo>
                <a:close/>
                <a:moveTo>
                  <a:pt x="549972" y="153940"/>
                </a:moveTo>
                <a:cubicBezTo>
                  <a:pt x="558684" y="151457"/>
                  <a:pt x="567397" y="155181"/>
                  <a:pt x="573620" y="160148"/>
                </a:cubicBezTo>
                <a:cubicBezTo>
                  <a:pt x="598513" y="181255"/>
                  <a:pt x="640831" y="228435"/>
                  <a:pt x="637097" y="311620"/>
                </a:cubicBezTo>
                <a:cubicBezTo>
                  <a:pt x="635852" y="415913"/>
                  <a:pt x="553706" y="504065"/>
                  <a:pt x="449155" y="511515"/>
                </a:cubicBezTo>
                <a:cubicBezTo>
                  <a:pt x="442932" y="512756"/>
                  <a:pt x="439198" y="512756"/>
                  <a:pt x="434220" y="512756"/>
                </a:cubicBezTo>
                <a:cubicBezTo>
                  <a:pt x="384434" y="512756"/>
                  <a:pt x="338382" y="496616"/>
                  <a:pt x="299798" y="463093"/>
                </a:cubicBezTo>
                <a:cubicBezTo>
                  <a:pt x="259970" y="427087"/>
                  <a:pt x="233832" y="376183"/>
                  <a:pt x="230098" y="321553"/>
                </a:cubicBezTo>
                <a:cubicBezTo>
                  <a:pt x="230098" y="316587"/>
                  <a:pt x="231343" y="310379"/>
                  <a:pt x="235077" y="305413"/>
                </a:cubicBezTo>
                <a:cubicBezTo>
                  <a:pt x="240055" y="301688"/>
                  <a:pt x="245034" y="297963"/>
                  <a:pt x="251257" y="297963"/>
                </a:cubicBezTo>
                <a:cubicBezTo>
                  <a:pt x="281129" y="296721"/>
                  <a:pt x="434220" y="283064"/>
                  <a:pt x="527568" y="165114"/>
                </a:cubicBezTo>
                <a:cubicBezTo>
                  <a:pt x="533791" y="157665"/>
                  <a:pt x="541259" y="153940"/>
                  <a:pt x="549972" y="153940"/>
                </a:cubicBezTo>
                <a:close/>
                <a:moveTo>
                  <a:pt x="426134" y="150"/>
                </a:moveTo>
                <a:cubicBezTo>
                  <a:pt x="500771" y="-2351"/>
                  <a:pt x="570432" y="26416"/>
                  <a:pt x="623921" y="78949"/>
                </a:cubicBezTo>
                <a:cubicBezTo>
                  <a:pt x="678655" y="132732"/>
                  <a:pt x="710997" y="207778"/>
                  <a:pt x="712241" y="285325"/>
                </a:cubicBezTo>
                <a:lnTo>
                  <a:pt x="712241" y="417907"/>
                </a:lnTo>
                <a:cubicBezTo>
                  <a:pt x="712241" y="477944"/>
                  <a:pt x="663727" y="527974"/>
                  <a:pt x="604018" y="527974"/>
                </a:cubicBezTo>
                <a:lnTo>
                  <a:pt x="543065" y="527974"/>
                </a:lnTo>
                <a:cubicBezTo>
                  <a:pt x="534357" y="527974"/>
                  <a:pt x="526894" y="520470"/>
                  <a:pt x="526894" y="512965"/>
                </a:cubicBezTo>
                <a:cubicBezTo>
                  <a:pt x="526894" y="502959"/>
                  <a:pt x="534357" y="496705"/>
                  <a:pt x="543065" y="496705"/>
                </a:cubicBezTo>
                <a:lnTo>
                  <a:pt x="604018" y="495454"/>
                </a:lnTo>
                <a:cubicBezTo>
                  <a:pt x="646312" y="495454"/>
                  <a:pt x="679899" y="461684"/>
                  <a:pt x="679899" y="417907"/>
                </a:cubicBezTo>
                <a:lnTo>
                  <a:pt x="679899" y="285325"/>
                </a:lnTo>
                <a:cubicBezTo>
                  <a:pt x="678655" y="216533"/>
                  <a:pt x="651288" y="150242"/>
                  <a:pt x="601530" y="102713"/>
                </a:cubicBezTo>
                <a:cubicBezTo>
                  <a:pt x="555504" y="55184"/>
                  <a:pt x="492063" y="31419"/>
                  <a:pt x="427378" y="31419"/>
                </a:cubicBezTo>
                <a:cubicBezTo>
                  <a:pt x="284325" y="35172"/>
                  <a:pt x="191029" y="147741"/>
                  <a:pt x="191029" y="311591"/>
                </a:cubicBezTo>
                <a:lnTo>
                  <a:pt x="192273" y="421659"/>
                </a:lnTo>
                <a:cubicBezTo>
                  <a:pt x="192273" y="462934"/>
                  <a:pt x="225859" y="497956"/>
                  <a:pt x="268153" y="497956"/>
                </a:cubicBezTo>
                <a:lnTo>
                  <a:pt x="329107" y="496705"/>
                </a:lnTo>
                <a:cubicBezTo>
                  <a:pt x="337814" y="496705"/>
                  <a:pt x="345278" y="504210"/>
                  <a:pt x="345278" y="512965"/>
                </a:cubicBezTo>
                <a:cubicBezTo>
                  <a:pt x="345278" y="521720"/>
                  <a:pt x="337814" y="529225"/>
                  <a:pt x="329107" y="529225"/>
                </a:cubicBezTo>
                <a:lnTo>
                  <a:pt x="269397" y="529225"/>
                </a:lnTo>
                <a:cubicBezTo>
                  <a:pt x="208444" y="529225"/>
                  <a:pt x="159930" y="481696"/>
                  <a:pt x="159930" y="421659"/>
                </a:cubicBezTo>
                <a:lnTo>
                  <a:pt x="159930" y="311591"/>
                </a:lnTo>
                <a:cubicBezTo>
                  <a:pt x="158686" y="131481"/>
                  <a:pt x="268153" y="3903"/>
                  <a:pt x="426134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B14ECC4-4205-AB40-9CD4-28637652E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515" y="3979646"/>
            <a:ext cx="969755" cy="1102856"/>
          </a:xfrm>
          <a:custGeom>
            <a:avLst/>
            <a:gdLst>
              <a:gd name="connsiteX0" fmla="*/ 743133 w 969755"/>
              <a:gd name="connsiteY0" fmla="*/ 526862 h 1102856"/>
              <a:gd name="connsiteX1" fmla="*/ 577597 w 969755"/>
              <a:gd name="connsiteY1" fmla="*/ 528111 h 1102856"/>
              <a:gd name="connsiteX2" fmla="*/ 570129 w 969755"/>
              <a:gd name="connsiteY2" fmla="*/ 531860 h 1102856"/>
              <a:gd name="connsiteX3" fmla="*/ 506653 w 969755"/>
              <a:gd name="connsiteY3" fmla="*/ 643060 h 1102856"/>
              <a:gd name="connsiteX4" fmla="*/ 484250 w 969755"/>
              <a:gd name="connsiteY4" fmla="*/ 656804 h 1102856"/>
              <a:gd name="connsiteX5" fmla="*/ 460602 w 969755"/>
              <a:gd name="connsiteY5" fmla="*/ 643060 h 1102856"/>
              <a:gd name="connsiteX6" fmla="*/ 397126 w 969755"/>
              <a:gd name="connsiteY6" fmla="*/ 533109 h 1102856"/>
              <a:gd name="connsiteX7" fmla="*/ 388414 w 969755"/>
              <a:gd name="connsiteY7" fmla="*/ 528111 h 1102856"/>
              <a:gd name="connsiteX8" fmla="*/ 221633 w 969755"/>
              <a:gd name="connsiteY8" fmla="*/ 529361 h 1102856"/>
              <a:gd name="connsiteX9" fmla="*/ 61076 w 969755"/>
              <a:gd name="connsiteY9" fmla="*/ 718027 h 1102856"/>
              <a:gd name="connsiteX10" fmla="*/ 33694 w 969755"/>
              <a:gd name="connsiteY10" fmla="*/ 842971 h 1102856"/>
              <a:gd name="connsiteX11" fmla="*/ 59831 w 969755"/>
              <a:gd name="connsiteY11" fmla="*/ 917938 h 1102856"/>
              <a:gd name="connsiteX12" fmla="*/ 207942 w 969755"/>
              <a:gd name="connsiteY12" fmla="*/ 1010397 h 1102856"/>
              <a:gd name="connsiteX13" fmla="*/ 206697 w 969755"/>
              <a:gd name="connsiteY13" fmla="*/ 775501 h 1102856"/>
              <a:gd name="connsiteX14" fmla="*/ 221633 w 969755"/>
              <a:gd name="connsiteY14" fmla="*/ 760508 h 1102856"/>
              <a:gd name="connsiteX15" fmla="*/ 237813 w 969755"/>
              <a:gd name="connsiteY15" fmla="*/ 775501 h 1102856"/>
              <a:gd name="connsiteX16" fmla="*/ 240302 w 969755"/>
              <a:gd name="connsiteY16" fmla="*/ 1024141 h 1102856"/>
              <a:gd name="connsiteX17" fmla="*/ 486739 w 969755"/>
              <a:gd name="connsiteY17" fmla="*/ 1070370 h 1102856"/>
              <a:gd name="connsiteX18" fmla="*/ 731931 w 969755"/>
              <a:gd name="connsiteY18" fmla="*/ 1021642 h 1102856"/>
              <a:gd name="connsiteX19" fmla="*/ 730687 w 969755"/>
              <a:gd name="connsiteY19" fmla="*/ 773002 h 1102856"/>
              <a:gd name="connsiteX20" fmla="*/ 746867 w 969755"/>
              <a:gd name="connsiteY20" fmla="*/ 756760 h 1102856"/>
              <a:gd name="connsiteX21" fmla="*/ 763047 w 969755"/>
              <a:gd name="connsiteY21" fmla="*/ 773002 h 1102856"/>
              <a:gd name="connsiteX22" fmla="*/ 763047 w 969755"/>
              <a:gd name="connsiteY22" fmla="*/ 1007898 h 1102856"/>
              <a:gd name="connsiteX23" fmla="*/ 911158 w 969755"/>
              <a:gd name="connsiteY23" fmla="*/ 912940 h 1102856"/>
              <a:gd name="connsiteX24" fmla="*/ 934806 w 969755"/>
              <a:gd name="connsiteY24" fmla="*/ 837974 h 1102856"/>
              <a:gd name="connsiteX25" fmla="*/ 906179 w 969755"/>
              <a:gd name="connsiteY25" fmla="*/ 713029 h 1102856"/>
              <a:gd name="connsiteX26" fmla="*/ 743133 w 969755"/>
              <a:gd name="connsiteY26" fmla="*/ 526862 h 1102856"/>
              <a:gd name="connsiteX27" fmla="*/ 743133 w 969755"/>
              <a:gd name="connsiteY27" fmla="*/ 494376 h 1102856"/>
              <a:gd name="connsiteX28" fmla="*/ 937295 w 969755"/>
              <a:gd name="connsiteY28" fmla="*/ 704283 h 1102856"/>
              <a:gd name="connsiteX29" fmla="*/ 967166 w 969755"/>
              <a:gd name="connsiteY29" fmla="*/ 830477 h 1102856"/>
              <a:gd name="connsiteX30" fmla="*/ 932317 w 969755"/>
              <a:gd name="connsiteY30" fmla="*/ 936680 h 1102856"/>
              <a:gd name="connsiteX31" fmla="*/ 486739 w 969755"/>
              <a:gd name="connsiteY31" fmla="*/ 1102856 h 1102856"/>
              <a:gd name="connsiteX32" fmla="*/ 38673 w 969755"/>
              <a:gd name="connsiteY32" fmla="*/ 942927 h 1102856"/>
              <a:gd name="connsiteX33" fmla="*/ 2578 w 969755"/>
              <a:gd name="connsiteY33" fmla="*/ 836724 h 1102856"/>
              <a:gd name="connsiteX34" fmla="*/ 29960 w 969755"/>
              <a:gd name="connsiteY34" fmla="*/ 710530 h 1102856"/>
              <a:gd name="connsiteX35" fmla="*/ 221633 w 969755"/>
              <a:gd name="connsiteY35" fmla="*/ 498125 h 1102856"/>
              <a:gd name="connsiteX36" fmla="*/ 388414 w 969755"/>
              <a:gd name="connsiteY36" fmla="*/ 496875 h 1102856"/>
              <a:gd name="connsiteX37" fmla="*/ 424508 w 969755"/>
              <a:gd name="connsiteY37" fmla="*/ 516866 h 1102856"/>
              <a:gd name="connsiteX38" fmla="*/ 483005 w 969755"/>
              <a:gd name="connsiteY38" fmla="*/ 619321 h 1102856"/>
              <a:gd name="connsiteX39" fmla="*/ 541503 w 969755"/>
              <a:gd name="connsiteY39" fmla="*/ 516866 h 1102856"/>
              <a:gd name="connsiteX40" fmla="*/ 577597 w 969755"/>
              <a:gd name="connsiteY40" fmla="*/ 495626 h 1102856"/>
              <a:gd name="connsiteX41" fmla="*/ 545691 w 969755"/>
              <a:gd name="connsiteY41" fmla="*/ 142698 h 1102856"/>
              <a:gd name="connsiteX42" fmla="*/ 332918 w 969755"/>
              <a:gd name="connsiteY42" fmla="*/ 207223 h 1102856"/>
              <a:gd name="connsiteX43" fmla="*/ 285636 w 969755"/>
              <a:gd name="connsiteY43" fmla="*/ 205982 h 1102856"/>
              <a:gd name="connsiteX44" fmla="*/ 284391 w 969755"/>
              <a:gd name="connsiteY44" fmla="*/ 225836 h 1102856"/>
              <a:gd name="connsiteX45" fmla="*/ 477255 w 969755"/>
              <a:gd name="connsiteY45" fmla="*/ 416927 h 1102856"/>
              <a:gd name="connsiteX46" fmla="*/ 506256 w 969755"/>
              <a:gd name="connsiteY46" fmla="*/ 411088 h 1102856"/>
              <a:gd name="connsiteX47" fmla="*/ 549190 w 969755"/>
              <a:gd name="connsiteY47" fmla="*/ 402444 h 1102856"/>
              <a:gd name="connsiteX48" fmla="*/ 668875 w 969755"/>
              <a:gd name="connsiteY48" fmla="*/ 238244 h 1102856"/>
              <a:gd name="connsiteX49" fmla="*/ 646885 w 969755"/>
              <a:gd name="connsiteY49" fmla="*/ 232349 h 1102856"/>
              <a:gd name="connsiteX50" fmla="*/ 624255 w 969755"/>
              <a:gd name="connsiteY50" fmla="*/ 226282 h 1102856"/>
              <a:gd name="connsiteX51" fmla="*/ 545691 w 969755"/>
              <a:gd name="connsiteY51" fmla="*/ 142698 h 1102856"/>
              <a:gd name="connsiteX52" fmla="*/ 607905 w 969755"/>
              <a:gd name="connsiteY52" fmla="*/ 84378 h 1102856"/>
              <a:gd name="connsiteX53" fmla="*/ 571821 w 969755"/>
              <a:gd name="connsiteY53" fmla="*/ 122845 h 1102856"/>
              <a:gd name="connsiteX54" fmla="*/ 667630 w 969755"/>
              <a:gd name="connsiteY54" fmla="*/ 205982 h 1102856"/>
              <a:gd name="connsiteX55" fmla="*/ 607905 w 969755"/>
              <a:gd name="connsiteY55" fmla="*/ 84378 h 1102856"/>
              <a:gd name="connsiteX56" fmla="*/ 474767 w 969755"/>
              <a:gd name="connsiteY56" fmla="*/ 32262 h 1102856"/>
              <a:gd name="connsiteX57" fmla="*/ 290613 w 969755"/>
              <a:gd name="connsiteY57" fmla="*/ 173720 h 1102856"/>
              <a:gd name="connsiteX58" fmla="*/ 583019 w 969755"/>
              <a:gd name="connsiteY58" fmla="*/ 64525 h 1102856"/>
              <a:gd name="connsiteX59" fmla="*/ 474767 w 969755"/>
              <a:gd name="connsiteY59" fmla="*/ 32262 h 1102856"/>
              <a:gd name="connsiteX60" fmla="*/ 474767 w 969755"/>
              <a:gd name="connsiteY60" fmla="*/ 0 h 1102856"/>
              <a:gd name="connsiteX61" fmla="*/ 701226 w 969755"/>
              <a:gd name="connsiteY61" fmla="*/ 223354 h 1102856"/>
              <a:gd name="connsiteX62" fmla="*/ 477255 w 969755"/>
              <a:gd name="connsiteY62" fmla="*/ 447949 h 1102856"/>
              <a:gd name="connsiteX63" fmla="*/ 252040 w 969755"/>
              <a:gd name="connsiteY63" fmla="*/ 225836 h 1102856"/>
              <a:gd name="connsiteX64" fmla="*/ 474767 w 969755"/>
              <a:gd name="connsiteY64" fmla="*/ 0 h 11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69755" h="1102856">
                <a:moveTo>
                  <a:pt x="743133" y="526862"/>
                </a:moveTo>
                <a:lnTo>
                  <a:pt x="577597" y="528111"/>
                </a:lnTo>
                <a:cubicBezTo>
                  <a:pt x="575108" y="528111"/>
                  <a:pt x="571374" y="529361"/>
                  <a:pt x="570129" y="531860"/>
                </a:cubicBezTo>
                <a:lnTo>
                  <a:pt x="506653" y="643060"/>
                </a:lnTo>
                <a:cubicBezTo>
                  <a:pt x="502919" y="651806"/>
                  <a:pt x="492962" y="656804"/>
                  <a:pt x="484250" y="656804"/>
                </a:cubicBezTo>
                <a:cubicBezTo>
                  <a:pt x="474293" y="656804"/>
                  <a:pt x="465581" y="651806"/>
                  <a:pt x="460602" y="643060"/>
                </a:cubicBezTo>
                <a:lnTo>
                  <a:pt x="397126" y="533109"/>
                </a:lnTo>
                <a:cubicBezTo>
                  <a:pt x="394637" y="530610"/>
                  <a:pt x="392147" y="528111"/>
                  <a:pt x="388414" y="528111"/>
                </a:cubicBezTo>
                <a:lnTo>
                  <a:pt x="221633" y="529361"/>
                </a:lnTo>
                <a:cubicBezTo>
                  <a:pt x="132020" y="530610"/>
                  <a:pt x="108372" y="545603"/>
                  <a:pt x="61076" y="718027"/>
                </a:cubicBezTo>
                <a:lnTo>
                  <a:pt x="33694" y="842971"/>
                </a:lnTo>
                <a:cubicBezTo>
                  <a:pt x="27471" y="870459"/>
                  <a:pt x="37428" y="899196"/>
                  <a:pt x="59831" y="917938"/>
                </a:cubicBezTo>
                <a:cubicBezTo>
                  <a:pt x="104638" y="955421"/>
                  <a:pt x="154423" y="986657"/>
                  <a:pt x="207942" y="1010397"/>
                </a:cubicBezTo>
                <a:lnTo>
                  <a:pt x="206697" y="775501"/>
                </a:lnTo>
                <a:cubicBezTo>
                  <a:pt x="206697" y="766755"/>
                  <a:pt x="214165" y="760508"/>
                  <a:pt x="221633" y="760508"/>
                </a:cubicBezTo>
                <a:cubicBezTo>
                  <a:pt x="231590" y="760508"/>
                  <a:pt x="237813" y="766755"/>
                  <a:pt x="237813" y="775501"/>
                </a:cubicBezTo>
                <a:lnTo>
                  <a:pt x="240302" y="1024141"/>
                </a:lnTo>
                <a:cubicBezTo>
                  <a:pt x="318714" y="1054127"/>
                  <a:pt x="400860" y="1070370"/>
                  <a:pt x="486739" y="1070370"/>
                </a:cubicBezTo>
                <a:cubicBezTo>
                  <a:pt x="570129" y="1069121"/>
                  <a:pt x="654764" y="1052878"/>
                  <a:pt x="731931" y="1021642"/>
                </a:cubicBezTo>
                <a:lnTo>
                  <a:pt x="730687" y="773002"/>
                </a:lnTo>
                <a:cubicBezTo>
                  <a:pt x="730687" y="764256"/>
                  <a:pt x="738154" y="756760"/>
                  <a:pt x="746867" y="756760"/>
                </a:cubicBezTo>
                <a:cubicBezTo>
                  <a:pt x="755579" y="756760"/>
                  <a:pt x="763047" y="764256"/>
                  <a:pt x="763047" y="773002"/>
                </a:cubicBezTo>
                <a:lnTo>
                  <a:pt x="763047" y="1007898"/>
                </a:lnTo>
                <a:cubicBezTo>
                  <a:pt x="816566" y="982909"/>
                  <a:pt x="866351" y="950424"/>
                  <a:pt x="911158" y="912940"/>
                </a:cubicBezTo>
                <a:cubicBezTo>
                  <a:pt x="933561" y="894199"/>
                  <a:pt x="942274" y="866711"/>
                  <a:pt x="934806" y="837974"/>
                </a:cubicBezTo>
                <a:lnTo>
                  <a:pt x="906179" y="713029"/>
                </a:lnTo>
                <a:cubicBezTo>
                  <a:pt x="857639" y="541855"/>
                  <a:pt x="833991" y="525612"/>
                  <a:pt x="743133" y="526862"/>
                </a:cubicBezTo>
                <a:close/>
                <a:moveTo>
                  <a:pt x="743133" y="494376"/>
                </a:moveTo>
                <a:cubicBezTo>
                  <a:pt x="856394" y="494376"/>
                  <a:pt x="886265" y="526862"/>
                  <a:pt x="937295" y="704283"/>
                </a:cubicBezTo>
                <a:lnTo>
                  <a:pt x="967166" y="830477"/>
                </a:lnTo>
                <a:cubicBezTo>
                  <a:pt x="975879" y="870459"/>
                  <a:pt x="962188" y="911691"/>
                  <a:pt x="932317" y="936680"/>
                </a:cubicBezTo>
                <a:cubicBezTo>
                  <a:pt x="807854" y="1042882"/>
                  <a:pt x="648541" y="1100357"/>
                  <a:pt x="486739" y="1102856"/>
                </a:cubicBezTo>
                <a:cubicBezTo>
                  <a:pt x="323693" y="1102856"/>
                  <a:pt x="164380" y="1046631"/>
                  <a:pt x="38673" y="942927"/>
                </a:cubicBezTo>
                <a:cubicBezTo>
                  <a:pt x="7557" y="916689"/>
                  <a:pt x="-6134" y="876706"/>
                  <a:pt x="2578" y="836724"/>
                </a:cubicBezTo>
                <a:lnTo>
                  <a:pt x="29960" y="710530"/>
                </a:lnTo>
                <a:cubicBezTo>
                  <a:pt x="78501" y="531860"/>
                  <a:pt x="109616" y="498125"/>
                  <a:pt x="221633" y="498125"/>
                </a:cubicBezTo>
                <a:lnTo>
                  <a:pt x="388414" y="496875"/>
                </a:lnTo>
                <a:cubicBezTo>
                  <a:pt x="403349" y="496875"/>
                  <a:pt x="417040" y="504372"/>
                  <a:pt x="424508" y="516866"/>
                </a:cubicBezTo>
                <a:lnTo>
                  <a:pt x="483005" y="619321"/>
                </a:lnTo>
                <a:lnTo>
                  <a:pt x="541503" y="516866"/>
                </a:lnTo>
                <a:cubicBezTo>
                  <a:pt x="548971" y="504372"/>
                  <a:pt x="562662" y="495626"/>
                  <a:pt x="577597" y="495626"/>
                </a:cubicBezTo>
                <a:close/>
                <a:moveTo>
                  <a:pt x="545691" y="142698"/>
                </a:moveTo>
                <a:cubicBezTo>
                  <a:pt x="472278" y="196055"/>
                  <a:pt x="388911" y="207223"/>
                  <a:pt x="332918" y="207223"/>
                </a:cubicBezTo>
                <a:cubicBezTo>
                  <a:pt x="311766" y="207223"/>
                  <a:pt x="296834" y="205982"/>
                  <a:pt x="285636" y="205982"/>
                </a:cubicBezTo>
                <a:cubicBezTo>
                  <a:pt x="284391" y="212186"/>
                  <a:pt x="284391" y="218391"/>
                  <a:pt x="284391" y="225836"/>
                </a:cubicBezTo>
                <a:cubicBezTo>
                  <a:pt x="284391" y="331308"/>
                  <a:pt x="371491" y="416927"/>
                  <a:pt x="477255" y="416927"/>
                </a:cubicBezTo>
                <a:lnTo>
                  <a:pt x="506256" y="411088"/>
                </a:lnTo>
                <a:lnTo>
                  <a:pt x="549190" y="402444"/>
                </a:lnTo>
                <a:cubicBezTo>
                  <a:pt x="615681" y="375281"/>
                  <a:pt x="663275" y="312696"/>
                  <a:pt x="668875" y="238244"/>
                </a:cubicBezTo>
                <a:lnTo>
                  <a:pt x="646885" y="232349"/>
                </a:lnTo>
                <a:lnTo>
                  <a:pt x="624255" y="226282"/>
                </a:lnTo>
                <a:cubicBezTo>
                  <a:pt x="584419" y="207843"/>
                  <a:pt x="558756" y="172479"/>
                  <a:pt x="545691" y="142698"/>
                </a:cubicBezTo>
                <a:close/>
                <a:moveTo>
                  <a:pt x="607905" y="84378"/>
                </a:moveTo>
                <a:cubicBezTo>
                  <a:pt x="596706" y="99268"/>
                  <a:pt x="584263" y="111677"/>
                  <a:pt x="571821" y="122845"/>
                </a:cubicBezTo>
                <a:cubicBezTo>
                  <a:pt x="580531" y="145180"/>
                  <a:pt x="607905" y="198537"/>
                  <a:pt x="667630" y="205982"/>
                </a:cubicBezTo>
                <a:cubicBezTo>
                  <a:pt x="662653" y="158829"/>
                  <a:pt x="641500" y="116640"/>
                  <a:pt x="607905" y="84378"/>
                </a:cubicBezTo>
                <a:close/>
                <a:moveTo>
                  <a:pt x="474767" y="32262"/>
                </a:moveTo>
                <a:cubicBezTo>
                  <a:pt x="387667" y="33503"/>
                  <a:pt x="313010" y="93064"/>
                  <a:pt x="290613" y="173720"/>
                </a:cubicBezTo>
                <a:cubicBezTo>
                  <a:pt x="340384" y="178683"/>
                  <a:pt x="488454" y="181165"/>
                  <a:pt x="583019" y="64525"/>
                </a:cubicBezTo>
                <a:cubicBezTo>
                  <a:pt x="553156" y="44671"/>
                  <a:pt x="515828" y="32262"/>
                  <a:pt x="474767" y="32262"/>
                </a:cubicBezTo>
                <a:close/>
                <a:moveTo>
                  <a:pt x="474767" y="0"/>
                </a:moveTo>
                <a:cubicBezTo>
                  <a:pt x="597950" y="0"/>
                  <a:pt x="699982" y="100509"/>
                  <a:pt x="701226" y="223354"/>
                </a:cubicBezTo>
                <a:cubicBezTo>
                  <a:pt x="701226" y="347439"/>
                  <a:pt x="601683" y="447949"/>
                  <a:pt x="477255" y="447949"/>
                </a:cubicBezTo>
                <a:cubicBezTo>
                  <a:pt x="354071" y="449189"/>
                  <a:pt x="253284" y="348680"/>
                  <a:pt x="252040" y="225836"/>
                </a:cubicBezTo>
                <a:cubicBezTo>
                  <a:pt x="252040" y="102991"/>
                  <a:pt x="351583" y="1241"/>
                  <a:pt x="4747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67B3F89-6D92-2547-8CD8-B5958AFD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779" y="3979645"/>
            <a:ext cx="970399" cy="1102856"/>
          </a:xfrm>
          <a:custGeom>
            <a:avLst/>
            <a:gdLst>
              <a:gd name="connsiteX0" fmla="*/ 743491 w 970399"/>
              <a:gd name="connsiteY0" fmla="*/ 526862 h 1102856"/>
              <a:gd name="connsiteX1" fmla="*/ 578993 w 970399"/>
              <a:gd name="connsiteY1" fmla="*/ 528111 h 1102856"/>
              <a:gd name="connsiteX2" fmla="*/ 570269 w 970399"/>
              <a:gd name="connsiteY2" fmla="*/ 531860 h 1102856"/>
              <a:gd name="connsiteX3" fmla="*/ 506713 w 970399"/>
              <a:gd name="connsiteY3" fmla="*/ 643060 h 1102856"/>
              <a:gd name="connsiteX4" fmla="*/ 484281 w 970399"/>
              <a:gd name="connsiteY4" fmla="*/ 656804 h 1102856"/>
              <a:gd name="connsiteX5" fmla="*/ 460604 w 970399"/>
              <a:gd name="connsiteY5" fmla="*/ 643060 h 1102856"/>
              <a:gd name="connsiteX6" fmla="*/ 395801 w 970399"/>
              <a:gd name="connsiteY6" fmla="*/ 533109 h 1102856"/>
              <a:gd name="connsiteX7" fmla="*/ 388324 w 970399"/>
              <a:gd name="connsiteY7" fmla="*/ 528111 h 1102856"/>
              <a:gd name="connsiteX8" fmla="*/ 222579 w 970399"/>
              <a:gd name="connsiteY8" fmla="*/ 529361 h 1102856"/>
              <a:gd name="connsiteX9" fmla="*/ 60573 w 970399"/>
              <a:gd name="connsiteY9" fmla="*/ 718027 h 1102856"/>
              <a:gd name="connsiteX10" fmla="*/ 33156 w 970399"/>
              <a:gd name="connsiteY10" fmla="*/ 842971 h 1102856"/>
              <a:gd name="connsiteX11" fmla="*/ 59327 w 970399"/>
              <a:gd name="connsiteY11" fmla="*/ 917938 h 1102856"/>
              <a:gd name="connsiteX12" fmla="*/ 208871 w 970399"/>
              <a:gd name="connsiteY12" fmla="*/ 1010397 h 1102856"/>
              <a:gd name="connsiteX13" fmla="*/ 206378 w 970399"/>
              <a:gd name="connsiteY13" fmla="*/ 775501 h 1102856"/>
              <a:gd name="connsiteX14" fmla="*/ 222579 w 970399"/>
              <a:gd name="connsiteY14" fmla="*/ 760508 h 1102856"/>
              <a:gd name="connsiteX15" fmla="*/ 238780 w 970399"/>
              <a:gd name="connsiteY15" fmla="*/ 775501 h 1102856"/>
              <a:gd name="connsiteX16" fmla="*/ 240026 w 970399"/>
              <a:gd name="connsiteY16" fmla="*/ 1024141 h 1102856"/>
              <a:gd name="connsiteX17" fmla="*/ 486774 w 970399"/>
              <a:gd name="connsiteY17" fmla="*/ 1070370 h 1102856"/>
              <a:gd name="connsiteX18" fmla="*/ 732276 w 970399"/>
              <a:gd name="connsiteY18" fmla="*/ 1021642 h 1102856"/>
              <a:gd name="connsiteX19" fmla="*/ 731029 w 970399"/>
              <a:gd name="connsiteY19" fmla="*/ 773002 h 1102856"/>
              <a:gd name="connsiteX20" fmla="*/ 747230 w 970399"/>
              <a:gd name="connsiteY20" fmla="*/ 756760 h 1102856"/>
              <a:gd name="connsiteX21" fmla="*/ 762184 w 970399"/>
              <a:gd name="connsiteY21" fmla="*/ 773002 h 1102856"/>
              <a:gd name="connsiteX22" fmla="*/ 764677 w 970399"/>
              <a:gd name="connsiteY22" fmla="*/ 1007898 h 1102856"/>
              <a:gd name="connsiteX23" fmla="*/ 911729 w 970399"/>
              <a:gd name="connsiteY23" fmla="*/ 912940 h 1102856"/>
              <a:gd name="connsiteX24" fmla="*/ 936653 w 970399"/>
              <a:gd name="connsiteY24" fmla="*/ 837974 h 1102856"/>
              <a:gd name="connsiteX25" fmla="*/ 907990 w 970399"/>
              <a:gd name="connsiteY25" fmla="*/ 713029 h 1102856"/>
              <a:gd name="connsiteX26" fmla="*/ 743491 w 970399"/>
              <a:gd name="connsiteY26" fmla="*/ 526862 h 1102856"/>
              <a:gd name="connsiteX27" fmla="*/ 743491 w 970399"/>
              <a:gd name="connsiteY27" fmla="*/ 494376 h 1102856"/>
              <a:gd name="connsiteX28" fmla="*/ 937899 w 970399"/>
              <a:gd name="connsiteY28" fmla="*/ 704283 h 1102856"/>
              <a:gd name="connsiteX29" fmla="*/ 967808 w 970399"/>
              <a:gd name="connsiteY29" fmla="*/ 830477 h 1102856"/>
              <a:gd name="connsiteX30" fmla="*/ 932914 w 970399"/>
              <a:gd name="connsiteY30" fmla="*/ 936680 h 1102856"/>
              <a:gd name="connsiteX31" fmla="*/ 486774 w 970399"/>
              <a:gd name="connsiteY31" fmla="*/ 1102856 h 1102856"/>
              <a:gd name="connsiteX32" fmla="*/ 39387 w 970399"/>
              <a:gd name="connsiteY32" fmla="*/ 942927 h 1102856"/>
              <a:gd name="connsiteX33" fmla="*/ 2001 w 970399"/>
              <a:gd name="connsiteY33" fmla="*/ 836724 h 1102856"/>
              <a:gd name="connsiteX34" fmla="*/ 30664 w 970399"/>
              <a:gd name="connsiteY34" fmla="*/ 710530 h 1102856"/>
              <a:gd name="connsiteX35" fmla="*/ 222579 w 970399"/>
              <a:gd name="connsiteY35" fmla="*/ 498125 h 1102856"/>
              <a:gd name="connsiteX36" fmla="*/ 388324 w 970399"/>
              <a:gd name="connsiteY36" fmla="*/ 496875 h 1102856"/>
              <a:gd name="connsiteX37" fmla="*/ 424464 w 970399"/>
              <a:gd name="connsiteY37" fmla="*/ 516866 h 1102856"/>
              <a:gd name="connsiteX38" fmla="*/ 484281 w 970399"/>
              <a:gd name="connsiteY38" fmla="*/ 619321 h 1102856"/>
              <a:gd name="connsiteX39" fmla="*/ 542853 w 970399"/>
              <a:gd name="connsiteY39" fmla="*/ 516866 h 1102856"/>
              <a:gd name="connsiteX40" fmla="*/ 578993 w 970399"/>
              <a:gd name="connsiteY40" fmla="*/ 495626 h 1102856"/>
              <a:gd name="connsiteX41" fmla="*/ 548020 w 970399"/>
              <a:gd name="connsiteY41" fmla="*/ 142698 h 1102856"/>
              <a:gd name="connsiteX42" fmla="*/ 334593 w 970399"/>
              <a:gd name="connsiteY42" fmla="*/ 207222 h 1102856"/>
              <a:gd name="connsiteX43" fmla="*/ 287441 w 970399"/>
              <a:gd name="connsiteY43" fmla="*/ 205982 h 1102856"/>
              <a:gd name="connsiteX44" fmla="*/ 286200 w 970399"/>
              <a:gd name="connsiteY44" fmla="*/ 225835 h 1102856"/>
              <a:gd name="connsiteX45" fmla="*/ 478533 w 970399"/>
              <a:gd name="connsiteY45" fmla="*/ 416927 h 1102856"/>
              <a:gd name="connsiteX46" fmla="*/ 508928 w 970399"/>
              <a:gd name="connsiteY46" fmla="*/ 410790 h 1102856"/>
              <a:gd name="connsiteX47" fmla="*/ 550269 w 970399"/>
              <a:gd name="connsiteY47" fmla="*/ 402444 h 1102856"/>
              <a:gd name="connsiteX48" fmla="*/ 669624 w 970399"/>
              <a:gd name="connsiteY48" fmla="*/ 238244 h 1102856"/>
              <a:gd name="connsiteX49" fmla="*/ 648736 w 970399"/>
              <a:gd name="connsiteY49" fmla="*/ 232603 h 1102856"/>
              <a:gd name="connsiteX50" fmla="*/ 625322 w 970399"/>
              <a:gd name="connsiteY50" fmla="*/ 226281 h 1102856"/>
              <a:gd name="connsiteX51" fmla="*/ 548020 w 970399"/>
              <a:gd name="connsiteY51" fmla="*/ 142698 h 1102856"/>
              <a:gd name="connsiteX52" fmla="*/ 608822 w 970399"/>
              <a:gd name="connsiteY52" fmla="*/ 84378 h 1102856"/>
              <a:gd name="connsiteX53" fmla="*/ 574078 w 970399"/>
              <a:gd name="connsiteY53" fmla="*/ 122844 h 1102856"/>
              <a:gd name="connsiteX54" fmla="*/ 669624 w 970399"/>
              <a:gd name="connsiteY54" fmla="*/ 205982 h 1102856"/>
              <a:gd name="connsiteX55" fmla="*/ 608822 w 970399"/>
              <a:gd name="connsiteY55" fmla="*/ 84378 h 1102856"/>
              <a:gd name="connsiteX56" fmla="*/ 477292 w 970399"/>
              <a:gd name="connsiteY56" fmla="*/ 32262 h 1102856"/>
              <a:gd name="connsiteX57" fmla="*/ 292404 w 970399"/>
              <a:gd name="connsiteY57" fmla="*/ 173719 h 1102856"/>
              <a:gd name="connsiteX58" fmla="*/ 585246 w 970399"/>
              <a:gd name="connsiteY58" fmla="*/ 64524 h 1102856"/>
              <a:gd name="connsiteX59" fmla="*/ 477292 w 970399"/>
              <a:gd name="connsiteY59" fmla="*/ 32262 h 1102856"/>
              <a:gd name="connsiteX60" fmla="*/ 476051 w 970399"/>
              <a:gd name="connsiteY60" fmla="*/ 0 h 1102856"/>
              <a:gd name="connsiteX61" fmla="*/ 701886 w 970399"/>
              <a:gd name="connsiteY61" fmla="*/ 223353 h 1102856"/>
              <a:gd name="connsiteX62" fmla="*/ 479773 w 970399"/>
              <a:gd name="connsiteY62" fmla="*/ 447948 h 1102856"/>
              <a:gd name="connsiteX63" fmla="*/ 253938 w 970399"/>
              <a:gd name="connsiteY63" fmla="*/ 225835 h 1102856"/>
              <a:gd name="connsiteX64" fmla="*/ 476051 w 970399"/>
              <a:gd name="connsiteY64" fmla="*/ 0 h 11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70399" h="1102856">
                <a:moveTo>
                  <a:pt x="743491" y="526862"/>
                </a:moveTo>
                <a:lnTo>
                  <a:pt x="578993" y="528111"/>
                </a:lnTo>
                <a:cubicBezTo>
                  <a:pt x="575254" y="528111"/>
                  <a:pt x="571515" y="529361"/>
                  <a:pt x="570269" y="531860"/>
                </a:cubicBezTo>
                <a:lnTo>
                  <a:pt x="506713" y="643060"/>
                </a:lnTo>
                <a:cubicBezTo>
                  <a:pt x="502974" y="651806"/>
                  <a:pt x="494251" y="656804"/>
                  <a:pt x="484281" y="656804"/>
                </a:cubicBezTo>
                <a:cubicBezTo>
                  <a:pt x="474312" y="656804"/>
                  <a:pt x="465588" y="651806"/>
                  <a:pt x="460604" y="643060"/>
                </a:cubicBezTo>
                <a:lnTo>
                  <a:pt x="395801" y="533109"/>
                </a:lnTo>
                <a:cubicBezTo>
                  <a:pt x="394555" y="530610"/>
                  <a:pt x="392062" y="528111"/>
                  <a:pt x="388324" y="528111"/>
                </a:cubicBezTo>
                <a:lnTo>
                  <a:pt x="222579" y="529361"/>
                </a:lnTo>
                <a:cubicBezTo>
                  <a:pt x="131606" y="530610"/>
                  <a:pt x="107928" y="545603"/>
                  <a:pt x="60573" y="718027"/>
                </a:cubicBezTo>
                <a:lnTo>
                  <a:pt x="33156" y="842971"/>
                </a:lnTo>
                <a:cubicBezTo>
                  <a:pt x="26925" y="870459"/>
                  <a:pt x="36895" y="899196"/>
                  <a:pt x="59327" y="917938"/>
                </a:cubicBezTo>
                <a:cubicBezTo>
                  <a:pt x="104190" y="955421"/>
                  <a:pt x="154038" y="986657"/>
                  <a:pt x="208871" y="1010397"/>
                </a:cubicBezTo>
                <a:lnTo>
                  <a:pt x="206378" y="775501"/>
                </a:lnTo>
                <a:cubicBezTo>
                  <a:pt x="206378" y="766755"/>
                  <a:pt x="213856" y="760508"/>
                  <a:pt x="222579" y="760508"/>
                </a:cubicBezTo>
                <a:cubicBezTo>
                  <a:pt x="231302" y="760508"/>
                  <a:pt x="238780" y="766755"/>
                  <a:pt x="238780" y="775501"/>
                </a:cubicBezTo>
                <a:lnTo>
                  <a:pt x="240026" y="1024141"/>
                </a:lnTo>
                <a:cubicBezTo>
                  <a:pt x="317290" y="1054127"/>
                  <a:pt x="402032" y="1070370"/>
                  <a:pt x="486774" y="1070370"/>
                </a:cubicBezTo>
                <a:cubicBezTo>
                  <a:pt x="571515" y="1069121"/>
                  <a:pt x="655011" y="1052878"/>
                  <a:pt x="732276" y="1021642"/>
                </a:cubicBezTo>
                <a:lnTo>
                  <a:pt x="731029" y="773002"/>
                </a:lnTo>
                <a:cubicBezTo>
                  <a:pt x="731029" y="764256"/>
                  <a:pt x="738507" y="756760"/>
                  <a:pt x="747230" y="756760"/>
                </a:cubicBezTo>
                <a:cubicBezTo>
                  <a:pt x="755953" y="756760"/>
                  <a:pt x="762184" y="764256"/>
                  <a:pt x="762184" y="773002"/>
                </a:cubicBezTo>
                <a:lnTo>
                  <a:pt x="764677" y="1007898"/>
                </a:lnTo>
                <a:cubicBezTo>
                  <a:pt x="817017" y="982909"/>
                  <a:pt x="866865" y="950424"/>
                  <a:pt x="911729" y="912940"/>
                </a:cubicBezTo>
                <a:cubicBezTo>
                  <a:pt x="934160" y="894199"/>
                  <a:pt x="942884" y="866711"/>
                  <a:pt x="936653" y="837974"/>
                </a:cubicBezTo>
                <a:lnTo>
                  <a:pt x="907990" y="713029"/>
                </a:lnTo>
                <a:cubicBezTo>
                  <a:pt x="858142" y="541855"/>
                  <a:pt x="834464" y="525612"/>
                  <a:pt x="743491" y="526862"/>
                </a:cubicBezTo>
                <a:close/>
                <a:moveTo>
                  <a:pt x="743491" y="494376"/>
                </a:moveTo>
                <a:cubicBezTo>
                  <a:pt x="856896" y="494376"/>
                  <a:pt x="886805" y="526862"/>
                  <a:pt x="937899" y="704283"/>
                </a:cubicBezTo>
                <a:lnTo>
                  <a:pt x="967808" y="830477"/>
                </a:lnTo>
                <a:cubicBezTo>
                  <a:pt x="976531" y="870459"/>
                  <a:pt x="962823" y="911691"/>
                  <a:pt x="932914" y="936680"/>
                </a:cubicBezTo>
                <a:cubicBezTo>
                  <a:pt x="808294" y="1042882"/>
                  <a:pt x="648780" y="1100357"/>
                  <a:pt x="486774" y="1102856"/>
                </a:cubicBezTo>
                <a:cubicBezTo>
                  <a:pt x="323521" y="1102856"/>
                  <a:pt x="165254" y="1046631"/>
                  <a:pt x="39387" y="942927"/>
                </a:cubicBezTo>
                <a:cubicBezTo>
                  <a:pt x="8232" y="916689"/>
                  <a:pt x="-5476" y="876706"/>
                  <a:pt x="2001" y="836724"/>
                </a:cubicBezTo>
                <a:lnTo>
                  <a:pt x="30664" y="710530"/>
                </a:lnTo>
                <a:cubicBezTo>
                  <a:pt x="79266" y="531860"/>
                  <a:pt x="110421" y="498125"/>
                  <a:pt x="222579" y="498125"/>
                </a:cubicBezTo>
                <a:lnTo>
                  <a:pt x="388324" y="496875"/>
                </a:lnTo>
                <a:cubicBezTo>
                  <a:pt x="403278" y="496875"/>
                  <a:pt x="416986" y="504372"/>
                  <a:pt x="424464" y="516866"/>
                </a:cubicBezTo>
                <a:lnTo>
                  <a:pt x="484281" y="619321"/>
                </a:lnTo>
                <a:lnTo>
                  <a:pt x="542853" y="516866"/>
                </a:lnTo>
                <a:cubicBezTo>
                  <a:pt x="549084" y="504372"/>
                  <a:pt x="562792" y="495626"/>
                  <a:pt x="578993" y="495626"/>
                </a:cubicBezTo>
                <a:close/>
                <a:moveTo>
                  <a:pt x="548020" y="142698"/>
                </a:moveTo>
                <a:cubicBezTo>
                  <a:pt x="473569" y="196055"/>
                  <a:pt x="390432" y="207222"/>
                  <a:pt x="334593" y="207222"/>
                </a:cubicBezTo>
                <a:cubicBezTo>
                  <a:pt x="314740" y="207222"/>
                  <a:pt x="297368" y="205982"/>
                  <a:pt x="287441" y="205982"/>
                </a:cubicBezTo>
                <a:cubicBezTo>
                  <a:pt x="286200" y="212186"/>
                  <a:pt x="286200" y="218390"/>
                  <a:pt x="286200" y="225835"/>
                </a:cubicBezTo>
                <a:cubicBezTo>
                  <a:pt x="287441" y="331308"/>
                  <a:pt x="373060" y="416927"/>
                  <a:pt x="478533" y="416927"/>
                </a:cubicBezTo>
                <a:lnTo>
                  <a:pt x="508928" y="410790"/>
                </a:lnTo>
                <a:lnTo>
                  <a:pt x="550269" y="402444"/>
                </a:lnTo>
                <a:cubicBezTo>
                  <a:pt x="616578" y="375281"/>
                  <a:pt x="664040" y="312695"/>
                  <a:pt x="669624" y="238244"/>
                </a:cubicBezTo>
                <a:lnTo>
                  <a:pt x="648736" y="232603"/>
                </a:lnTo>
                <a:lnTo>
                  <a:pt x="625322" y="226281"/>
                </a:lnTo>
                <a:cubicBezTo>
                  <a:pt x="585944" y="207843"/>
                  <a:pt x="561049" y="172479"/>
                  <a:pt x="548020" y="142698"/>
                </a:cubicBezTo>
                <a:close/>
                <a:moveTo>
                  <a:pt x="608822" y="84378"/>
                </a:moveTo>
                <a:cubicBezTo>
                  <a:pt x="597655" y="99268"/>
                  <a:pt x="585246" y="111677"/>
                  <a:pt x="574078" y="122844"/>
                </a:cubicBezTo>
                <a:cubicBezTo>
                  <a:pt x="581523" y="145180"/>
                  <a:pt x="608822" y="198537"/>
                  <a:pt x="669624" y="205982"/>
                </a:cubicBezTo>
                <a:cubicBezTo>
                  <a:pt x="664661" y="158829"/>
                  <a:pt x="642325" y="116640"/>
                  <a:pt x="608822" y="84378"/>
                </a:cubicBezTo>
                <a:close/>
                <a:moveTo>
                  <a:pt x="477292" y="32262"/>
                </a:moveTo>
                <a:cubicBezTo>
                  <a:pt x="389191" y="33503"/>
                  <a:pt x="315981" y="93064"/>
                  <a:pt x="292404" y="173719"/>
                </a:cubicBezTo>
                <a:cubicBezTo>
                  <a:pt x="342039" y="178683"/>
                  <a:pt x="489700" y="181165"/>
                  <a:pt x="585246" y="64524"/>
                </a:cubicBezTo>
                <a:cubicBezTo>
                  <a:pt x="554225" y="44671"/>
                  <a:pt x="516999" y="32262"/>
                  <a:pt x="477292" y="32262"/>
                </a:cubicBezTo>
                <a:close/>
                <a:moveTo>
                  <a:pt x="476051" y="0"/>
                </a:moveTo>
                <a:cubicBezTo>
                  <a:pt x="600136" y="0"/>
                  <a:pt x="700646" y="100509"/>
                  <a:pt x="701886" y="223353"/>
                </a:cubicBezTo>
                <a:cubicBezTo>
                  <a:pt x="701886" y="347439"/>
                  <a:pt x="602618" y="447948"/>
                  <a:pt x="479773" y="447948"/>
                </a:cubicBezTo>
                <a:cubicBezTo>
                  <a:pt x="355688" y="449189"/>
                  <a:pt x="255179" y="348680"/>
                  <a:pt x="253938" y="225835"/>
                </a:cubicBezTo>
                <a:cubicBezTo>
                  <a:pt x="252697" y="102991"/>
                  <a:pt x="353206" y="1241"/>
                  <a:pt x="476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96E9CA0-60A1-1D46-A7F6-82A72807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616" y="3979645"/>
            <a:ext cx="969123" cy="1102856"/>
          </a:xfrm>
          <a:custGeom>
            <a:avLst/>
            <a:gdLst>
              <a:gd name="connsiteX0" fmla="*/ 743624 w 969123"/>
              <a:gd name="connsiteY0" fmla="*/ 526862 h 1102856"/>
              <a:gd name="connsiteX1" fmla="*/ 578089 w 969123"/>
              <a:gd name="connsiteY1" fmla="*/ 528111 h 1102856"/>
              <a:gd name="connsiteX2" fmla="*/ 569376 w 969123"/>
              <a:gd name="connsiteY2" fmla="*/ 531860 h 1102856"/>
              <a:gd name="connsiteX3" fmla="*/ 507145 w 969123"/>
              <a:gd name="connsiteY3" fmla="*/ 643060 h 1102856"/>
              <a:gd name="connsiteX4" fmla="*/ 483497 w 969123"/>
              <a:gd name="connsiteY4" fmla="*/ 656804 h 1102856"/>
              <a:gd name="connsiteX5" fmla="*/ 459849 w 969123"/>
              <a:gd name="connsiteY5" fmla="*/ 643060 h 1102856"/>
              <a:gd name="connsiteX6" fmla="*/ 396373 w 969123"/>
              <a:gd name="connsiteY6" fmla="*/ 533109 h 1102856"/>
              <a:gd name="connsiteX7" fmla="*/ 387661 w 969123"/>
              <a:gd name="connsiteY7" fmla="*/ 528111 h 1102856"/>
              <a:gd name="connsiteX8" fmla="*/ 222126 w 969123"/>
              <a:gd name="connsiteY8" fmla="*/ 529361 h 1102856"/>
              <a:gd name="connsiteX9" fmla="*/ 61570 w 969123"/>
              <a:gd name="connsiteY9" fmla="*/ 718027 h 1102856"/>
              <a:gd name="connsiteX10" fmla="*/ 34188 w 969123"/>
              <a:gd name="connsiteY10" fmla="*/ 842971 h 1102856"/>
              <a:gd name="connsiteX11" fmla="*/ 59080 w 969123"/>
              <a:gd name="connsiteY11" fmla="*/ 917938 h 1102856"/>
              <a:gd name="connsiteX12" fmla="*/ 207191 w 969123"/>
              <a:gd name="connsiteY12" fmla="*/ 1010397 h 1102856"/>
              <a:gd name="connsiteX13" fmla="*/ 205946 w 969123"/>
              <a:gd name="connsiteY13" fmla="*/ 775501 h 1102856"/>
              <a:gd name="connsiteX14" fmla="*/ 222126 w 969123"/>
              <a:gd name="connsiteY14" fmla="*/ 760508 h 1102856"/>
              <a:gd name="connsiteX15" fmla="*/ 238306 w 969123"/>
              <a:gd name="connsiteY15" fmla="*/ 775501 h 1102856"/>
              <a:gd name="connsiteX16" fmla="*/ 239551 w 969123"/>
              <a:gd name="connsiteY16" fmla="*/ 1024141 h 1102856"/>
              <a:gd name="connsiteX17" fmla="*/ 485986 w 969123"/>
              <a:gd name="connsiteY17" fmla="*/ 1070370 h 1102856"/>
              <a:gd name="connsiteX18" fmla="*/ 732422 w 969123"/>
              <a:gd name="connsiteY18" fmla="*/ 1021642 h 1102856"/>
              <a:gd name="connsiteX19" fmla="*/ 729933 w 969123"/>
              <a:gd name="connsiteY19" fmla="*/ 773002 h 1102856"/>
              <a:gd name="connsiteX20" fmla="*/ 746113 w 969123"/>
              <a:gd name="connsiteY20" fmla="*/ 756760 h 1102856"/>
              <a:gd name="connsiteX21" fmla="*/ 762293 w 969123"/>
              <a:gd name="connsiteY21" fmla="*/ 773002 h 1102856"/>
              <a:gd name="connsiteX22" fmla="*/ 763538 w 969123"/>
              <a:gd name="connsiteY22" fmla="*/ 1007898 h 1102856"/>
              <a:gd name="connsiteX23" fmla="*/ 910403 w 969123"/>
              <a:gd name="connsiteY23" fmla="*/ 912940 h 1102856"/>
              <a:gd name="connsiteX24" fmla="*/ 935296 w 969123"/>
              <a:gd name="connsiteY24" fmla="*/ 837974 h 1102856"/>
              <a:gd name="connsiteX25" fmla="*/ 906669 w 969123"/>
              <a:gd name="connsiteY25" fmla="*/ 713029 h 1102856"/>
              <a:gd name="connsiteX26" fmla="*/ 743624 w 969123"/>
              <a:gd name="connsiteY26" fmla="*/ 526862 h 1102856"/>
              <a:gd name="connsiteX27" fmla="*/ 743624 w 969123"/>
              <a:gd name="connsiteY27" fmla="*/ 494376 h 1102856"/>
              <a:gd name="connsiteX28" fmla="*/ 937785 w 969123"/>
              <a:gd name="connsiteY28" fmla="*/ 704283 h 1102856"/>
              <a:gd name="connsiteX29" fmla="*/ 966411 w 969123"/>
              <a:gd name="connsiteY29" fmla="*/ 830477 h 1102856"/>
              <a:gd name="connsiteX30" fmla="*/ 931562 w 969123"/>
              <a:gd name="connsiteY30" fmla="*/ 936680 h 1102856"/>
              <a:gd name="connsiteX31" fmla="*/ 485986 w 969123"/>
              <a:gd name="connsiteY31" fmla="*/ 1102856 h 1102856"/>
              <a:gd name="connsiteX32" fmla="*/ 37922 w 969123"/>
              <a:gd name="connsiteY32" fmla="*/ 942927 h 1102856"/>
              <a:gd name="connsiteX33" fmla="*/ 3072 w 969123"/>
              <a:gd name="connsiteY33" fmla="*/ 836724 h 1102856"/>
              <a:gd name="connsiteX34" fmla="*/ 30454 w 969123"/>
              <a:gd name="connsiteY34" fmla="*/ 710530 h 1102856"/>
              <a:gd name="connsiteX35" fmla="*/ 222126 w 969123"/>
              <a:gd name="connsiteY35" fmla="*/ 498125 h 1102856"/>
              <a:gd name="connsiteX36" fmla="*/ 387661 w 969123"/>
              <a:gd name="connsiteY36" fmla="*/ 496875 h 1102856"/>
              <a:gd name="connsiteX37" fmla="*/ 423755 w 969123"/>
              <a:gd name="connsiteY37" fmla="*/ 516866 h 1102856"/>
              <a:gd name="connsiteX38" fmla="*/ 483497 w 969123"/>
              <a:gd name="connsiteY38" fmla="*/ 619321 h 1102856"/>
              <a:gd name="connsiteX39" fmla="*/ 541994 w 969123"/>
              <a:gd name="connsiteY39" fmla="*/ 516866 h 1102856"/>
              <a:gd name="connsiteX40" fmla="*/ 578089 w 969123"/>
              <a:gd name="connsiteY40" fmla="*/ 495626 h 1102856"/>
              <a:gd name="connsiteX41" fmla="*/ 551679 w 969123"/>
              <a:gd name="connsiteY41" fmla="*/ 142698 h 1102856"/>
              <a:gd name="connsiteX42" fmla="*/ 337663 w 969123"/>
              <a:gd name="connsiteY42" fmla="*/ 207222 h 1102856"/>
              <a:gd name="connsiteX43" fmla="*/ 290380 w 969123"/>
              <a:gd name="connsiteY43" fmla="*/ 205982 h 1102856"/>
              <a:gd name="connsiteX44" fmla="*/ 289136 w 969123"/>
              <a:gd name="connsiteY44" fmla="*/ 225835 h 1102856"/>
              <a:gd name="connsiteX45" fmla="*/ 483244 w 969123"/>
              <a:gd name="connsiteY45" fmla="*/ 416927 h 1102856"/>
              <a:gd name="connsiteX46" fmla="*/ 512300 w 969123"/>
              <a:gd name="connsiteY46" fmla="*/ 411018 h 1102856"/>
              <a:gd name="connsiteX47" fmla="*/ 554459 w 969123"/>
              <a:gd name="connsiteY47" fmla="*/ 402444 h 1102856"/>
              <a:gd name="connsiteX48" fmla="*/ 673619 w 969123"/>
              <a:gd name="connsiteY48" fmla="*/ 238244 h 1102856"/>
              <a:gd name="connsiteX49" fmla="*/ 652717 w 969123"/>
              <a:gd name="connsiteY49" fmla="*/ 232548 h 1102856"/>
              <a:gd name="connsiteX50" fmla="*/ 629719 w 969123"/>
              <a:gd name="connsiteY50" fmla="*/ 226281 h 1102856"/>
              <a:gd name="connsiteX51" fmla="*/ 551679 w 969123"/>
              <a:gd name="connsiteY51" fmla="*/ 142698 h 1102856"/>
              <a:gd name="connsiteX52" fmla="*/ 612649 w 969123"/>
              <a:gd name="connsiteY52" fmla="*/ 84378 h 1102856"/>
              <a:gd name="connsiteX53" fmla="*/ 576565 w 969123"/>
              <a:gd name="connsiteY53" fmla="*/ 122844 h 1102856"/>
              <a:gd name="connsiteX54" fmla="*/ 673619 w 969123"/>
              <a:gd name="connsiteY54" fmla="*/ 205982 h 1102856"/>
              <a:gd name="connsiteX55" fmla="*/ 612649 w 969123"/>
              <a:gd name="connsiteY55" fmla="*/ 84378 h 1102856"/>
              <a:gd name="connsiteX56" fmla="*/ 480755 w 969123"/>
              <a:gd name="connsiteY56" fmla="*/ 32262 h 1102856"/>
              <a:gd name="connsiteX57" fmla="*/ 296601 w 969123"/>
              <a:gd name="connsiteY57" fmla="*/ 173719 h 1102856"/>
              <a:gd name="connsiteX58" fmla="*/ 589007 w 969123"/>
              <a:gd name="connsiteY58" fmla="*/ 64524 h 1102856"/>
              <a:gd name="connsiteX59" fmla="*/ 480755 w 969123"/>
              <a:gd name="connsiteY59" fmla="*/ 32262 h 1102856"/>
              <a:gd name="connsiteX60" fmla="*/ 480755 w 969123"/>
              <a:gd name="connsiteY60" fmla="*/ 0 h 1102856"/>
              <a:gd name="connsiteX61" fmla="*/ 705970 w 969123"/>
              <a:gd name="connsiteY61" fmla="*/ 223353 h 1102856"/>
              <a:gd name="connsiteX62" fmla="*/ 483244 w 969123"/>
              <a:gd name="connsiteY62" fmla="*/ 447948 h 1102856"/>
              <a:gd name="connsiteX63" fmla="*/ 258029 w 969123"/>
              <a:gd name="connsiteY63" fmla="*/ 225835 h 1102856"/>
              <a:gd name="connsiteX64" fmla="*/ 480755 w 969123"/>
              <a:gd name="connsiteY64" fmla="*/ 0 h 11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69123" h="1102856">
                <a:moveTo>
                  <a:pt x="743624" y="526862"/>
                </a:moveTo>
                <a:lnTo>
                  <a:pt x="578089" y="528111"/>
                </a:lnTo>
                <a:cubicBezTo>
                  <a:pt x="574355" y="528111"/>
                  <a:pt x="571865" y="529361"/>
                  <a:pt x="569376" y="531860"/>
                </a:cubicBezTo>
                <a:lnTo>
                  <a:pt x="507145" y="643060"/>
                </a:lnTo>
                <a:cubicBezTo>
                  <a:pt x="502166" y="651806"/>
                  <a:pt x="493454" y="656804"/>
                  <a:pt x="483497" y="656804"/>
                </a:cubicBezTo>
                <a:cubicBezTo>
                  <a:pt x="473540" y="656804"/>
                  <a:pt x="466072" y="651806"/>
                  <a:pt x="459849" y="643060"/>
                </a:cubicBezTo>
                <a:lnTo>
                  <a:pt x="396373" y="533109"/>
                </a:lnTo>
                <a:cubicBezTo>
                  <a:pt x="395129" y="530610"/>
                  <a:pt x="391395" y="528111"/>
                  <a:pt x="387661" y="528111"/>
                </a:cubicBezTo>
                <a:lnTo>
                  <a:pt x="222126" y="529361"/>
                </a:lnTo>
                <a:cubicBezTo>
                  <a:pt x="132513" y="530610"/>
                  <a:pt x="108865" y="545603"/>
                  <a:pt x="61570" y="718027"/>
                </a:cubicBezTo>
                <a:lnTo>
                  <a:pt x="34188" y="842971"/>
                </a:lnTo>
                <a:cubicBezTo>
                  <a:pt x="26720" y="870459"/>
                  <a:pt x="36677" y="899196"/>
                  <a:pt x="59080" y="917938"/>
                </a:cubicBezTo>
                <a:cubicBezTo>
                  <a:pt x="105131" y="955421"/>
                  <a:pt x="153672" y="986657"/>
                  <a:pt x="207191" y="1010397"/>
                </a:cubicBezTo>
                <a:lnTo>
                  <a:pt x="205946" y="775501"/>
                </a:lnTo>
                <a:cubicBezTo>
                  <a:pt x="205946" y="766755"/>
                  <a:pt x="213414" y="760508"/>
                  <a:pt x="222126" y="760508"/>
                </a:cubicBezTo>
                <a:cubicBezTo>
                  <a:pt x="230838" y="760508"/>
                  <a:pt x="238306" y="766755"/>
                  <a:pt x="238306" y="775501"/>
                </a:cubicBezTo>
                <a:lnTo>
                  <a:pt x="239551" y="1024141"/>
                </a:lnTo>
                <a:cubicBezTo>
                  <a:pt x="316717" y="1054127"/>
                  <a:pt x="401352" y="1070370"/>
                  <a:pt x="485986" y="1070370"/>
                </a:cubicBezTo>
                <a:cubicBezTo>
                  <a:pt x="570621" y="1069121"/>
                  <a:pt x="654011" y="1052878"/>
                  <a:pt x="732422" y="1021642"/>
                </a:cubicBezTo>
                <a:lnTo>
                  <a:pt x="729933" y="773002"/>
                </a:lnTo>
                <a:cubicBezTo>
                  <a:pt x="729933" y="764256"/>
                  <a:pt x="737400" y="756760"/>
                  <a:pt x="746113" y="756760"/>
                </a:cubicBezTo>
                <a:cubicBezTo>
                  <a:pt x="754825" y="756760"/>
                  <a:pt x="762293" y="764256"/>
                  <a:pt x="762293" y="773002"/>
                </a:cubicBezTo>
                <a:lnTo>
                  <a:pt x="763538" y="1007898"/>
                </a:lnTo>
                <a:cubicBezTo>
                  <a:pt x="817056" y="982909"/>
                  <a:pt x="865597" y="950424"/>
                  <a:pt x="910403" y="912940"/>
                </a:cubicBezTo>
                <a:cubicBezTo>
                  <a:pt x="932806" y="894199"/>
                  <a:pt x="942763" y="866711"/>
                  <a:pt x="935296" y="837974"/>
                </a:cubicBezTo>
                <a:lnTo>
                  <a:pt x="906669" y="713029"/>
                </a:lnTo>
                <a:cubicBezTo>
                  <a:pt x="858129" y="541855"/>
                  <a:pt x="833236" y="525612"/>
                  <a:pt x="743624" y="526862"/>
                </a:cubicBezTo>
                <a:close/>
                <a:moveTo>
                  <a:pt x="743624" y="494376"/>
                </a:moveTo>
                <a:cubicBezTo>
                  <a:pt x="855640" y="494376"/>
                  <a:pt x="886755" y="526862"/>
                  <a:pt x="937785" y="704283"/>
                </a:cubicBezTo>
                <a:lnTo>
                  <a:pt x="966411" y="830477"/>
                </a:lnTo>
                <a:cubicBezTo>
                  <a:pt x="975124" y="870459"/>
                  <a:pt x="962677" y="911691"/>
                  <a:pt x="931562" y="936680"/>
                </a:cubicBezTo>
                <a:cubicBezTo>
                  <a:pt x="807099" y="1042882"/>
                  <a:pt x="649032" y="1100357"/>
                  <a:pt x="485986" y="1102856"/>
                </a:cubicBezTo>
                <a:cubicBezTo>
                  <a:pt x="322941" y="1102856"/>
                  <a:pt x="164873" y="1046631"/>
                  <a:pt x="37922" y="942927"/>
                </a:cubicBezTo>
                <a:cubicBezTo>
                  <a:pt x="8051" y="916689"/>
                  <a:pt x="-6885" y="876706"/>
                  <a:pt x="3072" y="836724"/>
                </a:cubicBezTo>
                <a:lnTo>
                  <a:pt x="30454" y="710530"/>
                </a:lnTo>
                <a:cubicBezTo>
                  <a:pt x="78994" y="531860"/>
                  <a:pt x="108865" y="498125"/>
                  <a:pt x="222126" y="498125"/>
                </a:cubicBezTo>
                <a:lnTo>
                  <a:pt x="387661" y="496875"/>
                </a:lnTo>
                <a:cubicBezTo>
                  <a:pt x="402597" y="496875"/>
                  <a:pt x="416287" y="504372"/>
                  <a:pt x="423755" y="516866"/>
                </a:cubicBezTo>
                <a:lnTo>
                  <a:pt x="483497" y="619321"/>
                </a:lnTo>
                <a:lnTo>
                  <a:pt x="541994" y="516866"/>
                </a:lnTo>
                <a:cubicBezTo>
                  <a:pt x="549462" y="504372"/>
                  <a:pt x="563153" y="495626"/>
                  <a:pt x="578089" y="495626"/>
                </a:cubicBezTo>
                <a:close/>
                <a:moveTo>
                  <a:pt x="551679" y="142698"/>
                </a:moveTo>
                <a:cubicBezTo>
                  <a:pt x="477022" y="196055"/>
                  <a:pt x="393655" y="207222"/>
                  <a:pt x="337663" y="207222"/>
                </a:cubicBezTo>
                <a:cubicBezTo>
                  <a:pt x="317754" y="207222"/>
                  <a:pt x="301578" y="205982"/>
                  <a:pt x="290380" y="205982"/>
                </a:cubicBezTo>
                <a:cubicBezTo>
                  <a:pt x="289136" y="212186"/>
                  <a:pt x="289136" y="218390"/>
                  <a:pt x="289136" y="225835"/>
                </a:cubicBezTo>
                <a:cubicBezTo>
                  <a:pt x="289136" y="331308"/>
                  <a:pt x="376235" y="416927"/>
                  <a:pt x="483244" y="416927"/>
                </a:cubicBezTo>
                <a:lnTo>
                  <a:pt x="512300" y="411018"/>
                </a:lnTo>
                <a:lnTo>
                  <a:pt x="554459" y="402444"/>
                </a:lnTo>
                <a:cubicBezTo>
                  <a:pt x="620425" y="375281"/>
                  <a:pt x="668019" y="312695"/>
                  <a:pt x="673619" y="238244"/>
                </a:cubicBezTo>
                <a:lnTo>
                  <a:pt x="652717" y="232548"/>
                </a:lnTo>
                <a:lnTo>
                  <a:pt x="629719" y="226281"/>
                </a:lnTo>
                <a:cubicBezTo>
                  <a:pt x="590407" y="207843"/>
                  <a:pt x="564744" y="172479"/>
                  <a:pt x="551679" y="142698"/>
                </a:cubicBezTo>
                <a:close/>
                <a:moveTo>
                  <a:pt x="612649" y="84378"/>
                </a:moveTo>
                <a:cubicBezTo>
                  <a:pt x="601450" y="99268"/>
                  <a:pt x="590252" y="111677"/>
                  <a:pt x="576565" y="122844"/>
                </a:cubicBezTo>
                <a:cubicBezTo>
                  <a:pt x="586519" y="145180"/>
                  <a:pt x="613893" y="198537"/>
                  <a:pt x="673619" y="205982"/>
                </a:cubicBezTo>
                <a:cubicBezTo>
                  <a:pt x="668641" y="158829"/>
                  <a:pt x="646244" y="116640"/>
                  <a:pt x="612649" y="84378"/>
                </a:cubicBezTo>
                <a:close/>
                <a:moveTo>
                  <a:pt x="480755" y="32262"/>
                </a:moveTo>
                <a:cubicBezTo>
                  <a:pt x="392411" y="33503"/>
                  <a:pt x="318998" y="93064"/>
                  <a:pt x="296601" y="173719"/>
                </a:cubicBezTo>
                <a:cubicBezTo>
                  <a:pt x="346373" y="178683"/>
                  <a:pt x="494442" y="181165"/>
                  <a:pt x="589007" y="64524"/>
                </a:cubicBezTo>
                <a:cubicBezTo>
                  <a:pt x="557900" y="44671"/>
                  <a:pt x="520572" y="32262"/>
                  <a:pt x="480755" y="32262"/>
                </a:cubicBezTo>
                <a:close/>
                <a:moveTo>
                  <a:pt x="480755" y="0"/>
                </a:moveTo>
                <a:cubicBezTo>
                  <a:pt x="603939" y="0"/>
                  <a:pt x="704726" y="100509"/>
                  <a:pt x="705970" y="223353"/>
                </a:cubicBezTo>
                <a:cubicBezTo>
                  <a:pt x="705970" y="347439"/>
                  <a:pt x="606427" y="447948"/>
                  <a:pt x="483244" y="447948"/>
                </a:cubicBezTo>
                <a:cubicBezTo>
                  <a:pt x="358815" y="449189"/>
                  <a:pt x="258029" y="348680"/>
                  <a:pt x="258029" y="225835"/>
                </a:cubicBezTo>
                <a:cubicBezTo>
                  <a:pt x="256784" y="102991"/>
                  <a:pt x="356327" y="1241"/>
                  <a:pt x="4807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FA6DB56-DD27-6A4B-8595-3318C6CD7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514" y="5321180"/>
            <a:ext cx="969756" cy="1096129"/>
          </a:xfrm>
          <a:custGeom>
            <a:avLst/>
            <a:gdLst>
              <a:gd name="connsiteX0" fmla="*/ 743134 w 969756"/>
              <a:gd name="connsiteY0" fmla="*/ 520137 h 1096129"/>
              <a:gd name="connsiteX1" fmla="*/ 577598 w 969756"/>
              <a:gd name="connsiteY1" fmla="*/ 521386 h 1096129"/>
              <a:gd name="connsiteX2" fmla="*/ 570130 w 969756"/>
              <a:gd name="connsiteY2" fmla="*/ 525134 h 1096129"/>
              <a:gd name="connsiteX3" fmla="*/ 506654 w 969756"/>
              <a:gd name="connsiteY3" fmla="*/ 636335 h 1096129"/>
              <a:gd name="connsiteX4" fmla="*/ 484251 w 969756"/>
              <a:gd name="connsiteY4" fmla="*/ 650079 h 1096129"/>
              <a:gd name="connsiteX5" fmla="*/ 460603 w 969756"/>
              <a:gd name="connsiteY5" fmla="*/ 636335 h 1096129"/>
              <a:gd name="connsiteX6" fmla="*/ 397127 w 969756"/>
              <a:gd name="connsiteY6" fmla="*/ 526384 h 1096129"/>
              <a:gd name="connsiteX7" fmla="*/ 388415 w 969756"/>
              <a:gd name="connsiteY7" fmla="*/ 522636 h 1096129"/>
              <a:gd name="connsiteX8" fmla="*/ 221634 w 969756"/>
              <a:gd name="connsiteY8" fmla="*/ 522636 h 1096129"/>
              <a:gd name="connsiteX9" fmla="*/ 61077 w 969756"/>
              <a:gd name="connsiteY9" fmla="*/ 711301 h 1096129"/>
              <a:gd name="connsiteX10" fmla="*/ 33695 w 969756"/>
              <a:gd name="connsiteY10" fmla="*/ 836245 h 1096129"/>
              <a:gd name="connsiteX11" fmla="*/ 59832 w 969756"/>
              <a:gd name="connsiteY11" fmla="*/ 911212 h 1096129"/>
              <a:gd name="connsiteX12" fmla="*/ 207943 w 969756"/>
              <a:gd name="connsiteY12" fmla="*/ 1003670 h 1096129"/>
              <a:gd name="connsiteX13" fmla="*/ 206699 w 969756"/>
              <a:gd name="connsiteY13" fmla="*/ 770025 h 1096129"/>
              <a:gd name="connsiteX14" fmla="*/ 221634 w 969756"/>
              <a:gd name="connsiteY14" fmla="*/ 753782 h 1096129"/>
              <a:gd name="connsiteX15" fmla="*/ 237814 w 969756"/>
              <a:gd name="connsiteY15" fmla="*/ 768775 h 1096129"/>
              <a:gd name="connsiteX16" fmla="*/ 240304 w 969756"/>
              <a:gd name="connsiteY16" fmla="*/ 1017414 h 1096129"/>
              <a:gd name="connsiteX17" fmla="*/ 486740 w 969756"/>
              <a:gd name="connsiteY17" fmla="*/ 1063643 h 1096129"/>
              <a:gd name="connsiteX18" fmla="*/ 731932 w 969756"/>
              <a:gd name="connsiteY18" fmla="*/ 1014915 h 1096129"/>
              <a:gd name="connsiteX19" fmla="*/ 730688 w 969756"/>
              <a:gd name="connsiteY19" fmla="*/ 766276 h 1096129"/>
              <a:gd name="connsiteX20" fmla="*/ 746868 w 969756"/>
              <a:gd name="connsiteY20" fmla="*/ 750034 h 1096129"/>
              <a:gd name="connsiteX21" fmla="*/ 763048 w 969756"/>
              <a:gd name="connsiteY21" fmla="*/ 766276 h 1096129"/>
              <a:gd name="connsiteX22" fmla="*/ 763048 w 969756"/>
              <a:gd name="connsiteY22" fmla="*/ 1001171 h 1096129"/>
              <a:gd name="connsiteX23" fmla="*/ 911159 w 969756"/>
              <a:gd name="connsiteY23" fmla="*/ 906214 h 1096129"/>
              <a:gd name="connsiteX24" fmla="*/ 934807 w 969756"/>
              <a:gd name="connsiteY24" fmla="*/ 831247 h 1096129"/>
              <a:gd name="connsiteX25" fmla="*/ 906180 w 969756"/>
              <a:gd name="connsiteY25" fmla="*/ 706303 h 1096129"/>
              <a:gd name="connsiteX26" fmla="*/ 743134 w 969756"/>
              <a:gd name="connsiteY26" fmla="*/ 520137 h 1096129"/>
              <a:gd name="connsiteX27" fmla="*/ 577598 w 969756"/>
              <a:gd name="connsiteY27" fmla="*/ 488901 h 1096129"/>
              <a:gd name="connsiteX28" fmla="*/ 743134 w 969756"/>
              <a:gd name="connsiteY28" fmla="*/ 488901 h 1096129"/>
              <a:gd name="connsiteX29" fmla="*/ 937296 w 969756"/>
              <a:gd name="connsiteY29" fmla="*/ 697557 h 1096129"/>
              <a:gd name="connsiteX30" fmla="*/ 967167 w 969756"/>
              <a:gd name="connsiteY30" fmla="*/ 823751 h 1096129"/>
              <a:gd name="connsiteX31" fmla="*/ 932318 w 969756"/>
              <a:gd name="connsiteY31" fmla="*/ 931203 h 1096129"/>
              <a:gd name="connsiteX32" fmla="*/ 486740 w 969756"/>
              <a:gd name="connsiteY32" fmla="*/ 1096129 h 1096129"/>
              <a:gd name="connsiteX33" fmla="*/ 38674 w 969756"/>
              <a:gd name="connsiteY33" fmla="*/ 936200 h 1096129"/>
              <a:gd name="connsiteX34" fmla="*/ 2580 w 969756"/>
              <a:gd name="connsiteY34" fmla="*/ 829998 h 1096129"/>
              <a:gd name="connsiteX35" fmla="*/ 29961 w 969756"/>
              <a:gd name="connsiteY35" fmla="*/ 703804 h 1096129"/>
              <a:gd name="connsiteX36" fmla="*/ 221634 w 969756"/>
              <a:gd name="connsiteY36" fmla="*/ 491400 h 1096129"/>
              <a:gd name="connsiteX37" fmla="*/ 388415 w 969756"/>
              <a:gd name="connsiteY37" fmla="*/ 490150 h 1096129"/>
              <a:gd name="connsiteX38" fmla="*/ 424509 w 969756"/>
              <a:gd name="connsiteY38" fmla="*/ 510141 h 1096129"/>
              <a:gd name="connsiteX39" fmla="*/ 483006 w 969756"/>
              <a:gd name="connsiteY39" fmla="*/ 612595 h 1096129"/>
              <a:gd name="connsiteX40" fmla="*/ 541504 w 969756"/>
              <a:gd name="connsiteY40" fmla="*/ 510141 h 1096129"/>
              <a:gd name="connsiteX41" fmla="*/ 577598 w 969756"/>
              <a:gd name="connsiteY41" fmla="*/ 488901 h 1096129"/>
              <a:gd name="connsiteX42" fmla="*/ 545692 w 969756"/>
              <a:gd name="connsiteY42" fmla="*/ 142709 h 1096129"/>
              <a:gd name="connsiteX43" fmla="*/ 332919 w 969756"/>
              <a:gd name="connsiteY43" fmla="*/ 207233 h 1096129"/>
              <a:gd name="connsiteX44" fmla="*/ 285637 w 969756"/>
              <a:gd name="connsiteY44" fmla="*/ 204752 h 1096129"/>
              <a:gd name="connsiteX45" fmla="*/ 284392 w 969756"/>
              <a:gd name="connsiteY45" fmla="*/ 224605 h 1096129"/>
              <a:gd name="connsiteX46" fmla="*/ 477256 w 969756"/>
              <a:gd name="connsiteY46" fmla="*/ 415697 h 1096129"/>
              <a:gd name="connsiteX47" fmla="*/ 668876 w 969756"/>
              <a:gd name="connsiteY47" fmla="*/ 237014 h 1096129"/>
              <a:gd name="connsiteX48" fmla="*/ 545692 w 969756"/>
              <a:gd name="connsiteY48" fmla="*/ 142709 h 1096129"/>
              <a:gd name="connsiteX49" fmla="*/ 607906 w 969756"/>
              <a:gd name="connsiteY49" fmla="*/ 83148 h 1096129"/>
              <a:gd name="connsiteX50" fmla="*/ 571822 w 969756"/>
              <a:gd name="connsiteY50" fmla="*/ 121614 h 1096129"/>
              <a:gd name="connsiteX51" fmla="*/ 667631 w 969756"/>
              <a:gd name="connsiteY51" fmla="*/ 204752 h 1096129"/>
              <a:gd name="connsiteX52" fmla="*/ 607906 w 969756"/>
              <a:gd name="connsiteY52" fmla="*/ 83148 h 1096129"/>
              <a:gd name="connsiteX53" fmla="*/ 474768 w 969756"/>
              <a:gd name="connsiteY53" fmla="*/ 31032 h 1096129"/>
              <a:gd name="connsiteX54" fmla="*/ 290614 w 969756"/>
              <a:gd name="connsiteY54" fmla="*/ 172489 h 1096129"/>
              <a:gd name="connsiteX55" fmla="*/ 583020 w 969756"/>
              <a:gd name="connsiteY55" fmla="*/ 64535 h 1096129"/>
              <a:gd name="connsiteX56" fmla="*/ 474768 w 969756"/>
              <a:gd name="connsiteY56" fmla="*/ 31032 h 1096129"/>
              <a:gd name="connsiteX57" fmla="*/ 474768 w 969756"/>
              <a:gd name="connsiteY57" fmla="*/ 11 h 1096129"/>
              <a:gd name="connsiteX58" fmla="*/ 701227 w 969756"/>
              <a:gd name="connsiteY58" fmla="*/ 222123 h 1096129"/>
              <a:gd name="connsiteX59" fmla="*/ 477256 w 969756"/>
              <a:gd name="connsiteY59" fmla="*/ 446718 h 1096129"/>
              <a:gd name="connsiteX60" fmla="*/ 252041 w 969756"/>
              <a:gd name="connsiteY60" fmla="*/ 224605 h 1096129"/>
              <a:gd name="connsiteX61" fmla="*/ 474768 w 969756"/>
              <a:gd name="connsiteY61" fmla="*/ 11 h 109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69756" h="1096129">
                <a:moveTo>
                  <a:pt x="743134" y="520137"/>
                </a:moveTo>
                <a:lnTo>
                  <a:pt x="577598" y="521386"/>
                </a:lnTo>
                <a:cubicBezTo>
                  <a:pt x="575109" y="521386"/>
                  <a:pt x="571375" y="522636"/>
                  <a:pt x="570130" y="525134"/>
                </a:cubicBezTo>
                <a:lnTo>
                  <a:pt x="506654" y="636335"/>
                </a:lnTo>
                <a:cubicBezTo>
                  <a:pt x="502920" y="645081"/>
                  <a:pt x="492963" y="650079"/>
                  <a:pt x="484251" y="650079"/>
                </a:cubicBezTo>
                <a:cubicBezTo>
                  <a:pt x="474294" y="650079"/>
                  <a:pt x="465582" y="645081"/>
                  <a:pt x="460603" y="636335"/>
                </a:cubicBezTo>
                <a:lnTo>
                  <a:pt x="397127" y="526384"/>
                </a:lnTo>
                <a:cubicBezTo>
                  <a:pt x="394638" y="523885"/>
                  <a:pt x="392148" y="522636"/>
                  <a:pt x="388415" y="522636"/>
                </a:cubicBezTo>
                <a:lnTo>
                  <a:pt x="221634" y="522636"/>
                </a:lnTo>
                <a:cubicBezTo>
                  <a:pt x="132021" y="523885"/>
                  <a:pt x="108373" y="538878"/>
                  <a:pt x="61077" y="711301"/>
                </a:cubicBezTo>
                <a:lnTo>
                  <a:pt x="33695" y="836245"/>
                </a:lnTo>
                <a:cubicBezTo>
                  <a:pt x="27472" y="863733"/>
                  <a:pt x="37429" y="893719"/>
                  <a:pt x="59832" y="911212"/>
                </a:cubicBezTo>
                <a:cubicBezTo>
                  <a:pt x="104639" y="948695"/>
                  <a:pt x="154424" y="979931"/>
                  <a:pt x="207943" y="1003670"/>
                </a:cubicBezTo>
                <a:lnTo>
                  <a:pt x="206699" y="770025"/>
                </a:lnTo>
                <a:cubicBezTo>
                  <a:pt x="206699" y="760029"/>
                  <a:pt x="214166" y="753782"/>
                  <a:pt x="221634" y="753782"/>
                </a:cubicBezTo>
                <a:cubicBezTo>
                  <a:pt x="231591" y="753782"/>
                  <a:pt x="237814" y="760029"/>
                  <a:pt x="237814" y="768775"/>
                </a:cubicBezTo>
                <a:lnTo>
                  <a:pt x="240304" y="1017414"/>
                </a:lnTo>
                <a:cubicBezTo>
                  <a:pt x="318715" y="1047401"/>
                  <a:pt x="400861" y="1063643"/>
                  <a:pt x="486740" y="1063643"/>
                </a:cubicBezTo>
                <a:cubicBezTo>
                  <a:pt x="570130" y="1062394"/>
                  <a:pt x="654765" y="1046151"/>
                  <a:pt x="731932" y="1014915"/>
                </a:cubicBezTo>
                <a:lnTo>
                  <a:pt x="730688" y="766276"/>
                </a:lnTo>
                <a:cubicBezTo>
                  <a:pt x="730688" y="757530"/>
                  <a:pt x="738155" y="750034"/>
                  <a:pt x="746868" y="750034"/>
                </a:cubicBezTo>
                <a:cubicBezTo>
                  <a:pt x="755580" y="750034"/>
                  <a:pt x="763048" y="757530"/>
                  <a:pt x="763048" y="766276"/>
                </a:cubicBezTo>
                <a:lnTo>
                  <a:pt x="763048" y="1001171"/>
                </a:lnTo>
                <a:cubicBezTo>
                  <a:pt x="816567" y="976182"/>
                  <a:pt x="866352" y="944946"/>
                  <a:pt x="911159" y="906214"/>
                </a:cubicBezTo>
                <a:cubicBezTo>
                  <a:pt x="933562" y="887472"/>
                  <a:pt x="942275" y="859985"/>
                  <a:pt x="934807" y="831247"/>
                </a:cubicBezTo>
                <a:lnTo>
                  <a:pt x="906180" y="706303"/>
                </a:lnTo>
                <a:cubicBezTo>
                  <a:pt x="857640" y="536379"/>
                  <a:pt x="833992" y="520137"/>
                  <a:pt x="743134" y="520137"/>
                </a:cubicBezTo>
                <a:close/>
                <a:moveTo>
                  <a:pt x="577598" y="488901"/>
                </a:moveTo>
                <a:lnTo>
                  <a:pt x="743134" y="488901"/>
                </a:lnTo>
                <a:cubicBezTo>
                  <a:pt x="856395" y="487651"/>
                  <a:pt x="886266" y="520137"/>
                  <a:pt x="937296" y="697557"/>
                </a:cubicBezTo>
                <a:lnTo>
                  <a:pt x="967167" y="823751"/>
                </a:lnTo>
                <a:cubicBezTo>
                  <a:pt x="975880" y="863733"/>
                  <a:pt x="962189" y="904964"/>
                  <a:pt x="932318" y="931203"/>
                </a:cubicBezTo>
                <a:cubicBezTo>
                  <a:pt x="807855" y="1036156"/>
                  <a:pt x="648542" y="1093630"/>
                  <a:pt x="486740" y="1096129"/>
                </a:cubicBezTo>
                <a:cubicBezTo>
                  <a:pt x="323694" y="1096129"/>
                  <a:pt x="164381" y="1039904"/>
                  <a:pt x="38674" y="936200"/>
                </a:cubicBezTo>
                <a:cubicBezTo>
                  <a:pt x="7558" y="909962"/>
                  <a:pt x="-6133" y="869980"/>
                  <a:pt x="2580" y="829998"/>
                </a:cubicBezTo>
                <a:lnTo>
                  <a:pt x="29961" y="703804"/>
                </a:lnTo>
                <a:cubicBezTo>
                  <a:pt x="78502" y="525134"/>
                  <a:pt x="109618" y="491400"/>
                  <a:pt x="221634" y="491400"/>
                </a:cubicBezTo>
                <a:lnTo>
                  <a:pt x="388415" y="490150"/>
                </a:lnTo>
                <a:cubicBezTo>
                  <a:pt x="403350" y="490150"/>
                  <a:pt x="417041" y="497647"/>
                  <a:pt x="424509" y="510141"/>
                </a:cubicBezTo>
                <a:lnTo>
                  <a:pt x="483006" y="612595"/>
                </a:lnTo>
                <a:lnTo>
                  <a:pt x="541504" y="510141"/>
                </a:lnTo>
                <a:cubicBezTo>
                  <a:pt x="548972" y="497647"/>
                  <a:pt x="562663" y="488901"/>
                  <a:pt x="577598" y="488901"/>
                </a:cubicBezTo>
                <a:close/>
                <a:moveTo>
                  <a:pt x="545692" y="142709"/>
                </a:moveTo>
                <a:cubicBezTo>
                  <a:pt x="472279" y="196066"/>
                  <a:pt x="388912" y="205992"/>
                  <a:pt x="332919" y="207233"/>
                </a:cubicBezTo>
                <a:cubicBezTo>
                  <a:pt x="311767" y="207233"/>
                  <a:pt x="296835" y="204752"/>
                  <a:pt x="285637" y="204752"/>
                </a:cubicBezTo>
                <a:cubicBezTo>
                  <a:pt x="284392" y="210956"/>
                  <a:pt x="284392" y="217160"/>
                  <a:pt x="284392" y="224605"/>
                </a:cubicBezTo>
                <a:cubicBezTo>
                  <a:pt x="284392" y="330078"/>
                  <a:pt x="371492" y="416938"/>
                  <a:pt x="477256" y="415697"/>
                </a:cubicBezTo>
                <a:cubicBezTo>
                  <a:pt x="579287" y="414456"/>
                  <a:pt x="661410" y="336282"/>
                  <a:pt x="668876" y="237014"/>
                </a:cubicBezTo>
                <a:cubicBezTo>
                  <a:pt x="602929" y="230809"/>
                  <a:pt x="563112" y="181175"/>
                  <a:pt x="545692" y="142709"/>
                </a:cubicBezTo>
                <a:close/>
                <a:moveTo>
                  <a:pt x="607906" y="83148"/>
                </a:moveTo>
                <a:cubicBezTo>
                  <a:pt x="596707" y="98038"/>
                  <a:pt x="584264" y="111687"/>
                  <a:pt x="571822" y="121614"/>
                </a:cubicBezTo>
                <a:cubicBezTo>
                  <a:pt x="580532" y="143950"/>
                  <a:pt x="607906" y="197306"/>
                  <a:pt x="667631" y="204752"/>
                </a:cubicBezTo>
                <a:cubicBezTo>
                  <a:pt x="662654" y="157599"/>
                  <a:pt x="641501" y="115410"/>
                  <a:pt x="607906" y="83148"/>
                </a:cubicBezTo>
                <a:close/>
                <a:moveTo>
                  <a:pt x="474768" y="31032"/>
                </a:moveTo>
                <a:cubicBezTo>
                  <a:pt x="387668" y="32273"/>
                  <a:pt x="313011" y="91834"/>
                  <a:pt x="290614" y="172489"/>
                </a:cubicBezTo>
                <a:cubicBezTo>
                  <a:pt x="340385" y="177453"/>
                  <a:pt x="488455" y="179934"/>
                  <a:pt x="583020" y="64535"/>
                </a:cubicBezTo>
                <a:cubicBezTo>
                  <a:pt x="553157" y="43440"/>
                  <a:pt x="515829" y="31032"/>
                  <a:pt x="474768" y="31032"/>
                </a:cubicBezTo>
                <a:close/>
                <a:moveTo>
                  <a:pt x="474768" y="11"/>
                </a:moveTo>
                <a:cubicBezTo>
                  <a:pt x="597951" y="-1230"/>
                  <a:pt x="699983" y="99279"/>
                  <a:pt x="701227" y="222123"/>
                </a:cubicBezTo>
                <a:cubicBezTo>
                  <a:pt x="701227" y="346209"/>
                  <a:pt x="601684" y="446718"/>
                  <a:pt x="477256" y="446718"/>
                </a:cubicBezTo>
                <a:cubicBezTo>
                  <a:pt x="354072" y="447959"/>
                  <a:pt x="253285" y="347450"/>
                  <a:pt x="252041" y="224605"/>
                </a:cubicBezTo>
                <a:cubicBezTo>
                  <a:pt x="252041" y="101761"/>
                  <a:pt x="351584" y="11"/>
                  <a:pt x="474768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955F7F7-A7B9-C645-97F5-EF784991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779" y="5321180"/>
            <a:ext cx="970399" cy="1096129"/>
          </a:xfrm>
          <a:custGeom>
            <a:avLst/>
            <a:gdLst>
              <a:gd name="connsiteX0" fmla="*/ 743491 w 970399"/>
              <a:gd name="connsiteY0" fmla="*/ 520137 h 1096129"/>
              <a:gd name="connsiteX1" fmla="*/ 578993 w 970399"/>
              <a:gd name="connsiteY1" fmla="*/ 521386 h 1096129"/>
              <a:gd name="connsiteX2" fmla="*/ 570269 w 970399"/>
              <a:gd name="connsiteY2" fmla="*/ 525134 h 1096129"/>
              <a:gd name="connsiteX3" fmla="*/ 506713 w 970399"/>
              <a:gd name="connsiteY3" fmla="*/ 636335 h 1096129"/>
              <a:gd name="connsiteX4" fmla="*/ 484281 w 970399"/>
              <a:gd name="connsiteY4" fmla="*/ 650079 h 1096129"/>
              <a:gd name="connsiteX5" fmla="*/ 460604 w 970399"/>
              <a:gd name="connsiteY5" fmla="*/ 636335 h 1096129"/>
              <a:gd name="connsiteX6" fmla="*/ 395801 w 970399"/>
              <a:gd name="connsiteY6" fmla="*/ 526384 h 1096129"/>
              <a:gd name="connsiteX7" fmla="*/ 388324 w 970399"/>
              <a:gd name="connsiteY7" fmla="*/ 522636 h 1096129"/>
              <a:gd name="connsiteX8" fmla="*/ 222579 w 970399"/>
              <a:gd name="connsiteY8" fmla="*/ 522636 h 1096129"/>
              <a:gd name="connsiteX9" fmla="*/ 60573 w 970399"/>
              <a:gd name="connsiteY9" fmla="*/ 711301 h 1096129"/>
              <a:gd name="connsiteX10" fmla="*/ 33156 w 970399"/>
              <a:gd name="connsiteY10" fmla="*/ 836245 h 1096129"/>
              <a:gd name="connsiteX11" fmla="*/ 59327 w 970399"/>
              <a:gd name="connsiteY11" fmla="*/ 911212 h 1096129"/>
              <a:gd name="connsiteX12" fmla="*/ 208871 w 970399"/>
              <a:gd name="connsiteY12" fmla="*/ 1003670 h 1096129"/>
              <a:gd name="connsiteX13" fmla="*/ 206378 w 970399"/>
              <a:gd name="connsiteY13" fmla="*/ 770025 h 1096129"/>
              <a:gd name="connsiteX14" fmla="*/ 222579 w 970399"/>
              <a:gd name="connsiteY14" fmla="*/ 753782 h 1096129"/>
              <a:gd name="connsiteX15" fmla="*/ 238780 w 970399"/>
              <a:gd name="connsiteY15" fmla="*/ 768775 h 1096129"/>
              <a:gd name="connsiteX16" fmla="*/ 240026 w 970399"/>
              <a:gd name="connsiteY16" fmla="*/ 1017414 h 1096129"/>
              <a:gd name="connsiteX17" fmla="*/ 486774 w 970399"/>
              <a:gd name="connsiteY17" fmla="*/ 1063643 h 1096129"/>
              <a:gd name="connsiteX18" fmla="*/ 732276 w 970399"/>
              <a:gd name="connsiteY18" fmla="*/ 1014915 h 1096129"/>
              <a:gd name="connsiteX19" fmla="*/ 731029 w 970399"/>
              <a:gd name="connsiteY19" fmla="*/ 766276 h 1096129"/>
              <a:gd name="connsiteX20" fmla="*/ 747230 w 970399"/>
              <a:gd name="connsiteY20" fmla="*/ 750034 h 1096129"/>
              <a:gd name="connsiteX21" fmla="*/ 762184 w 970399"/>
              <a:gd name="connsiteY21" fmla="*/ 766276 h 1096129"/>
              <a:gd name="connsiteX22" fmla="*/ 764677 w 970399"/>
              <a:gd name="connsiteY22" fmla="*/ 1001171 h 1096129"/>
              <a:gd name="connsiteX23" fmla="*/ 911729 w 970399"/>
              <a:gd name="connsiteY23" fmla="*/ 906214 h 1096129"/>
              <a:gd name="connsiteX24" fmla="*/ 936653 w 970399"/>
              <a:gd name="connsiteY24" fmla="*/ 831247 h 1096129"/>
              <a:gd name="connsiteX25" fmla="*/ 907990 w 970399"/>
              <a:gd name="connsiteY25" fmla="*/ 706303 h 1096129"/>
              <a:gd name="connsiteX26" fmla="*/ 743491 w 970399"/>
              <a:gd name="connsiteY26" fmla="*/ 520137 h 1096129"/>
              <a:gd name="connsiteX27" fmla="*/ 578993 w 970399"/>
              <a:gd name="connsiteY27" fmla="*/ 488901 h 1096129"/>
              <a:gd name="connsiteX28" fmla="*/ 743491 w 970399"/>
              <a:gd name="connsiteY28" fmla="*/ 488901 h 1096129"/>
              <a:gd name="connsiteX29" fmla="*/ 937899 w 970399"/>
              <a:gd name="connsiteY29" fmla="*/ 697557 h 1096129"/>
              <a:gd name="connsiteX30" fmla="*/ 967808 w 970399"/>
              <a:gd name="connsiteY30" fmla="*/ 823751 h 1096129"/>
              <a:gd name="connsiteX31" fmla="*/ 932914 w 970399"/>
              <a:gd name="connsiteY31" fmla="*/ 931203 h 1096129"/>
              <a:gd name="connsiteX32" fmla="*/ 486774 w 970399"/>
              <a:gd name="connsiteY32" fmla="*/ 1096129 h 1096129"/>
              <a:gd name="connsiteX33" fmla="*/ 39387 w 970399"/>
              <a:gd name="connsiteY33" fmla="*/ 936200 h 1096129"/>
              <a:gd name="connsiteX34" fmla="*/ 2001 w 970399"/>
              <a:gd name="connsiteY34" fmla="*/ 829998 h 1096129"/>
              <a:gd name="connsiteX35" fmla="*/ 30664 w 970399"/>
              <a:gd name="connsiteY35" fmla="*/ 703804 h 1096129"/>
              <a:gd name="connsiteX36" fmla="*/ 222579 w 970399"/>
              <a:gd name="connsiteY36" fmla="*/ 491400 h 1096129"/>
              <a:gd name="connsiteX37" fmla="*/ 388324 w 970399"/>
              <a:gd name="connsiteY37" fmla="*/ 490150 h 1096129"/>
              <a:gd name="connsiteX38" fmla="*/ 424464 w 970399"/>
              <a:gd name="connsiteY38" fmla="*/ 510141 h 1096129"/>
              <a:gd name="connsiteX39" fmla="*/ 484281 w 970399"/>
              <a:gd name="connsiteY39" fmla="*/ 612595 h 1096129"/>
              <a:gd name="connsiteX40" fmla="*/ 542853 w 970399"/>
              <a:gd name="connsiteY40" fmla="*/ 510141 h 1096129"/>
              <a:gd name="connsiteX41" fmla="*/ 578993 w 970399"/>
              <a:gd name="connsiteY41" fmla="*/ 488901 h 1096129"/>
              <a:gd name="connsiteX42" fmla="*/ 548020 w 970399"/>
              <a:gd name="connsiteY42" fmla="*/ 142709 h 1096129"/>
              <a:gd name="connsiteX43" fmla="*/ 334593 w 970399"/>
              <a:gd name="connsiteY43" fmla="*/ 207233 h 1096129"/>
              <a:gd name="connsiteX44" fmla="*/ 287441 w 970399"/>
              <a:gd name="connsiteY44" fmla="*/ 204752 h 1096129"/>
              <a:gd name="connsiteX45" fmla="*/ 286200 w 970399"/>
              <a:gd name="connsiteY45" fmla="*/ 224605 h 1096129"/>
              <a:gd name="connsiteX46" fmla="*/ 478533 w 970399"/>
              <a:gd name="connsiteY46" fmla="*/ 415697 h 1096129"/>
              <a:gd name="connsiteX47" fmla="*/ 669624 w 970399"/>
              <a:gd name="connsiteY47" fmla="*/ 237014 h 1096129"/>
              <a:gd name="connsiteX48" fmla="*/ 548020 w 970399"/>
              <a:gd name="connsiteY48" fmla="*/ 142709 h 1096129"/>
              <a:gd name="connsiteX49" fmla="*/ 608822 w 970399"/>
              <a:gd name="connsiteY49" fmla="*/ 83148 h 1096129"/>
              <a:gd name="connsiteX50" fmla="*/ 574078 w 970399"/>
              <a:gd name="connsiteY50" fmla="*/ 121614 h 1096129"/>
              <a:gd name="connsiteX51" fmla="*/ 669624 w 970399"/>
              <a:gd name="connsiteY51" fmla="*/ 204752 h 1096129"/>
              <a:gd name="connsiteX52" fmla="*/ 608822 w 970399"/>
              <a:gd name="connsiteY52" fmla="*/ 83148 h 1096129"/>
              <a:gd name="connsiteX53" fmla="*/ 477292 w 970399"/>
              <a:gd name="connsiteY53" fmla="*/ 31032 h 1096129"/>
              <a:gd name="connsiteX54" fmla="*/ 292404 w 970399"/>
              <a:gd name="connsiteY54" fmla="*/ 172489 h 1096129"/>
              <a:gd name="connsiteX55" fmla="*/ 585246 w 970399"/>
              <a:gd name="connsiteY55" fmla="*/ 64535 h 1096129"/>
              <a:gd name="connsiteX56" fmla="*/ 477292 w 970399"/>
              <a:gd name="connsiteY56" fmla="*/ 31032 h 1096129"/>
              <a:gd name="connsiteX57" fmla="*/ 476051 w 970399"/>
              <a:gd name="connsiteY57" fmla="*/ 11 h 1096129"/>
              <a:gd name="connsiteX58" fmla="*/ 701886 w 970399"/>
              <a:gd name="connsiteY58" fmla="*/ 222123 h 1096129"/>
              <a:gd name="connsiteX59" fmla="*/ 479773 w 970399"/>
              <a:gd name="connsiteY59" fmla="*/ 446718 h 1096129"/>
              <a:gd name="connsiteX60" fmla="*/ 253938 w 970399"/>
              <a:gd name="connsiteY60" fmla="*/ 224605 h 1096129"/>
              <a:gd name="connsiteX61" fmla="*/ 476051 w 970399"/>
              <a:gd name="connsiteY61" fmla="*/ 11 h 109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70399" h="1096129">
                <a:moveTo>
                  <a:pt x="743491" y="520137"/>
                </a:moveTo>
                <a:lnTo>
                  <a:pt x="578993" y="521386"/>
                </a:lnTo>
                <a:cubicBezTo>
                  <a:pt x="575254" y="521386"/>
                  <a:pt x="571515" y="522636"/>
                  <a:pt x="570269" y="525134"/>
                </a:cubicBezTo>
                <a:lnTo>
                  <a:pt x="506713" y="636335"/>
                </a:lnTo>
                <a:cubicBezTo>
                  <a:pt x="502974" y="645081"/>
                  <a:pt x="494251" y="650079"/>
                  <a:pt x="484281" y="650079"/>
                </a:cubicBezTo>
                <a:cubicBezTo>
                  <a:pt x="474312" y="650079"/>
                  <a:pt x="465588" y="645081"/>
                  <a:pt x="460604" y="636335"/>
                </a:cubicBezTo>
                <a:lnTo>
                  <a:pt x="395801" y="526384"/>
                </a:lnTo>
                <a:cubicBezTo>
                  <a:pt x="394555" y="523885"/>
                  <a:pt x="392062" y="522636"/>
                  <a:pt x="388324" y="522636"/>
                </a:cubicBezTo>
                <a:lnTo>
                  <a:pt x="222579" y="522636"/>
                </a:lnTo>
                <a:cubicBezTo>
                  <a:pt x="131606" y="523885"/>
                  <a:pt x="107928" y="538878"/>
                  <a:pt x="60573" y="711301"/>
                </a:cubicBezTo>
                <a:lnTo>
                  <a:pt x="33156" y="836245"/>
                </a:lnTo>
                <a:cubicBezTo>
                  <a:pt x="26925" y="863733"/>
                  <a:pt x="36895" y="893719"/>
                  <a:pt x="59327" y="911212"/>
                </a:cubicBezTo>
                <a:cubicBezTo>
                  <a:pt x="104190" y="948695"/>
                  <a:pt x="154038" y="979931"/>
                  <a:pt x="208871" y="1003670"/>
                </a:cubicBezTo>
                <a:lnTo>
                  <a:pt x="206378" y="770025"/>
                </a:lnTo>
                <a:cubicBezTo>
                  <a:pt x="206378" y="760029"/>
                  <a:pt x="213856" y="753782"/>
                  <a:pt x="222579" y="753782"/>
                </a:cubicBezTo>
                <a:cubicBezTo>
                  <a:pt x="231302" y="753782"/>
                  <a:pt x="238780" y="760029"/>
                  <a:pt x="238780" y="768775"/>
                </a:cubicBezTo>
                <a:lnTo>
                  <a:pt x="240026" y="1017414"/>
                </a:lnTo>
                <a:cubicBezTo>
                  <a:pt x="317290" y="1047401"/>
                  <a:pt x="402032" y="1063643"/>
                  <a:pt x="486774" y="1063643"/>
                </a:cubicBezTo>
                <a:cubicBezTo>
                  <a:pt x="571515" y="1062394"/>
                  <a:pt x="655011" y="1046151"/>
                  <a:pt x="732276" y="1014915"/>
                </a:cubicBezTo>
                <a:lnTo>
                  <a:pt x="731029" y="766276"/>
                </a:lnTo>
                <a:cubicBezTo>
                  <a:pt x="731029" y="757530"/>
                  <a:pt x="738507" y="750034"/>
                  <a:pt x="747230" y="750034"/>
                </a:cubicBezTo>
                <a:cubicBezTo>
                  <a:pt x="755953" y="750034"/>
                  <a:pt x="762184" y="757530"/>
                  <a:pt x="762184" y="766276"/>
                </a:cubicBezTo>
                <a:lnTo>
                  <a:pt x="764677" y="1001171"/>
                </a:lnTo>
                <a:cubicBezTo>
                  <a:pt x="817017" y="976182"/>
                  <a:pt x="866865" y="944946"/>
                  <a:pt x="911729" y="906214"/>
                </a:cubicBezTo>
                <a:cubicBezTo>
                  <a:pt x="934160" y="887472"/>
                  <a:pt x="942884" y="859985"/>
                  <a:pt x="936653" y="831247"/>
                </a:cubicBezTo>
                <a:lnTo>
                  <a:pt x="907990" y="706303"/>
                </a:lnTo>
                <a:cubicBezTo>
                  <a:pt x="858142" y="536379"/>
                  <a:pt x="834464" y="520137"/>
                  <a:pt x="743491" y="520137"/>
                </a:cubicBezTo>
                <a:close/>
                <a:moveTo>
                  <a:pt x="578993" y="488901"/>
                </a:moveTo>
                <a:lnTo>
                  <a:pt x="743491" y="488901"/>
                </a:lnTo>
                <a:cubicBezTo>
                  <a:pt x="856896" y="487651"/>
                  <a:pt x="886805" y="520137"/>
                  <a:pt x="937899" y="697557"/>
                </a:cubicBezTo>
                <a:lnTo>
                  <a:pt x="967808" y="823751"/>
                </a:lnTo>
                <a:cubicBezTo>
                  <a:pt x="976531" y="863733"/>
                  <a:pt x="962823" y="904964"/>
                  <a:pt x="932914" y="931203"/>
                </a:cubicBezTo>
                <a:cubicBezTo>
                  <a:pt x="808294" y="1036156"/>
                  <a:pt x="648780" y="1093630"/>
                  <a:pt x="486774" y="1096129"/>
                </a:cubicBezTo>
                <a:cubicBezTo>
                  <a:pt x="323521" y="1096129"/>
                  <a:pt x="165254" y="1039904"/>
                  <a:pt x="39387" y="936200"/>
                </a:cubicBezTo>
                <a:cubicBezTo>
                  <a:pt x="8232" y="909962"/>
                  <a:pt x="-5476" y="869980"/>
                  <a:pt x="2001" y="829998"/>
                </a:cubicBezTo>
                <a:lnTo>
                  <a:pt x="30664" y="703804"/>
                </a:lnTo>
                <a:cubicBezTo>
                  <a:pt x="79266" y="525134"/>
                  <a:pt x="110421" y="491400"/>
                  <a:pt x="222579" y="491400"/>
                </a:cubicBezTo>
                <a:lnTo>
                  <a:pt x="388324" y="490150"/>
                </a:lnTo>
                <a:cubicBezTo>
                  <a:pt x="403278" y="490150"/>
                  <a:pt x="416986" y="497647"/>
                  <a:pt x="424464" y="510141"/>
                </a:cubicBezTo>
                <a:lnTo>
                  <a:pt x="484281" y="612595"/>
                </a:lnTo>
                <a:lnTo>
                  <a:pt x="542853" y="510141"/>
                </a:lnTo>
                <a:cubicBezTo>
                  <a:pt x="549084" y="497647"/>
                  <a:pt x="562792" y="488901"/>
                  <a:pt x="578993" y="488901"/>
                </a:cubicBezTo>
                <a:close/>
                <a:moveTo>
                  <a:pt x="548020" y="142709"/>
                </a:moveTo>
                <a:cubicBezTo>
                  <a:pt x="473569" y="196066"/>
                  <a:pt x="390432" y="205992"/>
                  <a:pt x="334593" y="207233"/>
                </a:cubicBezTo>
                <a:cubicBezTo>
                  <a:pt x="314740" y="207233"/>
                  <a:pt x="297368" y="204752"/>
                  <a:pt x="287441" y="204752"/>
                </a:cubicBezTo>
                <a:cubicBezTo>
                  <a:pt x="286200" y="210956"/>
                  <a:pt x="286200" y="217160"/>
                  <a:pt x="286200" y="224605"/>
                </a:cubicBezTo>
                <a:cubicBezTo>
                  <a:pt x="287441" y="330078"/>
                  <a:pt x="373060" y="416938"/>
                  <a:pt x="478533" y="415697"/>
                </a:cubicBezTo>
                <a:cubicBezTo>
                  <a:pt x="580283" y="414456"/>
                  <a:pt x="662179" y="336282"/>
                  <a:pt x="669624" y="237014"/>
                </a:cubicBezTo>
                <a:cubicBezTo>
                  <a:pt x="603859" y="230809"/>
                  <a:pt x="565392" y="181175"/>
                  <a:pt x="548020" y="142709"/>
                </a:cubicBezTo>
                <a:close/>
                <a:moveTo>
                  <a:pt x="608822" y="83148"/>
                </a:moveTo>
                <a:cubicBezTo>
                  <a:pt x="597655" y="98038"/>
                  <a:pt x="585246" y="111687"/>
                  <a:pt x="574078" y="121614"/>
                </a:cubicBezTo>
                <a:cubicBezTo>
                  <a:pt x="581523" y="143950"/>
                  <a:pt x="608822" y="197306"/>
                  <a:pt x="669624" y="204752"/>
                </a:cubicBezTo>
                <a:cubicBezTo>
                  <a:pt x="664661" y="157599"/>
                  <a:pt x="642325" y="115410"/>
                  <a:pt x="608822" y="83148"/>
                </a:cubicBezTo>
                <a:close/>
                <a:moveTo>
                  <a:pt x="477292" y="31032"/>
                </a:moveTo>
                <a:cubicBezTo>
                  <a:pt x="389191" y="32273"/>
                  <a:pt x="315981" y="91834"/>
                  <a:pt x="292404" y="172489"/>
                </a:cubicBezTo>
                <a:cubicBezTo>
                  <a:pt x="342039" y="177453"/>
                  <a:pt x="489700" y="179934"/>
                  <a:pt x="585246" y="64535"/>
                </a:cubicBezTo>
                <a:cubicBezTo>
                  <a:pt x="554225" y="43440"/>
                  <a:pt x="516999" y="31032"/>
                  <a:pt x="477292" y="31032"/>
                </a:cubicBezTo>
                <a:close/>
                <a:moveTo>
                  <a:pt x="476051" y="11"/>
                </a:moveTo>
                <a:cubicBezTo>
                  <a:pt x="600136" y="-1230"/>
                  <a:pt x="700646" y="99279"/>
                  <a:pt x="701886" y="222123"/>
                </a:cubicBezTo>
                <a:cubicBezTo>
                  <a:pt x="701886" y="346209"/>
                  <a:pt x="602618" y="446718"/>
                  <a:pt x="479773" y="446718"/>
                </a:cubicBezTo>
                <a:cubicBezTo>
                  <a:pt x="355688" y="447959"/>
                  <a:pt x="255179" y="347450"/>
                  <a:pt x="253938" y="224605"/>
                </a:cubicBezTo>
                <a:cubicBezTo>
                  <a:pt x="252697" y="101761"/>
                  <a:pt x="353206" y="11"/>
                  <a:pt x="476051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56">
            <a:extLst>
              <a:ext uri="{FF2B5EF4-FFF2-40B4-BE49-F238E27FC236}">
                <a16:creationId xmlns:a16="http://schemas.microsoft.com/office/drawing/2014/main" id="{8650D275-470F-3546-95CD-789F3DDBD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743" y="3358932"/>
            <a:ext cx="4663595" cy="4284576"/>
          </a:xfrm>
          <a:prstGeom prst="round2DiagRect">
            <a:avLst>
              <a:gd name="adj1" fmla="val 2655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57">
            <a:extLst>
              <a:ext uri="{FF2B5EF4-FFF2-40B4-BE49-F238E27FC236}">
                <a16:creationId xmlns:a16="http://schemas.microsoft.com/office/drawing/2014/main" id="{747CA7A4-1602-A249-97B4-ACF35FA5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622" y="6588844"/>
            <a:ext cx="2103839" cy="2103835"/>
          </a:xfrm>
          <a:custGeom>
            <a:avLst/>
            <a:gdLst>
              <a:gd name="T0" fmla="*/ 1690 w 1691"/>
              <a:gd name="T1" fmla="*/ 844 h 1690"/>
              <a:gd name="T2" fmla="*/ 1690 w 1691"/>
              <a:gd name="T3" fmla="*/ 844 h 1690"/>
              <a:gd name="T4" fmla="*/ 845 w 1691"/>
              <a:gd name="T5" fmla="*/ 1689 h 1690"/>
              <a:gd name="T6" fmla="*/ 845 w 1691"/>
              <a:gd name="T7" fmla="*/ 1689 h 1690"/>
              <a:gd name="T8" fmla="*/ 0 w 1691"/>
              <a:gd name="T9" fmla="*/ 844 h 1690"/>
              <a:gd name="T10" fmla="*/ 0 w 1691"/>
              <a:gd name="T11" fmla="*/ 844 h 1690"/>
              <a:gd name="T12" fmla="*/ 845 w 1691"/>
              <a:gd name="T13" fmla="*/ 0 h 1690"/>
              <a:gd name="T14" fmla="*/ 845 w 1691"/>
              <a:gd name="T15" fmla="*/ 0 h 1690"/>
              <a:gd name="T16" fmla="*/ 1690 w 1691"/>
              <a:gd name="T17" fmla="*/ 844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0">
                <a:moveTo>
                  <a:pt x="1690" y="844"/>
                </a:moveTo>
                <a:lnTo>
                  <a:pt x="1690" y="844"/>
                </a:lnTo>
                <a:cubicBezTo>
                  <a:pt x="1690" y="1310"/>
                  <a:pt x="1311" y="1689"/>
                  <a:pt x="845" y="1689"/>
                </a:cubicBezTo>
                <a:lnTo>
                  <a:pt x="845" y="1689"/>
                </a:lnTo>
                <a:cubicBezTo>
                  <a:pt x="378" y="1689"/>
                  <a:pt x="0" y="1310"/>
                  <a:pt x="0" y="844"/>
                </a:cubicBezTo>
                <a:lnTo>
                  <a:pt x="0" y="844"/>
                </a:lnTo>
                <a:cubicBezTo>
                  <a:pt x="0" y="377"/>
                  <a:pt x="378" y="0"/>
                  <a:pt x="845" y="0"/>
                </a:cubicBezTo>
                <a:lnTo>
                  <a:pt x="845" y="0"/>
                </a:lnTo>
                <a:cubicBezTo>
                  <a:pt x="1311" y="0"/>
                  <a:pt x="1690" y="377"/>
                  <a:pt x="1690" y="8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58">
            <a:extLst>
              <a:ext uri="{FF2B5EF4-FFF2-40B4-BE49-F238E27FC236}">
                <a16:creationId xmlns:a16="http://schemas.microsoft.com/office/drawing/2014/main" id="{27972F86-5346-FD49-8AB8-96855F4F5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426" y="6742648"/>
            <a:ext cx="1796228" cy="1796224"/>
          </a:xfrm>
          <a:custGeom>
            <a:avLst/>
            <a:gdLst>
              <a:gd name="T0" fmla="*/ 1443 w 1444"/>
              <a:gd name="T1" fmla="*/ 720 h 1442"/>
              <a:gd name="T2" fmla="*/ 1443 w 1444"/>
              <a:gd name="T3" fmla="*/ 720 h 1442"/>
              <a:gd name="T4" fmla="*/ 721 w 1444"/>
              <a:gd name="T5" fmla="*/ 1441 h 1442"/>
              <a:gd name="T6" fmla="*/ 721 w 1444"/>
              <a:gd name="T7" fmla="*/ 1441 h 1442"/>
              <a:gd name="T8" fmla="*/ 0 w 1444"/>
              <a:gd name="T9" fmla="*/ 720 h 1442"/>
              <a:gd name="T10" fmla="*/ 0 w 1444"/>
              <a:gd name="T11" fmla="*/ 720 h 1442"/>
              <a:gd name="T12" fmla="*/ 721 w 1444"/>
              <a:gd name="T13" fmla="*/ 0 h 1442"/>
              <a:gd name="T14" fmla="*/ 721 w 1444"/>
              <a:gd name="T15" fmla="*/ 0 h 1442"/>
              <a:gd name="T16" fmla="*/ 1443 w 1444"/>
              <a:gd name="T17" fmla="*/ 72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4" h="1442">
                <a:moveTo>
                  <a:pt x="1443" y="720"/>
                </a:moveTo>
                <a:lnTo>
                  <a:pt x="1443" y="720"/>
                </a:lnTo>
                <a:cubicBezTo>
                  <a:pt x="1443" y="1118"/>
                  <a:pt x="1120" y="1441"/>
                  <a:pt x="721" y="1441"/>
                </a:cubicBezTo>
                <a:lnTo>
                  <a:pt x="721" y="1441"/>
                </a:lnTo>
                <a:cubicBezTo>
                  <a:pt x="323" y="1441"/>
                  <a:pt x="0" y="1118"/>
                  <a:pt x="0" y="720"/>
                </a:cubicBezTo>
                <a:lnTo>
                  <a:pt x="0" y="720"/>
                </a:lnTo>
                <a:cubicBezTo>
                  <a:pt x="0" y="322"/>
                  <a:pt x="323" y="0"/>
                  <a:pt x="721" y="0"/>
                </a:cubicBezTo>
                <a:lnTo>
                  <a:pt x="721" y="0"/>
                </a:lnTo>
                <a:cubicBezTo>
                  <a:pt x="1120" y="0"/>
                  <a:pt x="1443" y="322"/>
                  <a:pt x="1443" y="7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233">
            <a:extLst>
              <a:ext uri="{FF2B5EF4-FFF2-40B4-BE49-F238E27FC236}">
                <a16:creationId xmlns:a16="http://schemas.microsoft.com/office/drawing/2014/main" id="{0EAFCECB-6BCA-954C-BDEC-149D345D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99" y="8868457"/>
            <a:ext cx="4592187" cy="1065652"/>
          </a:xfrm>
          <a:prstGeom prst="roundRect">
            <a:avLst>
              <a:gd name="adj" fmla="val 13212"/>
            </a:avLst>
          </a:pr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786AFFB-2601-D649-B1A6-24F9A55E4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163" y="6951385"/>
            <a:ext cx="1377509" cy="1377505"/>
          </a:xfrm>
          <a:custGeom>
            <a:avLst/>
            <a:gdLst>
              <a:gd name="connsiteX0" fmla="*/ 434215 w 1377509"/>
              <a:gd name="connsiteY0" fmla="*/ 817270 h 1377505"/>
              <a:gd name="connsiteX1" fmla="*/ 279495 w 1377509"/>
              <a:gd name="connsiteY1" fmla="*/ 996945 h 1377505"/>
              <a:gd name="connsiteX2" fmla="*/ 242062 w 1377509"/>
              <a:gd name="connsiteY2" fmla="*/ 1157903 h 1377505"/>
              <a:gd name="connsiteX3" fmla="*/ 411755 w 1377509"/>
              <a:gd name="connsiteY3" fmla="*/ 1273943 h 1377505"/>
              <a:gd name="connsiteX4" fmla="*/ 411755 w 1377509"/>
              <a:gd name="connsiteY4" fmla="*/ 1053093 h 1377505"/>
              <a:gd name="connsiteX5" fmla="*/ 431719 w 1377509"/>
              <a:gd name="connsiteY5" fmla="*/ 1033129 h 1377505"/>
              <a:gd name="connsiteX6" fmla="*/ 451683 w 1377509"/>
              <a:gd name="connsiteY6" fmla="*/ 1053093 h 1377505"/>
              <a:gd name="connsiteX7" fmla="*/ 451683 w 1377509"/>
              <a:gd name="connsiteY7" fmla="*/ 1291411 h 1377505"/>
              <a:gd name="connsiteX8" fmla="*/ 526548 w 1377509"/>
              <a:gd name="connsiteY8" fmla="*/ 1316366 h 1377505"/>
              <a:gd name="connsiteX9" fmla="*/ 527796 w 1377509"/>
              <a:gd name="connsiteY9" fmla="*/ 1316366 h 1377505"/>
              <a:gd name="connsiteX10" fmla="*/ 555246 w 1377509"/>
              <a:gd name="connsiteY10" fmla="*/ 1322605 h 1377505"/>
              <a:gd name="connsiteX11" fmla="*/ 560237 w 1377509"/>
              <a:gd name="connsiteY11" fmla="*/ 1323853 h 1377505"/>
              <a:gd name="connsiteX12" fmla="*/ 585192 w 1377509"/>
              <a:gd name="connsiteY12" fmla="*/ 1328844 h 1377505"/>
              <a:gd name="connsiteX13" fmla="*/ 591431 w 1377509"/>
              <a:gd name="connsiteY13" fmla="*/ 1330091 h 1377505"/>
              <a:gd name="connsiteX14" fmla="*/ 615138 w 1377509"/>
              <a:gd name="connsiteY14" fmla="*/ 1333835 h 1377505"/>
              <a:gd name="connsiteX15" fmla="*/ 623872 w 1377509"/>
              <a:gd name="connsiteY15" fmla="*/ 1333835 h 1377505"/>
              <a:gd name="connsiteX16" fmla="*/ 647579 w 1377509"/>
              <a:gd name="connsiteY16" fmla="*/ 1335082 h 1377505"/>
              <a:gd name="connsiteX17" fmla="*/ 656313 w 1377509"/>
              <a:gd name="connsiteY17" fmla="*/ 1336330 h 1377505"/>
              <a:gd name="connsiteX18" fmla="*/ 688755 w 1377509"/>
              <a:gd name="connsiteY18" fmla="*/ 1336330 h 1377505"/>
              <a:gd name="connsiteX19" fmla="*/ 721196 w 1377509"/>
              <a:gd name="connsiteY19" fmla="*/ 1336330 h 1377505"/>
              <a:gd name="connsiteX20" fmla="*/ 729930 w 1377509"/>
              <a:gd name="connsiteY20" fmla="*/ 1335082 h 1377505"/>
              <a:gd name="connsiteX21" fmla="*/ 753637 w 1377509"/>
              <a:gd name="connsiteY21" fmla="*/ 1333835 h 1377505"/>
              <a:gd name="connsiteX22" fmla="*/ 762371 w 1377509"/>
              <a:gd name="connsiteY22" fmla="*/ 1333835 h 1377505"/>
              <a:gd name="connsiteX23" fmla="*/ 786079 w 1377509"/>
              <a:gd name="connsiteY23" fmla="*/ 1330091 h 1377505"/>
              <a:gd name="connsiteX24" fmla="*/ 792317 w 1377509"/>
              <a:gd name="connsiteY24" fmla="*/ 1328844 h 1377505"/>
              <a:gd name="connsiteX25" fmla="*/ 818520 w 1377509"/>
              <a:gd name="connsiteY25" fmla="*/ 1323853 h 1377505"/>
              <a:gd name="connsiteX26" fmla="*/ 822263 w 1377509"/>
              <a:gd name="connsiteY26" fmla="*/ 1322605 h 1377505"/>
              <a:gd name="connsiteX27" fmla="*/ 850961 w 1377509"/>
              <a:gd name="connsiteY27" fmla="*/ 1316366 h 1377505"/>
              <a:gd name="connsiteX28" fmla="*/ 852209 w 1377509"/>
              <a:gd name="connsiteY28" fmla="*/ 1316366 h 1377505"/>
              <a:gd name="connsiteX29" fmla="*/ 925826 w 1377509"/>
              <a:gd name="connsiteY29" fmla="*/ 1291411 h 1377505"/>
              <a:gd name="connsiteX30" fmla="*/ 925826 w 1377509"/>
              <a:gd name="connsiteY30" fmla="*/ 1053093 h 1377505"/>
              <a:gd name="connsiteX31" fmla="*/ 945790 w 1377509"/>
              <a:gd name="connsiteY31" fmla="*/ 1033129 h 1377505"/>
              <a:gd name="connsiteX32" fmla="*/ 965754 w 1377509"/>
              <a:gd name="connsiteY32" fmla="*/ 1053093 h 1377505"/>
              <a:gd name="connsiteX33" fmla="*/ 965754 w 1377509"/>
              <a:gd name="connsiteY33" fmla="*/ 1273943 h 1377505"/>
              <a:gd name="connsiteX34" fmla="*/ 1135447 w 1377509"/>
              <a:gd name="connsiteY34" fmla="*/ 1157903 h 1377505"/>
              <a:gd name="connsiteX35" fmla="*/ 1098015 w 1377509"/>
              <a:gd name="connsiteY35" fmla="*/ 995697 h 1377505"/>
              <a:gd name="connsiteX36" fmla="*/ 944542 w 1377509"/>
              <a:gd name="connsiteY36" fmla="*/ 817270 h 1377505"/>
              <a:gd name="connsiteX37" fmla="*/ 685379 w 1377509"/>
              <a:gd name="connsiteY37" fmla="*/ 282757 h 1377505"/>
              <a:gd name="connsiteX38" fmla="*/ 501453 w 1377509"/>
              <a:gd name="connsiteY38" fmla="*/ 466910 h 1377505"/>
              <a:gd name="connsiteX39" fmla="*/ 685379 w 1377509"/>
              <a:gd name="connsiteY39" fmla="*/ 649820 h 1377505"/>
              <a:gd name="connsiteX40" fmla="*/ 870556 w 1377509"/>
              <a:gd name="connsiteY40" fmla="*/ 466910 h 1377505"/>
              <a:gd name="connsiteX41" fmla="*/ 685379 w 1377509"/>
              <a:gd name="connsiteY41" fmla="*/ 282757 h 1377505"/>
              <a:gd name="connsiteX42" fmla="*/ 685379 w 1377509"/>
              <a:gd name="connsiteY42" fmla="*/ 241695 h 1377505"/>
              <a:gd name="connsiteX43" fmla="*/ 910594 w 1377509"/>
              <a:gd name="connsiteY43" fmla="*/ 466910 h 1377505"/>
              <a:gd name="connsiteX44" fmla="*/ 685379 w 1377509"/>
              <a:gd name="connsiteY44" fmla="*/ 690881 h 1377505"/>
              <a:gd name="connsiteX45" fmla="*/ 461415 w 1377509"/>
              <a:gd name="connsiteY45" fmla="*/ 466910 h 1377505"/>
              <a:gd name="connsiteX46" fmla="*/ 685379 w 1377509"/>
              <a:gd name="connsiteY46" fmla="*/ 241695 h 1377505"/>
              <a:gd name="connsiteX47" fmla="*/ 688755 w 1377509"/>
              <a:gd name="connsiteY47" fmla="*/ 39927 h 1377505"/>
              <a:gd name="connsiteX48" fmla="*/ 39928 w 1377509"/>
              <a:gd name="connsiteY48" fmla="*/ 688753 h 1377505"/>
              <a:gd name="connsiteX49" fmla="*/ 208373 w 1377509"/>
              <a:gd name="connsiteY49" fmla="*/ 1124214 h 1377505"/>
              <a:gd name="connsiteX50" fmla="*/ 239567 w 1377509"/>
              <a:gd name="connsiteY50" fmla="*/ 986963 h 1377505"/>
              <a:gd name="connsiteX51" fmla="*/ 434215 w 1377509"/>
              <a:gd name="connsiteY51" fmla="*/ 777342 h 1377505"/>
              <a:gd name="connsiteX52" fmla="*/ 944542 w 1377509"/>
              <a:gd name="connsiteY52" fmla="*/ 777342 h 1377505"/>
              <a:gd name="connsiteX53" fmla="*/ 1137942 w 1377509"/>
              <a:gd name="connsiteY53" fmla="*/ 985715 h 1377505"/>
              <a:gd name="connsiteX54" fmla="*/ 1169136 w 1377509"/>
              <a:gd name="connsiteY54" fmla="*/ 1124214 h 1377505"/>
              <a:gd name="connsiteX55" fmla="*/ 1337581 w 1377509"/>
              <a:gd name="connsiteY55" fmla="*/ 688753 h 1377505"/>
              <a:gd name="connsiteX56" fmla="*/ 688755 w 1377509"/>
              <a:gd name="connsiteY56" fmla="*/ 39927 h 1377505"/>
              <a:gd name="connsiteX57" fmla="*/ 688755 w 1377509"/>
              <a:gd name="connsiteY57" fmla="*/ 0 h 1377505"/>
              <a:gd name="connsiteX58" fmla="*/ 1377509 w 1377509"/>
              <a:gd name="connsiteY58" fmla="*/ 688753 h 1377505"/>
              <a:gd name="connsiteX59" fmla="*/ 1179118 w 1377509"/>
              <a:gd name="connsiteY59" fmla="*/ 1171628 h 1377505"/>
              <a:gd name="connsiteX60" fmla="*/ 1180366 w 1377509"/>
              <a:gd name="connsiteY60" fmla="*/ 1171628 h 1377505"/>
              <a:gd name="connsiteX61" fmla="*/ 1171631 w 1377509"/>
              <a:gd name="connsiteY61" fmla="*/ 1180362 h 1377505"/>
              <a:gd name="connsiteX62" fmla="*/ 828502 w 1377509"/>
              <a:gd name="connsiteY62" fmla="*/ 1363780 h 1377505"/>
              <a:gd name="connsiteX63" fmla="*/ 827254 w 1377509"/>
              <a:gd name="connsiteY63" fmla="*/ 1363780 h 1377505"/>
              <a:gd name="connsiteX64" fmla="*/ 797308 w 1377509"/>
              <a:gd name="connsiteY64" fmla="*/ 1368771 h 1377505"/>
              <a:gd name="connsiteX65" fmla="*/ 793565 w 1377509"/>
              <a:gd name="connsiteY65" fmla="*/ 1370019 h 1377505"/>
              <a:gd name="connsiteX66" fmla="*/ 764867 w 1377509"/>
              <a:gd name="connsiteY66" fmla="*/ 1372514 h 1377505"/>
              <a:gd name="connsiteX67" fmla="*/ 758628 w 1377509"/>
              <a:gd name="connsiteY67" fmla="*/ 1373762 h 1377505"/>
              <a:gd name="connsiteX68" fmla="*/ 732426 w 1377509"/>
              <a:gd name="connsiteY68" fmla="*/ 1376258 h 1377505"/>
              <a:gd name="connsiteX69" fmla="*/ 723691 w 1377509"/>
              <a:gd name="connsiteY69" fmla="*/ 1376258 h 1377505"/>
              <a:gd name="connsiteX70" fmla="*/ 688755 w 1377509"/>
              <a:gd name="connsiteY70" fmla="*/ 1377505 h 1377505"/>
              <a:gd name="connsiteX71" fmla="*/ 653818 w 1377509"/>
              <a:gd name="connsiteY71" fmla="*/ 1376258 h 1377505"/>
              <a:gd name="connsiteX72" fmla="*/ 646331 w 1377509"/>
              <a:gd name="connsiteY72" fmla="*/ 1376258 h 1377505"/>
              <a:gd name="connsiteX73" fmla="*/ 618881 w 1377509"/>
              <a:gd name="connsiteY73" fmla="*/ 1373762 h 1377505"/>
              <a:gd name="connsiteX74" fmla="*/ 612642 w 1377509"/>
              <a:gd name="connsiteY74" fmla="*/ 1372514 h 1377505"/>
              <a:gd name="connsiteX75" fmla="*/ 585192 w 1377509"/>
              <a:gd name="connsiteY75" fmla="*/ 1370019 h 1377505"/>
              <a:gd name="connsiteX76" fmla="*/ 580201 w 1377509"/>
              <a:gd name="connsiteY76" fmla="*/ 1368771 h 1377505"/>
              <a:gd name="connsiteX77" fmla="*/ 550255 w 1377509"/>
              <a:gd name="connsiteY77" fmla="*/ 1363780 h 1377505"/>
              <a:gd name="connsiteX78" fmla="*/ 205878 w 1377509"/>
              <a:gd name="connsiteY78" fmla="*/ 1180362 h 1377505"/>
              <a:gd name="connsiteX79" fmla="*/ 198391 w 1377509"/>
              <a:gd name="connsiteY79" fmla="*/ 1171628 h 1377505"/>
              <a:gd name="connsiteX80" fmla="*/ 0 w 1377509"/>
              <a:gd name="connsiteY80" fmla="*/ 688753 h 1377505"/>
              <a:gd name="connsiteX81" fmla="*/ 688755 w 1377509"/>
              <a:gd name="connsiteY81" fmla="*/ 0 h 1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377509" h="1377505">
                <a:moveTo>
                  <a:pt x="434215" y="817270"/>
                </a:moveTo>
                <a:cubicBezTo>
                  <a:pt x="351864" y="817270"/>
                  <a:pt x="328157" y="824757"/>
                  <a:pt x="279495" y="996945"/>
                </a:cubicBezTo>
                <a:lnTo>
                  <a:pt x="242062" y="1157903"/>
                </a:lnTo>
                <a:cubicBezTo>
                  <a:pt x="291972" y="1205317"/>
                  <a:pt x="349368" y="1245245"/>
                  <a:pt x="411755" y="1273943"/>
                </a:cubicBezTo>
                <a:lnTo>
                  <a:pt x="411755" y="1053093"/>
                </a:lnTo>
                <a:cubicBezTo>
                  <a:pt x="411755" y="1041863"/>
                  <a:pt x="420490" y="1033129"/>
                  <a:pt x="431719" y="1033129"/>
                </a:cubicBezTo>
                <a:cubicBezTo>
                  <a:pt x="442949" y="1033129"/>
                  <a:pt x="451683" y="1041863"/>
                  <a:pt x="451683" y="1053093"/>
                </a:cubicBezTo>
                <a:lnTo>
                  <a:pt x="451683" y="1291411"/>
                </a:lnTo>
                <a:cubicBezTo>
                  <a:pt x="476638" y="1301393"/>
                  <a:pt x="501593" y="1310127"/>
                  <a:pt x="526548" y="1316366"/>
                </a:cubicBezTo>
                <a:cubicBezTo>
                  <a:pt x="526548" y="1316366"/>
                  <a:pt x="526548" y="1316366"/>
                  <a:pt x="527796" y="1316366"/>
                </a:cubicBezTo>
                <a:cubicBezTo>
                  <a:pt x="536530" y="1320109"/>
                  <a:pt x="546512" y="1321357"/>
                  <a:pt x="555246" y="1322605"/>
                </a:cubicBezTo>
                <a:cubicBezTo>
                  <a:pt x="556494" y="1322605"/>
                  <a:pt x="557741" y="1323853"/>
                  <a:pt x="560237" y="1323853"/>
                </a:cubicBezTo>
                <a:cubicBezTo>
                  <a:pt x="567723" y="1326348"/>
                  <a:pt x="576458" y="1327596"/>
                  <a:pt x="585192" y="1328844"/>
                </a:cubicBezTo>
                <a:cubicBezTo>
                  <a:pt x="587687" y="1328844"/>
                  <a:pt x="588935" y="1328844"/>
                  <a:pt x="591431" y="1330091"/>
                </a:cubicBezTo>
                <a:cubicBezTo>
                  <a:pt x="598917" y="1331339"/>
                  <a:pt x="607651" y="1331339"/>
                  <a:pt x="615138" y="1333835"/>
                </a:cubicBezTo>
                <a:cubicBezTo>
                  <a:pt x="618881" y="1333835"/>
                  <a:pt x="621376" y="1333835"/>
                  <a:pt x="623872" y="1333835"/>
                </a:cubicBezTo>
                <a:cubicBezTo>
                  <a:pt x="632606" y="1335082"/>
                  <a:pt x="640093" y="1335082"/>
                  <a:pt x="647579" y="1335082"/>
                </a:cubicBezTo>
                <a:cubicBezTo>
                  <a:pt x="650075" y="1335082"/>
                  <a:pt x="653818" y="1336330"/>
                  <a:pt x="656313" y="1336330"/>
                </a:cubicBezTo>
                <a:cubicBezTo>
                  <a:pt x="667543" y="1336330"/>
                  <a:pt x="677525" y="1336330"/>
                  <a:pt x="688755" y="1336330"/>
                </a:cubicBezTo>
                <a:cubicBezTo>
                  <a:pt x="698737" y="1336330"/>
                  <a:pt x="711214" y="1336330"/>
                  <a:pt x="721196" y="1336330"/>
                </a:cubicBezTo>
                <a:cubicBezTo>
                  <a:pt x="723691" y="1336330"/>
                  <a:pt x="726187" y="1335082"/>
                  <a:pt x="729930" y="1335082"/>
                </a:cubicBezTo>
                <a:cubicBezTo>
                  <a:pt x="737417" y="1335082"/>
                  <a:pt x="746151" y="1335082"/>
                  <a:pt x="753637" y="1333835"/>
                </a:cubicBezTo>
                <a:cubicBezTo>
                  <a:pt x="756133" y="1333835"/>
                  <a:pt x="758628" y="1333835"/>
                  <a:pt x="762371" y="1333835"/>
                </a:cubicBezTo>
                <a:cubicBezTo>
                  <a:pt x="769858" y="1331339"/>
                  <a:pt x="777344" y="1331339"/>
                  <a:pt x="786079" y="1330091"/>
                </a:cubicBezTo>
                <a:cubicBezTo>
                  <a:pt x="788574" y="1328844"/>
                  <a:pt x="789822" y="1328844"/>
                  <a:pt x="792317" y="1328844"/>
                </a:cubicBezTo>
                <a:cubicBezTo>
                  <a:pt x="801052" y="1327596"/>
                  <a:pt x="809786" y="1326348"/>
                  <a:pt x="818520" y="1323853"/>
                </a:cubicBezTo>
                <a:cubicBezTo>
                  <a:pt x="819768" y="1323853"/>
                  <a:pt x="821015" y="1322605"/>
                  <a:pt x="822263" y="1322605"/>
                </a:cubicBezTo>
                <a:cubicBezTo>
                  <a:pt x="830997" y="1321357"/>
                  <a:pt x="840979" y="1320109"/>
                  <a:pt x="850961" y="1316366"/>
                </a:cubicBezTo>
                <a:cubicBezTo>
                  <a:pt x="850961" y="1316366"/>
                  <a:pt x="850961" y="1316366"/>
                  <a:pt x="852209" y="1316366"/>
                </a:cubicBezTo>
                <a:cubicBezTo>
                  <a:pt x="877164" y="1310127"/>
                  <a:pt x="902119" y="1301393"/>
                  <a:pt x="925826" y="1291411"/>
                </a:cubicBezTo>
                <a:lnTo>
                  <a:pt x="925826" y="1053093"/>
                </a:lnTo>
                <a:cubicBezTo>
                  <a:pt x="925826" y="1041863"/>
                  <a:pt x="934560" y="1033129"/>
                  <a:pt x="945790" y="1033129"/>
                </a:cubicBezTo>
                <a:cubicBezTo>
                  <a:pt x="955772" y="1033129"/>
                  <a:pt x="965754" y="1041863"/>
                  <a:pt x="965754" y="1053093"/>
                </a:cubicBezTo>
                <a:lnTo>
                  <a:pt x="965754" y="1273943"/>
                </a:lnTo>
                <a:cubicBezTo>
                  <a:pt x="1028141" y="1245245"/>
                  <a:pt x="1085537" y="1205317"/>
                  <a:pt x="1135447" y="1157903"/>
                </a:cubicBezTo>
                <a:lnTo>
                  <a:pt x="1098015" y="995697"/>
                </a:lnTo>
                <a:cubicBezTo>
                  <a:pt x="1050600" y="824757"/>
                  <a:pt x="1026893" y="817270"/>
                  <a:pt x="944542" y="817270"/>
                </a:cubicBezTo>
                <a:close/>
                <a:moveTo>
                  <a:pt x="685379" y="282757"/>
                </a:moveTo>
                <a:cubicBezTo>
                  <a:pt x="584032" y="282757"/>
                  <a:pt x="501453" y="364879"/>
                  <a:pt x="501453" y="466910"/>
                </a:cubicBezTo>
                <a:cubicBezTo>
                  <a:pt x="501453" y="567697"/>
                  <a:pt x="584032" y="649820"/>
                  <a:pt x="685379" y="649820"/>
                </a:cubicBezTo>
                <a:cubicBezTo>
                  <a:pt x="787977" y="649820"/>
                  <a:pt x="870556" y="567697"/>
                  <a:pt x="870556" y="466910"/>
                </a:cubicBezTo>
                <a:cubicBezTo>
                  <a:pt x="870556" y="364879"/>
                  <a:pt x="787977" y="282757"/>
                  <a:pt x="685379" y="282757"/>
                </a:cubicBezTo>
                <a:close/>
                <a:moveTo>
                  <a:pt x="685379" y="241695"/>
                </a:moveTo>
                <a:cubicBezTo>
                  <a:pt x="810498" y="241695"/>
                  <a:pt x="910594" y="342482"/>
                  <a:pt x="910594" y="466910"/>
                </a:cubicBezTo>
                <a:cubicBezTo>
                  <a:pt x="910594" y="590094"/>
                  <a:pt x="810498" y="690881"/>
                  <a:pt x="685379" y="690881"/>
                </a:cubicBezTo>
                <a:cubicBezTo>
                  <a:pt x="561511" y="690881"/>
                  <a:pt x="461415" y="590094"/>
                  <a:pt x="461415" y="466910"/>
                </a:cubicBezTo>
                <a:cubicBezTo>
                  <a:pt x="461415" y="342482"/>
                  <a:pt x="561511" y="241695"/>
                  <a:pt x="685379" y="241695"/>
                </a:cubicBezTo>
                <a:close/>
                <a:moveTo>
                  <a:pt x="688755" y="39927"/>
                </a:moveTo>
                <a:cubicBezTo>
                  <a:pt x="331900" y="39927"/>
                  <a:pt x="39928" y="330651"/>
                  <a:pt x="39928" y="688753"/>
                </a:cubicBezTo>
                <a:cubicBezTo>
                  <a:pt x="39928" y="855950"/>
                  <a:pt x="103563" y="1009422"/>
                  <a:pt x="208373" y="1124214"/>
                </a:cubicBezTo>
                <a:lnTo>
                  <a:pt x="239567" y="986963"/>
                </a:lnTo>
                <a:cubicBezTo>
                  <a:pt x="288229" y="812279"/>
                  <a:pt x="321918" y="777342"/>
                  <a:pt x="434215" y="777342"/>
                </a:cubicBezTo>
                <a:lnTo>
                  <a:pt x="944542" y="777342"/>
                </a:lnTo>
                <a:cubicBezTo>
                  <a:pt x="1055591" y="777342"/>
                  <a:pt x="1089280" y="812279"/>
                  <a:pt x="1137942" y="985715"/>
                </a:cubicBezTo>
                <a:lnTo>
                  <a:pt x="1169136" y="1124214"/>
                </a:lnTo>
                <a:cubicBezTo>
                  <a:pt x="1272699" y="1009422"/>
                  <a:pt x="1337581" y="855950"/>
                  <a:pt x="1337581" y="688753"/>
                </a:cubicBezTo>
                <a:cubicBezTo>
                  <a:pt x="1337581" y="330651"/>
                  <a:pt x="1046857" y="39927"/>
                  <a:pt x="688755" y="39927"/>
                </a:cubicBezTo>
                <a:close/>
                <a:moveTo>
                  <a:pt x="688755" y="0"/>
                </a:moveTo>
                <a:cubicBezTo>
                  <a:pt x="1068069" y="0"/>
                  <a:pt x="1377509" y="308192"/>
                  <a:pt x="1377509" y="688753"/>
                </a:cubicBezTo>
                <a:cubicBezTo>
                  <a:pt x="1377509" y="875914"/>
                  <a:pt x="1302645" y="1046854"/>
                  <a:pt x="1179118" y="1171628"/>
                </a:cubicBezTo>
                <a:lnTo>
                  <a:pt x="1180366" y="1171628"/>
                </a:lnTo>
                <a:lnTo>
                  <a:pt x="1171631" y="1180362"/>
                </a:lnTo>
                <a:cubicBezTo>
                  <a:pt x="1075555" y="1273943"/>
                  <a:pt x="957020" y="1336330"/>
                  <a:pt x="828502" y="1363780"/>
                </a:cubicBezTo>
                <a:cubicBezTo>
                  <a:pt x="827254" y="1363780"/>
                  <a:pt x="827254" y="1363780"/>
                  <a:pt x="827254" y="1363780"/>
                </a:cubicBezTo>
                <a:cubicBezTo>
                  <a:pt x="817272" y="1365028"/>
                  <a:pt x="807290" y="1367524"/>
                  <a:pt x="797308" y="1368771"/>
                </a:cubicBezTo>
                <a:cubicBezTo>
                  <a:pt x="796061" y="1368771"/>
                  <a:pt x="794813" y="1368771"/>
                  <a:pt x="793565" y="1370019"/>
                </a:cubicBezTo>
                <a:cubicBezTo>
                  <a:pt x="783583" y="1371267"/>
                  <a:pt x="774849" y="1372514"/>
                  <a:pt x="764867" y="1372514"/>
                </a:cubicBezTo>
                <a:cubicBezTo>
                  <a:pt x="762371" y="1373762"/>
                  <a:pt x="759876" y="1373762"/>
                  <a:pt x="758628" y="1373762"/>
                </a:cubicBezTo>
                <a:cubicBezTo>
                  <a:pt x="749894" y="1375010"/>
                  <a:pt x="739912" y="1375010"/>
                  <a:pt x="732426" y="1376258"/>
                </a:cubicBezTo>
                <a:cubicBezTo>
                  <a:pt x="728682" y="1376258"/>
                  <a:pt x="726187" y="1376258"/>
                  <a:pt x="723691" y="1376258"/>
                </a:cubicBezTo>
                <a:cubicBezTo>
                  <a:pt x="712462" y="1377505"/>
                  <a:pt x="699984" y="1377505"/>
                  <a:pt x="688755" y="1377505"/>
                </a:cubicBezTo>
                <a:cubicBezTo>
                  <a:pt x="677525" y="1377505"/>
                  <a:pt x="666295" y="1377505"/>
                  <a:pt x="653818" y="1376258"/>
                </a:cubicBezTo>
                <a:cubicBezTo>
                  <a:pt x="651322" y="1376258"/>
                  <a:pt x="647579" y="1376258"/>
                  <a:pt x="646331" y="1376258"/>
                </a:cubicBezTo>
                <a:cubicBezTo>
                  <a:pt x="636349" y="1375010"/>
                  <a:pt x="628863" y="1375010"/>
                  <a:pt x="618881" y="1373762"/>
                </a:cubicBezTo>
                <a:cubicBezTo>
                  <a:pt x="616385" y="1373762"/>
                  <a:pt x="615138" y="1373762"/>
                  <a:pt x="612642" y="1372514"/>
                </a:cubicBezTo>
                <a:cubicBezTo>
                  <a:pt x="602660" y="1372514"/>
                  <a:pt x="593926" y="1371267"/>
                  <a:pt x="585192" y="1370019"/>
                </a:cubicBezTo>
                <a:cubicBezTo>
                  <a:pt x="582696" y="1368771"/>
                  <a:pt x="581449" y="1368771"/>
                  <a:pt x="580201" y="1368771"/>
                </a:cubicBezTo>
                <a:cubicBezTo>
                  <a:pt x="570219" y="1367524"/>
                  <a:pt x="560237" y="1365028"/>
                  <a:pt x="550255" y="1363780"/>
                </a:cubicBezTo>
                <a:cubicBezTo>
                  <a:pt x="420490" y="1336330"/>
                  <a:pt x="301954" y="1273943"/>
                  <a:pt x="205878" y="1180362"/>
                </a:cubicBezTo>
                <a:lnTo>
                  <a:pt x="198391" y="1171628"/>
                </a:lnTo>
                <a:cubicBezTo>
                  <a:pt x="76112" y="1046854"/>
                  <a:pt x="0" y="877162"/>
                  <a:pt x="0" y="688753"/>
                </a:cubicBezTo>
                <a:cubicBezTo>
                  <a:pt x="0" y="308192"/>
                  <a:pt x="308193" y="0"/>
                  <a:pt x="6887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FA9D8C1-78F6-7B4C-9DA0-04256D123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342" y="5322299"/>
            <a:ext cx="876664" cy="1095016"/>
          </a:xfrm>
          <a:custGeom>
            <a:avLst/>
            <a:gdLst>
              <a:gd name="connsiteX0" fmla="*/ 671063 w 876664"/>
              <a:gd name="connsiteY0" fmla="*/ 578024 h 1095016"/>
              <a:gd name="connsiteX1" fmla="*/ 521714 w 876664"/>
              <a:gd name="connsiteY1" fmla="*/ 579267 h 1095016"/>
              <a:gd name="connsiteX2" fmla="*/ 516735 w 876664"/>
              <a:gd name="connsiteY2" fmla="*/ 582996 h 1095016"/>
              <a:gd name="connsiteX3" fmla="*/ 475664 w 876664"/>
              <a:gd name="connsiteY3" fmla="*/ 653833 h 1095016"/>
              <a:gd name="connsiteX4" fmla="*/ 437082 w 876664"/>
              <a:gd name="connsiteY4" fmla="*/ 676203 h 1095016"/>
              <a:gd name="connsiteX5" fmla="*/ 398500 w 876664"/>
              <a:gd name="connsiteY5" fmla="*/ 653833 h 1095016"/>
              <a:gd name="connsiteX6" fmla="*/ 357429 w 876664"/>
              <a:gd name="connsiteY6" fmla="*/ 584238 h 1095016"/>
              <a:gd name="connsiteX7" fmla="*/ 351206 w 876664"/>
              <a:gd name="connsiteY7" fmla="*/ 580510 h 1095016"/>
              <a:gd name="connsiteX8" fmla="*/ 201857 w 876664"/>
              <a:gd name="connsiteY8" fmla="*/ 581753 h 1095016"/>
              <a:gd name="connsiteX9" fmla="*/ 57486 w 876664"/>
              <a:gd name="connsiteY9" fmla="*/ 748284 h 1095016"/>
              <a:gd name="connsiteX10" fmla="*/ 33839 w 876664"/>
              <a:gd name="connsiteY10" fmla="*/ 861376 h 1095016"/>
              <a:gd name="connsiteX11" fmla="*/ 54996 w 876664"/>
              <a:gd name="connsiteY11" fmla="*/ 927243 h 1095016"/>
              <a:gd name="connsiteX12" fmla="*/ 186922 w 876664"/>
              <a:gd name="connsiteY12" fmla="*/ 1008023 h 1095016"/>
              <a:gd name="connsiteX13" fmla="*/ 185677 w 876664"/>
              <a:gd name="connsiteY13" fmla="*/ 800480 h 1095016"/>
              <a:gd name="connsiteX14" fmla="*/ 201857 w 876664"/>
              <a:gd name="connsiteY14" fmla="*/ 784324 h 1095016"/>
              <a:gd name="connsiteX15" fmla="*/ 218036 w 876664"/>
              <a:gd name="connsiteY15" fmla="*/ 800480 h 1095016"/>
              <a:gd name="connsiteX16" fmla="*/ 219281 w 876664"/>
              <a:gd name="connsiteY16" fmla="*/ 1021693 h 1095016"/>
              <a:gd name="connsiteX17" fmla="*/ 439571 w 876664"/>
              <a:gd name="connsiteY17" fmla="*/ 1062704 h 1095016"/>
              <a:gd name="connsiteX18" fmla="*/ 659862 w 876664"/>
              <a:gd name="connsiteY18" fmla="*/ 1019208 h 1095016"/>
              <a:gd name="connsiteX19" fmla="*/ 657373 w 876664"/>
              <a:gd name="connsiteY19" fmla="*/ 797995 h 1095016"/>
              <a:gd name="connsiteX20" fmla="*/ 673552 w 876664"/>
              <a:gd name="connsiteY20" fmla="*/ 781839 h 1095016"/>
              <a:gd name="connsiteX21" fmla="*/ 689732 w 876664"/>
              <a:gd name="connsiteY21" fmla="*/ 797995 h 1095016"/>
              <a:gd name="connsiteX22" fmla="*/ 690976 w 876664"/>
              <a:gd name="connsiteY22" fmla="*/ 1005537 h 1095016"/>
              <a:gd name="connsiteX23" fmla="*/ 821657 w 876664"/>
              <a:gd name="connsiteY23" fmla="*/ 922272 h 1095016"/>
              <a:gd name="connsiteX24" fmla="*/ 842815 w 876664"/>
              <a:gd name="connsiteY24" fmla="*/ 856405 h 1095016"/>
              <a:gd name="connsiteX25" fmla="*/ 816679 w 876664"/>
              <a:gd name="connsiteY25" fmla="*/ 744556 h 1095016"/>
              <a:gd name="connsiteX26" fmla="*/ 671063 w 876664"/>
              <a:gd name="connsiteY26" fmla="*/ 578024 h 1095016"/>
              <a:gd name="connsiteX27" fmla="*/ 521714 w 876664"/>
              <a:gd name="connsiteY27" fmla="*/ 546955 h 1095016"/>
              <a:gd name="connsiteX28" fmla="*/ 671063 w 876664"/>
              <a:gd name="connsiteY28" fmla="*/ 546955 h 1095016"/>
              <a:gd name="connsiteX29" fmla="*/ 847793 w 876664"/>
              <a:gd name="connsiteY29" fmla="*/ 735856 h 1095016"/>
              <a:gd name="connsiteX30" fmla="*/ 873929 w 876664"/>
              <a:gd name="connsiteY30" fmla="*/ 848948 h 1095016"/>
              <a:gd name="connsiteX31" fmla="*/ 841570 w 876664"/>
              <a:gd name="connsiteY31" fmla="*/ 947127 h 1095016"/>
              <a:gd name="connsiteX32" fmla="*/ 439571 w 876664"/>
              <a:gd name="connsiteY32" fmla="*/ 1095016 h 1095016"/>
              <a:gd name="connsiteX33" fmla="*/ 36328 w 876664"/>
              <a:gd name="connsiteY33" fmla="*/ 950855 h 1095016"/>
              <a:gd name="connsiteX34" fmla="*/ 2724 w 876664"/>
              <a:gd name="connsiteY34" fmla="*/ 853919 h 1095016"/>
              <a:gd name="connsiteX35" fmla="*/ 27616 w 876664"/>
              <a:gd name="connsiteY35" fmla="*/ 740827 h 1095016"/>
              <a:gd name="connsiteX36" fmla="*/ 201857 w 876664"/>
              <a:gd name="connsiteY36" fmla="*/ 549441 h 1095016"/>
              <a:gd name="connsiteX37" fmla="*/ 351206 w 876664"/>
              <a:gd name="connsiteY37" fmla="*/ 549441 h 1095016"/>
              <a:gd name="connsiteX38" fmla="*/ 384810 w 876664"/>
              <a:gd name="connsiteY38" fmla="*/ 568082 h 1095016"/>
              <a:gd name="connsiteX39" fmla="*/ 425881 w 876664"/>
              <a:gd name="connsiteY39" fmla="*/ 637677 h 1095016"/>
              <a:gd name="connsiteX40" fmla="*/ 437082 w 876664"/>
              <a:gd name="connsiteY40" fmla="*/ 643891 h 1095016"/>
              <a:gd name="connsiteX41" fmla="*/ 448283 w 876664"/>
              <a:gd name="connsiteY41" fmla="*/ 637677 h 1095016"/>
              <a:gd name="connsiteX42" fmla="*/ 488110 w 876664"/>
              <a:gd name="connsiteY42" fmla="*/ 566840 h 1095016"/>
              <a:gd name="connsiteX43" fmla="*/ 521714 w 876664"/>
              <a:gd name="connsiteY43" fmla="*/ 546955 h 1095016"/>
              <a:gd name="connsiteX44" fmla="*/ 554086 w 876664"/>
              <a:gd name="connsiteY44" fmla="*/ 184979 h 1095016"/>
              <a:gd name="connsiteX45" fmla="*/ 263717 w 876664"/>
              <a:gd name="connsiteY45" fmla="*/ 330244 h 1095016"/>
              <a:gd name="connsiteX46" fmla="*/ 322039 w 876664"/>
              <a:gd name="connsiteY46" fmla="*/ 439503 h 1095016"/>
              <a:gd name="connsiteX47" fmla="*/ 447370 w 876664"/>
              <a:gd name="connsiteY47" fmla="*/ 480475 h 1095016"/>
              <a:gd name="connsiteX48" fmla="*/ 604963 w 876664"/>
              <a:gd name="connsiteY48" fmla="*/ 310379 h 1095016"/>
              <a:gd name="connsiteX49" fmla="*/ 554086 w 876664"/>
              <a:gd name="connsiteY49" fmla="*/ 184979 h 1095016"/>
              <a:gd name="connsiteX50" fmla="*/ 550364 w 876664"/>
              <a:gd name="connsiteY50" fmla="*/ 153940 h 1095016"/>
              <a:gd name="connsiteX51" fmla="*/ 573941 w 876664"/>
              <a:gd name="connsiteY51" fmla="*/ 160148 h 1095016"/>
              <a:gd name="connsiteX52" fmla="*/ 635986 w 876664"/>
              <a:gd name="connsiteY52" fmla="*/ 311620 h 1095016"/>
              <a:gd name="connsiteX53" fmla="*/ 448610 w 876664"/>
              <a:gd name="connsiteY53" fmla="*/ 511515 h 1095016"/>
              <a:gd name="connsiteX54" fmla="*/ 434961 w 876664"/>
              <a:gd name="connsiteY54" fmla="*/ 512756 h 1095016"/>
              <a:gd name="connsiteX55" fmla="*/ 302185 w 876664"/>
              <a:gd name="connsiteY55" fmla="*/ 463093 h 1095016"/>
              <a:gd name="connsiteX56" fmla="*/ 231454 w 876664"/>
              <a:gd name="connsiteY56" fmla="*/ 321553 h 1095016"/>
              <a:gd name="connsiteX57" fmla="*/ 236417 w 876664"/>
              <a:gd name="connsiteY57" fmla="*/ 305413 h 1095016"/>
              <a:gd name="connsiteX58" fmla="*/ 251308 w 876664"/>
              <a:gd name="connsiteY58" fmla="*/ 297963 h 1095016"/>
              <a:gd name="connsiteX59" fmla="*/ 529269 w 876664"/>
              <a:gd name="connsiteY59" fmla="*/ 165114 h 1095016"/>
              <a:gd name="connsiteX60" fmla="*/ 550364 w 876664"/>
              <a:gd name="connsiteY60" fmla="*/ 153940 h 1095016"/>
              <a:gd name="connsiteX61" fmla="*/ 426894 w 876664"/>
              <a:gd name="connsiteY61" fmla="*/ 150 h 1095016"/>
              <a:gd name="connsiteX62" fmla="*/ 624238 w 876664"/>
              <a:gd name="connsiteY62" fmla="*/ 78949 h 1095016"/>
              <a:gd name="connsiteX63" fmla="*/ 711120 w 876664"/>
              <a:gd name="connsiteY63" fmla="*/ 285325 h 1095016"/>
              <a:gd name="connsiteX64" fmla="*/ 712361 w 876664"/>
              <a:gd name="connsiteY64" fmla="*/ 417907 h 1095016"/>
              <a:gd name="connsiteX65" fmla="*/ 604380 w 876664"/>
              <a:gd name="connsiteY65" fmla="*/ 527974 h 1095016"/>
              <a:gd name="connsiteX66" fmla="*/ 543563 w 876664"/>
              <a:gd name="connsiteY66" fmla="*/ 527974 h 1095016"/>
              <a:gd name="connsiteX67" fmla="*/ 528669 w 876664"/>
              <a:gd name="connsiteY67" fmla="*/ 512965 h 1095016"/>
              <a:gd name="connsiteX68" fmla="*/ 543563 w 876664"/>
              <a:gd name="connsiteY68" fmla="*/ 496705 h 1095016"/>
              <a:gd name="connsiteX69" fmla="*/ 604380 w 876664"/>
              <a:gd name="connsiteY69" fmla="*/ 495454 h 1095016"/>
              <a:gd name="connsiteX70" fmla="*/ 680091 w 876664"/>
              <a:gd name="connsiteY70" fmla="*/ 417907 h 1095016"/>
              <a:gd name="connsiteX71" fmla="*/ 678850 w 876664"/>
              <a:gd name="connsiteY71" fmla="*/ 285325 h 1095016"/>
              <a:gd name="connsiteX72" fmla="*/ 603139 w 876664"/>
              <a:gd name="connsiteY72" fmla="*/ 102713 h 1095016"/>
              <a:gd name="connsiteX73" fmla="*/ 426894 w 876664"/>
              <a:gd name="connsiteY73" fmla="*/ 31419 h 1095016"/>
              <a:gd name="connsiteX74" fmla="*/ 192314 w 876664"/>
              <a:gd name="connsiteY74" fmla="*/ 311591 h 1095016"/>
              <a:gd name="connsiteX75" fmla="*/ 192314 w 876664"/>
              <a:gd name="connsiteY75" fmla="*/ 421659 h 1095016"/>
              <a:gd name="connsiteX76" fmla="*/ 269266 w 876664"/>
              <a:gd name="connsiteY76" fmla="*/ 497956 h 1095016"/>
              <a:gd name="connsiteX77" fmla="*/ 330083 w 876664"/>
              <a:gd name="connsiteY77" fmla="*/ 496705 h 1095016"/>
              <a:gd name="connsiteX78" fmla="*/ 346218 w 876664"/>
              <a:gd name="connsiteY78" fmla="*/ 512965 h 1095016"/>
              <a:gd name="connsiteX79" fmla="*/ 330083 w 876664"/>
              <a:gd name="connsiteY79" fmla="*/ 529225 h 1095016"/>
              <a:gd name="connsiteX80" fmla="*/ 269266 w 876664"/>
              <a:gd name="connsiteY80" fmla="*/ 529225 h 1095016"/>
              <a:gd name="connsiteX81" fmla="*/ 161285 w 876664"/>
              <a:gd name="connsiteY81" fmla="*/ 421659 h 1095016"/>
              <a:gd name="connsiteX82" fmla="*/ 161285 w 876664"/>
              <a:gd name="connsiteY82" fmla="*/ 311591 h 1095016"/>
              <a:gd name="connsiteX83" fmla="*/ 426894 w 876664"/>
              <a:gd name="connsiteY83" fmla="*/ 150 h 109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876664" h="1095016">
                <a:moveTo>
                  <a:pt x="671063" y="578024"/>
                </a:moveTo>
                <a:lnTo>
                  <a:pt x="521714" y="579267"/>
                </a:lnTo>
                <a:cubicBezTo>
                  <a:pt x="519224" y="579267"/>
                  <a:pt x="516735" y="580510"/>
                  <a:pt x="516735" y="582996"/>
                </a:cubicBezTo>
                <a:lnTo>
                  <a:pt x="475664" y="653833"/>
                </a:lnTo>
                <a:cubicBezTo>
                  <a:pt x="466952" y="667504"/>
                  <a:pt x="453262" y="676203"/>
                  <a:pt x="437082" y="676203"/>
                </a:cubicBezTo>
                <a:cubicBezTo>
                  <a:pt x="420903" y="676203"/>
                  <a:pt x="405968" y="668747"/>
                  <a:pt x="398500" y="653833"/>
                </a:cubicBezTo>
                <a:lnTo>
                  <a:pt x="357429" y="584238"/>
                </a:lnTo>
                <a:cubicBezTo>
                  <a:pt x="356184" y="581753"/>
                  <a:pt x="353695" y="580510"/>
                  <a:pt x="351206" y="580510"/>
                </a:cubicBezTo>
                <a:lnTo>
                  <a:pt x="201857" y="581753"/>
                </a:lnTo>
                <a:cubicBezTo>
                  <a:pt x="125937" y="581753"/>
                  <a:pt x="102290" y="589209"/>
                  <a:pt x="57486" y="748284"/>
                </a:cubicBezTo>
                <a:lnTo>
                  <a:pt x="33839" y="861376"/>
                </a:lnTo>
                <a:cubicBezTo>
                  <a:pt x="27616" y="884988"/>
                  <a:pt x="36328" y="911087"/>
                  <a:pt x="54996" y="927243"/>
                </a:cubicBezTo>
                <a:cubicBezTo>
                  <a:pt x="96067" y="959555"/>
                  <a:pt x="139628" y="986896"/>
                  <a:pt x="186922" y="1008023"/>
                </a:cubicBezTo>
                <a:lnTo>
                  <a:pt x="185677" y="800480"/>
                </a:lnTo>
                <a:cubicBezTo>
                  <a:pt x="185677" y="791781"/>
                  <a:pt x="191900" y="784324"/>
                  <a:pt x="201857" y="784324"/>
                </a:cubicBezTo>
                <a:cubicBezTo>
                  <a:pt x="210569" y="784324"/>
                  <a:pt x="218036" y="791781"/>
                  <a:pt x="218036" y="800480"/>
                </a:cubicBezTo>
                <a:lnTo>
                  <a:pt x="219281" y="1021693"/>
                </a:lnTo>
                <a:cubicBezTo>
                  <a:pt x="288977" y="1049034"/>
                  <a:pt x="362407" y="1062704"/>
                  <a:pt x="439571" y="1062704"/>
                </a:cubicBezTo>
                <a:cubicBezTo>
                  <a:pt x="515491" y="1061462"/>
                  <a:pt x="590165" y="1046548"/>
                  <a:pt x="659862" y="1019208"/>
                </a:cubicBezTo>
                <a:lnTo>
                  <a:pt x="657373" y="797995"/>
                </a:lnTo>
                <a:cubicBezTo>
                  <a:pt x="657373" y="789295"/>
                  <a:pt x="664840" y="781839"/>
                  <a:pt x="673552" y="781839"/>
                </a:cubicBezTo>
                <a:cubicBezTo>
                  <a:pt x="682264" y="781839"/>
                  <a:pt x="689732" y="789295"/>
                  <a:pt x="689732" y="797995"/>
                </a:cubicBezTo>
                <a:lnTo>
                  <a:pt x="690976" y="1005537"/>
                </a:lnTo>
                <a:cubicBezTo>
                  <a:pt x="738270" y="983167"/>
                  <a:pt x="780586" y="955826"/>
                  <a:pt x="821657" y="922272"/>
                </a:cubicBezTo>
                <a:cubicBezTo>
                  <a:pt x="840326" y="906116"/>
                  <a:pt x="849038" y="881260"/>
                  <a:pt x="842815" y="856405"/>
                </a:cubicBezTo>
                <a:lnTo>
                  <a:pt x="816679" y="744556"/>
                </a:lnTo>
                <a:cubicBezTo>
                  <a:pt x="770629" y="585481"/>
                  <a:pt x="746982" y="578024"/>
                  <a:pt x="671063" y="578024"/>
                </a:cubicBezTo>
                <a:close/>
                <a:moveTo>
                  <a:pt x="521714" y="546955"/>
                </a:moveTo>
                <a:lnTo>
                  <a:pt x="671063" y="546955"/>
                </a:lnTo>
                <a:cubicBezTo>
                  <a:pt x="771874" y="546955"/>
                  <a:pt x="801744" y="578024"/>
                  <a:pt x="847793" y="735856"/>
                </a:cubicBezTo>
                <a:lnTo>
                  <a:pt x="873929" y="848948"/>
                </a:lnTo>
                <a:cubicBezTo>
                  <a:pt x="882641" y="884988"/>
                  <a:pt x="870196" y="923514"/>
                  <a:pt x="841570" y="947127"/>
                </a:cubicBezTo>
                <a:cubicBezTo>
                  <a:pt x="729558" y="1040335"/>
                  <a:pt x="586432" y="1092531"/>
                  <a:pt x="439571" y="1095016"/>
                </a:cubicBezTo>
                <a:cubicBezTo>
                  <a:pt x="292711" y="1095016"/>
                  <a:pt x="149584" y="1044063"/>
                  <a:pt x="36328" y="950855"/>
                </a:cubicBezTo>
                <a:cubicBezTo>
                  <a:pt x="6458" y="927243"/>
                  <a:pt x="-5988" y="889960"/>
                  <a:pt x="2724" y="853919"/>
                </a:cubicBezTo>
                <a:lnTo>
                  <a:pt x="27616" y="740827"/>
                </a:lnTo>
                <a:cubicBezTo>
                  <a:pt x="71176" y="582996"/>
                  <a:pt x="101046" y="550684"/>
                  <a:pt x="201857" y="549441"/>
                </a:cubicBezTo>
                <a:lnTo>
                  <a:pt x="351206" y="549441"/>
                </a:lnTo>
                <a:cubicBezTo>
                  <a:pt x="364897" y="549441"/>
                  <a:pt x="377342" y="555655"/>
                  <a:pt x="384810" y="568082"/>
                </a:cubicBezTo>
                <a:lnTo>
                  <a:pt x="425881" y="637677"/>
                </a:lnTo>
                <a:cubicBezTo>
                  <a:pt x="429615" y="643891"/>
                  <a:pt x="434593" y="643891"/>
                  <a:pt x="437082" y="643891"/>
                </a:cubicBezTo>
                <a:cubicBezTo>
                  <a:pt x="439571" y="643891"/>
                  <a:pt x="444550" y="643891"/>
                  <a:pt x="448283" y="637677"/>
                </a:cubicBezTo>
                <a:lnTo>
                  <a:pt x="488110" y="566840"/>
                </a:lnTo>
                <a:cubicBezTo>
                  <a:pt x="494333" y="555655"/>
                  <a:pt x="508023" y="548198"/>
                  <a:pt x="521714" y="546955"/>
                </a:cubicBezTo>
                <a:close/>
                <a:moveTo>
                  <a:pt x="554086" y="184979"/>
                </a:moveTo>
                <a:cubicBezTo>
                  <a:pt x="459778" y="302929"/>
                  <a:pt x="312112" y="325278"/>
                  <a:pt x="263717" y="330244"/>
                </a:cubicBezTo>
                <a:cubicBezTo>
                  <a:pt x="269922" y="371216"/>
                  <a:pt x="291017" y="410947"/>
                  <a:pt x="322039" y="439503"/>
                </a:cubicBezTo>
                <a:cubicBezTo>
                  <a:pt x="356784" y="469301"/>
                  <a:pt x="401456" y="484200"/>
                  <a:pt x="447370" y="480475"/>
                </a:cubicBezTo>
                <a:cubicBezTo>
                  <a:pt x="535473" y="474267"/>
                  <a:pt x="604963" y="399773"/>
                  <a:pt x="604963" y="310379"/>
                </a:cubicBezTo>
                <a:cubicBezTo>
                  <a:pt x="608686" y="240850"/>
                  <a:pt x="573941" y="202361"/>
                  <a:pt x="554086" y="184979"/>
                </a:cubicBezTo>
                <a:close/>
                <a:moveTo>
                  <a:pt x="550364" y="153940"/>
                </a:moveTo>
                <a:cubicBezTo>
                  <a:pt x="559050" y="151457"/>
                  <a:pt x="567736" y="155181"/>
                  <a:pt x="573941" y="160148"/>
                </a:cubicBezTo>
                <a:cubicBezTo>
                  <a:pt x="598759" y="181255"/>
                  <a:pt x="640949" y="228435"/>
                  <a:pt x="635986" y="311620"/>
                </a:cubicBezTo>
                <a:cubicBezTo>
                  <a:pt x="635986" y="415913"/>
                  <a:pt x="554086" y="504065"/>
                  <a:pt x="448610" y="511515"/>
                </a:cubicBezTo>
                <a:cubicBezTo>
                  <a:pt x="444888" y="512756"/>
                  <a:pt x="439924" y="512756"/>
                  <a:pt x="434961" y="512756"/>
                </a:cubicBezTo>
                <a:cubicBezTo>
                  <a:pt x="386566" y="512756"/>
                  <a:pt x="339412" y="496616"/>
                  <a:pt x="302185" y="463093"/>
                </a:cubicBezTo>
                <a:cubicBezTo>
                  <a:pt x="259994" y="427087"/>
                  <a:pt x="235177" y="376183"/>
                  <a:pt x="231454" y="321553"/>
                </a:cubicBezTo>
                <a:cubicBezTo>
                  <a:pt x="230213" y="316587"/>
                  <a:pt x="232695" y="310379"/>
                  <a:pt x="236417" y="305413"/>
                </a:cubicBezTo>
                <a:cubicBezTo>
                  <a:pt x="240140" y="301688"/>
                  <a:pt x="246345" y="297963"/>
                  <a:pt x="251308" y="297963"/>
                </a:cubicBezTo>
                <a:cubicBezTo>
                  <a:pt x="281090" y="296721"/>
                  <a:pt x="434961" y="283064"/>
                  <a:pt x="529269" y="165114"/>
                </a:cubicBezTo>
                <a:cubicBezTo>
                  <a:pt x="534232" y="157665"/>
                  <a:pt x="541678" y="153940"/>
                  <a:pt x="550364" y="153940"/>
                </a:cubicBezTo>
                <a:close/>
                <a:moveTo>
                  <a:pt x="426894" y="150"/>
                </a:moveTo>
                <a:cubicBezTo>
                  <a:pt x="501363" y="-2351"/>
                  <a:pt x="570868" y="26416"/>
                  <a:pt x="624238" y="78949"/>
                </a:cubicBezTo>
                <a:cubicBezTo>
                  <a:pt x="678850" y="132732"/>
                  <a:pt x="711120" y="207778"/>
                  <a:pt x="711120" y="285325"/>
                </a:cubicBezTo>
                <a:lnTo>
                  <a:pt x="712361" y="417907"/>
                </a:lnTo>
                <a:cubicBezTo>
                  <a:pt x="712361" y="477944"/>
                  <a:pt x="663956" y="527974"/>
                  <a:pt x="604380" y="527974"/>
                </a:cubicBezTo>
                <a:lnTo>
                  <a:pt x="543563" y="527974"/>
                </a:lnTo>
                <a:cubicBezTo>
                  <a:pt x="534875" y="527974"/>
                  <a:pt x="528669" y="520470"/>
                  <a:pt x="528669" y="512965"/>
                </a:cubicBezTo>
                <a:cubicBezTo>
                  <a:pt x="528669" y="502959"/>
                  <a:pt x="534875" y="496705"/>
                  <a:pt x="543563" y="496705"/>
                </a:cubicBezTo>
                <a:lnTo>
                  <a:pt x="604380" y="495454"/>
                </a:lnTo>
                <a:cubicBezTo>
                  <a:pt x="646579" y="495454"/>
                  <a:pt x="681332" y="461684"/>
                  <a:pt x="680091" y="417907"/>
                </a:cubicBezTo>
                <a:lnTo>
                  <a:pt x="678850" y="285325"/>
                </a:lnTo>
                <a:cubicBezTo>
                  <a:pt x="678850" y="216533"/>
                  <a:pt x="651544" y="150242"/>
                  <a:pt x="603139" y="102713"/>
                </a:cubicBezTo>
                <a:cubicBezTo>
                  <a:pt x="554733" y="55184"/>
                  <a:pt x="492675" y="31419"/>
                  <a:pt x="426894" y="31419"/>
                </a:cubicBezTo>
                <a:cubicBezTo>
                  <a:pt x="285401" y="35172"/>
                  <a:pt x="191073" y="147741"/>
                  <a:pt x="192314" y="311591"/>
                </a:cubicBezTo>
                <a:lnTo>
                  <a:pt x="192314" y="421659"/>
                </a:lnTo>
                <a:cubicBezTo>
                  <a:pt x="192314" y="462934"/>
                  <a:pt x="227067" y="497956"/>
                  <a:pt x="269266" y="497956"/>
                </a:cubicBezTo>
                <a:lnTo>
                  <a:pt x="330083" y="496705"/>
                </a:lnTo>
                <a:cubicBezTo>
                  <a:pt x="340013" y="496705"/>
                  <a:pt x="346218" y="504210"/>
                  <a:pt x="346218" y="512965"/>
                </a:cubicBezTo>
                <a:cubicBezTo>
                  <a:pt x="346218" y="521720"/>
                  <a:pt x="340013" y="529225"/>
                  <a:pt x="330083" y="529225"/>
                </a:cubicBezTo>
                <a:lnTo>
                  <a:pt x="269266" y="529225"/>
                </a:lnTo>
                <a:cubicBezTo>
                  <a:pt x="209691" y="529225"/>
                  <a:pt x="161285" y="481696"/>
                  <a:pt x="161285" y="421659"/>
                </a:cubicBezTo>
                <a:lnTo>
                  <a:pt x="161285" y="311591"/>
                </a:lnTo>
                <a:cubicBezTo>
                  <a:pt x="158803" y="131481"/>
                  <a:pt x="269266" y="3903"/>
                  <a:pt x="426894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8000017-64E4-0C48-BFB9-8F8595231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468" y="5322299"/>
            <a:ext cx="876424" cy="1095016"/>
          </a:xfrm>
          <a:custGeom>
            <a:avLst/>
            <a:gdLst>
              <a:gd name="connsiteX0" fmla="*/ 670949 w 876424"/>
              <a:gd name="connsiteY0" fmla="*/ 578024 h 1095016"/>
              <a:gd name="connsiteX1" fmla="*/ 521600 w 876424"/>
              <a:gd name="connsiteY1" fmla="*/ 579267 h 1095016"/>
              <a:gd name="connsiteX2" fmla="*/ 515377 w 876424"/>
              <a:gd name="connsiteY2" fmla="*/ 582996 h 1095016"/>
              <a:gd name="connsiteX3" fmla="*/ 475550 w 876424"/>
              <a:gd name="connsiteY3" fmla="*/ 653833 h 1095016"/>
              <a:gd name="connsiteX4" fmla="*/ 436968 w 876424"/>
              <a:gd name="connsiteY4" fmla="*/ 676203 h 1095016"/>
              <a:gd name="connsiteX5" fmla="*/ 398386 w 876424"/>
              <a:gd name="connsiteY5" fmla="*/ 653833 h 1095016"/>
              <a:gd name="connsiteX6" fmla="*/ 357315 w 876424"/>
              <a:gd name="connsiteY6" fmla="*/ 584238 h 1095016"/>
              <a:gd name="connsiteX7" fmla="*/ 351092 w 876424"/>
              <a:gd name="connsiteY7" fmla="*/ 580510 h 1095016"/>
              <a:gd name="connsiteX8" fmla="*/ 201743 w 876424"/>
              <a:gd name="connsiteY8" fmla="*/ 581753 h 1095016"/>
              <a:gd name="connsiteX9" fmla="*/ 57372 w 876424"/>
              <a:gd name="connsiteY9" fmla="*/ 748284 h 1095016"/>
              <a:gd name="connsiteX10" fmla="*/ 32480 w 876424"/>
              <a:gd name="connsiteY10" fmla="*/ 861376 h 1095016"/>
              <a:gd name="connsiteX11" fmla="*/ 56127 w 876424"/>
              <a:gd name="connsiteY11" fmla="*/ 927243 h 1095016"/>
              <a:gd name="connsiteX12" fmla="*/ 186808 w 876424"/>
              <a:gd name="connsiteY12" fmla="*/ 1008023 h 1095016"/>
              <a:gd name="connsiteX13" fmla="*/ 185563 w 876424"/>
              <a:gd name="connsiteY13" fmla="*/ 800480 h 1095016"/>
              <a:gd name="connsiteX14" fmla="*/ 201743 w 876424"/>
              <a:gd name="connsiteY14" fmla="*/ 784324 h 1095016"/>
              <a:gd name="connsiteX15" fmla="*/ 217922 w 876424"/>
              <a:gd name="connsiteY15" fmla="*/ 800480 h 1095016"/>
              <a:gd name="connsiteX16" fmla="*/ 217922 w 876424"/>
              <a:gd name="connsiteY16" fmla="*/ 1021693 h 1095016"/>
              <a:gd name="connsiteX17" fmla="*/ 439457 w 876424"/>
              <a:gd name="connsiteY17" fmla="*/ 1062704 h 1095016"/>
              <a:gd name="connsiteX18" fmla="*/ 658503 w 876424"/>
              <a:gd name="connsiteY18" fmla="*/ 1019208 h 1095016"/>
              <a:gd name="connsiteX19" fmla="*/ 657259 w 876424"/>
              <a:gd name="connsiteY19" fmla="*/ 797995 h 1095016"/>
              <a:gd name="connsiteX20" fmla="*/ 673438 w 876424"/>
              <a:gd name="connsiteY20" fmla="*/ 781839 h 1095016"/>
              <a:gd name="connsiteX21" fmla="*/ 689618 w 876424"/>
              <a:gd name="connsiteY21" fmla="*/ 797995 h 1095016"/>
              <a:gd name="connsiteX22" fmla="*/ 690862 w 876424"/>
              <a:gd name="connsiteY22" fmla="*/ 1005537 h 1095016"/>
              <a:gd name="connsiteX23" fmla="*/ 820298 w 876424"/>
              <a:gd name="connsiteY23" fmla="*/ 922272 h 1095016"/>
              <a:gd name="connsiteX24" fmla="*/ 842701 w 876424"/>
              <a:gd name="connsiteY24" fmla="*/ 856405 h 1095016"/>
              <a:gd name="connsiteX25" fmla="*/ 816565 w 876424"/>
              <a:gd name="connsiteY25" fmla="*/ 744556 h 1095016"/>
              <a:gd name="connsiteX26" fmla="*/ 670949 w 876424"/>
              <a:gd name="connsiteY26" fmla="*/ 578024 h 1095016"/>
              <a:gd name="connsiteX27" fmla="*/ 521600 w 876424"/>
              <a:gd name="connsiteY27" fmla="*/ 546955 h 1095016"/>
              <a:gd name="connsiteX28" fmla="*/ 670949 w 876424"/>
              <a:gd name="connsiteY28" fmla="*/ 546955 h 1095016"/>
              <a:gd name="connsiteX29" fmla="*/ 847679 w 876424"/>
              <a:gd name="connsiteY29" fmla="*/ 735856 h 1095016"/>
              <a:gd name="connsiteX30" fmla="*/ 873815 w 876424"/>
              <a:gd name="connsiteY30" fmla="*/ 848948 h 1095016"/>
              <a:gd name="connsiteX31" fmla="*/ 841456 w 876424"/>
              <a:gd name="connsiteY31" fmla="*/ 947127 h 1095016"/>
              <a:gd name="connsiteX32" fmla="*/ 439457 w 876424"/>
              <a:gd name="connsiteY32" fmla="*/ 1095016 h 1095016"/>
              <a:gd name="connsiteX33" fmla="*/ 34969 w 876424"/>
              <a:gd name="connsiteY33" fmla="*/ 950855 h 1095016"/>
              <a:gd name="connsiteX34" fmla="*/ 2610 w 876424"/>
              <a:gd name="connsiteY34" fmla="*/ 853919 h 1095016"/>
              <a:gd name="connsiteX35" fmla="*/ 26257 w 876424"/>
              <a:gd name="connsiteY35" fmla="*/ 740827 h 1095016"/>
              <a:gd name="connsiteX36" fmla="*/ 200498 w 876424"/>
              <a:gd name="connsiteY36" fmla="*/ 549441 h 1095016"/>
              <a:gd name="connsiteX37" fmla="*/ 351092 w 876424"/>
              <a:gd name="connsiteY37" fmla="*/ 549441 h 1095016"/>
              <a:gd name="connsiteX38" fmla="*/ 384696 w 876424"/>
              <a:gd name="connsiteY38" fmla="*/ 568082 h 1095016"/>
              <a:gd name="connsiteX39" fmla="*/ 425767 w 876424"/>
              <a:gd name="connsiteY39" fmla="*/ 637677 h 1095016"/>
              <a:gd name="connsiteX40" fmla="*/ 436968 w 876424"/>
              <a:gd name="connsiteY40" fmla="*/ 643891 h 1095016"/>
              <a:gd name="connsiteX41" fmla="*/ 448169 w 876424"/>
              <a:gd name="connsiteY41" fmla="*/ 637677 h 1095016"/>
              <a:gd name="connsiteX42" fmla="*/ 487996 w 876424"/>
              <a:gd name="connsiteY42" fmla="*/ 566840 h 1095016"/>
              <a:gd name="connsiteX43" fmla="*/ 521600 w 876424"/>
              <a:gd name="connsiteY43" fmla="*/ 546955 h 1095016"/>
              <a:gd name="connsiteX44" fmla="*/ 552461 w 876424"/>
              <a:gd name="connsiteY44" fmla="*/ 184979 h 1095016"/>
              <a:gd name="connsiteX45" fmla="*/ 262456 w 876424"/>
              <a:gd name="connsiteY45" fmla="*/ 330244 h 1095016"/>
              <a:gd name="connsiteX46" fmla="*/ 322200 w 876424"/>
              <a:gd name="connsiteY46" fmla="*/ 439503 h 1095016"/>
              <a:gd name="connsiteX47" fmla="*/ 446665 w 876424"/>
              <a:gd name="connsiteY47" fmla="*/ 480475 h 1095016"/>
              <a:gd name="connsiteX48" fmla="*/ 604736 w 876424"/>
              <a:gd name="connsiteY48" fmla="*/ 310379 h 1095016"/>
              <a:gd name="connsiteX49" fmla="*/ 552461 w 876424"/>
              <a:gd name="connsiteY49" fmla="*/ 184979 h 1095016"/>
              <a:gd name="connsiteX50" fmla="*/ 549972 w 876424"/>
              <a:gd name="connsiteY50" fmla="*/ 153940 h 1095016"/>
              <a:gd name="connsiteX51" fmla="*/ 573620 w 876424"/>
              <a:gd name="connsiteY51" fmla="*/ 160148 h 1095016"/>
              <a:gd name="connsiteX52" fmla="*/ 637097 w 876424"/>
              <a:gd name="connsiteY52" fmla="*/ 311620 h 1095016"/>
              <a:gd name="connsiteX53" fmla="*/ 449154 w 876424"/>
              <a:gd name="connsiteY53" fmla="*/ 511515 h 1095016"/>
              <a:gd name="connsiteX54" fmla="*/ 434219 w 876424"/>
              <a:gd name="connsiteY54" fmla="*/ 512756 h 1095016"/>
              <a:gd name="connsiteX55" fmla="*/ 299796 w 876424"/>
              <a:gd name="connsiteY55" fmla="*/ 463093 h 1095016"/>
              <a:gd name="connsiteX56" fmla="*/ 230095 w 876424"/>
              <a:gd name="connsiteY56" fmla="*/ 321553 h 1095016"/>
              <a:gd name="connsiteX57" fmla="*/ 235074 w 876424"/>
              <a:gd name="connsiteY57" fmla="*/ 305413 h 1095016"/>
              <a:gd name="connsiteX58" fmla="*/ 251254 w 876424"/>
              <a:gd name="connsiteY58" fmla="*/ 297963 h 1095016"/>
              <a:gd name="connsiteX59" fmla="*/ 528812 w 876424"/>
              <a:gd name="connsiteY59" fmla="*/ 165114 h 1095016"/>
              <a:gd name="connsiteX60" fmla="*/ 549972 w 876424"/>
              <a:gd name="connsiteY60" fmla="*/ 153940 h 1095016"/>
              <a:gd name="connsiteX61" fmla="*/ 426134 w 876424"/>
              <a:gd name="connsiteY61" fmla="*/ 150 h 1095016"/>
              <a:gd name="connsiteX62" fmla="*/ 623920 w 876424"/>
              <a:gd name="connsiteY62" fmla="*/ 78949 h 1095016"/>
              <a:gd name="connsiteX63" fmla="*/ 710996 w 876424"/>
              <a:gd name="connsiteY63" fmla="*/ 285325 h 1095016"/>
              <a:gd name="connsiteX64" fmla="*/ 712240 w 876424"/>
              <a:gd name="connsiteY64" fmla="*/ 417907 h 1095016"/>
              <a:gd name="connsiteX65" fmla="*/ 604017 w 876424"/>
              <a:gd name="connsiteY65" fmla="*/ 527974 h 1095016"/>
              <a:gd name="connsiteX66" fmla="*/ 543064 w 876424"/>
              <a:gd name="connsiteY66" fmla="*/ 527974 h 1095016"/>
              <a:gd name="connsiteX67" fmla="*/ 526893 w 876424"/>
              <a:gd name="connsiteY67" fmla="*/ 512965 h 1095016"/>
              <a:gd name="connsiteX68" fmla="*/ 543064 w 876424"/>
              <a:gd name="connsiteY68" fmla="*/ 496705 h 1095016"/>
              <a:gd name="connsiteX69" fmla="*/ 604017 w 876424"/>
              <a:gd name="connsiteY69" fmla="*/ 495454 h 1095016"/>
              <a:gd name="connsiteX70" fmla="*/ 679898 w 876424"/>
              <a:gd name="connsiteY70" fmla="*/ 417907 h 1095016"/>
              <a:gd name="connsiteX71" fmla="*/ 679898 w 876424"/>
              <a:gd name="connsiteY71" fmla="*/ 285325 h 1095016"/>
              <a:gd name="connsiteX72" fmla="*/ 601529 w 876424"/>
              <a:gd name="connsiteY72" fmla="*/ 102713 h 1095016"/>
              <a:gd name="connsiteX73" fmla="*/ 426134 w 876424"/>
              <a:gd name="connsiteY73" fmla="*/ 31419 h 1095016"/>
              <a:gd name="connsiteX74" fmla="*/ 191029 w 876424"/>
              <a:gd name="connsiteY74" fmla="*/ 311591 h 1095016"/>
              <a:gd name="connsiteX75" fmla="*/ 192273 w 876424"/>
              <a:gd name="connsiteY75" fmla="*/ 421659 h 1095016"/>
              <a:gd name="connsiteX76" fmla="*/ 268154 w 876424"/>
              <a:gd name="connsiteY76" fmla="*/ 497956 h 1095016"/>
              <a:gd name="connsiteX77" fmla="*/ 329107 w 876424"/>
              <a:gd name="connsiteY77" fmla="*/ 496705 h 1095016"/>
              <a:gd name="connsiteX78" fmla="*/ 345278 w 876424"/>
              <a:gd name="connsiteY78" fmla="*/ 512965 h 1095016"/>
              <a:gd name="connsiteX79" fmla="*/ 329107 w 876424"/>
              <a:gd name="connsiteY79" fmla="*/ 529225 h 1095016"/>
              <a:gd name="connsiteX80" fmla="*/ 268154 w 876424"/>
              <a:gd name="connsiteY80" fmla="*/ 529225 h 1095016"/>
              <a:gd name="connsiteX81" fmla="*/ 159931 w 876424"/>
              <a:gd name="connsiteY81" fmla="*/ 421659 h 1095016"/>
              <a:gd name="connsiteX82" fmla="*/ 158687 w 876424"/>
              <a:gd name="connsiteY82" fmla="*/ 311591 h 1095016"/>
              <a:gd name="connsiteX83" fmla="*/ 426134 w 876424"/>
              <a:gd name="connsiteY83" fmla="*/ 150 h 109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876424" h="1095016">
                <a:moveTo>
                  <a:pt x="670949" y="578024"/>
                </a:moveTo>
                <a:lnTo>
                  <a:pt x="521600" y="579267"/>
                </a:lnTo>
                <a:cubicBezTo>
                  <a:pt x="519110" y="579267"/>
                  <a:pt x="516621" y="580510"/>
                  <a:pt x="515377" y="582996"/>
                </a:cubicBezTo>
                <a:lnTo>
                  <a:pt x="475550" y="653833"/>
                </a:lnTo>
                <a:cubicBezTo>
                  <a:pt x="466838" y="667504"/>
                  <a:pt x="453148" y="676203"/>
                  <a:pt x="436968" y="676203"/>
                </a:cubicBezTo>
                <a:cubicBezTo>
                  <a:pt x="420789" y="676203"/>
                  <a:pt x="405854" y="668747"/>
                  <a:pt x="398386" y="653833"/>
                </a:cubicBezTo>
                <a:lnTo>
                  <a:pt x="357315" y="584238"/>
                </a:lnTo>
                <a:cubicBezTo>
                  <a:pt x="356070" y="581753"/>
                  <a:pt x="353581" y="580510"/>
                  <a:pt x="351092" y="580510"/>
                </a:cubicBezTo>
                <a:lnTo>
                  <a:pt x="201743" y="581753"/>
                </a:lnTo>
                <a:cubicBezTo>
                  <a:pt x="125823" y="581753"/>
                  <a:pt x="102176" y="589209"/>
                  <a:pt x="57372" y="748284"/>
                </a:cubicBezTo>
                <a:lnTo>
                  <a:pt x="32480" y="861376"/>
                </a:lnTo>
                <a:cubicBezTo>
                  <a:pt x="27502" y="884988"/>
                  <a:pt x="36214" y="911087"/>
                  <a:pt x="56127" y="927243"/>
                </a:cubicBezTo>
                <a:cubicBezTo>
                  <a:pt x="95953" y="959555"/>
                  <a:pt x="139514" y="986896"/>
                  <a:pt x="186808" y="1008023"/>
                </a:cubicBezTo>
                <a:lnTo>
                  <a:pt x="185563" y="800480"/>
                </a:lnTo>
                <a:cubicBezTo>
                  <a:pt x="185563" y="791781"/>
                  <a:pt x="193031" y="784324"/>
                  <a:pt x="201743" y="784324"/>
                </a:cubicBezTo>
                <a:cubicBezTo>
                  <a:pt x="210455" y="784324"/>
                  <a:pt x="217922" y="791781"/>
                  <a:pt x="217922" y="800480"/>
                </a:cubicBezTo>
                <a:lnTo>
                  <a:pt x="217922" y="1021693"/>
                </a:lnTo>
                <a:cubicBezTo>
                  <a:pt x="288863" y="1049034"/>
                  <a:pt x="363538" y="1062704"/>
                  <a:pt x="439457" y="1062704"/>
                </a:cubicBezTo>
                <a:cubicBezTo>
                  <a:pt x="514132" y="1061462"/>
                  <a:pt x="588807" y="1046548"/>
                  <a:pt x="658503" y="1019208"/>
                </a:cubicBezTo>
                <a:lnTo>
                  <a:pt x="657259" y="797995"/>
                </a:lnTo>
                <a:cubicBezTo>
                  <a:pt x="657259" y="789295"/>
                  <a:pt x="664726" y="781839"/>
                  <a:pt x="673438" y="781839"/>
                </a:cubicBezTo>
                <a:cubicBezTo>
                  <a:pt x="682150" y="781839"/>
                  <a:pt x="689618" y="789295"/>
                  <a:pt x="689618" y="797995"/>
                </a:cubicBezTo>
                <a:lnTo>
                  <a:pt x="690862" y="1005537"/>
                </a:lnTo>
                <a:cubicBezTo>
                  <a:pt x="736912" y="983167"/>
                  <a:pt x="780472" y="955826"/>
                  <a:pt x="820298" y="922272"/>
                </a:cubicBezTo>
                <a:cubicBezTo>
                  <a:pt x="838967" y="906116"/>
                  <a:pt x="847679" y="881260"/>
                  <a:pt x="842701" y="856405"/>
                </a:cubicBezTo>
                <a:lnTo>
                  <a:pt x="816565" y="744556"/>
                </a:lnTo>
                <a:cubicBezTo>
                  <a:pt x="770515" y="585481"/>
                  <a:pt x="746868" y="578024"/>
                  <a:pt x="670949" y="578024"/>
                </a:cubicBezTo>
                <a:close/>
                <a:moveTo>
                  <a:pt x="521600" y="546955"/>
                </a:moveTo>
                <a:lnTo>
                  <a:pt x="670949" y="546955"/>
                </a:lnTo>
                <a:cubicBezTo>
                  <a:pt x="771760" y="546955"/>
                  <a:pt x="801630" y="578024"/>
                  <a:pt x="847679" y="735856"/>
                </a:cubicBezTo>
                <a:lnTo>
                  <a:pt x="873815" y="848948"/>
                </a:lnTo>
                <a:cubicBezTo>
                  <a:pt x="882527" y="884988"/>
                  <a:pt x="868837" y="923514"/>
                  <a:pt x="841456" y="947127"/>
                </a:cubicBezTo>
                <a:cubicBezTo>
                  <a:pt x="729444" y="1040335"/>
                  <a:pt x="586318" y="1092531"/>
                  <a:pt x="439457" y="1095016"/>
                </a:cubicBezTo>
                <a:cubicBezTo>
                  <a:pt x="292597" y="1095016"/>
                  <a:pt x="148226" y="1044063"/>
                  <a:pt x="34969" y="950855"/>
                </a:cubicBezTo>
                <a:cubicBezTo>
                  <a:pt x="7588" y="927243"/>
                  <a:pt x="-6102" y="889960"/>
                  <a:pt x="2610" y="853919"/>
                </a:cubicBezTo>
                <a:lnTo>
                  <a:pt x="26257" y="740827"/>
                </a:lnTo>
                <a:cubicBezTo>
                  <a:pt x="71062" y="582996"/>
                  <a:pt x="100932" y="550684"/>
                  <a:pt x="200498" y="549441"/>
                </a:cubicBezTo>
                <a:lnTo>
                  <a:pt x="351092" y="549441"/>
                </a:lnTo>
                <a:cubicBezTo>
                  <a:pt x="364783" y="549441"/>
                  <a:pt x="377228" y="555655"/>
                  <a:pt x="384696" y="568082"/>
                </a:cubicBezTo>
                <a:lnTo>
                  <a:pt x="425767" y="637677"/>
                </a:lnTo>
                <a:cubicBezTo>
                  <a:pt x="428256" y="643891"/>
                  <a:pt x="434479" y="643891"/>
                  <a:pt x="436968" y="643891"/>
                </a:cubicBezTo>
                <a:cubicBezTo>
                  <a:pt x="438213" y="643891"/>
                  <a:pt x="444436" y="643891"/>
                  <a:pt x="448169" y="637677"/>
                </a:cubicBezTo>
                <a:lnTo>
                  <a:pt x="487996" y="566840"/>
                </a:lnTo>
                <a:cubicBezTo>
                  <a:pt x="494219" y="555655"/>
                  <a:pt x="507909" y="548198"/>
                  <a:pt x="521600" y="546955"/>
                </a:cubicBezTo>
                <a:close/>
                <a:moveTo>
                  <a:pt x="552461" y="184979"/>
                </a:moveTo>
                <a:cubicBezTo>
                  <a:pt x="459112" y="302929"/>
                  <a:pt x="310998" y="325278"/>
                  <a:pt x="262456" y="330244"/>
                </a:cubicBezTo>
                <a:cubicBezTo>
                  <a:pt x="267435" y="371216"/>
                  <a:pt x="288594" y="410947"/>
                  <a:pt x="322200" y="439503"/>
                </a:cubicBezTo>
                <a:cubicBezTo>
                  <a:pt x="357050" y="469301"/>
                  <a:pt x="400613" y="484200"/>
                  <a:pt x="446665" y="480475"/>
                </a:cubicBezTo>
                <a:cubicBezTo>
                  <a:pt x="535036" y="474267"/>
                  <a:pt x="603492" y="399773"/>
                  <a:pt x="604736" y="310379"/>
                </a:cubicBezTo>
                <a:cubicBezTo>
                  <a:pt x="608470" y="240850"/>
                  <a:pt x="573620" y="202361"/>
                  <a:pt x="552461" y="184979"/>
                </a:cubicBezTo>
                <a:close/>
                <a:moveTo>
                  <a:pt x="549972" y="153940"/>
                </a:moveTo>
                <a:cubicBezTo>
                  <a:pt x="558684" y="151457"/>
                  <a:pt x="566152" y="155181"/>
                  <a:pt x="573620" y="160148"/>
                </a:cubicBezTo>
                <a:cubicBezTo>
                  <a:pt x="598513" y="181255"/>
                  <a:pt x="640831" y="228435"/>
                  <a:pt x="637097" y="311620"/>
                </a:cubicBezTo>
                <a:cubicBezTo>
                  <a:pt x="635853" y="415913"/>
                  <a:pt x="552461" y="504065"/>
                  <a:pt x="449154" y="511515"/>
                </a:cubicBezTo>
                <a:cubicBezTo>
                  <a:pt x="444176" y="512756"/>
                  <a:pt x="439197" y="512756"/>
                  <a:pt x="434219" y="512756"/>
                </a:cubicBezTo>
                <a:cubicBezTo>
                  <a:pt x="384432" y="512756"/>
                  <a:pt x="338380" y="496616"/>
                  <a:pt x="299796" y="463093"/>
                </a:cubicBezTo>
                <a:cubicBezTo>
                  <a:pt x="258722" y="427087"/>
                  <a:pt x="232584" y="376183"/>
                  <a:pt x="230095" y="321553"/>
                </a:cubicBezTo>
                <a:cubicBezTo>
                  <a:pt x="230095" y="316587"/>
                  <a:pt x="231340" y="310379"/>
                  <a:pt x="235074" y="305413"/>
                </a:cubicBezTo>
                <a:cubicBezTo>
                  <a:pt x="238808" y="301688"/>
                  <a:pt x="245031" y="297963"/>
                  <a:pt x="251254" y="297963"/>
                </a:cubicBezTo>
                <a:cubicBezTo>
                  <a:pt x="279881" y="296721"/>
                  <a:pt x="434219" y="283064"/>
                  <a:pt x="528812" y="165114"/>
                </a:cubicBezTo>
                <a:cubicBezTo>
                  <a:pt x="533791" y="157665"/>
                  <a:pt x="541259" y="153940"/>
                  <a:pt x="549972" y="153940"/>
                </a:cubicBezTo>
                <a:close/>
                <a:moveTo>
                  <a:pt x="426134" y="150"/>
                </a:moveTo>
                <a:cubicBezTo>
                  <a:pt x="500770" y="-2351"/>
                  <a:pt x="570431" y="26416"/>
                  <a:pt x="623920" y="78949"/>
                </a:cubicBezTo>
                <a:cubicBezTo>
                  <a:pt x="679898" y="132732"/>
                  <a:pt x="709752" y="207778"/>
                  <a:pt x="710996" y="285325"/>
                </a:cubicBezTo>
                <a:lnTo>
                  <a:pt x="712240" y="417907"/>
                </a:lnTo>
                <a:cubicBezTo>
                  <a:pt x="712240" y="477944"/>
                  <a:pt x="663726" y="527974"/>
                  <a:pt x="604017" y="527974"/>
                </a:cubicBezTo>
                <a:lnTo>
                  <a:pt x="543064" y="527974"/>
                </a:lnTo>
                <a:cubicBezTo>
                  <a:pt x="534357" y="527974"/>
                  <a:pt x="526893" y="520470"/>
                  <a:pt x="526893" y="512965"/>
                </a:cubicBezTo>
                <a:cubicBezTo>
                  <a:pt x="526893" y="502959"/>
                  <a:pt x="534357" y="496705"/>
                  <a:pt x="543064" y="496705"/>
                </a:cubicBezTo>
                <a:lnTo>
                  <a:pt x="604017" y="495454"/>
                </a:lnTo>
                <a:cubicBezTo>
                  <a:pt x="645067" y="495454"/>
                  <a:pt x="679898" y="461684"/>
                  <a:pt x="679898" y="417907"/>
                </a:cubicBezTo>
                <a:lnTo>
                  <a:pt x="679898" y="285325"/>
                </a:lnTo>
                <a:cubicBezTo>
                  <a:pt x="678654" y="216533"/>
                  <a:pt x="650043" y="150242"/>
                  <a:pt x="601529" y="102713"/>
                </a:cubicBezTo>
                <a:cubicBezTo>
                  <a:pt x="554260" y="55184"/>
                  <a:pt x="493307" y="31419"/>
                  <a:pt x="426134" y="31419"/>
                </a:cubicBezTo>
                <a:cubicBezTo>
                  <a:pt x="284325" y="35172"/>
                  <a:pt x="189785" y="147741"/>
                  <a:pt x="191029" y="311591"/>
                </a:cubicBezTo>
                <a:lnTo>
                  <a:pt x="192273" y="421659"/>
                </a:lnTo>
                <a:cubicBezTo>
                  <a:pt x="192273" y="462934"/>
                  <a:pt x="225860" y="497956"/>
                  <a:pt x="268154" y="497956"/>
                </a:cubicBezTo>
                <a:lnTo>
                  <a:pt x="329107" y="496705"/>
                </a:lnTo>
                <a:cubicBezTo>
                  <a:pt x="337814" y="496705"/>
                  <a:pt x="345278" y="504210"/>
                  <a:pt x="345278" y="512965"/>
                </a:cubicBezTo>
                <a:cubicBezTo>
                  <a:pt x="345278" y="521720"/>
                  <a:pt x="337814" y="529225"/>
                  <a:pt x="329107" y="529225"/>
                </a:cubicBezTo>
                <a:lnTo>
                  <a:pt x="268154" y="529225"/>
                </a:lnTo>
                <a:cubicBezTo>
                  <a:pt x="209689" y="529225"/>
                  <a:pt x="159931" y="481696"/>
                  <a:pt x="159931" y="421659"/>
                </a:cubicBezTo>
                <a:lnTo>
                  <a:pt x="158687" y="311591"/>
                </a:lnTo>
                <a:cubicBezTo>
                  <a:pt x="158687" y="131481"/>
                  <a:pt x="266910" y="3903"/>
                  <a:pt x="426134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806FD2C-CC96-0A45-8A6D-B1879F9D6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701" y="3979645"/>
            <a:ext cx="969755" cy="1102856"/>
          </a:xfrm>
          <a:custGeom>
            <a:avLst/>
            <a:gdLst>
              <a:gd name="connsiteX0" fmla="*/ 744378 w 969755"/>
              <a:gd name="connsiteY0" fmla="*/ 526862 h 1102856"/>
              <a:gd name="connsiteX1" fmla="*/ 577598 w 969755"/>
              <a:gd name="connsiteY1" fmla="*/ 528111 h 1102856"/>
              <a:gd name="connsiteX2" fmla="*/ 568886 w 969755"/>
              <a:gd name="connsiteY2" fmla="*/ 531860 h 1102856"/>
              <a:gd name="connsiteX3" fmla="*/ 506654 w 969755"/>
              <a:gd name="connsiteY3" fmla="*/ 643060 h 1102856"/>
              <a:gd name="connsiteX4" fmla="*/ 483006 w 969755"/>
              <a:gd name="connsiteY4" fmla="*/ 656804 h 1102856"/>
              <a:gd name="connsiteX5" fmla="*/ 460603 w 969755"/>
              <a:gd name="connsiteY5" fmla="*/ 643060 h 1102856"/>
              <a:gd name="connsiteX6" fmla="*/ 397127 w 969755"/>
              <a:gd name="connsiteY6" fmla="*/ 533109 h 1102856"/>
              <a:gd name="connsiteX7" fmla="*/ 388415 w 969755"/>
              <a:gd name="connsiteY7" fmla="*/ 528111 h 1102856"/>
              <a:gd name="connsiteX8" fmla="*/ 222879 w 969755"/>
              <a:gd name="connsiteY8" fmla="*/ 529361 h 1102856"/>
              <a:gd name="connsiteX9" fmla="*/ 61077 w 969755"/>
              <a:gd name="connsiteY9" fmla="*/ 718027 h 1102856"/>
              <a:gd name="connsiteX10" fmla="*/ 33695 w 969755"/>
              <a:gd name="connsiteY10" fmla="*/ 842971 h 1102856"/>
              <a:gd name="connsiteX11" fmla="*/ 59833 w 969755"/>
              <a:gd name="connsiteY11" fmla="*/ 917938 h 1102856"/>
              <a:gd name="connsiteX12" fmla="*/ 207943 w 969755"/>
              <a:gd name="connsiteY12" fmla="*/ 1010397 h 1102856"/>
              <a:gd name="connsiteX13" fmla="*/ 206699 w 969755"/>
              <a:gd name="connsiteY13" fmla="*/ 775501 h 1102856"/>
              <a:gd name="connsiteX14" fmla="*/ 222879 w 969755"/>
              <a:gd name="connsiteY14" fmla="*/ 760508 h 1102856"/>
              <a:gd name="connsiteX15" fmla="*/ 239059 w 969755"/>
              <a:gd name="connsiteY15" fmla="*/ 775501 h 1102856"/>
              <a:gd name="connsiteX16" fmla="*/ 240304 w 969755"/>
              <a:gd name="connsiteY16" fmla="*/ 1024141 h 1102856"/>
              <a:gd name="connsiteX17" fmla="*/ 485496 w 969755"/>
              <a:gd name="connsiteY17" fmla="*/ 1070370 h 1102856"/>
              <a:gd name="connsiteX18" fmla="*/ 731932 w 969755"/>
              <a:gd name="connsiteY18" fmla="*/ 1021642 h 1102856"/>
              <a:gd name="connsiteX19" fmla="*/ 730688 w 969755"/>
              <a:gd name="connsiteY19" fmla="*/ 773002 h 1102856"/>
              <a:gd name="connsiteX20" fmla="*/ 746868 w 969755"/>
              <a:gd name="connsiteY20" fmla="*/ 756760 h 1102856"/>
              <a:gd name="connsiteX21" fmla="*/ 761803 w 969755"/>
              <a:gd name="connsiteY21" fmla="*/ 773002 h 1102856"/>
              <a:gd name="connsiteX22" fmla="*/ 763048 w 969755"/>
              <a:gd name="connsiteY22" fmla="*/ 1007898 h 1102856"/>
              <a:gd name="connsiteX23" fmla="*/ 911159 w 969755"/>
              <a:gd name="connsiteY23" fmla="*/ 912940 h 1102856"/>
              <a:gd name="connsiteX24" fmla="*/ 936051 w 969755"/>
              <a:gd name="connsiteY24" fmla="*/ 837974 h 1102856"/>
              <a:gd name="connsiteX25" fmla="*/ 906180 w 969755"/>
              <a:gd name="connsiteY25" fmla="*/ 713029 h 1102856"/>
              <a:gd name="connsiteX26" fmla="*/ 744378 w 969755"/>
              <a:gd name="connsiteY26" fmla="*/ 526862 h 1102856"/>
              <a:gd name="connsiteX27" fmla="*/ 743134 w 969755"/>
              <a:gd name="connsiteY27" fmla="*/ 494376 h 1102856"/>
              <a:gd name="connsiteX28" fmla="*/ 937296 w 969755"/>
              <a:gd name="connsiteY28" fmla="*/ 704283 h 1102856"/>
              <a:gd name="connsiteX29" fmla="*/ 967167 w 969755"/>
              <a:gd name="connsiteY29" fmla="*/ 830477 h 1102856"/>
              <a:gd name="connsiteX30" fmla="*/ 932317 w 969755"/>
              <a:gd name="connsiteY30" fmla="*/ 936680 h 1102856"/>
              <a:gd name="connsiteX31" fmla="*/ 486740 w 969755"/>
              <a:gd name="connsiteY31" fmla="*/ 1102856 h 1102856"/>
              <a:gd name="connsiteX32" fmla="*/ 38674 w 969755"/>
              <a:gd name="connsiteY32" fmla="*/ 942927 h 1102856"/>
              <a:gd name="connsiteX33" fmla="*/ 2580 w 969755"/>
              <a:gd name="connsiteY33" fmla="*/ 836724 h 1102856"/>
              <a:gd name="connsiteX34" fmla="*/ 31206 w 969755"/>
              <a:gd name="connsiteY34" fmla="*/ 710530 h 1102856"/>
              <a:gd name="connsiteX35" fmla="*/ 222879 w 969755"/>
              <a:gd name="connsiteY35" fmla="*/ 498125 h 1102856"/>
              <a:gd name="connsiteX36" fmla="*/ 387170 w 969755"/>
              <a:gd name="connsiteY36" fmla="*/ 496875 h 1102856"/>
              <a:gd name="connsiteX37" fmla="*/ 424509 w 969755"/>
              <a:gd name="connsiteY37" fmla="*/ 516866 h 1102856"/>
              <a:gd name="connsiteX38" fmla="*/ 483006 w 969755"/>
              <a:gd name="connsiteY38" fmla="*/ 619321 h 1102856"/>
              <a:gd name="connsiteX39" fmla="*/ 541504 w 969755"/>
              <a:gd name="connsiteY39" fmla="*/ 516866 h 1102856"/>
              <a:gd name="connsiteX40" fmla="*/ 577598 w 969755"/>
              <a:gd name="connsiteY40" fmla="*/ 495626 h 1102856"/>
              <a:gd name="connsiteX41" fmla="*/ 546124 w 969755"/>
              <a:gd name="connsiteY41" fmla="*/ 142698 h 1102856"/>
              <a:gd name="connsiteX42" fmla="*/ 332697 w 969755"/>
              <a:gd name="connsiteY42" fmla="*/ 207222 h 1102856"/>
              <a:gd name="connsiteX43" fmla="*/ 285544 w 969755"/>
              <a:gd name="connsiteY43" fmla="*/ 205982 h 1102856"/>
              <a:gd name="connsiteX44" fmla="*/ 284303 w 969755"/>
              <a:gd name="connsiteY44" fmla="*/ 225835 h 1102856"/>
              <a:gd name="connsiteX45" fmla="*/ 477877 w 969755"/>
              <a:gd name="connsiteY45" fmla="*/ 416927 h 1102856"/>
              <a:gd name="connsiteX46" fmla="*/ 506840 w 969755"/>
              <a:gd name="connsiteY46" fmla="*/ 411035 h 1102856"/>
              <a:gd name="connsiteX47" fmla="*/ 549071 w 969755"/>
              <a:gd name="connsiteY47" fmla="*/ 402444 h 1102856"/>
              <a:gd name="connsiteX48" fmla="*/ 667727 w 969755"/>
              <a:gd name="connsiteY48" fmla="*/ 238244 h 1102856"/>
              <a:gd name="connsiteX49" fmla="*/ 646898 w 969755"/>
              <a:gd name="connsiteY49" fmla="*/ 232529 h 1102856"/>
              <a:gd name="connsiteX50" fmla="*/ 624123 w 969755"/>
              <a:gd name="connsiteY50" fmla="*/ 226281 h 1102856"/>
              <a:gd name="connsiteX51" fmla="*/ 546124 w 969755"/>
              <a:gd name="connsiteY51" fmla="*/ 142698 h 1102856"/>
              <a:gd name="connsiteX52" fmla="*/ 608166 w 969755"/>
              <a:gd name="connsiteY52" fmla="*/ 84378 h 1102856"/>
              <a:gd name="connsiteX53" fmla="*/ 572182 w 969755"/>
              <a:gd name="connsiteY53" fmla="*/ 122844 h 1102856"/>
              <a:gd name="connsiteX54" fmla="*/ 667727 w 969755"/>
              <a:gd name="connsiteY54" fmla="*/ 205982 h 1102856"/>
              <a:gd name="connsiteX55" fmla="*/ 608166 w 969755"/>
              <a:gd name="connsiteY55" fmla="*/ 84378 h 1102856"/>
              <a:gd name="connsiteX56" fmla="*/ 475395 w 969755"/>
              <a:gd name="connsiteY56" fmla="*/ 32262 h 1102856"/>
              <a:gd name="connsiteX57" fmla="*/ 291749 w 969755"/>
              <a:gd name="connsiteY57" fmla="*/ 173719 h 1102856"/>
              <a:gd name="connsiteX58" fmla="*/ 583349 w 969755"/>
              <a:gd name="connsiteY58" fmla="*/ 64524 h 1102856"/>
              <a:gd name="connsiteX59" fmla="*/ 475395 w 969755"/>
              <a:gd name="connsiteY59" fmla="*/ 32262 h 1102856"/>
              <a:gd name="connsiteX60" fmla="*/ 475395 w 969755"/>
              <a:gd name="connsiteY60" fmla="*/ 0 h 1102856"/>
              <a:gd name="connsiteX61" fmla="*/ 701230 w 969755"/>
              <a:gd name="connsiteY61" fmla="*/ 223353 h 1102856"/>
              <a:gd name="connsiteX62" fmla="*/ 477877 w 969755"/>
              <a:gd name="connsiteY62" fmla="*/ 447948 h 1102856"/>
              <a:gd name="connsiteX63" fmla="*/ 253282 w 969755"/>
              <a:gd name="connsiteY63" fmla="*/ 225835 h 1102856"/>
              <a:gd name="connsiteX64" fmla="*/ 475395 w 969755"/>
              <a:gd name="connsiteY64" fmla="*/ 0 h 11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69755" h="1102856">
                <a:moveTo>
                  <a:pt x="744378" y="526862"/>
                </a:moveTo>
                <a:lnTo>
                  <a:pt x="577598" y="528111"/>
                </a:lnTo>
                <a:cubicBezTo>
                  <a:pt x="573864" y="528111"/>
                  <a:pt x="571375" y="529361"/>
                  <a:pt x="568886" y="531860"/>
                </a:cubicBezTo>
                <a:lnTo>
                  <a:pt x="506654" y="643060"/>
                </a:lnTo>
                <a:cubicBezTo>
                  <a:pt x="501676" y="651806"/>
                  <a:pt x="492964" y="656804"/>
                  <a:pt x="483006" y="656804"/>
                </a:cubicBezTo>
                <a:cubicBezTo>
                  <a:pt x="474294" y="656804"/>
                  <a:pt x="465582" y="651806"/>
                  <a:pt x="460603" y="643060"/>
                </a:cubicBezTo>
                <a:lnTo>
                  <a:pt x="397127" y="533109"/>
                </a:lnTo>
                <a:cubicBezTo>
                  <a:pt x="394638" y="530610"/>
                  <a:pt x="390904" y="528111"/>
                  <a:pt x="388415" y="528111"/>
                </a:cubicBezTo>
                <a:lnTo>
                  <a:pt x="222879" y="529361"/>
                </a:lnTo>
                <a:cubicBezTo>
                  <a:pt x="132021" y="530610"/>
                  <a:pt x="108373" y="545603"/>
                  <a:pt x="61077" y="718027"/>
                </a:cubicBezTo>
                <a:lnTo>
                  <a:pt x="33695" y="842971"/>
                </a:lnTo>
                <a:cubicBezTo>
                  <a:pt x="27472" y="870459"/>
                  <a:pt x="37429" y="899196"/>
                  <a:pt x="59833" y="917938"/>
                </a:cubicBezTo>
                <a:cubicBezTo>
                  <a:pt x="104639" y="955421"/>
                  <a:pt x="154424" y="986657"/>
                  <a:pt x="207943" y="1010397"/>
                </a:cubicBezTo>
                <a:lnTo>
                  <a:pt x="206699" y="775501"/>
                </a:lnTo>
                <a:cubicBezTo>
                  <a:pt x="206699" y="766755"/>
                  <a:pt x="212922" y="760508"/>
                  <a:pt x="222879" y="760508"/>
                </a:cubicBezTo>
                <a:cubicBezTo>
                  <a:pt x="231591" y="760508"/>
                  <a:pt x="239059" y="766755"/>
                  <a:pt x="239059" y="775501"/>
                </a:cubicBezTo>
                <a:lnTo>
                  <a:pt x="240304" y="1024141"/>
                </a:lnTo>
                <a:cubicBezTo>
                  <a:pt x="317471" y="1054127"/>
                  <a:pt x="400861" y="1070370"/>
                  <a:pt x="485496" y="1070370"/>
                </a:cubicBezTo>
                <a:cubicBezTo>
                  <a:pt x="571375" y="1069121"/>
                  <a:pt x="653521" y="1052878"/>
                  <a:pt x="731932" y="1021642"/>
                </a:cubicBezTo>
                <a:lnTo>
                  <a:pt x="730688" y="773002"/>
                </a:lnTo>
                <a:cubicBezTo>
                  <a:pt x="730688" y="764256"/>
                  <a:pt x="738155" y="756760"/>
                  <a:pt x="746868" y="756760"/>
                </a:cubicBezTo>
                <a:cubicBezTo>
                  <a:pt x="755580" y="756760"/>
                  <a:pt x="761803" y="764256"/>
                  <a:pt x="761803" y="773002"/>
                </a:cubicBezTo>
                <a:lnTo>
                  <a:pt x="763048" y="1007898"/>
                </a:lnTo>
                <a:cubicBezTo>
                  <a:pt x="816567" y="982909"/>
                  <a:pt x="866352" y="950424"/>
                  <a:pt x="911159" y="912940"/>
                </a:cubicBezTo>
                <a:cubicBezTo>
                  <a:pt x="932317" y="894199"/>
                  <a:pt x="942274" y="866711"/>
                  <a:pt x="936051" y="837974"/>
                </a:cubicBezTo>
                <a:lnTo>
                  <a:pt x="906180" y="713029"/>
                </a:lnTo>
                <a:cubicBezTo>
                  <a:pt x="857640" y="541855"/>
                  <a:pt x="833992" y="525612"/>
                  <a:pt x="744378" y="526862"/>
                </a:cubicBezTo>
                <a:close/>
                <a:moveTo>
                  <a:pt x="743134" y="494376"/>
                </a:moveTo>
                <a:cubicBezTo>
                  <a:pt x="855150" y="494376"/>
                  <a:pt x="887511" y="526862"/>
                  <a:pt x="937296" y="704283"/>
                </a:cubicBezTo>
                <a:lnTo>
                  <a:pt x="967167" y="830477"/>
                </a:lnTo>
                <a:cubicBezTo>
                  <a:pt x="975879" y="870459"/>
                  <a:pt x="962188" y="911691"/>
                  <a:pt x="932317" y="936680"/>
                </a:cubicBezTo>
                <a:cubicBezTo>
                  <a:pt x="806610" y="1042882"/>
                  <a:pt x="648542" y="1100357"/>
                  <a:pt x="486740" y="1102856"/>
                </a:cubicBezTo>
                <a:cubicBezTo>
                  <a:pt x="323694" y="1102856"/>
                  <a:pt x="164381" y="1046631"/>
                  <a:pt x="38674" y="942927"/>
                </a:cubicBezTo>
                <a:cubicBezTo>
                  <a:pt x="7558" y="916689"/>
                  <a:pt x="-6133" y="876706"/>
                  <a:pt x="2580" y="836724"/>
                </a:cubicBezTo>
                <a:lnTo>
                  <a:pt x="31206" y="710530"/>
                </a:lnTo>
                <a:cubicBezTo>
                  <a:pt x="79747" y="531860"/>
                  <a:pt x="109618" y="498125"/>
                  <a:pt x="222879" y="498125"/>
                </a:cubicBezTo>
                <a:lnTo>
                  <a:pt x="387170" y="496875"/>
                </a:lnTo>
                <a:cubicBezTo>
                  <a:pt x="403350" y="496875"/>
                  <a:pt x="417041" y="504372"/>
                  <a:pt x="424509" y="516866"/>
                </a:cubicBezTo>
                <a:lnTo>
                  <a:pt x="483006" y="619321"/>
                </a:lnTo>
                <a:lnTo>
                  <a:pt x="541504" y="516866"/>
                </a:lnTo>
                <a:cubicBezTo>
                  <a:pt x="548972" y="504372"/>
                  <a:pt x="562663" y="495626"/>
                  <a:pt x="577598" y="495626"/>
                </a:cubicBezTo>
                <a:close/>
                <a:moveTo>
                  <a:pt x="546124" y="142698"/>
                </a:moveTo>
                <a:cubicBezTo>
                  <a:pt x="472913" y="196055"/>
                  <a:pt x="389776" y="207222"/>
                  <a:pt x="332697" y="207222"/>
                </a:cubicBezTo>
                <a:cubicBezTo>
                  <a:pt x="314084" y="207222"/>
                  <a:pt x="296712" y="205982"/>
                  <a:pt x="285544" y="205982"/>
                </a:cubicBezTo>
                <a:cubicBezTo>
                  <a:pt x="285544" y="212186"/>
                  <a:pt x="284303" y="218390"/>
                  <a:pt x="284303" y="225835"/>
                </a:cubicBezTo>
                <a:cubicBezTo>
                  <a:pt x="285544" y="331308"/>
                  <a:pt x="372404" y="416927"/>
                  <a:pt x="477877" y="416927"/>
                </a:cubicBezTo>
                <a:lnTo>
                  <a:pt x="506840" y="411035"/>
                </a:lnTo>
                <a:lnTo>
                  <a:pt x="549071" y="402444"/>
                </a:lnTo>
                <a:cubicBezTo>
                  <a:pt x="615146" y="375281"/>
                  <a:pt x="663074" y="312695"/>
                  <a:pt x="667727" y="238244"/>
                </a:cubicBezTo>
                <a:lnTo>
                  <a:pt x="646898" y="232529"/>
                </a:lnTo>
                <a:lnTo>
                  <a:pt x="624123" y="226281"/>
                </a:lnTo>
                <a:cubicBezTo>
                  <a:pt x="585210" y="207843"/>
                  <a:pt x="560083" y="172479"/>
                  <a:pt x="546124" y="142698"/>
                </a:cubicBezTo>
                <a:close/>
                <a:moveTo>
                  <a:pt x="608166" y="84378"/>
                </a:moveTo>
                <a:cubicBezTo>
                  <a:pt x="596999" y="99268"/>
                  <a:pt x="584590" y="111677"/>
                  <a:pt x="572182" y="122844"/>
                </a:cubicBezTo>
                <a:cubicBezTo>
                  <a:pt x="580868" y="145180"/>
                  <a:pt x="608166" y="198537"/>
                  <a:pt x="667727" y="205982"/>
                </a:cubicBezTo>
                <a:cubicBezTo>
                  <a:pt x="664005" y="158829"/>
                  <a:pt x="641669" y="116640"/>
                  <a:pt x="608166" y="84378"/>
                </a:cubicBezTo>
                <a:close/>
                <a:moveTo>
                  <a:pt x="475395" y="32262"/>
                </a:moveTo>
                <a:cubicBezTo>
                  <a:pt x="388535" y="33503"/>
                  <a:pt x="314084" y="93064"/>
                  <a:pt x="291749" y="173719"/>
                </a:cubicBezTo>
                <a:cubicBezTo>
                  <a:pt x="341383" y="178683"/>
                  <a:pt x="489044" y="181165"/>
                  <a:pt x="583349" y="64524"/>
                </a:cubicBezTo>
                <a:cubicBezTo>
                  <a:pt x="552328" y="44671"/>
                  <a:pt x="515102" y="32262"/>
                  <a:pt x="475395" y="32262"/>
                </a:cubicBezTo>
                <a:close/>
                <a:moveTo>
                  <a:pt x="475395" y="0"/>
                </a:moveTo>
                <a:cubicBezTo>
                  <a:pt x="599480" y="0"/>
                  <a:pt x="699990" y="100509"/>
                  <a:pt x="701230" y="223353"/>
                </a:cubicBezTo>
                <a:cubicBezTo>
                  <a:pt x="701230" y="347439"/>
                  <a:pt x="601962" y="447948"/>
                  <a:pt x="477877" y="447948"/>
                </a:cubicBezTo>
                <a:cubicBezTo>
                  <a:pt x="355032" y="449189"/>
                  <a:pt x="253282" y="348680"/>
                  <a:pt x="253282" y="225835"/>
                </a:cubicBezTo>
                <a:cubicBezTo>
                  <a:pt x="252041" y="102991"/>
                  <a:pt x="352550" y="1241"/>
                  <a:pt x="4753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26C7AD2-A2D1-C746-A112-9A0BF255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621" y="3979645"/>
            <a:ext cx="969875" cy="1102856"/>
          </a:xfrm>
          <a:custGeom>
            <a:avLst/>
            <a:gdLst>
              <a:gd name="connsiteX0" fmla="*/ 744375 w 969875"/>
              <a:gd name="connsiteY0" fmla="*/ 526862 h 1102856"/>
              <a:gd name="connsiteX1" fmla="*/ 577596 w 969875"/>
              <a:gd name="connsiteY1" fmla="*/ 528111 h 1102856"/>
              <a:gd name="connsiteX2" fmla="*/ 570128 w 969875"/>
              <a:gd name="connsiteY2" fmla="*/ 531860 h 1102856"/>
              <a:gd name="connsiteX3" fmla="*/ 506652 w 969875"/>
              <a:gd name="connsiteY3" fmla="*/ 643060 h 1102856"/>
              <a:gd name="connsiteX4" fmla="*/ 484249 w 969875"/>
              <a:gd name="connsiteY4" fmla="*/ 656804 h 1102856"/>
              <a:gd name="connsiteX5" fmla="*/ 460601 w 969875"/>
              <a:gd name="connsiteY5" fmla="*/ 643060 h 1102856"/>
              <a:gd name="connsiteX6" fmla="*/ 397125 w 969875"/>
              <a:gd name="connsiteY6" fmla="*/ 533109 h 1102856"/>
              <a:gd name="connsiteX7" fmla="*/ 388413 w 969875"/>
              <a:gd name="connsiteY7" fmla="*/ 528111 h 1102856"/>
              <a:gd name="connsiteX8" fmla="*/ 222878 w 969875"/>
              <a:gd name="connsiteY8" fmla="*/ 529361 h 1102856"/>
              <a:gd name="connsiteX9" fmla="*/ 61077 w 969875"/>
              <a:gd name="connsiteY9" fmla="*/ 718027 h 1102856"/>
              <a:gd name="connsiteX10" fmla="*/ 33695 w 969875"/>
              <a:gd name="connsiteY10" fmla="*/ 842971 h 1102856"/>
              <a:gd name="connsiteX11" fmla="*/ 59832 w 969875"/>
              <a:gd name="connsiteY11" fmla="*/ 917938 h 1102856"/>
              <a:gd name="connsiteX12" fmla="*/ 207942 w 969875"/>
              <a:gd name="connsiteY12" fmla="*/ 1010397 h 1102856"/>
              <a:gd name="connsiteX13" fmla="*/ 206698 w 969875"/>
              <a:gd name="connsiteY13" fmla="*/ 775501 h 1102856"/>
              <a:gd name="connsiteX14" fmla="*/ 222878 w 969875"/>
              <a:gd name="connsiteY14" fmla="*/ 760508 h 1102856"/>
              <a:gd name="connsiteX15" fmla="*/ 237813 w 969875"/>
              <a:gd name="connsiteY15" fmla="*/ 775501 h 1102856"/>
              <a:gd name="connsiteX16" fmla="*/ 240303 w 969875"/>
              <a:gd name="connsiteY16" fmla="*/ 1024141 h 1102856"/>
              <a:gd name="connsiteX17" fmla="*/ 486738 w 969875"/>
              <a:gd name="connsiteY17" fmla="*/ 1070370 h 1102856"/>
              <a:gd name="connsiteX18" fmla="*/ 731929 w 969875"/>
              <a:gd name="connsiteY18" fmla="*/ 1021642 h 1102856"/>
              <a:gd name="connsiteX19" fmla="*/ 730684 w 969875"/>
              <a:gd name="connsiteY19" fmla="*/ 773002 h 1102856"/>
              <a:gd name="connsiteX20" fmla="*/ 746865 w 969875"/>
              <a:gd name="connsiteY20" fmla="*/ 756760 h 1102856"/>
              <a:gd name="connsiteX21" fmla="*/ 763045 w 969875"/>
              <a:gd name="connsiteY21" fmla="*/ 773002 h 1102856"/>
              <a:gd name="connsiteX22" fmla="*/ 763045 w 969875"/>
              <a:gd name="connsiteY22" fmla="*/ 1007898 h 1102856"/>
              <a:gd name="connsiteX23" fmla="*/ 911155 w 969875"/>
              <a:gd name="connsiteY23" fmla="*/ 912940 h 1102856"/>
              <a:gd name="connsiteX24" fmla="*/ 936047 w 969875"/>
              <a:gd name="connsiteY24" fmla="*/ 837974 h 1102856"/>
              <a:gd name="connsiteX25" fmla="*/ 906176 w 969875"/>
              <a:gd name="connsiteY25" fmla="*/ 713029 h 1102856"/>
              <a:gd name="connsiteX26" fmla="*/ 744375 w 969875"/>
              <a:gd name="connsiteY26" fmla="*/ 526862 h 1102856"/>
              <a:gd name="connsiteX27" fmla="*/ 744375 w 969875"/>
              <a:gd name="connsiteY27" fmla="*/ 494376 h 1102856"/>
              <a:gd name="connsiteX28" fmla="*/ 938537 w 969875"/>
              <a:gd name="connsiteY28" fmla="*/ 704283 h 1102856"/>
              <a:gd name="connsiteX29" fmla="*/ 967163 w 969875"/>
              <a:gd name="connsiteY29" fmla="*/ 830477 h 1102856"/>
              <a:gd name="connsiteX30" fmla="*/ 932314 w 969875"/>
              <a:gd name="connsiteY30" fmla="*/ 936680 h 1102856"/>
              <a:gd name="connsiteX31" fmla="*/ 486738 w 969875"/>
              <a:gd name="connsiteY31" fmla="*/ 1102856 h 1102856"/>
              <a:gd name="connsiteX32" fmla="*/ 38673 w 969875"/>
              <a:gd name="connsiteY32" fmla="*/ 942927 h 1102856"/>
              <a:gd name="connsiteX33" fmla="*/ 2579 w 969875"/>
              <a:gd name="connsiteY33" fmla="*/ 836724 h 1102856"/>
              <a:gd name="connsiteX34" fmla="*/ 31206 w 969875"/>
              <a:gd name="connsiteY34" fmla="*/ 710530 h 1102856"/>
              <a:gd name="connsiteX35" fmla="*/ 222878 w 969875"/>
              <a:gd name="connsiteY35" fmla="*/ 498125 h 1102856"/>
              <a:gd name="connsiteX36" fmla="*/ 388413 w 969875"/>
              <a:gd name="connsiteY36" fmla="*/ 496875 h 1102856"/>
              <a:gd name="connsiteX37" fmla="*/ 424507 w 969875"/>
              <a:gd name="connsiteY37" fmla="*/ 516866 h 1102856"/>
              <a:gd name="connsiteX38" fmla="*/ 483004 w 969875"/>
              <a:gd name="connsiteY38" fmla="*/ 619321 h 1102856"/>
              <a:gd name="connsiteX39" fmla="*/ 541502 w 969875"/>
              <a:gd name="connsiteY39" fmla="*/ 516866 h 1102856"/>
              <a:gd name="connsiteX40" fmla="*/ 577596 w 969875"/>
              <a:gd name="connsiteY40" fmla="*/ 495626 h 1102856"/>
              <a:gd name="connsiteX41" fmla="*/ 545691 w 969875"/>
              <a:gd name="connsiteY41" fmla="*/ 142698 h 1102856"/>
              <a:gd name="connsiteX42" fmla="*/ 332918 w 969875"/>
              <a:gd name="connsiteY42" fmla="*/ 207222 h 1102856"/>
              <a:gd name="connsiteX43" fmla="*/ 285636 w 969875"/>
              <a:gd name="connsiteY43" fmla="*/ 205982 h 1102856"/>
              <a:gd name="connsiteX44" fmla="*/ 284391 w 969875"/>
              <a:gd name="connsiteY44" fmla="*/ 225835 h 1102856"/>
              <a:gd name="connsiteX45" fmla="*/ 477255 w 969875"/>
              <a:gd name="connsiteY45" fmla="*/ 416927 h 1102856"/>
              <a:gd name="connsiteX46" fmla="*/ 506256 w 969875"/>
              <a:gd name="connsiteY46" fmla="*/ 411088 h 1102856"/>
              <a:gd name="connsiteX47" fmla="*/ 549190 w 969875"/>
              <a:gd name="connsiteY47" fmla="*/ 402444 h 1102856"/>
              <a:gd name="connsiteX48" fmla="*/ 668874 w 969875"/>
              <a:gd name="connsiteY48" fmla="*/ 238244 h 1102856"/>
              <a:gd name="connsiteX49" fmla="*/ 646900 w 969875"/>
              <a:gd name="connsiteY49" fmla="*/ 232329 h 1102856"/>
              <a:gd name="connsiteX50" fmla="*/ 624430 w 969875"/>
              <a:gd name="connsiteY50" fmla="*/ 226281 h 1102856"/>
              <a:gd name="connsiteX51" fmla="*/ 545691 w 969875"/>
              <a:gd name="connsiteY51" fmla="*/ 142698 h 1102856"/>
              <a:gd name="connsiteX52" fmla="*/ 607905 w 969875"/>
              <a:gd name="connsiteY52" fmla="*/ 84378 h 1102856"/>
              <a:gd name="connsiteX53" fmla="*/ 571820 w 969875"/>
              <a:gd name="connsiteY53" fmla="*/ 122844 h 1102856"/>
              <a:gd name="connsiteX54" fmla="*/ 667630 w 969875"/>
              <a:gd name="connsiteY54" fmla="*/ 205982 h 1102856"/>
              <a:gd name="connsiteX55" fmla="*/ 607905 w 969875"/>
              <a:gd name="connsiteY55" fmla="*/ 84378 h 1102856"/>
              <a:gd name="connsiteX56" fmla="*/ 474766 w 969875"/>
              <a:gd name="connsiteY56" fmla="*/ 32262 h 1102856"/>
              <a:gd name="connsiteX57" fmla="*/ 291857 w 969875"/>
              <a:gd name="connsiteY57" fmla="*/ 173719 h 1102856"/>
              <a:gd name="connsiteX58" fmla="*/ 583019 w 969875"/>
              <a:gd name="connsiteY58" fmla="*/ 64524 h 1102856"/>
              <a:gd name="connsiteX59" fmla="*/ 474766 w 969875"/>
              <a:gd name="connsiteY59" fmla="*/ 32262 h 1102856"/>
              <a:gd name="connsiteX60" fmla="*/ 474766 w 969875"/>
              <a:gd name="connsiteY60" fmla="*/ 0 h 1102856"/>
              <a:gd name="connsiteX61" fmla="*/ 701226 w 969875"/>
              <a:gd name="connsiteY61" fmla="*/ 223353 h 1102856"/>
              <a:gd name="connsiteX62" fmla="*/ 477255 w 969875"/>
              <a:gd name="connsiteY62" fmla="*/ 447948 h 1102856"/>
              <a:gd name="connsiteX63" fmla="*/ 252040 w 969875"/>
              <a:gd name="connsiteY63" fmla="*/ 225835 h 1102856"/>
              <a:gd name="connsiteX64" fmla="*/ 474766 w 969875"/>
              <a:gd name="connsiteY64" fmla="*/ 0 h 11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69875" h="1102856">
                <a:moveTo>
                  <a:pt x="744375" y="526862"/>
                </a:moveTo>
                <a:lnTo>
                  <a:pt x="577596" y="528111"/>
                </a:lnTo>
                <a:cubicBezTo>
                  <a:pt x="575106" y="528111"/>
                  <a:pt x="571373" y="529361"/>
                  <a:pt x="570128" y="531860"/>
                </a:cubicBezTo>
                <a:lnTo>
                  <a:pt x="506652" y="643060"/>
                </a:lnTo>
                <a:cubicBezTo>
                  <a:pt x="502918" y="651806"/>
                  <a:pt x="492961" y="656804"/>
                  <a:pt x="484249" y="656804"/>
                </a:cubicBezTo>
                <a:cubicBezTo>
                  <a:pt x="474292" y="656804"/>
                  <a:pt x="465579" y="651806"/>
                  <a:pt x="460601" y="643060"/>
                </a:cubicBezTo>
                <a:lnTo>
                  <a:pt x="397125" y="533109"/>
                </a:lnTo>
                <a:cubicBezTo>
                  <a:pt x="394636" y="530610"/>
                  <a:pt x="392147" y="528111"/>
                  <a:pt x="388413" y="528111"/>
                </a:cubicBezTo>
                <a:lnTo>
                  <a:pt x="222878" y="529361"/>
                </a:lnTo>
                <a:cubicBezTo>
                  <a:pt x="132020" y="530610"/>
                  <a:pt x="109617" y="545603"/>
                  <a:pt x="61077" y="718027"/>
                </a:cubicBezTo>
                <a:lnTo>
                  <a:pt x="33695" y="842971"/>
                </a:lnTo>
                <a:cubicBezTo>
                  <a:pt x="27472" y="870459"/>
                  <a:pt x="37429" y="899196"/>
                  <a:pt x="59832" y="917938"/>
                </a:cubicBezTo>
                <a:cubicBezTo>
                  <a:pt x="104639" y="955421"/>
                  <a:pt x="154423" y="986657"/>
                  <a:pt x="207942" y="1010397"/>
                </a:cubicBezTo>
                <a:lnTo>
                  <a:pt x="206698" y="775501"/>
                </a:lnTo>
                <a:cubicBezTo>
                  <a:pt x="206698" y="766755"/>
                  <a:pt x="214165" y="760508"/>
                  <a:pt x="222878" y="760508"/>
                </a:cubicBezTo>
                <a:cubicBezTo>
                  <a:pt x="231590" y="760508"/>
                  <a:pt x="237813" y="766755"/>
                  <a:pt x="237813" y="775501"/>
                </a:cubicBezTo>
                <a:lnTo>
                  <a:pt x="240303" y="1024141"/>
                </a:lnTo>
                <a:cubicBezTo>
                  <a:pt x="318714" y="1054127"/>
                  <a:pt x="400859" y="1070370"/>
                  <a:pt x="486738" y="1070370"/>
                </a:cubicBezTo>
                <a:cubicBezTo>
                  <a:pt x="571373" y="1069121"/>
                  <a:pt x="654762" y="1052878"/>
                  <a:pt x="731929" y="1021642"/>
                </a:cubicBezTo>
                <a:lnTo>
                  <a:pt x="730684" y="773002"/>
                </a:lnTo>
                <a:cubicBezTo>
                  <a:pt x="730684" y="764256"/>
                  <a:pt x="738152" y="756760"/>
                  <a:pt x="746865" y="756760"/>
                </a:cubicBezTo>
                <a:cubicBezTo>
                  <a:pt x="755577" y="756760"/>
                  <a:pt x="763045" y="764256"/>
                  <a:pt x="763045" y="773002"/>
                </a:cubicBezTo>
                <a:lnTo>
                  <a:pt x="763045" y="1007898"/>
                </a:lnTo>
                <a:cubicBezTo>
                  <a:pt x="816563" y="982909"/>
                  <a:pt x="866348" y="950424"/>
                  <a:pt x="911155" y="912940"/>
                </a:cubicBezTo>
                <a:cubicBezTo>
                  <a:pt x="933558" y="894199"/>
                  <a:pt x="942271" y="866711"/>
                  <a:pt x="936047" y="837974"/>
                </a:cubicBezTo>
                <a:lnTo>
                  <a:pt x="906176" y="713029"/>
                </a:lnTo>
                <a:cubicBezTo>
                  <a:pt x="857636" y="541855"/>
                  <a:pt x="833988" y="525612"/>
                  <a:pt x="744375" y="526862"/>
                </a:cubicBezTo>
                <a:close/>
                <a:moveTo>
                  <a:pt x="744375" y="494376"/>
                </a:moveTo>
                <a:cubicBezTo>
                  <a:pt x="856391" y="494376"/>
                  <a:pt x="887507" y="526862"/>
                  <a:pt x="938537" y="704283"/>
                </a:cubicBezTo>
                <a:lnTo>
                  <a:pt x="967163" y="830477"/>
                </a:lnTo>
                <a:cubicBezTo>
                  <a:pt x="975875" y="870459"/>
                  <a:pt x="963429" y="911691"/>
                  <a:pt x="932314" y="936680"/>
                </a:cubicBezTo>
                <a:cubicBezTo>
                  <a:pt x="807851" y="1042882"/>
                  <a:pt x="649784" y="1100357"/>
                  <a:pt x="486738" y="1102856"/>
                </a:cubicBezTo>
                <a:cubicBezTo>
                  <a:pt x="323692" y="1102856"/>
                  <a:pt x="164381" y="1046631"/>
                  <a:pt x="38673" y="942927"/>
                </a:cubicBezTo>
                <a:cubicBezTo>
                  <a:pt x="7558" y="916689"/>
                  <a:pt x="-6133" y="876706"/>
                  <a:pt x="2579" y="836724"/>
                </a:cubicBezTo>
                <a:lnTo>
                  <a:pt x="31206" y="710530"/>
                </a:lnTo>
                <a:cubicBezTo>
                  <a:pt x="79746" y="531860"/>
                  <a:pt x="109617" y="498125"/>
                  <a:pt x="222878" y="498125"/>
                </a:cubicBezTo>
                <a:lnTo>
                  <a:pt x="388413" y="496875"/>
                </a:lnTo>
                <a:cubicBezTo>
                  <a:pt x="403348" y="496875"/>
                  <a:pt x="417039" y="504372"/>
                  <a:pt x="424507" y="516866"/>
                </a:cubicBezTo>
                <a:lnTo>
                  <a:pt x="483004" y="619321"/>
                </a:lnTo>
                <a:lnTo>
                  <a:pt x="541502" y="516866"/>
                </a:lnTo>
                <a:cubicBezTo>
                  <a:pt x="550214" y="504372"/>
                  <a:pt x="563905" y="495626"/>
                  <a:pt x="577596" y="495626"/>
                </a:cubicBezTo>
                <a:close/>
                <a:moveTo>
                  <a:pt x="545691" y="142698"/>
                </a:moveTo>
                <a:cubicBezTo>
                  <a:pt x="472278" y="196055"/>
                  <a:pt x="388911" y="207222"/>
                  <a:pt x="332918" y="207222"/>
                </a:cubicBezTo>
                <a:cubicBezTo>
                  <a:pt x="313010" y="207222"/>
                  <a:pt x="296834" y="205982"/>
                  <a:pt x="285636" y="205982"/>
                </a:cubicBezTo>
                <a:cubicBezTo>
                  <a:pt x="284391" y="212186"/>
                  <a:pt x="284391" y="218390"/>
                  <a:pt x="284391" y="225835"/>
                </a:cubicBezTo>
                <a:cubicBezTo>
                  <a:pt x="284391" y="331308"/>
                  <a:pt x="371491" y="416927"/>
                  <a:pt x="477255" y="416927"/>
                </a:cubicBezTo>
                <a:lnTo>
                  <a:pt x="506256" y="411088"/>
                </a:lnTo>
                <a:lnTo>
                  <a:pt x="549190" y="402444"/>
                </a:lnTo>
                <a:cubicBezTo>
                  <a:pt x="615681" y="375281"/>
                  <a:pt x="663275" y="312695"/>
                  <a:pt x="668874" y="238244"/>
                </a:cubicBezTo>
                <a:lnTo>
                  <a:pt x="646900" y="232329"/>
                </a:lnTo>
                <a:lnTo>
                  <a:pt x="624430" y="226281"/>
                </a:lnTo>
                <a:cubicBezTo>
                  <a:pt x="584885" y="207843"/>
                  <a:pt x="559689" y="172479"/>
                  <a:pt x="545691" y="142698"/>
                </a:cubicBezTo>
                <a:close/>
                <a:moveTo>
                  <a:pt x="607905" y="84378"/>
                </a:moveTo>
                <a:cubicBezTo>
                  <a:pt x="596706" y="99268"/>
                  <a:pt x="585507" y="111677"/>
                  <a:pt x="571820" y="122844"/>
                </a:cubicBezTo>
                <a:cubicBezTo>
                  <a:pt x="580530" y="145180"/>
                  <a:pt x="607905" y="198537"/>
                  <a:pt x="667630" y="205982"/>
                </a:cubicBezTo>
                <a:cubicBezTo>
                  <a:pt x="663897" y="158829"/>
                  <a:pt x="641500" y="116640"/>
                  <a:pt x="607905" y="84378"/>
                </a:cubicBezTo>
                <a:close/>
                <a:moveTo>
                  <a:pt x="474766" y="32262"/>
                </a:moveTo>
                <a:cubicBezTo>
                  <a:pt x="387667" y="33503"/>
                  <a:pt x="313010" y="93064"/>
                  <a:pt x="291857" y="173719"/>
                </a:cubicBezTo>
                <a:cubicBezTo>
                  <a:pt x="340384" y="178683"/>
                  <a:pt x="488454" y="181165"/>
                  <a:pt x="583019" y="64524"/>
                </a:cubicBezTo>
                <a:cubicBezTo>
                  <a:pt x="553156" y="44671"/>
                  <a:pt x="515828" y="32262"/>
                  <a:pt x="474766" y="32262"/>
                </a:cubicBezTo>
                <a:close/>
                <a:moveTo>
                  <a:pt x="474766" y="0"/>
                </a:moveTo>
                <a:cubicBezTo>
                  <a:pt x="599195" y="0"/>
                  <a:pt x="699981" y="100509"/>
                  <a:pt x="701226" y="223353"/>
                </a:cubicBezTo>
                <a:cubicBezTo>
                  <a:pt x="701226" y="347439"/>
                  <a:pt x="601683" y="447948"/>
                  <a:pt x="477255" y="447948"/>
                </a:cubicBezTo>
                <a:cubicBezTo>
                  <a:pt x="354071" y="449189"/>
                  <a:pt x="253284" y="348680"/>
                  <a:pt x="252040" y="225835"/>
                </a:cubicBezTo>
                <a:cubicBezTo>
                  <a:pt x="252040" y="102991"/>
                  <a:pt x="351583" y="1241"/>
                  <a:pt x="4747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ED090A4-EEB1-E74F-AC4D-DFC260A9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880" y="3979645"/>
            <a:ext cx="969789" cy="1102856"/>
          </a:xfrm>
          <a:custGeom>
            <a:avLst/>
            <a:gdLst>
              <a:gd name="connsiteX0" fmla="*/ 743797 w 969789"/>
              <a:gd name="connsiteY0" fmla="*/ 526862 h 1102856"/>
              <a:gd name="connsiteX1" fmla="*/ 578261 w 969789"/>
              <a:gd name="connsiteY1" fmla="*/ 528111 h 1102856"/>
              <a:gd name="connsiteX2" fmla="*/ 569549 w 969789"/>
              <a:gd name="connsiteY2" fmla="*/ 531860 h 1102856"/>
              <a:gd name="connsiteX3" fmla="*/ 506073 w 969789"/>
              <a:gd name="connsiteY3" fmla="*/ 643060 h 1102856"/>
              <a:gd name="connsiteX4" fmla="*/ 483669 w 969789"/>
              <a:gd name="connsiteY4" fmla="*/ 656804 h 1102856"/>
              <a:gd name="connsiteX5" fmla="*/ 460021 w 969789"/>
              <a:gd name="connsiteY5" fmla="*/ 643060 h 1102856"/>
              <a:gd name="connsiteX6" fmla="*/ 395301 w 969789"/>
              <a:gd name="connsiteY6" fmla="*/ 533109 h 1102856"/>
              <a:gd name="connsiteX7" fmla="*/ 387833 w 969789"/>
              <a:gd name="connsiteY7" fmla="*/ 528111 h 1102856"/>
              <a:gd name="connsiteX8" fmla="*/ 222297 w 969789"/>
              <a:gd name="connsiteY8" fmla="*/ 529361 h 1102856"/>
              <a:gd name="connsiteX9" fmla="*/ 60495 w 969789"/>
              <a:gd name="connsiteY9" fmla="*/ 718027 h 1102856"/>
              <a:gd name="connsiteX10" fmla="*/ 34358 w 969789"/>
              <a:gd name="connsiteY10" fmla="*/ 842971 h 1102856"/>
              <a:gd name="connsiteX11" fmla="*/ 59251 w 969789"/>
              <a:gd name="connsiteY11" fmla="*/ 917938 h 1102856"/>
              <a:gd name="connsiteX12" fmla="*/ 208606 w 969789"/>
              <a:gd name="connsiteY12" fmla="*/ 1010397 h 1102856"/>
              <a:gd name="connsiteX13" fmla="*/ 206117 w 969789"/>
              <a:gd name="connsiteY13" fmla="*/ 775501 h 1102856"/>
              <a:gd name="connsiteX14" fmla="*/ 222297 w 969789"/>
              <a:gd name="connsiteY14" fmla="*/ 760508 h 1102856"/>
              <a:gd name="connsiteX15" fmla="*/ 238477 w 969789"/>
              <a:gd name="connsiteY15" fmla="*/ 775501 h 1102856"/>
              <a:gd name="connsiteX16" fmla="*/ 239722 w 969789"/>
              <a:gd name="connsiteY16" fmla="*/ 1024141 h 1102856"/>
              <a:gd name="connsiteX17" fmla="*/ 486158 w 969789"/>
              <a:gd name="connsiteY17" fmla="*/ 1070370 h 1102856"/>
              <a:gd name="connsiteX18" fmla="*/ 731350 w 969789"/>
              <a:gd name="connsiteY18" fmla="*/ 1021642 h 1102856"/>
              <a:gd name="connsiteX19" fmla="*/ 730106 w 969789"/>
              <a:gd name="connsiteY19" fmla="*/ 773002 h 1102856"/>
              <a:gd name="connsiteX20" fmla="*/ 746286 w 969789"/>
              <a:gd name="connsiteY20" fmla="*/ 756760 h 1102856"/>
              <a:gd name="connsiteX21" fmla="*/ 762466 w 969789"/>
              <a:gd name="connsiteY21" fmla="*/ 773002 h 1102856"/>
              <a:gd name="connsiteX22" fmla="*/ 763711 w 969789"/>
              <a:gd name="connsiteY22" fmla="*/ 1007898 h 1102856"/>
              <a:gd name="connsiteX23" fmla="*/ 911822 w 969789"/>
              <a:gd name="connsiteY23" fmla="*/ 912940 h 1102856"/>
              <a:gd name="connsiteX24" fmla="*/ 935470 w 969789"/>
              <a:gd name="connsiteY24" fmla="*/ 837974 h 1102856"/>
              <a:gd name="connsiteX25" fmla="*/ 906843 w 969789"/>
              <a:gd name="connsiteY25" fmla="*/ 713029 h 1102856"/>
              <a:gd name="connsiteX26" fmla="*/ 743797 w 969789"/>
              <a:gd name="connsiteY26" fmla="*/ 526862 h 1102856"/>
              <a:gd name="connsiteX27" fmla="*/ 743797 w 969789"/>
              <a:gd name="connsiteY27" fmla="*/ 494376 h 1102856"/>
              <a:gd name="connsiteX28" fmla="*/ 936714 w 969789"/>
              <a:gd name="connsiteY28" fmla="*/ 704283 h 1102856"/>
              <a:gd name="connsiteX29" fmla="*/ 966585 w 969789"/>
              <a:gd name="connsiteY29" fmla="*/ 830477 h 1102856"/>
              <a:gd name="connsiteX30" fmla="*/ 931736 w 969789"/>
              <a:gd name="connsiteY30" fmla="*/ 936680 h 1102856"/>
              <a:gd name="connsiteX31" fmla="*/ 486158 w 969789"/>
              <a:gd name="connsiteY31" fmla="*/ 1102856 h 1102856"/>
              <a:gd name="connsiteX32" fmla="*/ 39337 w 969789"/>
              <a:gd name="connsiteY32" fmla="*/ 942927 h 1102856"/>
              <a:gd name="connsiteX33" fmla="*/ 1998 w 969789"/>
              <a:gd name="connsiteY33" fmla="*/ 836724 h 1102856"/>
              <a:gd name="connsiteX34" fmla="*/ 30624 w 969789"/>
              <a:gd name="connsiteY34" fmla="*/ 710530 h 1102856"/>
              <a:gd name="connsiteX35" fmla="*/ 222297 w 969789"/>
              <a:gd name="connsiteY35" fmla="*/ 498125 h 1102856"/>
              <a:gd name="connsiteX36" fmla="*/ 387833 w 969789"/>
              <a:gd name="connsiteY36" fmla="*/ 496875 h 1102856"/>
              <a:gd name="connsiteX37" fmla="*/ 423927 w 969789"/>
              <a:gd name="connsiteY37" fmla="*/ 516866 h 1102856"/>
              <a:gd name="connsiteX38" fmla="*/ 483669 w 969789"/>
              <a:gd name="connsiteY38" fmla="*/ 619321 h 1102856"/>
              <a:gd name="connsiteX39" fmla="*/ 542167 w 969789"/>
              <a:gd name="connsiteY39" fmla="*/ 516866 h 1102856"/>
              <a:gd name="connsiteX40" fmla="*/ 578261 w 969789"/>
              <a:gd name="connsiteY40" fmla="*/ 495626 h 1102856"/>
              <a:gd name="connsiteX41" fmla="*/ 550805 w 969789"/>
              <a:gd name="connsiteY41" fmla="*/ 142698 h 1102856"/>
              <a:gd name="connsiteX42" fmla="*/ 335370 w 969789"/>
              <a:gd name="connsiteY42" fmla="*/ 207222 h 1102856"/>
              <a:gd name="connsiteX43" fmla="*/ 287774 w 969789"/>
              <a:gd name="connsiteY43" fmla="*/ 205982 h 1102856"/>
              <a:gd name="connsiteX44" fmla="*/ 286521 w 969789"/>
              <a:gd name="connsiteY44" fmla="*/ 225835 h 1102856"/>
              <a:gd name="connsiteX45" fmla="*/ 480664 w 969789"/>
              <a:gd name="connsiteY45" fmla="*/ 416927 h 1102856"/>
              <a:gd name="connsiteX46" fmla="*/ 511345 w 969789"/>
              <a:gd name="connsiteY46" fmla="*/ 410790 h 1102856"/>
              <a:gd name="connsiteX47" fmla="*/ 553076 w 969789"/>
              <a:gd name="connsiteY47" fmla="*/ 402444 h 1102856"/>
              <a:gd name="connsiteX48" fmla="*/ 673553 w 969789"/>
              <a:gd name="connsiteY48" fmla="*/ 238244 h 1102856"/>
              <a:gd name="connsiteX49" fmla="*/ 652468 w 969789"/>
              <a:gd name="connsiteY49" fmla="*/ 232603 h 1102856"/>
              <a:gd name="connsiteX50" fmla="*/ 628834 w 969789"/>
              <a:gd name="connsiteY50" fmla="*/ 226281 h 1102856"/>
              <a:gd name="connsiteX51" fmla="*/ 550805 w 969789"/>
              <a:gd name="connsiteY51" fmla="*/ 142698 h 1102856"/>
              <a:gd name="connsiteX52" fmla="*/ 612179 w 969789"/>
              <a:gd name="connsiteY52" fmla="*/ 84378 h 1102856"/>
              <a:gd name="connsiteX53" fmla="*/ 577108 w 969789"/>
              <a:gd name="connsiteY53" fmla="*/ 122844 h 1102856"/>
              <a:gd name="connsiteX54" fmla="*/ 673553 w 969789"/>
              <a:gd name="connsiteY54" fmla="*/ 205982 h 1102856"/>
              <a:gd name="connsiteX55" fmla="*/ 612179 w 969789"/>
              <a:gd name="connsiteY55" fmla="*/ 84378 h 1102856"/>
              <a:gd name="connsiteX56" fmla="*/ 479411 w 969789"/>
              <a:gd name="connsiteY56" fmla="*/ 32262 h 1102856"/>
              <a:gd name="connsiteX57" fmla="*/ 292784 w 969789"/>
              <a:gd name="connsiteY57" fmla="*/ 173719 h 1102856"/>
              <a:gd name="connsiteX58" fmla="*/ 588381 w 969789"/>
              <a:gd name="connsiteY58" fmla="*/ 64524 h 1102856"/>
              <a:gd name="connsiteX59" fmla="*/ 479411 w 969789"/>
              <a:gd name="connsiteY59" fmla="*/ 32262 h 1102856"/>
              <a:gd name="connsiteX60" fmla="*/ 478158 w 969789"/>
              <a:gd name="connsiteY60" fmla="*/ 0 h 1102856"/>
              <a:gd name="connsiteX61" fmla="*/ 706119 w 969789"/>
              <a:gd name="connsiteY61" fmla="*/ 223353 h 1102856"/>
              <a:gd name="connsiteX62" fmla="*/ 481916 w 969789"/>
              <a:gd name="connsiteY62" fmla="*/ 447948 h 1102856"/>
              <a:gd name="connsiteX63" fmla="*/ 253956 w 969789"/>
              <a:gd name="connsiteY63" fmla="*/ 225835 h 1102856"/>
              <a:gd name="connsiteX64" fmla="*/ 478158 w 969789"/>
              <a:gd name="connsiteY64" fmla="*/ 0 h 11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69789" h="1102856">
                <a:moveTo>
                  <a:pt x="743797" y="526862"/>
                </a:moveTo>
                <a:lnTo>
                  <a:pt x="578261" y="528111"/>
                </a:lnTo>
                <a:cubicBezTo>
                  <a:pt x="574527" y="528111"/>
                  <a:pt x="570793" y="529361"/>
                  <a:pt x="569549" y="531860"/>
                </a:cubicBezTo>
                <a:lnTo>
                  <a:pt x="506073" y="643060"/>
                </a:lnTo>
                <a:cubicBezTo>
                  <a:pt x="502339" y="651806"/>
                  <a:pt x="493626" y="656804"/>
                  <a:pt x="483669" y="656804"/>
                </a:cubicBezTo>
                <a:cubicBezTo>
                  <a:pt x="473712" y="656804"/>
                  <a:pt x="465000" y="651806"/>
                  <a:pt x="460021" y="643060"/>
                </a:cubicBezTo>
                <a:lnTo>
                  <a:pt x="395301" y="533109"/>
                </a:lnTo>
                <a:cubicBezTo>
                  <a:pt x="394056" y="530610"/>
                  <a:pt x="391567" y="528111"/>
                  <a:pt x="387833" y="528111"/>
                </a:cubicBezTo>
                <a:lnTo>
                  <a:pt x="222297" y="529361"/>
                </a:lnTo>
                <a:cubicBezTo>
                  <a:pt x="131439" y="530610"/>
                  <a:pt x="107791" y="545603"/>
                  <a:pt x="60495" y="718027"/>
                </a:cubicBezTo>
                <a:lnTo>
                  <a:pt x="34358" y="842971"/>
                </a:lnTo>
                <a:cubicBezTo>
                  <a:pt x="28135" y="870459"/>
                  <a:pt x="36847" y="899196"/>
                  <a:pt x="59251" y="917938"/>
                </a:cubicBezTo>
                <a:cubicBezTo>
                  <a:pt x="104057" y="955421"/>
                  <a:pt x="155087" y="986657"/>
                  <a:pt x="208606" y="1010397"/>
                </a:cubicBezTo>
                <a:lnTo>
                  <a:pt x="206117" y="775501"/>
                </a:lnTo>
                <a:cubicBezTo>
                  <a:pt x="206117" y="766755"/>
                  <a:pt x="213585" y="760508"/>
                  <a:pt x="222297" y="760508"/>
                </a:cubicBezTo>
                <a:cubicBezTo>
                  <a:pt x="231010" y="760508"/>
                  <a:pt x="238477" y="766755"/>
                  <a:pt x="238477" y="775501"/>
                </a:cubicBezTo>
                <a:lnTo>
                  <a:pt x="239722" y="1024141"/>
                </a:lnTo>
                <a:cubicBezTo>
                  <a:pt x="316889" y="1054127"/>
                  <a:pt x="401524" y="1070370"/>
                  <a:pt x="486158" y="1070370"/>
                </a:cubicBezTo>
                <a:cubicBezTo>
                  <a:pt x="570793" y="1069121"/>
                  <a:pt x="654183" y="1052878"/>
                  <a:pt x="731350" y="1021642"/>
                </a:cubicBezTo>
                <a:lnTo>
                  <a:pt x="730106" y="773002"/>
                </a:lnTo>
                <a:cubicBezTo>
                  <a:pt x="730106" y="764256"/>
                  <a:pt x="737574" y="756760"/>
                  <a:pt x="746286" y="756760"/>
                </a:cubicBezTo>
                <a:cubicBezTo>
                  <a:pt x="754998" y="756760"/>
                  <a:pt x="762466" y="764256"/>
                  <a:pt x="762466" y="773002"/>
                </a:cubicBezTo>
                <a:lnTo>
                  <a:pt x="763711" y="1007898"/>
                </a:lnTo>
                <a:cubicBezTo>
                  <a:pt x="815985" y="982909"/>
                  <a:pt x="865770" y="950424"/>
                  <a:pt x="911822" y="912940"/>
                </a:cubicBezTo>
                <a:cubicBezTo>
                  <a:pt x="932980" y="894199"/>
                  <a:pt x="941693" y="866711"/>
                  <a:pt x="935470" y="837974"/>
                </a:cubicBezTo>
                <a:lnTo>
                  <a:pt x="906843" y="713029"/>
                </a:lnTo>
                <a:cubicBezTo>
                  <a:pt x="857058" y="541855"/>
                  <a:pt x="833410" y="525612"/>
                  <a:pt x="743797" y="526862"/>
                </a:cubicBezTo>
                <a:close/>
                <a:moveTo>
                  <a:pt x="743797" y="494376"/>
                </a:moveTo>
                <a:cubicBezTo>
                  <a:pt x="855813" y="494376"/>
                  <a:pt x="885684" y="526862"/>
                  <a:pt x="936714" y="704283"/>
                </a:cubicBezTo>
                <a:lnTo>
                  <a:pt x="966585" y="830477"/>
                </a:lnTo>
                <a:cubicBezTo>
                  <a:pt x="976542" y="870459"/>
                  <a:pt x="962851" y="911691"/>
                  <a:pt x="931736" y="936680"/>
                </a:cubicBezTo>
                <a:cubicBezTo>
                  <a:pt x="807273" y="1042882"/>
                  <a:pt x="649205" y="1100357"/>
                  <a:pt x="486158" y="1102856"/>
                </a:cubicBezTo>
                <a:cubicBezTo>
                  <a:pt x="323112" y="1102856"/>
                  <a:pt x="165044" y="1046631"/>
                  <a:pt x="39337" y="942927"/>
                </a:cubicBezTo>
                <a:cubicBezTo>
                  <a:pt x="8221" y="916689"/>
                  <a:pt x="-5470" y="876706"/>
                  <a:pt x="1998" y="836724"/>
                </a:cubicBezTo>
                <a:lnTo>
                  <a:pt x="30624" y="710530"/>
                </a:lnTo>
                <a:cubicBezTo>
                  <a:pt x="79165" y="531860"/>
                  <a:pt x="109036" y="498125"/>
                  <a:pt x="222297" y="498125"/>
                </a:cubicBezTo>
                <a:lnTo>
                  <a:pt x="387833" y="496875"/>
                </a:lnTo>
                <a:cubicBezTo>
                  <a:pt x="402768" y="496875"/>
                  <a:pt x="416459" y="504372"/>
                  <a:pt x="423927" y="516866"/>
                </a:cubicBezTo>
                <a:lnTo>
                  <a:pt x="483669" y="619321"/>
                </a:lnTo>
                <a:lnTo>
                  <a:pt x="542167" y="516866"/>
                </a:lnTo>
                <a:cubicBezTo>
                  <a:pt x="549635" y="504372"/>
                  <a:pt x="563326" y="495626"/>
                  <a:pt x="578261" y="495626"/>
                </a:cubicBezTo>
                <a:close/>
                <a:moveTo>
                  <a:pt x="550805" y="142698"/>
                </a:moveTo>
                <a:cubicBezTo>
                  <a:pt x="475653" y="196055"/>
                  <a:pt x="391734" y="207222"/>
                  <a:pt x="335370" y="207222"/>
                </a:cubicBezTo>
                <a:cubicBezTo>
                  <a:pt x="315330" y="207222"/>
                  <a:pt x="299047" y="205982"/>
                  <a:pt x="287774" y="205982"/>
                </a:cubicBezTo>
                <a:cubicBezTo>
                  <a:pt x="286521" y="212186"/>
                  <a:pt x="286521" y="218390"/>
                  <a:pt x="286521" y="225835"/>
                </a:cubicBezTo>
                <a:cubicBezTo>
                  <a:pt x="287774" y="331308"/>
                  <a:pt x="374198" y="416927"/>
                  <a:pt x="480664" y="416927"/>
                </a:cubicBezTo>
                <a:lnTo>
                  <a:pt x="511345" y="410790"/>
                </a:lnTo>
                <a:lnTo>
                  <a:pt x="553076" y="402444"/>
                </a:lnTo>
                <a:cubicBezTo>
                  <a:pt x="620007" y="375281"/>
                  <a:pt x="667917" y="312695"/>
                  <a:pt x="673553" y="238244"/>
                </a:cubicBezTo>
                <a:lnTo>
                  <a:pt x="652468" y="232603"/>
                </a:lnTo>
                <a:lnTo>
                  <a:pt x="628834" y="226281"/>
                </a:lnTo>
                <a:cubicBezTo>
                  <a:pt x="589086" y="207843"/>
                  <a:pt x="563957" y="172479"/>
                  <a:pt x="550805" y="142698"/>
                </a:cubicBezTo>
                <a:close/>
                <a:moveTo>
                  <a:pt x="612179" y="84378"/>
                </a:moveTo>
                <a:cubicBezTo>
                  <a:pt x="600906" y="99268"/>
                  <a:pt x="588381" y="111677"/>
                  <a:pt x="577108" y="122844"/>
                </a:cubicBezTo>
                <a:cubicBezTo>
                  <a:pt x="584624" y="145180"/>
                  <a:pt x="612179" y="198537"/>
                  <a:pt x="673553" y="205982"/>
                </a:cubicBezTo>
                <a:cubicBezTo>
                  <a:pt x="668543" y="158829"/>
                  <a:pt x="645998" y="116640"/>
                  <a:pt x="612179" y="84378"/>
                </a:cubicBezTo>
                <a:close/>
                <a:moveTo>
                  <a:pt x="479411" y="32262"/>
                </a:moveTo>
                <a:cubicBezTo>
                  <a:pt x="390481" y="33503"/>
                  <a:pt x="316582" y="93064"/>
                  <a:pt x="292784" y="173719"/>
                </a:cubicBezTo>
                <a:cubicBezTo>
                  <a:pt x="342885" y="178683"/>
                  <a:pt x="491936" y="181165"/>
                  <a:pt x="588381" y="64524"/>
                </a:cubicBezTo>
                <a:cubicBezTo>
                  <a:pt x="557068" y="44671"/>
                  <a:pt x="519492" y="32262"/>
                  <a:pt x="479411" y="32262"/>
                </a:cubicBezTo>
                <a:close/>
                <a:moveTo>
                  <a:pt x="478158" y="0"/>
                </a:moveTo>
                <a:cubicBezTo>
                  <a:pt x="603411" y="0"/>
                  <a:pt x="704866" y="100509"/>
                  <a:pt x="706119" y="223353"/>
                </a:cubicBezTo>
                <a:cubicBezTo>
                  <a:pt x="707371" y="347439"/>
                  <a:pt x="605917" y="447948"/>
                  <a:pt x="481916" y="447948"/>
                </a:cubicBezTo>
                <a:cubicBezTo>
                  <a:pt x="356663" y="449189"/>
                  <a:pt x="255208" y="348680"/>
                  <a:pt x="253956" y="225835"/>
                </a:cubicBezTo>
                <a:cubicBezTo>
                  <a:pt x="252703" y="102991"/>
                  <a:pt x="354158" y="1241"/>
                  <a:pt x="4781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E6D6417-0764-194A-AFBA-22978FB48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701" y="5321180"/>
            <a:ext cx="969755" cy="1096129"/>
          </a:xfrm>
          <a:custGeom>
            <a:avLst/>
            <a:gdLst>
              <a:gd name="connsiteX0" fmla="*/ 744378 w 969755"/>
              <a:gd name="connsiteY0" fmla="*/ 520137 h 1096129"/>
              <a:gd name="connsiteX1" fmla="*/ 577598 w 969755"/>
              <a:gd name="connsiteY1" fmla="*/ 521386 h 1096129"/>
              <a:gd name="connsiteX2" fmla="*/ 568886 w 969755"/>
              <a:gd name="connsiteY2" fmla="*/ 525134 h 1096129"/>
              <a:gd name="connsiteX3" fmla="*/ 506654 w 969755"/>
              <a:gd name="connsiteY3" fmla="*/ 636335 h 1096129"/>
              <a:gd name="connsiteX4" fmla="*/ 483006 w 969755"/>
              <a:gd name="connsiteY4" fmla="*/ 650079 h 1096129"/>
              <a:gd name="connsiteX5" fmla="*/ 460603 w 969755"/>
              <a:gd name="connsiteY5" fmla="*/ 636335 h 1096129"/>
              <a:gd name="connsiteX6" fmla="*/ 397127 w 969755"/>
              <a:gd name="connsiteY6" fmla="*/ 526384 h 1096129"/>
              <a:gd name="connsiteX7" fmla="*/ 388415 w 969755"/>
              <a:gd name="connsiteY7" fmla="*/ 522636 h 1096129"/>
              <a:gd name="connsiteX8" fmla="*/ 222879 w 969755"/>
              <a:gd name="connsiteY8" fmla="*/ 522636 h 1096129"/>
              <a:gd name="connsiteX9" fmla="*/ 61077 w 969755"/>
              <a:gd name="connsiteY9" fmla="*/ 711301 h 1096129"/>
              <a:gd name="connsiteX10" fmla="*/ 33695 w 969755"/>
              <a:gd name="connsiteY10" fmla="*/ 836245 h 1096129"/>
              <a:gd name="connsiteX11" fmla="*/ 59833 w 969755"/>
              <a:gd name="connsiteY11" fmla="*/ 911212 h 1096129"/>
              <a:gd name="connsiteX12" fmla="*/ 207943 w 969755"/>
              <a:gd name="connsiteY12" fmla="*/ 1003670 h 1096129"/>
              <a:gd name="connsiteX13" fmla="*/ 206699 w 969755"/>
              <a:gd name="connsiteY13" fmla="*/ 770025 h 1096129"/>
              <a:gd name="connsiteX14" fmla="*/ 222879 w 969755"/>
              <a:gd name="connsiteY14" fmla="*/ 753782 h 1096129"/>
              <a:gd name="connsiteX15" fmla="*/ 239059 w 969755"/>
              <a:gd name="connsiteY15" fmla="*/ 768775 h 1096129"/>
              <a:gd name="connsiteX16" fmla="*/ 240304 w 969755"/>
              <a:gd name="connsiteY16" fmla="*/ 1017414 h 1096129"/>
              <a:gd name="connsiteX17" fmla="*/ 485496 w 969755"/>
              <a:gd name="connsiteY17" fmla="*/ 1063643 h 1096129"/>
              <a:gd name="connsiteX18" fmla="*/ 731932 w 969755"/>
              <a:gd name="connsiteY18" fmla="*/ 1014915 h 1096129"/>
              <a:gd name="connsiteX19" fmla="*/ 730688 w 969755"/>
              <a:gd name="connsiteY19" fmla="*/ 766276 h 1096129"/>
              <a:gd name="connsiteX20" fmla="*/ 746868 w 969755"/>
              <a:gd name="connsiteY20" fmla="*/ 750034 h 1096129"/>
              <a:gd name="connsiteX21" fmla="*/ 761803 w 969755"/>
              <a:gd name="connsiteY21" fmla="*/ 766276 h 1096129"/>
              <a:gd name="connsiteX22" fmla="*/ 763048 w 969755"/>
              <a:gd name="connsiteY22" fmla="*/ 1001171 h 1096129"/>
              <a:gd name="connsiteX23" fmla="*/ 911159 w 969755"/>
              <a:gd name="connsiteY23" fmla="*/ 906214 h 1096129"/>
              <a:gd name="connsiteX24" fmla="*/ 936051 w 969755"/>
              <a:gd name="connsiteY24" fmla="*/ 831247 h 1096129"/>
              <a:gd name="connsiteX25" fmla="*/ 906180 w 969755"/>
              <a:gd name="connsiteY25" fmla="*/ 706303 h 1096129"/>
              <a:gd name="connsiteX26" fmla="*/ 744378 w 969755"/>
              <a:gd name="connsiteY26" fmla="*/ 520137 h 1096129"/>
              <a:gd name="connsiteX27" fmla="*/ 577598 w 969755"/>
              <a:gd name="connsiteY27" fmla="*/ 488901 h 1096129"/>
              <a:gd name="connsiteX28" fmla="*/ 743134 w 969755"/>
              <a:gd name="connsiteY28" fmla="*/ 488901 h 1096129"/>
              <a:gd name="connsiteX29" fmla="*/ 937296 w 969755"/>
              <a:gd name="connsiteY29" fmla="*/ 697557 h 1096129"/>
              <a:gd name="connsiteX30" fmla="*/ 967167 w 969755"/>
              <a:gd name="connsiteY30" fmla="*/ 823751 h 1096129"/>
              <a:gd name="connsiteX31" fmla="*/ 932317 w 969755"/>
              <a:gd name="connsiteY31" fmla="*/ 931203 h 1096129"/>
              <a:gd name="connsiteX32" fmla="*/ 486740 w 969755"/>
              <a:gd name="connsiteY32" fmla="*/ 1096129 h 1096129"/>
              <a:gd name="connsiteX33" fmla="*/ 38674 w 969755"/>
              <a:gd name="connsiteY33" fmla="*/ 936200 h 1096129"/>
              <a:gd name="connsiteX34" fmla="*/ 2580 w 969755"/>
              <a:gd name="connsiteY34" fmla="*/ 829998 h 1096129"/>
              <a:gd name="connsiteX35" fmla="*/ 31206 w 969755"/>
              <a:gd name="connsiteY35" fmla="*/ 703804 h 1096129"/>
              <a:gd name="connsiteX36" fmla="*/ 222879 w 969755"/>
              <a:gd name="connsiteY36" fmla="*/ 491400 h 1096129"/>
              <a:gd name="connsiteX37" fmla="*/ 387170 w 969755"/>
              <a:gd name="connsiteY37" fmla="*/ 490150 h 1096129"/>
              <a:gd name="connsiteX38" fmla="*/ 424509 w 969755"/>
              <a:gd name="connsiteY38" fmla="*/ 510141 h 1096129"/>
              <a:gd name="connsiteX39" fmla="*/ 483006 w 969755"/>
              <a:gd name="connsiteY39" fmla="*/ 612595 h 1096129"/>
              <a:gd name="connsiteX40" fmla="*/ 541504 w 969755"/>
              <a:gd name="connsiteY40" fmla="*/ 510141 h 1096129"/>
              <a:gd name="connsiteX41" fmla="*/ 577598 w 969755"/>
              <a:gd name="connsiteY41" fmla="*/ 488901 h 1096129"/>
              <a:gd name="connsiteX42" fmla="*/ 546124 w 969755"/>
              <a:gd name="connsiteY42" fmla="*/ 142709 h 1096129"/>
              <a:gd name="connsiteX43" fmla="*/ 332697 w 969755"/>
              <a:gd name="connsiteY43" fmla="*/ 207233 h 1096129"/>
              <a:gd name="connsiteX44" fmla="*/ 285544 w 969755"/>
              <a:gd name="connsiteY44" fmla="*/ 204752 h 1096129"/>
              <a:gd name="connsiteX45" fmla="*/ 284303 w 969755"/>
              <a:gd name="connsiteY45" fmla="*/ 224605 h 1096129"/>
              <a:gd name="connsiteX46" fmla="*/ 477877 w 969755"/>
              <a:gd name="connsiteY46" fmla="*/ 415697 h 1096129"/>
              <a:gd name="connsiteX47" fmla="*/ 667727 w 969755"/>
              <a:gd name="connsiteY47" fmla="*/ 237014 h 1096129"/>
              <a:gd name="connsiteX48" fmla="*/ 546124 w 969755"/>
              <a:gd name="connsiteY48" fmla="*/ 142709 h 1096129"/>
              <a:gd name="connsiteX49" fmla="*/ 608166 w 969755"/>
              <a:gd name="connsiteY49" fmla="*/ 83148 h 1096129"/>
              <a:gd name="connsiteX50" fmla="*/ 572182 w 969755"/>
              <a:gd name="connsiteY50" fmla="*/ 121614 h 1096129"/>
              <a:gd name="connsiteX51" fmla="*/ 667727 w 969755"/>
              <a:gd name="connsiteY51" fmla="*/ 204752 h 1096129"/>
              <a:gd name="connsiteX52" fmla="*/ 608166 w 969755"/>
              <a:gd name="connsiteY52" fmla="*/ 83148 h 1096129"/>
              <a:gd name="connsiteX53" fmla="*/ 475395 w 969755"/>
              <a:gd name="connsiteY53" fmla="*/ 31032 h 1096129"/>
              <a:gd name="connsiteX54" fmla="*/ 291749 w 969755"/>
              <a:gd name="connsiteY54" fmla="*/ 172489 h 1096129"/>
              <a:gd name="connsiteX55" fmla="*/ 583349 w 969755"/>
              <a:gd name="connsiteY55" fmla="*/ 64535 h 1096129"/>
              <a:gd name="connsiteX56" fmla="*/ 475395 w 969755"/>
              <a:gd name="connsiteY56" fmla="*/ 31032 h 1096129"/>
              <a:gd name="connsiteX57" fmla="*/ 475395 w 969755"/>
              <a:gd name="connsiteY57" fmla="*/ 11 h 1096129"/>
              <a:gd name="connsiteX58" fmla="*/ 701230 w 969755"/>
              <a:gd name="connsiteY58" fmla="*/ 222123 h 1096129"/>
              <a:gd name="connsiteX59" fmla="*/ 477877 w 969755"/>
              <a:gd name="connsiteY59" fmla="*/ 446718 h 1096129"/>
              <a:gd name="connsiteX60" fmla="*/ 253282 w 969755"/>
              <a:gd name="connsiteY60" fmla="*/ 224605 h 1096129"/>
              <a:gd name="connsiteX61" fmla="*/ 475395 w 969755"/>
              <a:gd name="connsiteY61" fmla="*/ 11 h 109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69755" h="1096129">
                <a:moveTo>
                  <a:pt x="744378" y="520137"/>
                </a:moveTo>
                <a:lnTo>
                  <a:pt x="577598" y="521386"/>
                </a:lnTo>
                <a:cubicBezTo>
                  <a:pt x="573864" y="521386"/>
                  <a:pt x="571375" y="522636"/>
                  <a:pt x="568886" y="525134"/>
                </a:cubicBezTo>
                <a:lnTo>
                  <a:pt x="506654" y="636335"/>
                </a:lnTo>
                <a:cubicBezTo>
                  <a:pt x="501676" y="645081"/>
                  <a:pt x="492964" y="650079"/>
                  <a:pt x="483006" y="650079"/>
                </a:cubicBezTo>
                <a:cubicBezTo>
                  <a:pt x="474294" y="650079"/>
                  <a:pt x="465582" y="645081"/>
                  <a:pt x="460603" y="636335"/>
                </a:cubicBezTo>
                <a:lnTo>
                  <a:pt x="397127" y="526384"/>
                </a:lnTo>
                <a:cubicBezTo>
                  <a:pt x="394638" y="523885"/>
                  <a:pt x="390904" y="522636"/>
                  <a:pt x="388415" y="522636"/>
                </a:cubicBezTo>
                <a:lnTo>
                  <a:pt x="222879" y="522636"/>
                </a:lnTo>
                <a:cubicBezTo>
                  <a:pt x="132021" y="523885"/>
                  <a:pt x="108373" y="538878"/>
                  <a:pt x="61077" y="711301"/>
                </a:cubicBezTo>
                <a:lnTo>
                  <a:pt x="33695" y="836245"/>
                </a:lnTo>
                <a:cubicBezTo>
                  <a:pt x="27472" y="863733"/>
                  <a:pt x="37429" y="893719"/>
                  <a:pt x="59833" y="911212"/>
                </a:cubicBezTo>
                <a:cubicBezTo>
                  <a:pt x="104639" y="948695"/>
                  <a:pt x="154424" y="979931"/>
                  <a:pt x="207943" y="1003670"/>
                </a:cubicBezTo>
                <a:lnTo>
                  <a:pt x="206699" y="770025"/>
                </a:lnTo>
                <a:cubicBezTo>
                  <a:pt x="206699" y="760029"/>
                  <a:pt x="212922" y="753782"/>
                  <a:pt x="222879" y="753782"/>
                </a:cubicBezTo>
                <a:cubicBezTo>
                  <a:pt x="231591" y="753782"/>
                  <a:pt x="239059" y="760029"/>
                  <a:pt x="239059" y="768775"/>
                </a:cubicBezTo>
                <a:lnTo>
                  <a:pt x="240304" y="1017414"/>
                </a:lnTo>
                <a:cubicBezTo>
                  <a:pt x="317471" y="1047401"/>
                  <a:pt x="400861" y="1063643"/>
                  <a:pt x="485496" y="1063643"/>
                </a:cubicBezTo>
                <a:cubicBezTo>
                  <a:pt x="571375" y="1062394"/>
                  <a:pt x="653521" y="1046151"/>
                  <a:pt x="731932" y="1014915"/>
                </a:cubicBezTo>
                <a:lnTo>
                  <a:pt x="730688" y="766276"/>
                </a:lnTo>
                <a:cubicBezTo>
                  <a:pt x="730688" y="757530"/>
                  <a:pt x="738155" y="750034"/>
                  <a:pt x="746868" y="750034"/>
                </a:cubicBezTo>
                <a:cubicBezTo>
                  <a:pt x="755580" y="750034"/>
                  <a:pt x="761803" y="757530"/>
                  <a:pt x="761803" y="766276"/>
                </a:cubicBezTo>
                <a:lnTo>
                  <a:pt x="763048" y="1001171"/>
                </a:lnTo>
                <a:cubicBezTo>
                  <a:pt x="816567" y="976182"/>
                  <a:pt x="866352" y="944946"/>
                  <a:pt x="911159" y="906214"/>
                </a:cubicBezTo>
                <a:cubicBezTo>
                  <a:pt x="932317" y="887472"/>
                  <a:pt x="942274" y="859985"/>
                  <a:pt x="936051" y="831247"/>
                </a:cubicBezTo>
                <a:lnTo>
                  <a:pt x="906180" y="706303"/>
                </a:lnTo>
                <a:cubicBezTo>
                  <a:pt x="857640" y="536379"/>
                  <a:pt x="833992" y="520137"/>
                  <a:pt x="744378" y="520137"/>
                </a:cubicBezTo>
                <a:close/>
                <a:moveTo>
                  <a:pt x="577598" y="488901"/>
                </a:moveTo>
                <a:lnTo>
                  <a:pt x="743134" y="488901"/>
                </a:lnTo>
                <a:cubicBezTo>
                  <a:pt x="855150" y="487651"/>
                  <a:pt x="887511" y="520137"/>
                  <a:pt x="937296" y="697557"/>
                </a:cubicBezTo>
                <a:lnTo>
                  <a:pt x="967167" y="823751"/>
                </a:lnTo>
                <a:cubicBezTo>
                  <a:pt x="975879" y="863733"/>
                  <a:pt x="962188" y="904964"/>
                  <a:pt x="932317" y="931203"/>
                </a:cubicBezTo>
                <a:cubicBezTo>
                  <a:pt x="806610" y="1036156"/>
                  <a:pt x="648542" y="1093630"/>
                  <a:pt x="486740" y="1096129"/>
                </a:cubicBezTo>
                <a:cubicBezTo>
                  <a:pt x="323694" y="1096129"/>
                  <a:pt x="164381" y="1039904"/>
                  <a:pt x="38674" y="936200"/>
                </a:cubicBezTo>
                <a:cubicBezTo>
                  <a:pt x="7558" y="909962"/>
                  <a:pt x="-6133" y="869980"/>
                  <a:pt x="2580" y="829998"/>
                </a:cubicBezTo>
                <a:lnTo>
                  <a:pt x="31206" y="703804"/>
                </a:lnTo>
                <a:cubicBezTo>
                  <a:pt x="79747" y="525134"/>
                  <a:pt x="109618" y="491400"/>
                  <a:pt x="222879" y="491400"/>
                </a:cubicBezTo>
                <a:lnTo>
                  <a:pt x="387170" y="490150"/>
                </a:lnTo>
                <a:cubicBezTo>
                  <a:pt x="403350" y="490150"/>
                  <a:pt x="417041" y="497647"/>
                  <a:pt x="424509" y="510141"/>
                </a:cubicBezTo>
                <a:lnTo>
                  <a:pt x="483006" y="612595"/>
                </a:lnTo>
                <a:lnTo>
                  <a:pt x="541504" y="510141"/>
                </a:lnTo>
                <a:cubicBezTo>
                  <a:pt x="548972" y="497647"/>
                  <a:pt x="562663" y="488901"/>
                  <a:pt x="577598" y="488901"/>
                </a:cubicBezTo>
                <a:close/>
                <a:moveTo>
                  <a:pt x="546124" y="142709"/>
                </a:moveTo>
                <a:cubicBezTo>
                  <a:pt x="472913" y="196066"/>
                  <a:pt x="389776" y="205992"/>
                  <a:pt x="332697" y="207233"/>
                </a:cubicBezTo>
                <a:cubicBezTo>
                  <a:pt x="314084" y="207233"/>
                  <a:pt x="296712" y="204752"/>
                  <a:pt x="285544" y="204752"/>
                </a:cubicBezTo>
                <a:cubicBezTo>
                  <a:pt x="285544" y="210956"/>
                  <a:pt x="284303" y="217160"/>
                  <a:pt x="284303" y="224605"/>
                </a:cubicBezTo>
                <a:cubicBezTo>
                  <a:pt x="285544" y="330078"/>
                  <a:pt x="372404" y="416938"/>
                  <a:pt x="477877" y="415697"/>
                </a:cubicBezTo>
                <a:cubicBezTo>
                  <a:pt x="578386" y="414456"/>
                  <a:pt x="661523" y="336282"/>
                  <a:pt x="667727" y="237014"/>
                </a:cubicBezTo>
                <a:cubicBezTo>
                  <a:pt x="603203" y="230809"/>
                  <a:pt x="564736" y="181175"/>
                  <a:pt x="546124" y="142709"/>
                </a:cubicBezTo>
                <a:close/>
                <a:moveTo>
                  <a:pt x="608166" y="83148"/>
                </a:moveTo>
                <a:cubicBezTo>
                  <a:pt x="596999" y="98038"/>
                  <a:pt x="584590" y="111687"/>
                  <a:pt x="572182" y="121614"/>
                </a:cubicBezTo>
                <a:cubicBezTo>
                  <a:pt x="580868" y="143950"/>
                  <a:pt x="608166" y="197306"/>
                  <a:pt x="667727" y="204752"/>
                </a:cubicBezTo>
                <a:cubicBezTo>
                  <a:pt x="664005" y="157599"/>
                  <a:pt x="641669" y="115410"/>
                  <a:pt x="608166" y="83148"/>
                </a:cubicBezTo>
                <a:close/>
                <a:moveTo>
                  <a:pt x="475395" y="31032"/>
                </a:moveTo>
                <a:cubicBezTo>
                  <a:pt x="388535" y="32273"/>
                  <a:pt x="314084" y="91834"/>
                  <a:pt x="291749" y="172489"/>
                </a:cubicBezTo>
                <a:cubicBezTo>
                  <a:pt x="341383" y="177453"/>
                  <a:pt x="489044" y="179934"/>
                  <a:pt x="583349" y="64535"/>
                </a:cubicBezTo>
                <a:cubicBezTo>
                  <a:pt x="552328" y="43440"/>
                  <a:pt x="515102" y="31032"/>
                  <a:pt x="475395" y="31032"/>
                </a:cubicBezTo>
                <a:close/>
                <a:moveTo>
                  <a:pt x="475395" y="11"/>
                </a:moveTo>
                <a:cubicBezTo>
                  <a:pt x="599480" y="-1230"/>
                  <a:pt x="699990" y="99279"/>
                  <a:pt x="701230" y="222123"/>
                </a:cubicBezTo>
                <a:cubicBezTo>
                  <a:pt x="701230" y="346209"/>
                  <a:pt x="601962" y="446718"/>
                  <a:pt x="477877" y="446718"/>
                </a:cubicBezTo>
                <a:cubicBezTo>
                  <a:pt x="355032" y="447959"/>
                  <a:pt x="253282" y="347450"/>
                  <a:pt x="253282" y="224605"/>
                </a:cubicBezTo>
                <a:cubicBezTo>
                  <a:pt x="252041" y="101761"/>
                  <a:pt x="352550" y="11"/>
                  <a:pt x="475395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250">
            <a:extLst>
              <a:ext uri="{FF2B5EF4-FFF2-40B4-BE49-F238E27FC236}">
                <a16:creationId xmlns:a16="http://schemas.microsoft.com/office/drawing/2014/main" id="{FEC2417C-A4D9-E940-A4D3-267D0D353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5307" y="3358932"/>
            <a:ext cx="4663599" cy="4284576"/>
          </a:xfrm>
          <a:prstGeom prst="round2DiagRect">
            <a:avLst>
              <a:gd name="adj1" fmla="val 26407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251">
            <a:extLst>
              <a:ext uri="{FF2B5EF4-FFF2-40B4-BE49-F238E27FC236}">
                <a16:creationId xmlns:a16="http://schemas.microsoft.com/office/drawing/2014/main" id="{23A2915D-4870-2F43-B6B9-DB3EFDFA7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5188" y="6588844"/>
            <a:ext cx="2103835" cy="2103835"/>
          </a:xfrm>
          <a:custGeom>
            <a:avLst/>
            <a:gdLst>
              <a:gd name="T0" fmla="*/ 1690 w 1691"/>
              <a:gd name="T1" fmla="*/ 844 h 1690"/>
              <a:gd name="T2" fmla="*/ 1690 w 1691"/>
              <a:gd name="T3" fmla="*/ 844 h 1690"/>
              <a:gd name="T4" fmla="*/ 845 w 1691"/>
              <a:gd name="T5" fmla="*/ 1689 h 1690"/>
              <a:gd name="T6" fmla="*/ 845 w 1691"/>
              <a:gd name="T7" fmla="*/ 1689 h 1690"/>
              <a:gd name="T8" fmla="*/ 0 w 1691"/>
              <a:gd name="T9" fmla="*/ 844 h 1690"/>
              <a:gd name="T10" fmla="*/ 0 w 1691"/>
              <a:gd name="T11" fmla="*/ 844 h 1690"/>
              <a:gd name="T12" fmla="*/ 845 w 1691"/>
              <a:gd name="T13" fmla="*/ 0 h 1690"/>
              <a:gd name="T14" fmla="*/ 845 w 1691"/>
              <a:gd name="T15" fmla="*/ 0 h 1690"/>
              <a:gd name="T16" fmla="*/ 1690 w 1691"/>
              <a:gd name="T17" fmla="*/ 844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0">
                <a:moveTo>
                  <a:pt x="1690" y="844"/>
                </a:moveTo>
                <a:lnTo>
                  <a:pt x="1690" y="844"/>
                </a:lnTo>
                <a:cubicBezTo>
                  <a:pt x="1690" y="1310"/>
                  <a:pt x="1312" y="1689"/>
                  <a:pt x="845" y="1689"/>
                </a:cubicBezTo>
                <a:lnTo>
                  <a:pt x="845" y="1689"/>
                </a:lnTo>
                <a:cubicBezTo>
                  <a:pt x="379" y="1689"/>
                  <a:pt x="0" y="1310"/>
                  <a:pt x="0" y="844"/>
                </a:cubicBezTo>
                <a:lnTo>
                  <a:pt x="0" y="844"/>
                </a:lnTo>
                <a:cubicBezTo>
                  <a:pt x="0" y="377"/>
                  <a:pt x="379" y="0"/>
                  <a:pt x="845" y="0"/>
                </a:cubicBezTo>
                <a:lnTo>
                  <a:pt x="845" y="0"/>
                </a:lnTo>
                <a:cubicBezTo>
                  <a:pt x="1312" y="0"/>
                  <a:pt x="1690" y="377"/>
                  <a:pt x="1690" y="8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252">
            <a:extLst>
              <a:ext uri="{FF2B5EF4-FFF2-40B4-BE49-F238E27FC236}">
                <a16:creationId xmlns:a16="http://schemas.microsoft.com/office/drawing/2014/main" id="{DAC1FFDC-4372-8040-93D4-9356E1E50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8995" y="6742648"/>
            <a:ext cx="1796225" cy="1796224"/>
          </a:xfrm>
          <a:custGeom>
            <a:avLst/>
            <a:gdLst>
              <a:gd name="T0" fmla="*/ 1442 w 1443"/>
              <a:gd name="T1" fmla="*/ 720 h 1442"/>
              <a:gd name="T2" fmla="*/ 1442 w 1443"/>
              <a:gd name="T3" fmla="*/ 720 h 1442"/>
              <a:gd name="T4" fmla="*/ 721 w 1443"/>
              <a:gd name="T5" fmla="*/ 1441 h 1442"/>
              <a:gd name="T6" fmla="*/ 721 w 1443"/>
              <a:gd name="T7" fmla="*/ 1441 h 1442"/>
              <a:gd name="T8" fmla="*/ 0 w 1443"/>
              <a:gd name="T9" fmla="*/ 720 h 1442"/>
              <a:gd name="T10" fmla="*/ 0 w 1443"/>
              <a:gd name="T11" fmla="*/ 720 h 1442"/>
              <a:gd name="T12" fmla="*/ 721 w 1443"/>
              <a:gd name="T13" fmla="*/ 0 h 1442"/>
              <a:gd name="T14" fmla="*/ 721 w 1443"/>
              <a:gd name="T15" fmla="*/ 0 h 1442"/>
              <a:gd name="T16" fmla="*/ 1442 w 1443"/>
              <a:gd name="T17" fmla="*/ 72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3" h="1442">
                <a:moveTo>
                  <a:pt x="1442" y="720"/>
                </a:moveTo>
                <a:lnTo>
                  <a:pt x="1442" y="720"/>
                </a:lnTo>
                <a:cubicBezTo>
                  <a:pt x="1442" y="1118"/>
                  <a:pt x="1119" y="1441"/>
                  <a:pt x="721" y="1441"/>
                </a:cubicBezTo>
                <a:lnTo>
                  <a:pt x="721" y="1441"/>
                </a:lnTo>
                <a:cubicBezTo>
                  <a:pt x="323" y="1441"/>
                  <a:pt x="0" y="1118"/>
                  <a:pt x="0" y="720"/>
                </a:cubicBezTo>
                <a:lnTo>
                  <a:pt x="0" y="720"/>
                </a:lnTo>
                <a:cubicBezTo>
                  <a:pt x="0" y="322"/>
                  <a:pt x="323" y="0"/>
                  <a:pt x="721" y="0"/>
                </a:cubicBezTo>
                <a:lnTo>
                  <a:pt x="721" y="0"/>
                </a:lnTo>
                <a:cubicBezTo>
                  <a:pt x="1119" y="0"/>
                  <a:pt x="1442" y="322"/>
                  <a:pt x="1442" y="7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327">
            <a:extLst>
              <a:ext uri="{FF2B5EF4-FFF2-40B4-BE49-F238E27FC236}">
                <a16:creationId xmlns:a16="http://schemas.microsoft.com/office/drawing/2014/main" id="{70B57030-9CE0-C64C-9066-2CD67546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266" y="8868457"/>
            <a:ext cx="4592187" cy="1065652"/>
          </a:xfrm>
          <a:prstGeom prst="roundRect">
            <a:avLst>
              <a:gd name="adj" fmla="val 14363"/>
            </a:avLst>
          </a:pr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5A10BA1-1B7D-9F4B-BB58-AE17930B1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7729" y="6951385"/>
            <a:ext cx="1377505" cy="1377505"/>
          </a:xfrm>
          <a:custGeom>
            <a:avLst/>
            <a:gdLst>
              <a:gd name="connsiteX0" fmla="*/ 432966 w 1377505"/>
              <a:gd name="connsiteY0" fmla="*/ 817270 h 1377505"/>
              <a:gd name="connsiteX1" fmla="*/ 279494 w 1377505"/>
              <a:gd name="connsiteY1" fmla="*/ 996945 h 1377505"/>
              <a:gd name="connsiteX2" fmla="*/ 243309 w 1377505"/>
              <a:gd name="connsiteY2" fmla="*/ 1157903 h 1377505"/>
              <a:gd name="connsiteX3" fmla="*/ 411754 w 1377505"/>
              <a:gd name="connsiteY3" fmla="*/ 1273943 h 1377505"/>
              <a:gd name="connsiteX4" fmla="*/ 411754 w 1377505"/>
              <a:gd name="connsiteY4" fmla="*/ 1053093 h 1377505"/>
              <a:gd name="connsiteX5" fmla="*/ 431718 w 1377505"/>
              <a:gd name="connsiteY5" fmla="*/ 1033129 h 1377505"/>
              <a:gd name="connsiteX6" fmla="*/ 452930 w 1377505"/>
              <a:gd name="connsiteY6" fmla="*/ 1053093 h 1377505"/>
              <a:gd name="connsiteX7" fmla="*/ 452930 w 1377505"/>
              <a:gd name="connsiteY7" fmla="*/ 1291411 h 1377505"/>
              <a:gd name="connsiteX8" fmla="*/ 525299 w 1377505"/>
              <a:gd name="connsiteY8" fmla="*/ 1316366 h 1377505"/>
              <a:gd name="connsiteX9" fmla="*/ 527794 w 1377505"/>
              <a:gd name="connsiteY9" fmla="*/ 1316366 h 1377505"/>
              <a:gd name="connsiteX10" fmla="*/ 555244 w 1377505"/>
              <a:gd name="connsiteY10" fmla="*/ 1322605 h 1377505"/>
              <a:gd name="connsiteX11" fmla="*/ 558988 w 1377505"/>
              <a:gd name="connsiteY11" fmla="*/ 1323853 h 1377505"/>
              <a:gd name="connsiteX12" fmla="*/ 585190 w 1377505"/>
              <a:gd name="connsiteY12" fmla="*/ 1328844 h 1377505"/>
              <a:gd name="connsiteX13" fmla="*/ 591429 w 1377505"/>
              <a:gd name="connsiteY13" fmla="*/ 1330091 h 1377505"/>
              <a:gd name="connsiteX14" fmla="*/ 616384 w 1377505"/>
              <a:gd name="connsiteY14" fmla="*/ 1333835 h 1377505"/>
              <a:gd name="connsiteX15" fmla="*/ 623870 w 1377505"/>
              <a:gd name="connsiteY15" fmla="*/ 1333835 h 1377505"/>
              <a:gd name="connsiteX16" fmla="*/ 647577 w 1377505"/>
              <a:gd name="connsiteY16" fmla="*/ 1335082 h 1377505"/>
              <a:gd name="connsiteX17" fmla="*/ 656311 w 1377505"/>
              <a:gd name="connsiteY17" fmla="*/ 1336330 h 1377505"/>
              <a:gd name="connsiteX18" fmla="*/ 688753 w 1377505"/>
              <a:gd name="connsiteY18" fmla="*/ 1336330 h 1377505"/>
              <a:gd name="connsiteX19" fmla="*/ 721194 w 1377505"/>
              <a:gd name="connsiteY19" fmla="*/ 1336330 h 1377505"/>
              <a:gd name="connsiteX20" fmla="*/ 729928 w 1377505"/>
              <a:gd name="connsiteY20" fmla="*/ 1335082 h 1377505"/>
              <a:gd name="connsiteX21" fmla="*/ 753635 w 1377505"/>
              <a:gd name="connsiteY21" fmla="*/ 1333835 h 1377505"/>
              <a:gd name="connsiteX22" fmla="*/ 762369 w 1377505"/>
              <a:gd name="connsiteY22" fmla="*/ 1333835 h 1377505"/>
              <a:gd name="connsiteX23" fmla="*/ 786076 w 1377505"/>
              <a:gd name="connsiteY23" fmla="*/ 1330091 h 1377505"/>
              <a:gd name="connsiteX24" fmla="*/ 792315 w 1377505"/>
              <a:gd name="connsiteY24" fmla="*/ 1328844 h 1377505"/>
              <a:gd name="connsiteX25" fmla="*/ 818518 w 1377505"/>
              <a:gd name="connsiteY25" fmla="*/ 1323853 h 1377505"/>
              <a:gd name="connsiteX26" fmla="*/ 822261 w 1377505"/>
              <a:gd name="connsiteY26" fmla="*/ 1322605 h 1377505"/>
              <a:gd name="connsiteX27" fmla="*/ 849711 w 1377505"/>
              <a:gd name="connsiteY27" fmla="*/ 1316366 h 1377505"/>
              <a:gd name="connsiteX28" fmla="*/ 852207 w 1377505"/>
              <a:gd name="connsiteY28" fmla="*/ 1316366 h 1377505"/>
              <a:gd name="connsiteX29" fmla="*/ 925823 w 1377505"/>
              <a:gd name="connsiteY29" fmla="*/ 1291411 h 1377505"/>
              <a:gd name="connsiteX30" fmla="*/ 925823 w 1377505"/>
              <a:gd name="connsiteY30" fmla="*/ 1053093 h 1377505"/>
              <a:gd name="connsiteX31" fmla="*/ 945787 w 1377505"/>
              <a:gd name="connsiteY31" fmla="*/ 1033129 h 1377505"/>
              <a:gd name="connsiteX32" fmla="*/ 965751 w 1377505"/>
              <a:gd name="connsiteY32" fmla="*/ 1053093 h 1377505"/>
              <a:gd name="connsiteX33" fmla="*/ 965751 w 1377505"/>
              <a:gd name="connsiteY33" fmla="*/ 1273943 h 1377505"/>
              <a:gd name="connsiteX34" fmla="*/ 1135444 w 1377505"/>
              <a:gd name="connsiteY34" fmla="*/ 1157903 h 1377505"/>
              <a:gd name="connsiteX35" fmla="*/ 1098011 w 1377505"/>
              <a:gd name="connsiteY35" fmla="*/ 995697 h 1377505"/>
              <a:gd name="connsiteX36" fmla="*/ 944539 w 1377505"/>
              <a:gd name="connsiteY36" fmla="*/ 817270 h 1377505"/>
              <a:gd name="connsiteX37" fmla="*/ 686008 w 1377505"/>
              <a:gd name="connsiteY37" fmla="*/ 282757 h 1377505"/>
              <a:gd name="connsiteX38" fmla="*/ 502592 w 1377505"/>
              <a:gd name="connsiteY38" fmla="*/ 466910 h 1377505"/>
              <a:gd name="connsiteX39" fmla="*/ 686008 w 1377505"/>
              <a:gd name="connsiteY39" fmla="*/ 649820 h 1377505"/>
              <a:gd name="connsiteX40" fmla="*/ 869424 w 1377505"/>
              <a:gd name="connsiteY40" fmla="*/ 466910 h 1377505"/>
              <a:gd name="connsiteX41" fmla="*/ 686008 w 1377505"/>
              <a:gd name="connsiteY41" fmla="*/ 282757 h 1377505"/>
              <a:gd name="connsiteX42" fmla="*/ 686008 w 1377505"/>
              <a:gd name="connsiteY42" fmla="*/ 241695 h 1377505"/>
              <a:gd name="connsiteX43" fmla="*/ 910599 w 1377505"/>
              <a:gd name="connsiteY43" fmla="*/ 466910 h 1377505"/>
              <a:gd name="connsiteX44" fmla="*/ 686008 w 1377505"/>
              <a:gd name="connsiteY44" fmla="*/ 690881 h 1377505"/>
              <a:gd name="connsiteX45" fmla="*/ 461417 w 1377505"/>
              <a:gd name="connsiteY45" fmla="*/ 466910 h 1377505"/>
              <a:gd name="connsiteX46" fmla="*/ 686008 w 1377505"/>
              <a:gd name="connsiteY46" fmla="*/ 241695 h 1377505"/>
              <a:gd name="connsiteX47" fmla="*/ 688753 w 1377505"/>
              <a:gd name="connsiteY47" fmla="*/ 39927 h 1377505"/>
              <a:gd name="connsiteX48" fmla="*/ 39928 w 1377505"/>
              <a:gd name="connsiteY48" fmla="*/ 688753 h 1377505"/>
              <a:gd name="connsiteX49" fmla="*/ 209620 w 1377505"/>
              <a:gd name="connsiteY49" fmla="*/ 1124214 h 1377505"/>
              <a:gd name="connsiteX50" fmla="*/ 239566 w 1377505"/>
              <a:gd name="connsiteY50" fmla="*/ 986963 h 1377505"/>
              <a:gd name="connsiteX51" fmla="*/ 432966 w 1377505"/>
              <a:gd name="connsiteY51" fmla="*/ 777342 h 1377505"/>
              <a:gd name="connsiteX52" fmla="*/ 944539 w 1377505"/>
              <a:gd name="connsiteY52" fmla="*/ 777342 h 1377505"/>
              <a:gd name="connsiteX53" fmla="*/ 1137939 w 1377505"/>
              <a:gd name="connsiteY53" fmla="*/ 985715 h 1377505"/>
              <a:gd name="connsiteX54" fmla="*/ 1169133 w 1377505"/>
              <a:gd name="connsiteY54" fmla="*/ 1124214 h 1377505"/>
              <a:gd name="connsiteX55" fmla="*/ 1337578 w 1377505"/>
              <a:gd name="connsiteY55" fmla="*/ 688753 h 1377505"/>
              <a:gd name="connsiteX56" fmla="*/ 688753 w 1377505"/>
              <a:gd name="connsiteY56" fmla="*/ 39927 h 1377505"/>
              <a:gd name="connsiteX57" fmla="*/ 688753 w 1377505"/>
              <a:gd name="connsiteY57" fmla="*/ 0 h 1377505"/>
              <a:gd name="connsiteX58" fmla="*/ 1377505 w 1377505"/>
              <a:gd name="connsiteY58" fmla="*/ 688753 h 1377505"/>
              <a:gd name="connsiteX59" fmla="*/ 1180362 w 1377505"/>
              <a:gd name="connsiteY59" fmla="*/ 1171628 h 1377505"/>
              <a:gd name="connsiteX60" fmla="*/ 1171628 w 1377505"/>
              <a:gd name="connsiteY60" fmla="*/ 1180362 h 1377505"/>
              <a:gd name="connsiteX61" fmla="*/ 828500 w 1377505"/>
              <a:gd name="connsiteY61" fmla="*/ 1363780 h 1377505"/>
              <a:gd name="connsiteX62" fmla="*/ 827252 w 1377505"/>
              <a:gd name="connsiteY62" fmla="*/ 1363780 h 1377505"/>
              <a:gd name="connsiteX63" fmla="*/ 797306 w 1377505"/>
              <a:gd name="connsiteY63" fmla="*/ 1368771 h 1377505"/>
              <a:gd name="connsiteX64" fmla="*/ 792315 w 1377505"/>
              <a:gd name="connsiteY64" fmla="*/ 1370019 h 1377505"/>
              <a:gd name="connsiteX65" fmla="*/ 766113 w 1377505"/>
              <a:gd name="connsiteY65" fmla="*/ 1372514 h 1377505"/>
              <a:gd name="connsiteX66" fmla="*/ 758626 w 1377505"/>
              <a:gd name="connsiteY66" fmla="*/ 1373762 h 1377505"/>
              <a:gd name="connsiteX67" fmla="*/ 732424 w 1377505"/>
              <a:gd name="connsiteY67" fmla="*/ 1376258 h 1377505"/>
              <a:gd name="connsiteX68" fmla="*/ 723689 w 1377505"/>
              <a:gd name="connsiteY68" fmla="*/ 1376258 h 1377505"/>
              <a:gd name="connsiteX69" fmla="*/ 688753 w 1377505"/>
              <a:gd name="connsiteY69" fmla="*/ 1377505 h 1377505"/>
              <a:gd name="connsiteX70" fmla="*/ 653816 w 1377505"/>
              <a:gd name="connsiteY70" fmla="*/ 1376258 h 1377505"/>
              <a:gd name="connsiteX71" fmla="*/ 645082 w 1377505"/>
              <a:gd name="connsiteY71" fmla="*/ 1376258 h 1377505"/>
              <a:gd name="connsiteX72" fmla="*/ 620127 w 1377505"/>
              <a:gd name="connsiteY72" fmla="*/ 1373762 h 1377505"/>
              <a:gd name="connsiteX73" fmla="*/ 612641 w 1377505"/>
              <a:gd name="connsiteY73" fmla="*/ 1372514 h 1377505"/>
              <a:gd name="connsiteX74" fmla="*/ 583942 w 1377505"/>
              <a:gd name="connsiteY74" fmla="*/ 1370019 h 1377505"/>
              <a:gd name="connsiteX75" fmla="*/ 581447 w 1377505"/>
              <a:gd name="connsiteY75" fmla="*/ 1368771 h 1377505"/>
              <a:gd name="connsiteX76" fmla="*/ 550253 w 1377505"/>
              <a:gd name="connsiteY76" fmla="*/ 1363780 h 1377505"/>
              <a:gd name="connsiteX77" fmla="*/ 549006 w 1377505"/>
              <a:gd name="connsiteY77" fmla="*/ 1363780 h 1377505"/>
              <a:gd name="connsiteX78" fmla="*/ 205877 w 1377505"/>
              <a:gd name="connsiteY78" fmla="*/ 1180362 h 1377505"/>
              <a:gd name="connsiteX79" fmla="*/ 197143 w 1377505"/>
              <a:gd name="connsiteY79" fmla="*/ 1171628 h 1377505"/>
              <a:gd name="connsiteX80" fmla="*/ 198391 w 1377505"/>
              <a:gd name="connsiteY80" fmla="*/ 1171628 h 1377505"/>
              <a:gd name="connsiteX81" fmla="*/ 0 w 1377505"/>
              <a:gd name="connsiteY81" fmla="*/ 688753 h 1377505"/>
              <a:gd name="connsiteX82" fmla="*/ 688753 w 1377505"/>
              <a:gd name="connsiteY82" fmla="*/ 0 h 1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377505" h="1377505">
                <a:moveTo>
                  <a:pt x="432966" y="817270"/>
                </a:moveTo>
                <a:cubicBezTo>
                  <a:pt x="350615" y="817270"/>
                  <a:pt x="326908" y="824757"/>
                  <a:pt x="279494" y="996945"/>
                </a:cubicBezTo>
                <a:lnTo>
                  <a:pt x="243309" y="1157903"/>
                </a:lnTo>
                <a:cubicBezTo>
                  <a:pt x="291971" y="1205317"/>
                  <a:pt x="349367" y="1245245"/>
                  <a:pt x="411754" y="1273943"/>
                </a:cubicBezTo>
                <a:lnTo>
                  <a:pt x="411754" y="1053093"/>
                </a:lnTo>
                <a:cubicBezTo>
                  <a:pt x="411754" y="1041863"/>
                  <a:pt x="421736" y="1033129"/>
                  <a:pt x="431718" y="1033129"/>
                </a:cubicBezTo>
                <a:cubicBezTo>
                  <a:pt x="444196" y="1033129"/>
                  <a:pt x="452930" y="1041863"/>
                  <a:pt x="452930" y="1053093"/>
                </a:cubicBezTo>
                <a:lnTo>
                  <a:pt x="452930" y="1291411"/>
                </a:lnTo>
                <a:cubicBezTo>
                  <a:pt x="476637" y="1301393"/>
                  <a:pt x="500344" y="1310127"/>
                  <a:pt x="525299" y="1316366"/>
                </a:cubicBezTo>
                <a:cubicBezTo>
                  <a:pt x="526546" y="1316366"/>
                  <a:pt x="527794" y="1316366"/>
                  <a:pt x="527794" y="1316366"/>
                </a:cubicBezTo>
                <a:cubicBezTo>
                  <a:pt x="536528" y="1320109"/>
                  <a:pt x="546510" y="1321357"/>
                  <a:pt x="555244" y="1322605"/>
                </a:cubicBezTo>
                <a:cubicBezTo>
                  <a:pt x="557740" y="1322605"/>
                  <a:pt x="557740" y="1323853"/>
                  <a:pt x="558988" y="1323853"/>
                </a:cubicBezTo>
                <a:cubicBezTo>
                  <a:pt x="567722" y="1326348"/>
                  <a:pt x="576456" y="1327596"/>
                  <a:pt x="585190" y="1328844"/>
                </a:cubicBezTo>
                <a:cubicBezTo>
                  <a:pt x="587686" y="1328844"/>
                  <a:pt x="590181" y="1328844"/>
                  <a:pt x="591429" y="1330091"/>
                </a:cubicBezTo>
                <a:cubicBezTo>
                  <a:pt x="600163" y="1331339"/>
                  <a:pt x="607649" y="1331339"/>
                  <a:pt x="616384" y="1333835"/>
                </a:cubicBezTo>
                <a:cubicBezTo>
                  <a:pt x="618879" y="1333835"/>
                  <a:pt x="621375" y="1333835"/>
                  <a:pt x="623870" y="1333835"/>
                </a:cubicBezTo>
                <a:cubicBezTo>
                  <a:pt x="631357" y="1335082"/>
                  <a:pt x="640091" y="1335082"/>
                  <a:pt x="647577" y="1335082"/>
                </a:cubicBezTo>
                <a:cubicBezTo>
                  <a:pt x="651320" y="1335082"/>
                  <a:pt x="653816" y="1336330"/>
                  <a:pt x="656311" y="1336330"/>
                </a:cubicBezTo>
                <a:cubicBezTo>
                  <a:pt x="667541" y="1336330"/>
                  <a:pt x="678771" y="1336330"/>
                  <a:pt x="688753" y="1336330"/>
                </a:cubicBezTo>
                <a:cubicBezTo>
                  <a:pt x="699982" y="1336330"/>
                  <a:pt x="709964" y="1336330"/>
                  <a:pt x="721194" y="1336330"/>
                </a:cubicBezTo>
                <a:cubicBezTo>
                  <a:pt x="723689" y="1336330"/>
                  <a:pt x="727433" y="1335082"/>
                  <a:pt x="729928" y="1335082"/>
                </a:cubicBezTo>
                <a:cubicBezTo>
                  <a:pt x="738662" y="1335082"/>
                  <a:pt x="746149" y="1335082"/>
                  <a:pt x="753635" y="1333835"/>
                </a:cubicBezTo>
                <a:cubicBezTo>
                  <a:pt x="756131" y="1333835"/>
                  <a:pt x="759874" y="1333835"/>
                  <a:pt x="762369" y="1333835"/>
                </a:cubicBezTo>
                <a:cubicBezTo>
                  <a:pt x="769856" y="1331339"/>
                  <a:pt x="778590" y="1331339"/>
                  <a:pt x="786076" y="1330091"/>
                </a:cubicBezTo>
                <a:cubicBezTo>
                  <a:pt x="788572" y="1328844"/>
                  <a:pt x="791067" y="1328844"/>
                  <a:pt x="792315" y="1328844"/>
                </a:cubicBezTo>
                <a:cubicBezTo>
                  <a:pt x="801049" y="1327596"/>
                  <a:pt x="809783" y="1326348"/>
                  <a:pt x="818518" y="1323853"/>
                </a:cubicBezTo>
                <a:cubicBezTo>
                  <a:pt x="819765" y="1323853"/>
                  <a:pt x="821013" y="1322605"/>
                  <a:pt x="822261" y="1322605"/>
                </a:cubicBezTo>
                <a:cubicBezTo>
                  <a:pt x="832243" y="1321357"/>
                  <a:pt x="840977" y="1320109"/>
                  <a:pt x="849711" y="1316366"/>
                </a:cubicBezTo>
                <a:cubicBezTo>
                  <a:pt x="850959" y="1316366"/>
                  <a:pt x="852207" y="1316366"/>
                  <a:pt x="852207" y="1316366"/>
                </a:cubicBezTo>
                <a:cubicBezTo>
                  <a:pt x="877161" y="1310127"/>
                  <a:pt x="900869" y="1301393"/>
                  <a:pt x="925823" y="1291411"/>
                </a:cubicBezTo>
                <a:lnTo>
                  <a:pt x="925823" y="1053093"/>
                </a:lnTo>
                <a:cubicBezTo>
                  <a:pt x="925823" y="1041863"/>
                  <a:pt x="934557" y="1033129"/>
                  <a:pt x="945787" y="1033129"/>
                </a:cubicBezTo>
                <a:cubicBezTo>
                  <a:pt x="957017" y="1033129"/>
                  <a:pt x="965751" y="1041863"/>
                  <a:pt x="965751" y="1053093"/>
                </a:cubicBezTo>
                <a:lnTo>
                  <a:pt x="965751" y="1273943"/>
                </a:lnTo>
                <a:cubicBezTo>
                  <a:pt x="1028138" y="1245245"/>
                  <a:pt x="1085534" y="1205317"/>
                  <a:pt x="1135444" y="1157903"/>
                </a:cubicBezTo>
                <a:lnTo>
                  <a:pt x="1098011" y="995697"/>
                </a:lnTo>
                <a:cubicBezTo>
                  <a:pt x="1050597" y="824757"/>
                  <a:pt x="1026890" y="817270"/>
                  <a:pt x="944539" y="817270"/>
                </a:cubicBezTo>
                <a:close/>
                <a:moveTo>
                  <a:pt x="686008" y="282757"/>
                </a:moveTo>
                <a:cubicBezTo>
                  <a:pt x="583694" y="282757"/>
                  <a:pt x="502592" y="364879"/>
                  <a:pt x="502592" y="466910"/>
                </a:cubicBezTo>
                <a:cubicBezTo>
                  <a:pt x="502592" y="567697"/>
                  <a:pt x="583694" y="649820"/>
                  <a:pt x="686008" y="649820"/>
                </a:cubicBezTo>
                <a:cubicBezTo>
                  <a:pt x="787074" y="649820"/>
                  <a:pt x="869424" y="567697"/>
                  <a:pt x="869424" y="466910"/>
                </a:cubicBezTo>
                <a:cubicBezTo>
                  <a:pt x="869424" y="364879"/>
                  <a:pt x="787074" y="282757"/>
                  <a:pt x="686008" y="282757"/>
                </a:cubicBezTo>
                <a:close/>
                <a:moveTo>
                  <a:pt x="686008" y="241695"/>
                </a:moveTo>
                <a:cubicBezTo>
                  <a:pt x="809533" y="241695"/>
                  <a:pt x="910599" y="342482"/>
                  <a:pt x="910599" y="466910"/>
                </a:cubicBezTo>
                <a:cubicBezTo>
                  <a:pt x="910599" y="590094"/>
                  <a:pt x="809533" y="690881"/>
                  <a:pt x="686008" y="690881"/>
                </a:cubicBezTo>
                <a:cubicBezTo>
                  <a:pt x="562483" y="690881"/>
                  <a:pt x="461417" y="590094"/>
                  <a:pt x="461417" y="466910"/>
                </a:cubicBezTo>
                <a:cubicBezTo>
                  <a:pt x="461417" y="342482"/>
                  <a:pt x="562483" y="241695"/>
                  <a:pt x="686008" y="241695"/>
                </a:cubicBezTo>
                <a:close/>
                <a:moveTo>
                  <a:pt x="688753" y="39927"/>
                </a:moveTo>
                <a:cubicBezTo>
                  <a:pt x="330651" y="39927"/>
                  <a:pt x="39928" y="330651"/>
                  <a:pt x="39928" y="688753"/>
                </a:cubicBezTo>
                <a:cubicBezTo>
                  <a:pt x="39928" y="855950"/>
                  <a:pt x="104810" y="1009422"/>
                  <a:pt x="209620" y="1124214"/>
                </a:cubicBezTo>
                <a:lnTo>
                  <a:pt x="239566" y="986963"/>
                </a:lnTo>
                <a:cubicBezTo>
                  <a:pt x="289476" y="812279"/>
                  <a:pt x="321917" y="777342"/>
                  <a:pt x="432966" y="777342"/>
                </a:cubicBezTo>
                <a:lnTo>
                  <a:pt x="944539" y="777342"/>
                </a:lnTo>
                <a:cubicBezTo>
                  <a:pt x="1055588" y="777342"/>
                  <a:pt x="1089277" y="812279"/>
                  <a:pt x="1137939" y="985715"/>
                </a:cubicBezTo>
                <a:lnTo>
                  <a:pt x="1169133" y="1124214"/>
                </a:lnTo>
                <a:cubicBezTo>
                  <a:pt x="1273943" y="1009422"/>
                  <a:pt x="1337578" y="855950"/>
                  <a:pt x="1337578" y="688753"/>
                </a:cubicBezTo>
                <a:cubicBezTo>
                  <a:pt x="1337578" y="330651"/>
                  <a:pt x="1046854" y="39927"/>
                  <a:pt x="688753" y="39927"/>
                </a:cubicBezTo>
                <a:close/>
                <a:moveTo>
                  <a:pt x="688753" y="0"/>
                </a:moveTo>
                <a:cubicBezTo>
                  <a:pt x="1069313" y="0"/>
                  <a:pt x="1377505" y="308192"/>
                  <a:pt x="1377505" y="688753"/>
                </a:cubicBezTo>
                <a:cubicBezTo>
                  <a:pt x="1377505" y="875914"/>
                  <a:pt x="1301393" y="1046854"/>
                  <a:pt x="1180362" y="1171628"/>
                </a:cubicBezTo>
                <a:lnTo>
                  <a:pt x="1171628" y="1180362"/>
                </a:lnTo>
                <a:cubicBezTo>
                  <a:pt x="1075552" y="1273943"/>
                  <a:pt x="957017" y="1336330"/>
                  <a:pt x="828500" y="1363780"/>
                </a:cubicBezTo>
                <a:cubicBezTo>
                  <a:pt x="828500" y="1363780"/>
                  <a:pt x="828500" y="1363780"/>
                  <a:pt x="827252" y="1363780"/>
                </a:cubicBezTo>
                <a:cubicBezTo>
                  <a:pt x="817270" y="1365028"/>
                  <a:pt x="807288" y="1367524"/>
                  <a:pt x="797306" y="1368771"/>
                </a:cubicBezTo>
                <a:cubicBezTo>
                  <a:pt x="796058" y="1368771"/>
                  <a:pt x="794811" y="1368771"/>
                  <a:pt x="792315" y="1370019"/>
                </a:cubicBezTo>
                <a:cubicBezTo>
                  <a:pt x="783581" y="1371267"/>
                  <a:pt x="774847" y="1372514"/>
                  <a:pt x="766113" y="1372514"/>
                </a:cubicBezTo>
                <a:cubicBezTo>
                  <a:pt x="763617" y="1373762"/>
                  <a:pt x="761122" y="1373762"/>
                  <a:pt x="758626" y="1373762"/>
                </a:cubicBezTo>
                <a:cubicBezTo>
                  <a:pt x="749892" y="1375010"/>
                  <a:pt x="741158" y="1375010"/>
                  <a:pt x="732424" y="1376258"/>
                </a:cubicBezTo>
                <a:cubicBezTo>
                  <a:pt x="729928" y="1376258"/>
                  <a:pt x="726185" y="1376258"/>
                  <a:pt x="723689" y="1376258"/>
                </a:cubicBezTo>
                <a:cubicBezTo>
                  <a:pt x="712460" y="1377505"/>
                  <a:pt x="701230" y="1377505"/>
                  <a:pt x="688753" y="1377505"/>
                </a:cubicBezTo>
                <a:cubicBezTo>
                  <a:pt x="677523" y="1377505"/>
                  <a:pt x="665046" y="1377505"/>
                  <a:pt x="653816" y="1376258"/>
                </a:cubicBezTo>
                <a:cubicBezTo>
                  <a:pt x="651320" y="1376258"/>
                  <a:pt x="648825" y="1376258"/>
                  <a:pt x="645082" y="1376258"/>
                </a:cubicBezTo>
                <a:cubicBezTo>
                  <a:pt x="637595" y="1375010"/>
                  <a:pt x="627613" y="1375010"/>
                  <a:pt x="620127" y="1373762"/>
                </a:cubicBezTo>
                <a:cubicBezTo>
                  <a:pt x="617631" y="1373762"/>
                  <a:pt x="615136" y="1373762"/>
                  <a:pt x="612641" y="1372514"/>
                </a:cubicBezTo>
                <a:cubicBezTo>
                  <a:pt x="602659" y="1372514"/>
                  <a:pt x="593924" y="1371267"/>
                  <a:pt x="583942" y="1370019"/>
                </a:cubicBezTo>
                <a:cubicBezTo>
                  <a:pt x="582695" y="1368771"/>
                  <a:pt x="582695" y="1368771"/>
                  <a:pt x="581447" y="1368771"/>
                </a:cubicBezTo>
                <a:cubicBezTo>
                  <a:pt x="571465" y="1367524"/>
                  <a:pt x="560235" y="1365028"/>
                  <a:pt x="550253" y="1363780"/>
                </a:cubicBezTo>
                <a:cubicBezTo>
                  <a:pt x="550253" y="1363780"/>
                  <a:pt x="550253" y="1363780"/>
                  <a:pt x="549006" y="1363780"/>
                </a:cubicBezTo>
                <a:cubicBezTo>
                  <a:pt x="420488" y="1336330"/>
                  <a:pt x="301953" y="1273943"/>
                  <a:pt x="205877" y="1180362"/>
                </a:cubicBezTo>
                <a:lnTo>
                  <a:pt x="197143" y="1171628"/>
                </a:lnTo>
                <a:lnTo>
                  <a:pt x="198391" y="1171628"/>
                </a:lnTo>
                <a:cubicBezTo>
                  <a:pt x="76112" y="1046854"/>
                  <a:pt x="0" y="877162"/>
                  <a:pt x="0" y="688753"/>
                </a:cubicBezTo>
                <a:cubicBezTo>
                  <a:pt x="0" y="308192"/>
                  <a:pt x="309440" y="0"/>
                  <a:pt x="6887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BE8D65B-EA15-714B-AC18-194BA22EC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0900" y="5322299"/>
            <a:ext cx="876550" cy="1095016"/>
          </a:xfrm>
          <a:custGeom>
            <a:avLst/>
            <a:gdLst>
              <a:gd name="connsiteX0" fmla="*/ 670949 w 876550"/>
              <a:gd name="connsiteY0" fmla="*/ 578024 h 1095016"/>
              <a:gd name="connsiteX1" fmla="*/ 521600 w 876550"/>
              <a:gd name="connsiteY1" fmla="*/ 579267 h 1095016"/>
              <a:gd name="connsiteX2" fmla="*/ 515377 w 876550"/>
              <a:gd name="connsiteY2" fmla="*/ 582996 h 1095016"/>
              <a:gd name="connsiteX3" fmla="*/ 475550 w 876550"/>
              <a:gd name="connsiteY3" fmla="*/ 653833 h 1095016"/>
              <a:gd name="connsiteX4" fmla="*/ 436968 w 876550"/>
              <a:gd name="connsiteY4" fmla="*/ 676203 h 1095016"/>
              <a:gd name="connsiteX5" fmla="*/ 398386 w 876550"/>
              <a:gd name="connsiteY5" fmla="*/ 653833 h 1095016"/>
              <a:gd name="connsiteX6" fmla="*/ 357315 w 876550"/>
              <a:gd name="connsiteY6" fmla="*/ 584238 h 1095016"/>
              <a:gd name="connsiteX7" fmla="*/ 351092 w 876550"/>
              <a:gd name="connsiteY7" fmla="*/ 580510 h 1095016"/>
              <a:gd name="connsiteX8" fmla="*/ 201743 w 876550"/>
              <a:gd name="connsiteY8" fmla="*/ 581753 h 1095016"/>
              <a:gd name="connsiteX9" fmla="*/ 58616 w 876550"/>
              <a:gd name="connsiteY9" fmla="*/ 748284 h 1095016"/>
              <a:gd name="connsiteX10" fmla="*/ 33725 w 876550"/>
              <a:gd name="connsiteY10" fmla="*/ 861376 h 1095016"/>
              <a:gd name="connsiteX11" fmla="*/ 56127 w 876550"/>
              <a:gd name="connsiteY11" fmla="*/ 927243 h 1095016"/>
              <a:gd name="connsiteX12" fmla="*/ 186808 w 876550"/>
              <a:gd name="connsiteY12" fmla="*/ 1008023 h 1095016"/>
              <a:gd name="connsiteX13" fmla="*/ 185563 w 876550"/>
              <a:gd name="connsiteY13" fmla="*/ 800480 h 1095016"/>
              <a:gd name="connsiteX14" fmla="*/ 201743 w 876550"/>
              <a:gd name="connsiteY14" fmla="*/ 784324 h 1095016"/>
              <a:gd name="connsiteX15" fmla="*/ 217922 w 876550"/>
              <a:gd name="connsiteY15" fmla="*/ 800480 h 1095016"/>
              <a:gd name="connsiteX16" fmla="*/ 219167 w 876550"/>
              <a:gd name="connsiteY16" fmla="*/ 1021693 h 1095016"/>
              <a:gd name="connsiteX17" fmla="*/ 439457 w 876550"/>
              <a:gd name="connsiteY17" fmla="*/ 1062704 h 1095016"/>
              <a:gd name="connsiteX18" fmla="*/ 658503 w 876550"/>
              <a:gd name="connsiteY18" fmla="*/ 1019208 h 1095016"/>
              <a:gd name="connsiteX19" fmla="*/ 657259 w 876550"/>
              <a:gd name="connsiteY19" fmla="*/ 797995 h 1095016"/>
              <a:gd name="connsiteX20" fmla="*/ 673438 w 876550"/>
              <a:gd name="connsiteY20" fmla="*/ 781839 h 1095016"/>
              <a:gd name="connsiteX21" fmla="*/ 689618 w 876550"/>
              <a:gd name="connsiteY21" fmla="*/ 797995 h 1095016"/>
              <a:gd name="connsiteX22" fmla="*/ 690862 w 876550"/>
              <a:gd name="connsiteY22" fmla="*/ 1005537 h 1095016"/>
              <a:gd name="connsiteX23" fmla="*/ 820298 w 876550"/>
              <a:gd name="connsiteY23" fmla="*/ 922272 h 1095016"/>
              <a:gd name="connsiteX24" fmla="*/ 842701 w 876550"/>
              <a:gd name="connsiteY24" fmla="*/ 856405 h 1095016"/>
              <a:gd name="connsiteX25" fmla="*/ 816565 w 876550"/>
              <a:gd name="connsiteY25" fmla="*/ 744556 h 1095016"/>
              <a:gd name="connsiteX26" fmla="*/ 670949 w 876550"/>
              <a:gd name="connsiteY26" fmla="*/ 578024 h 1095016"/>
              <a:gd name="connsiteX27" fmla="*/ 521600 w 876550"/>
              <a:gd name="connsiteY27" fmla="*/ 546955 h 1095016"/>
              <a:gd name="connsiteX28" fmla="*/ 670949 w 876550"/>
              <a:gd name="connsiteY28" fmla="*/ 546955 h 1095016"/>
              <a:gd name="connsiteX29" fmla="*/ 847679 w 876550"/>
              <a:gd name="connsiteY29" fmla="*/ 735856 h 1095016"/>
              <a:gd name="connsiteX30" fmla="*/ 873815 w 876550"/>
              <a:gd name="connsiteY30" fmla="*/ 848948 h 1095016"/>
              <a:gd name="connsiteX31" fmla="*/ 841456 w 876550"/>
              <a:gd name="connsiteY31" fmla="*/ 947127 h 1095016"/>
              <a:gd name="connsiteX32" fmla="*/ 439457 w 876550"/>
              <a:gd name="connsiteY32" fmla="*/ 1095016 h 1095016"/>
              <a:gd name="connsiteX33" fmla="*/ 34969 w 876550"/>
              <a:gd name="connsiteY33" fmla="*/ 950855 h 1095016"/>
              <a:gd name="connsiteX34" fmla="*/ 2610 w 876550"/>
              <a:gd name="connsiteY34" fmla="*/ 853919 h 1095016"/>
              <a:gd name="connsiteX35" fmla="*/ 27502 w 876550"/>
              <a:gd name="connsiteY35" fmla="*/ 740827 h 1095016"/>
              <a:gd name="connsiteX36" fmla="*/ 201743 w 876550"/>
              <a:gd name="connsiteY36" fmla="*/ 549441 h 1095016"/>
              <a:gd name="connsiteX37" fmla="*/ 349848 w 876550"/>
              <a:gd name="connsiteY37" fmla="*/ 549441 h 1095016"/>
              <a:gd name="connsiteX38" fmla="*/ 384696 w 876550"/>
              <a:gd name="connsiteY38" fmla="*/ 568082 h 1095016"/>
              <a:gd name="connsiteX39" fmla="*/ 425767 w 876550"/>
              <a:gd name="connsiteY39" fmla="*/ 637677 h 1095016"/>
              <a:gd name="connsiteX40" fmla="*/ 435724 w 876550"/>
              <a:gd name="connsiteY40" fmla="*/ 643891 h 1095016"/>
              <a:gd name="connsiteX41" fmla="*/ 448169 w 876550"/>
              <a:gd name="connsiteY41" fmla="*/ 637677 h 1095016"/>
              <a:gd name="connsiteX42" fmla="*/ 487996 w 876550"/>
              <a:gd name="connsiteY42" fmla="*/ 566840 h 1095016"/>
              <a:gd name="connsiteX43" fmla="*/ 521600 w 876550"/>
              <a:gd name="connsiteY43" fmla="*/ 546955 h 1095016"/>
              <a:gd name="connsiteX44" fmla="*/ 553974 w 876550"/>
              <a:gd name="connsiteY44" fmla="*/ 184979 h 1095016"/>
              <a:gd name="connsiteX45" fmla="*/ 263601 w 876550"/>
              <a:gd name="connsiteY45" fmla="*/ 330244 h 1095016"/>
              <a:gd name="connsiteX46" fmla="*/ 323165 w 876550"/>
              <a:gd name="connsiteY46" fmla="*/ 439503 h 1095016"/>
              <a:gd name="connsiteX47" fmla="*/ 447256 w 876550"/>
              <a:gd name="connsiteY47" fmla="*/ 480475 h 1095016"/>
              <a:gd name="connsiteX48" fmla="*/ 604851 w 876550"/>
              <a:gd name="connsiteY48" fmla="*/ 310379 h 1095016"/>
              <a:gd name="connsiteX49" fmla="*/ 553974 w 876550"/>
              <a:gd name="connsiteY49" fmla="*/ 184979 h 1095016"/>
              <a:gd name="connsiteX50" fmla="*/ 550251 w 876550"/>
              <a:gd name="connsiteY50" fmla="*/ 153940 h 1095016"/>
              <a:gd name="connsiteX51" fmla="*/ 573828 w 876550"/>
              <a:gd name="connsiteY51" fmla="*/ 160148 h 1095016"/>
              <a:gd name="connsiteX52" fmla="*/ 637114 w 876550"/>
              <a:gd name="connsiteY52" fmla="*/ 311620 h 1095016"/>
              <a:gd name="connsiteX53" fmla="*/ 449737 w 876550"/>
              <a:gd name="connsiteY53" fmla="*/ 511515 h 1095016"/>
              <a:gd name="connsiteX54" fmla="*/ 434847 w 876550"/>
              <a:gd name="connsiteY54" fmla="*/ 512756 h 1095016"/>
              <a:gd name="connsiteX55" fmla="*/ 300829 w 876550"/>
              <a:gd name="connsiteY55" fmla="*/ 463093 h 1095016"/>
              <a:gd name="connsiteX56" fmla="*/ 230097 w 876550"/>
              <a:gd name="connsiteY56" fmla="*/ 321553 h 1095016"/>
              <a:gd name="connsiteX57" fmla="*/ 236302 w 876550"/>
              <a:gd name="connsiteY57" fmla="*/ 305413 h 1095016"/>
              <a:gd name="connsiteX58" fmla="*/ 252433 w 876550"/>
              <a:gd name="connsiteY58" fmla="*/ 297963 h 1095016"/>
              <a:gd name="connsiteX59" fmla="*/ 527915 w 876550"/>
              <a:gd name="connsiteY59" fmla="*/ 165114 h 1095016"/>
              <a:gd name="connsiteX60" fmla="*/ 550251 w 876550"/>
              <a:gd name="connsiteY60" fmla="*/ 153940 h 1095016"/>
              <a:gd name="connsiteX61" fmla="*/ 426136 w 876550"/>
              <a:gd name="connsiteY61" fmla="*/ 150 h 1095016"/>
              <a:gd name="connsiteX62" fmla="*/ 625166 w 876550"/>
              <a:gd name="connsiteY62" fmla="*/ 78949 h 1095016"/>
              <a:gd name="connsiteX63" fmla="*/ 710998 w 876550"/>
              <a:gd name="connsiteY63" fmla="*/ 285325 h 1095016"/>
              <a:gd name="connsiteX64" fmla="*/ 712242 w 876550"/>
              <a:gd name="connsiteY64" fmla="*/ 417907 h 1095016"/>
              <a:gd name="connsiteX65" fmla="*/ 604019 w 876550"/>
              <a:gd name="connsiteY65" fmla="*/ 527974 h 1095016"/>
              <a:gd name="connsiteX66" fmla="*/ 543066 w 876550"/>
              <a:gd name="connsiteY66" fmla="*/ 527974 h 1095016"/>
              <a:gd name="connsiteX67" fmla="*/ 526895 w 876550"/>
              <a:gd name="connsiteY67" fmla="*/ 512965 h 1095016"/>
              <a:gd name="connsiteX68" fmla="*/ 543066 w 876550"/>
              <a:gd name="connsiteY68" fmla="*/ 496705 h 1095016"/>
              <a:gd name="connsiteX69" fmla="*/ 604019 w 876550"/>
              <a:gd name="connsiteY69" fmla="*/ 495454 h 1095016"/>
              <a:gd name="connsiteX70" fmla="*/ 679900 w 876550"/>
              <a:gd name="connsiteY70" fmla="*/ 417907 h 1095016"/>
              <a:gd name="connsiteX71" fmla="*/ 679900 w 876550"/>
              <a:gd name="connsiteY71" fmla="*/ 285325 h 1095016"/>
              <a:gd name="connsiteX72" fmla="*/ 601531 w 876550"/>
              <a:gd name="connsiteY72" fmla="*/ 102713 h 1095016"/>
              <a:gd name="connsiteX73" fmla="*/ 427380 w 876550"/>
              <a:gd name="connsiteY73" fmla="*/ 31419 h 1095016"/>
              <a:gd name="connsiteX74" fmla="*/ 191031 w 876550"/>
              <a:gd name="connsiteY74" fmla="*/ 311591 h 1095016"/>
              <a:gd name="connsiteX75" fmla="*/ 192275 w 876550"/>
              <a:gd name="connsiteY75" fmla="*/ 421659 h 1095016"/>
              <a:gd name="connsiteX76" fmla="*/ 269400 w 876550"/>
              <a:gd name="connsiteY76" fmla="*/ 497956 h 1095016"/>
              <a:gd name="connsiteX77" fmla="*/ 329109 w 876550"/>
              <a:gd name="connsiteY77" fmla="*/ 496705 h 1095016"/>
              <a:gd name="connsiteX78" fmla="*/ 345280 w 876550"/>
              <a:gd name="connsiteY78" fmla="*/ 512965 h 1095016"/>
              <a:gd name="connsiteX79" fmla="*/ 329109 w 876550"/>
              <a:gd name="connsiteY79" fmla="*/ 529225 h 1095016"/>
              <a:gd name="connsiteX80" fmla="*/ 269400 w 876550"/>
              <a:gd name="connsiteY80" fmla="*/ 529225 h 1095016"/>
              <a:gd name="connsiteX81" fmla="*/ 159933 w 876550"/>
              <a:gd name="connsiteY81" fmla="*/ 421659 h 1095016"/>
              <a:gd name="connsiteX82" fmla="*/ 158689 w 876550"/>
              <a:gd name="connsiteY82" fmla="*/ 311591 h 1095016"/>
              <a:gd name="connsiteX83" fmla="*/ 426136 w 876550"/>
              <a:gd name="connsiteY83" fmla="*/ 150 h 109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876550" h="1095016">
                <a:moveTo>
                  <a:pt x="670949" y="578024"/>
                </a:moveTo>
                <a:lnTo>
                  <a:pt x="521600" y="579267"/>
                </a:lnTo>
                <a:cubicBezTo>
                  <a:pt x="519110" y="579267"/>
                  <a:pt x="516621" y="580510"/>
                  <a:pt x="515377" y="582996"/>
                </a:cubicBezTo>
                <a:lnTo>
                  <a:pt x="475550" y="653833"/>
                </a:lnTo>
                <a:cubicBezTo>
                  <a:pt x="468083" y="667504"/>
                  <a:pt x="453148" y="676203"/>
                  <a:pt x="436968" y="676203"/>
                </a:cubicBezTo>
                <a:cubicBezTo>
                  <a:pt x="420789" y="676203"/>
                  <a:pt x="405854" y="668747"/>
                  <a:pt x="398386" y="653833"/>
                </a:cubicBezTo>
                <a:lnTo>
                  <a:pt x="357315" y="584238"/>
                </a:lnTo>
                <a:cubicBezTo>
                  <a:pt x="356070" y="581753"/>
                  <a:pt x="353581" y="580510"/>
                  <a:pt x="351092" y="580510"/>
                </a:cubicBezTo>
                <a:lnTo>
                  <a:pt x="201743" y="581753"/>
                </a:lnTo>
                <a:cubicBezTo>
                  <a:pt x="125823" y="581753"/>
                  <a:pt x="102176" y="589209"/>
                  <a:pt x="58616" y="748284"/>
                </a:cubicBezTo>
                <a:lnTo>
                  <a:pt x="33725" y="861376"/>
                </a:lnTo>
                <a:cubicBezTo>
                  <a:pt x="27502" y="884988"/>
                  <a:pt x="36214" y="911087"/>
                  <a:pt x="56127" y="927243"/>
                </a:cubicBezTo>
                <a:cubicBezTo>
                  <a:pt x="95953" y="959555"/>
                  <a:pt x="140758" y="986896"/>
                  <a:pt x="186808" y="1008023"/>
                </a:cubicBezTo>
                <a:lnTo>
                  <a:pt x="185563" y="800480"/>
                </a:lnTo>
                <a:cubicBezTo>
                  <a:pt x="185563" y="791781"/>
                  <a:pt x="193031" y="784324"/>
                  <a:pt x="201743" y="784324"/>
                </a:cubicBezTo>
                <a:cubicBezTo>
                  <a:pt x="210455" y="784324"/>
                  <a:pt x="217922" y="791781"/>
                  <a:pt x="217922" y="800480"/>
                </a:cubicBezTo>
                <a:lnTo>
                  <a:pt x="219167" y="1021693"/>
                </a:lnTo>
                <a:cubicBezTo>
                  <a:pt x="288863" y="1049034"/>
                  <a:pt x="363538" y="1062704"/>
                  <a:pt x="439457" y="1062704"/>
                </a:cubicBezTo>
                <a:cubicBezTo>
                  <a:pt x="514132" y="1061462"/>
                  <a:pt x="590051" y="1046548"/>
                  <a:pt x="658503" y="1019208"/>
                </a:cubicBezTo>
                <a:lnTo>
                  <a:pt x="657259" y="797995"/>
                </a:lnTo>
                <a:cubicBezTo>
                  <a:pt x="657259" y="789295"/>
                  <a:pt x="664726" y="781839"/>
                  <a:pt x="673438" y="781839"/>
                </a:cubicBezTo>
                <a:cubicBezTo>
                  <a:pt x="682150" y="781839"/>
                  <a:pt x="689618" y="789295"/>
                  <a:pt x="689618" y="797995"/>
                </a:cubicBezTo>
                <a:lnTo>
                  <a:pt x="690862" y="1005537"/>
                </a:lnTo>
                <a:cubicBezTo>
                  <a:pt x="736912" y="983167"/>
                  <a:pt x="781716" y="955826"/>
                  <a:pt x="820298" y="922272"/>
                </a:cubicBezTo>
                <a:cubicBezTo>
                  <a:pt x="840212" y="906116"/>
                  <a:pt x="847679" y="881260"/>
                  <a:pt x="842701" y="856405"/>
                </a:cubicBezTo>
                <a:lnTo>
                  <a:pt x="816565" y="744556"/>
                </a:lnTo>
                <a:cubicBezTo>
                  <a:pt x="770515" y="585481"/>
                  <a:pt x="746868" y="578024"/>
                  <a:pt x="670949" y="578024"/>
                </a:cubicBezTo>
                <a:close/>
                <a:moveTo>
                  <a:pt x="521600" y="546955"/>
                </a:moveTo>
                <a:lnTo>
                  <a:pt x="670949" y="546955"/>
                </a:lnTo>
                <a:cubicBezTo>
                  <a:pt x="771760" y="546955"/>
                  <a:pt x="801630" y="578024"/>
                  <a:pt x="847679" y="735856"/>
                </a:cubicBezTo>
                <a:lnTo>
                  <a:pt x="873815" y="848948"/>
                </a:lnTo>
                <a:cubicBezTo>
                  <a:pt x="882527" y="884988"/>
                  <a:pt x="870082" y="923514"/>
                  <a:pt x="841456" y="947127"/>
                </a:cubicBezTo>
                <a:cubicBezTo>
                  <a:pt x="729444" y="1040335"/>
                  <a:pt x="586318" y="1092531"/>
                  <a:pt x="439457" y="1095016"/>
                </a:cubicBezTo>
                <a:cubicBezTo>
                  <a:pt x="292597" y="1095016"/>
                  <a:pt x="148226" y="1044063"/>
                  <a:pt x="34969" y="950855"/>
                </a:cubicBezTo>
                <a:cubicBezTo>
                  <a:pt x="7588" y="927243"/>
                  <a:pt x="-6102" y="889960"/>
                  <a:pt x="2610" y="853919"/>
                </a:cubicBezTo>
                <a:lnTo>
                  <a:pt x="27502" y="740827"/>
                </a:lnTo>
                <a:cubicBezTo>
                  <a:pt x="71062" y="582996"/>
                  <a:pt x="99687" y="550684"/>
                  <a:pt x="201743" y="549441"/>
                </a:cubicBezTo>
                <a:lnTo>
                  <a:pt x="349848" y="549441"/>
                </a:lnTo>
                <a:cubicBezTo>
                  <a:pt x="364783" y="549441"/>
                  <a:pt x="377228" y="555655"/>
                  <a:pt x="384696" y="568082"/>
                </a:cubicBezTo>
                <a:lnTo>
                  <a:pt x="425767" y="637677"/>
                </a:lnTo>
                <a:cubicBezTo>
                  <a:pt x="428256" y="643891"/>
                  <a:pt x="434479" y="643891"/>
                  <a:pt x="435724" y="643891"/>
                </a:cubicBezTo>
                <a:cubicBezTo>
                  <a:pt x="439457" y="643891"/>
                  <a:pt x="444436" y="643891"/>
                  <a:pt x="448169" y="637677"/>
                </a:cubicBezTo>
                <a:lnTo>
                  <a:pt x="487996" y="566840"/>
                </a:lnTo>
                <a:cubicBezTo>
                  <a:pt x="495463" y="555655"/>
                  <a:pt x="507909" y="548198"/>
                  <a:pt x="521600" y="546955"/>
                </a:cubicBezTo>
                <a:close/>
                <a:moveTo>
                  <a:pt x="553974" y="184979"/>
                </a:moveTo>
                <a:cubicBezTo>
                  <a:pt x="459665" y="302929"/>
                  <a:pt x="311997" y="325278"/>
                  <a:pt x="263601" y="330244"/>
                </a:cubicBezTo>
                <a:cubicBezTo>
                  <a:pt x="268565" y="371216"/>
                  <a:pt x="289661" y="410947"/>
                  <a:pt x="323165" y="439503"/>
                </a:cubicBezTo>
                <a:cubicBezTo>
                  <a:pt x="356669" y="469301"/>
                  <a:pt x="401342" y="484200"/>
                  <a:pt x="447256" y="480475"/>
                </a:cubicBezTo>
                <a:cubicBezTo>
                  <a:pt x="535360" y="474267"/>
                  <a:pt x="604851" y="399773"/>
                  <a:pt x="604851" y="310379"/>
                </a:cubicBezTo>
                <a:cubicBezTo>
                  <a:pt x="608574" y="240850"/>
                  <a:pt x="575069" y="202361"/>
                  <a:pt x="553974" y="184979"/>
                </a:cubicBezTo>
                <a:close/>
                <a:moveTo>
                  <a:pt x="550251" y="153940"/>
                </a:moveTo>
                <a:cubicBezTo>
                  <a:pt x="558937" y="151457"/>
                  <a:pt x="566383" y="155181"/>
                  <a:pt x="573828" y="160148"/>
                </a:cubicBezTo>
                <a:cubicBezTo>
                  <a:pt x="598646" y="181255"/>
                  <a:pt x="640837" y="228435"/>
                  <a:pt x="637114" y="311620"/>
                </a:cubicBezTo>
                <a:cubicBezTo>
                  <a:pt x="635873" y="415913"/>
                  <a:pt x="553974" y="504065"/>
                  <a:pt x="449737" y="511515"/>
                </a:cubicBezTo>
                <a:cubicBezTo>
                  <a:pt x="443533" y="512756"/>
                  <a:pt x="439810" y="512756"/>
                  <a:pt x="434847" y="512756"/>
                </a:cubicBezTo>
                <a:cubicBezTo>
                  <a:pt x="385210" y="512756"/>
                  <a:pt x="339297" y="496616"/>
                  <a:pt x="300829" y="463093"/>
                </a:cubicBezTo>
                <a:cubicBezTo>
                  <a:pt x="259879" y="427087"/>
                  <a:pt x="235061" y="376183"/>
                  <a:pt x="230097" y="321553"/>
                </a:cubicBezTo>
                <a:cubicBezTo>
                  <a:pt x="230097" y="316587"/>
                  <a:pt x="232579" y="310379"/>
                  <a:pt x="236302" y="305413"/>
                </a:cubicBezTo>
                <a:cubicBezTo>
                  <a:pt x="241265" y="301688"/>
                  <a:pt x="246229" y="297963"/>
                  <a:pt x="252433" y="297963"/>
                </a:cubicBezTo>
                <a:cubicBezTo>
                  <a:pt x="282215" y="296721"/>
                  <a:pt x="434847" y="283064"/>
                  <a:pt x="527915" y="165114"/>
                </a:cubicBezTo>
                <a:cubicBezTo>
                  <a:pt x="534119" y="157665"/>
                  <a:pt x="541565" y="153940"/>
                  <a:pt x="550251" y="153940"/>
                </a:cubicBezTo>
                <a:close/>
                <a:moveTo>
                  <a:pt x="426136" y="150"/>
                </a:moveTo>
                <a:cubicBezTo>
                  <a:pt x="500772" y="-2351"/>
                  <a:pt x="570433" y="26416"/>
                  <a:pt x="625166" y="78949"/>
                </a:cubicBezTo>
                <a:cubicBezTo>
                  <a:pt x="679900" y="132732"/>
                  <a:pt x="710998" y="207778"/>
                  <a:pt x="710998" y="285325"/>
                </a:cubicBezTo>
                <a:lnTo>
                  <a:pt x="712242" y="417907"/>
                </a:lnTo>
                <a:cubicBezTo>
                  <a:pt x="712242" y="477944"/>
                  <a:pt x="663728" y="527974"/>
                  <a:pt x="604019" y="527974"/>
                </a:cubicBezTo>
                <a:lnTo>
                  <a:pt x="543066" y="527974"/>
                </a:lnTo>
                <a:cubicBezTo>
                  <a:pt x="534359" y="527974"/>
                  <a:pt x="526895" y="520470"/>
                  <a:pt x="526895" y="512965"/>
                </a:cubicBezTo>
                <a:cubicBezTo>
                  <a:pt x="526895" y="502959"/>
                  <a:pt x="534359" y="496705"/>
                  <a:pt x="543066" y="496705"/>
                </a:cubicBezTo>
                <a:lnTo>
                  <a:pt x="604019" y="495454"/>
                </a:lnTo>
                <a:cubicBezTo>
                  <a:pt x="646313" y="495454"/>
                  <a:pt x="679900" y="461684"/>
                  <a:pt x="679900" y="417907"/>
                </a:cubicBezTo>
                <a:lnTo>
                  <a:pt x="679900" y="285325"/>
                </a:lnTo>
                <a:cubicBezTo>
                  <a:pt x="678656" y="216533"/>
                  <a:pt x="650045" y="150242"/>
                  <a:pt x="601531" y="102713"/>
                </a:cubicBezTo>
                <a:cubicBezTo>
                  <a:pt x="554262" y="55184"/>
                  <a:pt x="493309" y="31419"/>
                  <a:pt x="427380" y="31419"/>
                </a:cubicBezTo>
                <a:cubicBezTo>
                  <a:pt x="284327" y="35172"/>
                  <a:pt x="191031" y="147741"/>
                  <a:pt x="191031" y="311591"/>
                </a:cubicBezTo>
                <a:lnTo>
                  <a:pt x="192275" y="421659"/>
                </a:lnTo>
                <a:cubicBezTo>
                  <a:pt x="192275" y="462934"/>
                  <a:pt x="225862" y="497956"/>
                  <a:pt x="269400" y="497956"/>
                </a:cubicBezTo>
                <a:lnTo>
                  <a:pt x="329109" y="496705"/>
                </a:lnTo>
                <a:cubicBezTo>
                  <a:pt x="337816" y="496705"/>
                  <a:pt x="345280" y="504210"/>
                  <a:pt x="345280" y="512965"/>
                </a:cubicBezTo>
                <a:cubicBezTo>
                  <a:pt x="345280" y="521720"/>
                  <a:pt x="337816" y="529225"/>
                  <a:pt x="329109" y="529225"/>
                </a:cubicBezTo>
                <a:lnTo>
                  <a:pt x="269400" y="529225"/>
                </a:lnTo>
                <a:cubicBezTo>
                  <a:pt x="208447" y="529225"/>
                  <a:pt x="159933" y="481696"/>
                  <a:pt x="159933" y="421659"/>
                </a:cubicBezTo>
                <a:lnTo>
                  <a:pt x="158689" y="311591"/>
                </a:lnTo>
                <a:cubicBezTo>
                  <a:pt x="158689" y="131481"/>
                  <a:pt x="268156" y="3903"/>
                  <a:pt x="426136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B6A4FE26-522A-C54C-B01B-197433E5F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0900" y="3980858"/>
            <a:ext cx="876550" cy="1096153"/>
          </a:xfrm>
          <a:custGeom>
            <a:avLst/>
            <a:gdLst>
              <a:gd name="connsiteX0" fmla="*/ 670949 w 876550"/>
              <a:gd name="connsiteY0" fmla="*/ 579161 h 1096153"/>
              <a:gd name="connsiteX1" fmla="*/ 521600 w 876550"/>
              <a:gd name="connsiteY1" fmla="*/ 580404 h 1096153"/>
              <a:gd name="connsiteX2" fmla="*/ 515377 w 876550"/>
              <a:gd name="connsiteY2" fmla="*/ 584133 h 1096153"/>
              <a:gd name="connsiteX3" fmla="*/ 475550 w 876550"/>
              <a:gd name="connsiteY3" fmla="*/ 654970 h 1096153"/>
              <a:gd name="connsiteX4" fmla="*/ 436968 w 876550"/>
              <a:gd name="connsiteY4" fmla="*/ 677340 h 1096153"/>
              <a:gd name="connsiteX5" fmla="*/ 398386 w 876550"/>
              <a:gd name="connsiteY5" fmla="*/ 654970 h 1096153"/>
              <a:gd name="connsiteX6" fmla="*/ 357315 w 876550"/>
              <a:gd name="connsiteY6" fmla="*/ 585375 h 1096153"/>
              <a:gd name="connsiteX7" fmla="*/ 351092 w 876550"/>
              <a:gd name="connsiteY7" fmla="*/ 581647 h 1096153"/>
              <a:gd name="connsiteX8" fmla="*/ 201743 w 876550"/>
              <a:gd name="connsiteY8" fmla="*/ 582890 h 1096153"/>
              <a:gd name="connsiteX9" fmla="*/ 58616 w 876550"/>
              <a:gd name="connsiteY9" fmla="*/ 749421 h 1096153"/>
              <a:gd name="connsiteX10" fmla="*/ 33725 w 876550"/>
              <a:gd name="connsiteY10" fmla="*/ 862513 h 1096153"/>
              <a:gd name="connsiteX11" fmla="*/ 56127 w 876550"/>
              <a:gd name="connsiteY11" fmla="*/ 927137 h 1096153"/>
              <a:gd name="connsiteX12" fmla="*/ 186808 w 876550"/>
              <a:gd name="connsiteY12" fmla="*/ 1009160 h 1096153"/>
              <a:gd name="connsiteX13" fmla="*/ 185563 w 876550"/>
              <a:gd name="connsiteY13" fmla="*/ 801617 h 1096153"/>
              <a:gd name="connsiteX14" fmla="*/ 201743 w 876550"/>
              <a:gd name="connsiteY14" fmla="*/ 785461 h 1096153"/>
              <a:gd name="connsiteX15" fmla="*/ 217922 w 876550"/>
              <a:gd name="connsiteY15" fmla="*/ 801617 h 1096153"/>
              <a:gd name="connsiteX16" fmla="*/ 219167 w 876550"/>
              <a:gd name="connsiteY16" fmla="*/ 1022830 h 1096153"/>
              <a:gd name="connsiteX17" fmla="*/ 439457 w 876550"/>
              <a:gd name="connsiteY17" fmla="*/ 1063841 h 1096153"/>
              <a:gd name="connsiteX18" fmla="*/ 658503 w 876550"/>
              <a:gd name="connsiteY18" fmla="*/ 1020345 h 1096153"/>
              <a:gd name="connsiteX19" fmla="*/ 657259 w 876550"/>
              <a:gd name="connsiteY19" fmla="*/ 799132 h 1096153"/>
              <a:gd name="connsiteX20" fmla="*/ 673438 w 876550"/>
              <a:gd name="connsiteY20" fmla="*/ 782976 h 1096153"/>
              <a:gd name="connsiteX21" fmla="*/ 689618 w 876550"/>
              <a:gd name="connsiteY21" fmla="*/ 799132 h 1096153"/>
              <a:gd name="connsiteX22" fmla="*/ 690862 w 876550"/>
              <a:gd name="connsiteY22" fmla="*/ 1006674 h 1096153"/>
              <a:gd name="connsiteX23" fmla="*/ 820298 w 876550"/>
              <a:gd name="connsiteY23" fmla="*/ 923409 h 1096153"/>
              <a:gd name="connsiteX24" fmla="*/ 842701 w 876550"/>
              <a:gd name="connsiteY24" fmla="*/ 857542 h 1096153"/>
              <a:gd name="connsiteX25" fmla="*/ 816565 w 876550"/>
              <a:gd name="connsiteY25" fmla="*/ 745693 h 1096153"/>
              <a:gd name="connsiteX26" fmla="*/ 670949 w 876550"/>
              <a:gd name="connsiteY26" fmla="*/ 579161 h 1096153"/>
              <a:gd name="connsiteX27" fmla="*/ 521600 w 876550"/>
              <a:gd name="connsiteY27" fmla="*/ 548092 h 1096153"/>
              <a:gd name="connsiteX28" fmla="*/ 670949 w 876550"/>
              <a:gd name="connsiteY28" fmla="*/ 548092 h 1096153"/>
              <a:gd name="connsiteX29" fmla="*/ 847679 w 876550"/>
              <a:gd name="connsiteY29" fmla="*/ 736993 h 1096153"/>
              <a:gd name="connsiteX30" fmla="*/ 873815 w 876550"/>
              <a:gd name="connsiteY30" fmla="*/ 850085 h 1096153"/>
              <a:gd name="connsiteX31" fmla="*/ 841456 w 876550"/>
              <a:gd name="connsiteY31" fmla="*/ 947021 h 1096153"/>
              <a:gd name="connsiteX32" fmla="*/ 439457 w 876550"/>
              <a:gd name="connsiteY32" fmla="*/ 1096153 h 1096153"/>
              <a:gd name="connsiteX33" fmla="*/ 34969 w 876550"/>
              <a:gd name="connsiteY33" fmla="*/ 951992 h 1096153"/>
              <a:gd name="connsiteX34" fmla="*/ 2610 w 876550"/>
              <a:gd name="connsiteY34" fmla="*/ 855056 h 1096153"/>
              <a:gd name="connsiteX35" fmla="*/ 27502 w 876550"/>
              <a:gd name="connsiteY35" fmla="*/ 741964 h 1096153"/>
              <a:gd name="connsiteX36" fmla="*/ 201743 w 876550"/>
              <a:gd name="connsiteY36" fmla="*/ 550578 h 1096153"/>
              <a:gd name="connsiteX37" fmla="*/ 349848 w 876550"/>
              <a:gd name="connsiteY37" fmla="*/ 549335 h 1096153"/>
              <a:gd name="connsiteX38" fmla="*/ 384696 w 876550"/>
              <a:gd name="connsiteY38" fmla="*/ 569219 h 1096153"/>
              <a:gd name="connsiteX39" fmla="*/ 425767 w 876550"/>
              <a:gd name="connsiteY39" fmla="*/ 638814 h 1096153"/>
              <a:gd name="connsiteX40" fmla="*/ 435724 w 876550"/>
              <a:gd name="connsiteY40" fmla="*/ 645028 h 1096153"/>
              <a:gd name="connsiteX41" fmla="*/ 448169 w 876550"/>
              <a:gd name="connsiteY41" fmla="*/ 638814 h 1096153"/>
              <a:gd name="connsiteX42" fmla="*/ 487996 w 876550"/>
              <a:gd name="connsiteY42" fmla="*/ 567977 h 1096153"/>
              <a:gd name="connsiteX43" fmla="*/ 521600 w 876550"/>
              <a:gd name="connsiteY43" fmla="*/ 548092 h 1096153"/>
              <a:gd name="connsiteX44" fmla="*/ 553974 w 876550"/>
              <a:gd name="connsiteY44" fmla="*/ 186117 h 1096153"/>
              <a:gd name="connsiteX45" fmla="*/ 263601 w 876550"/>
              <a:gd name="connsiteY45" fmla="*/ 330141 h 1096153"/>
              <a:gd name="connsiteX46" fmla="*/ 323165 w 876550"/>
              <a:gd name="connsiteY46" fmla="*/ 440641 h 1096153"/>
              <a:gd name="connsiteX47" fmla="*/ 447256 w 876550"/>
              <a:gd name="connsiteY47" fmla="*/ 481613 h 1096153"/>
              <a:gd name="connsiteX48" fmla="*/ 604851 w 876550"/>
              <a:gd name="connsiteY48" fmla="*/ 311517 h 1096153"/>
              <a:gd name="connsiteX49" fmla="*/ 553974 w 876550"/>
              <a:gd name="connsiteY49" fmla="*/ 186117 h 1096153"/>
              <a:gd name="connsiteX50" fmla="*/ 550251 w 876550"/>
              <a:gd name="connsiteY50" fmla="*/ 155078 h 1096153"/>
              <a:gd name="connsiteX51" fmla="*/ 573828 w 876550"/>
              <a:gd name="connsiteY51" fmla="*/ 161286 h 1096153"/>
              <a:gd name="connsiteX52" fmla="*/ 637114 w 876550"/>
              <a:gd name="connsiteY52" fmla="*/ 312758 h 1096153"/>
              <a:gd name="connsiteX53" fmla="*/ 449737 w 876550"/>
              <a:gd name="connsiteY53" fmla="*/ 512653 h 1096153"/>
              <a:gd name="connsiteX54" fmla="*/ 434847 w 876550"/>
              <a:gd name="connsiteY54" fmla="*/ 513894 h 1096153"/>
              <a:gd name="connsiteX55" fmla="*/ 300829 w 876550"/>
              <a:gd name="connsiteY55" fmla="*/ 464231 h 1096153"/>
              <a:gd name="connsiteX56" fmla="*/ 230097 w 876550"/>
              <a:gd name="connsiteY56" fmla="*/ 322691 h 1096153"/>
              <a:gd name="connsiteX57" fmla="*/ 236302 w 876550"/>
              <a:gd name="connsiteY57" fmla="*/ 306551 h 1096153"/>
              <a:gd name="connsiteX58" fmla="*/ 252433 w 876550"/>
              <a:gd name="connsiteY58" fmla="*/ 299101 h 1096153"/>
              <a:gd name="connsiteX59" fmla="*/ 527915 w 876550"/>
              <a:gd name="connsiteY59" fmla="*/ 166252 h 1096153"/>
              <a:gd name="connsiteX60" fmla="*/ 550251 w 876550"/>
              <a:gd name="connsiteY60" fmla="*/ 155078 h 1096153"/>
              <a:gd name="connsiteX61" fmla="*/ 426136 w 876550"/>
              <a:gd name="connsiteY61" fmla="*/ 39 h 1096153"/>
              <a:gd name="connsiteX62" fmla="*/ 625166 w 876550"/>
              <a:gd name="connsiteY62" fmla="*/ 80088 h 1096153"/>
              <a:gd name="connsiteX63" fmla="*/ 710998 w 876550"/>
              <a:gd name="connsiteY63" fmla="*/ 286464 h 1096153"/>
              <a:gd name="connsiteX64" fmla="*/ 712242 w 876550"/>
              <a:gd name="connsiteY64" fmla="*/ 419046 h 1096153"/>
              <a:gd name="connsiteX65" fmla="*/ 604019 w 876550"/>
              <a:gd name="connsiteY65" fmla="*/ 529113 h 1096153"/>
              <a:gd name="connsiteX66" fmla="*/ 543066 w 876550"/>
              <a:gd name="connsiteY66" fmla="*/ 529113 h 1096153"/>
              <a:gd name="connsiteX67" fmla="*/ 526895 w 876550"/>
              <a:gd name="connsiteY67" fmla="*/ 512853 h 1096153"/>
              <a:gd name="connsiteX68" fmla="*/ 543066 w 876550"/>
              <a:gd name="connsiteY68" fmla="*/ 496593 h 1096153"/>
              <a:gd name="connsiteX69" fmla="*/ 604019 w 876550"/>
              <a:gd name="connsiteY69" fmla="*/ 496593 h 1096153"/>
              <a:gd name="connsiteX70" fmla="*/ 679900 w 876550"/>
              <a:gd name="connsiteY70" fmla="*/ 419046 h 1096153"/>
              <a:gd name="connsiteX71" fmla="*/ 679900 w 876550"/>
              <a:gd name="connsiteY71" fmla="*/ 286464 h 1096153"/>
              <a:gd name="connsiteX72" fmla="*/ 601531 w 876550"/>
              <a:gd name="connsiteY72" fmla="*/ 103852 h 1096153"/>
              <a:gd name="connsiteX73" fmla="*/ 427380 w 876550"/>
              <a:gd name="connsiteY73" fmla="*/ 32559 h 1096153"/>
              <a:gd name="connsiteX74" fmla="*/ 191031 w 876550"/>
              <a:gd name="connsiteY74" fmla="*/ 312730 h 1096153"/>
              <a:gd name="connsiteX75" fmla="*/ 192275 w 876550"/>
              <a:gd name="connsiteY75" fmla="*/ 422798 h 1096153"/>
              <a:gd name="connsiteX76" fmla="*/ 269400 w 876550"/>
              <a:gd name="connsiteY76" fmla="*/ 499095 h 1096153"/>
              <a:gd name="connsiteX77" fmla="*/ 329109 w 876550"/>
              <a:gd name="connsiteY77" fmla="*/ 497844 h 1096153"/>
              <a:gd name="connsiteX78" fmla="*/ 345280 w 876550"/>
              <a:gd name="connsiteY78" fmla="*/ 514104 h 1096153"/>
              <a:gd name="connsiteX79" fmla="*/ 329109 w 876550"/>
              <a:gd name="connsiteY79" fmla="*/ 530364 h 1096153"/>
              <a:gd name="connsiteX80" fmla="*/ 269400 w 876550"/>
              <a:gd name="connsiteY80" fmla="*/ 530364 h 1096153"/>
              <a:gd name="connsiteX81" fmla="*/ 159933 w 876550"/>
              <a:gd name="connsiteY81" fmla="*/ 422798 h 1096153"/>
              <a:gd name="connsiteX82" fmla="*/ 158689 w 876550"/>
              <a:gd name="connsiteY82" fmla="*/ 312730 h 1096153"/>
              <a:gd name="connsiteX83" fmla="*/ 426136 w 876550"/>
              <a:gd name="connsiteY83" fmla="*/ 39 h 109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876550" h="1096153">
                <a:moveTo>
                  <a:pt x="670949" y="579161"/>
                </a:moveTo>
                <a:lnTo>
                  <a:pt x="521600" y="580404"/>
                </a:lnTo>
                <a:cubicBezTo>
                  <a:pt x="519110" y="580404"/>
                  <a:pt x="516621" y="581647"/>
                  <a:pt x="515377" y="584133"/>
                </a:cubicBezTo>
                <a:lnTo>
                  <a:pt x="475550" y="654970"/>
                </a:lnTo>
                <a:cubicBezTo>
                  <a:pt x="468083" y="668641"/>
                  <a:pt x="453148" y="677340"/>
                  <a:pt x="436968" y="677340"/>
                </a:cubicBezTo>
                <a:cubicBezTo>
                  <a:pt x="420789" y="677340"/>
                  <a:pt x="405854" y="669884"/>
                  <a:pt x="398386" y="654970"/>
                </a:cubicBezTo>
                <a:lnTo>
                  <a:pt x="357315" y="585375"/>
                </a:lnTo>
                <a:cubicBezTo>
                  <a:pt x="356070" y="582890"/>
                  <a:pt x="353581" y="581647"/>
                  <a:pt x="351092" y="581647"/>
                </a:cubicBezTo>
                <a:lnTo>
                  <a:pt x="201743" y="582890"/>
                </a:lnTo>
                <a:cubicBezTo>
                  <a:pt x="125823" y="582890"/>
                  <a:pt x="102176" y="590346"/>
                  <a:pt x="58616" y="749421"/>
                </a:cubicBezTo>
                <a:lnTo>
                  <a:pt x="33725" y="862513"/>
                </a:lnTo>
                <a:cubicBezTo>
                  <a:pt x="27502" y="886125"/>
                  <a:pt x="36214" y="912224"/>
                  <a:pt x="56127" y="927137"/>
                </a:cubicBezTo>
                <a:cubicBezTo>
                  <a:pt x="95953" y="960692"/>
                  <a:pt x="140758" y="988033"/>
                  <a:pt x="186808" y="1009160"/>
                </a:cubicBezTo>
                <a:lnTo>
                  <a:pt x="185563" y="801617"/>
                </a:lnTo>
                <a:cubicBezTo>
                  <a:pt x="185563" y="792918"/>
                  <a:pt x="193031" y="785461"/>
                  <a:pt x="201743" y="785461"/>
                </a:cubicBezTo>
                <a:cubicBezTo>
                  <a:pt x="210455" y="785461"/>
                  <a:pt x="217922" y="792918"/>
                  <a:pt x="217922" y="801617"/>
                </a:cubicBezTo>
                <a:lnTo>
                  <a:pt x="219167" y="1022830"/>
                </a:lnTo>
                <a:cubicBezTo>
                  <a:pt x="288863" y="1050171"/>
                  <a:pt x="363538" y="1063841"/>
                  <a:pt x="439457" y="1063841"/>
                </a:cubicBezTo>
                <a:cubicBezTo>
                  <a:pt x="514132" y="1062599"/>
                  <a:pt x="590051" y="1047685"/>
                  <a:pt x="658503" y="1020345"/>
                </a:cubicBezTo>
                <a:lnTo>
                  <a:pt x="657259" y="799132"/>
                </a:lnTo>
                <a:cubicBezTo>
                  <a:pt x="657259" y="790432"/>
                  <a:pt x="664726" y="782976"/>
                  <a:pt x="673438" y="782976"/>
                </a:cubicBezTo>
                <a:cubicBezTo>
                  <a:pt x="682150" y="782976"/>
                  <a:pt x="689618" y="790432"/>
                  <a:pt x="689618" y="799132"/>
                </a:cubicBezTo>
                <a:lnTo>
                  <a:pt x="690862" y="1006674"/>
                </a:lnTo>
                <a:cubicBezTo>
                  <a:pt x="736912" y="984304"/>
                  <a:pt x="781716" y="956963"/>
                  <a:pt x="820298" y="923409"/>
                </a:cubicBezTo>
                <a:cubicBezTo>
                  <a:pt x="840212" y="907253"/>
                  <a:pt x="847679" y="882397"/>
                  <a:pt x="842701" y="857542"/>
                </a:cubicBezTo>
                <a:lnTo>
                  <a:pt x="816565" y="745693"/>
                </a:lnTo>
                <a:cubicBezTo>
                  <a:pt x="770515" y="586618"/>
                  <a:pt x="746868" y="579161"/>
                  <a:pt x="670949" y="579161"/>
                </a:cubicBezTo>
                <a:close/>
                <a:moveTo>
                  <a:pt x="521600" y="548092"/>
                </a:moveTo>
                <a:lnTo>
                  <a:pt x="670949" y="548092"/>
                </a:lnTo>
                <a:cubicBezTo>
                  <a:pt x="771760" y="548092"/>
                  <a:pt x="801630" y="579161"/>
                  <a:pt x="847679" y="736993"/>
                </a:cubicBezTo>
                <a:lnTo>
                  <a:pt x="873815" y="850085"/>
                </a:lnTo>
                <a:cubicBezTo>
                  <a:pt x="882527" y="886125"/>
                  <a:pt x="870082" y="923409"/>
                  <a:pt x="841456" y="947021"/>
                </a:cubicBezTo>
                <a:cubicBezTo>
                  <a:pt x="729444" y="1041472"/>
                  <a:pt x="586318" y="1093668"/>
                  <a:pt x="439457" y="1096153"/>
                </a:cubicBezTo>
                <a:cubicBezTo>
                  <a:pt x="292597" y="1096153"/>
                  <a:pt x="148226" y="1045200"/>
                  <a:pt x="34969" y="951992"/>
                </a:cubicBezTo>
                <a:cubicBezTo>
                  <a:pt x="7588" y="928380"/>
                  <a:pt x="-6102" y="891097"/>
                  <a:pt x="2610" y="855056"/>
                </a:cubicBezTo>
                <a:lnTo>
                  <a:pt x="27502" y="741964"/>
                </a:lnTo>
                <a:cubicBezTo>
                  <a:pt x="71062" y="584133"/>
                  <a:pt x="99687" y="551821"/>
                  <a:pt x="201743" y="550578"/>
                </a:cubicBezTo>
                <a:lnTo>
                  <a:pt x="349848" y="549335"/>
                </a:lnTo>
                <a:cubicBezTo>
                  <a:pt x="364783" y="549335"/>
                  <a:pt x="377228" y="556792"/>
                  <a:pt x="384696" y="569219"/>
                </a:cubicBezTo>
                <a:lnTo>
                  <a:pt x="425767" y="638814"/>
                </a:lnTo>
                <a:cubicBezTo>
                  <a:pt x="428256" y="645028"/>
                  <a:pt x="434479" y="645028"/>
                  <a:pt x="435724" y="645028"/>
                </a:cubicBezTo>
                <a:cubicBezTo>
                  <a:pt x="439457" y="645028"/>
                  <a:pt x="444436" y="645028"/>
                  <a:pt x="448169" y="638814"/>
                </a:cubicBezTo>
                <a:lnTo>
                  <a:pt x="487996" y="567977"/>
                </a:lnTo>
                <a:cubicBezTo>
                  <a:pt x="495463" y="555549"/>
                  <a:pt x="507909" y="549335"/>
                  <a:pt x="521600" y="548092"/>
                </a:cubicBezTo>
                <a:close/>
                <a:moveTo>
                  <a:pt x="553974" y="186117"/>
                </a:moveTo>
                <a:cubicBezTo>
                  <a:pt x="459665" y="302826"/>
                  <a:pt x="311997" y="326416"/>
                  <a:pt x="263601" y="330141"/>
                </a:cubicBezTo>
                <a:cubicBezTo>
                  <a:pt x="268565" y="372354"/>
                  <a:pt x="289661" y="412085"/>
                  <a:pt x="323165" y="440641"/>
                </a:cubicBezTo>
                <a:cubicBezTo>
                  <a:pt x="356669" y="470439"/>
                  <a:pt x="401342" y="485338"/>
                  <a:pt x="447256" y="481613"/>
                </a:cubicBezTo>
                <a:cubicBezTo>
                  <a:pt x="535360" y="475405"/>
                  <a:pt x="604851" y="400911"/>
                  <a:pt x="604851" y="311517"/>
                </a:cubicBezTo>
                <a:cubicBezTo>
                  <a:pt x="608574" y="241988"/>
                  <a:pt x="575069" y="203500"/>
                  <a:pt x="553974" y="186117"/>
                </a:cubicBezTo>
                <a:close/>
                <a:moveTo>
                  <a:pt x="550251" y="155078"/>
                </a:moveTo>
                <a:cubicBezTo>
                  <a:pt x="558937" y="152595"/>
                  <a:pt x="566383" y="156320"/>
                  <a:pt x="573828" y="161286"/>
                </a:cubicBezTo>
                <a:cubicBezTo>
                  <a:pt x="598646" y="182393"/>
                  <a:pt x="640837" y="229573"/>
                  <a:pt x="637114" y="312758"/>
                </a:cubicBezTo>
                <a:cubicBezTo>
                  <a:pt x="635873" y="417051"/>
                  <a:pt x="553974" y="505203"/>
                  <a:pt x="449737" y="512653"/>
                </a:cubicBezTo>
                <a:cubicBezTo>
                  <a:pt x="443533" y="513894"/>
                  <a:pt x="439810" y="513894"/>
                  <a:pt x="434847" y="513894"/>
                </a:cubicBezTo>
                <a:cubicBezTo>
                  <a:pt x="385210" y="513894"/>
                  <a:pt x="339297" y="496512"/>
                  <a:pt x="300829" y="464231"/>
                </a:cubicBezTo>
                <a:cubicBezTo>
                  <a:pt x="259879" y="428225"/>
                  <a:pt x="235061" y="377321"/>
                  <a:pt x="230097" y="322691"/>
                </a:cubicBezTo>
                <a:cubicBezTo>
                  <a:pt x="230097" y="316483"/>
                  <a:pt x="232579" y="311517"/>
                  <a:pt x="236302" y="306551"/>
                </a:cubicBezTo>
                <a:cubicBezTo>
                  <a:pt x="241265" y="302826"/>
                  <a:pt x="246229" y="299101"/>
                  <a:pt x="252433" y="299101"/>
                </a:cubicBezTo>
                <a:cubicBezTo>
                  <a:pt x="282215" y="297859"/>
                  <a:pt x="434847" y="284202"/>
                  <a:pt x="527915" y="166252"/>
                </a:cubicBezTo>
                <a:cubicBezTo>
                  <a:pt x="534119" y="158803"/>
                  <a:pt x="541565" y="155078"/>
                  <a:pt x="550251" y="155078"/>
                </a:cubicBezTo>
                <a:close/>
                <a:moveTo>
                  <a:pt x="426136" y="39"/>
                </a:moveTo>
                <a:cubicBezTo>
                  <a:pt x="500772" y="-1212"/>
                  <a:pt x="570433" y="27556"/>
                  <a:pt x="625166" y="80088"/>
                </a:cubicBezTo>
                <a:cubicBezTo>
                  <a:pt x="679900" y="133871"/>
                  <a:pt x="710998" y="208917"/>
                  <a:pt x="710998" y="286464"/>
                </a:cubicBezTo>
                <a:lnTo>
                  <a:pt x="712242" y="419046"/>
                </a:lnTo>
                <a:cubicBezTo>
                  <a:pt x="712242" y="479083"/>
                  <a:pt x="663728" y="529113"/>
                  <a:pt x="604019" y="529113"/>
                </a:cubicBezTo>
                <a:lnTo>
                  <a:pt x="543066" y="529113"/>
                </a:lnTo>
                <a:cubicBezTo>
                  <a:pt x="534359" y="529113"/>
                  <a:pt x="526895" y="521609"/>
                  <a:pt x="526895" y="512853"/>
                </a:cubicBezTo>
                <a:cubicBezTo>
                  <a:pt x="526895" y="504098"/>
                  <a:pt x="534359" y="496593"/>
                  <a:pt x="543066" y="496593"/>
                </a:cubicBezTo>
                <a:lnTo>
                  <a:pt x="604019" y="496593"/>
                </a:lnTo>
                <a:cubicBezTo>
                  <a:pt x="646313" y="496593"/>
                  <a:pt x="679900" y="461572"/>
                  <a:pt x="679900" y="419046"/>
                </a:cubicBezTo>
                <a:lnTo>
                  <a:pt x="679900" y="286464"/>
                </a:lnTo>
                <a:cubicBezTo>
                  <a:pt x="678656" y="217672"/>
                  <a:pt x="650045" y="151382"/>
                  <a:pt x="601531" y="103852"/>
                </a:cubicBezTo>
                <a:cubicBezTo>
                  <a:pt x="554262" y="56323"/>
                  <a:pt x="493309" y="32559"/>
                  <a:pt x="427380" y="32559"/>
                </a:cubicBezTo>
                <a:cubicBezTo>
                  <a:pt x="284327" y="36311"/>
                  <a:pt x="191031" y="148880"/>
                  <a:pt x="191031" y="312730"/>
                </a:cubicBezTo>
                <a:lnTo>
                  <a:pt x="192275" y="422798"/>
                </a:lnTo>
                <a:cubicBezTo>
                  <a:pt x="192275" y="464073"/>
                  <a:pt x="225862" y="499095"/>
                  <a:pt x="269400" y="499095"/>
                </a:cubicBezTo>
                <a:lnTo>
                  <a:pt x="329109" y="497844"/>
                </a:lnTo>
                <a:cubicBezTo>
                  <a:pt x="337816" y="497844"/>
                  <a:pt x="345280" y="505349"/>
                  <a:pt x="345280" y="514104"/>
                </a:cubicBezTo>
                <a:cubicBezTo>
                  <a:pt x="345280" y="522859"/>
                  <a:pt x="337816" y="530364"/>
                  <a:pt x="329109" y="530364"/>
                </a:cubicBezTo>
                <a:lnTo>
                  <a:pt x="269400" y="530364"/>
                </a:lnTo>
                <a:cubicBezTo>
                  <a:pt x="208447" y="530364"/>
                  <a:pt x="159933" y="482835"/>
                  <a:pt x="159933" y="422798"/>
                </a:cubicBezTo>
                <a:lnTo>
                  <a:pt x="158689" y="312730"/>
                </a:lnTo>
                <a:cubicBezTo>
                  <a:pt x="158689" y="132620"/>
                  <a:pt x="268156" y="5042"/>
                  <a:pt x="42613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4653894-DEB7-9C41-8077-189CB2A6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225" y="3980858"/>
            <a:ext cx="878054" cy="1096153"/>
          </a:xfrm>
          <a:custGeom>
            <a:avLst/>
            <a:gdLst>
              <a:gd name="connsiteX0" fmla="*/ 672650 w 878054"/>
              <a:gd name="connsiteY0" fmla="*/ 579161 h 1096153"/>
              <a:gd name="connsiteX1" fmla="*/ 523092 w 878054"/>
              <a:gd name="connsiteY1" fmla="*/ 580404 h 1096153"/>
              <a:gd name="connsiteX2" fmla="*/ 516860 w 878054"/>
              <a:gd name="connsiteY2" fmla="*/ 584133 h 1096153"/>
              <a:gd name="connsiteX3" fmla="*/ 476978 w 878054"/>
              <a:gd name="connsiteY3" fmla="*/ 654970 h 1096153"/>
              <a:gd name="connsiteX4" fmla="*/ 438342 w 878054"/>
              <a:gd name="connsiteY4" fmla="*/ 677340 h 1096153"/>
              <a:gd name="connsiteX5" fmla="*/ 399706 w 878054"/>
              <a:gd name="connsiteY5" fmla="*/ 654970 h 1096153"/>
              <a:gd name="connsiteX6" fmla="*/ 357331 w 878054"/>
              <a:gd name="connsiteY6" fmla="*/ 585375 h 1096153"/>
              <a:gd name="connsiteX7" fmla="*/ 352345 w 878054"/>
              <a:gd name="connsiteY7" fmla="*/ 581647 h 1096153"/>
              <a:gd name="connsiteX8" fmla="*/ 202787 w 878054"/>
              <a:gd name="connsiteY8" fmla="*/ 582890 h 1096153"/>
              <a:gd name="connsiteX9" fmla="*/ 59460 w 878054"/>
              <a:gd name="connsiteY9" fmla="*/ 749421 h 1096153"/>
              <a:gd name="connsiteX10" fmla="*/ 34533 w 878054"/>
              <a:gd name="connsiteY10" fmla="*/ 862513 h 1096153"/>
              <a:gd name="connsiteX11" fmla="*/ 55721 w 878054"/>
              <a:gd name="connsiteY11" fmla="*/ 927137 h 1096153"/>
              <a:gd name="connsiteX12" fmla="*/ 187831 w 878054"/>
              <a:gd name="connsiteY12" fmla="*/ 1009160 h 1096153"/>
              <a:gd name="connsiteX13" fmla="*/ 186585 w 878054"/>
              <a:gd name="connsiteY13" fmla="*/ 801617 h 1096153"/>
              <a:gd name="connsiteX14" fmla="*/ 202787 w 878054"/>
              <a:gd name="connsiteY14" fmla="*/ 785461 h 1096153"/>
              <a:gd name="connsiteX15" fmla="*/ 218989 w 878054"/>
              <a:gd name="connsiteY15" fmla="*/ 801617 h 1096153"/>
              <a:gd name="connsiteX16" fmla="*/ 220235 w 878054"/>
              <a:gd name="connsiteY16" fmla="*/ 1022830 h 1096153"/>
              <a:gd name="connsiteX17" fmla="*/ 439588 w 878054"/>
              <a:gd name="connsiteY17" fmla="*/ 1063841 h 1096153"/>
              <a:gd name="connsiteX18" fmla="*/ 660187 w 878054"/>
              <a:gd name="connsiteY18" fmla="*/ 1020345 h 1096153"/>
              <a:gd name="connsiteX19" fmla="*/ 658941 w 878054"/>
              <a:gd name="connsiteY19" fmla="*/ 799132 h 1096153"/>
              <a:gd name="connsiteX20" fmla="*/ 675143 w 878054"/>
              <a:gd name="connsiteY20" fmla="*/ 782976 h 1096153"/>
              <a:gd name="connsiteX21" fmla="*/ 691345 w 878054"/>
              <a:gd name="connsiteY21" fmla="*/ 799132 h 1096153"/>
              <a:gd name="connsiteX22" fmla="*/ 692591 w 878054"/>
              <a:gd name="connsiteY22" fmla="*/ 1006674 h 1096153"/>
              <a:gd name="connsiteX23" fmla="*/ 823455 w 878054"/>
              <a:gd name="connsiteY23" fmla="*/ 923409 h 1096153"/>
              <a:gd name="connsiteX24" fmla="*/ 844643 w 878054"/>
              <a:gd name="connsiteY24" fmla="*/ 857542 h 1096153"/>
              <a:gd name="connsiteX25" fmla="*/ 818470 w 878054"/>
              <a:gd name="connsiteY25" fmla="*/ 745693 h 1096153"/>
              <a:gd name="connsiteX26" fmla="*/ 672650 w 878054"/>
              <a:gd name="connsiteY26" fmla="*/ 579161 h 1096153"/>
              <a:gd name="connsiteX27" fmla="*/ 523092 w 878054"/>
              <a:gd name="connsiteY27" fmla="*/ 548092 h 1096153"/>
              <a:gd name="connsiteX28" fmla="*/ 672650 w 878054"/>
              <a:gd name="connsiteY28" fmla="*/ 548092 h 1096153"/>
              <a:gd name="connsiteX29" fmla="*/ 848382 w 878054"/>
              <a:gd name="connsiteY29" fmla="*/ 736993 h 1096153"/>
              <a:gd name="connsiteX30" fmla="*/ 875801 w 878054"/>
              <a:gd name="connsiteY30" fmla="*/ 850085 h 1096153"/>
              <a:gd name="connsiteX31" fmla="*/ 843396 w 878054"/>
              <a:gd name="connsiteY31" fmla="*/ 947021 h 1096153"/>
              <a:gd name="connsiteX32" fmla="*/ 439588 w 878054"/>
              <a:gd name="connsiteY32" fmla="*/ 1096153 h 1096153"/>
              <a:gd name="connsiteX33" fmla="*/ 35780 w 878054"/>
              <a:gd name="connsiteY33" fmla="*/ 951992 h 1096153"/>
              <a:gd name="connsiteX34" fmla="*/ 2129 w 878054"/>
              <a:gd name="connsiteY34" fmla="*/ 855056 h 1096153"/>
              <a:gd name="connsiteX35" fmla="*/ 28302 w 878054"/>
              <a:gd name="connsiteY35" fmla="*/ 741964 h 1096153"/>
              <a:gd name="connsiteX36" fmla="*/ 202787 w 878054"/>
              <a:gd name="connsiteY36" fmla="*/ 550578 h 1096153"/>
              <a:gd name="connsiteX37" fmla="*/ 352345 w 878054"/>
              <a:gd name="connsiteY37" fmla="*/ 549335 h 1096153"/>
              <a:gd name="connsiteX38" fmla="*/ 385996 w 878054"/>
              <a:gd name="connsiteY38" fmla="*/ 569219 h 1096153"/>
              <a:gd name="connsiteX39" fmla="*/ 427125 w 878054"/>
              <a:gd name="connsiteY39" fmla="*/ 638814 h 1096153"/>
              <a:gd name="connsiteX40" fmla="*/ 438342 w 878054"/>
              <a:gd name="connsiteY40" fmla="*/ 645028 h 1096153"/>
              <a:gd name="connsiteX41" fmla="*/ 449559 w 878054"/>
              <a:gd name="connsiteY41" fmla="*/ 638814 h 1096153"/>
              <a:gd name="connsiteX42" fmla="*/ 488195 w 878054"/>
              <a:gd name="connsiteY42" fmla="*/ 567977 h 1096153"/>
              <a:gd name="connsiteX43" fmla="*/ 523092 w 878054"/>
              <a:gd name="connsiteY43" fmla="*/ 548092 h 1096153"/>
              <a:gd name="connsiteX44" fmla="*/ 554723 w 878054"/>
              <a:gd name="connsiteY44" fmla="*/ 186117 h 1096153"/>
              <a:gd name="connsiteX45" fmla="*/ 264354 w 878054"/>
              <a:gd name="connsiteY45" fmla="*/ 330141 h 1096153"/>
              <a:gd name="connsiteX46" fmla="*/ 322676 w 878054"/>
              <a:gd name="connsiteY46" fmla="*/ 440641 h 1096153"/>
              <a:gd name="connsiteX47" fmla="*/ 446766 w 878054"/>
              <a:gd name="connsiteY47" fmla="*/ 481613 h 1096153"/>
              <a:gd name="connsiteX48" fmla="*/ 605600 w 878054"/>
              <a:gd name="connsiteY48" fmla="*/ 311517 h 1096153"/>
              <a:gd name="connsiteX49" fmla="*/ 554723 w 878054"/>
              <a:gd name="connsiteY49" fmla="*/ 186117 h 1096153"/>
              <a:gd name="connsiteX50" fmla="*/ 551001 w 878054"/>
              <a:gd name="connsiteY50" fmla="*/ 155078 h 1096153"/>
              <a:gd name="connsiteX51" fmla="*/ 574578 w 878054"/>
              <a:gd name="connsiteY51" fmla="*/ 161286 h 1096153"/>
              <a:gd name="connsiteX52" fmla="*/ 637863 w 878054"/>
              <a:gd name="connsiteY52" fmla="*/ 312758 h 1096153"/>
              <a:gd name="connsiteX53" fmla="*/ 449247 w 878054"/>
              <a:gd name="connsiteY53" fmla="*/ 512653 h 1096153"/>
              <a:gd name="connsiteX54" fmla="*/ 435598 w 878054"/>
              <a:gd name="connsiteY54" fmla="*/ 513894 h 1096153"/>
              <a:gd name="connsiteX55" fmla="*/ 302822 w 878054"/>
              <a:gd name="connsiteY55" fmla="*/ 464231 h 1096153"/>
              <a:gd name="connsiteX56" fmla="*/ 232091 w 878054"/>
              <a:gd name="connsiteY56" fmla="*/ 322691 h 1096153"/>
              <a:gd name="connsiteX57" fmla="*/ 237054 w 878054"/>
              <a:gd name="connsiteY57" fmla="*/ 306551 h 1096153"/>
              <a:gd name="connsiteX58" fmla="*/ 251945 w 878054"/>
              <a:gd name="connsiteY58" fmla="*/ 299101 h 1096153"/>
              <a:gd name="connsiteX59" fmla="*/ 529906 w 878054"/>
              <a:gd name="connsiteY59" fmla="*/ 166252 h 1096153"/>
              <a:gd name="connsiteX60" fmla="*/ 551001 w 878054"/>
              <a:gd name="connsiteY60" fmla="*/ 155078 h 1096153"/>
              <a:gd name="connsiteX61" fmla="*/ 427531 w 878054"/>
              <a:gd name="connsiteY61" fmla="*/ 39 h 1096153"/>
              <a:gd name="connsiteX62" fmla="*/ 624875 w 878054"/>
              <a:gd name="connsiteY62" fmla="*/ 80088 h 1096153"/>
              <a:gd name="connsiteX63" fmla="*/ 711757 w 878054"/>
              <a:gd name="connsiteY63" fmla="*/ 286464 h 1096153"/>
              <a:gd name="connsiteX64" fmla="*/ 712998 w 878054"/>
              <a:gd name="connsiteY64" fmla="*/ 419046 h 1096153"/>
              <a:gd name="connsiteX65" fmla="*/ 605017 w 878054"/>
              <a:gd name="connsiteY65" fmla="*/ 529113 h 1096153"/>
              <a:gd name="connsiteX66" fmla="*/ 544200 w 878054"/>
              <a:gd name="connsiteY66" fmla="*/ 529113 h 1096153"/>
              <a:gd name="connsiteX67" fmla="*/ 529306 w 878054"/>
              <a:gd name="connsiteY67" fmla="*/ 512853 h 1096153"/>
              <a:gd name="connsiteX68" fmla="*/ 544200 w 878054"/>
              <a:gd name="connsiteY68" fmla="*/ 496593 h 1096153"/>
              <a:gd name="connsiteX69" fmla="*/ 605017 w 878054"/>
              <a:gd name="connsiteY69" fmla="*/ 496593 h 1096153"/>
              <a:gd name="connsiteX70" fmla="*/ 680728 w 878054"/>
              <a:gd name="connsiteY70" fmla="*/ 419046 h 1096153"/>
              <a:gd name="connsiteX71" fmla="*/ 679487 w 878054"/>
              <a:gd name="connsiteY71" fmla="*/ 286464 h 1096153"/>
              <a:gd name="connsiteX72" fmla="*/ 602535 w 878054"/>
              <a:gd name="connsiteY72" fmla="*/ 103852 h 1096153"/>
              <a:gd name="connsiteX73" fmla="*/ 428772 w 878054"/>
              <a:gd name="connsiteY73" fmla="*/ 32559 h 1096153"/>
              <a:gd name="connsiteX74" fmla="*/ 192951 w 878054"/>
              <a:gd name="connsiteY74" fmla="*/ 312730 h 1096153"/>
              <a:gd name="connsiteX75" fmla="*/ 192951 w 878054"/>
              <a:gd name="connsiteY75" fmla="*/ 422798 h 1096153"/>
              <a:gd name="connsiteX76" fmla="*/ 269903 w 878054"/>
              <a:gd name="connsiteY76" fmla="*/ 499095 h 1096153"/>
              <a:gd name="connsiteX77" fmla="*/ 330720 w 878054"/>
              <a:gd name="connsiteY77" fmla="*/ 497844 h 1096153"/>
              <a:gd name="connsiteX78" fmla="*/ 346855 w 878054"/>
              <a:gd name="connsiteY78" fmla="*/ 514104 h 1096153"/>
              <a:gd name="connsiteX79" fmla="*/ 330720 w 878054"/>
              <a:gd name="connsiteY79" fmla="*/ 530364 h 1096153"/>
              <a:gd name="connsiteX80" fmla="*/ 269903 w 878054"/>
              <a:gd name="connsiteY80" fmla="*/ 530364 h 1096153"/>
              <a:gd name="connsiteX81" fmla="*/ 160681 w 878054"/>
              <a:gd name="connsiteY81" fmla="*/ 422798 h 1096153"/>
              <a:gd name="connsiteX82" fmla="*/ 160681 w 878054"/>
              <a:gd name="connsiteY82" fmla="*/ 312730 h 1096153"/>
              <a:gd name="connsiteX83" fmla="*/ 427531 w 878054"/>
              <a:gd name="connsiteY83" fmla="*/ 39 h 109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878054" h="1096153">
                <a:moveTo>
                  <a:pt x="672650" y="579161"/>
                </a:moveTo>
                <a:lnTo>
                  <a:pt x="523092" y="580404"/>
                </a:lnTo>
                <a:cubicBezTo>
                  <a:pt x="520599" y="580404"/>
                  <a:pt x="518106" y="581647"/>
                  <a:pt x="516860" y="584133"/>
                </a:cubicBezTo>
                <a:lnTo>
                  <a:pt x="476978" y="654970"/>
                </a:lnTo>
                <a:cubicBezTo>
                  <a:pt x="469500" y="668641"/>
                  <a:pt x="454544" y="677340"/>
                  <a:pt x="438342" y="677340"/>
                </a:cubicBezTo>
                <a:cubicBezTo>
                  <a:pt x="422139" y="677340"/>
                  <a:pt x="407184" y="669884"/>
                  <a:pt x="399706" y="654970"/>
                </a:cubicBezTo>
                <a:lnTo>
                  <a:pt x="357331" y="585375"/>
                </a:lnTo>
                <a:cubicBezTo>
                  <a:pt x="357331" y="582890"/>
                  <a:pt x="354838" y="581647"/>
                  <a:pt x="352345" y="581647"/>
                </a:cubicBezTo>
                <a:lnTo>
                  <a:pt x="202787" y="582890"/>
                </a:lnTo>
                <a:cubicBezTo>
                  <a:pt x="126761" y="582890"/>
                  <a:pt x="103081" y="590346"/>
                  <a:pt x="59460" y="749421"/>
                </a:cubicBezTo>
                <a:lnTo>
                  <a:pt x="34533" y="862513"/>
                </a:lnTo>
                <a:cubicBezTo>
                  <a:pt x="28302" y="886125"/>
                  <a:pt x="37026" y="912224"/>
                  <a:pt x="55721" y="927137"/>
                </a:cubicBezTo>
                <a:cubicBezTo>
                  <a:pt x="96849" y="960692"/>
                  <a:pt x="140471" y="988033"/>
                  <a:pt x="187831" y="1009160"/>
                </a:cubicBezTo>
                <a:lnTo>
                  <a:pt x="186585" y="801617"/>
                </a:lnTo>
                <a:cubicBezTo>
                  <a:pt x="186585" y="792918"/>
                  <a:pt x="192816" y="785461"/>
                  <a:pt x="202787" y="785461"/>
                </a:cubicBezTo>
                <a:cubicBezTo>
                  <a:pt x="211511" y="785461"/>
                  <a:pt x="218989" y="792918"/>
                  <a:pt x="218989" y="801617"/>
                </a:cubicBezTo>
                <a:lnTo>
                  <a:pt x="220235" y="1022830"/>
                </a:lnTo>
                <a:cubicBezTo>
                  <a:pt x="288783" y="1050171"/>
                  <a:pt x="364809" y="1063841"/>
                  <a:pt x="439588" y="1063841"/>
                </a:cubicBezTo>
                <a:cubicBezTo>
                  <a:pt x="516860" y="1062599"/>
                  <a:pt x="591639" y="1047685"/>
                  <a:pt x="660187" y="1020345"/>
                </a:cubicBezTo>
                <a:lnTo>
                  <a:pt x="658941" y="799132"/>
                </a:lnTo>
                <a:cubicBezTo>
                  <a:pt x="658941" y="790432"/>
                  <a:pt x="666419" y="782976"/>
                  <a:pt x="675143" y="782976"/>
                </a:cubicBezTo>
                <a:cubicBezTo>
                  <a:pt x="683867" y="782976"/>
                  <a:pt x="691345" y="790432"/>
                  <a:pt x="691345" y="799132"/>
                </a:cubicBezTo>
                <a:lnTo>
                  <a:pt x="692591" y="1006674"/>
                </a:lnTo>
                <a:cubicBezTo>
                  <a:pt x="738705" y="984304"/>
                  <a:pt x="783573" y="956963"/>
                  <a:pt x="823455" y="923409"/>
                </a:cubicBezTo>
                <a:cubicBezTo>
                  <a:pt x="842150" y="907253"/>
                  <a:pt x="850874" y="882397"/>
                  <a:pt x="844643" y="857542"/>
                </a:cubicBezTo>
                <a:lnTo>
                  <a:pt x="818470" y="745693"/>
                </a:lnTo>
                <a:cubicBezTo>
                  <a:pt x="772356" y="586618"/>
                  <a:pt x="748676" y="579161"/>
                  <a:pt x="672650" y="579161"/>
                </a:cubicBezTo>
                <a:close/>
                <a:moveTo>
                  <a:pt x="523092" y="548092"/>
                </a:moveTo>
                <a:lnTo>
                  <a:pt x="672650" y="548092"/>
                </a:lnTo>
                <a:cubicBezTo>
                  <a:pt x="773602" y="548092"/>
                  <a:pt x="803514" y="579161"/>
                  <a:pt x="848382" y="736993"/>
                </a:cubicBezTo>
                <a:lnTo>
                  <a:pt x="875801" y="850085"/>
                </a:lnTo>
                <a:cubicBezTo>
                  <a:pt x="883279" y="886125"/>
                  <a:pt x="872062" y="923409"/>
                  <a:pt x="843396" y="947021"/>
                </a:cubicBezTo>
                <a:cubicBezTo>
                  <a:pt x="729981" y="1041472"/>
                  <a:pt x="587900" y="1093668"/>
                  <a:pt x="439588" y="1096153"/>
                </a:cubicBezTo>
                <a:cubicBezTo>
                  <a:pt x="293768" y="1096153"/>
                  <a:pt x="150441" y="1045200"/>
                  <a:pt x="35780" y="951992"/>
                </a:cubicBezTo>
                <a:cubicBezTo>
                  <a:pt x="7114" y="928380"/>
                  <a:pt x="-5349" y="891097"/>
                  <a:pt x="2129" y="855056"/>
                </a:cubicBezTo>
                <a:lnTo>
                  <a:pt x="28302" y="741964"/>
                </a:lnTo>
                <a:cubicBezTo>
                  <a:pt x="71923" y="584133"/>
                  <a:pt x="100588" y="551821"/>
                  <a:pt x="202787" y="550578"/>
                </a:cubicBezTo>
                <a:lnTo>
                  <a:pt x="352345" y="549335"/>
                </a:lnTo>
                <a:cubicBezTo>
                  <a:pt x="366055" y="549335"/>
                  <a:pt x="378518" y="556792"/>
                  <a:pt x="385996" y="569219"/>
                </a:cubicBezTo>
                <a:lnTo>
                  <a:pt x="427125" y="638814"/>
                </a:lnTo>
                <a:cubicBezTo>
                  <a:pt x="430864" y="645028"/>
                  <a:pt x="435849" y="645028"/>
                  <a:pt x="438342" y="645028"/>
                </a:cubicBezTo>
                <a:cubicBezTo>
                  <a:pt x="439588" y="645028"/>
                  <a:pt x="445820" y="645028"/>
                  <a:pt x="449559" y="638814"/>
                </a:cubicBezTo>
                <a:lnTo>
                  <a:pt x="488195" y="567977"/>
                </a:lnTo>
                <a:cubicBezTo>
                  <a:pt x="496919" y="555549"/>
                  <a:pt x="509382" y="549335"/>
                  <a:pt x="523092" y="548092"/>
                </a:cubicBezTo>
                <a:close/>
                <a:moveTo>
                  <a:pt x="554723" y="186117"/>
                </a:moveTo>
                <a:cubicBezTo>
                  <a:pt x="460415" y="302826"/>
                  <a:pt x="311508" y="326416"/>
                  <a:pt x="264354" y="330141"/>
                </a:cubicBezTo>
                <a:cubicBezTo>
                  <a:pt x="269318" y="372354"/>
                  <a:pt x="290413" y="412085"/>
                  <a:pt x="322676" y="440641"/>
                </a:cubicBezTo>
                <a:cubicBezTo>
                  <a:pt x="357421" y="470439"/>
                  <a:pt x="402093" y="485338"/>
                  <a:pt x="446766" y="481613"/>
                </a:cubicBezTo>
                <a:cubicBezTo>
                  <a:pt x="534869" y="475405"/>
                  <a:pt x="605600" y="400911"/>
                  <a:pt x="605600" y="311517"/>
                </a:cubicBezTo>
                <a:cubicBezTo>
                  <a:pt x="609323" y="241988"/>
                  <a:pt x="574578" y="203500"/>
                  <a:pt x="554723" y="186117"/>
                </a:cubicBezTo>
                <a:close/>
                <a:moveTo>
                  <a:pt x="551001" y="155078"/>
                </a:moveTo>
                <a:cubicBezTo>
                  <a:pt x="559687" y="152595"/>
                  <a:pt x="568373" y="156320"/>
                  <a:pt x="574578" y="161286"/>
                </a:cubicBezTo>
                <a:cubicBezTo>
                  <a:pt x="599396" y="182393"/>
                  <a:pt x="641586" y="229573"/>
                  <a:pt x="637863" y="312758"/>
                </a:cubicBezTo>
                <a:cubicBezTo>
                  <a:pt x="636623" y="417051"/>
                  <a:pt x="554723" y="505203"/>
                  <a:pt x="449247" y="512653"/>
                </a:cubicBezTo>
                <a:cubicBezTo>
                  <a:pt x="445525" y="513894"/>
                  <a:pt x="440561" y="513894"/>
                  <a:pt x="435598" y="513894"/>
                </a:cubicBezTo>
                <a:cubicBezTo>
                  <a:pt x="387203" y="513894"/>
                  <a:pt x="338808" y="496512"/>
                  <a:pt x="302822" y="464231"/>
                </a:cubicBezTo>
                <a:cubicBezTo>
                  <a:pt x="260631" y="428225"/>
                  <a:pt x="235814" y="377321"/>
                  <a:pt x="232091" y="322691"/>
                </a:cubicBezTo>
                <a:cubicBezTo>
                  <a:pt x="230850" y="316483"/>
                  <a:pt x="233332" y="311517"/>
                  <a:pt x="237054" y="306551"/>
                </a:cubicBezTo>
                <a:cubicBezTo>
                  <a:pt x="240777" y="302826"/>
                  <a:pt x="245741" y="299101"/>
                  <a:pt x="251945" y="299101"/>
                </a:cubicBezTo>
                <a:cubicBezTo>
                  <a:pt x="281727" y="297859"/>
                  <a:pt x="435598" y="284202"/>
                  <a:pt x="529906" y="166252"/>
                </a:cubicBezTo>
                <a:cubicBezTo>
                  <a:pt x="534869" y="158803"/>
                  <a:pt x="542315" y="155078"/>
                  <a:pt x="551001" y="155078"/>
                </a:cubicBezTo>
                <a:close/>
                <a:moveTo>
                  <a:pt x="427531" y="39"/>
                </a:moveTo>
                <a:cubicBezTo>
                  <a:pt x="500759" y="-1212"/>
                  <a:pt x="571505" y="27556"/>
                  <a:pt x="624875" y="80088"/>
                </a:cubicBezTo>
                <a:cubicBezTo>
                  <a:pt x="679487" y="133871"/>
                  <a:pt x="711757" y="208917"/>
                  <a:pt x="711757" y="286464"/>
                </a:cubicBezTo>
                <a:lnTo>
                  <a:pt x="712998" y="419046"/>
                </a:lnTo>
                <a:cubicBezTo>
                  <a:pt x="712998" y="479083"/>
                  <a:pt x="664593" y="529113"/>
                  <a:pt x="605017" y="529113"/>
                </a:cubicBezTo>
                <a:lnTo>
                  <a:pt x="544200" y="529113"/>
                </a:lnTo>
                <a:cubicBezTo>
                  <a:pt x="535512" y="529113"/>
                  <a:pt x="529306" y="521609"/>
                  <a:pt x="529306" y="512853"/>
                </a:cubicBezTo>
                <a:cubicBezTo>
                  <a:pt x="529306" y="504098"/>
                  <a:pt x="535512" y="496593"/>
                  <a:pt x="544200" y="496593"/>
                </a:cubicBezTo>
                <a:lnTo>
                  <a:pt x="605017" y="496593"/>
                </a:lnTo>
                <a:cubicBezTo>
                  <a:pt x="647216" y="496593"/>
                  <a:pt x="680728" y="461572"/>
                  <a:pt x="680728" y="419046"/>
                </a:cubicBezTo>
                <a:lnTo>
                  <a:pt x="679487" y="286464"/>
                </a:lnTo>
                <a:cubicBezTo>
                  <a:pt x="679487" y="217672"/>
                  <a:pt x="650940" y="151382"/>
                  <a:pt x="602535" y="103852"/>
                </a:cubicBezTo>
                <a:cubicBezTo>
                  <a:pt x="555370" y="56323"/>
                  <a:pt x="493312" y="32559"/>
                  <a:pt x="428772" y="32559"/>
                </a:cubicBezTo>
                <a:cubicBezTo>
                  <a:pt x="286038" y="36311"/>
                  <a:pt x="191710" y="148880"/>
                  <a:pt x="192951" y="312730"/>
                </a:cubicBezTo>
                <a:lnTo>
                  <a:pt x="192951" y="422798"/>
                </a:lnTo>
                <a:cubicBezTo>
                  <a:pt x="194193" y="464073"/>
                  <a:pt x="227704" y="499095"/>
                  <a:pt x="269903" y="499095"/>
                </a:cubicBezTo>
                <a:lnTo>
                  <a:pt x="330720" y="497844"/>
                </a:lnTo>
                <a:cubicBezTo>
                  <a:pt x="339408" y="497844"/>
                  <a:pt x="346855" y="505349"/>
                  <a:pt x="346855" y="514104"/>
                </a:cubicBezTo>
                <a:cubicBezTo>
                  <a:pt x="346855" y="522859"/>
                  <a:pt x="339408" y="530364"/>
                  <a:pt x="330720" y="530364"/>
                </a:cubicBezTo>
                <a:lnTo>
                  <a:pt x="269903" y="530364"/>
                </a:lnTo>
                <a:cubicBezTo>
                  <a:pt x="210328" y="530364"/>
                  <a:pt x="161922" y="482835"/>
                  <a:pt x="160681" y="422798"/>
                </a:cubicBezTo>
                <a:lnTo>
                  <a:pt x="160681" y="312730"/>
                </a:lnTo>
                <a:cubicBezTo>
                  <a:pt x="159440" y="132620"/>
                  <a:pt x="269903" y="5042"/>
                  <a:pt x="427531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99A298D7-C8FC-2D48-B850-A92737EDF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795" y="3980858"/>
            <a:ext cx="878054" cy="1096153"/>
          </a:xfrm>
          <a:custGeom>
            <a:avLst/>
            <a:gdLst>
              <a:gd name="connsiteX0" fmla="*/ 672650 w 878054"/>
              <a:gd name="connsiteY0" fmla="*/ 579161 h 1096153"/>
              <a:gd name="connsiteX1" fmla="*/ 523092 w 878054"/>
              <a:gd name="connsiteY1" fmla="*/ 580404 h 1096153"/>
              <a:gd name="connsiteX2" fmla="*/ 516860 w 878054"/>
              <a:gd name="connsiteY2" fmla="*/ 584133 h 1096153"/>
              <a:gd name="connsiteX3" fmla="*/ 476978 w 878054"/>
              <a:gd name="connsiteY3" fmla="*/ 654970 h 1096153"/>
              <a:gd name="connsiteX4" fmla="*/ 438342 w 878054"/>
              <a:gd name="connsiteY4" fmla="*/ 677340 h 1096153"/>
              <a:gd name="connsiteX5" fmla="*/ 399706 w 878054"/>
              <a:gd name="connsiteY5" fmla="*/ 654970 h 1096153"/>
              <a:gd name="connsiteX6" fmla="*/ 358577 w 878054"/>
              <a:gd name="connsiteY6" fmla="*/ 585375 h 1096153"/>
              <a:gd name="connsiteX7" fmla="*/ 352345 w 878054"/>
              <a:gd name="connsiteY7" fmla="*/ 581647 h 1096153"/>
              <a:gd name="connsiteX8" fmla="*/ 202787 w 878054"/>
              <a:gd name="connsiteY8" fmla="*/ 582890 h 1096153"/>
              <a:gd name="connsiteX9" fmla="*/ 58213 w 878054"/>
              <a:gd name="connsiteY9" fmla="*/ 749421 h 1096153"/>
              <a:gd name="connsiteX10" fmla="*/ 34533 w 878054"/>
              <a:gd name="connsiteY10" fmla="*/ 862513 h 1096153"/>
              <a:gd name="connsiteX11" fmla="*/ 55721 w 878054"/>
              <a:gd name="connsiteY11" fmla="*/ 927137 h 1096153"/>
              <a:gd name="connsiteX12" fmla="*/ 187831 w 878054"/>
              <a:gd name="connsiteY12" fmla="*/ 1009160 h 1096153"/>
              <a:gd name="connsiteX13" fmla="*/ 186585 w 878054"/>
              <a:gd name="connsiteY13" fmla="*/ 801617 h 1096153"/>
              <a:gd name="connsiteX14" fmla="*/ 202787 w 878054"/>
              <a:gd name="connsiteY14" fmla="*/ 785461 h 1096153"/>
              <a:gd name="connsiteX15" fmla="*/ 217743 w 878054"/>
              <a:gd name="connsiteY15" fmla="*/ 801617 h 1096153"/>
              <a:gd name="connsiteX16" fmla="*/ 218989 w 878054"/>
              <a:gd name="connsiteY16" fmla="*/ 1022830 h 1096153"/>
              <a:gd name="connsiteX17" fmla="*/ 439588 w 878054"/>
              <a:gd name="connsiteY17" fmla="*/ 1063841 h 1096153"/>
              <a:gd name="connsiteX18" fmla="*/ 660187 w 878054"/>
              <a:gd name="connsiteY18" fmla="*/ 1020345 h 1096153"/>
              <a:gd name="connsiteX19" fmla="*/ 658941 w 878054"/>
              <a:gd name="connsiteY19" fmla="*/ 799132 h 1096153"/>
              <a:gd name="connsiteX20" fmla="*/ 675143 w 878054"/>
              <a:gd name="connsiteY20" fmla="*/ 782976 h 1096153"/>
              <a:gd name="connsiteX21" fmla="*/ 691345 w 878054"/>
              <a:gd name="connsiteY21" fmla="*/ 799132 h 1096153"/>
              <a:gd name="connsiteX22" fmla="*/ 691345 w 878054"/>
              <a:gd name="connsiteY22" fmla="*/ 1006674 h 1096153"/>
              <a:gd name="connsiteX23" fmla="*/ 822209 w 878054"/>
              <a:gd name="connsiteY23" fmla="*/ 923409 h 1096153"/>
              <a:gd name="connsiteX24" fmla="*/ 844643 w 878054"/>
              <a:gd name="connsiteY24" fmla="*/ 857542 h 1096153"/>
              <a:gd name="connsiteX25" fmla="*/ 817224 w 878054"/>
              <a:gd name="connsiteY25" fmla="*/ 745693 h 1096153"/>
              <a:gd name="connsiteX26" fmla="*/ 672650 w 878054"/>
              <a:gd name="connsiteY26" fmla="*/ 579161 h 1096153"/>
              <a:gd name="connsiteX27" fmla="*/ 523092 w 878054"/>
              <a:gd name="connsiteY27" fmla="*/ 548092 h 1096153"/>
              <a:gd name="connsiteX28" fmla="*/ 672650 w 878054"/>
              <a:gd name="connsiteY28" fmla="*/ 548092 h 1096153"/>
              <a:gd name="connsiteX29" fmla="*/ 848382 w 878054"/>
              <a:gd name="connsiteY29" fmla="*/ 736993 h 1096153"/>
              <a:gd name="connsiteX30" fmla="*/ 875801 w 878054"/>
              <a:gd name="connsiteY30" fmla="*/ 850085 h 1096153"/>
              <a:gd name="connsiteX31" fmla="*/ 843396 w 878054"/>
              <a:gd name="connsiteY31" fmla="*/ 947021 h 1096153"/>
              <a:gd name="connsiteX32" fmla="*/ 439588 w 878054"/>
              <a:gd name="connsiteY32" fmla="*/ 1096153 h 1096153"/>
              <a:gd name="connsiteX33" fmla="*/ 35780 w 878054"/>
              <a:gd name="connsiteY33" fmla="*/ 951992 h 1096153"/>
              <a:gd name="connsiteX34" fmla="*/ 2129 w 878054"/>
              <a:gd name="connsiteY34" fmla="*/ 855056 h 1096153"/>
              <a:gd name="connsiteX35" fmla="*/ 27055 w 878054"/>
              <a:gd name="connsiteY35" fmla="*/ 741964 h 1096153"/>
              <a:gd name="connsiteX36" fmla="*/ 202787 w 878054"/>
              <a:gd name="connsiteY36" fmla="*/ 550578 h 1096153"/>
              <a:gd name="connsiteX37" fmla="*/ 352345 w 878054"/>
              <a:gd name="connsiteY37" fmla="*/ 549335 h 1096153"/>
              <a:gd name="connsiteX38" fmla="*/ 385996 w 878054"/>
              <a:gd name="connsiteY38" fmla="*/ 569219 h 1096153"/>
              <a:gd name="connsiteX39" fmla="*/ 425878 w 878054"/>
              <a:gd name="connsiteY39" fmla="*/ 638814 h 1096153"/>
              <a:gd name="connsiteX40" fmla="*/ 438342 w 878054"/>
              <a:gd name="connsiteY40" fmla="*/ 645028 h 1096153"/>
              <a:gd name="connsiteX41" fmla="*/ 448312 w 878054"/>
              <a:gd name="connsiteY41" fmla="*/ 638814 h 1096153"/>
              <a:gd name="connsiteX42" fmla="*/ 489441 w 878054"/>
              <a:gd name="connsiteY42" fmla="*/ 567977 h 1096153"/>
              <a:gd name="connsiteX43" fmla="*/ 523092 w 878054"/>
              <a:gd name="connsiteY43" fmla="*/ 548092 h 1096153"/>
              <a:gd name="connsiteX44" fmla="*/ 548970 w 878054"/>
              <a:gd name="connsiteY44" fmla="*/ 186117 h 1096153"/>
              <a:gd name="connsiteX45" fmla="*/ 257721 w 878054"/>
              <a:gd name="connsiteY45" fmla="*/ 330141 h 1096153"/>
              <a:gd name="connsiteX46" fmla="*/ 317465 w 878054"/>
              <a:gd name="connsiteY46" fmla="*/ 440641 h 1096153"/>
              <a:gd name="connsiteX47" fmla="*/ 441930 w 878054"/>
              <a:gd name="connsiteY47" fmla="*/ 481613 h 1096153"/>
              <a:gd name="connsiteX48" fmla="*/ 601246 w 878054"/>
              <a:gd name="connsiteY48" fmla="*/ 311517 h 1096153"/>
              <a:gd name="connsiteX49" fmla="*/ 548970 w 878054"/>
              <a:gd name="connsiteY49" fmla="*/ 186117 h 1096153"/>
              <a:gd name="connsiteX50" fmla="*/ 546481 w 878054"/>
              <a:gd name="connsiteY50" fmla="*/ 155078 h 1096153"/>
              <a:gd name="connsiteX51" fmla="*/ 570130 w 878054"/>
              <a:gd name="connsiteY51" fmla="*/ 161286 h 1096153"/>
              <a:gd name="connsiteX52" fmla="*/ 632362 w 878054"/>
              <a:gd name="connsiteY52" fmla="*/ 312758 h 1096153"/>
              <a:gd name="connsiteX53" fmla="*/ 444419 w 878054"/>
              <a:gd name="connsiteY53" fmla="*/ 512653 h 1096153"/>
              <a:gd name="connsiteX54" fmla="*/ 430728 w 878054"/>
              <a:gd name="connsiteY54" fmla="*/ 513894 h 1096153"/>
              <a:gd name="connsiteX55" fmla="*/ 296305 w 878054"/>
              <a:gd name="connsiteY55" fmla="*/ 464231 h 1096153"/>
              <a:gd name="connsiteX56" fmla="*/ 225360 w 878054"/>
              <a:gd name="connsiteY56" fmla="*/ 322691 h 1096153"/>
              <a:gd name="connsiteX57" fmla="*/ 231583 w 878054"/>
              <a:gd name="connsiteY57" fmla="*/ 306551 h 1096153"/>
              <a:gd name="connsiteX58" fmla="*/ 246519 w 878054"/>
              <a:gd name="connsiteY58" fmla="*/ 299101 h 1096153"/>
              <a:gd name="connsiteX59" fmla="*/ 525322 w 878054"/>
              <a:gd name="connsiteY59" fmla="*/ 166252 h 1096153"/>
              <a:gd name="connsiteX60" fmla="*/ 546481 w 878054"/>
              <a:gd name="connsiteY60" fmla="*/ 155078 h 1096153"/>
              <a:gd name="connsiteX61" fmla="*/ 421399 w 878054"/>
              <a:gd name="connsiteY61" fmla="*/ 39 h 1096153"/>
              <a:gd name="connsiteX62" fmla="*/ 620429 w 878054"/>
              <a:gd name="connsiteY62" fmla="*/ 80088 h 1096153"/>
              <a:gd name="connsiteX63" fmla="*/ 707505 w 878054"/>
              <a:gd name="connsiteY63" fmla="*/ 286464 h 1096153"/>
              <a:gd name="connsiteX64" fmla="*/ 707505 w 878054"/>
              <a:gd name="connsiteY64" fmla="*/ 419046 h 1096153"/>
              <a:gd name="connsiteX65" fmla="*/ 600526 w 878054"/>
              <a:gd name="connsiteY65" fmla="*/ 529113 h 1096153"/>
              <a:gd name="connsiteX66" fmla="*/ 539573 w 878054"/>
              <a:gd name="connsiteY66" fmla="*/ 529113 h 1096153"/>
              <a:gd name="connsiteX67" fmla="*/ 523402 w 878054"/>
              <a:gd name="connsiteY67" fmla="*/ 512853 h 1096153"/>
              <a:gd name="connsiteX68" fmla="*/ 539573 w 878054"/>
              <a:gd name="connsiteY68" fmla="*/ 496593 h 1096153"/>
              <a:gd name="connsiteX69" fmla="*/ 600526 w 878054"/>
              <a:gd name="connsiteY69" fmla="*/ 496593 h 1096153"/>
              <a:gd name="connsiteX70" fmla="*/ 676407 w 878054"/>
              <a:gd name="connsiteY70" fmla="*/ 419046 h 1096153"/>
              <a:gd name="connsiteX71" fmla="*/ 675163 w 878054"/>
              <a:gd name="connsiteY71" fmla="*/ 286464 h 1096153"/>
              <a:gd name="connsiteX72" fmla="*/ 598038 w 878054"/>
              <a:gd name="connsiteY72" fmla="*/ 103852 h 1096153"/>
              <a:gd name="connsiteX73" fmla="*/ 422643 w 878054"/>
              <a:gd name="connsiteY73" fmla="*/ 32559 h 1096153"/>
              <a:gd name="connsiteX74" fmla="*/ 187538 w 878054"/>
              <a:gd name="connsiteY74" fmla="*/ 312730 h 1096153"/>
              <a:gd name="connsiteX75" fmla="*/ 187538 w 878054"/>
              <a:gd name="connsiteY75" fmla="*/ 422798 h 1096153"/>
              <a:gd name="connsiteX76" fmla="*/ 264663 w 878054"/>
              <a:gd name="connsiteY76" fmla="*/ 499095 h 1096153"/>
              <a:gd name="connsiteX77" fmla="*/ 325616 w 878054"/>
              <a:gd name="connsiteY77" fmla="*/ 497844 h 1096153"/>
              <a:gd name="connsiteX78" fmla="*/ 341787 w 878054"/>
              <a:gd name="connsiteY78" fmla="*/ 514104 h 1096153"/>
              <a:gd name="connsiteX79" fmla="*/ 325616 w 878054"/>
              <a:gd name="connsiteY79" fmla="*/ 530364 h 1096153"/>
              <a:gd name="connsiteX80" fmla="*/ 264663 w 878054"/>
              <a:gd name="connsiteY80" fmla="*/ 530364 h 1096153"/>
              <a:gd name="connsiteX81" fmla="*/ 155196 w 878054"/>
              <a:gd name="connsiteY81" fmla="*/ 422798 h 1096153"/>
              <a:gd name="connsiteX82" fmla="*/ 155196 w 878054"/>
              <a:gd name="connsiteY82" fmla="*/ 312730 h 1096153"/>
              <a:gd name="connsiteX83" fmla="*/ 421399 w 878054"/>
              <a:gd name="connsiteY83" fmla="*/ 39 h 109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878054" h="1096153">
                <a:moveTo>
                  <a:pt x="672650" y="579161"/>
                </a:moveTo>
                <a:lnTo>
                  <a:pt x="523092" y="580404"/>
                </a:lnTo>
                <a:cubicBezTo>
                  <a:pt x="520599" y="580404"/>
                  <a:pt x="518106" y="581647"/>
                  <a:pt x="516860" y="584133"/>
                </a:cubicBezTo>
                <a:lnTo>
                  <a:pt x="476978" y="654970"/>
                </a:lnTo>
                <a:cubicBezTo>
                  <a:pt x="468253" y="668641"/>
                  <a:pt x="453298" y="677340"/>
                  <a:pt x="438342" y="677340"/>
                </a:cubicBezTo>
                <a:cubicBezTo>
                  <a:pt x="422139" y="677340"/>
                  <a:pt x="407184" y="669884"/>
                  <a:pt x="399706" y="654970"/>
                </a:cubicBezTo>
                <a:lnTo>
                  <a:pt x="358577" y="585375"/>
                </a:lnTo>
                <a:cubicBezTo>
                  <a:pt x="356084" y="582890"/>
                  <a:pt x="353592" y="581647"/>
                  <a:pt x="352345" y="581647"/>
                </a:cubicBezTo>
                <a:lnTo>
                  <a:pt x="202787" y="582890"/>
                </a:lnTo>
                <a:cubicBezTo>
                  <a:pt x="126761" y="582890"/>
                  <a:pt x="103081" y="590346"/>
                  <a:pt x="58213" y="749421"/>
                </a:cubicBezTo>
                <a:lnTo>
                  <a:pt x="34533" y="862513"/>
                </a:lnTo>
                <a:cubicBezTo>
                  <a:pt x="28302" y="886125"/>
                  <a:pt x="37026" y="912224"/>
                  <a:pt x="55721" y="927137"/>
                </a:cubicBezTo>
                <a:cubicBezTo>
                  <a:pt x="96849" y="960692"/>
                  <a:pt x="140471" y="988033"/>
                  <a:pt x="187831" y="1009160"/>
                </a:cubicBezTo>
                <a:lnTo>
                  <a:pt x="186585" y="801617"/>
                </a:lnTo>
                <a:cubicBezTo>
                  <a:pt x="186585" y="792918"/>
                  <a:pt x="194063" y="785461"/>
                  <a:pt x="202787" y="785461"/>
                </a:cubicBezTo>
                <a:cubicBezTo>
                  <a:pt x="210265" y="785461"/>
                  <a:pt x="217743" y="792918"/>
                  <a:pt x="217743" y="801617"/>
                </a:cubicBezTo>
                <a:lnTo>
                  <a:pt x="218989" y="1022830"/>
                </a:lnTo>
                <a:cubicBezTo>
                  <a:pt x="288783" y="1050171"/>
                  <a:pt x="364809" y="1063841"/>
                  <a:pt x="439588" y="1063841"/>
                </a:cubicBezTo>
                <a:cubicBezTo>
                  <a:pt x="515614" y="1062599"/>
                  <a:pt x="590393" y="1047685"/>
                  <a:pt x="660187" y="1020345"/>
                </a:cubicBezTo>
                <a:lnTo>
                  <a:pt x="658941" y="799132"/>
                </a:lnTo>
                <a:cubicBezTo>
                  <a:pt x="658941" y="790432"/>
                  <a:pt x="666419" y="782976"/>
                  <a:pt x="675143" y="782976"/>
                </a:cubicBezTo>
                <a:cubicBezTo>
                  <a:pt x="683867" y="782976"/>
                  <a:pt x="691345" y="790432"/>
                  <a:pt x="691345" y="799132"/>
                </a:cubicBezTo>
                <a:lnTo>
                  <a:pt x="691345" y="1006674"/>
                </a:lnTo>
                <a:cubicBezTo>
                  <a:pt x="738705" y="984304"/>
                  <a:pt x="782327" y="956963"/>
                  <a:pt x="822209" y="923409"/>
                </a:cubicBezTo>
                <a:cubicBezTo>
                  <a:pt x="840904" y="907253"/>
                  <a:pt x="849628" y="882397"/>
                  <a:pt x="844643" y="857542"/>
                </a:cubicBezTo>
                <a:lnTo>
                  <a:pt x="817224" y="745693"/>
                </a:lnTo>
                <a:cubicBezTo>
                  <a:pt x="772356" y="586618"/>
                  <a:pt x="748676" y="579161"/>
                  <a:pt x="672650" y="579161"/>
                </a:cubicBezTo>
                <a:close/>
                <a:moveTo>
                  <a:pt x="523092" y="548092"/>
                </a:moveTo>
                <a:lnTo>
                  <a:pt x="672650" y="548092"/>
                </a:lnTo>
                <a:cubicBezTo>
                  <a:pt x="773602" y="548092"/>
                  <a:pt x="803514" y="579161"/>
                  <a:pt x="848382" y="736993"/>
                </a:cubicBezTo>
                <a:lnTo>
                  <a:pt x="875801" y="850085"/>
                </a:lnTo>
                <a:cubicBezTo>
                  <a:pt x="883279" y="886125"/>
                  <a:pt x="872062" y="923409"/>
                  <a:pt x="843396" y="947021"/>
                </a:cubicBezTo>
                <a:cubicBezTo>
                  <a:pt x="731227" y="1041472"/>
                  <a:pt x="587900" y="1093668"/>
                  <a:pt x="439588" y="1096153"/>
                </a:cubicBezTo>
                <a:cubicBezTo>
                  <a:pt x="293768" y="1096153"/>
                  <a:pt x="149195" y="1045200"/>
                  <a:pt x="35780" y="951992"/>
                </a:cubicBezTo>
                <a:cubicBezTo>
                  <a:pt x="7114" y="928380"/>
                  <a:pt x="-5349" y="891097"/>
                  <a:pt x="2129" y="855056"/>
                </a:cubicBezTo>
                <a:lnTo>
                  <a:pt x="27055" y="741964"/>
                </a:lnTo>
                <a:cubicBezTo>
                  <a:pt x="71923" y="584133"/>
                  <a:pt x="100588" y="551821"/>
                  <a:pt x="202787" y="550578"/>
                </a:cubicBezTo>
                <a:lnTo>
                  <a:pt x="352345" y="549335"/>
                </a:lnTo>
                <a:cubicBezTo>
                  <a:pt x="366055" y="549335"/>
                  <a:pt x="378518" y="556792"/>
                  <a:pt x="385996" y="569219"/>
                </a:cubicBezTo>
                <a:lnTo>
                  <a:pt x="425878" y="638814"/>
                </a:lnTo>
                <a:cubicBezTo>
                  <a:pt x="429617" y="645028"/>
                  <a:pt x="435849" y="645028"/>
                  <a:pt x="438342" y="645028"/>
                </a:cubicBezTo>
                <a:cubicBezTo>
                  <a:pt x="439588" y="645028"/>
                  <a:pt x="445820" y="645028"/>
                  <a:pt x="448312" y="638814"/>
                </a:cubicBezTo>
                <a:lnTo>
                  <a:pt x="489441" y="567977"/>
                </a:lnTo>
                <a:cubicBezTo>
                  <a:pt x="495673" y="555549"/>
                  <a:pt x="509382" y="549335"/>
                  <a:pt x="523092" y="548092"/>
                </a:cubicBezTo>
                <a:close/>
                <a:moveTo>
                  <a:pt x="548970" y="186117"/>
                </a:moveTo>
                <a:cubicBezTo>
                  <a:pt x="455621" y="302826"/>
                  <a:pt x="307507" y="326416"/>
                  <a:pt x="257721" y="330141"/>
                </a:cubicBezTo>
                <a:cubicBezTo>
                  <a:pt x="263944" y="372354"/>
                  <a:pt x="285103" y="412085"/>
                  <a:pt x="317465" y="440641"/>
                </a:cubicBezTo>
                <a:cubicBezTo>
                  <a:pt x="352315" y="470439"/>
                  <a:pt x="397122" y="485338"/>
                  <a:pt x="441930" y="481613"/>
                </a:cubicBezTo>
                <a:cubicBezTo>
                  <a:pt x="530301" y="475405"/>
                  <a:pt x="600001" y="400911"/>
                  <a:pt x="601246" y="311517"/>
                </a:cubicBezTo>
                <a:cubicBezTo>
                  <a:pt x="604980" y="241988"/>
                  <a:pt x="570130" y="203500"/>
                  <a:pt x="548970" y="186117"/>
                </a:cubicBezTo>
                <a:close/>
                <a:moveTo>
                  <a:pt x="546481" y="155078"/>
                </a:moveTo>
                <a:cubicBezTo>
                  <a:pt x="553949" y="152595"/>
                  <a:pt x="562662" y="156320"/>
                  <a:pt x="570130" y="161286"/>
                </a:cubicBezTo>
                <a:cubicBezTo>
                  <a:pt x="595023" y="182393"/>
                  <a:pt x="636096" y="229573"/>
                  <a:pt x="632362" y="312758"/>
                </a:cubicBezTo>
                <a:cubicBezTo>
                  <a:pt x="632362" y="417051"/>
                  <a:pt x="550215" y="505203"/>
                  <a:pt x="444419" y="512653"/>
                </a:cubicBezTo>
                <a:cubicBezTo>
                  <a:pt x="440685" y="513894"/>
                  <a:pt x="434462" y="513894"/>
                  <a:pt x="430728" y="513894"/>
                </a:cubicBezTo>
                <a:cubicBezTo>
                  <a:pt x="382187" y="513894"/>
                  <a:pt x="334890" y="496512"/>
                  <a:pt x="296305" y="464231"/>
                </a:cubicBezTo>
                <a:cubicBezTo>
                  <a:pt x="255232" y="428225"/>
                  <a:pt x="229094" y="377321"/>
                  <a:pt x="225360" y="322691"/>
                </a:cubicBezTo>
                <a:cubicBezTo>
                  <a:pt x="225360" y="316483"/>
                  <a:pt x="226605" y="311517"/>
                  <a:pt x="231583" y="306551"/>
                </a:cubicBezTo>
                <a:cubicBezTo>
                  <a:pt x="235317" y="302826"/>
                  <a:pt x="240296" y="299101"/>
                  <a:pt x="246519" y="299101"/>
                </a:cubicBezTo>
                <a:cubicBezTo>
                  <a:pt x="276391" y="297859"/>
                  <a:pt x="430728" y="284202"/>
                  <a:pt x="525322" y="166252"/>
                </a:cubicBezTo>
                <a:cubicBezTo>
                  <a:pt x="530301" y="158803"/>
                  <a:pt x="537769" y="155078"/>
                  <a:pt x="546481" y="155078"/>
                </a:cubicBezTo>
                <a:close/>
                <a:moveTo>
                  <a:pt x="421399" y="39"/>
                </a:moveTo>
                <a:cubicBezTo>
                  <a:pt x="497279" y="-1212"/>
                  <a:pt x="566940" y="27556"/>
                  <a:pt x="620429" y="80088"/>
                </a:cubicBezTo>
                <a:cubicBezTo>
                  <a:pt x="675163" y="133871"/>
                  <a:pt x="706261" y="208917"/>
                  <a:pt x="707505" y="286464"/>
                </a:cubicBezTo>
                <a:lnTo>
                  <a:pt x="707505" y="419046"/>
                </a:lnTo>
                <a:cubicBezTo>
                  <a:pt x="707505" y="479083"/>
                  <a:pt x="660235" y="529113"/>
                  <a:pt x="600526" y="529113"/>
                </a:cubicBezTo>
                <a:lnTo>
                  <a:pt x="539573" y="529113"/>
                </a:lnTo>
                <a:cubicBezTo>
                  <a:pt x="530866" y="529113"/>
                  <a:pt x="524646" y="521609"/>
                  <a:pt x="523402" y="512853"/>
                </a:cubicBezTo>
                <a:cubicBezTo>
                  <a:pt x="523402" y="504098"/>
                  <a:pt x="530866" y="496593"/>
                  <a:pt x="539573" y="496593"/>
                </a:cubicBezTo>
                <a:lnTo>
                  <a:pt x="600526" y="496593"/>
                </a:lnTo>
                <a:cubicBezTo>
                  <a:pt x="642820" y="496593"/>
                  <a:pt x="676407" y="461572"/>
                  <a:pt x="676407" y="419046"/>
                </a:cubicBezTo>
                <a:lnTo>
                  <a:pt x="675163" y="286464"/>
                </a:lnTo>
                <a:cubicBezTo>
                  <a:pt x="675163" y="217672"/>
                  <a:pt x="646552" y="151382"/>
                  <a:pt x="598038" y="103852"/>
                </a:cubicBezTo>
                <a:cubicBezTo>
                  <a:pt x="550769" y="56323"/>
                  <a:pt x="489816" y="32559"/>
                  <a:pt x="422643" y="32559"/>
                </a:cubicBezTo>
                <a:cubicBezTo>
                  <a:pt x="280834" y="36311"/>
                  <a:pt x="186294" y="148880"/>
                  <a:pt x="187538" y="312730"/>
                </a:cubicBezTo>
                <a:lnTo>
                  <a:pt x="187538" y="422798"/>
                </a:lnTo>
                <a:cubicBezTo>
                  <a:pt x="187538" y="464073"/>
                  <a:pt x="222369" y="499095"/>
                  <a:pt x="264663" y="499095"/>
                </a:cubicBezTo>
                <a:lnTo>
                  <a:pt x="325616" y="497844"/>
                </a:lnTo>
                <a:cubicBezTo>
                  <a:pt x="334323" y="497844"/>
                  <a:pt x="341787" y="505349"/>
                  <a:pt x="341787" y="514104"/>
                </a:cubicBezTo>
                <a:cubicBezTo>
                  <a:pt x="341787" y="522859"/>
                  <a:pt x="334323" y="530364"/>
                  <a:pt x="325616" y="530364"/>
                </a:cubicBezTo>
                <a:lnTo>
                  <a:pt x="264663" y="530364"/>
                </a:lnTo>
                <a:cubicBezTo>
                  <a:pt x="204954" y="530364"/>
                  <a:pt x="155196" y="482835"/>
                  <a:pt x="155196" y="422798"/>
                </a:cubicBezTo>
                <a:lnTo>
                  <a:pt x="155196" y="312730"/>
                </a:lnTo>
                <a:cubicBezTo>
                  <a:pt x="153952" y="132620"/>
                  <a:pt x="263419" y="5042"/>
                  <a:pt x="421399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32B6313-8C9A-8549-8E2A-71991DB8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3152" y="5321180"/>
            <a:ext cx="969114" cy="1096129"/>
          </a:xfrm>
          <a:custGeom>
            <a:avLst/>
            <a:gdLst>
              <a:gd name="connsiteX0" fmla="*/ 743122 w 969114"/>
              <a:gd name="connsiteY0" fmla="*/ 520137 h 1096129"/>
              <a:gd name="connsiteX1" fmla="*/ 577587 w 969114"/>
              <a:gd name="connsiteY1" fmla="*/ 521386 h 1096129"/>
              <a:gd name="connsiteX2" fmla="*/ 570119 w 969114"/>
              <a:gd name="connsiteY2" fmla="*/ 525134 h 1096129"/>
              <a:gd name="connsiteX3" fmla="*/ 506643 w 969114"/>
              <a:gd name="connsiteY3" fmla="*/ 636335 h 1096129"/>
              <a:gd name="connsiteX4" fmla="*/ 484240 w 969114"/>
              <a:gd name="connsiteY4" fmla="*/ 650079 h 1096129"/>
              <a:gd name="connsiteX5" fmla="*/ 460592 w 969114"/>
              <a:gd name="connsiteY5" fmla="*/ 636335 h 1096129"/>
              <a:gd name="connsiteX6" fmla="*/ 397116 w 969114"/>
              <a:gd name="connsiteY6" fmla="*/ 526384 h 1096129"/>
              <a:gd name="connsiteX7" fmla="*/ 388404 w 969114"/>
              <a:gd name="connsiteY7" fmla="*/ 522636 h 1096129"/>
              <a:gd name="connsiteX8" fmla="*/ 222869 w 969114"/>
              <a:gd name="connsiteY8" fmla="*/ 522636 h 1096129"/>
              <a:gd name="connsiteX9" fmla="*/ 61068 w 969114"/>
              <a:gd name="connsiteY9" fmla="*/ 711301 h 1096129"/>
              <a:gd name="connsiteX10" fmla="*/ 33686 w 969114"/>
              <a:gd name="connsiteY10" fmla="*/ 836245 h 1096129"/>
              <a:gd name="connsiteX11" fmla="*/ 59823 w 969114"/>
              <a:gd name="connsiteY11" fmla="*/ 911212 h 1096129"/>
              <a:gd name="connsiteX12" fmla="*/ 207933 w 969114"/>
              <a:gd name="connsiteY12" fmla="*/ 1003670 h 1096129"/>
              <a:gd name="connsiteX13" fmla="*/ 206689 w 969114"/>
              <a:gd name="connsiteY13" fmla="*/ 770025 h 1096129"/>
              <a:gd name="connsiteX14" fmla="*/ 221624 w 969114"/>
              <a:gd name="connsiteY14" fmla="*/ 753782 h 1096129"/>
              <a:gd name="connsiteX15" fmla="*/ 237804 w 969114"/>
              <a:gd name="connsiteY15" fmla="*/ 768775 h 1096129"/>
              <a:gd name="connsiteX16" fmla="*/ 240294 w 969114"/>
              <a:gd name="connsiteY16" fmla="*/ 1017414 h 1096129"/>
              <a:gd name="connsiteX17" fmla="*/ 485484 w 969114"/>
              <a:gd name="connsiteY17" fmla="*/ 1063643 h 1096129"/>
              <a:gd name="connsiteX18" fmla="*/ 731920 w 969114"/>
              <a:gd name="connsiteY18" fmla="*/ 1014915 h 1096129"/>
              <a:gd name="connsiteX19" fmla="*/ 730675 w 969114"/>
              <a:gd name="connsiteY19" fmla="*/ 766276 h 1096129"/>
              <a:gd name="connsiteX20" fmla="*/ 746856 w 969114"/>
              <a:gd name="connsiteY20" fmla="*/ 750034 h 1096129"/>
              <a:gd name="connsiteX21" fmla="*/ 763036 w 969114"/>
              <a:gd name="connsiteY21" fmla="*/ 766276 h 1096129"/>
              <a:gd name="connsiteX22" fmla="*/ 764280 w 969114"/>
              <a:gd name="connsiteY22" fmla="*/ 1001171 h 1096129"/>
              <a:gd name="connsiteX23" fmla="*/ 911146 w 969114"/>
              <a:gd name="connsiteY23" fmla="*/ 906214 h 1096129"/>
              <a:gd name="connsiteX24" fmla="*/ 936038 w 969114"/>
              <a:gd name="connsiteY24" fmla="*/ 831247 h 1096129"/>
              <a:gd name="connsiteX25" fmla="*/ 906167 w 969114"/>
              <a:gd name="connsiteY25" fmla="*/ 706303 h 1096129"/>
              <a:gd name="connsiteX26" fmla="*/ 743122 w 969114"/>
              <a:gd name="connsiteY26" fmla="*/ 520137 h 1096129"/>
              <a:gd name="connsiteX27" fmla="*/ 577587 w 969114"/>
              <a:gd name="connsiteY27" fmla="*/ 488901 h 1096129"/>
              <a:gd name="connsiteX28" fmla="*/ 743122 w 969114"/>
              <a:gd name="connsiteY28" fmla="*/ 488901 h 1096129"/>
              <a:gd name="connsiteX29" fmla="*/ 937283 w 969114"/>
              <a:gd name="connsiteY29" fmla="*/ 697557 h 1096129"/>
              <a:gd name="connsiteX30" fmla="*/ 965909 w 969114"/>
              <a:gd name="connsiteY30" fmla="*/ 823751 h 1096129"/>
              <a:gd name="connsiteX31" fmla="*/ 931060 w 969114"/>
              <a:gd name="connsiteY31" fmla="*/ 931203 h 1096129"/>
              <a:gd name="connsiteX32" fmla="*/ 485484 w 969114"/>
              <a:gd name="connsiteY32" fmla="*/ 1096129 h 1096129"/>
              <a:gd name="connsiteX33" fmla="*/ 39909 w 969114"/>
              <a:gd name="connsiteY33" fmla="*/ 936200 h 1096129"/>
              <a:gd name="connsiteX34" fmla="*/ 2570 w 969114"/>
              <a:gd name="connsiteY34" fmla="*/ 829998 h 1096129"/>
              <a:gd name="connsiteX35" fmla="*/ 29952 w 969114"/>
              <a:gd name="connsiteY35" fmla="*/ 703804 h 1096129"/>
              <a:gd name="connsiteX36" fmla="*/ 221624 w 969114"/>
              <a:gd name="connsiteY36" fmla="*/ 491400 h 1096129"/>
              <a:gd name="connsiteX37" fmla="*/ 388404 w 969114"/>
              <a:gd name="connsiteY37" fmla="*/ 490150 h 1096129"/>
              <a:gd name="connsiteX38" fmla="*/ 423253 w 969114"/>
              <a:gd name="connsiteY38" fmla="*/ 510141 h 1096129"/>
              <a:gd name="connsiteX39" fmla="*/ 484240 w 969114"/>
              <a:gd name="connsiteY39" fmla="*/ 612595 h 1096129"/>
              <a:gd name="connsiteX40" fmla="*/ 541493 w 969114"/>
              <a:gd name="connsiteY40" fmla="*/ 510141 h 1096129"/>
              <a:gd name="connsiteX41" fmla="*/ 577587 w 969114"/>
              <a:gd name="connsiteY41" fmla="*/ 488901 h 1096129"/>
              <a:gd name="connsiteX42" fmla="*/ 545682 w 969114"/>
              <a:gd name="connsiteY42" fmla="*/ 142709 h 1096129"/>
              <a:gd name="connsiteX43" fmla="*/ 332909 w 969114"/>
              <a:gd name="connsiteY43" fmla="*/ 207233 h 1096129"/>
              <a:gd name="connsiteX44" fmla="*/ 284382 w 969114"/>
              <a:gd name="connsiteY44" fmla="*/ 204752 h 1096129"/>
              <a:gd name="connsiteX45" fmla="*/ 284382 w 969114"/>
              <a:gd name="connsiteY45" fmla="*/ 224605 h 1096129"/>
              <a:gd name="connsiteX46" fmla="*/ 477246 w 969114"/>
              <a:gd name="connsiteY46" fmla="*/ 415697 h 1096129"/>
              <a:gd name="connsiteX47" fmla="*/ 668865 w 969114"/>
              <a:gd name="connsiteY47" fmla="*/ 237014 h 1096129"/>
              <a:gd name="connsiteX48" fmla="*/ 545682 w 969114"/>
              <a:gd name="connsiteY48" fmla="*/ 142709 h 1096129"/>
              <a:gd name="connsiteX49" fmla="*/ 607896 w 969114"/>
              <a:gd name="connsiteY49" fmla="*/ 83148 h 1096129"/>
              <a:gd name="connsiteX50" fmla="*/ 571811 w 969114"/>
              <a:gd name="connsiteY50" fmla="*/ 121614 h 1096129"/>
              <a:gd name="connsiteX51" fmla="*/ 667621 w 969114"/>
              <a:gd name="connsiteY51" fmla="*/ 204752 h 1096129"/>
              <a:gd name="connsiteX52" fmla="*/ 607896 w 969114"/>
              <a:gd name="connsiteY52" fmla="*/ 83148 h 1096129"/>
              <a:gd name="connsiteX53" fmla="*/ 474757 w 969114"/>
              <a:gd name="connsiteY53" fmla="*/ 31032 h 1096129"/>
              <a:gd name="connsiteX54" fmla="*/ 290604 w 969114"/>
              <a:gd name="connsiteY54" fmla="*/ 172489 h 1096129"/>
              <a:gd name="connsiteX55" fmla="*/ 583010 w 969114"/>
              <a:gd name="connsiteY55" fmla="*/ 64535 h 1096129"/>
              <a:gd name="connsiteX56" fmla="*/ 474757 w 969114"/>
              <a:gd name="connsiteY56" fmla="*/ 31032 h 1096129"/>
              <a:gd name="connsiteX57" fmla="*/ 474757 w 969114"/>
              <a:gd name="connsiteY57" fmla="*/ 11 h 1096129"/>
              <a:gd name="connsiteX58" fmla="*/ 699972 w 969114"/>
              <a:gd name="connsiteY58" fmla="*/ 222123 h 1096129"/>
              <a:gd name="connsiteX59" fmla="*/ 477246 w 969114"/>
              <a:gd name="connsiteY59" fmla="*/ 446718 h 1096129"/>
              <a:gd name="connsiteX60" fmla="*/ 252031 w 969114"/>
              <a:gd name="connsiteY60" fmla="*/ 224605 h 1096129"/>
              <a:gd name="connsiteX61" fmla="*/ 474757 w 969114"/>
              <a:gd name="connsiteY61" fmla="*/ 11 h 109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69114" h="1096129">
                <a:moveTo>
                  <a:pt x="743122" y="520137"/>
                </a:moveTo>
                <a:lnTo>
                  <a:pt x="577587" y="521386"/>
                </a:lnTo>
                <a:cubicBezTo>
                  <a:pt x="575097" y="521386"/>
                  <a:pt x="571364" y="522636"/>
                  <a:pt x="570119" y="525134"/>
                </a:cubicBezTo>
                <a:lnTo>
                  <a:pt x="506643" y="636335"/>
                </a:lnTo>
                <a:cubicBezTo>
                  <a:pt x="501665" y="645081"/>
                  <a:pt x="492952" y="650079"/>
                  <a:pt x="484240" y="650079"/>
                </a:cubicBezTo>
                <a:cubicBezTo>
                  <a:pt x="474283" y="650079"/>
                  <a:pt x="465570" y="645081"/>
                  <a:pt x="460592" y="636335"/>
                </a:cubicBezTo>
                <a:lnTo>
                  <a:pt x="397116" y="526384"/>
                </a:lnTo>
                <a:cubicBezTo>
                  <a:pt x="394627" y="523885"/>
                  <a:pt x="392138" y="522636"/>
                  <a:pt x="388404" y="522636"/>
                </a:cubicBezTo>
                <a:lnTo>
                  <a:pt x="222869" y="522636"/>
                </a:lnTo>
                <a:cubicBezTo>
                  <a:pt x="132011" y="523885"/>
                  <a:pt x="108363" y="538878"/>
                  <a:pt x="61068" y="711301"/>
                </a:cubicBezTo>
                <a:lnTo>
                  <a:pt x="33686" y="836245"/>
                </a:lnTo>
                <a:cubicBezTo>
                  <a:pt x="27463" y="863733"/>
                  <a:pt x="37420" y="893719"/>
                  <a:pt x="59823" y="911212"/>
                </a:cubicBezTo>
                <a:cubicBezTo>
                  <a:pt x="104630" y="948695"/>
                  <a:pt x="155659" y="979931"/>
                  <a:pt x="207933" y="1003670"/>
                </a:cubicBezTo>
                <a:lnTo>
                  <a:pt x="206689" y="770025"/>
                </a:lnTo>
                <a:cubicBezTo>
                  <a:pt x="205444" y="760029"/>
                  <a:pt x="214156" y="753782"/>
                  <a:pt x="221624" y="753782"/>
                </a:cubicBezTo>
                <a:cubicBezTo>
                  <a:pt x="231581" y="753782"/>
                  <a:pt x="237804" y="760029"/>
                  <a:pt x="237804" y="768775"/>
                </a:cubicBezTo>
                <a:lnTo>
                  <a:pt x="240294" y="1017414"/>
                </a:lnTo>
                <a:cubicBezTo>
                  <a:pt x="318705" y="1047401"/>
                  <a:pt x="400850" y="1063643"/>
                  <a:pt x="485484" y="1063643"/>
                </a:cubicBezTo>
                <a:cubicBezTo>
                  <a:pt x="570119" y="1062394"/>
                  <a:pt x="654753" y="1046151"/>
                  <a:pt x="731920" y="1014915"/>
                </a:cubicBezTo>
                <a:lnTo>
                  <a:pt x="730675" y="766276"/>
                </a:lnTo>
                <a:cubicBezTo>
                  <a:pt x="730675" y="757530"/>
                  <a:pt x="736899" y="750034"/>
                  <a:pt x="746856" y="750034"/>
                </a:cubicBezTo>
                <a:cubicBezTo>
                  <a:pt x="755568" y="750034"/>
                  <a:pt x="763036" y="757530"/>
                  <a:pt x="763036" y="766276"/>
                </a:cubicBezTo>
                <a:lnTo>
                  <a:pt x="764280" y="1001171"/>
                </a:lnTo>
                <a:cubicBezTo>
                  <a:pt x="816554" y="976182"/>
                  <a:pt x="866339" y="944946"/>
                  <a:pt x="911146" y="906214"/>
                </a:cubicBezTo>
                <a:cubicBezTo>
                  <a:pt x="933549" y="887472"/>
                  <a:pt x="942262" y="859985"/>
                  <a:pt x="936038" y="831247"/>
                </a:cubicBezTo>
                <a:lnTo>
                  <a:pt x="906167" y="706303"/>
                </a:lnTo>
                <a:cubicBezTo>
                  <a:pt x="857627" y="536379"/>
                  <a:pt x="833979" y="520137"/>
                  <a:pt x="743122" y="520137"/>
                </a:cubicBezTo>
                <a:close/>
                <a:moveTo>
                  <a:pt x="577587" y="488901"/>
                </a:moveTo>
                <a:lnTo>
                  <a:pt x="743122" y="488901"/>
                </a:lnTo>
                <a:cubicBezTo>
                  <a:pt x="856382" y="487651"/>
                  <a:pt x="886253" y="520137"/>
                  <a:pt x="937283" y="697557"/>
                </a:cubicBezTo>
                <a:lnTo>
                  <a:pt x="965909" y="823751"/>
                </a:lnTo>
                <a:cubicBezTo>
                  <a:pt x="975866" y="863733"/>
                  <a:pt x="962176" y="904964"/>
                  <a:pt x="931060" y="931203"/>
                </a:cubicBezTo>
                <a:cubicBezTo>
                  <a:pt x="807842" y="1036156"/>
                  <a:pt x="648530" y="1093630"/>
                  <a:pt x="485484" y="1096129"/>
                </a:cubicBezTo>
                <a:cubicBezTo>
                  <a:pt x="323683" y="1096129"/>
                  <a:pt x="164372" y="1039904"/>
                  <a:pt x="39909" y="936200"/>
                </a:cubicBezTo>
                <a:cubicBezTo>
                  <a:pt x="7549" y="909962"/>
                  <a:pt x="-6142" y="869980"/>
                  <a:pt x="2570" y="829998"/>
                </a:cubicBezTo>
                <a:lnTo>
                  <a:pt x="29952" y="703804"/>
                </a:lnTo>
                <a:cubicBezTo>
                  <a:pt x="79737" y="525134"/>
                  <a:pt x="110853" y="491400"/>
                  <a:pt x="221624" y="491400"/>
                </a:cubicBezTo>
                <a:lnTo>
                  <a:pt x="388404" y="490150"/>
                </a:lnTo>
                <a:cubicBezTo>
                  <a:pt x="402095" y="490150"/>
                  <a:pt x="415786" y="497647"/>
                  <a:pt x="423253" y="510141"/>
                </a:cubicBezTo>
                <a:lnTo>
                  <a:pt x="484240" y="612595"/>
                </a:lnTo>
                <a:lnTo>
                  <a:pt x="541493" y="510141"/>
                </a:lnTo>
                <a:cubicBezTo>
                  <a:pt x="548960" y="497647"/>
                  <a:pt x="562651" y="488901"/>
                  <a:pt x="577587" y="488901"/>
                </a:cubicBezTo>
                <a:close/>
                <a:moveTo>
                  <a:pt x="545682" y="142709"/>
                </a:moveTo>
                <a:cubicBezTo>
                  <a:pt x="472269" y="196066"/>
                  <a:pt x="388902" y="205992"/>
                  <a:pt x="332909" y="207233"/>
                </a:cubicBezTo>
                <a:cubicBezTo>
                  <a:pt x="311757" y="207233"/>
                  <a:pt x="296825" y="204752"/>
                  <a:pt x="284382" y="204752"/>
                </a:cubicBezTo>
                <a:cubicBezTo>
                  <a:pt x="284382" y="210956"/>
                  <a:pt x="284382" y="217160"/>
                  <a:pt x="284382" y="224605"/>
                </a:cubicBezTo>
                <a:cubicBezTo>
                  <a:pt x="284382" y="330078"/>
                  <a:pt x="371482" y="416938"/>
                  <a:pt x="477246" y="415697"/>
                </a:cubicBezTo>
                <a:cubicBezTo>
                  <a:pt x="578033" y="414456"/>
                  <a:pt x="660155" y="336282"/>
                  <a:pt x="668865" y="237014"/>
                </a:cubicBezTo>
                <a:cubicBezTo>
                  <a:pt x="602918" y="230809"/>
                  <a:pt x="563101" y="181175"/>
                  <a:pt x="545682" y="142709"/>
                </a:cubicBezTo>
                <a:close/>
                <a:moveTo>
                  <a:pt x="607896" y="83148"/>
                </a:moveTo>
                <a:cubicBezTo>
                  <a:pt x="596697" y="98038"/>
                  <a:pt x="584254" y="111687"/>
                  <a:pt x="571811" y="121614"/>
                </a:cubicBezTo>
                <a:cubicBezTo>
                  <a:pt x="580521" y="143950"/>
                  <a:pt x="607896" y="197306"/>
                  <a:pt x="667621" y="204752"/>
                </a:cubicBezTo>
                <a:cubicBezTo>
                  <a:pt x="662644" y="157599"/>
                  <a:pt x="640247" y="115410"/>
                  <a:pt x="607896" y="83148"/>
                </a:cubicBezTo>
                <a:close/>
                <a:moveTo>
                  <a:pt x="474757" y="31032"/>
                </a:moveTo>
                <a:cubicBezTo>
                  <a:pt x="386413" y="32273"/>
                  <a:pt x="313001" y="91834"/>
                  <a:pt x="290604" y="172489"/>
                </a:cubicBezTo>
                <a:cubicBezTo>
                  <a:pt x="340375" y="177453"/>
                  <a:pt x="488445" y="179934"/>
                  <a:pt x="583010" y="64535"/>
                </a:cubicBezTo>
                <a:cubicBezTo>
                  <a:pt x="553147" y="43440"/>
                  <a:pt x="515819" y="31032"/>
                  <a:pt x="474757" y="31032"/>
                </a:cubicBezTo>
                <a:close/>
                <a:moveTo>
                  <a:pt x="474757" y="11"/>
                </a:moveTo>
                <a:cubicBezTo>
                  <a:pt x="599186" y="-1230"/>
                  <a:pt x="699972" y="99279"/>
                  <a:pt x="699972" y="222123"/>
                </a:cubicBezTo>
                <a:cubicBezTo>
                  <a:pt x="701217" y="346209"/>
                  <a:pt x="601674" y="446718"/>
                  <a:pt x="477246" y="446718"/>
                </a:cubicBezTo>
                <a:cubicBezTo>
                  <a:pt x="354062" y="447959"/>
                  <a:pt x="253275" y="347450"/>
                  <a:pt x="252031" y="224605"/>
                </a:cubicBezTo>
                <a:cubicBezTo>
                  <a:pt x="252031" y="101761"/>
                  <a:pt x="351574" y="11"/>
                  <a:pt x="474757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263BCA0-912E-1147-98A6-743A76A91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9304" y="5321180"/>
            <a:ext cx="970505" cy="1096129"/>
          </a:xfrm>
          <a:custGeom>
            <a:avLst/>
            <a:gdLst>
              <a:gd name="connsiteX0" fmla="*/ 744842 w 970505"/>
              <a:gd name="connsiteY0" fmla="*/ 520137 h 1096129"/>
              <a:gd name="connsiteX1" fmla="*/ 577851 w 970505"/>
              <a:gd name="connsiteY1" fmla="*/ 521386 h 1096129"/>
              <a:gd name="connsiteX2" fmla="*/ 570373 w 970505"/>
              <a:gd name="connsiteY2" fmla="*/ 525134 h 1096129"/>
              <a:gd name="connsiteX3" fmla="*/ 506817 w 970505"/>
              <a:gd name="connsiteY3" fmla="*/ 636335 h 1096129"/>
              <a:gd name="connsiteX4" fmla="*/ 484385 w 970505"/>
              <a:gd name="connsiteY4" fmla="*/ 650079 h 1096129"/>
              <a:gd name="connsiteX5" fmla="*/ 460707 w 970505"/>
              <a:gd name="connsiteY5" fmla="*/ 636335 h 1096129"/>
              <a:gd name="connsiteX6" fmla="*/ 397151 w 970505"/>
              <a:gd name="connsiteY6" fmla="*/ 526384 h 1096129"/>
              <a:gd name="connsiteX7" fmla="*/ 388427 w 970505"/>
              <a:gd name="connsiteY7" fmla="*/ 522636 h 1096129"/>
              <a:gd name="connsiteX8" fmla="*/ 222682 w 970505"/>
              <a:gd name="connsiteY8" fmla="*/ 522636 h 1096129"/>
              <a:gd name="connsiteX9" fmla="*/ 60675 w 970505"/>
              <a:gd name="connsiteY9" fmla="*/ 711301 h 1096129"/>
              <a:gd name="connsiteX10" fmla="*/ 33258 w 970505"/>
              <a:gd name="connsiteY10" fmla="*/ 836245 h 1096129"/>
              <a:gd name="connsiteX11" fmla="*/ 59429 w 970505"/>
              <a:gd name="connsiteY11" fmla="*/ 911212 h 1096129"/>
              <a:gd name="connsiteX12" fmla="*/ 207727 w 970505"/>
              <a:gd name="connsiteY12" fmla="*/ 1003670 h 1096129"/>
              <a:gd name="connsiteX13" fmla="*/ 206481 w 970505"/>
              <a:gd name="connsiteY13" fmla="*/ 770025 h 1096129"/>
              <a:gd name="connsiteX14" fmla="*/ 222682 w 970505"/>
              <a:gd name="connsiteY14" fmla="*/ 753782 h 1096129"/>
              <a:gd name="connsiteX15" fmla="*/ 238882 w 970505"/>
              <a:gd name="connsiteY15" fmla="*/ 768775 h 1096129"/>
              <a:gd name="connsiteX16" fmla="*/ 240129 w 970505"/>
              <a:gd name="connsiteY16" fmla="*/ 1017414 h 1096129"/>
              <a:gd name="connsiteX17" fmla="*/ 485631 w 970505"/>
              <a:gd name="connsiteY17" fmla="*/ 1063643 h 1096129"/>
              <a:gd name="connsiteX18" fmla="*/ 732380 w 970505"/>
              <a:gd name="connsiteY18" fmla="*/ 1014915 h 1096129"/>
              <a:gd name="connsiteX19" fmla="*/ 731134 w 970505"/>
              <a:gd name="connsiteY19" fmla="*/ 766276 h 1096129"/>
              <a:gd name="connsiteX20" fmla="*/ 747335 w 970505"/>
              <a:gd name="connsiteY20" fmla="*/ 750034 h 1096129"/>
              <a:gd name="connsiteX21" fmla="*/ 762289 w 970505"/>
              <a:gd name="connsiteY21" fmla="*/ 766276 h 1096129"/>
              <a:gd name="connsiteX22" fmla="*/ 764782 w 970505"/>
              <a:gd name="connsiteY22" fmla="*/ 1001171 h 1096129"/>
              <a:gd name="connsiteX23" fmla="*/ 911834 w 970505"/>
              <a:gd name="connsiteY23" fmla="*/ 906214 h 1096129"/>
              <a:gd name="connsiteX24" fmla="*/ 936758 w 970505"/>
              <a:gd name="connsiteY24" fmla="*/ 831247 h 1096129"/>
              <a:gd name="connsiteX25" fmla="*/ 908095 w 970505"/>
              <a:gd name="connsiteY25" fmla="*/ 706303 h 1096129"/>
              <a:gd name="connsiteX26" fmla="*/ 744842 w 970505"/>
              <a:gd name="connsiteY26" fmla="*/ 520137 h 1096129"/>
              <a:gd name="connsiteX27" fmla="*/ 577851 w 970505"/>
              <a:gd name="connsiteY27" fmla="*/ 488901 h 1096129"/>
              <a:gd name="connsiteX28" fmla="*/ 743596 w 970505"/>
              <a:gd name="connsiteY28" fmla="*/ 488901 h 1096129"/>
              <a:gd name="connsiteX29" fmla="*/ 938004 w 970505"/>
              <a:gd name="connsiteY29" fmla="*/ 697557 h 1096129"/>
              <a:gd name="connsiteX30" fmla="*/ 967913 w 970505"/>
              <a:gd name="connsiteY30" fmla="*/ 823751 h 1096129"/>
              <a:gd name="connsiteX31" fmla="*/ 933020 w 970505"/>
              <a:gd name="connsiteY31" fmla="*/ 931203 h 1096129"/>
              <a:gd name="connsiteX32" fmla="*/ 486878 w 970505"/>
              <a:gd name="connsiteY32" fmla="*/ 1096129 h 1096129"/>
              <a:gd name="connsiteX33" fmla="*/ 39489 w 970505"/>
              <a:gd name="connsiteY33" fmla="*/ 936200 h 1096129"/>
              <a:gd name="connsiteX34" fmla="*/ 2103 w 970505"/>
              <a:gd name="connsiteY34" fmla="*/ 829998 h 1096129"/>
              <a:gd name="connsiteX35" fmla="*/ 30766 w 970505"/>
              <a:gd name="connsiteY35" fmla="*/ 703804 h 1096129"/>
              <a:gd name="connsiteX36" fmla="*/ 222682 w 970505"/>
              <a:gd name="connsiteY36" fmla="*/ 491400 h 1096129"/>
              <a:gd name="connsiteX37" fmla="*/ 388427 w 970505"/>
              <a:gd name="connsiteY37" fmla="*/ 490150 h 1096129"/>
              <a:gd name="connsiteX38" fmla="*/ 424567 w 970505"/>
              <a:gd name="connsiteY38" fmla="*/ 510141 h 1096129"/>
              <a:gd name="connsiteX39" fmla="*/ 484385 w 970505"/>
              <a:gd name="connsiteY39" fmla="*/ 612595 h 1096129"/>
              <a:gd name="connsiteX40" fmla="*/ 542957 w 970505"/>
              <a:gd name="connsiteY40" fmla="*/ 510141 h 1096129"/>
              <a:gd name="connsiteX41" fmla="*/ 577851 w 970505"/>
              <a:gd name="connsiteY41" fmla="*/ 488901 h 1096129"/>
              <a:gd name="connsiteX42" fmla="*/ 548124 w 970505"/>
              <a:gd name="connsiteY42" fmla="*/ 142709 h 1096129"/>
              <a:gd name="connsiteX43" fmla="*/ 334697 w 970505"/>
              <a:gd name="connsiteY43" fmla="*/ 207233 h 1096129"/>
              <a:gd name="connsiteX44" fmla="*/ 286304 w 970505"/>
              <a:gd name="connsiteY44" fmla="*/ 204752 h 1096129"/>
              <a:gd name="connsiteX45" fmla="*/ 286304 w 970505"/>
              <a:gd name="connsiteY45" fmla="*/ 224605 h 1096129"/>
              <a:gd name="connsiteX46" fmla="*/ 478636 w 970505"/>
              <a:gd name="connsiteY46" fmla="*/ 415697 h 1096129"/>
              <a:gd name="connsiteX47" fmla="*/ 668487 w 970505"/>
              <a:gd name="connsiteY47" fmla="*/ 237014 h 1096129"/>
              <a:gd name="connsiteX48" fmla="*/ 548124 w 970505"/>
              <a:gd name="connsiteY48" fmla="*/ 142709 h 1096129"/>
              <a:gd name="connsiteX49" fmla="*/ 608926 w 970505"/>
              <a:gd name="connsiteY49" fmla="*/ 83148 h 1096129"/>
              <a:gd name="connsiteX50" fmla="*/ 574182 w 970505"/>
              <a:gd name="connsiteY50" fmla="*/ 121614 h 1096129"/>
              <a:gd name="connsiteX51" fmla="*/ 668487 w 970505"/>
              <a:gd name="connsiteY51" fmla="*/ 204752 h 1096129"/>
              <a:gd name="connsiteX52" fmla="*/ 608926 w 970505"/>
              <a:gd name="connsiteY52" fmla="*/ 83148 h 1096129"/>
              <a:gd name="connsiteX53" fmla="*/ 477396 w 970505"/>
              <a:gd name="connsiteY53" fmla="*/ 31032 h 1096129"/>
              <a:gd name="connsiteX54" fmla="*/ 292508 w 970505"/>
              <a:gd name="connsiteY54" fmla="*/ 172489 h 1096129"/>
              <a:gd name="connsiteX55" fmla="*/ 585350 w 970505"/>
              <a:gd name="connsiteY55" fmla="*/ 64535 h 1096129"/>
              <a:gd name="connsiteX56" fmla="*/ 477396 w 970505"/>
              <a:gd name="connsiteY56" fmla="*/ 31032 h 1096129"/>
              <a:gd name="connsiteX57" fmla="*/ 476155 w 970505"/>
              <a:gd name="connsiteY57" fmla="*/ 11 h 1096129"/>
              <a:gd name="connsiteX58" fmla="*/ 701990 w 970505"/>
              <a:gd name="connsiteY58" fmla="*/ 222123 h 1096129"/>
              <a:gd name="connsiteX59" fmla="*/ 479877 w 970505"/>
              <a:gd name="connsiteY59" fmla="*/ 446718 h 1096129"/>
              <a:gd name="connsiteX60" fmla="*/ 254042 w 970505"/>
              <a:gd name="connsiteY60" fmla="*/ 224605 h 1096129"/>
              <a:gd name="connsiteX61" fmla="*/ 476155 w 970505"/>
              <a:gd name="connsiteY61" fmla="*/ 11 h 109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70505" h="1096129">
                <a:moveTo>
                  <a:pt x="744842" y="520137"/>
                </a:moveTo>
                <a:lnTo>
                  <a:pt x="577851" y="521386"/>
                </a:lnTo>
                <a:cubicBezTo>
                  <a:pt x="575358" y="521386"/>
                  <a:pt x="571620" y="522636"/>
                  <a:pt x="570373" y="525134"/>
                </a:cubicBezTo>
                <a:lnTo>
                  <a:pt x="506817" y="636335"/>
                </a:lnTo>
                <a:cubicBezTo>
                  <a:pt x="501832" y="645081"/>
                  <a:pt x="494355" y="650079"/>
                  <a:pt x="484385" y="650079"/>
                </a:cubicBezTo>
                <a:cubicBezTo>
                  <a:pt x="474416" y="650079"/>
                  <a:pt x="465692" y="645081"/>
                  <a:pt x="460707" y="636335"/>
                </a:cubicBezTo>
                <a:lnTo>
                  <a:pt x="397151" y="526384"/>
                </a:lnTo>
                <a:cubicBezTo>
                  <a:pt x="394658" y="523885"/>
                  <a:pt x="392166" y="522636"/>
                  <a:pt x="388427" y="522636"/>
                </a:cubicBezTo>
                <a:lnTo>
                  <a:pt x="222682" y="522636"/>
                </a:lnTo>
                <a:cubicBezTo>
                  <a:pt x="131709" y="523885"/>
                  <a:pt x="108031" y="538878"/>
                  <a:pt x="60675" y="711301"/>
                </a:cubicBezTo>
                <a:lnTo>
                  <a:pt x="33258" y="836245"/>
                </a:lnTo>
                <a:cubicBezTo>
                  <a:pt x="27027" y="863733"/>
                  <a:pt x="36997" y="893719"/>
                  <a:pt x="59429" y="911212"/>
                </a:cubicBezTo>
                <a:cubicBezTo>
                  <a:pt x="104292" y="948695"/>
                  <a:pt x="154140" y="979931"/>
                  <a:pt x="207727" y="1003670"/>
                </a:cubicBezTo>
                <a:lnTo>
                  <a:pt x="206481" y="770025"/>
                </a:lnTo>
                <a:cubicBezTo>
                  <a:pt x="206481" y="760029"/>
                  <a:pt x="212712" y="753782"/>
                  <a:pt x="222682" y="753782"/>
                </a:cubicBezTo>
                <a:cubicBezTo>
                  <a:pt x="231405" y="753782"/>
                  <a:pt x="238882" y="760029"/>
                  <a:pt x="238882" y="768775"/>
                </a:cubicBezTo>
                <a:lnTo>
                  <a:pt x="240129" y="1017414"/>
                </a:lnTo>
                <a:cubicBezTo>
                  <a:pt x="317394" y="1047401"/>
                  <a:pt x="402136" y="1063643"/>
                  <a:pt x="485631" y="1063643"/>
                </a:cubicBezTo>
                <a:cubicBezTo>
                  <a:pt x="571620" y="1062394"/>
                  <a:pt x="655116" y="1046151"/>
                  <a:pt x="732380" y="1014915"/>
                </a:cubicBezTo>
                <a:lnTo>
                  <a:pt x="731134" y="766276"/>
                </a:lnTo>
                <a:cubicBezTo>
                  <a:pt x="731134" y="757530"/>
                  <a:pt x="738611" y="750034"/>
                  <a:pt x="747335" y="750034"/>
                </a:cubicBezTo>
                <a:cubicBezTo>
                  <a:pt x="756058" y="750034"/>
                  <a:pt x="762289" y="757530"/>
                  <a:pt x="762289" y="766276"/>
                </a:cubicBezTo>
                <a:lnTo>
                  <a:pt x="764782" y="1001171"/>
                </a:lnTo>
                <a:cubicBezTo>
                  <a:pt x="817122" y="976182"/>
                  <a:pt x="866971" y="944946"/>
                  <a:pt x="911834" y="906214"/>
                </a:cubicBezTo>
                <a:cubicBezTo>
                  <a:pt x="933020" y="887472"/>
                  <a:pt x="942989" y="859985"/>
                  <a:pt x="936758" y="831247"/>
                </a:cubicBezTo>
                <a:lnTo>
                  <a:pt x="908095" y="706303"/>
                </a:lnTo>
                <a:cubicBezTo>
                  <a:pt x="859493" y="536379"/>
                  <a:pt x="834569" y="520137"/>
                  <a:pt x="744842" y="520137"/>
                </a:cubicBezTo>
                <a:close/>
                <a:moveTo>
                  <a:pt x="577851" y="488901"/>
                </a:moveTo>
                <a:lnTo>
                  <a:pt x="743596" y="488901"/>
                </a:lnTo>
                <a:cubicBezTo>
                  <a:pt x="857001" y="487651"/>
                  <a:pt x="888156" y="520137"/>
                  <a:pt x="938004" y="697557"/>
                </a:cubicBezTo>
                <a:lnTo>
                  <a:pt x="967913" y="823751"/>
                </a:lnTo>
                <a:cubicBezTo>
                  <a:pt x="976637" y="863733"/>
                  <a:pt x="962928" y="904964"/>
                  <a:pt x="933020" y="931203"/>
                </a:cubicBezTo>
                <a:cubicBezTo>
                  <a:pt x="808399" y="1036156"/>
                  <a:pt x="648884" y="1093630"/>
                  <a:pt x="486878" y="1096129"/>
                </a:cubicBezTo>
                <a:cubicBezTo>
                  <a:pt x="323625" y="1096129"/>
                  <a:pt x="164110" y="1039904"/>
                  <a:pt x="39489" y="936200"/>
                </a:cubicBezTo>
                <a:cubicBezTo>
                  <a:pt x="7088" y="909962"/>
                  <a:pt x="-5374" y="869980"/>
                  <a:pt x="2103" y="829998"/>
                </a:cubicBezTo>
                <a:lnTo>
                  <a:pt x="30766" y="703804"/>
                </a:lnTo>
                <a:cubicBezTo>
                  <a:pt x="79368" y="525134"/>
                  <a:pt x="109277" y="491400"/>
                  <a:pt x="222682" y="491400"/>
                </a:cubicBezTo>
                <a:lnTo>
                  <a:pt x="388427" y="490150"/>
                </a:lnTo>
                <a:cubicBezTo>
                  <a:pt x="403382" y="490150"/>
                  <a:pt x="417090" y="497647"/>
                  <a:pt x="424567" y="510141"/>
                </a:cubicBezTo>
                <a:lnTo>
                  <a:pt x="484385" y="612595"/>
                </a:lnTo>
                <a:lnTo>
                  <a:pt x="542957" y="510141"/>
                </a:lnTo>
                <a:cubicBezTo>
                  <a:pt x="549188" y="497647"/>
                  <a:pt x="562896" y="488901"/>
                  <a:pt x="577851" y="488901"/>
                </a:cubicBezTo>
                <a:close/>
                <a:moveTo>
                  <a:pt x="548124" y="142709"/>
                </a:moveTo>
                <a:cubicBezTo>
                  <a:pt x="473673" y="196066"/>
                  <a:pt x="390536" y="205992"/>
                  <a:pt x="334697" y="207233"/>
                </a:cubicBezTo>
                <a:cubicBezTo>
                  <a:pt x="314844" y="207233"/>
                  <a:pt x="297472" y="204752"/>
                  <a:pt x="286304" y="204752"/>
                </a:cubicBezTo>
                <a:cubicBezTo>
                  <a:pt x="286304" y="210956"/>
                  <a:pt x="286304" y="217160"/>
                  <a:pt x="286304" y="224605"/>
                </a:cubicBezTo>
                <a:cubicBezTo>
                  <a:pt x="286304" y="330078"/>
                  <a:pt x="373164" y="416938"/>
                  <a:pt x="478636" y="415697"/>
                </a:cubicBezTo>
                <a:cubicBezTo>
                  <a:pt x="579146" y="414456"/>
                  <a:pt x="662283" y="336282"/>
                  <a:pt x="668487" y="237014"/>
                </a:cubicBezTo>
                <a:cubicBezTo>
                  <a:pt x="603963" y="230809"/>
                  <a:pt x="565496" y="181175"/>
                  <a:pt x="548124" y="142709"/>
                </a:cubicBezTo>
                <a:close/>
                <a:moveTo>
                  <a:pt x="608926" y="83148"/>
                </a:moveTo>
                <a:cubicBezTo>
                  <a:pt x="597758" y="98038"/>
                  <a:pt x="585350" y="111687"/>
                  <a:pt x="574182" y="121614"/>
                </a:cubicBezTo>
                <a:cubicBezTo>
                  <a:pt x="581627" y="143950"/>
                  <a:pt x="608926" y="197306"/>
                  <a:pt x="668487" y="204752"/>
                </a:cubicBezTo>
                <a:cubicBezTo>
                  <a:pt x="664765" y="157599"/>
                  <a:pt x="642429" y="115410"/>
                  <a:pt x="608926" y="83148"/>
                </a:cubicBezTo>
                <a:close/>
                <a:moveTo>
                  <a:pt x="477396" y="31032"/>
                </a:moveTo>
                <a:cubicBezTo>
                  <a:pt x="389295" y="32273"/>
                  <a:pt x="316085" y="91834"/>
                  <a:pt x="292508" y="172489"/>
                </a:cubicBezTo>
                <a:cubicBezTo>
                  <a:pt x="342142" y="177453"/>
                  <a:pt x="491045" y="179934"/>
                  <a:pt x="585350" y="64535"/>
                </a:cubicBezTo>
                <a:cubicBezTo>
                  <a:pt x="554329" y="43440"/>
                  <a:pt x="517103" y="31032"/>
                  <a:pt x="477396" y="31032"/>
                </a:cubicBezTo>
                <a:close/>
                <a:moveTo>
                  <a:pt x="476155" y="11"/>
                </a:moveTo>
                <a:cubicBezTo>
                  <a:pt x="600240" y="-1230"/>
                  <a:pt x="700749" y="99279"/>
                  <a:pt x="701990" y="222123"/>
                </a:cubicBezTo>
                <a:cubicBezTo>
                  <a:pt x="701990" y="346209"/>
                  <a:pt x="602722" y="446718"/>
                  <a:pt x="479877" y="446718"/>
                </a:cubicBezTo>
                <a:cubicBezTo>
                  <a:pt x="355792" y="447959"/>
                  <a:pt x="255283" y="347450"/>
                  <a:pt x="254042" y="224605"/>
                </a:cubicBezTo>
                <a:cubicBezTo>
                  <a:pt x="252801" y="101761"/>
                  <a:pt x="353310" y="11"/>
                  <a:pt x="476155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346">
            <a:extLst>
              <a:ext uri="{FF2B5EF4-FFF2-40B4-BE49-F238E27FC236}">
                <a16:creationId xmlns:a16="http://schemas.microsoft.com/office/drawing/2014/main" id="{0E409130-A21C-124B-A3EC-78A6F166F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7366" y="3358932"/>
            <a:ext cx="4663599" cy="4284576"/>
          </a:xfrm>
          <a:prstGeom prst="round2DiagRect">
            <a:avLst>
              <a:gd name="adj1" fmla="val 26407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347">
            <a:extLst>
              <a:ext uri="{FF2B5EF4-FFF2-40B4-BE49-F238E27FC236}">
                <a16:creationId xmlns:a16="http://schemas.microsoft.com/office/drawing/2014/main" id="{68C4EEC8-6221-804C-80F3-A26AF2C61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757" y="6588844"/>
            <a:ext cx="2103839" cy="2103835"/>
          </a:xfrm>
          <a:custGeom>
            <a:avLst/>
            <a:gdLst>
              <a:gd name="T0" fmla="*/ 1689 w 1690"/>
              <a:gd name="T1" fmla="*/ 844 h 1690"/>
              <a:gd name="T2" fmla="*/ 1689 w 1690"/>
              <a:gd name="T3" fmla="*/ 844 h 1690"/>
              <a:gd name="T4" fmla="*/ 844 w 1690"/>
              <a:gd name="T5" fmla="*/ 1689 h 1690"/>
              <a:gd name="T6" fmla="*/ 844 w 1690"/>
              <a:gd name="T7" fmla="*/ 1689 h 1690"/>
              <a:gd name="T8" fmla="*/ 0 w 1690"/>
              <a:gd name="T9" fmla="*/ 844 h 1690"/>
              <a:gd name="T10" fmla="*/ 0 w 1690"/>
              <a:gd name="T11" fmla="*/ 844 h 1690"/>
              <a:gd name="T12" fmla="*/ 844 w 1690"/>
              <a:gd name="T13" fmla="*/ 0 h 1690"/>
              <a:gd name="T14" fmla="*/ 844 w 1690"/>
              <a:gd name="T15" fmla="*/ 0 h 1690"/>
              <a:gd name="T16" fmla="*/ 1689 w 1690"/>
              <a:gd name="T17" fmla="*/ 844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0" h="1690">
                <a:moveTo>
                  <a:pt x="1689" y="844"/>
                </a:moveTo>
                <a:lnTo>
                  <a:pt x="1689" y="844"/>
                </a:lnTo>
                <a:cubicBezTo>
                  <a:pt x="1689" y="1310"/>
                  <a:pt x="1311" y="1689"/>
                  <a:pt x="844" y="1689"/>
                </a:cubicBezTo>
                <a:lnTo>
                  <a:pt x="844" y="1689"/>
                </a:lnTo>
                <a:cubicBezTo>
                  <a:pt x="378" y="1689"/>
                  <a:pt x="0" y="1310"/>
                  <a:pt x="0" y="844"/>
                </a:cubicBezTo>
                <a:lnTo>
                  <a:pt x="0" y="844"/>
                </a:lnTo>
                <a:cubicBezTo>
                  <a:pt x="0" y="377"/>
                  <a:pt x="378" y="0"/>
                  <a:pt x="844" y="0"/>
                </a:cubicBezTo>
                <a:lnTo>
                  <a:pt x="844" y="0"/>
                </a:lnTo>
                <a:cubicBezTo>
                  <a:pt x="1311" y="0"/>
                  <a:pt x="1689" y="377"/>
                  <a:pt x="1689" y="8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348">
            <a:extLst>
              <a:ext uri="{FF2B5EF4-FFF2-40B4-BE49-F238E27FC236}">
                <a16:creationId xmlns:a16="http://schemas.microsoft.com/office/drawing/2014/main" id="{09C177F8-1464-B442-941E-27A4B81E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5561" y="6742648"/>
            <a:ext cx="1796228" cy="1796224"/>
          </a:xfrm>
          <a:custGeom>
            <a:avLst/>
            <a:gdLst>
              <a:gd name="T0" fmla="*/ 1443 w 1444"/>
              <a:gd name="T1" fmla="*/ 720 h 1442"/>
              <a:gd name="T2" fmla="*/ 1443 w 1444"/>
              <a:gd name="T3" fmla="*/ 720 h 1442"/>
              <a:gd name="T4" fmla="*/ 721 w 1444"/>
              <a:gd name="T5" fmla="*/ 1441 h 1442"/>
              <a:gd name="T6" fmla="*/ 721 w 1444"/>
              <a:gd name="T7" fmla="*/ 1441 h 1442"/>
              <a:gd name="T8" fmla="*/ 0 w 1444"/>
              <a:gd name="T9" fmla="*/ 720 h 1442"/>
              <a:gd name="T10" fmla="*/ 0 w 1444"/>
              <a:gd name="T11" fmla="*/ 720 h 1442"/>
              <a:gd name="T12" fmla="*/ 721 w 1444"/>
              <a:gd name="T13" fmla="*/ 0 h 1442"/>
              <a:gd name="T14" fmla="*/ 721 w 1444"/>
              <a:gd name="T15" fmla="*/ 0 h 1442"/>
              <a:gd name="T16" fmla="*/ 1443 w 1444"/>
              <a:gd name="T17" fmla="*/ 72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4" h="1442">
                <a:moveTo>
                  <a:pt x="1443" y="720"/>
                </a:moveTo>
                <a:lnTo>
                  <a:pt x="1443" y="720"/>
                </a:lnTo>
                <a:cubicBezTo>
                  <a:pt x="1443" y="1118"/>
                  <a:pt x="1120" y="1441"/>
                  <a:pt x="721" y="1441"/>
                </a:cubicBezTo>
                <a:lnTo>
                  <a:pt x="721" y="1441"/>
                </a:lnTo>
                <a:cubicBezTo>
                  <a:pt x="323" y="1441"/>
                  <a:pt x="0" y="1118"/>
                  <a:pt x="0" y="720"/>
                </a:cubicBezTo>
                <a:lnTo>
                  <a:pt x="0" y="720"/>
                </a:lnTo>
                <a:cubicBezTo>
                  <a:pt x="0" y="322"/>
                  <a:pt x="323" y="0"/>
                  <a:pt x="721" y="0"/>
                </a:cubicBezTo>
                <a:lnTo>
                  <a:pt x="721" y="0"/>
                </a:lnTo>
                <a:cubicBezTo>
                  <a:pt x="1120" y="0"/>
                  <a:pt x="1443" y="322"/>
                  <a:pt x="1443" y="7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424">
            <a:extLst>
              <a:ext uri="{FF2B5EF4-FFF2-40B4-BE49-F238E27FC236}">
                <a16:creationId xmlns:a16="http://schemas.microsoft.com/office/drawing/2014/main" id="{81C71791-7A09-E44F-859B-394E0AC9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0325" y="8868457"/>
            <a:ext cx="4592187" cy="1065652"/>
          </a:xfrm>
          <a:prstGeom prst="roundRect">
            <a:avLst>
              <a:gd name="adj" fmla="val 13212"/>
            </a:avLst>
          </a:prstGeom>
          <a:noFill/>
          <a:ln w="127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98D61202-FF8A-7F42-AAE6-257248B12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790" y="6951385"/>
            <a:ext cx="1377506" cy="1377505"/>
          </a:xfrm>
          <a:custGeom>
            <a:avLst/>
            <a:gdLst>
              <a:gd name="connsiteX0" fmla="*/ 434214 w 1377506"/>
              <a:gd name="connsiteY0" fmla="*/ 817270 h 1377505"/>
              <a:gd name="connsiteX1" fmla="*/ 279494 w 1377506"/>
              <a:gd name="connsiteY1" fmla="*/ 996945 h 1377505"/>
              <a:gd name="connsiteX2" fmla="*/ 242062 w 1377506"/>
              <a:gd name="connsiteY2" fmla="*/ 1157903 h 1377505"/>
              <a:gd name="connsiteX3" fmla="*/ 411754 w 1377506"/>
              <a:gd name="connsiteY3" fmla="*/ 1273943 h 1377505"/>
              <a:gd name="connsiteX4" fmla="*/ 411754 w 1377506"/>
              <a:gd name="connsiteY4" fmla="*/ 1053093 h 1377505"/>
              <a:gd name="connsiteX5" fmla="*/ 431718 w 1377506"/>
              <a:gd name="connsiteY5" fmla="*/ 1033129 h 1377505"/>
              <a:gd name="connsiteX6" fmla="*/ 451682 w 1377506"/>
              <a:gd name="connsiteY6" fmla="*/ 1053093 h 1377505"/>
              <a:gd name="connsiteX7" fmla="*/ 451682 w 1377506"/>
              <a:gd name="connsiteY7" fmla="*/ 1291411 h 1377505"/>
              <a:gd name="connsiteX8" fmla="*/ 526546 w 1377506"/>
              <a:gd name="connsiteY8" fmla="*/ 1316366 h 1377505"/>
              <a:gd name="connsiteX9" fmla="*/ 527794 w 1377506"/>
              <a:gd name="connsiteY9" fmla="*/ 1316366 h 1377505"/>
              <a:gd name="connsiteX10" fmla="*/ 555244 w 1377506"/>
              <a:gd name="connsiteY10" fmla="*/ 1322605 h 1377505"/>
              <a:gd name="connsiteX11" fmla="*/ 560236 w 1377506"/>
              <a:gd name="connsiteY11" fmla="*/ 1323853 h 1377505"/>
              <a:gd name="connsiteX12" fmla="*/ 586438 w 1377506"/>
              <a:gd name="connsiteY12" fmla="*/ 1328844 h 1377505"/>
              <a:gd name="connsiteX13" fmla="*/ 591428 w 1377506"/>
              <a:gd name="connsiteY13" fmla="*/ 1330091 h 1377505"/>
              <a:gd name="connsiteX14" fmla="*/ 616384 w 1377506"/>
              <a:gd name="connsiteY14" fmla="*/ 1333835 h 1377505"/>
              <a:gd name="connsiteX15" fmla="*/ 623870 w 1377506"/>
              <a:gd name="connsiteY15" fmla="*/ 1333835 h 1377505"/>
              <a:gd name="connsiteX16" fmla="*/ 648824 w 1377506"/>
              <a:gd name="connsiteY16" fmla="*/ 1335082 h 1377505"/>
              <a:gd name="connsiteX17" fmla="*/ 656312 w 1377506"/>
              <a:gd name="connsiteY17" fmla="*/ 1336330 h 1377505"/>
              <a:gd name="connsiteX18" fmla="*/ 688752 w 1377506"/>
              <a:gd name="connsiteY18" fmla="*/ 1336330 h 1377505"/>
              <a:gd name="connsiteX19" fmla="*/ 722442 w 1377506"/>
              <a:gd name="connsiteY19" fmla="*/ 1336330 h 1377505"/>
              <a:gd name="connsiteX20" fmla="*/ 729928 w 1377506"/>
              <a:gd name="connsiteY20" fmla="*/ 1335082 h 1377505"/>
              <a:gd name="connsiteX21" fmla="*/ 753636 w 1377506"/>
              <a:gd name="connsiteY21" fmla="*/ 1333835 h 1377505"/>
              <a:gd name="connsiteX22" fmla="*/ 762370 w 1377506"/>
              <a:gd name="connsiteY22" fmla="*/ 1333835 h 1377505"/>
              <a:gd name="connsiteX23" fmla="*/ 787324 w 1377506"/>
              <a:gd name="connsiteY23" fmla="*/ 1330091 h 1377505"/>
              <a:gd name="connsiteX24" fmla="*/ 792316 w 1377506"/>
              <a:gd name="connsiteY24" fmla="*/ 1328844 h 1377505"/>
              <a:gd name="connsiteX25" fmla="*/ 818518 w 1377506"/>
              <a:gd name="connsiteY25" fmla="*/ 1323853 h 1377505"/>
              <a:gd name="connsiteX26" fmla="*/ 822260 w 1377506"/>
              <a:gd name="connsiteY26" fmla="*/ 1322605 h 1377505"/>
              <a:gd name="connsiteX27" fmla="*/ 850958 w 1377506"/>
              <a:gd name="connsiteY27" fmla="*/ 1316366 h 1377505"/>
              <a:gd name="connsiteX28" fmla="*/ 852206 w 1377506"/>
              <a:gd name="connsiteY28" fmla="*/ 1316366 h 1377505"/>
              <a:gd name="connsiteX29" fmla="*/ 925824 w 1377506"/>
              <a:gd name="connsiteY29" fmla="*/ 1291411 h 1377505"/>
              <a:gd name="connsiteX30" fmla="*/ 925824 w 1377506"/>
              <a:gd name="connsiteY30" fmla="*/ 1053093 h 1377505"/>
              <a:gd name="connsiteX31" fmla="*/ 945788 w 1377506"/>
              <a:gd name="connsiteY31" fmla="*/ 1033129 h 1377505"/>
              <a:gd name="connsiteX32" fmla="*/ 965750 w 1377506"/>
              <a:gd name="connsiteY32" fmla="*/ 1053093 h 1377505"/>
              <a:gd name="connsiteX33" fmla="*/ 965750 w 1377506"/>
              <a:gd name="connsiteY33" fmla="*/ 1273943 h 1377505"/>
              <a:gd name="connsiteX34" fmla="*/ 1135444 w 1377506"/>
              <a:gd name="connsiteY34" fmla="*/ 1157903 h 1377505"/>
              <a:gd name="connsiteX35" fmla="*/ 1098012 w 1377506"/>
              <a:gd name="connsiteY35" fmla="*/ 995697 h 1377505"/>
              <a:gd name="connsiteX36" fmla="*/ 944540 w 1377506"/>
              <a:gd name="connsiteY36" fmla="*/ 817270 h 1377505"/>
              <a:gd name="connsiteX37" fmla="*/ 680514 w 1377506"/>
              <a:gd name="connsiteY37" fmla="*/ 282757 h 1377505"/>
              <a:gd name="connsiteX38" fmla="*/ 495850 w 1377506"/>
              <a:gd name="connsiteY38" fmla="*/ 466910 h 1377505"/>
              <a:gd name="connsiteX39" fmla="*/ 680514 w 1377506"/>
              <a:gd name="connsiteY39" fmla="*/ 649820 h 1377505"/>
              <a:gd name="connsiteX40" fmla="*/ 865178 w 1377506"/>
              <a:gd name="connsiteY40" fmla="*/ 466910 h 1377505"/>
              <a:gd name="connsiteX41" fmla="*/ 680514 w 1377506"/>
              <a:gd name="connsiteY41" fmla="*/ 282757 h 1377505"/>
              <a:gd name="connsiteX42" fmla="*/ 680514 w 1377506"/>
              <a:gd name="connsiteY42" fmla="*/ 241695 h 1377505"/>
              <a:gd name="connsiteX43" fmla="*/ 905106 w 1377506"/>
              <a:gd name="connsiteY43" fmla="*/ 466910 h 1377505"/>
              <a:gd name="connsiteX44" fmla="*/ 680514 w 1377506"/>
              <a:gd name="connsiteY44" fmla="*/ 690881 h 1377505"/>
              <a:gd name="connsiteX45" fmla="*/ 455922 w 1377506"/>
              <a:gd name="connsiteY45" fmla="*/ 466910 h 1377505"/>
              <a:gd name="connsiteX46" fmla="*/ 680514 w 1377506"/>
              <a:gd name="connsiteY46" fmla="*/ 241695 h 1377505"/>
              <a:gd name="connsiteX47" fmla="*/ 688752 w 1377506"/>
              <a:gd name="connsiteY47" fmla="*/ 39927 h 1377505"/>
              <a:gd name="connsiteX48" fmla="*/ 41176 w 1377506"/>
              <a:gd name="connsiteY48" fmla="*/ 688753 h 1377505"/>
              <a:gd name="connsiteX49" fmla="*/ 208372 w 1377506"/>
              <a:gd name="connsiteY49" fmla="*/ 1124214 h 1377505"/>
              <a:gd name="connsiteX50" fmla="*/ 239566 w 1377506"/>
              <a:gd name="connsiteY50" fmla="*/ 986963 h 1377505"/>
              <a:gd name="connsiteX51" fmla="*/ 434214 w 1377506"/>
              <a:gd name="connsiteY51" fmla="*/ 777342 h 1377505"/>
              <a:gd name="connsiteX52" fmla="*/ 944540 w 1377506"/>
              <a:gd name="connsiteY52" fmla="*/ 777342 h 1377505"/>
              <a:gd name="connsiteX53" fmla="*/ 1137940 w 1377506"/>
              <a:gd name="connsiteY53" fmla="*/ 985715 h 1377505"/>
              <a:gd name="connsiteX54" fmla="*/ 1169132 w 1377506"/>
              <a:gd name="connsiteY54" fmla="*/ 1124214 h 1377505"/>
              <a:gd name="connsiteX55" fmla="*/ 1337578 w 1377506"/>
              <a:gd name="connsiteY55" fmla="*/ 688753 h 1377505"/>
              <a:gd name="connsiteX56" fmla="*/ 688752 w 1377506"/>
              <a:gd name="connsiteY56" fmla="*/ 39927 h 1377505"/>
              <a:gd name="connsiteX57" fmla="*/ 688752 w 1377506"/>
              <a:gd name="connsiteY57" fmla="*/ 0 h 1377505"/>
              <a:gd name="connsiteX58" fmla="*/ 1377506 w 1377506"/>
              <a:gd name="connsiteY58" fmla="*/ 688753 h 1377505"/>
              <a:gd name="connsiteX59" fmla="*/ 1180362 w 1377506"/>
              <a:gd name="connsiteY59" fmla="*/ 1171628 h 1377505"/>
              <a:gd name="connsiteX60" fmla="*/ 1171628 w 1377506"/>
              <a:gd name="connsiteY60" fmla="*/ 1180362 h 1377505"/>
              <a:gd name="connsiteX61" fmla="*/ 828500 w 1377506"/>
              <a:gd name="connsiteY61" fmla="*/ 1363780 h 1377505"/>
              <a:gd name="connsiteX62" fmla="*/ 827252 w 1377506"/>
              <a:gd name="connsiteY62" fmla="*/ 1363780 h 1377505"/>
              <a:gd name="connsiteX63" fmla="*/ 797306 w 1377506"/>
              <a:gd name="connsiteY63" fmla="*/ 1368771 h 1377505"/>
              <a:gd name="connsiteX64" fmla="*/ 793562 w 1377506"/>
              <a:gd name="connsiteY64" fmla="*/ 1370019 h 1377505"/>
              <a:gd name="connsiteX65" fmla="*/ 766112 w 1377506"/>
              <a:gd name="connsiteY65" fmla="*/ 1372514 h 1377505"/>
              <a:gd name="connsiteX66" fmla="*/ 758626 w 1377506"/>
              <a:gd name="connsiteY66" fmla="*/ 1373762 h 1377505"/>
              <a:gd name="connsiteX67" fmla="*/ 732424 w 1377506"/>
              <a:gd name="connsiteY67" fmla="*/ 1376258 h 1377505"/>
              <a:gd name="connsiteX68" fmla="*/ 723690 w 1377506"/>
              <a:gd name="connsiteY68" fmla="*/ 1376258 h 1377505"/>
              <a:gd name="connsiteX69" fmla="*/ 688752 w 1377506"/>
              <a:gd name="connsiteY69" fmla="*/ 1377505 h 1377505"/>
              <a:gd name="connsiteX70" fmla="*/ 653816 w 1377506"/>
              <a:gd name="connsiteY70" fmla="*/ 1376258 h 1377505"/>
              <a:gd name="connsiteX71" fmla="*/ 646330 w 1377506"/>
              <a:gd name="connsiteY71" fmla="*/ 1376258 h 1377505"/>
              <a:gd name="connsiteX72" fmla="*/ 618880 w 1377506"/>
              <a:gd name="connsiteY72" fmla="*/ 1373762 h 1377505"/>
              <a:gd name="connsiteX73" fmla="*/ 612640 w 1377506"/>
              <a:gd name="connsiteY73" fmla="*/ 1372514 h 1377505"/>
              <a:gd name="connsiteX74" fmla="*/ 585190 w 1377506"/>
              <a:gd name="connsiteY74" fmla="*/ 1370019 h 1377505"/>
              <a:gd name="connsiteX75" fmla="*/ 580200 w 1377506"/>
              <a:gd name="connsiteY75" fmla="*/ 1368771 h 1377505"/>
              <a:gd name="connsiteX76" fmla="*/ 551502 w 1377506"/>
              <a:gd name="connsiteY76" fmla="*/ 1363780 h 1377505"/>
              <a:gd name="connsiteX77" fmla="*/ 550254 w 1377506"/>
              <a:gd name="connsiteY77" fmla="*/ 1363780 h 1377505"/>
              <a:gd name="connsiteX78" fmla="*/ 207124 w 1377506"/>
              <a:gd name="connsiteY78" fmla="*/ 1180362 h 1377505"/>
              <a:gd name="connsiteX79" fmla="*/ 198390 w 1377506"/>
              <a:gd name="connsiteY79" fmla="*/ 1171628 h 1377505"/>
              <a:gd name="connsiteX80" fmla="*/ 0 w 1377506"/>
              <a:gd name="connsiteY80" fmla="*/ 688753 h 1377505"/>
              <a:gd name="connsiteX81" fmla="*/ 688752 w 1377506"/>
              <a:gd name="connsiteY81" fmla="*/ 0 h 1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377506" h="1377505">
                <a:moveTo>
                  <a:pt x="434214" y="817270"/>
                </a:moveTo>
                <a:cubicBezTo>
                  <a:pt x="351862" y="817270"/>
                  <a:pt x="328156" y="824757"/>
                  <a:pt x="279494" y="996945"/>
                </a:cubicBezTo>
                <a:lnTo>
                  <a:pt x="242062" y="1157903"/>
                </a:lnTo>
                <a:cubicBezTo>
                  <a:pt x="293218" y="1205317"/>
                  <a:pt x="349368" y="1245245"/>
                  <a:pt x="411754" y="1273943"/>
                </a:cubicBezTo>
                <a:lnTo>
                  <a:pt x="411754" y="1053093"/>
                </a:lnTo>
                <a:cubicBezTo>
                  <a:pt x="411754" y="1041863"/>
                  <a:pt x="421736" y="1033129"/>
                  <a:pt x="431718" y="1033129"/>
                </a:cubicBezTo>
                <a:cubicBezTo>
                  <a:pt x="444196" y="1033129"/>
                  <a:pt x="451682" y="1041863"/>
                  <a:pt x="451682" y="1053093"/>
                </a:cubicBezTo>
                <a:lnTo>
                  <a:pt x="451682" y="1291411"/>
                </a:lnTo>
                <a:cubicBezTo>
                  <a:pt x="476636" y="1301393"/>
                  <a:pt x="501592" y="1310127"/>
                  <a:pt x="526546" y="1316366"/>
                </a:cubicBezTo>
                <a:cubicBezTo>
                  <a:pt x="526546" y="1316366"/>
                  <a:pt x="526546" y="1316366"/>
                  <a:pt x="527794" y="1316366"/>
                </a:cubicBezTo>
                <a:cubicBezTo>
                  <a:pt x="536528" y="1320109"/>
                  <a:pt x="546510" y="1321357"/>
                  <a:pt x="555244" y="1322605"/>
                </a:cubicBezTo>
                <a:cubicBezTo>
                  <a:pt x="556492" y="1322605"/>
                  <a:pt x="558988" y="1323853"/>
                  <a:pt x="560236" y="1323853"/>
                </a:cubicBezTo>
                <a:cubicBezTo>
                  <a:pt x="567722" y="1326348"/>
                  <a:pt x="576456" y="1327596"/>
                  <a:pt x="586438" y="1328844"/>
                </a:cubicBezTo>
                <a:cubicBezTo>
                  <a:pt x="587686" y="1328844"/>
                  <a:pt x="588934" y="1328844"/>
                  <a:pt x="591428" y="1330091"/>
                </a:cubicBezTo>
                <a:cubicBezTo>
                  <a:pt x="600164" y="1331339"/>
                  <a:pt x="607650" y="1331339"/>
                  <a:pt x="616384" y="1333835"/>
                </a:cubicBezTo>
                <a:cubicBezTo>
                  <a:pt x="618880" y="1333835"/>
                  <a:pt x="621374" y="1333835"/>
                  <a:pt x="623870" y="1333835"/>
                </a:cubicBezTo>
                <a:cubicBezTo>
                  <a:pt x="632604" y="1335082"/>
                  <a:pt x="640090" y="1335082"/>
                  <a:pt x="648824" y="1335082"/>
                </a:cubicBezTo>
                <a:cubicBezTo>
                  <a:pt x="651320" y="1335082"/>
                  <a:pt x="653816" y="1336330"/>
                  <a:pt x="656312" y="1336330"/>
                </a:cubicBezTo>
                <a:cubicBezTo>
                  <a:pt x="667542" y="1336330"/>
                  <a:pt x="678770" y="1336330"/>
                  <a:pt x="688752" y="1336330"/>
                </a:cubicBezTo>
                <a:cubicBezTo>
                  <a:pt x="699982" y="1336330"/>
                  <a:pt x="711212" y="1336330"/>
                  <a:pt x="722442" y="1336330"/>
                </a:cubicBezTo>
                <a:cubicBezTo>
                  <a:pt x="724938" y="1336330"/>
                  <a:pt x="727432" y="1335082"/>
                  <a:pt x="729928" y="1335082"/>
                </a:cubicBezTo>
                <a:cubicBezTo>
                  <a:pt x="738662" y="1335082"/>
                  <a:pt x="746148" y="1335082"/>
                  <a:pt x="753636" y="1333835"/>
                </a:cubicBezTo>
                <a:cubicBezTo>
                  <a:pt x="757378" y="1333835"/>
                  <a:pt x="759874" y="1333835"/>
                  <a:pt x="762370" y="1333835"/>
                </a:cubicBezTo>
                <a:cubicBezTo>
                  <a:pt x="771104" y="1331339"/>
                  <a:pt x="778590" y="1331339"/>
                  <a:pt x="787324" y="1330091"/>
                </a:cubicBezTo>
                <a:cubicBezTo>
                  <a:pt x="788572" y="1328844"/>
                  <a:pt x="789820" y="1328844"/>
                  <a:pt x="792316" y="1328844"/>
                </a:cubicBezTo>
                <a:cubicBezTo>
                  <a:pt x="801050" y="1327596"/>
                  <a:pt x="809784" y="1326348"/>
                  <a:pt x="818518" y="1323853"/>
                </a:cubicBezTo>
                <a:cubicBezTo>
                  <a:pt x="819766" y="1323853"/>
                  <a:pt x="822260" y="1322605"/>
                  <a:pt x="822260" y="1322605"/>
                </a:cubicBezTo>
                <a:cubicBezTo>
                  <a:pt x="832242" y="1321357"/>
                  <a:pt x="840976" y="1320109"/>
                  <a:pt x="850958" y="1316366"/>
                </a:cubicBezTo>
                <a:cubicBezTo>
                  <a:pt x="850958" y="1316366"/>
                  <a:pt x="850958" y="1316366"/>
                  <a:pt x="852206" y="1316366"/>
                </a:cubicBezTo>
                <a:cubicBezTo>
                  <a:pt x="877162" y="1310127"/>
                  <a:pt x="902116" y="1301393"/>
                  <a:pt x="925824" y="1291411"/>
                </a:cubicBezTo>
                <a:lnTo>
                  <a:pt x="925824" y="1053093"/>
                </a:lnTo>
                <a:cubicBezTo>
                  <a:pt x="925824" y="1041863"/>
                  <a:pt x="934558" y="1033129"/>
                  <a:pt x="945788" y="1033129"/>
                </a:cubicBezTo>
                <a:cubicBezTo>
                  <a:pt x="957016" y="1033129"/>
                  <a:pt x="965750" y="1041863"/>
                  <a:pt x="965750" y="1053093"/>
                </a:cubicBezTo>
                <a:lnTo>
                  <a:pt x="965750" y="1273943"/>
                </a:lnTo>
                <a:cubicBezTo>
                  <a:pt x="1028138" y="1245245"/>
                  <a:pt x="1085534" y="1205317"/>
                  <a:pt x="1135444" y="1157903"/>
                </a:cubicBezTo>
                <a:lnTo>
                  <a:pt x="1098012" y="995697"/>
                </a:lnTo>
                <a:cubicBezTo>
                  <a:pt x="1050598" y="824757"/>
                  <a:pt x="1026890" y="817270"/>
                  <a:pt x="944540" y="817270"/>
                </a:cubicBezTo>
                <a:close/>
                <a:moveTo>
                  <a:pt x="680514" y="282757"/>
                </a:moveTo>
                <a:cubicBezTo>
                  <a:pt x="578200" y="282757"/>
                  <a:pt x="495850" y="364879"/>
                  <a:pt x="495850" y="466910"/>
                </a:cubicBezTo>
                <a:cubicBezTo>
                  <a:pt x="495850" y="567697"/>
                  <a:pt x="578200" y="649820"/>
                  <a:pt x="680514" y="649820"/>
                </a:cubicBezTo>
                <a:cubicBezTo>
                  <a:pt x="781580" y="649820"/>
                  <a:pt x="865178" y="567697"/>
                  <a:pt x="865178" y="466910"/>
                </a:cubicBezTo>
                <a:cubicBezTo>
                  <a:pt x="865178" y="364879"/>
                  <a:pt x="781580" y="282757"/>
                  <a:pt x="680514" y="282757"/>
                </a:cubicBezTo>
                <a:close/>
                <a:moveTo>
                  <a:pt x="680514" y="241695"/>
                </a:moveTo>
                <a:cubicBezTo>
                  <a:pt x="804040" y="241695"/>
                  <a:pt x="905106" y="342482"/>
                  <a:pt x="905106" y="466910"/>
                </a:cubicBezTo>
                <a:cubicBezTo>
                  <a:pt x="905106" y="590094"/>
                  <a:pt x="804040" y="690881"/>
                  <a:pt x="680514" y="690881"/>
                </a:cubicBezTo>
                <a:cubicBezTo>
                  <a:pt x="556990" y="690881"/>
                  <a:pt x="455922" y="590094"/>
                  <a:pt x="455922" y="466910"/>
                </a:cubicBezTo>
                <a:cubicBezTo>
                  <a:pt x="455922" y="342482"/>
                  <a:pt x="556990" y="241695"/>
                  <a:pt x="680514" y="241695"/>
                </a:cubicBezTo>
                <a:close/>
                <a:moveTo>
                  <a:pt x="688752" y="39927"/>
                </a:moveTo>
                <a:cubicBezTo>
                  <a:pt x="331898" y="39927"/>
                  <a:pt x="41176" y="330651"/>
                  <a:pt x="41176" y="688753"/>
                </a:cubicBezTo>
                <a:cubicBezTo>
                  <a:pt x="41176" y="855950"/>
                  <a:pt x="104810" y="1009422"/>
                  <a:pt x="208372" y="1124214"/>
                </a:cubicBezTo>
                <a:lnTo>
                  <a:pt x="239566" y="986963"/>
                </a:lnTo>
                <a:cubicBezTo>
                  <a:pt x="289476" y="812279"/>
                  <a:pt x="321918" y="777342"/>
                  <a:pt x="434214" y="777342"/>
                </a:cubicBezTo>
                <a:lnTo>
                  <a:pt x="944540" y="777342"/>
                </a:lnTo>
                <a:cubicBezTo>
                  <a:pt x="1056836" y="777342"/>
                  <a:pt x="1089278" y="812279"/>
                  <a:pt x="1137940" y="985715"/>
                </a:cubicBezTo>
                <a:lnTo>
                  <a:pt x="1169132" y="1124214"/>
                </a:lnTo>
                <a:cubicBezTo>
                  <a:pt x="1273942" y="1009422"/>
                  <a:pt x="1337578" y="855950"/>
                  <a:pt x="1337578" y="688753"/>
                </a:cubicBezTo>
                <a:cubicBezTo>
                  <a:pt x="1337578" y="330651"/>
                  <a:pt x="1046854" y="39927"/>
                  <a:pt x="688752" y="39927"/>
                </a:cubicBezTo>
                <a:close/>
                <a:moveTo>
                  <a:pt x="688752" y="0"/>
                </a:moveTo>
                <a:cubicBezTo>
                  <a:pt x="1069314" y="0"/>
                  <a:pt x="1377506" y="308192"/>
                  <a:pt x="1377506" y="688753"/>
                </a:cubicBezTo>
                <a:cubicBezTo>
                  <a:pt x="1377506" y="875914"/>
                  <a:pt x="1302640" y="1046854"/>
                  <a:pt x="1180362" y="1171628"/>
                </a:cubicBezTo>
                <a:lnTo>
                  <a:pt x="1171628" y="1180362"/>
                </a:lnTo>
                <a:cubicBezTo>
                  <a:pt x="1076800" y="1273943"/>
                  <a:pt x="957016" y="1336330"/>
                  <a:pt x="828500" y="1363780"/>
                </a:cubicBezTo>
                <a:lnTo>
                  <a:pt x="827252" y="1363780"/>
                </a:lnTo>
                <a:cubicBezTo>
                  <a:pt x="817270" y="1365028"/>
                  <a:pt x="808536" y="1367524"/>
                  <a:pt x="797306" y="1368771"/>
                </a:cubicBezTo>
                <a:cubicBezTo>
                  <a:pt x="796058" y="1368771"/>
                  <a:pt x="794810" y="1368771"/>
                  <a:pt x="793562" y="1370019"/>
                </a:cubicBezTo>
                <a:cubicBezTo>
                  <a:pt x="783580" y="1371267"/>
                  <a:pt x="774846" y="1372514"/>
                  <a:pt x="766112" y="1372514"/>
                </a:cubicBezTo>
                <a:cubicBezTo>
                  <a:pt x="763618" y="1373762"/>
                  <a:pt x="761122" y="1373762"/>
                  <a:pt x="758626" y="1373762"/>
                </a:cubicBezTo>
                <a:cubicBezTo>
                  <a:pt x="749892" y="1375010"/>
                  <a:pt x="741158" y="1375010"/>
                  <a:pt x="732424" y="1376258"/>
                </a:cubicBezTo>
                <a:cubicBezTo>
                  <a:pt x="729928" y="1376258"/>
                  <a:pt x="727432" y="1376258"/>
                  <a:pt x="723690" y="1376258"/>
                </a:cubicBezTo>
                <a:cubicBezTo>
                  <a:pt x="712460" y="1377505"/>
                  <a:pt x="701230" y="1377505"/>
                  <a:pt x="688752" y="1377505"/>
                </a:cubicBezTo>
                <a:cubicBezTo>
                  <a:pt x="677522" y="1377505"/>
                  <a:pt x="666294" y="1377505"/>
                  <a:pt x="653816" y="1376258"/>
                </a:cubicBezTo>
                <a:cubicBezTo>
                  <a:pt x="651320" y="1376258"/>
                  <a:pt x="648824" y="1376258"/>
                  <a:pt x="646330" y="1376258"/>
                </a:cubicBezTo>
                <a:cubicBezTo>
                  <a:pt x="637596" y="1375010"/>
                  <a:pt x="628862" y="1375010"/>
                  <a:pt x="618880" y="1373762"/>
                </a:cubicBezTo>
                <a:cubicBezTo>
                  <a:pt x="617632" y="1373762"/>
                  <a:pt x="615136" y="1373762"/>
                  <a:pt x="612640" y="1372514"/>
                </a:cubicBezTo>
                <a:cubicBezTo>
                  <a:pt x="603906" y="1372514"/>
                  <a:pt x="593924" y="1371267"/>
                  <a:pt x="585190" y="1370019"/>
                </a:cubicBezTo>
                <a:cubicBezTo>
                  <a:pt x="583942" y="1368771"/>
                  <a:pt x="581446" y="1368771"/>
                  <a:pt x="580200" y="1368771"/>
                </a:cubicBezTo>
                <a:cubicBezTo>
                  <a:pt x="570218" y="1367524"/>
                  <a:pt x="560236" y="1365028"/>
                  <a:pt x="551502" y="1363780"/>
                </a:cubicBezTo>
                <a:cubicBezTo>
                  <a:pt x="550254" y="1363780"/>
                  <a:pt x="550254" y="1363780"/>
                  <a:pt x="550254" y="1363780"/>
                </a:cubicBezTo>
                <a:cubicBezTo>
                  <a:pt x="421736" y="1336330"/>
                  <a:pt x="301954" y="1273943"/>
                  <a:pt x="207124" y="1180362"/>
                </a:cubicBezTo>
                <a:lnTo>
                  <a:pt x="198390" y="1171628"/>
                </a:lnTo>
                <a:cubicBezTo>
                  <a:pt x="76112" y="1046854"/>
                  <a:pt x="0" y="877162"/>
                  <a:pt x="0" y="688753"/>
                </a:cubicBezTo>
                <a:cubicBezTo>
                  <a:pt x="0" y="308192"/>
                  <a:pt x="309440" y="0"/>
                  <a:pt x="6887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4453379-BBBA-9C46-818C-A0DCD91E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710" y="3979645"/>
            <a:ext cx="969755" cy="1102856"/>
          </a:xfrm>
          <a:custGeom>
            <a:avLst/>
            <a:gdLst>
              <a:gd name="connsiteX0" fmla="*/ 744378 w 969755"/>
              <a:gd name="connsiteY0" fmla="*/ 526862 h 1102856"/>
              <a:gd name="connsiteX1" fmla="*/ 577598 w 969755"/>
              <a:gd name="connsiteY1" fmla="*/ 528111 h 1102856"/>
              <a:gd name="connsiteX2" fmla="*/ 570130 w 969755"/>
              <a:gd name="connsiteY2" fmla="*/ 531860 h 1102856"/>
              <a:gd name="connsiteX3" fmla="*/ 506654 w 969755"/>
              <a:gd name="connsiteY3" fmla="*/ 643060 h 1102856"/>
              <a:gd name="connsiteX4" fmla="*/ 484250 w 969755"/>
              <a:gd name="connsiteY4" fmla="*/ 656804 h 1102856"/>
              <a:gd name="connsiteX5" fmla="*/ 460602 w 969755"/>
              <a:gd name="connsiteY5" fmla="*/ 643060 h 1102856"/>
              <a:gd name="connsiteX6" fmla="*/ 397126 w 969755"/>
              <a:gd name="connsiteY6" fmla="*/ 533109 h 1102856"/>
              <a:gd name="connsiteX7" fmla="*/ 388414 w 969755"/>
              <a:gd name="connsiteY7" fmla="*/ 528111 h 1102856"/>
              <a:gd name="connsiteX8" fmla="*/ 222878 w 969755"/>
              <a:gd name="connsiteY8" fmla="*/ 529361 h 1102856"/>
              <a:gd name="connsiteX9" fmla="*/ 61076 w 969755"/>
              <a:gd name="connsiteY9" fmla="*/ 718027 h 1102856"/>
              <a:gd name="connsiteX10" fmla="*/ 33696 w 969755"/>
              <a:gd name="connsiteY10" fmla="*/ 842971 h 1102856"/>
              <a:gd name="connsiteX11" fmla="*/ 59832 w 969755"/>
              <a:gd name="connsiteY11" fmla="*/ 917938 h 1102856"/>
              <a:gd name="connsiteX12" fmla="*/ 207944 w 969755"/>
              <a:gd name="connsiteY12" fmla="*/ 1010397 h 1102856"/>
              <a:gd name="connsiteX13" fmla="*/ 206698 w 969755"/>
              <a:gd name="connsiteY13" fmla="*/ 775501 h 1102856"/>
              <a:gd name="connsiteX14" fmla="*/ 222878 w 969755"/>
              <a:gd name="connsiteY14" fmla="*/ 760508 h 1102856"/>
              <a:gd name="connsiteX15" fmla="*/ 239058 w 969755"/>
              <a:gd name="connsiteY15" fmla="*/ 775501 h 1102856"/>
              <a:gd name="connsiteX16" fmla="*/ 240304 w 969755"/>
              <a:gd name="connsiteY16" fmla="*/ 1024141 h 1102856"/>
              <a:gd name="connsiteX17" fmla="*/ 485496 w 969755"/>
              <a:gd name="connsiteY17" fmla="*/ 1070370 h 1102856"/>
              <a:gd name="connsiteX18" fmla="*/ 731932 w 969755"/>
              <a:gd name="connsiteY18" fmla="*/ 1021642 h 1102856"/>
              <a:gd name="connsiteX19" fmla="*/ 730688 w 969755"/>
              <a:gd name="connsiteY19" fmla="*/ 773002 h 1102856"/>
              <a:gd name="connsiteX20" fmla="*/ 746868 w 969755"/>
              <a:gd name="connsiteY20" fmla="*/ 756760 h 1102856"/>
              <a:gd name="connsiteX21" fmla="*/ 761804 w 969755"/>
              <a:gd name="connsiteY21" fmla="*/ 773002 h 1102856"/>
              <a:gd name="connsiteX22" fmla="*/ 763048 w 969755"/>
              <a:gd name="connsiteY22" fmla="*/ 1007898 h 1102856"/>
              <a:gd name="connsiteX23" fmla="*/ 911158 w 969755"/>
              <a:gd name="connsiteY23" fmla="*/ 912940 h 1102856"/>
              <a:gd name="connsiteX24" fmla="*/ 936052 w 969755"/>
              <a:gd name="connsiteY24" fmla="*/ 837974 h 1102856"/>
              <a:gd name="connsiteX25" fmla="*/ 906180 w 969755"/>
              <a:gd name="connsiteY25" fmla="*/ 713029 h 1102856"/>
              <a:gd name="connsiteX26" fmla="*/ 744378 w 969755"/>
              <a:gd name="connsiteY26" fmla="*/ 526862 h 1102856"/>
              <a:gd name="connsiteX27" fmla="*/ 744378 w 969755"/>
              <a:gd name="connsiteY27" fmla="*/ 494376 h 1102856"/>
              <a:gd name="connsiteX28" fmla="*/ 937296 w 969755"/>
              <a:gd name="connsiteY28" fmla="*/ 704283 h 1102856"/>
              <a:gd name="connsiteX29" fmla="*/ 967166 w 969755"/>
              <a:gd name="connsiteY29" fmla="*/ 830477 h 1102856"/>
              <a:gd name="connsiteX30" fmla="*/ 932318 w 969755"/>
              <a:gd name="connsiteY30" fmla="*/ 936680 h 1102856"/>
              <a:gd name="connsiteX31" fmla="*/ 486740 w 969755"/>
              <a:gd name="connsiteY31" fmla="*/ 1102856 h 1102856"/>
              <a:gd name="connsiteX32" fmla="*/ 38674 w 969755"/>
              <a:gd name="connsiteY32" fmla="*/ 942927 h 1102856"/>
              <a:gd name="connsiteX33" fmla="*/ 2580 w 969755"/>
              <a:gd name="connsiteY33" fmla="*/ 836724 h 1102856"/>
              <a:gd name="connsiteX34" fmla="*/ 31206 w 969755"/>
              <a:gd name="connsiteY34" fmla="*/ 710530 h 1102856"/>
              <a:gd name="connsiteX35" fmla="*/ 222878 w 969755"/>
              <a:gd name="connsiteY35" fmla="*/ 498125 h 1102856"/>
              <a:gd name="connsiteX36" fmla="*/ 388414 w 969755"/>
              <a:gd name="connsiteY36" fmla="*/ 496875 h 1102856"/>
              <a:gd name="connsiteX37" fmla="*/ 424508 w 969755"/>
              <a:gd name="connsiteY37" fmla="*/ 516866 h 1102856"/>
              <a:gd name="connsiteX38" fmla="*/ 484250 w 969755"/>
              <a:gd name="connsiteY38" fmla="*/ 619321 h 1102856"/>
              <a:gd name="connsiteX39" fmla="*/ 542748 w 969755"/>
              <a:gd name="connsiteY39" fmla="*/ 516866 h 1102856"/>
              <a:gd name="connsiteX40" fmla="*/ 577598 w 969755"/>
              <a:gd name="connsiteY40" fmla="*/ 495626 h 1102856"/>
              <a:gd name="connsiteX41" fmla="*/ 551614 w 969755"/>
              <a:gd name="connsiteY41" fmla="*/ 142698 h 1102856"/>
              <a:gd name="connsiteX42" fmla="*/ 339428 w 969755"/>
              <a:gd name="connsiteY42" fmla="*/ 207222 h 1102856"/>
              <a:gd name="connsiteX43" fmla="*/ 292276 w 969755"/>
              <a:gd name="connsiteY43" fmla="*/ 205982 h 1102856"/>
              <a:gd name="connsiteX44" fmla="*/ 289794 w 969755"/>
              <a:gd name="connsiteY44" fmla="*/ 225835 h 1102856"/>
              <a:gd name="connsiteX45" fmla="*/ 483368 w 969755"/>
              <a:gd name="connsiteY45" fmla="*/ 416927 h 1102856"/>
              <a:gd name="connsiteX46" fmla="*/ 512330 w 969755"/>
              <a:gd name="connsiteY46" fmla="*/ 411035 h 1102856"/>
              <a:gd name="connsiteX47" fmla="*/ 554562 w 969755"/>
              <a:gd name="connsiteY47" fmla="*/ 402444 h 1102856"/>
              <a:gd name="connsiteX48" fmla="*/ 673218 w 969755"/>
              <a:gd name="connsiteY48" fmla="*/ 238244 h 1102856"/>
              <a:gd name="connsiteX49" fmla="*/ 652388 w 969755"/>
              <a:gd name="connsiteY49" fmla="*/ 232529 h 1102856"/>
              <a:gd name="connsiteX50" fmla="*/ 629614 w 969755"/>
              <a:gd name="connsiteY50" fmla="*/ 226281 h 1102856"/>
              <a:gd name="connsiteX51" fmla="*/ 551614 w 969755"/>
              <a:gd name="connsiteY51" fmla="*/ 142698 h 1102856"/>
              <a:gd name="connsiteX52" fmla="*/ 613658 w 969755"/>
              <a:gd name="connsiteY52" fmla="*/ 84378 h 1102856"/>
              <a:gd name="connsiteX53" fmla="*/ 577672 w 969755"/>
              <a:gd name="connsiteY53" fmla="*/ 122844 h 1102856"/>
              <a:gd name="connsiteX54" fmla="*/ 673218 w 969755"/>
              <a:gd name="connsiteY54" fmla="*/ 205982 h 1102856"/>
              <a:gd name="connsiteX55" fmla="*/ 613658 w 969755"/>
              <a:gd name="connsiteY55" fmla="*/ 84378 h 1102856"/>
              <a:gd name="connsiteX56" fmla="*/ 482126 w 969755"/>
              <a:gd name="connsiteY56" fmla="*/ 32262 h 1102856"/>
              <a:gd name="connsiteX57" fmla="*/ 297240 w 969755"/>
              <a:gd name="connsiteY57" fmla="*/ 173719 h 1102856"/>
              <a:gd name="connsiteX58" fmla="*/ 588840 w 969755"/>
              <a:gd name="connsiteY58" fmla="*/ 64524 h 1102856"/>
              <a:gd name="connsiteX59" fmla="*/ 482126 w 969755"/>
              <a:gd name="connsiteY59" fmla="*/ 32262 h 1102856"/>
              <a:gd name="connsiteX60" fmla="*/ 482126 w 969755"/>
              <a:gd name="connsiteY60" fmla="*/ 0 h 1102856"/>
              <a:gd name="connsiteX61" fmla="*/ 706722 w 969755"/>
              <a:gd name="connsiteY61" fmla="*/ 223353 h 1102856"/>
              <a:gd name="connsiteX62" fmla="*/ 483368 w 969755"/>
              <a:gd name="connsiteY62" fmla="*/ 447948 h 1102856"/>
              <a:gd name="connsiteX63" fmla="*/ 258772 w 969755"/>
              <a:gd name="connsiteY63" fmla="*/ 225835 h 1102856"/>
              <a:gd name="connsiteX64" fmla="*/ 482126 w 969755"/>
              <a:gd name="connsiteY64" fmla="*/ 0 h 11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69755" h="1102856">
                <a:moveTo>
                  <a:pt x="744378" y="526862"/>
                </a:moveTo>
                <a:lnTo>
                  <a:pt x="577598" y="528111"/>
                </a:lnTo>
                <a:cubicBezTo>
                  <a:pt x="575108" y="528111"/>
                  <a:pt x="571374" y="529361"/>
                  <a:pt x="570130" y="531860"/>
                </a:cubicBezTo>
                <a:lnTo>
                  <a:pt x="506654" y="643060"/>
                </a:lnTo>
                <a:cubicBezTo>
                  <a:pt x="501676" y="651806"/>
                  <a:pt x="492964" y="656804"/>
                  <a:pt x="484250" y="656804"/>
                </a:cubicBezTo>
                <a:cubicBezTo>
                  <a:pt x="474294" y="656804"/>
                  <a:pt x="465582" y="651806"/>
                  <a:pt x="460602" y="643060"/>
                </a:cubicBezTo>
                <a:lnTo>
                  <a:pt x="397126" y="533109"/>
                </a:lnTo>
                <a:cubicBezTo>
                  <a:pt x="394638" y="530610"/>
                  <a:pt x="390904" y="528111"/>
                  <a:pt x="388414" y="528111"/>
                </a:cubicBezTo>
                <a:lnTo>
                  <a:pt x="222878" y="529361"/>
                </a:lnTo>
                <a:cubicBezTo>
                  <a:pt x="133266" y="530610"/>
                  <a:pt x="108372" y="545603"/>
                  <a:pt x="61076" y="718027"/>
                </a:cubicBezTo>
                <a:lnTo>
                  <a:pt x="33696" y="842971"/>
                </a:lnTo>
                <a:cubicBezTo>
                  <a:pt x="27472" y="870459"/>
                  <a:pt x="37430" y="899196"/>
                  <a:pt x="59832" y="917938"/>
                </a:cubicBezTo>
                <a:cubicBezTo>
                  <a:pt x="104638" y="955421"/>
                  <a:pt x="154424" y="986657"/>
                  <a:pt x="207944" y="1010397"/>
                </a:cubicBezTo>
                <a:lnTo>
                  <a:pt x="206698" y="775501"/>
                </a:lnTo>
                <a:cubicBezTo>
                  <a:pt x="206698" y="766755"/>
                  <a:pt x="212922" y="760508"/>
                  <a:pt x="222878" y="760508"/>
                </a:cubicBezTo>
                <a:cubicBezTo>
                  <a:pt x="231592" y="760508"/>
                  <a:pt x="239058" y="766755"/>
                  <a:pt x="239058" y="775501"/>
                </a:cubicBezTo>
                <a:lnTo>
                  <a:pt x="240304" y="1024141"/>
                </a:lnTo>
                <a:cubicBezTo>
                  <a:pt x="317470" y="1054127"/>
                  <a:pt x="402106" y="1070370"/>
                  <a:pt x="485496" y="1070370"/>
                </a:cubicBezTo>
                <a:cubicBezTo>
                  <a:pt x="571374" y="1069121"/>
                  <a:pt x="654766" y="1052878"/>
                  <a:pt x="731932" y="1021642"/>
                </a:cubicBezTo>
                <a:lnTo>
                  <a:pt x="730688" y="773002"/>
                </a:lnTo>
                <a:cubicBezTo>
                  <a:pt x="730688" y="764256"/>
                  <a:pt x="738156" y="756760"/>
                  <a:pt x="746868" y="756760"/>
                </a:cubicBezTo>
                <a:cubicBezTo>
                  <a:pt x="755580" y="756760"/>
                  <a:pt x="761804" y="764256"/>
                  <a:pt x="761804" y="773002"/>
                </a:cubicBezTo>
                <a:lnTo>
                  <a:pt x="763048" y="1007898"/>
                </a:lnTo>
                <a:cubicBezTo>
                  <a:pt x="816566" y="982909"/>
                  <a:pt x="866352" y="950424"/>
                  <a:pt x="911158" y="912940"/>
                </a:cubicBezTo>
                <a:cubicBezTo>
                  <a:pt x="932318" y="894199"/>
                  <a:pt x="942274" y="866711"/>
                  <a:pt x="936052" y="837974"/>
                </a:cubicBezTo>
                <a:lnTo>
                  <a:pt x="906180" y="713029"/>
                </a:lnTo>
                <a:cubicBezTo>
                  <a:pt x="857640" y="541855"/>
                  <a:pt x="833992" y="525612"/>
                  <a:pt x="744378" y="526862"/>
                </a:cubicBezTo>
                <a:close/>
                <a:moveTo>
                  <a:pt x="744378" y="494376"/>
                </a:moveTo>
                <a:cubicBezTo>
                  <a:pt x="856394" y="494376"/>
                  <a:pt x="887510" y="526862"/>
                  <a:pt x="937296" y="704283"/>
                </a:cubicBezTo>
                <a:lnTo>
                  <a:pt x="967166" y="830477"/>
                </a:lnTo>
                <a:cubicBezTo>
                  <a:pt x="975880" y="870459"/>
                  <a:pt x="962188" y="911691"/>
                  <a:pt x="932318" y="936680"/>
                </a:cubicBezTo>
                <a:cubicBezTo>
                  <a:pt x="806610" y="1042882"/>
                  <a:pt x="649786" y="1100357"/>
                  <a:pt x="486740" y="1102856"/>
                </a:cubicBezTo>
                <a:cubicBezTo>
                  <a:pt x="323694" y="1102856"/>
                  <a:pt x="164382" y="1046631"/>
                  <a:pt x="38674" y="942927"/>
                </a:cubicBezTo>
                <a:cubicBezTo>
                  <a:pt x="7558" y="916689"/>
                  <a:pt x="-6134" y="876706"/>
                  <a:pt x="2580" y="836724"/>
                </a:cubicBezTo>
                <a:lnTo>
                  <a:pt x="31206" y="710530"/>
                </a:lnTo>
                <a:cubicBezTo>
                  <a:pt x="79746" y="531860"/>
                  <a:pt x="109618" y="498125"/>
                  <a:pt x="222878" y="498125"/>
                </a:cubicBezTo>
                <a:lnTo>
                  <a:pt x="388414" y="496875"/>
                </a:lnTo>
                <a:cubicBezTo>
                  <a:pt x="403350" y="496875"/>
                  <a:pt x="417040" y="504372"/>
                  <a:pt x="424508" y="516866"/>
                </a:cubicBezTo>
                <a:lnTo>
                  <a:pt x="484250" y="619321"/>
                </a:lnTo>
                <a:lnTo>
                  <a:pt x="542748" y="516866"/>
                </a:lnTo>
                <a:cubicBezTo>
                  <a:pt x="548972" y="504372"/>
                  <a:pt x="562662" y="495626"/>
                  <a:pt x="577598" y="495626"/>
                </a:cubicBezTo>
                <a:close/>
                <a:moveTo>
                  <a:pt x="551614" y="142698"/>
                </a:moveTo>
                <a:cubicBezTo>
                  <a:pt x="478404" y="196055"/>
                  <a:pt x="395266" y="207222"/>
                  <a:pt x="339428" y="207222"/>
                </a:cubicBezTo>
                <a:cubicBezTo>
                  <a:pt x="319574" y="207222"/>
                  <a:pt x="302202" y="205982"/>
                  <a:pt x="292276" y="205982"/>
                </a:cubicBezTo>
                <a:cubicBezTo>
                  <a:pt x="291036" y="212186"/>
                  <a:pt x="289794" y="218390"/>
                  <a:pt x="289794" y="225835"/>
                </a:cubicBezTo>
                <a:cubicBezTo>
                  <a:pt x="291036" y="331308"/>
                  <a:pt x="377894" y="416927"/>
                  <a:pt x="483368" y="416927"/>
                </a:cubicBezTo>
                <a:lnTo>
                  <a:pt x="512330" y="411035"/>
                </a:lnTo>
                <a:lnTo>
                  <a:pt x="554562" y="402444"/>
                </a:lnTo>
                <a:cubicBezTo>
                  <a:pt x="620636" y="375281"/>
                  <a:pt x="668566" y="312695"/>
                  <a:pt x="673218" y="238244"/>
                </a:cubicBezTo>
                <a:lnTo>
                  <a:pt x="652388" y="232529"/>
                </a:lnTo>
                <a:lnTo>
                  <a:pt x="629614" y="226281"/>
                </a:lnTo>
                <a:cubicBezTo>
                  <a:pt x="590702" y="207843"/>
                  <a:pt x="565574" y="172479"/>
                  <a:pt x="551614" y="142698"/>
                </a:cubicBezTo>
                <a:close/>
                <a:moveTo>
                  <a:pt x="613658" y="84378"/>
                </a:moveTo>
                <a:cubicBezTo>
                  <a:pt x="602490" y="99268"/>
                  <a:pt x="590080" y="111677"/>
                  <a:pt x="577672" y="122844"/>
                </a:cubicBezTo>
                <a:cubicBezTo>
                  <a:pt x="586358" y="145180"/>
                  <a:pt x="613658" y="198537"/>
                  <a:pt x="673218" y="205982"/>
                </a:cubicBezTo>
                <a:cubicBezTo>
                  <a:pt x="669496" y="158829"/>
                  <a:pt x="647160" y="116640"/>
                  <a:pt x="613658" y="84378"/>
                </a:cubicBezTo>
                <a:close/>
                <a:moveTo>
                  <a:pt x="482126" y="32262"/>
                </a:moveTo>
                <a:cubicBezTo>
                  <a:pt x="394026" y="33503"/>
                  <a:pt x="319574" y="93064"/>
                  <a:pt x="297240" y="173719"/>
                </a:cubicBezTo>
                <a:cubicBezTo>
                  <a:pt x="346874" y="178683"/>
                  <a:pt x="495776" y="181165"/>
                  <a:pt x="588840" y="64524"/>
                </a:cubicBezTo>
                <a:cubicBezTo>
                  <a:pt x="557818" y="44671"/>
                  <a:pt x="521834" y="32262"/>
                  <a:pt x="482126" y="32262"/>
                </a:cubicBezTo>
                <a:close/>
                <a:moveTo>
                  <a:pt x="482126" y="0"/>
                </a:moveTo>
                <a:cubicBezTo>
                  <a:pt x="604972" y="0"/>
                  <a:pt x="705480" y="100509"/>
                  <a:pt x="706722" y="223353"/>
                </a:cubicBezTo>
                <a:cubicBezTo>
                  <a:pt x="706722" y="347439"/>
                  <a:pt x="607452" y="447948"/>
                  <a:pt x="483368" y="447948"/>
                </a:cubicBezTo>
                <a:cubicBezTo>
                  <a:pt x="360522" y="449189"/>
                  <a:pt x="258772" y="348680"/>
                  <a:pt x="258772" y="225835"/>
                </a:cubicBezTo>
                <a:cubicBezTo>
                  <a:pt x="257532" y="102991"/>
                  <a:pt x="358042" y="1241"/>
                  <a:pt x="4821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527518FE-78AF-7949-A450-3C05F677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7387" y="3979645"/>
            <a:ext cx="968377" cy="1102856"/>
          </a:xfrm>
          <a:custGeom>
            <a:avLst/>
            <a:gdLst>
              <a:gd name="connsiteX0" fmla="*/ 742671 w 968377"/>
              <a:gd name="connsiteY0" fmla="*/ 526862 h 1102856"/>
              <a:gd name="connsiteX1" fmla="*/ 577345 w 968377"/>
              <a:gd name="connsiteY1" fmla="*/ 528111 h 1102856"/>
              <a:gd name="connsiteX2" fmla="*/ 568645 w 968377"/>
              <a:gd name="connsiteY2" fmla="*/ 531860 h 1102856"/>
              <a:gd name="connsiteX3" fmla="*/ 505249 w 968377"/>
              <a:gd name="connsiteY3" fmla="*/ 643060 h 1102856"/>
              <a:gd name="connsiteX4" fmla="*/ 482873 w 968377"/>
              <a:gd name="connsiteY4" fmla="*/ 656804 h 1102856"/>
              <a:gd name="connsiteX5" fmla="*/ 459255 w 968377"/>
              <a:gd name="connsiteY5" fmla="*/ 643060 h 1102856"/>
              <a:gd name="connsiteX6" fmla="*/ 395861 w 968377"/>
              <a:gd name="connsiteY6" fmla="*/ 533109 h 1102856"/>
              <a:gd name="connsiteX7" fmla="*/ 387159 w 968377"/>
              <a:gd name="connsiteY7" fmla="*/ 528111 h 1102856"/>
              <a:gd name="connsiteX8" fmla="*/ 221833 w 968377"/>
              <a:gd name="connsiteY8" fmla="*/ 529361 h 1102856"/>
              <a:gd name="connsiteX9" fmla="*/ 61479 w 968377"/>
              <a:gd name="connsiteY9" fmla="*/ 718027 h 1102856"/>
              <a:gd name="connsiteX10" fmla="*/ 34133 w 968377"/>
              <a:gd name="connsiteY10" fmla="*/ 842971 h 1102856"/>
              <a:gd name="connsiteX11" fmla="*/ 58993 w 968377"/>
              <a:gd name="connsiteY11" fmla="*/ 917938 h 1102856"/>
              <a:gd name="connsiteX12" fmla="*/ 206917 w 968377"/>
              <a:gd name="connsiteY12" fmla="*/ 1010397 h 1102856"/>
              <a:gd name="connsiteX13" fmla="*/ 205673 w 968377"/>
              <a:gd name="connsiteY13" fmla="*/ 775501 h 1102856"/>
              <a:gd name="connsiteX14" fmla="*/ 221833 w 968377"/>
              <a:gd name="connsiteY14" fmla="*/ 760508 h 1102856"/>
              <a:gd name="connsiteX15" fmla="*/ 237993 w 968377"/>
              <a:gd name="connsiteY15" fmla="*/ 775501 h 1102856"/>
              <a:gd name="connsiteX16" fmla="*/ 239237 w 968377"/>
              <a:gd name="connsiteY16" fmla="*/ 1024141 h 1102856"/>
              <a:gd name="connsiteX17" fmla="*/ 485361 w 968377"/>
              <a:gd name="connsiteY17" fmla="*/ 1070370 h 1102856"/>
              <a:gd name="connsiteX18" fmla="*/ 730241 w 968377"/>
              <a:gd name="connsiteY18" fmla="*/ 1021642 h 1102856"/>
              <a:gd name="connsiteX19" fmla="*/ 728997 w 968377"/>
              <a:gd name="connsiteY19" fmla="*/ 773002 h 1102856"/>
              <a:gd name="connsiteX20" fmla="*/ 745157 w 968377"/>
              <a:gd name="connsiteY20" fmla="*/ 756760 h 1102856"/>
              <a:gd name="connsiteX21" fmla="*/ 761317 w 968377"/>
              <a:gd name="connsiteY21" fmla="*/ 773002 h 1102856"/>
              <a:gd name="connsiteX22" fmla="*/ 762561 w 968377"/>
              <a:gd name="connsiteY22" fmla="*/ 1007898 h 1102856"/>
              <a:gd name="connsiteX23" fmla="*/ 909241 w 968377"/>
              <a:gd name="connsiteY23" fmla="*/ 912940 h 1102856"/>
              <a:gd name="connsiteX24" fmla="*/ 934101 w 968377"/>
              <a:gd name="connsiteY24" fmla="*/ 837974 h 1102856"/>
              <a:gd name="connsiteX25" fmla="*/ 904269 w 968377"/>
              <a:gd name="connsiteY25" fmla="*/ 713029 h 1102856"/>
              <a:gd name="connsiteX26" fmla="*/ 742671 w 968377"/>
              <a:gd name="connsiteY26" fmla="*/ 526862 h 1102856"/>
              <a:gd name="connsiteX27" fmla="*/ 742671 w 968377"/>
              <a:gd name="connsiteY27" fmla="*/ 494376 h 1102856"/>
              <a:gd name="connsiteX28" fmla="*/ 936587 w 968377"/>
              <a:gd name="connsiteY28" fmla="*/ 704283 h 1102856"/>
              <a:gd name="connsiteX29" fmla="*/ 965177 w 968377"/>
              <a:gd name="connsiteY29" fmla="*/ 830477 h 1102856"/>
              <a:gd name="connsiteX30" fmla="*/ 930373 w 968377"/>
              <a:gd name="connsiteY30" fmla="*/ 936680 h 1102856"/>
              <a:gd name="connsiteX31" fmla="*/ 485361 w 968377"/>
              <a:gd name="connsiteY31" fmla="*/ 1102856 h 1102856"/>
              <a:gd name="connsiteX32" fmla="*/ 39105 w 968377"/>
              <a:gd name="connsiteY32" fmla="*/ 942927 h 1102856"/>
              <a:gd name="connsiteX33" fmla="*/ 3057 w 968377"/>
              <a:gd name="connsiteY33" fmla="*/ 836724 h 1102856"/>
              <a:gd name="connsiteX34" fmla="*/ 30403 w 968377"/>
              <a:gd name="connsiteY34" fmla="*/ 710530 h 1102856"/>
              <a:gd name="connsiteX35" fmla="*/ 221833 w 968377"/>
              <a:gd name="connsiteY35" fmla="*/ 498125 h 1102856"/>
              <a:gd name="connsiteX36" fmla="*/ 387159 w 968377"/>
              <a:gd name="connsiteY36" fmla="*/ 496875 h 1102856"/>
              <a:gd name="connsiteX37" fmla="*/ 423207 w 968377"/>
              <a:gd name="connsiteY37" fmla="*/ 516866 h 1102856"/>
              <a:gd name="connsiteX38" fmla="*/ 482873 w 968377"/>
              <a:gd name="connsiteY38" fmla="*/ 619321 h 1102856"/>
              <a:gd name="connsiteX39" fmla="*/ 540055 w 968377"/>
              <a:gd name="connsiteY39" fmla="*/ 516866 h 1102856"/>
              <a:gd name="connsiteX40" fmla="*/ 576103 w 968377"/>
              <a:gd name="connsiteY40" fmla="*/ 495626 h 1102856"/>
              <a:gd name="connsiteX41" fmla="*/ 550429 w 968377"/>
              <a:gd name="connsiteY41" fmla="*/ 142698 h 1102856"/>
              <a:gd name="connsiteX42" fmla="*/ 337657 w 968377"/>
              <a:gd name="connsiteY42" fmla="*/ 207222 h 1102856"/>
              <a:gd name="connsiteX43" fmla="*/ 290375 w 968377"/>
              <a:gd name="connsiteY43" fmla="*/ 205982 h 1102856"/>
              <a:gd name="connsiteX44" fmla="*/ 289131 w 968377"/>
              <a:gd name="connsiteY44" fmla="*/ 225835 h 1102856"/>
              <a:gd name="connsiteX45" fmla="*/ 483239 w 968377"/>
              <a:gd name="connsiteY45" fmla="*/ 416927 h 1102856"/>
              <a:gd name="connsiteX46" fmla="*/ 512069 w 968377"/>
              <a:gd name="connsiteY46" fmla="*/ 411063 h 1102856"/>
              <a:gd name="connsiteX47" fmla="*/ 554455 w 968377"/>
              <a:gd name="connsiteY47" fmla="*/ 402444 h 1102856"/>
              <a:gd name="connsiteX48" fmla="*/ 673613 w 968377"/>
              <a:gd name="connsiteY48" fmla="*/ 238244 h 1102856"/>
              <a:gd name="connsiteX49" fmla="*/ 651751 w 968377"/>
              <a:gd name="connsiteY49" fmla="*/ 232359 h 1102856"/>
              <a:gd name="connsiteX50" fmla="*/ 629169 w 968377"/>
              <a:gd name="connsiteY50" fmla="*/ 226281 h 1102856"/>
              <a:gd name="connsiteX51" fmla="*/ 550429 w 968377"/>
              <a:gd name="connsiteY51" fmla="*/ 142698 h 1102856"/>
              <a:gd name="connsiteX52" fmla="*/ 613887 w 968377"/>
              <a:gd name="connsiteY52" fmla="*/ 84378 h 1102856"/>
              <a:gd name="connsiteX53" fmla="*/ 576559 w 968377"/>
              <a:gd name="connsiteY53" fmla="*/ 122844 h 1102856"/>
              <a:gd name="connsiteX54" fmla="*/ 672369 w 968377"/>
              <a:gd name="connsiteY54" fmla="*/ 205982 h 1102856"/>
              <a:gd name="connsiteX55" fmla="*/ 613887 w 968377"/>
              <a:gd name="connsiteY55" fmla="*/ 84378 h 1102856"/>
              <a:gd name="connsiteX56" fmla="*/ 479505 w 968377"/>
              <a:gd name="connsiteY56" fmla="*/ 32262 h 1102856"/>
              <a:gd name="connsiteX57" fmla="*/ 296597 w 968377"/>
              <a:gd name="connsiteY57" fmla="*/ 173719 h 1102856"/>
              <a:gd name="connsiteX58" fmla="*/ 587757 w 968377"/>
              <a:gd name="connsiteY58" fmla="*/ 64524 h 1102856"/>
              <a:gd name="connsiteX59" fmla="*/ 479505 w 968377"/>
              <a:gd name="connsiteY59" fmla="*/ 32262 h 1102856"/>
              <a:gd name="connsiteX60" fmla="*/ 479505 w 968377"/>
              <a:gd name="connsiteY60" fmla="*/ 0 h 1102856"/>
              <a:gd name="connsiteX61" fmla="*/ 705965 w 968377"/>
              <a:gd name="connsiteY61" fmla="*/ 223353 h 1102856"/>
              <a:gd name="connsiteX62" fmla="*/ 483239 w 968377"/>
              <a:gd name="connsiteY62" fmla="*/ 447948 h 1102856"/>
              <a:gd name="connsiteX63" fmla="*/ 256779 w 968377"/>
              <a:gd name="connsiteY63" fmla="*/ 225835 h 1102856"/>
              <a:gd name="connsiteX64" fmla="*/ 479505 w 968377"/>
              <a:gd name="connsiteY64" fmla="*/ 0 h 11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68377" h="1102856">
                <a:moveTo>
                  <a:pt x="742671" y="526862"/>
                </a:moveTo>
                <a:lnTo>
                  <a:pt x="577345" y="528111"/>
                </a:lnTo>
                <a:cubicBezTo>
                  <a:pt x="573617" y="528111"/>
                  <a:pt x="569887" y="529361"/>
                  <a:pt x="568645" y="531860"/>
                </a:cubicBezTo>
                <a:lnTo>
                  <a:pt x="505249" y="643060"/>
                </a:lnTo>
                <a:cubicBezTo>
                  <a:pt x="501519" y="651806"/>
                  <a:pt x="491575" y="656804"/>
                  <a:pt x="482873" y="656804"/>
                </a:cubicBezTo>
                <a:cubicBezTo>
                  <a:pt x="472929" y="656804"/>
                  <a:pt x="465471" y="651806"/>
                  <a:pt x="459255" y="643060"/>
                </a:cubicBezTo>
                <a:lnTo>
                  <a:pt x="395861" y="533109"/>
                </a:lnTo>
                <a:cubicBezTo>
                  <a:pt x="394617" y="530610"/>
                  <a:pt x="390889" y="528111"/>
                  <a:pt x="387159" y="528111"/>
                </a:cubicBezTo>
                <a:lnTo>
                  <a:pt x="221833" y="529361"/>
                </a:lnTo>
                <a:cubicBezTo>
                  <a:pt x="131091" y="530610"/>
                  <a:pt x="108715" y="545603"/>
                  <a:pt x="61479" y="718027"/>
                </a:cubicBezTo>
                <a:lnTo>
                  <a:pt x="34133" y="842971"/>
                </a:lnTo>
                <a:cubicBezTo>
                  <a:pt x="27917" y="870459"/>
                  <a:pt x="36619" y="899196"/>
                  <a:pt x="58993" y="917938"/>
                </a:cubicBezTo>
                <a:cubicBezTo>
                  <a:pt x="103743" y="955421"/>
                  <a:pt x="154709" y="986657"/>
                  <a:pt x="206917" y="1010397"/>
                </a:cubicBezTo>
                <a:lnTo>
                  <a:pt x="205673" y="775501"/>
                </a:lnTo>
                <a:cubicBezTo>
                  <a:pt x="205673" y="766755"/>
                  <a:pt x="213131" y="760508"/>
                  <a:pt x="221833" y="760508"/>
                </a:cubicBezTo>
                <a:cubicBezTo>
                  <a:pt x="230535" y="760508"/>
                  <a:pt x="237993" y="766755"/>
                  <a:pt x="237993" y="775501"/>
                </a:cubicBezTo>
                <a:lnTo>
                  <a:pt x="239237" y="1024141"/>
                </a:lnTo>
                <a:cubicBezTo>
                  <a:pt x="317549" y="1054127"/>
                  <a:pt x="400833" y="1070370"/>
                  <a:pt x="485361" y="1070370"/>
                </a:cubicBezTo>
                <a:cubicBezTo>
                  <a:pt x="569887" y="1069121"/>
                  <a:pt x="653171" y="1052878"/>
                  <a:pt x="730241" y="1021642"/>
                </a:cubicBezTo>
                <a:lnTo>
                  <a:pt x="728997" y="773002"/>
                </a:lnTo>
                <a:cubicBezTo>
                  <a:pt x="728997" y="764256"/>
                  <a:pt x="736457" y="756760"/>
                  <a:pt x="745157" y="756760"/>
                </a:cubicBezTo>
                <a:cubicBezTo>
                  <a:pt x="753859" y="756760"/>
                  <a:pt x="761317" y="764256"/>
                  <a:pt x="761317" y="773002"/>
                </a:cubicBezTo>
                <a:lnTo>
                  <a:pt x="762561" y="1007898"/>
                </a:lnTo>
                <a:cubicBezTo>
                  <a:pt x="814769" y="982909"/>
                  <a:pt x="864491" y="950424"/>
                  <a:pt x="909241" y="912940"/>
                </a:cubicBezTo>
                <a:cubicBezTo>
                  <a:pt x="931615" y="894199"/>
                  <a:pt x="940317" y="866711"/>
                  <a:pt x="934101" y="837974"/>
                </a:cubicBezTo>
                <a:lnTo>
                  <a:pt x="904269" y="713029"/>
                </a:lnTo>
                <a:cubicBezTo>
                  <a:pt x="855789" y="541855"/>
                  <a:pt x="832171" y="525612"/>
                  <a:pt x="742671" y="526862"/>
                </a:cubicBezTo>
                <a:close/>
                <a:moveTo>
                  <a:pt x="742671" y="494376"/>
                </a:moveTo>
                <a:cubicBezTo>
                  <a:pt x="854547" y="494376"/>
                  <a:pt x="885623" y="526862"/>
                  <a:pt x="936587" y="704283"/>
                </a:cubicBezTo>
                <a:lnTo>
                  <a:pt x="965177" y="830477"/>
                </a:lnTo>
                <a:cubicBezTo>
                  <a:pt x="975121" y="870459"/>
                  <a:pt x="961449" y="911691"/>
                  <a:pt x="930373" y="936680"/>
                </a:cubicBezTo>
                <a:cubicBezTo>
                  <a:pt x="806067" y="1042882"/>
                  <a:pt x="648199" y="1100357"/>
                  <a:pt x="485361" y="1102856"/>
                </a:cubicBezTo>
                <a:cubicBezTo>
                  <a:pt x="322521" y="1102856"/>
                  <a:pt x="164653" y="1046631"/>
                  <a:pt x="39105" y="942927"/>
                </a:cubicBezTo>
                <a:cubicBezTo>
                  <a:pt x="8029" y="916689"/>
                  <a:pt x="-6887" y="876706"/>
                  <a:pt x="3057" y="836724"/>
                </a:cubicBezTo>
                <a:lnTo>
                  <a:pt x="30403" y="710530"/>
                </a:lnTo>
                <a:cubicBezTo>
                  <a:pt x="78883" y="531860"/>
                  <a:pt x="109959" y="498125"/>
                  <a:pt x="221833" y="498125"/>
                </a:cubicBezTo>
                <a:lnTo>
                  <a:pt x="387159" y="496875"/>
                </a:lnTo>
                <a:cubicBezTo>
                  <a:pt x="402075" y="496875"/>
                  <a:pt x="415749" y="504372"/>
                  <a:pt x="423207" y="516866"/>
                </a:cubicBezTo>
                <a:lnTo>
                  <a:pt x="482873" y="619321"/>
                </a:lnTo>
                <a:lnTo>
                  <a:pt x="540055" y="516866"/>
                </a:lnTo>
                <a:cubicBezTo>
                  <a:pt x="548755" y="504372"/>
                  <a:pt x="562429" y="495626"/>
                  <a:pt x="576103" y="495626"/>
                </a:cubicBezTo>
                <a:close/>
                <a:moveTo>
                  <a:pt x="550429" y="142698"/>
                </a:moveTo>
                <a:cubicBezTo>
                  <a:pt x="477017" y="196055"/>
                  <a:pt x="393649" y="207222"/>
                  <a:pt x="337657" y="207222"/>
                </a:cubicBezTo>
                <a:cubicBezTo>
                  <a:pt x="317749" y="207222"/>
                  <a:pt x="301573" y="205982"/>
                  <a:pt x="290375" y="205982"/>
                </a:cubicBezTo>
                <a:cubicBezTo>
                  <a:pt x="289131" y="212186"/>
                  <a:pt x="289131" y="218390"/>
                  <a:pt x="289131" y="225835"/>
                </a:cubicBezTo>
                <a:cubicBezTo>
                  <a:pt x="289131" y="331308"/>
                  <a:pt x="376231" y="416927"/>
                  <a:pt x="483239" y="416927"/>
                </a:cubicBezTo>
                <a:lnTo>
                  <a:pt x="512069" y="411063"/>
                </a:lnTo>
                <a:lnTo>
                  <a:pt x="554455" y="402444"/>
                </a:lnTo>
                <a:cubicBezTo>
                  <a:pt x="620419" y="375281"/>
                  <a:pt x="668013" y="312695"/>
                  <a:pt x="673613" y="238244"/>
                </a:cubicBezTo>
                <a:lnTo>
                  <a:pt x="651751" y="232359"/>
                </a:lnTo>
                <a:lnTo>
                  <a:pt x="629169" y="226281"/>
                </a:lnTo>
                <a:cubicBezTo>
                  <a:pt x="589625" y="207843"/>
                  <a:pt x="564427" y="172479"/>
                  <a:pt x="550429" y="142698"/>
                </a:cubicBezTo>
                <a:close/>
                <a:moveTo>
                  <a:pt x="613887" y="84378"/>
                </a:moveTo>
                <a:cubicBezTo>
                  <a:pt x="601445" y="99268"/>
                  <a:pt x="590247" y="111677"/>
                  <a:pt x="576559" y="122844"/>
                </a:cubicBezTo>
                <a:cubicBezTo>
                  <a:pt x="585269" y="145180"/>
                  <a:pt x="613887" y="198537"/>
                  <a:pt x="672369" y="205982"/>
                </a:cubicBezTo>
                <a:cubicBezTo>
                  <a:pt x="668637" y="158829"/>
                  <a:pt x="646239" y="116640"/>
                  <a:pt x="613887" y="84378"/>
                </a:cubicBezTo>
                <a:close/>
                <a:moveTo>
                  <a:pt x="479505" y="32262"/>
                </a:moveTo>
                <a:cubicBezTo>
                  <a:pt x="392405" y="33503"/>
                  <a:pt x="317749" y="93064"/>
                  <a:pt x="296597" y="173719"/>
                </a:cubicBezTo>
                <a:cubicBezTo>
                  <a:pt x="345123" y="178683"/>
                  <a:pt x="493193" y="181165"/>
                  <a:pt x="587757" y="64524"/>
                </a:cubicBezTo>
                <a:cubicBezTo>
                  <a:pt x="557895" y="44671"/>
                  <a:pt x="520567" y="32262"/>
                  <a:pt x="479505" y="32262"/>
                </a:cubicBezTo>
                <a:close/>
                <a:moveTo>
                  <a:pt x="479505" y="0"/>
                </a:moveTo>
                <a:cubicBezTo>
                  <a:pt x="603933" y="0"/>
                  <a:pt x="705965" y="100509"/>
                  <a:pt x="705965" y="223353"/>
                </a:cubicBezTo>
                <a:cubicBezTo>
                  <a:pt x="705965" y="347439"/>
                  <a:pt x="606423" y="447948"/>
                  <a:pt x="483239" y="447948"/>
                </a:cubicBezTo>
                <a:cubicBezTo>
                  <a:pt x="358811" y="449189"/>
                  <a:pt x="258023" y="348680"/>
                  <a:pt x="256779" y="225835"/>
                </a:cubicBezTo>
                <a:cubicBezTo>
                  <a:pt x="256779" y="102991"/>
                  <a:pt x="356321" y="1241"/>
                  <a:pt x="4795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C6801B94-F98D-1542-AFE0-E91F68063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2888" y="3979645"/>
            <a:ext cx="969791" cy="1102856"/>
          </a:xfrm>
          <a:custGeom>
            <a:avLst/>
            <a:gdLst>
              <a:gd name="connsiteX0" fmla="*/ 743798 w 969791"/>
              <a:gd name="connsiteY0" fmla="*/ 526862 h 1102856"/>
              <a:gd name="connsiteX1" fmla="*/ 578262 w 969791"/>
              <a:gd name="connsiteY1" fmla="*/ 528111 h 1102856"/>
              <a:gd name="connsiteX2" fmla="*/ 569550 w 969791"/>
              <a:gd name="connsiteY2" fmla="*/ 531860 h 1102856"/>
              <a:gd name="connsiteX3" fmla="*/ 506074 w 969791"/>
              <a:gd name="connsiteY3" fmla="*/ 643060 h 1102856"/>
              <a:gd name="connsiteX4" fmla="*/ 483670 w 969791"/>
              <a:gd name="connsiteY4" fmla="*/ 656804 h 1102856"/>
              <a:gd name="connsiteX5" fmla="*/ 460022 w 969791"/>
              <a:gd name="connsiteY5" fmla="*/ 643060 h 1102856"/>
              <a:gd name="connsiteX6" fmla="*/ 396546 w 969791"/>
              <a:gd name="connsiteY6" fmla="*/ 533109 h 1102856"/>
              <a:gd name="connsiteX7" fmla="*/ 387834 w 969791"/>
              <a:gd name="connsiteY7" fmla="*/ 528111 h 1102856"/>
              <a:gd name="connsiteX8" fmla="*/ 222298 w 969791"/>
              <a:gd name="connsiteY8" fmla="*/ 529361 h 1102856"/>
              <a:gd name="connsiteX9" fmla="*/ 60496 w 969791"/>
              <a:gd name="connsiteY9" fmla="*/ 718027 h 1102856"/>
              <a:gd name="connsiteX10" fmla="*/ 34360 w 969791"/>
              <a:gd name="connsiteY10" fmla="*/ 842971 h 1102856"/>
              <a:gd name="connsiteX11" fmla="*/ 59252 w 969791"/>
              <a:gd name="connsiteY11" fmla="*/ 917938 h 1102856"/>
              <a:gd name="connsiteX12" fmla="*/ 208608 w 969791"/>
              <a:gd name="connsiteY12" fmla="*/ 1010397 h 1102856"/>
              <a:gd name="connsiteX13" fmla="*/ 207362 w 969791"/>
              <a:gd name="connsiteY13" fmla="*/ 775501 h 1102856"/>
              <a:gd name="connsiteX14" fmla="*/ 222298 w 969791"/>
              <a:gd name="connsiteY14" fmla="*/ 760508 h 1102856"/>
              <a:gd name="connsiteX15" fmla="*/ 238478 w 969791"/>
              <a:gd name="connsiteY15" fmla="*/ 775501 h 1102856"/>
              <a:gd name="connsiteX16" fmla="*/ 239722 w 969791"/>
              <a:gd name="connsiteY16" fmla="*/ 1024141 h 1102856"/>
              <a:gd name="connsiteX17" fmla="*/ 486160 w 969791"/>
              <a:gd name="connsiteY17" fmla="*/ 1070370 h 1102856"/>
              <a:gd name="connsiteX18" fmla="*/ 731352 w 969791"/>
              <a:gd name="connsiteY18" fmla="*/ 1021642 h 1102856"/>
              <a:gd name="connsiteX19" fmla="*/ 730106 w 969791"/>
              <a:gd name="connsiteY19" fmla="*/ 773002 h 1102856"/>
              <a:gd name="connsiteX20" fmla="*/ 746288 w 969791"/>
              <a:gd name="connsiteY20" fmla="*/ 756760 h 1102856"/>
              <a:gd name="connsiteX21" fmla="*/ 762468 w 969791"/>
              <a:gd name="connsiteY21" fmla="*/ 773002 h 1102856"/>
              <a:gd name="connsiteX22" fmla="*/ 763712 w 969791"/>
              <a:gd name="connsiteY22" fmla="*/ 1007898 h 1102856"/>
              <a:gd name="connsiteX23" fmla="*/ 911822 w 969791"/>
              <a:gd name="connsiteY23" fmla="*/ 912940 h 1102856"/>
              <a:gd name="connsiteX24" fmla="*/ 935470 w 969791"/>
              <a:gd name="connsiteY24" fmla="*/ 837974 h 1102856"/>
              <a:gd name="connsiteX25" fmla="*/ 906844 w 969791"/>
              <a:gd name="connsiteY25" fmla="*/ 713029 h 1102856"/>
              <a:gd name="connsiteX26" fmla="*/ 743798 w 969791"/>
              <a:gd name="connsiteY26" fmla="*/ 526862 h 1102856"/>
              <a:gd name="connsiteX27" fmla="*/ 743798 w 969791"/>
              <a:gd name="connsiteY27" fmla="*/ 494376 h 1102856"/>
              <a:gd name="connsiteX28" fmla="*/ 936716 w 969791"/>
              <a:gd name="connsiteY28" fmla="*/ 704283 h 1102856"/>
              <a:gd name="connsiteX29" fmla="*/ 966586 w 969791"/>
              <a:gd name="connsiteY29" fmla="*/ 830477 h 1102856"/>
              <a:gd name="connsiteX30" fmla="*/ 931736 w 969791"/>
              <a:gd name="connsiteY30" fmla="*/ 936680 h 1102856"/>
              <a:gd name="connsiteX31" fmla="*/ 486160 w 969791"/>
              <a:gd name="connsiteY31" fmla="*/ 1102856 h 1102856"/>
              <a:gd name="connsiteX32" fmla="*/ 39338 w 969791"/>
              <a:gd name="connsiteY32" fmla="*/ 942927 h 1102856"/>
              <a:gd name="connsiteX33" fmla="*/ 1998 w 969791"/>
              <a:gd name="connsiteY33" fmla="*/ 836724 h 1102856"/>
              <a:gd name="connsiteX34" fmla="*/ 30626 w 969791"/>
              <a:gd name="connsiteY34" fmla="*/ 710530 h 1102856"/>
              <a:gd name="connsiteX35" fmla="*/ 222298 w 969791"/>
              <a:gd name="connsiteY35" fmla="*/ 498125 h 1102856"/>
              <a:gd name="connsiteX36" fmla="*/ 387834 w 969791"/>
              <a:gd name="connsiteY36" fmla="*/ 496875 h 1102856"/>
              <a:gd name="connsiteX37" fmla="*/ 423928 w 969791"/>
              <a:gd name="connsiteY37" fmla="*/ 516866 h 1102856"/>
              <a:gd name="connsiteX38" fmla="*/ 483670 w 969791"/>
              <a:gd name="connsiteY38" fmla="*/ 619321 h 1102856"/>
              <a:gd name="connsiteX39" fmla="*/ 542168 w 969791"/>
              <a:gd name="connsiteY39" fmla="*/ 516866 h 1102856"/>
              <a:gd name="connsiteX40" fmla="*/ 578262 w 969791"/>
              <a:gd name="connsiteY40" fmla="*/ 495626 h 1102856"/>
              <a:gd name="connsiteX41" fmla="*/ 546788 w 969791"/>
              <a:gd name="connsiteY41" fmla="*/ 142698 h 1102856"/>
              <a:gd name="connsiteX42" fmla="*/ 333362 w 969791"/>
              <a:gd name="connsiteY42" fmla="*/ 207222 h 1102856"/>
              <a:gd name="connsiteX43" fmla="*/ 286210 w 969791"/>
              <a:gd name="connsiteY43" fmla="*/ 205982 h 1102856"/>
              <a:gd name="connsiteX44" fmla="*/ 284968 w 969791"/>
              <a:gd name="connsiteY44" fmla="*/ 225835 h 1102856"/>
              <a:gd name="connsiteX45" fmla="*/ 477300 w 969791"/>
              <a:gd name="connsiteY45" fmla="*/ 416927 h 1102856"/>
              <a:gd name="connsiteX46" fmla="*/ 507696 w 969791"/>
              <a:gd name="connsiteY46" fmla="*/ 410790 h 1102856"/>
              <a:gd name="connsiteX47" fmla="*/ 549036 w 969791"/>
              <a:gd name="connsiteY47" fmla="*/ 402444 h 1102856"/>
              <a:gd name="connsiteX48" fmla="*/ 668392 w 969791"/>
              <a:gd name="connsiteY48" fmla="*/ 238244 h 1102856"/>
              <a:gd name="connsiteX49" fmla="*/ 647504 w 969791"/>
              <a:gd name="connsiteY49" fmla="*/ 232604 h 1102856"/>
              <a:gd name="connsiteX50" fmla="*/ 624090 w 969791"/>
              <a:gd name="connsiteY50" fmla="*/ 226281 h 1102856"/>
              <a:gd name="connsiteX51" fmla="*/ 546788 w 969791"/>
              <a:gd name="connsiteY51" fmla="*/ 142698 h 1102856"/>
              <a:gd name="connsiteX52" fmla="*/ 607590 w 969791"/>
              <a:gd name="connsiteY52" fmla="*/ 84378 h 1102856"/>
              <a:gd name="connsiteX53" fmla="*/ 572846 w 969791"/>
              <a:gd name="connsiteY53" fmla="*/ 122844 h 1102856"/>
              <a:gd name="connsiteX54" fmla="*/ 668392 w 969791"/>
              <a:gd name="connsiteY54" fmla="*/ 205982 h 1102856"/>
              <a:gd name="connsiteX55" fmla="*/ 607590 w 969791"/>
              <a:gd name="connsiteY55" fmla="*/ 84378 h 1102856"/>
              <a:gd name="connsiteX56" fmla="*/ 476060 w 969791"/>
              <a:gd name="connsiteY56" fmla="*/ 32262 h 1102856"/>
              <a:gd name="connsiteX57" fmla="*/ 292414 w 969791"/>
              <a:gd name="connsiteY57" fmla="*/ 173719 h 1102856"/>
              <a:gd name="connsiteX58" fmla="*/ 584014 w 969791"/>
              <a:gd name="connsiteY58" fmla="*/ 64524 h 1102856"/>
              <a:gd name="connsiteX59" fmla="*/ 476060 w 969791"/>
              <a:gd name="connsiteY59" fmla="*/ 32262 h 1102856"/>
              <a:gd name="connsiteX60" fmla="*/ 474818 w 969791"/>
              <a:gd name="connsiteY60" fmla="*/ 0 h 1102856"/>
              <a:gd name="connsiteX61" fmla="*/ 700654 w 969791"/>
              <a:gd name="connsiteY61" fmla="*/ 223353 h 1102856"/>
              <a:gd name="connsiteX62" fmla="*/ 478542 w 969791"/>
              <a:gd name="connsiteY62" fmla="*/ 447948 h 1102856"/>
              <a:gd name="connsiteX63" fmla="*/ 252706 w 969791"/>
              <a:gd name="connsiteY63" fmla="*/ 225835 h 1102856"/>
              <a:gd name="connsiteX64" fmla="*/ 474818 w 969791"/>
              <a:gd name="connsiteY64" fmla="*/ 0 h 11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69791" h="1102856">
                <a:moveTo>
                  <a:pt x="743798" y="526862"/>
                </a:moveTo>
                <a:lnTo>
                  <a:pt x="578262" y="528111"/>
                </a:lnTo>
                <a:cubicBezTo>
                  <a:pt x="574528" y="528111"/>
                  <a:pt x="570794" y="529361"/>
                  <a:pt x="569550" y="531860"/>
                </a:cubicBezTo>
                <a:lnTo>
                  <a:pt x="506074" y="643060"/>
                </a:lnTo>
                <a:cubicBezTo>
                  <a:pt x="502340" y="651806"/>
                  <a:pt x="493628" y="656804"/>
                  <a:pt x="483670" y="656804"/>
                </a:cubicBezTo>
                <a:cubicBezTo>
                  <a:pt x="474958" y="656804"/>
                  <a:pt x="465000" y="651806"/>
                  <a:pt x="460022" y="643060"/>
                </a:cubicBezTo>
                <a:lnTo>
                  <a:pt x="396546" y="533109"/>
                </a:lnTo>
                <a:cubicBezTo>
                  <a:pt x="394056" y="530610"/>
                  <a:pt x="391568" y="528111"/>
                  <a:pt x="387834" y="528111"/>
                </a:cubicBezTo>
                <a:lnTo>
                  <a:pt x="222298" y="529361"/>
                </a:lnTo>
                <a:cubicBezTo>
                  <a:pt x="131440" y="530610"/>
                  <a:pt x="109036" y="545603"/>
                  <a:pt x="60496" y="718027"/>
                </a:cubicBezTo>
                <a:lnTo>
                  <a:pt x="34360" y="842971"/>
                </a:lnTo>
                <a:cubicBezTo>
                  <a:pt x="28136" y="870459"/>
                  <a:pt x="38094" y="899196"/>
                  <a:pt x="59252" y="917938"/>
                </a:cubicBezTo>
                <a:cubicBezTo>
                  <a:pt x="104058" y="955421"/>
                  <a:pt x="155088" y="986657"/>
                  <a:pt x="208608" y="1010397"/>
                </a:cubicBezTo>
                <a:lnTo>
                  <a:pt x="207362" y="775501"/>
                </a:lnTo>
                <a:cubicBezTo>
                  <a:pt x="207362" y="766755"/>
                  <a:pt x="213586" y="760508"/>
                  <a:pt x="222298" y="760508"/>
                </a:cubicBezTo>
                <a:cubicBezTo>
                  <a:pt x="231010" y="760508"/>
                  <a:pt x="238478" y="766755"/>
                  <a:pt x="238478" y="775501"/>
                </a:cubicBezTo>
                <a:lnTo>
                  <a:pt x="239722" y="1024141"/>
                </a:lnTo>
                <a:cubicBezTo>
                  <a:pt x="318134" y="1054127"/>
                  <a:pt x="401524" y="1070370"/>
                  <a:pt x="486160" y="1070370"/>
                </a:cubicBezTo>
                <a:cubicBezTo>
                  <a:pt x="570794" y="1069121"/>
                  <a:pt x="654184" y="1052878"/>
                  <a:pt x="731352" y="1021642"/>
                </a:cubicBezTo>
                <a:lnTo>
                  <a:pt x="730106" y="773002"/>
                </a:lnTo>
                <a:cubicBezTo>
                  <a:pt x="730106" y="764256"/>
                  <a:pt x="737574" y="756760"/>
                  <a:pt x="746288" y="756760"/>
                </a:cubicBezTo>
                <a:cubicBezTo>
                  <a:pt x="755000" y="756760"/>
                  <a:pt x="762468" y="764256"/>
                  <a:pt x="762468" y="773002"/>
                </a:cubicBezTo>
                <a:lnTo>
                  <a:pt x="763712" y="1007898"/>
                </a:lnTo>
                <a:cubicBezTo>
                  <a:pt x="815986" y="982909"/>
                  <a:pt x="867016" y="950424"/>
                  <a:pt x="911822" y="912940"/>
                </a:cubicBezTo>
                <a:cubicBezTo>
                  <a:pt x="932982" y="894199"/>
                  <a:pt x="942938" y="866711"/>
                  <a:pt x="935470" y="837974"/>
                </a:cubicBezTo>
                <a:lnTo>
                  <a:pt x="906844" y="713029"/>
                </a:lnTo>
                <a:cubicBezTo>
                  <a:pt x="858304" y="541855"/>
                  <a:pt x="833412" y="525612"/>
                  <a:pt x="743798" y="526862"/>
                </a:cubicBezTo>
                <a:close/>
                <a:moveTo>
                  <a:pt x="743798" y="494376"/>
                </a:moveTo>
                <a:cubicBezTo>
                  <a:pt x="855814" y="494376"/>
                  <a:pt x="886930" y="526862"/>
                  <a:pt x="936716" y="704283"/>
                </a:cubicBezTo>
                <a:lnTo>
                  <a:pt x="966586" y="830477"/>
                </a:lnTo>
                <a:cubicBezTo>
                  <a:pt x="976544" y="870459"/>
                  <a:pt x="962852" y="911691"/>
                  <a:pt x="931736" y="936680"/>
                </a:cubicBezTo>
                <a:cubicBezTo>
                  <a:pt x="807274" y="1042882"/>
                  <a:pt x="649206" y="1100357"/>
                  <a:pt x="486160" y="1102856"/>
                </a:cubicBezTo>
                <a:cubicBezTo>
                  <a:pt x="324358" y="1102856"/>
                  <a:pt x="165046" y="1046631"/>
                  <a:pt x="39338" y="942927"/>
                </a:cubicBezTo>
                <a:cubicBezTo>
                  <a:pt x="8222" y="916689"/>
                  <a:pt x="-5468" y="876706"/>
                  <a:pt x="1998" y="836724"/>
                </a:cubicBezTo>
                <a:lnTo>
                  <a:pt x="30626" y="710530"/>
                </a:lnTo>
                <a:cubicBezTo>
                  <a:pt x="79166" y="531860"/>
                  <a:pt x="110282" y="498125"/>
                  <a:pt x="222298" y="498125"/>
                </a:cubicBezTo>
                <a:lnTo>
                  <a:pt x="387834" y="496875"/>
                </a:lnTo>
                <a:cubicBezTo>
                  <a:pt x="402770" y="496875"/>
                  <a:pt x="416460" y="504372"/>
                  <a:pt x="423928" y="516866"/>
                </a:cubicBezTo>
                <a:lnTo>
                  <a:pt x="483670" y="619321"/>
                </a:lnTo>
                <a:lnTo>
                  <a:pt x="542168" y="516866"/>
                </a:lnTo>
                <a:cubicBezTo>
                  <a:pt x="549636" y="504372"/>
                  <a:pt x="563326" y="495626"/>
                  <a:pt x="578262" y="495626"/>
                </a:cubicBezTo>
                <a:close/>
                <a:moveTo>
                  <a:pt x="546788" y="142698"/>
                </a:moveTo>
                <a:cubicBezTo>
                  <a:pt x="473578" y="196055"/>
                  <a:pt x="389200" y="207222"/>
                  <a:pt x="333362" y="207222"/>
                </a:cubicBezTo>
                <a:cubicBezTo>
                  <a:pt x="313508" y="207222"/>
                  <a:pt x="297376" y="205982"/>
                  <a:pt x="286210" y="205982"/>
                </a:cubicBezTo>
                <a:cubicBezTo>
                  <a:pt x="286210" y="212186"/>
                  <a:pt x="284968" y="218390"/>
                  <a:pt x="284968" y="225835"/>
                </a:cubicBezTo>
                <a:cubicBezTo>
                  <a:pt x="286210" y="331308"/>
                  <a:pt x="371828" y="416927"/>
                  <a:pt x="477300" y="416927"/>
                </a:cubicBezTo>
                <a:lnTo>
                  <a:pt x="507696" y="410790"/>
                </a:lnTo>
                <a:lnTo>
                  <a:pt x="549036" y="402444"/>
                </a:lnTo>
                <a:cubicBezTo>
                  <a:pt x="615344" y="375281"/>
                  <a:pt x="662808" y="312695"/>
                  <a:pt x="668392" y="238244"/>
                </a:cubicBezTo>
                <a:lnTo>
                  <a:pt x="647504" y="232604"/>
                </a:lnTo>
                <a:lnTo>
                  <a:pt x="624090" y="226281"/>
                </a:lnTo>
                <a:cubicBezTo>
                  <a:pt x="584712" y="207843"/>
                  <a:pt x="559818" y="172479"/>
                  <a:pt x="546788" y="142698"/>
                </a:cubicBezTo>
                <a:close/>
                <a:moveTo>
                  <a:pt x="607590" y="84378"/>
                </a:moveTo>
                <a:cubicBezTo>
                  <a:pt x="596422" y="99268"/>
                  <a:pt x="585254" y="111677"/>
                  <a:pt x="572846" y="122844"/>
                </a:cubicBezTo>
                <a:cubicBezTo>
                  <a:pt x="580292" y="145180"/>
                  <a:pt x="607590" y="198537"/>
                  <a:pt x="668392" y="205982"/>
                </a:cubicBezTo>
                <a:cubicBezTo>
                  <a:pt x="663428" y="158829"/>
                  <a:pt x="641094" y="116640"/>
                  <a:pt x="607590" y="84378"/>
                </a:cubicBezTo>
                <a:close/>
                <a:moveTo>
                  <a:pt x="476060" y="32262"/>
                </a:moveTo>
                <a:cubicBezTo>
                  <a:pt x="387960" y="33503"/>
                  <a:pt x="314748" y="93064"/>
                  <a:pt x="292414" y="173719"/>
                </a:cubicBezTo>
                <a:cubicBezTo>
                  <a:pt x="340806" y="178683"/>
                  <a:pt x="489710" y="181165"/>
                  <a:pt x="584014" y="64524"/>
                </a:cubicBezTo>
                <a:cubicBezTo>
                  <a:pt x="552992" y="44671"/>
                  <a:pt x="515768" y="32262"/>
                  <a:pt x="476060" y="32262"/>
                </a:cubicBezTo>
                <a:close/>
                <a:moveTo>
                  <a:pt x="474818" y="0"/>
                </a:moveTo>
                <a:cubicBezTo>
                  <a:pt x="598904" y="0"/>
                  <a:pt x="699414" y="100509"/>
                  <a:pt x="700654" y="223353"/>
                </a:cubicBezTo>
                <a:cubicBezTo>
                  <a:pt x="701896" y="347439"/>
                  <a:pt x="601386" y="447948"/>
                  <a:pt x="478542" y="447948"/>
                </a:cubicBezTo>
                <a:cubicBezTo>
                  <a:pt x="354456" y="449189"/>
                  <a:pt x="253946" y="348680"/>
                  <a:pt x="252706" y="225835"/>
                </a:cubicBezTo>
                <a:cubicBezTo>
                  <a:pt x="252706" y="102991"/>
                  <a:pt x="351974" y="1241"/>
                  <a:pt x="4748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3317A9BF-0D85-9F4C-8FBB-5DEA80B2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710" y="5321180"/>
            <a:ext cx="969755" cy="1096129"/>
          </a:xfrm>
          <a:custGeom>
            <a:avLst/>
            <a:gdLst>
              <a:gd name="connsiteX0" fmla="*/ 744378 w 969755"/>
              <a:gd name="connsiteY0" fmla="*/ 520137 h 1096129"/>
              <a:gd name="connsiteX1" fmla="*/ 577598 w 969755"/>
              <a:gd name="connsiteY1" fmla="*/ 521386 h 1096129"/>
              <a:gd name="connsiteX2" fmla="*/ 570130 w 969755"/>
              <a:gd name="connsiteY2" fmla="*/ 525134 h 1096129"/>
              <a:gd name="connsiteX3" fmla="*/ 506654 w 969755"/>
              <a:gd name="connsiteY3" fmla="*/ 636335 h 1096129"/>
              <a:gd name="connsiteX4" fmla="*/ 484250 w 969755"/>
              <a:gd name="connsiteY4" fmla="*/ 650079 h 1096129"/>
              <a:gd name="connsiteX5" fmla="*/ 460602 w 969755"/>
              <a:gd name="connsiteY5" fmla="*/ 636335 h 1096129"/>
              <a:gd name="connsiteX6" fmla="*/ 397126 w 969755"/>
              <a:gd name="connsiteY6" fmla="*/ 526384 h 1096129"/>
              <a:gd name="connsiteX7" fmla="*/ 388414 w 969755"/>
              <a:gd name="connsiteY7" fmla="*/ 522636 h 1096129"/>
              <a:gd name="connsiteX8" fmla="*/ 222878 w 969755"/>
              <a:gd name="connsiteY8" fmla="*/ 522636 h 1096129"/>
              <a:gd name="connsiteX9" fmla="*/ 61076 w 969755"/>
              <a:gd name="connsiteY9" fmla="*/ 711301 h 1096129"/>
              <a:gd name="connsiteX10" fmla="*/ 33696 w 969755"/>
              <a:gd name="connsiteY10" fmla="*/ 836245 h 1096129"/>
              <a:gd name="connsiteX11" fmla="*/ 59832 w 969755"/>
              <a:gd name="connsiteY11" fmla="*/ 911212 h 1096129"/>
              <a:gd name="connsiteX12" fmla="*/ 207944 w 969755"/>
              <a:gd name="connsiteY12" fmla="*/ 1003670 h 1096129"/>
              <a:gd name="connsiteX13" fmla="*/ 206698 w 969755"/>
              <a:gd name="connsiteY13" fmla="*/ 770025 h 1096129"/>
              <a:gd name="connsiteX14" fmla="*/ 222878 w 969755"/>
              <a:gd name="connsiteY14" fmla="*/ 753782 h 1096129"/>
              <a:gd name="connsiteX15" fmla="*/ 239058 w 969755"/>
              <a:gd name="connsiteY15" fmla="*/ 768775 h 1096129"/>
              <a:gd name="connsiteX16" fmla="*/ 240304 w 969755"/>
              <a:gd name="connsiteY16" fmla="*/ 1017414 h 1096129"/>
              <a:gd name="connsiteX17" fmla="*/ 485496 w 969755"/>
              <a:gd name="connsiteY17" fmla="*/ 1063643 h 1096129"/>
              <a:gd name="connsiteX18" fmla="*/ 731932 w 969755"/>
              <a:gd name="connsiteY18" fmla="*/ 1014915 h 1096129"/>
              <a:gd name="connsiteX19" fmla="*/ 730688 w 969755"/>
              <a:gd name="connsiteY19" fmla="*/ 766276 h 1096129"/>
              <a:gd name="connsiteX20" fmla="*/ 746868 w 969755"/>
              <a:gd name="connsiteY20" fmla="*/ 750034 h 1096129"/>
              <a:gd name="connsiteX21" fmla="*/ 761804 w 969755"/>
              <a:gd name="connsiteY21" fmla="*/ 766276 h 1096129"/>
              <a:gd name="connsiteX22" fmla="*/ 763048 w 969755"/>
              <a:gd name="connsiteY22" fmla="*/ 1001171 h 1096129"/>
              <a:gd name="connsiteX23" fmla="*/ 911158 w 969755"/>
              <a:gd name="connsiteY23" fmla="*/ 906214 h 1096129"/>
              <a:gd name="connsiteX24" fmla="*/ 936052 w 969755"/>
              <a:gd name="connsiteY24" fmla="*/ 831247 h 1096129"/>
              <a:gd name="connsiteX25" fmla="*/ 906180 w 969755"/>
              <a:gd name="connsiteY25" fmla="*/ 706303 h 1096129"/>
              <a:gd name="connsiteX26" fmla="*/ 744378 w 969755"/>
              <a:gd name="connsiteY26" fmla="*/ 520137 h 1096129"/>
              <a:gd name="connsiteX27" fmla="*/ 577598 w 969755"/>
              <a:gd name="connsiteY27" fmla="*/ 488901 h 1096129"/>
              <a:gd name="connsiteX28" fmla="*/ 744378 w 969755"/>
              <a:gd name="connsiteY28" fmla="*/ 488901 h 1096129"/>
              <a:gd name="connsiteX29" fmla="*/ 937296 w 969755"/>
              <a:gd name="connsiteY29" fmla="*/ 697557 h 1096129"/>
              <a:gd name="connsiteX30" fmla="*/ 967166 w 969755"/>
              <a:gd name="connsiteY30" fmla="*/ 823751 h 1096129"/>
              <a:gd name="connsiteX31" fmla="*/ 932318 w 969755"/>
              <a:gd name="connsiteY31" fmla="*/ 931203 h 1096129"/>
              <a:gd name="connsiteX32" fmla="*/ 486740 w 969755"/>
              <a:gd name="connsiteY32" fmla="*/ 1096129 h 1096129"/>
              <a:gd name="connsiteX33" fmla="*/ 38674 w 969755"/>
              <a:gd name="connsiteY33" fmla="*/ 936200 h 1096129"/>
              <a:gd name="connsiteX34" fmla="*/ 2580 w 969755"/>
              <a:gd name="connsiteY34" fmla="*/ 829998 h 1096129"/>
              <a:gd name="connsiteX35" fmla="*/ 31206 w 969755"/>
              <a:gd name="connsiteY35" fmla="*/ 703804 h 1096129"/>
              <a:gd name="connsiteX36" fmla="*/ 222878 w 969755"/>
              <a:gd name="connsiteY36" fmla="*/ 491400 h 1096129"/>
              <a:gd name="connsiteX37" fmla="*/ 388414 w 969755"/>
              <a:gd name="connsiteY37" fmla="*/ 490150 h 1096129"/>
              <a:gd name="connsiteX38" fmla="*/ 424508 w 969755"/>
              <a:gd name="connsiteY38" fmla="*/ 510141 h 1096129"/>
              <a:gd name="connsiteX39" fmla="*/ 484250 w 969755"/>
              <a:gd name="connsiteY39" fmla="*/ 612595 h 1096129"/>
              <a:gd name="connsiteX40" fmla="*/ 542748 w 969755"/>
              <a:gd name="connsiteY40" fmla="*/ 510141 h 1096129"/>
              <a:gd name="connsiteX41" fmla="*/ 577598 w 969755"/>
              <a:gd name="connsiteY41" fmla="*/ 488901 h 1096129"/>
              <a:gd name="connsiteX42" fmla="*/ 551614 w 969755"/>
              <a:gd name="connsiteY42" fmla="*/ 142709 h 1096129"/>
              <a:gd name="connsiteX43" fmla="*/ 339428 w 969755"/>
              <a:gd name="connsiteY43" fmla="*/ 207233 h 1096129"/>
              <a:gd name="connsiteX44" fmla="*/ 292276 w 969755"/>
              <a:gd name="connsiteY44" fmla="*/ 204752 h 1096129"/>
              <a:gd name="connsiteX45" fmla="*/ 289794 w 969755"/>
              <a:gd name="connsiteY45" fmla="*/ 224605 h 1096129"/>
              <a:gd name="connsiteX46" fmla="*/ 483368 w 969755"/>
              <a:gd name="connsiteY46" fmla="*/ 415697 h 1096129"/>
              <a:gd name="connsiteX47" fmla="*/ 673218 w 969755"/>
              <a:gd name="connsiteY47" fmla="*/ 237014 h 1096129"/>
              <a:gd name="connsiteX48" fmla="*/ 551614 w 969755"/>
              <a:gd name="connsiteY48" fmla="*/ 142709 h 1096129"/>
              <a:gd name="connsiteX49" fmla="*/ 613658 w 969755"/>
              <a:gd name="connsiteY49" fmla="*/ 83148 h 1096129"/>
              <a:gd name="connsiteX50" fmla="*/ 577672 w 969755"/>
              <a:gd name="connsiteY50" fmla="*/ 121614 h 1096129"/>
              <a:gd name="connsiteX51" fmla="*/ 673218 w 969755"/>
              <a:gd name="connsiteY51" fmla="*/ 204752 h 1096129"/>
              <a:gd name="connsiteX52" fmla="*/ 613658 w 969755"/>
              <a:gd name="connsiteY52" fmla="*/ 83148 h 1096129"/>
              <a:gd name="connsiteX53" fmla="*/ 482126 w 969755"/>
              <a:gd name="connsiteY53" fmla="*/ 31032 h 1096129"/>
              <a:gd name="connsiteX54" fmla="*/ 297240 w 969755"/>
              <a:gd name="connsiteY54" fmla="*/ 172489 h 1096129"/>
              <a:gd name="connsiteX55" fmla="*/ 588840 w 969755"/>
              <a:gd name="connsiteY55" fmla="*/ 64535 h 1096129"/>
              <a:gd name="connsiteX56" fmla="*/ 482126 w 969755"/>
              <a:gd name="connsiteY56" fmla="*/ 31032 h 1096129"/>
              <a:gd name="connsiteX57" fmla="*/ 482126 w 969755"/>
              <a:gd name="connsiteY57" fmla="*/ 11 h 1096129"/>
              <a:gd name="connsiteX58" fmla="*/ 706722 w 969755"/>
              <a:gd name="connsiteY58" fmla="*/ 222123 h 1096129"/>
              <a:gd name="connsiteX59" fmla="*/ 483368 w 969755"/>
              <a:gd name="connsiteY59" fmla="*/ 446718 h 1096129"/>
              <a:gd name="connsiteX60" fmla="*/ 258772 w 969755"/>
              <a:gd name="connsiteY60" fmla="*/ 224605 h 1096129"/>
              <a:gd name="connsiteX61" fmla="*/ 482126 w 969755"/>
              <a:gd name="connsiteY61" fmla="*/ 11 h 109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69755" h="1096129">
                <a:moveTo>
                  <a:pt x="744378" y="520137"/>
                </a:moveTo>
                <a:lnTo>
                  <a:pt x="577598" y="521386"/>
                </a:lnTo>
                <a:cubicBezTo>
                  <a:pt x="575108" y="521386"/>
                  <a:pt x="571374" y="522636"/>
                  <a:pt x="570130" y="525134"/>
                </a:cubicBezTo>
                <a:lnTo>
                  <a:pt x="506654" y="636335"/>
                </a:lnTo>
                <a:cubicBezTo>
                  <a:pt x="501676" y="645081"/>
                  <a:pt x="492964" y="650079"/>
                  <a:pt x="484250" y="650079"/>
                </a:cubicBezTo>
                <a:cubicBezTo>
                  <a:pt x="474294" y="650079"/>
                  <a:pt x="465582" y="645081"/>
                  <a:pt x="460602" y="636335"/>
                </a:cubicBezTo>
                <a:lnTo>
                  <a:pt x="397126" y="526384"/>
                </a:lnTo>
                <a:cubicBezTo>
                  <a:pt x="394638" y="523885"/>
                  <a:pt x="390904" y="522636"/>
                  <a:pt x="388414" y="522636"/>
                </a:cubicBezTo>
                <a:lnTo>
                  <a:pt x="222878" y="522636"/>
                </a:lnTo>
                <a:cubicBezTo>
                  <a:pt x="133266" y="523885"/>
                  <a:pt x="108372" y="538878"/>
                  <a:pt x="61076" y="711301"/>
                </a:cubicBezTo>
                <a:lnTo>
                  <a:pt x="33696" y="836245"/>
                </a:lnTo>
                <a:cubicBezTo>
                  <a:pt x="27472" y="863733"/>
                  <a:pt x="37430" y="893719"/>
                  <a:pt x="59832" y="911212"/>
                </a:cubicBezTo>
                <a:cubicBezTo>
                  <a:pt x="104638" y="948695"/>
                  <a:pt x="154424" y="979931"/>
                  <a:pt x="207944" y="1003670"/>
                </a:cubicBezTo>
                <a:lnTo>
                  <a:pt x="206698" y="770025"/>
                </a:lnTo>
                <a:cubicBezTo>
                  <a:pt x="206698" y="760029"/>
                  <a:pt x="212922" y="753782"/>
                  <a:pt x="222878" y="753782"/>
                </a:cubicBezTo>
                <a:cubicBezTo>
                  <a:pt x="231592" y="753782"/>
                  <a:pt x="239058" y="760029"/>
                  <a:pt x="239058" y="768775"/>
                </a:cubicBezTo>
                <a:lnTo>
                  <a:pt x="240304" y="1017414"/>
                </a:lnTo>
                <a:cubicBezTo>
                  <a:pt x="317470" y="1047401"/>
                  <a:pt x="402106" y="1063643"/>
                  <a:pt x="485496" y="1063643"/>
                </a:cubicBezTo>
                <a:cubicBezTo>
                  <a:pt x="571374" y="1062394"/>
                  <a:pt x="654766" y="1046151"/>
                  <a:pt x="731932" y="1014915"/>
                </a:cubicBezTo>
                <a:lnTo>
                  <a:pt x="730688" y="766276"/>
                </a:lnTo>
                <a:cubicBezTo>
                  <a:pt x="730688" y="757530"/>
                  <a:pt x="738156" y="750034"/>
                  <a:pt x="746868" y="750034"/>
                </a:cubicBezTo>
                <a:cubicBezTo>
                  <a:pt x="755580" y="750034"/>
                  <a:pt x="761804" y="757530"/>
                  <a:pt x="761804" y="766276"/>
                </a:cubicBezTo>
                <a:lnTo>
                  <a:pt x="763048" y="1001171"/>
                </a:lnTo>
                <a:cubicBezTo>
                  <a:pt x="816566" y="976182"/>
                  <a:pt x="866352" y="944946"/>
                  <a:pt x="911158" y="906214"/>
                </a:cubicBezTo>
                <a:cubicBezTo>
                  <a:pt x="932318" y="887472"/>
                  <a:pt x="942274" y="859985"/>
                  <a:pt x="936052" y="831247"/>
                </a:cubicBezTo>
                <a:lnTo>
                  <a:pt x="906180" y="706303"/>
                </a:lnTo>
                <a:cubicBezTo>
                  <a:pt x="857640" y="536379"/>
                  <a:pt x="833992" y="520137"/>
                  <a:pt x="744378" y="520137"/>
                </a:cubicBezTo>
                <a:close/>
                <a:moveTo>
                  <a:pt x="577598" y="488901"/>
                </a:moveTo>
                <a:lnTo>
                  <a:pt x="744378" y="488901"/>
                </a:lnTo>
                <a:cubicBezTo>
                  <a:pt x="856394" y="487651"/>
                  <a:pt x="887510" y="520137"/>
                  <a:pt x="937296" y="697557"/>
                </a:cubicBezTo>
                <a:lnTo>
                  <a:pt x="967166" y="823751"/>
                </a:lnTo>
                <a:cubicBezTo>
                  <a:pt x="975880" y="863733"/>
                  <a:pt x="962188" y="904964"/>
                  <a:pt x="932318" y="931203"/>
                </a:cubicBezTo>
                <a:cubicBezTo>
                  <a:pt x="806610" y="1036156"/>
                  <a:pt x="649786" y="1093630"/>
                  <a:pt x="486740" y="1096129"/>
                </a:cubicBezTo>
                <a:cubicBezTo>
                  <a:pt x="323694" y="1096129"/>
                  <a:pt x="164382" y="1039904"/>
                  <a:pt x="38674" y="936200"/>
                </a:cubicBezTo>
                <a:cubicBezTo>
                  <a:pt x="7558" y="909962"/>
                  <a:pt x="-6134" y="869980"/>
                  <a:pt x="2580" y="829998"/>
                </a:cubicBezTo>
                <a:lnTo>
                  <a:pt x="31206" y="703804"/>
                </a:lnTo>
                <a:cubicBezTo>
                  <a:pt x="79746" y="525134"/>
                  <a:pt x="109618" y="491400"/>
                  <a:pt x="222878" y="491400"/>
                </a:cubicBezTo>
                <a:lnTo>
                  <a:pt x="388414" y="490150"/>
                </a:lnTo>
                <a:cubicBezTo>
                  <a:pt x="403350" y="490150"/>
                  <a:pt x="417040" y="497647"/>
                  <a:pt x="424508" y="510141"/>
                </a:cubicBezTo>
                <a:lnTo>
                  <a:pt x="484250" y="612595"/>
                </a:lnTo>
                <a:lnTo>
                  <a:pt x="542748" y="510141"/>
                </a:lnTo>
                <a:cubicBezTo>
                  <a:pt x="548972" y="497647"/>
                  <a:pt x="562662" y="488901"/>
                  <a:pt x="577598" y="488901"/>
                </a:cubicBezTo>
                <a:close/>
                <a:moveTo>
                  <a:pt x="551614" y="142709"/>
                </a:moveTo>
                <a:cubicBezTo>
                  <a:pt x="478404" y="196066"/>
                  <a:pt x="395266" y="205992"/>
                  <a:pt x="339428" y="207233"/>
                </a:cubicBezTo>
                <a:cubicBezTo>
                  <a:pt x="319574" y="207233"/>
                  <a:pt x="302202" y="204752"/>
                  <a:pt x="292276" y="204752"/>
                </a:cubicBezTo>
                <a:cubicBezTo>
                  <a:pt x="291036" y="210956"/>
                  <a:pt x="289794" y="217160"/>
                  <a:pt x="289794" y="224605"/>
                </a:cubicBezTo>
                <a:cubicBezTo>
                  <a:pt x="291036" y="330078"/>
                  <a:pt x="377894" y="416938"/>
                  <a:pt x="483368" y="415697"/>
                </a:cubicBezTo>
                <a:cubicBezTo>
                  <a:pt x="583876" y="414456"/>
                  <a:pt x="667014" y="336282"/>
                  <a:pt x="673218" y="237014"/>
                </a:cubicBezTo>
                <a:cubicBezTo>
                  <a:pt x="608694" y="230809"/>
                  <a:pt x="570228" y="181175"/>
                  <a:pt x="551614" y="142709"/>
                </a:cubicBezTo>
                <a:close/>
                <a:moveTo>
                  <a:pt x="613658" y="83148"/>
                </a:moveTo>
                <a:cubicBezTo>
                  <a:pt x="602490" y="98038"/>
                  <a:pt x="590080" y="111687"/>
                  <a:pt x="577672" y="121614"/>
                </a:cubicBezTo>
                <a:cubicBezTo>
                  <a:pt x="586358" y="143950"/>
                  <a:pt x="613658" y="197306"/>
                  <a:pt x="673218" y="204752"/>
                </a:cubicBezTo>
                <a:cubicBezTo>
                  <a:pt x="669496" y="157599"/>
                  <a:pt x="647160" y="115410"/>
                  <a:pt x="613658" y="83148"/>
                </a:cubicBezTo>
                <a:close/>
                <a:moveTo>
                  <a:pt x="482126" y="31032"/>
                </a:moveTo>
                <a:cubicBezTo>
                  <a:pt x="394026" y="32273"/>
                  <a:pt x="319574" y="91834"/>
                  <a:pt x="297240" y="172489"/>
                </a:cubicBezTo>
                <a:cubicBezTo>
                  <a:pt x="346874" y="177453"/>
                  <a:pt x="495776" y="179934"/>
                  <a:pt x="588840" y="64535"/>
                </a:cubicBezTo>
                <a:cubicBezTo>
                  <a:pt x="557818" y="43440"/>
                  <a:pt x="521834" y="31032"/>
                  <a:pt x="482126" y="31032"/>
                </a:cubicBezTo>
                <a:close/>
                <a:moveTo>
                  <a:pt x="482126" y="11"/>
                </a:moveTo>
                <a:cubicBezTo>
                  <a:pt x="604972" y="-1230"/>
                  <a:pt x="705480" y="99279"/>
                  <a:pt x="706722" y="222123"/>
                </a:cubicBezTo>
                <a:cubicBezTo>
                  <a:pt x="706722" y="346209"/>
                  <a:pt x="607452" y="446718"/>
                  <a:pt x="483368" y="446718"/>
                </a:cubicBezTo>
                <a:cubicBezTo>
                  <a:pt x="360522" y="447959"/>
                  <a:pt x="258772" y="347450"/>
                  <a:pt x="258772" y="224605"/>
                </a:cubicBezTo>
                <a:cubicBezTo>
                  <a:pt x="257532" y="101761"/>
                  <a:pt x="358042" y="11"/>
                  <a:pt x="482126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805142FC-5432-E048-833B-1202AED8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7388" y="5321179"/>
            <a:ext cx="968376" cy="1096130"/>
          </a:xfrm>
          <a:custGeom>
            <a:avLst/>
            <a:gdLst>
              <a:gd name="connsiteX0" fmla="*/ 742670 w 968376"/>
              <a:gd name="connsiteY0" fmla="*/ 520138 h 1096130"/>
              <a:gd name="connsiteX1" fmla="*/ 577344 w 968376"/>
              <a:gd name="connsiteY1" fmla="*/ 521387 h 1096130"/>
              <a:gd name="connsiteX2" fmla="*/ 568644 w 968376"/>
              <a:gd name="connsiteY2" fmla="*/ 525135 h 1096130"/>
              <a:gd name="connsiteX3" fmla="*/ 505248 w 968376"/>
              <a:gd name="connsiteY3" fmla="*/ 636336 h 1096130"/>
              <a:gd name="connsiteX4" fmla="*/ 482872 w 968376"/>
              <a:gd name="connsiteY4" fmla="*/ 650080 h 1096130"/>
              <a:gd name="connsiteX5" fmla="*/ 459254 w 968376"/>
              <a:gd name="connsiteY5" fmla="*/ 636336 h 1096130"/>
              <a:gd name="connsiteX6" fmla="*/ 395860 w 968376"/>
              <a:gd name="connsiteY6" fmla="*/ 526385 h 1096130"/>
              <a:gd name="connsiteX7" fmla="*/ 387158 w 968376"/>
              <a:gd name="connsiteY7" fmla="*/ 522637 h 1096130"/>
              <a:gd name="connsiteX8" fmla="*/ 221832 w 968376"/>
              <a:gd name="connsiteY8" fmla="*/ 522637 h 1096130"/>
              <a:gd name="connsiteX9" fmla="*/ 61478 w 968376"/>
              <a:gd name="connsiteY9" fmla="*/ 711302 h 1096130"/>
              <a:gd name="connsiteX10" fmla="*/ 34132 w 968376"/>
              <a:gd name="connsiteY10" fmla="*/ 836246 h 1096130"/>
              <a:gd name="connsiteX11" fmla="*/ 58992 w 968376"/>
              <a:gd name="connsiteY11" fmla="*/ 911213 h 1096130"/>
              <a:gd name="connsiteX12" fmla="*/ 206916 w 968376"/>
              <a:gd name="connsiteY12" fmla="*/ 1003671 h 1096130"/>
              <a:gd name="connsiteX13" fmla="*/ 205672 w 968376"/>
              <a:gd name="connsiteY13" fmla="*/ 770026 h 1096130"/>
              <a:gd name="connsiteX14" fmla="*/ 221832 w 968376"/>
              <a:gd name="connsiteY14" fmla="*/ 753783 h 1096130"/>
              <a:gd name="connsiteX15" fmla="*/ 237992 w 968376"/>
              <a:gd name="connsiteY15" fmla="*/ 768776 h 1096130"/>
              <a:gd name="connsiteX16" fmla="*/ 239236 w 968376"/>
              <a:gd name="connsiteY16" fmla="*/ 1017415 h 1096130"/>
              <a:gd name="connsiteX17" fmla="*/ 485360 w 968376"/>
              <a:gd name="connsiteY17" fmla="*/ 1063644 h 1096130"/>
              <a:gd name="connsiteX18" fmla="*/ 730240 w 968376"/>
              <a:gd name="connsiteY18" fmla="*/ 1014916 h 1096130"/>
              <a:gd name="connsiteX19" fmla="*/ 728996 w 968376"/>
              <a:gd name="connsiteY19" fmla="*/ 766277 h 1096130"/>
              <a:gd name="connsiteX20" fmla="*/ 745156 w 968376"/>
              <a:gd name="connsiteY20" fmla="*/ 750035 h 1096130"/>
              <a:gd name="connsiteX21" fmla="*/ 761316 w 968376"/>
              <a:gd name="connsiteY21" fmla="*/ 766277 h 1096130"/>
              <a:gd name="connsiteX22" fmla="*/ 762560 w 968376"/>
              <a:gd name="connsiteY22" fmla="*/ 1001172 h 1096130"/>
              <a:gd name="connsiteX23" fmla="*/ 909240 w 968376"/>
              <a:gd name="connsiteY23" fmla="*/ 906215 h 1096130"/>
              <a:gd name="connsiteX24" fmla="*/ 934100 w 968376"/>
              <a:gd name="connsiteY24" fmla="*/ 831248 h 1096130"/>
              <a:gd name="connsiteX25" fmla="*/ 904268 w 968376"/>
              <a:gd name="connsiteY25" fmla="*/ 706304 h 1096130"/>
              <a:gd name="connsiteX26" fmla="*/ 742670 w 968376"/>
              <a:gd name="connsiteY26" fmla="*/ 520138 h 1096130"/>
              <a:gd name="connsiteX27" fmla="*/ 576102 w 968376"/>
              <a:gd name="connsiteY27" fmla="*/ 488902 h 1096130"/>
              <a:gd name="connsiteX28" fmla="*/ 742670 w 968376"/>
              <a:gd name="connsiteY28" fmla="*/ 488902 h 1096130"/>
              <a:gd name="connsiteX29" fmla="*/ 936586 w 968376"/>
              <a:gd name="connsiteY29" fmla="*/ 697558 h 1096130"/>
              <a:gd name="connsiteX30" fmla="*/ 965176 w 968376"/>
              <a:gd name="connsiteY30" fmla="*/ 823752 h 1096130"/>
              <a:gd name="connsiteX31" fmla="*/ 930372 w 968376"/>
              <a:gd name="connsiteY31" fmla="*/ 931204 h 1096130"/>
              <a:gd name="connsiteX32" fmla="*/ 485360 w 968376"/>
              <a:gd name="connsiteY32" fmla="*/ 1096130 h 1096130"/>
              <a:gd name="connsiteX33" fmla="*/ 39104 w 968376"/>
              <a:gd name="connsiteY33" fmla="*/ 936201 h 1096130"/>
              <a:gd name="connsiteX34" fmla="*/ 3056 w 968376"/>
              <a:gd name="connsiteY34" fmla="*/ 829999 h 1096130"/>
              <a:gd name="connsiteX35" fmla="*/ 30402 w 968376"/>
              <a:gd name="connsiteY35" fmla="*/ 703805 h 1096130"/>
              <a:gd name="connsiteX36" fmla="*/ 221832 w 968376"/>
              <a:gd name="connsiteY36" fmla="*/ 491401 h 1096130"/>
              <a:gd name="connsiteX37" fmla="*/ 387158 w 968376"/>
              <a:gd name="connsiteY37" fmla="*/ 490151 h 1096130"/>
              <a:gd name="connsiteX38" fmla="*/ 423206 w 968376"/>
              <a:gd name="connsiteY38" fmla="*/ 510142 h 1096130"/>
              <a:gd name="connsiteX39" fmla="*/ 482872 w 968376"/>
              <a:gd name="connsiteY39" fmla="*/ 612596 h 1096130"/>
              <a:gd name="connsiteX40" fmla="*/ 540054 w 968376"/>
              <a:gd name="connsiteY40" fmla="*/ 510142 h 1096130"/>
              <a:gd name="connsiteX41" fmla="*/ 576102 w 968376"/>
              <a:gd name="connsiteY41" fmla="*/ 488902 h 1096130"/>
              <a:gd name="connsiteX42" fmla="*/ 550428 w 968376"/>
              <a:gd name="connsiteY42" fmla="*/ 142710 h 1096130"/>
              <a:gd name="connsiteX43" fmla="*/ 337656 w 968376"/>
              <a:gd name="connsiteY43" fmla="*/ 207235 h 1096130"/>
              <a:gd name="connsiteX44" fmla="*/ 290374 w 968376"/>
              <a:gd name="connsiteY44" fmla="*/ 204753 h 1096130"/>
              <a:gd name="connsiteX45" fmla="*/ 289130 w 968376"/>
              <a:gd name="connsiteY45" fmla="*/ 224607 h 1096130"/>
              <a:gd name="connsiteX46" fmla="*/ 483238 w 968376"/>
              <a:gd name="connsiteY46" fmla="*/ 415698 h 1096130"/>
              <a:gd name="connsiteX47" fmla="*/ 673612 w 968376"/>
              <a:gd name="connsiteY47" fmla="*/ 237015 h 1096130"/>
              <a:gd name="connsiteX48" fmla="*/ 550428 w 968376"/>
              <a:gd name="connsiteY48" fmla="*/ 142710 h 1096130"/>
              <a:gd name="connsiteX49" fmla="*/ 613886 w 968376"/>
              <a:gd name="connsiteY49" fmla="*/ 83149 h 1096130"/>
              <a:gd name="connsiteX50" fmla="*/ 576558 w 968376"/>
              <a:gd name="connsiteY50" fmla="*/ 121616 h 1096130"/>
              <a:gd name="connsiteX51" fmla="*/ 672368 w 968376"/>
              <a:gd name="connsiteY51" fmla="*/ 204753 h 1096130"/>
              <a:gd name="connsiteX52" fmla="*/ 613886 w 968376"/>
              <a:gd name="connsiteY52" fmla="*/ 83149 h 1096130"/>
              <a:gd name="connsiteX53" fmla="*/ 479504 w 968376"/>
              <a:gd name="connsiteY53" fmla="*/ 31033 h 1096130"/>
              <a:gd name="connsiteX54" fmla="*/ 296596 w 968376"/>
              <a:gd name="connsiteY54" fmla="*/ 172491 h 1096130"/>
              <a:gd name="connsiteX55" fmla="*/ 587756 w 968376"/>
              <a:gd name="connsiteY55" fmla="*/ 64537 h 1096130"/>
              <a:gd name="connsiteX56" fmla="*/ 479504 w 968376"/>
              <a:gd name="connsiteY56" fmla="*/ 31033 h 1096130"/>
              <a:gd name="connsiteX57" fmla="*/ 479504 w 968376"/>
              <a:gd name="connsiteY57" fmla="*/ 12 h 1096130"/>
              <a:gd name="connsiteX58" fmla="*/ 705964 w 968376"/>
              <a:gd name="connsiteY58" fmla="*/ 222125 h 1096130"/>
              <a:gd name="connsiteX59" fmla="*/ 483238 w 968376"/>
              <a:gd name="connsiteY59" fmla="*/ 446720 h 1096130"/>
              <a:gd name="connsiteX60" fmla="*/ 256778 w 968376"/>
              <a:gd name="connsiteY60" fmla="*/ 224607 h 1096130"/>
              <a:gd name="connsiteX61" fmla="*/ 479504 w 968376"/>
              <a:gd name="connsiteY61" fmla="*/ 12 h 109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68376" h="1096130">
                <a:moveTo>
                  <a:pt x="742670" y="520138"/>
                </a:moveTo>
                <a:lnTo>
                  <a:pt x="577344" y="521387"/>
                </a:lnTo>
                <a:cubicBezTo>
                  <a:pt x="573616" y="521387"/>
                  <a:pt x="569886" y="522637"/>
                  <a:pt x="568644" y="525135"/>
                </a:cubicBezTo>
                <a:lnTo>
                  <a:pt x="505248" y="636336"/>
                </a:lnTo>
                <a:cubicBezTo>
                  <a:pt x="501518" y="645082"/>
                  <a:pt x="491574" y="650080"/>
                  <a:pt x="482872" y="650080"/>
                </a:cubicBezTo>
                <a:cubicBezTo>
                  <a:pt x="472928" y="650080"/>
                  <a:pt x="465470" y="645082"/>
                  <a:pt x="459254" y="636336"/>
                </a:cubicBezTo>
                <a:lnTo>
                  <a:pt x="395860" y="526385"/>
                </a:lnTo>
                <a:cubicBezTo>
                  <a:pt x="394616" y="523886"/>
                  <a:pt x="390888" y="522637"/>
                  <a:pt x="387158" y="522637"/>
                </a:cubicBezTo>
                <a:lnTo>
                  <a:pt x="221832" y="522637"/>
                </a:lnTo>
                <a:cubicBezTo>
                  <a:pt x="131090" y="523886"/>
                  <a:pt x="108714" y="538879"/>
                  <a:pt x="61478" y="711302"/>
                </a:cubicBezTo>
                <a:lnTo>
                  <a:pt x="34132" y="836246"/>
                </a:lnTo>
                <a:cubicBezTo>
                  <a:pt x="27916" y="863734"/>
                  <a:pt x="36618" y="893720"/>
                  <a:pt x="58992" y="911213"/>
                </a:cubicBezTo>
                <a:cubicBezTo>
                  <a:pt x="103742" y="948696"/>
                  <a:pt x="154708" y="979932"/>
                  <a:pt x="206916" y="1003671"/>
                </a:cubicBezTo>
                <a:lnTo>
                  <a:pt x="205672" y="770026"/>
                </a:lnTo>
                <a:cubicBezTo>
                  <a:pt x="205672" y="760030"/>
                  <a:pt x="213130" y="753783"/>
                  <a:pt x="221832" y="753783"/>
                </a:cubicBezTo>
                <a:cubicBezTo>
                  <a:pt x="230534" y="753783"/>
                  <a:pt x="237992" y="760030"/>
                  <a:pt x="237992" y="768776"/>
                </a:cubicBezTo>
                <a:lnTo>
                  <a:pt x="239236" y="1017415"/>
                </a:lnTo>
                <a:cubicBezTo>
                  <a:pt x="317548" y="1047402"/>
                  <a:pt x="400832" y="1063644"/>
                  <a:pt x="485360" y="1063644"/>
                </a:cubicBezTo>
                <a:cubicBezTo>
                  <a:pt x="569886" y="1062395"/>
                  <a:pt x="653170" y="1046152"/>
                  <a:pt x="730240" y="1014916"/>
                </a:cubicBezTo>
                <a:lnTo>
                  <a:pt x="728996" y="766277"/>
                </a:lnTo>
                <a:cubicBezTo>
                  <a:pt x="728996" y="757531"/>
                  <a:pt x="736456" y="750035"/>
                  <a:pt x="745156" y="750035"/>
                </a:cubicBezTo>
                <a:cubicBezTo>
                  <a:pt x="753858" y="750035"/>
                  <a:pt x="761316" y="757531"/>
                  <a:pt x="761316" y="766277"/>
                </a:cubicBezTo>
                <a:lnTo>
                  <a:pt x="762560" y="1001172"/>
                </a:lnTo>
                <a:cubicBezTo>
                  <a:pt x="814768" y="976183"/>
                  <a:pt x="864490" y="944947"/>
                  <a:pt x="909240" y="906215"/>
                </a:cubicBezTo>
                <a:cubicBezTo>
                  <a:pt x="931614" y="887473"/>
                  <a:pt x="940316" y="859986"/>
                  <a:pt x="934100" y="831248"/>
                </a:cubicBezTo>
                <a:lnTo>
                  <a:pt x="904268" y="706304"/>
                </a:lnTo>
                <a:cubicBezTo>
                  <a:pt x="855788" y="536380"/>
                  <a:pt x="832170" y="520138"/>
                  <a:pt x="742670" y="520138"/>
                </a:cubicBezTo>
                <a:close/>
                <a:moveTo>
                  <a:pt x="576102" y="488902"/>
                </a:moveTo>
                <a:lnTo>
                  <a:pt x="742670" y="488902"/>
                </a:lnTo>
                <a:cubicBezTo>
                  <a:pt x="854546" y="487652"/>
                  <a:pt x="885622" y="520138"/>
                  <a:pt x="936586" y="697558"/>
                </a:cubicBezTo>
                <a:lnTo>
                  <a:pt x="965176" y="823752"/>
                </a:lnTo>
                <a:cubicBezTo>
                  <a:pt x="975120" y="863734"/>
                  <a:pt x="961448" y="904965"/>
                  <a:pt x="930372" y="931204"/>
                </a:cubicBezTo>
                <a:cubicBezTo>
                  <a:pt x="806066" y="1036157"/>
                  <a:pt x="648198" y="1093631"/>
                  <a:pt x="485360" y="1096130"/>
                </a:cubicBezTo>
                <a:cubicBezTo>
                  <a:pt x="322520" y="1096130"/>
                  <a:pt x="164652" y="1039905"/>
                  <a:pt x="39104" y="936201"/>
                </a:cubicBezTo>
                <a:cubicBezTo>
                  <a:pt x="8028" y="909963"/>
                  <a:pt x="-6888" y="869981"/>
                  <a:pt x="3056" y="829999"/>
                </a:cubicBezTo>
                <a:lnTo>
                  <a:pt x="30402" y="703805"/>
                </a:lnTo>
                <a:cubicBezTo>
                  <a:pt x="78882" y="525135"/>
                  <a:pt x="109958" y="491401"/>
                  <a:pt x="221832" y="491401"/>
                </a:cubicBezTo>
                <a:lnTo>
                  <a:pt x="387158" y="490151"/>
                </a:lnTo>
                <a:cubicBezTo>
                  <a:pt x="402074" y="490151"/>
                  <a:pt x="415748" y="497648"/>
                  <a:pt x="423206" y="510142"/>
                </a:cubicBezTo>
                <a:lnTo>
                  <a:pt x="482872" y="612596"/>
                </a:lnTo>
                <a:lnTo>
                  <a:pt x="540054" y="510142"/>
                </a:lnTo>
                <a:cubicBezTo>
                  <a:pt x="548754" y="497648"/>
                  <a:pt x="562428" y="488902"/>
                  <a:pt x="576102" y="488902"/>
                </a:cubicBezTo>
                <a:close/>
                <a:moveTo>
                  <a:pt x="550428" y="142710"/>
                </a:moveTo>
                <a:cubicBezTo>
                  <a:pt x="477016" y="196067"/>
                  <a:pt x="393648" y="205994"/>
                  <a:pt x="337656" y="207235"/>
                </a:cubicBezTo>
                <a:cubicBezTo>
                  <a:pt x="317748" y="207235"/>
                  <a:pt x="301572" y="204753"/>
                  <a:pt x="290374" y="204753"/>
                </a:cubicBezTo>
                <a:cubicBezTo>
                  <a:pt x="289130" y="210957"/>
                  <a:pt x="289130" y="217162"/>
                  <a:pt x="289130" y="224607"/>
                </a:cubicBezTo>
                <a:cubicBezTo>
                  <a:pt x="289130" y="330079"/>
                  <a:pt x="376230" y="416939"/>
                  <a:pt x="483238" y="415698"/>
                </a:cubicBezTo>
                <a:cubicBezTo>
                  <a:pt x="584024" y="414457"/>
                  <a:pt x="666146" y="336284"/>
                  <a:pt x="673612" y="237015"/>
                </a:cubicBezTo>
                <a:cubicBezTo>
                  <a:pt x="607666" y="230811"/>
                  <a:pt x="569092" y="181177"/>
                  <a:pt x="550428" y="142710"/>
                </a:cubicBezTo>
                <a:close/>
                <a:moveTo>
                  <a:pt x="613886" y="83149"/>
                </a:moveTo>
                <a:cubicBezTo>
                  <a:pt x="601444" y="98040"/>
                  <a:pt x="590246" y="111689"/>
                  <a:pt x="576558" y="121616"/>
                </a:cubicBezTo>
                <a:cubicBezTo>
                  <a:pt x="585268" y="143951"/>
                  <a:pt x="613886" y="197308"/>
                  <a:pt x="672368" y="204753"/>
                </a:cubicBezTo>
                <a:cubicBezTo>
                  <a:pt x="668636" y="157601"/>
                  <a:pt x="646238" y="115412"/>
                  <a:pt x="613886" y="83149"/>
                </a:cubicBezTo>
                <a:close/>
                <a:moveTo>
                  <a:pt x="479504" y="31033"/>
                </a:moveTo>
                <a:cubicBezTo>
                  <a:pt x="392404" y="32274"/>
                  <a:pt x="317748" y="91835"/>
                  <a:pt x="296596" y="172491"/>
                </a:cubicBezTo>
                <a:cubicBezTo>
                  <a:pt x="345122" y="177454"/>
                  <a:pt x="493192" y="179936"/>
                  <a:pt x="587756" y="64537"/>
                </a:cubicBezTo>
                <a:cubicBezTo>
                  <a:pt x="557894" y="43442"/>
                  <a:pt x="520566" y="31033"/>
                  <a:pt x="479504" y="31033"/>
                </a:cubicBezTo>
                <a:close/>
                <a:moveTo>
                  <a:pt x="479504" y="12"/>
                </a:moveTo>
                <a:cubicBezTo>
                  <a:pt x="603932" y="-1229"/>
                  <a:pt x="705964" y="99280"/>
                  <a:pt x="705964" y="222125"/>
                </a:cubicBezTo>
                <a:cubicBezTo>
                  <a:pt x="705964" y="346210"/>
                  <a:pt x="606422" y="446720"/>
                  <a:pt x="483238" y="446720"/>
                </a:cubicBezTo>
                <a:cubicBezTo>
                  <a:pt x="358810" y="447960"/>
                  <a:pt x="258022" y="347451"/>
                  <a:pt x="256778" y="224607"/>
                </a:cubicBezTo>
                <a:cubicBezTo>
                  <a:pt x="256778" y="101762"/>
                  <a:pt x="356320" y="12"/>
                  <a:pt x="479504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806CE1E4-93EB-1D4B-9B35-14AA67C7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2889" y="5321179"/>
            <a:ext cx="969790" cy="1096130"/>
          </a:xfrm>
          <a:custGeom>
            <a:avLst/>
            <a:gdLst>
              <a:gd name="connsiteX0" fmla="*/ 743797 w 969790"/>
              <a:gd name="connsiteY0" fmla="*/ 520138 h 1096130"/>
              <a:gd name="connsiteX1" fmla="*/ 578261 w 969790"/>
              <a:gd name="connsiteY1" fmla="*/ 521387 h 1096130"/>
              <a:gd name="connsiteX2" fmla="*/ 569549 w 969790"/>
              <a:gd name="connsiteY2" fmla="*/ 525135 h 1096130"/>
              <a:gd name="connsiteX3" fmla="*/ 506073 w 969790"/>
              <a:gd name="connsiteY3" fmla="*/ 636336 h 1096130"/>
              <a:gd name="connsiteX4" fmla="*/ 483669 w 969790"/>
              <a:gd name="connsiteY4" fmla="*/ 650080 h 1096130"/>
              <a:gd name="connsiteX5" fmla="*/ 460021 w 969790"/>
              <a:gd name="connsiteY5" fmla="*/ 636336 h 1096130"/>
              <a:gd name="connsiteX6" fmla="*/ 396545 w 969790"/>
              <a:gd name="connsiteY6" fmla="*/ 526385 h 1096130"/>
              <a:gd name="connsiteX7" fmla="*/ 387833 w 969790"/>
              <a:gd name="connsiteY7" fmla="*/ 522637 h 1096130"/>
              <a:gd name="connsiteX8" fmla="*/ 222297 w 969790"/>
              <a:gd name="connsiteY8" fmla="*/ 522637 h 1096130"/>
              <a:gd name="connsiteX9" fmla="*/ 60495 w 969790"/>
              <a:gd name="connsiteY9" fmla="*/ 711302 h 1096130"/>
              <a:gd name="connsiteX10" fmla="*/ 34359 w 969790"/>
              <a:gd name="connsiteY10" fmla="*/ 836246 h 1096130"/>
              <a:gd name="connsiteX11" fmla="*/ 59251 w 969790"/>
              <a:gd name="connsiteY11" fmla="*/ 911213 h 1096130"/>
              <a:gd name="connsiteX12" fmla="*/ 208607 w 969790"/>
              <a:gd name="connsiteY12" fmla="*/ 1003671 h 1096130"/>
              <a:gd name="connsiteX13" fmla="*/ 207361 w 969790"/>
              <a:gd name="connsiteY13" fmla="*/ 770026 h 1096130"/>
              <a:gd name="connsiteX14" fmla="*/ 222297 w 969790"/>
              <a:gd name="connsiteY14" fmla="*/ 753783 h 1096130"/>
              <a:gd name="connsiteX15" fmla="*/ 238477 w 969790"/>
              <a:gd name="connsiteY15" fmla="*/ 768776 h 1096130"/>
              <a:gd name="connsiteX16" fmla="*/ 239721 w 969790"/>
              <a:gd name="connsiteY16" fmla="*/ 1017415 h 1096130"/>
              <a:gd name="connsiteX17" fmla="*/ 486159 w 969790"/>
              <a:gd name="connsiteY17" fmla="*/ 1063644 h 1096130"/>
              <a:gd name="connsiteX18" fmla="*/ 731351 w 969790"/>
              <a:gd name="connsiteY18" fmla="*/ 1014916 h 1096130"/>
              <a:gd name="connsiteX19" fmla="*/ 730105 w 969790"/>
              <a:gd name="connsiteY19" fmla="*/ 766277 h 1096130"/>
              <a:gd name="connsiteX20" fmla="*/ 746287 w 969790"/>
              <a:gd name="connsiteY20" fmla="*/ 750035 h 1096130"/>
              <a:gd name="connsiteX21" fmla="*/ 762467 w 969790"/>
              <a:gd name="connsiteY21" fmla="*/ 766277 h 1096130"/>
              <a:gd name="connsiteX22" fmla="*/ 763711 w 969790"/>
              <a:gd name="connsiteY22" fmla="*/ 1001172 h 1096130"/>
              <a:gd name="connsiteX23" fmla="*/ 911821 w 969790"/>
              <a:gd name="connsiteY23" fmla="*/ 906215 h 1096130"/>
              <a:gd name="connsiteX24" fmla="*/ 935469 w 969790"/>
              <a:gd name="connsiteY24" fmla="*/ 831248 h 1096130"/>
              <a:gd name="connsiteX25" fmla="*/ 906843 w 969790"/>
              <a:gd name="connsiteY25" fmla="*/ 706304 h 1096130"/>
              <a:gd name="connsiteX26" fmla="*/ 743797 w 969790"/>
              <a:gd name="connsiteY26" fmla="*/ 520138 h 1096130"/>
              <a:gd name="connsiteX27" fmla="*/ 578261 w 969790"/>
              <a:gd name="connsiteY27" fmla="*/ 488902 h 1096130"/>
              <a:gd name="connsiteX28" fmla="*/ 743797 w 969790"/>
              <a:gd name="connsiteY28" fmla="*/ 488902 h 1096130"/>
              <a:gd name="connsiteX29" fmla="*/ 936715 w 969790"/>
              <a:gd name="connsiteY29" fmla="*/ 697558 h 1096130"/>
              <a:gd name="connsiteX30" fmla="*/ 966585 w 969790"/>
              <a:gd name="connsiteY30" fmla="*/ 823752 h 1096130"/>
              <a:gd name="connsiteX31" fmla="*/ 931735 w 969790"/>
              <a:gd name="connsiteY31" fmla="*/ 931204 h 1096130"/>
              <a:gd name="connsiteX32" fmla="*/ 486159 w 969790"/>
              <a:gd name="connsiteY32" fmla="*/ 1096130 h 1096130"/>
              <a:gd name="connsiteX33" fmla="*/ 39337 w 969790"/>
              <a:gd name="connsiteY33" fmla="*/ 936201 h 1096130"/>
              <a:gd name="connsiteX34" fmla="*/ 1997 w 969790"/>
              <a:gd name="connsiteY34" fmla="*/ 829999 h 1096130"/>
              <a:gd name="connsiteX35" fmla="*/ 30625 w 969790"/>
              <a:gd name="connsiteY35" fmla="*/ 703805 h 1096130"/>
              <a:gd name="connsiteX36" fmla="*/ 222297 w 969790"/>
              <a:gd name="connsiteY36" fmla="*/ 491401 h 1096130"/>
              <a:gd name="connsiteX37" fmla="*/ 387833 w 969790"/>
              <a:gd name="connsiteY37" fmla="*/ 490151 h 1096130"/>
              <a:gd name="connsiteX38" fmla="*/ 423927 w 969790"/>
              <a:gd name="connsiteY38" fmla="*/ 510142 h 1096130"/>
              <a:gd name="connsiteX39" fmla="*/ 483669 w 969790"/>
              <a:gd name="connsiteY39" fmla="*/ 612596 h 1096130"/>
              <a:gd name="connsiteX40" fmla="*/ 542167 w 969790"/>
              <a:gd name="connsiteY40" fmla="*/ 510142 h 1096130"/>
              <a:gd name="connsiteX41" fmla="*/ 578261 w 969790"/>
              <a:gd name="connsiteY41" fmla="*/ 488902 h 1096130"/>
              <a:gd name="connsiteX42" fmla="*/ 546787 w 969790"/>
              <a:gd name="connsiteY42" fmla="*/ 142710 h 1096130"/>
              <a:gd name="connsiteX43" fmla="*/ 333361 w 969790"/>
              <a:gd name="connsiteY43" fmla="*/ 207235 h 1096130"/>
              <a:gd name="connsiteX44" fmla="*/ 286209 w 969790"/>
              <a:gd name="connsiteY44" fmla="*/ 204753 h 1096130"/>
              <a:gd name="connsiteX45" fmla="*/ 284967 w 969790"/>
              <a:gd name="connsiteY45" fmla="*/ 224607 h 1096130"/>
              <a:gd name="connsiteX46" fmla="*/ 477299 w 969790"/>
              <a:gd name="connsiteY46" fmla="*/ 415698 h 1096130"/>
              <a:gd name="connsiteX47" fmla="*/ 668391 w 969790"/>
              <a:gd name="connsiteY47" fmla="*/ 237015 h 1096130"/>
              <a:gd name="connsiteX48" fmla="*/ 546787 w 969790"/>
              <a:gd name="connsiteY48" fmla="*/ 142710 h 1096130"/>
              <a:gd name="connsiteX49" fmla="*/ 607589 w 969790"/>
              <a:gd name="connsiteY49" fmla="*/ 83149 h 1096130"/>
              <a:gd name="connsiteX50" fmla="*/ 572845 w 969790"/>
              <a:gd name="connsiteY50" fmla="*/ 121616 h 1096130"/>
              <a:gd name="connsiteX51" fmla="*/ 668391 w 969790"/>
              <a:gd name="connsiteY51" fmla="*/ 204753 h 1096130"/>
              <a:gd name="connsiteX52" fmla="*/ 607589 w 969790"/>
              <a:gd name="connsiteY52" fmla="*/ 83149 h 1096130"/>
              <a:gd name="connsiteX53" fmla="*/ 476059 w 969790"/>
              <a:gd name="connsiteY53" fmla="*/ 31033 h 1096130"/>
              <a:gd name="connsiteX54" fmla="*/ 292413 w 969790"/>
              <a:gd name="connsiteY54" fmla="*/ 172491 h 1096130"/>
              <a:gd name="connsiteX55" fmla="*/ 584013 w 969790"/>
              <a:gd name="connsiteY55" fmla="*/ 64537 h 1096130"/>
              <a:gd name="connsiteX56" fmla="*/ 476059 w 969790"/>
              <a:gd name="connsiteY56" fmla="*/ 31033 h 1096130"/>
              <a:gd name="connsiteX57" fmla="*/ 474817 w 969790"/>
              <a:gd name="connsiteY57" fmla="*/ 12 h 1096130"/>
              <a:gd name="connsiteX58" fmla="*/ 700653 w 969790"/>
              <a:gd name="connsiteY58" fmla="*/ 222125 h 1096130"/>
              <a:gd name="connsiteX59" fmla="*/ 478541 w 969790"/>
              <a:gd name="connsiteY59" fmla="*/ 446720 h 1096130"/>
              <a:gd name="connsiteX60" fmla="*/ 252705 w 969790"/>
              <a:gd name="connsiteY60" fmla="*/ 224607 h 1096130"/>
              <a:gd name="connsiteX61" fmla="*/ 474817 w 969790"/>
              <a:gd name="connsiteY61" fmla="*/ 12 h 109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69790" h="1096130">
                <a:moveTo>
                  <a:pt x="743797" y="520138"/>
                </a:moveTo>
                <a:lnTo>
                  <a:pt x="578261" y="521387"/>
                </a:lnTo>
                <a:cubicBezTo>
                  <a:pt x="574527" y="521387"/>
                  <a:pt x="570793" y="522637"/>
                  <a:pt x="569549" y="525135"/>
                </a:cubicBezTo>
                <a:lnTo>
                  <a:pt x="506073" y="636336"/>
                </a:lnTo>
                <a:cubicBezTo>
                  <a:pt x="502339" y="645082"/>
                  <a:pt x="493627" y="650080"/>
                  <a:pt x="483669" y="650080"/>
                </a:cubicBezTo>
                <a:cubicBezTo>
                  <a:pt x="474957" y="650080"/>
                  <a:pt x="464999" y="645082"/>
                  <a:pt x="460021" y="636336"/>
                </a:cubicBezTo>
                <a:lnTo>
                  <a:pt x="396545" y="526385"/>
                </a:lnTo>
                <a:cubicBezTo>
                  <a:pt x="394055" y="523886"/>
                  <a:pt x="391567" y="522637"/>
                  <a:pt x="387833" y="522637"/>
                </a:cubicBezTo>
                <a:lnTo>
                  <a:pt x="222297" y="522637"/>
                </a:lnTo>
                <a:cubicBezTo>
                  <a:pt x="131439" y="523886"/>
                  <a:pt x="109035" y="538879"/>
                  <a:pt x="60495" y="711302"/>
                </a:cubicBezTo>
                <a:lnTo>
                  <a:pt x="34359" y="836246"/>
                </a:lnTo>
                <a:cubicBezTo>
                  <a:pt x="28135" y="863734"/>
                  <a:pt x="38093" y="893720"/>
                  <a:pt x="59251" y="911213"/>
                </a:cubicBezTo>
                <a:cubicBezTo>
                  <a:pt x="104057" y="948696"/>
                  <a:pt x="155087" y="979932"/>
                  <a:pt x="208607" y="1003671"/>
                </a:cubicBezTo>
                <a:lnTo>
                  <a:pt x="207361" y="770026"/>
                </a:lnTo>
                <a:cubicBezTo>
                  <a:pt x="207361" y="760030"/>
                  <a:pt x="213585" y="753783"/>
                  <a:pt x="222297" y="753783"/>
                </a:cubicBezTo>
                <a:cubicBezTo>
                  <a:pt x="231009" y="753783"/>
                  <a:pt x="238477" y="760030"/>
                  <a:pt x="238477" y="768776"/>
                </a:cubicBezTo>
                <a:lnTo>
                  <a:pt x="239721" y="1017415"/>
                </a:lnTo>
                <a:cubicBezTo>
                  <a:pt x="318133" y="1047402"/>
                  <a:pt x="401523" y="1063644"/>
                  <a:pt x="486159" y="1063644"/>
                </a:cubicBezTo>
                <a:cubicBezTo>
                  <a:pt x="570793" y="1062395"/>
                  <a:pt x="654183" y="1046152"/>
                  <a:pt x="731351" y="1014916"/>
                </a:cubicBezTo>
                <a:lnTo>
                  <a:pt x="730105" y="766277"/>
                </a:lnTo>
                <a:cubicBezTo>
                  <a:pt x="730105" y="757531"/>
                  <a:pt x="737573" y="750035"/>
                  <a:pt x="746287" y="750035"/>
                </a:cubicBezTo>
                <a:cubicBezTo>
                  <a:pt x="754999" y="750035"/>
                  <a:pt x="762467" y="757531"/>
                  <a:pt x="762467" y="766277"/>
                </a:cubicBezTo>
                <a:lnTo>
                  <a:pt x="763711" y="1001172"/>
                </a:lnTo>
                <a:cubicBezTo>
                  <a:pt x="815985" y="976183"/>
                  <a:pt x="867015" y="944947"/>
                  <a:pt x="911821" y="906215"/>
                </a:cubicBezTo>
                <a:cubicBezTo>
                  <a:pt x="932981" y="887473"/>
                  <a:pt x="942937" y="859986"/>
                  <a:pt x="935469" y="831248"/>
                </a:cubicBezTo>
                <a:lnTo>
                  <a:pt x="906843" y="706304"/>
                </a:lnTo>
                <a:cubicBezTo>
                  <a:pt x="858303" y="536380"/>
                  <a:pt x="833411" y="520138"/>
                  <a:pt x="743797" y="520138"/>
                </a:cubicBezTo>
                <a:close/>
                <a:moveTo>
                  <a:pt x="578261" y="488902"/>
                </a:moveTo>
                <a:lnTo>
                  <a:pt x="743797" y="488902"/>
                </a:lnTo>
                <a:cubicBezTo>
                  <a:pt x="855813" y="487652"/>
                  <a:pt x="886929" y="520138"/>
                  <a:pt x="936715" y="697558"/>
                </a:cubicBezTo>
                <a:lnTo>
                  <a:pt x="966585" y="823752"/>
                </a:lnTo>
                <a:cubicBezTo>
                  <a:pt x="976543" y="863734"/>
                  <a:pt x="962851" y="904965"/>
                  <a:pt x="931735" y="931204"/>
                </a:cubicBezTo>
                <a:cubicBezTo>
                  <a:pt x="807273" y="1036157"/>
                  <a:pt x="649205" y="1093631"/>
                  <a:pt x="486159" y="1096130"/>
                </a:cubicBezTo>
                <a:cubicBezTo>
                  <a:pt x="324357" y="1096130"/>
                  <a:pt x="165045" y="1039905"/>
                  <a:pt x="39337" y="936201"/>
                </a:cubicBezTo>
                <a:cubicBezTo>
                  <a:pt x="8221" y="909963"/>
                  <a:pt x="-5469" y="869981"/>
                  <a:pt x="1997" y="829999"/>
                </a:cubicBezTo>
                <a:lnTo>
                  <a:pt x="30625" y="703805"/>
                </a:lnTo>
                <a:cubicBezTo>
                  <a:pt x="79165" y="525135"/>
                  <a:pt x="110281" y="491401"/>
                  <a:pt x="222297" y="491401"/>
                </a:cubicBezTo>
                <a:lnTo>
                  <a:pt x="387833" y="490151"/>
                </a:lnTo>
                <a:cubicBezTo>
                  <a:pt x="402769" y="490151"/>
                  <a:pt x="416459" y="497648"/>
                  <a:pt x="423927" y="510142"/>
                </a:cubicBezTo>
                <a:lnTo>
                  <a:pt x="483669" y="612596"/>
                </a:lnTo>
                <a:lnTo>
                  <a:pt x="542167" y="510142"/>
                </a:lnTo>
                <a:cubicBezTo>
                  <a:pt x="549635" y="497648"/>
                  <a:pt x="563325" y="488902"/>
                  <a:pt x="578261" y="488902"/>
                </a:cubicBezTo>
                <a:close/>
                <a:moveTo>
                  <a:pt x="546787" y="142710"/>
                </a:moveTo>
                <a:cubicBezTo>
                  <a:pt x="473577" y="196067"/>
                  <a:pt x="389199" y="205994"/>
                  <a:pt x="333361" y="207235"/>
                </a:cubicBezTo>
                <a:cubicBezTo>
                  <a:pt x="313507" y="207235"/>
                  <a:pt x="297375" y="204753"/>
                  <a:pt x="286209" y="204753"/>
                </a:cubicBezTo>
                <a:cubicBezTo>
                  <a:pt x="286209" y="210957"/>
                  <a:pt x="284967" y="217162"/>
                  <a:pt x="284967" y="224607"/>
                </a:cubicBezTo>
                <a:cubicBezTo>
                  <a:pt x="286209" y="330079"/>
                  <a:pt x="371827" y="416939"/>
                  <a:pt x="477299" y="415698"/>
                </a:cubicBezTo>
                <a:cubicBezTo>
                  <a:pt x="579049" y="414457"/>
                  <a:pt x="660945" y="336284"/>
                  <a:pt x="668391" y="237015"/>
                </a:cubicBezTo>
                <a:cubicBezTo>
                  <a:pt x="602625" y="230811"/>
                  <a:pt x="564159" y="181177"/>
                  <a:pt x="546787" y="142710"/>
                </a:cubicBezTo>
                <a:close/>
                <a:moveTo>
                  <a:pt x="607589" y="83149"/>
                </a:moveTo>
                <a:cubicBezTo>
                  <a:pt x="596421" y="98040"/>
                  <a:pt x="585253" y="111689"/>
                  <a:pt x="572845" y="121616"/>
                </a:cubicBezTo>
                <a:cubicBezTo>
                  <a:pt x="580291" y="143951"/>
                  <a:pt x="607589" y="197308"/>
                  <a:pt x="668391" y="204753"/>
                </a:cubicBezTo>
                <a:cubicBezTo>
                  <a:pt x="663427" y="157601"/>
                  <a:pt x="641093" y="115412"/>
                  <a:pt x="607589" y="83149"/>
                </a:cubicBezTo>
                <a:close/>
                <a:moveTo>
                  <a:pt x="476059" y="31033"/>
                </a:moveTo>
                <a:cubicBezTo>
                  <a:pt x="387959" y="32274"/>
                  <a:pt x="314747" y="91835"/>
                  <a:pt x="292413" y="172491"/>
                </a:cubicBezTo>
                <a:cubicBezTo>
                  <a:pt x="340805" y="177454"/>
                  <a:pt x="489709" y="179936"/>
                  <a:pt x="584013" y="64537"/>
                </a:cubicBezTo>
                <a:cubicBezTo>
                  <a:pt x="552991" y="43442"/>
                  <a:pt x="515767" y="31033"/>
                  <a:pt x="476059" y="31033"/>
                </a:cubicBezTo>
                <a:close/>
                <a:moveTo>
                  <a:pt x="474817" y="12"/>
                </a:moveTo>
                <a:cubicBezTo>
                  <a:pt x="598903" y="-1229"/>
                  <a:pt x="699413" y="99280"/>
                  <a:pt x="700653" y="222125"/>
                </a:cubicBezTo>
                <a:cubicBezTo>
                  <a:pt x="701895" y="346210"/>
                  <a:pt x="601385" y="446720"/>
                  <a:pt x="478541" y="446720"/>
                </a:cubicBezTo>
                <a:cubicBezTo>
                  <a:pt x="354455" y="447960"/>
                  <a:pt x="253945" y="347451"/>
                  <a:pt x="252705" y="224607"/>
                </a:cubicBezTo>
                <a:cubicBezTo>
                  <a:pt x="252705" y="101762"/>
                  <a:pt x="351973" y="12"/>
                  <a:pt x="474817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C014B-BD5A-2D4F-BB23-1E3D5CDF065F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SURVEY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DCD12-07AC-1F4C-BB67-52621C86CC4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0EE52-587A-C345-A849-1CE3BE0D5FF3}"/>
              </a:ext>
            </a:extLst>
          </p:cNvPr>
          <p:cNvSpPr txBox="1"/>
          <p:nvPr/>
        </p:nvSpPr>
        <p:spPr>
          <a:xfrm>
            <a:off x="1894295" y="9103178"/>
            <a:ext cx="41470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DA204-9395-6646-8639-8C1DF395A1A9}"/>
              </a:ext>
            </a:extLst>
          </p:cNvPr>
          <p:cNvSpPr txBox="1"/>
          <p:nvPr/>
        </p:nvSpPr>
        <p:spPr>
          <a:xfrm>
            <a:off x="1894296" y="11316840"/>
            <a:ext cx="41470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9DBFB-9DC2-BB47-8EAE-59B286E4BEBD}"/>
              </a:ext>
            </a:extLst>
          </p:cNvPr>
          <p:cNvSpPr txBox="1"/>
          <p:nvPr/>
        </p:nvSpPr>
        <p:spPr>
          <a:xfrm>
            <a:off x="1893582" y="10136532"/>
            <a:ext cx="4147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5A517-B9D4-744A-A878-B03A35B2AD8F}"/>
              </a:ext>
            </a:extLst>
          </p:cNvPr>
          <p:cNvSpPr txBox="1"/>
          <p:nvPr/>
        </p:nvSpPr>
        <p:spPr>
          <a:xfrm>
            <a:off x="7380695" y="9103178"/>
            <a:ext cx="41470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62B0C-1194-6346-BC41-A2B7885831A0}"/>
              </a:ext>
            </a:extLst>
          </p:cNvPr>
          <p:cNvSpPr txBox="1"/>
          <p:nvPr/>
        </p:nvSpPr>
        <p:spPr>
          <a:xfrm>
            <a:off x="7380696" y="11316840"/>
            <a:ext cx="41470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1DFA-CC92-0A4F-88C7-918DC7A904A9}"/>
              </a:ext>
            </a:extLst>
          </p:cNvPr>
          <p:cNvSpPr txBox="1"/>
          <p:nvPr/>
        </p:nvSpPr>
        <p:spPr>
          <a:xfrm>
            <a:off x="7379982" y="10136532"/>
            <a:ext cx="4147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30%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91EC-A183-CF4E-B3AB-4446130D7890}"/>
              </a:ext>
            </a:extLst>
          </p:cNvPr>
          <p:cNvSpPr txBox="1"/>
          <p:nvPr/>
        </p:nvSpPr>
        <p:spPr>
          <a:xfrm>
            <a:off x="12866381" y="9103178"/>
            <a:ext cx="41470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ABCB0-B88F-8240-A5C1-AAC879953233}"/>
              </a:ext>
            </a:extLst>
          </p:cNvPr>
          <p:cNvSpPr txBox="1"/>
          <p:nvPr/>
        </p:nvSpPr>
        <p:spPr>
          <a:xfrm>
            <a:off x="12866382" y="11316840"/>
            <a:ext cx="41470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6DBD-6C5D-094D-8F38-DD8E5ECEE97D}"/>
              </a:ext>
            </a:extLst>
          </p:cNvPr>
          <p:cNvSpPr txBox="1"/>
          <p:nvPr/>
        </p:nvSpPr>
        <p:spPr>
          <a:xfrm>
            <a:off x="12865668" y="10136532"/>
            <a:ext cx="4147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70%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3FB40-9758-FE4D-B631-6C2B7D8490D7}"/>
              </a:ext>
            </a:extLst>
          </p:cNvPr>
          <p:cNvSpPr txBox="1"/>
          <p:nvPr/>
        </p:nvSpPr>
        <p:spPr>
          <a:xfrm>
            <a:off x="18336353" y="9103178"/>
            <a:ext cx="414700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DA381-6CEF-A04B-9383-DF1A6DF7EF4F}"/>
              </a:ext>
            </a:extLst>
          </p:cNvPr>
          <p:cNvSpPr txBox="1"/>
          <p:nvPr/>
        </p:nvSpPr>
        <p:spPr>
          <a:xfrm>
            <a:off x="18336354" y="11316840"/>
            <a:ext cx="41470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D0BB0-8C7B-0745-8D76-CF6321ADA148}"/>
              </a:ext>
            </a:extLst>
          </p:cNvPr>
          <p:cNvSpPr txBox="1"/>
          <p:nvPr/>
        </p:nvSpPr>
        <p:spPr>
          <a:xfrm>
            <a:off x="18335640" y="10136532"/>
            <a:ext cx="4147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848140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Survey Results - S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4B9DB9"/>
      </a:accent1>
      <a:accent2>
        <a:srgbClr val="9AC9E3"/>
      </a:accent2>
      <a:accent3>
        <a:srgbClr val="FC612B"/>
      </a:accent3>
      <a:accent4>
        <a:srgbClr val="ED8A33"/>
      </a:accent4>
      <a:accent5>
        <a:srgbClr val="F5B841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82206</TotalTime>
  <Words>1532</Words>
  <Application>Microsoft Macintosh PowerPoint</Application>
  <PresentationFormat>Custom</PresentationFormat>
  <Paragraphs>248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9720</cp:revision>
  <cp:lastPrinted>2019-09-18T23:04:43Z</cp:lastPrinted>
  <dcterms:created xsi:type="dcterms:W3CDTF">2014-11-12T21:47:38Z</dcterms:created>
  <dcterms:modified xsi:type="dcterms:W3CDTF">2021-07-08T19:38:33Z</dcterms:modified>
  <cp:category/>
</cp:coreProperties>
</file>