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Random, on average, has a higher packet size compared to deterministic, which yield higher throughput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As we reduce power, fewer nodes are within the </a:t>
            </a:r>
            <a:r>
              <a:rPr lang="en"/>
              <a:t>transmission</a:t>
            </a:r>
            <a:r>
              <a:rPr lang="en"/>
              <a:t> range, so the </a:t>
            </a:r>
            <a:r>
              <a:rPr lang="en"/>
              <a:t>overall</a:t>
            </a:r>
            <a:r>
              <a:rPr lang="en"/>
              <a:t> throughput decreases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Higher transmission power yields higher delays, since higher transmission power means more nodes are sending packets the access point and consequently incur higher delays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If most users are within 50 meters, then there is no need to use more than 5mW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Wireless</a:t>
            </a:r>
            <a:r>
              <a:rPr lang="en"/>
              <a:t> Networks and Power </a:t>
            </a:r>
            <a:r>
              <a:rPr lang="en"/>
              <a:t>Management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</a:t>
            </a:r>
            <a:r>
              <a:rPr lang="en"/>
              <a:t> # 2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8200" y="4684250"/>
            <a:ext cx="3324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Ayman, Robert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8 nodes, 1 access point (node 0)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1,2: 25 meters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3: 50 meters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4: 75 meters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5: 100 meters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6,7: 150 meters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8: 340 meters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057" y="0"/>
            <a:ext cx="35459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4 nodes, 1 access point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All 50 meters from node 0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89" y="0"/>
            <a:ext cx="52485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details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Simulation time: 150 sec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dataRate_ fixed at 54 Mb/Sec for all simulations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8 TCP connections using FTP applications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Odd numbered nodes send packets of random sizes, changes every second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Packet sizes between 500 and 5000 bytes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Even numbered nodes send fixed packet sizes of 1500 bytes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Transmission Power ( Pt_ ) set between 100 (802.11g standard) and 4 mW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Throughput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24" y="1074850"/>
            <a:ext cx="8380950" cy="28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Throughput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1" cy="277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Delay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5" y="1172900"/>
            <a:ext cx="8248524" cy="33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Optimal Power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6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35500" y="235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