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Random is higher as expected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buffer increases almost linearly, peaks around 17 packets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Random is higher as expected due to bigger </a:t>
            </a:r>
            <a:r>
              <a:rPr lang="en"/>
              <a:t>packets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Increases linearly, it hits a plateau around 16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16 has higher delay than 20, due to </a:t>
            </a:r>
            <a:r>
              <a:rPr lang="en"/>
              <a:t>retransmissions</a:t>
            </a:r>
            <a:r>
              <a:rPr lang="en"/>
              <a:t> and waiting times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can see that priority queue has consistently fewer drops </a:t>
            </a:r>
            <a:r>
              <a:rPr lang="en"/>
              <a:t>especially</a:t>
            </a:r>
            <a:r>
              <a:rPr lang="en"/>
              <a:t> with lower buffer sizes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Packet size doesn’t affect the drop ratio as expected, the queueing strategy does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As the buffer size decreases, </a:t>
            </a:r>
            <a:r>
              <a:rPr lang="en"/>
              <a:t>throughput</a:t>
            </a:r>
            <a:r>
              <a:rPr lang="en"/>
              <a:t> and </a:t>
            </a:r>
            <a:r>
              <a:rPr lang="en"/>
              <a:t>delay</a:t>
            </a:r>
            <a:r>
              <a:rPr lang="en"/>
              <a:t> also decreases almost </a:t>
            </a:r>
            <a:r>
              <a:rPr lang="en"/>
              <a:t>linearly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</a:t>
            </a:r>
            <a:r>
              <a:rPr lang="en"/>
              <a:t> # 3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58200" y="4684250"/>
            <a:ext cx="3324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Ayman, Robert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036850" y="1370425"/>
            <a:ext cx="50703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and Buffering in Wireless Networks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Topology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2</a:t>
            </a:r>
            <a:r>
              <a:rPr lang="en"/>
              <a:t> nodes, 1 access point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Nodes 1 and 2 send to 0, each 10 meters apart from receiver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2378125"/>
            <a:ext cx="6276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details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Simulation time: 150 sec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dataRate_ fixed at 11 Mb/Sec (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IEEE </a:t>
            </a:r>
            <a:r>
              <a:rPr lang="en" sz="1600">
                <a:solidFill>
                  <a:srgbClr val="222222"/>
                </a:solidFill>
              </a:rPr>
              <a:t>802.11b</a:t>
            </a:r>
            <a:r>
              <a:rPr lang="en"/>
              <a:t>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2 TCP connections using FTP applications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Packet Size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Deterministic: 1500 bytes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Random: 500 - 5000 bytes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Queueing </a:t>
            </a:r>
            <a:r>
              <a:rPr lang="en"/>
              <a:t>Strategies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Drop Tail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Priority Queues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Buffer Size ranges from 3 to 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Throughput 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1798" r="11726" t="0"/>
          <a:stretch/>
        </p:blipFill>
        <p:spPr>
          <a:xfrm>
            <a:off x="78700" y="1152225"/>
            <a:ext cx="8989100" cy="330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Delay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2323" r="11617" t="0"/>
          <a:stretch/>
        </p:blipFill>
        <p:spPr>
          <a:xfrm>
            <a:off x="205250" y="1093925"/>
            <a:ext cx="8749724" cy="34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 Ratio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2887" r="10397" t="0"/>
          <a:stretch/>
        </p:blipFill>
        <p:spPr>
          <a:xfrm>
            <a:off x="0" y="1312799"/>
            <a:ext cx="9144001" cy="307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Optimal Buffer Size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Depends on Evaluation metric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Want to maximize Throughput?: 18 buffer size (gain 20kBps throughput, gain 3ms delay)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Want to minimize Delay?: 3 buffer size (lose 50kBps throughput, lose 12ms delay)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Middle Ground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10 ~ 14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Having Buffer size ranging between 10 and 14 strikes a good balance between Throughput and Delay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Changing the buffer size from 20 to 10 loses only 20kBps, but loses 3ms in delay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5500" y="235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