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2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85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9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0CF1-98A3-4202-8E4A-AD433C834BE6}" type="datetimeFigureOut">
              <a:rPr lang="en-GB" smtClean="0"/>
              <a:t>04/01/2017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ACAE-1F22-465F-A6AF-ABCBA0C60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5556" y="549260"/>
            <a:ext cx="3528392" cy="1723549"/>
            <a:chOff x="323528" y="494954"/>
            <a:chExt cx="3744416" cy="1723549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94954"/>
              <a:ext cx="374441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AHUser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528" y="833508"/>
              <a:ext cx="3744416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pk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NUMBER(6)</a:t>
              </a:r>
            </a:p>
            <a:p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ame		VARCHAR2(100)</a:t>
              </a:r>
            </a:p>
            <a:p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email 		VARCHAR2(50)</a:t>
              </a:r>
            </a:p>
            <a:p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password		VARCHAR2(50)</a:t>
              </a:r>
            </a:p>
            <a:p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role		VARCHAR2(50)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userStatus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VARCHAR2(20)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20073" y="764703"/>
            <a:ext cx="362313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AHBio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1103257"/>
            <a:ext cx="362563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pk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bioId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NUMBER(6)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fk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NUMBER(6)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		VARCHAR2(1000)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skills		VARCHAR2(250)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35880" y="2728244"/>
            <a:ext cx="3528392" cy="1720830"/>
            <a:chOff x="4788024" y="2621103"/>
            <a:chExt cx="3960440" cy="1720830"/>
          </a:xfrm>
        </p:grpSpPr>
        <p:sp>
          <p:nvSpPr>
            <p:cNvPr id="5" name="TextBox 4"/>
            <p:cNvSpPr txBox="1"/>
            <p:nvPr/>
          </p:nvSpPr>
          <p:spPr>
            <a:xfrm>
              <a:off x="4788024" y="2621103"/>
              <a:ext cx="396044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AHJob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024" y="2956938"/>
              <a:ext cx="3960440" cy="13849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pk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NUMBER(6)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fk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NUMBER(6)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datePosted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DATE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jobTitle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VARCHAR(100)</a:t>
              </a:r>
              <a:endPara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	VARCHAR2(1000)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jobStatus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VARCHAR(20)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0012" y="2833246"/>
            <a:ext cx="4177972" cy="1508105"/>
            <a:chOff x="538532" y="2878505"/>
            <a:chExt cx="4177484" cy="1508105"/>
          </a:xfrm>
        </p:grpSpPr>
        <p:sp>
          <p:nvSpPr>
            <p:cNvPr id="6" name="TextBox 5"/>
            <p:cNvSpPr txBox="1"/>
            <p:nvPr/>
          </p:nvSpPr>
          <p:spPr>
            <a:xfrm>
              <a:off x="540040" y="2878505"/>
              <a:ext cx="417597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AHApplication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532" y="3217059"/>
              <a:ext cx="4175976" cy="11695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pk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NUMBER(6)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fk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NUMBER(6)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fk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jobId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	NUMBER(6)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dateApplied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DATE</a:t>
              </a:r>
            </a:p>
            <a:p>
              <a:r>
                <a:rPr lang="en-GB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applicationStatus</a:t>
              </a:r>
              <a:r>
                <a:rPr lang="en-GB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	VARCHAR(20)</a:t>
              </a:r>
            </a:p>
          </p:txBody>
        </p:sp>
      </p:grpSp>
      <p:cxnSp>
        <p:nvCxnSpPr>
          <p:cNvPr id="17" name="Straight Connector 16"/>
          <p:cNvCxnSpPr>
            <a:stCxn id="8" idx="3"/>
            <a:endCxn id="9" idx="1"/>
          </p:cNvCxnSpPr>
          <p:nvPr/>
        </p:nvCxnSpPr>
        <p:spPr>
          <a:xfrm flipV="1">
            <a:off x="4103948" y="1580311"/>
            <a:ext cx="11161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6" idx="0"/>
          </p:cNvCxnSpPr>
          <p:nvPr/>
        </p:nvCxnSpPr>
        <p:spPr>
          <a:xfrm>
            <a:off x="2339752" y="2272809"/>
            <a:ext cx="0" cy="56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 rot="5400000">
            <a:off x="2231740" y="2545505"/>
            <a:ext cx="216024" cy="144016"/>
            <a:chOff x="5076056" y="6237312"/>
            <a:chExt cx="216024" cy="14401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5076056" y="6237312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76056" y="6309320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>
            <a:stCxn id="11" idx="3"/>
            <a:endCxn id="10" idx="1"/>
          </p:cNvCxnSpPr>
          <p:nvPr/>
        </p:nvCxnSpPr>
        <p:spPr>
          <a:xfrm>
            <a:off x="4426476" y="3756576"/>
            <a:ext cx="9094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0800000">
            <a:off x="4427984" y="3684860"/>
            <a:ext cx="216024" cy="144016"/>
            <a:chOff x="5076056" y="6237312"/>
            <a:chExt cx="216024" cy="14401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076056" y="6237312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76056" y="6309320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/>
          <p:cNvCxnSpPr>
            <a:endCxn id="5" idx="1"/>
          </p:cNvCxnSpPr>
          <p:nvPr/>
        </p:nvCxnSpPr>
        <p:spPr>
          <a:xfrm>
            <a:off x="4103948" y="1988840"/>
            <a:ext cx="1231932" cy="908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119856" y="2822794"/>
            <a:ext cx="216024" cy="144016"/>
            <a:chOff x="5076056" y="6237312"/>
            <a:chExt cx="216024" cy="14401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5076056" y="6237312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076056" y="6309320"/>
              <a:ext cx="2160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7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Katarzyna MacRae</dc:creator>
  <cp:lastModifiedBy>Katarzyna MacRae</cp:lastModifiedBy>
  <cp:revision>16</cp:revision>
  <dcterms:created xsi:type="dcterms:W3CDTF">2017-01-03T10:41:56Z</dcterms:created>
  <dcterms:modified xsi:type="dcterms:W3CDTF">2017-01-04T16:08:52Z</dcterms:modified>
</cp:coreProperties>
</file>