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-2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CC4F5E-ADBB-4D30-A60F-1C18387A43CF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3744352-26D9-4046-BBC2-A5C65A837323}">
      <dgm:prSet phldrT="[Text]"/>
      <dgm:spPr/>
      <dgm:t>
        <a:bodyPr/>
        <a:lstStyle/>
        <a:p>
          <a:r>
            <a:rPr lang="de-DE" dirty="0"/>
            <a:t>Florian Heß:</a:t>
          </a:r>
        </a:p>
        <a:p>
          <a:r>
            <a:rPr lang="de-DE" dirty="0"/>
            <a:t>Anwendungsdesigner</a:t>
          </a:r>
        </a:p>
      </dgm:t>
    </dgm:pt>
    <dgm:pt modelId="{FDFE70F7-45E9-4E00-80FF-E0858FCBC27C}" type="parTrans" cxnId="{670AF8B1-3ED1-44EC-B31D-C2549D4BB068}">
      <dgm:prSet/>
      <dgm:spPr/>
      <dgm:t>
        <a:bodyPr/>
        <a:lstStyle/>
        <a:p>
          <a:endParaRPr lang="de-DE"/>
        </a:p>
      </dgm:t>
    </dgm:pt>
    <dgm:pt modelId="{29F3A265-89F4-49E5-9891-22A45F38D807}" type="sibTrans" cxnId="{670AF8B1-3ED1-44EC-B31D-C2549D4BB068}">
      <dgm:prSet/>
      <dgm:spPr/>
      <dgm:t>
        <a:bodyPr/>
        <a:lstStyle/>
        <a:p>
          <a:endParaRPr lang="de-DE"/>
        </a:p>
      </dgm:t>
    </dgm:pt>
    <dgm:pt modelId="{2F74B0B4-88B1-4CD0-870D-D93C63C3BA73}">
      <dgm:prSet phldrT="[Text]"/>
      <dgm:spPr/>
      <dgm:t>
        <a:bodyPr/>
        <a:lstStyle/>
        <a:p>
          <a:r>
            <a:rPr lang="de-DE" dirty="0"/>
            <a:t>Kevin Lederer:</a:t>
          </a:r>
        </a:p>
        <a:p>
          <a:r>
            <a:rPr lang="de-DE" dirty="0"/>
            <a:t>Anwender</a:t>
          </a:r>
        </a:p>
      </dgm:t>
    </dgm:pt>
    <dgm:pt modelId="{1BD5A3BF-5C0F-4533-895C-4218999ED28C}" type="parTrans" cxnId="{0117EA1B-5974-4F43-A36B-330059DF1345}">
      <dgm:prSet/>
      <dgm:spPr/>
      <dgm:t>
        <a:bodyPr/>
        <a:lstStyle/>
        <a:p>
          <a:endParaRPr lang="de-DE"/>
        </a:p>
      </dgm:t>
    </dgm:pt>
    <dgm:pt modelId="{E2A5F86D-A665-422A-96F3-E540123EBA47}" type="sibTrans" cxnId="{0117EA1B-5974-4F43-A36B-330059DF1345}">
      <dgm:prSet/>
      <dgm:spPr/>
      <dgm:t>
        <a:bodyPr/>
        <a:lstStyle/>
        <a:p>
          <a:endParaRPr lang="de-DE"/>
        </a:p>
      </dgm:t>
    </dgm:pt>
    <dgm:pt modelId="{12E3C06E-9FE1-4786-BC66-601D34C7B539}">
      <dgm:prSet phldrT="[Text]"/>
      <dgm:spPr/>
      <dgm:t>
        <a:bodyPr/>
        <a:lstStyle/>
        <a:p>
          <a:r>
            <a:rPr lang="de-DE" dirty="0"/>
            <a:t>Semjon Geist:</a:t>
          </a:r>
        </a:p>
        <a:p>
          <a:r>
            <a:rPr lang="de-DE" dirty="0"/>
            <a:t>Programmierer</a:t>
          </a:r>
        </a:p>
      </dgm:t>
    </dgm:pt>
    <dgm:pt modelId="{2B08912F-8FAC-4C4B-AD44-104D8EF37B5F}" type="parTrans" cxnId="{C206EC89-3FAA-407D-A17D-42782B069BE3}">
      <dgm:prSet/>
      <dgm:spPr/>
      <dgm:t>
        <a:bodyPr/>
        <a:lstStyle/>
        <a:p>
          <a:endParaRPr lang="de-DE"/>
        </a:p>
      </dgm:t>
    </dgm:pt>
    <dgm:pt modelId="{E9C4CE53-8AAE-43B8-BCF2-619F4330E5BB}" type="sibTrans" cxnId="{C206EC89-3FAA-407D-A17D-42782B069BE3}">
      <dgm:prSet/>
      <dgm:spPr/>
      <dgm:t>
        <a:bodyPr/>
        <a:lstStyle/>
        <a:p>
          <a:endParaRPr lang="de-DE"/>
        </a:p>
      </dgm:t>
    </dgm:pt>
    <dgm:pt modelId="{135756C5-1E5E-45C9-8846-28D8705050C4}">
      <dgm:prSet phldrT="[Text]"/>
      <dgm:spPr/>
      <dgm:t>
        <a:bodyPr/>
        <a:lstStyle/>
        <a:p>
          <a:r>
            <a:rPr lang="de-DE" dirty="0"/>
            <a:t>Fabian Lieb:</a:t>
          </a:r>
        </a:p>
        <a:p>
          <a:r>
            <a:rPr lang="de-DE" dirty="0"/>
            <a:t>Management</a:t>
          </a:r>
        </a:p>
      </dgm:t>
    </dgm:pt>
    <dgm:pt modelId="{1731A30F-978B-47E9-84BF-5097855A8619}" type="parTrans" cxnId="{BDE00215-47F3-408B-BCC6-D2B74281F598}">
      <dgm:prSet/>
      <dgm:spPr/>
      <dgm:t>
        <a:bodyPr/>
        <a:lstStyle/>
        <a:p>
          <a:endParaRPr lang="de-DE"/>
        </a:p>
      </dgm:t>
    </dgm:pt>
    <dgm:pt modelId="{1486648F-427F-4C87-A145-BD3F77116EB9}" type="sibTrans" cxnId="{BDE00215-47F3-408B-BCC6-D2B74281F598}">
      <dgm:prSet/>
      <dgm:spPr/>
      <dgm:t>
        <a:bodyPr/>
        <a:lstStyle/>
        <a:p>
          <a:endParaRPr lang="de-DE"/>
        </a:p>
      </dgm:t>
    </dgm:pt>
    <dgm:pt modelId="{D681C892-C883-4BEB-8499-C475EC2D64AE}" type="pres">
      <dgm:prSet presAssocID="{62CC4F5E-ADBB-4D30-A60F-1C18387A43CF}" presName="Name0" presStyleCnt="0">
        <dgm:presLayoutVars>
          <dgm:dir/>
          <dgm:resizeHandles val="exact"/>
        </dgm:presLayoutVars>
      </dgm:prSet>
      <dgm:spPr/>
    </dgm:pt>
    <dgm:pt modelId="{9E23EDDF-374D-4065-9B9F-F0FD5450827C}" type="pres">
      <dgm:prSet presAssocID="{73744352-26D9-4046-BBC2-A5C65A837323}" presName="compNode" presStyleCnt="0"/>
      <dgm:spPr/>
    </dgm:pt>
    <dgm:pt modelId="{5E0BD7F7-9EEC-443E-82FC-D32B81BFA8EB}" type="pres">
      <dgm:prSet presAssocID="{73744352-26D9-4046-BBC2-A5C65A837323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t="-68000" b="-68000"/>
          </a:stretch>
        </a:blipFill>
      </dgm:spPr>
    </dgm:pt>
    <dgm:pt modelId="{3AA50467-C543-43DA-9742-858143B5EBFB}" type="pres">
      <dgm:prSet presAssocID="{73744352-26D9-4046-BBC2-A5C65A837323}" presName="textRect" presStyleLbl="revTx" presStyleIdx="0" presStyleCnt="4">
        <dgm:presLayoutVars>
          <dgm:bulletEnabled val="1"/>
        </dgm:presLayoutVars>
      </dgm:prSet>
      <dgm:spPr/>
    </dgm:pt>
    <dgm:pt modelId="{67866E17-08FE-4A38-B77C-F57BA100A443}" type="pres">
      <dgm:prSet presAssocID="{29F3A265-89F4-49E5-9891-22A45F38D807}" presName="sibTrans" presStyleLbl="sibTrans2D1" presStyleIdx="0" presStyleCnt="0"/>
      <dgm:spPr/>
    </dgm:pt>
    <dgm:pt modelId="{C2B7DBCA-1D5F-471D-85C1-D59E455EBEFC}" type="pres">
      <dgm:prSet presAssocID="{2F74B0B4-88B1-4CD0-870D-D93C63C3BA73}" presName="compNode" presStyleCnt="0"/>
      <dgm:spPr/>
    </dgm:pt>
    <dgm:pt modelId="{F322244C-40D7-4F18-9EBD-24586A44590A}" type="pres">
      <dgm:prSet presAssocID="{2F74B0B4-88B1-4CD0-870D-D93C63C3BA73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t="-35000" b="-35000"/>
          </a:stretch>
        </a:blipFill>
      </dgm:spPr>
    </dgm:pt>
    <dgm:pt modelId="{3BAE5FD8-AAEC-4BC9-9B6C-A844D57E3E5E}" type="pres">
      <dgm:prSet presAssocID="{2F74B0B4-88B1-4CD0-870D-D93C63C3BA73}" presName="textRect" presStyleLbl="revTx" presStyleIdx="1" presStyleCnt="4">
        <dgm:presLayoutVars>
          <dgm:bulletEnabled val="1"/>
        </dgm:presLayoutVars>
      </dgm:prSet>
      <dgm:spPr/>
    </dgm:pt>
    <dgm:pt modelId="{D1C57A12-3B56-471C-8601-AFADD61BF52A}" type="pres">
      <dgm:prSet presAssocID="{E2A5F86D-A665-422A-96F3-E540123EBA47}" presName="sibTrans" presStyleLbl="sibTrans2D1" presStyleIdx="0" presStyleCnt="0"/>
      <dgm:spPr/>
    </dgm:pt>
    <dgm:pt modelId="{FAB9CFC5-2B22-4D29-94AF-49561E719A20}" type="pres">
      <dgm:prSet presAssocID="{12E3C06E-9FE1-4786-BC66-601D34C7B539}" presName="compNode" presStyleCnt="0"/>
      <dgm:spPr/>
    </dgm:pt>
    <dgm:pt modelId="{4D855428-57D5-41D6-A248-1C2BE2B678A7}" type="pres">
      <dgm:prSet presAssocID="{12E3C06E-9FE1-4786-BC66-601D34C7B539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t="-23000" b="-23000"/>
          </a:stretch>
        </a:blipFill>
      </dgm:spPr>
    </dgm:pt>
    <dgm:pt modelId="{1882C47B-CD6D-4586-9071-8E04F0FE050D}" type="pres">
      <dgm:prSet presAssocID="{12E3C06E-9FE1-4786-BC66-601D34C7B539}" presName="textRect" presStyleLbl="revTx" presStyleIdx="2" presStyleCnt="4">
        <dgm:presLayoutVars>
          <dgm:bulletEnabled val="1"/>
        </dgm:presLayoutVars>
      </dgm:prSet>
      <dgm:spPr/>
    </dgm:pt>
    <dgm:pt modelId="{6DB6BDF0-DA6B-4AA1-A932-F999A5C6AF19}" type="pres">
      <dgm:prSet presAssocID="{E9C4CE53-8AAE-43B8-BCF2-619F4330E5BB}" presName="sibTrans" presStyleLbl="sibTrans2D1" presStyleIdx="0" presStyleCnt="0"/>
      <dgm:spPr/>
    </dgm:pt>
    <dgm:pt modelId="{A568893D-16DE-42B5-A4EB-4A4753891FEC}" type="pres">
      <dgm:prSet presAssocID="{135756C5-1E5E-45C9-8846-28D8705050C4}" presName="compNode" presStyleCnt="0"/>
      <dgm:spPr/>
    </dgm:pt>
    <dgm:pt modelId="{A9ECAAA9-DAF3-4657-9D23-84F1622465EF}" type="pres">
      <dgm:prSet presAssocID="{135756C5-1E5E-45C9-8846-28D8705050C4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t="-23000" b="-23000"/>
          </a:stretch>
        </a:blipFill>
      </dgm:spPr>
    </dgm:pt>
    <dgm:pt modelId="{C2207B62-5443-4D23-9568-B7A572A85213}" type="pres">
      <dgm:prSet presAssocID="{135756C5-1E5E-45C9-8846-28D8705050C4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8F18702-B122-4F42-9786-E8109960C859}" type="presOf" srcId="{135756C5-1E5E-45C9-8846-28D8705050C4}" destId="{C2207B62-5443-4D23-9568-B7A572A85213}" srcOrd="0" destOrd="0" presId="urn:microsoft.com/office/officeart/2005/8/layout/pList1"/>
    <dgm:cxn modelId="{BDE00215-47F3-408B-BCC6-D2B74281F598}" srcId="{62CC4F5E-ADBB-4D30-A60F-1C18387A43CF}" destId="{135756C5-1E5E-45C9-8846-28D8705050C4}" srcOrd="3" destOrd="0" parTransId="{1731A30F-978B-47E9-84BF-5097855A8619}" sibTransId="{1486648F-427F-4C87-A145-BD3F77116EB9}"/>
    <dgm:cxn modelId="{0117EA1B-5974-4F43-A36B-330059DF1345}" srcId="{62CC4F5E-ADBB-4D30-A60F-1C18387A43CF}" destId="{2F74B0B4-88B1-4CD0-870D-D93C63C3BA73}" srcOrd="1" destOrd="0" parTransId="{1BD5A3BF-5C0F-4533-895C-4218999ED28C}" sibTransId="{E2A5F86D-A665-422A-96F3-E540123EBA47}"/>
    <dgm:cxn modelId="{E98B7D2C-960D-43F3-8F89-B5E60BDBE1FA}" type="presOf" srcId="{2F74B0B4-88B1-4CD0-870D-D93C63C3BA73}" destId="{3BAE5FD8-AAEC-4BC9-9B6C-A844D57E3E5E}" srcOrd="0" destOrd="0" presId="urn:microsoft.com/office/officeart/2005/8/layout/pList1"/>
    <dgm:cxn modelId="{24997D32-F2EE-4CD7-8614-1DA18E9A0412}" type="presOf" srcId="{73744352-26D9-4046-BBC2-A5C65A837323}" destId="{3AA50467-C543-43DA-9742-858143B5EBFB}" srcOrd="0" destOrd="0" presId="urn:microsoft.com/office/officeart/2005/8/layout/pList1"/>
    <dgm:cxn modelId="{ECB6A638-2BCB-4B7E-B3AA-599807BC6BE9}" type="presOf" srcId="{12E3C06E-9FE1-4786-BC66-601D34C7B539}" destId="{1882C47B-CD6D-4586-9071-8E04F0FE050D}" srcOrd="0" destOrd="0" presId="urn:microsoft.com/office/officeart/2005/8/layout/pList1"/>
    <dgm:cxn modelId="{C206EC89-3FAA-407D-A17D-42782B069BE3}" srcId="{62CC4F5E-ADBB-4D30-A60F-1C18387A43CF}" destId="{12E3C06E-9FE1-4786-BC66-601D34C7B539}" srcOrd="2" destOrd="0" parTransId="{2B08912F-8FAC-4C4B-AD44-104D8EF37B5F}" sibTransId="{E9C4CE53-8AAE-43B8-BCF2-619F4330E5BB}"/>
    <dgm:cxn modelId="{A5CFB491-1BDD-40B1-884F-02FD05D8FEF2}" type="presOf" srcId="{E9C4CE53-8AAE-43B8-BCF2-619F4330E5BB}" destId="{6DB6BDF0-DA6B-4AA1-A932-F999A5C6AF19}" srcOrd="0" destOrd="0" presId="urn:microsoft.com/office/officeart/2005/8/layout/pList1"/>
    <dgm:cxn modelId="{670AF8B1-3ED1-44EC-B31D-C2549D4BB068}" srcId="{62CC4F5E-ADBB-4D30-A60F-1C18387A43CF}" destId="{73744352-26D9-4046-BBC2-A5C65A837323}" srcOrd="0" destOrd="0" parTransId="{FDFE70F7-45E9-4E00-80FF-E0858FCBC27C}" sibTransId="{29F3A265-89F4-49E5-9891-22A45F38D807}"/>
    <dgm:cxn modelId="{2C9461B5-DFB9-4842-8EF5-AE33C309AB3A}" type="presOf" srcId="{62CC4F5E-ADBB-4D30-A60F-1C18387A43CF}" destId="{D681C892-C883-4BEB-8499-C475EC2D64AE}" srcOrd="0" destOrd="0" presId="urn:microsoft.com/office/officeart/2005/8/layout/pList1"/>
    <dgm:cxn modelId="{46ADA1C7-62AF-4B08-99BD-5D63FDC83104}" type="presOf" srcId="{E2A5F86D-A665-422A-96F3-E540123EBA47}" destId="{D1C57A12-3B56-471C-8601-AFADD61BF52A}" srcOrd="0" destOrd="0" presId="urn:microsoft.com/office/officeart/2005/8/layout/pList1"/>
    <dgm:cxn modelId="{EEA11CE0-5B51-4910-BC0C-135660BECBBA}" type="presOf" srcId="{29F3A265-89F4-49E5-9891-22A45F38D807}" destId="{67866E17-08FE-4A38-B77C-F57BA100A443}" srcOrd="0" destOrd="0" presId="urn:microsoft.com/office/officeart/2005/8/layout/pList1"/>
    <dgm:cxn modelId="{798840E1-13E8-45EE-B2DF-A0E72FD2E85E}" type="presParOf" srcId="{D681C892-C883-4BEB-8499-C475EC2D64AE}" destId="{9E23EDDF-374D-4065-9B9F-F0FD5450827C}" srcOrd="0" destOrd="0" presId="urn:microsoft.com/office/officeart/2005/8/layout/pList1"/>
    <dgm:cxn modelId="{57C6EEBA-F137-46DD-B2C5-A4AD96A40495}" type="presParOf" srcId="{9E23EDDF-374D-4065-9B9F-F0FD5450827C}" destId="{5E0BD7F7-9EEC-443E-82FC-D32B81BFA8EB}" srcOrd="0" destOrd="0" presId="urn:microsoft.com/office/officeart/2005/8/layout/pList1"/>
    <dgm:cxn modelId="{CABC363C-3B56-460A-A45E-CB9343ACF004}" type="presParOf" srcId="{9E23EDDF-374D-4065-9B9F-F0FD5450827C}" destId="{3AA50467-C543-43DA-9742-858143B5EBFB}" srcOrd="1" destOrd="0" presId="urn:microsoft.com/office/officeart/2005/8/layout/pList1"/>
    <dgm:cxn modelId="{A15CB9D5-B6AB-46B7-855B-F2C183C04AD7}" type="presParOf" srcId="{D681C892-C883-4BEB-8499-C475EC2D64AE}" destId="{67866E17-08FE-4A38-B77C-F57BA100A443}" srcOrd="1" destOrd="0" presId="urn:microsoft.com/office/officeart/2005/8/layout/pList1"/>
    <dgm:cxn modelId="{B733A91A-C01C-43FB-BD3F-FAEC3465B6A0}" type="presParOf" srcId="{D681C892-C883-4BEB-8499-C475EC2D64AE}" destId="{C2B7DBCA-1D5F-471D-85C1-D59E455EBEFC}" srcOrd="2" destOrd="0" presId="urn:microsoft.com/office/officeart/2005/8/layout/pList1"/>
    <dgm:cxn modelId="{6DEA68CB-530C-4954-89D0-E79FFF06D0E2}" type="presParOf" srcId="{C2B7DBCA-1D5F-471D-85C1-D59E455EBEFC}" destId="{F322244C-40D7-4F18-9EBD-24586A44590A}" srcOrd="0" destOrd="0" presId="urn:microsoft.com/office/officeart/2005/8/layout/pList1"/>
    <dgm:cxn modelId="{BB71D30B-120E-4093-A78E-7B0A90391BB3}" type="presParOf" srcId="{C2B7DBCA-1D5F-471D-85C1-D59E455EBEFC}" destId="{3BAE5FD8-AAEC-4BC9-9B6C-A844D57E3E5E}" srcOrd="1" destOrd="0" presId="urn:microsoft.com/office/officeart/2005/8/layout/pList1"/>
    <dgm:cxn modelId="{EB553564-B1C8-48CD-B03C-1F7AA062482C}" type="presParOf" srcId="{D681C892-C883-4BEB-8499-C475EC2D64AE}" destId="{D1C57A12-3B56-471C-8601-AFADD61BF52A}" srcOrd="3" destOrd="0" presId="urn:microsoft.com/office/officeart/2005/8/layout/pList1"/>
    <dgm:cxn modelId="{195224AD-B90D-4034-B6F0-913D2888FCBF}" type="presParOf" srcId="{D681C892-C883-4BEB-8499-C475EC2D64AE}" destId="{FAB9CFC5-2B22-4D29-94AF-49561E719A20}" srcOrd="4" destOrd="0" presId="urn:microsoft.com/office/officeart/2005/8/layout/pList1"/>
    <dgm:cxn modelId="{B28B7BD7-2A1B-4F5B-8706-20A188DD0116}" type="presParOf" srcId="{FAB9CFC5-2B22-4D29-94AF-49561E719A20}" destId="{4D855428-57D5-41D6-A248-1C2BE2B678A7}" srcOrd="0" destOrd="0" presId="urn:microsoft.com/office/officeart/2005/8/layout/pList1"/>
    <dgm:cxn modelId="{CA33DF7D-AE31-42B5-9235-0F6257E8EDA2}" type="presParOf" srcId="{FAB9CFC5-2B22-4D29-94AF-49561E719A20}" destId="{1882C47B-CD6D-4586-9071-8E04F0FE050D}" srcOrd="1" destOrd="0" presId="urn:microsoft.com/office/officeart/2005/8/layout/pList1"/>
    <dgm:cxn modelId="{BD4500A6-1AD0-4EF5-8266-820798D4271F}" type="presParOf" srcId="{D681C892-C883-4BEB-8499-C475EC2D64AE}" destId="{6DB6BDF0-DA6B-4AA1-A932-F999A5C6AF19}" srcOrd="5" destOrd="0" presId="urn:microsoft.com/office/officeart/2005/8/layout/pList1"/>
    <dgm:cxn modelId="{4C8AA87E-B8B1-4092-B73A-507CAA4322F2}" type="presParOf" srcId="{D681C892-C883-4BEB-8499-C475EC2D64AE}" destId="{A568893D-16DE-42B5-A4EB-4A4753891FEC}" srcOrd="6" destOrd="0" presId="urn:microsoft.com/office/officeart/2005/8/layout/pList1"/>
    <dgm:cxn modelId="{A7FEDEFE-9AF0-4083-9405-72F7B3C8DE44}" type="presParOf" srcId="{A568893D-16DE-42B5-A4EB-4A4753891FEC}" destId="{A9ECAAA9-DAF3-4657-9D23-84F1622465EF}" srcOrd="0" destOrd="0" presId="urn:microsoft.com/office/officeart/2005/8/layout/pList1"/>
    <dgm:cxn modelId="{EA6DF8C6-4FFF-4B5C-92BD-FC0B17A3AC2D}" type="presParOf" srcId="{A568893D-16DE-42B5-A4EB-4A4753891FEC}" destId="{C2207B62-5443-4D23-9568-B7A572A852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BD7F7-9EEC-443E-82FC-D32B81BFA8EB}">
      <dsp:nvSpPr>
        <dsp:cNvPr id="0" name=""/>
        <dsp:cNvSpPr/>
      </dsp:nvSpPr>
      <dsp:spPr>
        <a:xfrm>
          <a:off x="4890" y="1140660"/>
          <a:ext cx="2327492" cy="160364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68000" b="-6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50467-C543-43DA-9742-858143B5EBFB}">
      <dsp:nvSpPr>
        <dsp:cNvPr id="0" name=""/>
        <dsp:cNvSpPr/>
      </dsp:nvSpPr>
      <dsp:spPr>
        <a:xfrm>
          <a:off x="4890" y="2744302"/>
          <a:ext cx="2327492" cy="86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Florian Heß: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Anwendungsdesigner</a:t>
          </a:r>
        </a:p>
      </dsp:txBody>
      <dsp:txXfrm>
        <a:off x="4890" y="2744302"/>
        <a:ext cx="2327492" cy="863499"/>
      </dsp:txXfrm>
    </dsp:sp>
    <dsp:sp modelId="{F322244C-40D7-4F18-9EBD-24586A44590A}">
      <dsp:nvSpPr>
        <dsp:cNvPr id="0" name=""/>
        <dsp:cNvSpPr/>
      </dsp:nvSpPr>
      <dsp:spPr>
        <a:xfrm>
          <a:off x="2565231" y="1140660"/>
          <a:ext cx="2327492" cy="160364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35000" b="-35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E5FD8-AAEC-4BC9-9B6C-A844D57E3E5E}">
      <dsp:nvSpPr>
        <dsp:cNvPr id="0" name=""/>
        <dsp:cNvSpPr/>
      </dsp:nvSpPr>
      <dsp:spPr>
        <a:xfrm>
          <a:off x="2565231" y="2744302"/>
          <a:ext cx="2327492" cy="86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Kevin Lederer: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Anwender</a:t>
          </a:r>
        </a:p>
      </dsp:txBody>
      <dsp:txXfrm>
        <a:off x="2565231" y="2744302"/>
        <a:ext cx="2327492" cy="863499"/>
      </dsp:txXfrm>
    </dsp:sp>
    <dsp:sp modelId="{4D855428-57D5-41D6-A248-1C2BE2B678A7}">
      <dsp:nvSpPr>
        <dsp:cNvPr id="0" name=""/>
        <dsp:cNvSpPr/>
      </dsp:nvSpPr>
      <dsp:spPr>
        <a:xfrm>
          <a:off x="5125571" y="1140660"/>
          <a:ext cx="2327492" cy="160364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23000" b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2C47B-CD6D-4586-9071-8E04F0FE050D}">
      <dsp:nvSpPr>
        <dsp:cNvPr id="0" name=""/>
        <dsp:cNvSpPr/>
      </dsp:nvSpPr>
      <dsp:spPr>
        <a:xfrm>
          <a:off x="5125571" y="2744302"/>
          <a:ext cx="2327492" cy="86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Semjon Geist: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Programmierer</a:t>
          </a:r>
        </a:p>
      </dsp:txBody>
      <dsp:txXfrm>
        <a:off x="5125571" y="2744302"/>
        <a:ext cx="2327492" cy="863499"/>
      </dsp:txXfrm>
    </dsp:sp>
    <dsp:sp modelId="{A9ECAAA9-DAF3-4657-9D23-84F1622465EF}">
      <dsp:nvSpPr>
        <dsp:cNvPr id="0" name=""/>
        <dsp:cNvSpPr/>
      </dsp:nvSpPr>
      <dsp:spPr>
        <a:xfrm>
          <a:off x="7685911" y="1140660"/>
          <a:ext cx="2327492" cy="1603642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23000" b="-23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07B62-5443-4D23-9568-B7A572A85213}">
      <dsp:nvSpPr>
        <dsp:cNvPr id="0" name=""/>
        <dsp:cNvSpPr/>
      </dsp:nvSpPr>
      <dsp:spPr>
        <a:xfrm>
          <a:off x="7685911" y="2744302"/>
          <a:ext cx="2327492" cy="86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Fabian Lieb: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Management</a:t>
          </a:r>
        </a:p>
      </dsp:txBody>
      <dsp:txXfrm>
        <a:off x="7685911" y="2744302"/>
        <a:ext cx="2327492" cy="86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3EE5-7A84-4957-B6AE-EA07D1070D8B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6440-4819-454B-B0F4-B86C7DE95D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7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Projektziele-</a:t>
            </a:r>
            <a:r>
              <a:rPr lang="de-DE" dirty="0" err="1"/>
              <a:t>Fabi</a:t>
            </a:r>
            <a:endParaRPr lang="de-DE" dirty="0"/>
          </a:p>
          <a:p>
            <a:r>
              <a:rPr lang="de-DE" dirty="0"/>
              <a:t>Architektur-</a:t>
            </a:r>
            <a:r>
              <a:rPr lang="de-DE" dirty="0" err="1"/>
              <a:t>Fabi</a:t>
            </a:r>
            <a:endParaRPr lang="de-DE" dirty="0"/>
          </a:p>
          <a:p>
            <a:r>
              <a:rPr lang="de-DE" dirty="0"/>
              <a:t>Aktueller Stand-Kevin</a:t>
            </a:r>
          </a:p>
          <a:p>
            <a:r>
              <a:rPr lang="de-DE" dirty="0"/>
              <a:t>Soll-ist Kevin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6440-4819-454B-B0F4-B86C7DE95D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54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FF2A9-A673-4FB8-B76C-C65E70AD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de-DE" sz="6100"/>
              <a:t>Ergebnis-Präsentation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CB041A-3860-4355-8BC5-0D26B5AF7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EasyDriving: Florian Heß, Semjon Geist, Kevin Lederer, Fabian Lieb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7F394-9CA8-442E-ADE6-477B50AE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2188373"/>
            <a:ext cx="3415614" cy="17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BD6B3-5A5C-4687-8CA1-9133772E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F2502-13FD-4E7A-B224-B9A814AC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de-DE" dirty="0"/>
              <a:t>Projektziele</a:t>
            </a:r>
          </a:p>
          <a:p>
            <a:r>
              <a:rPr lang="de-DE" dirty="0"/>
              <a:t>Teamvorstellung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Soll - Ist Vergleich</a:t>
            </a:r>
          </a:p>
          <a:p>
            <a:r>
              <a:rPr lang="de-DE" dirty="0"/>
              <a:t>Vorführung Prototyp</a:t>
            </a:r>
          </a:p>
        </p:txBody>
      </p:sp>
    </p:spTree>
    <p:extLst>
      <p:ext uri="{BB962C8B-B14F-4D97-AF65-F5344CB8AC3E}">
        <p14:creationId xmlns:p14="http://schemas.microsoft.com/office/powerpoint/2010/main" val="10525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BFF41-D848-4933-99FA-D3D77EB0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Projektziele (Funktionen der Anwendung)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1FB22-CAB4-4C88-8F39-4164A414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Digitale Fuhrparkverwaltung</a:t>
            </a:r>
          </a:p>
          <a:p>
            <a:pPr lvl="1"/>
            <a:r>
              <a:rPr lang="de-DE" dirty="0"/>
              <a:t>Login</a:t>
            </a:r>
          </a:p>
          <a:p>
            <a:pPr lvl="1"/>
            <a:r>
              <a:rPr lang="de-DE" dirty="0"/>
              <a:t>Onlineantrag (Name, Zeitraum, Auto, etc.)</a:t>
            </a:r>
          </a:p>
          <a:p>
            <a:pPr lvl="1"/>
            <a:r>
              <a:rPr lang="de-DE" dirty="0"/>
              <a:t>Kontrolle des Antrags über das System (ggf. Admin)</a:t>
            </a:r>
          </a:p>
          <a:p>
            <a:pPr lvl="1"/>
            <a:r>
              <a:rPr lang="de-DE" dirty="0"/>
              <a:t>Rückmeldung</a:t>
            </a:r>
          </a:p>
          <a:p>
            <a:pPr lvl="1"/>
            <a:r>
              <a:rPr lang="de-DE" dirty="0"/>
              <a:t>Logout</a:t>
            </a:r>
          </a:p>
          <a:p>
            <a:r>
              <a:rPr lang="de-DE" dirty="0"/>
              <a:t>Hinzufügen und Entfernen von Autos über den Admin</a:t>
            </a:r>
          </a:p>
        </p:txBody>
      </p:sp>
    </p:spTree>
    <p:extLst>
      <p:ext uri="{BB962C8B-B14F-4D97-AF65-F5344CB8AC3E}">
        <p14:creationId xmlns:p14="http://schemas.microsoft.com/office/powerpoint/2010/main" val="24361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AED5F-B8A4-4A12-BEF8-6CDD149A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Teamvorstellung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FFFAFE9-96D2-43FF-B7AA-5B6065027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387747"/>
              </p:ext>
            </p:extLst>
          </p:nvPr>
        </p:nvGraphicFramePr>
        <p:xfrm>
          <a:off x="1371599" y="1572125"/>
          <a:ext cx="10018295" cy="474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37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0510B-F5B6-4692-A81C-736CA4CC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E450950-FD0D-4BC7-BCC4-3C22F64A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290" y="2286000"/>
            <a:ext cx="841782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1AC9F-B8AF-4B1B-8AA8-8CA9E23F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91F8F-4D52-44E5-BE8E-F4406B70BE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Sprint</a:t>
            </a:r>
          </a:p>
          <a:p>
            <a:pPr lvl="1"/>
            <a:r>
              <a:rPr lang="de-DE" dirty="0"/>
              <a:t>Lastenheft</a:t>
            </a:r>
          </a:p>
          <a:p>
            <a:pPr lvl="1"/>
            <a:r>
              <a:rPr lang="de-DE" dirty="0"/>
              <a:t>Tool(</a:t>
            </a:r>
            <a:r>
              <a:rPr lang="de-DE" dirty="0" err="1"/>
              <a:t>Trello</a:t>
            </a:r>
            <a:r>
              <a:rPr lang="de-DE" dirty="0"/>
              <a:t>) für Agilität eingerichtet</a:t>
            </a:r>
          </a:p>
          <a:p>
            <a:pPr lvl="1"/>
            <a:r>
              <a:rPr lang="de-DE" dirty="0"/>
              <a:t>Datenmodell</a:t>
            </a:r>
          </a:p>
          <a:p>
            <a:pPr lvl="1"/>
            <a:r>
              <a:rPr lang="de-DE" dirty="0"/>
              <a:t>Einrichtung der Datenbank</a:t>
            </a:r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762CAF-AAC4-439A-8B40-087D96420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2. Sprint</a:t>
            </a:r>
          </a:p>
          <a:p>
            <a:pPr lvl="1"/>
            <a:r>
              <a:rPr lang="de-DE" dirty="0"/>
              <a:t>Login</a:t>
            </a:r>
          </a:p>
          <a:p>
            <a:pPr lvl="1"/>
            <a:r>
              <a:rPr lang="de-DE" dirty="0"/>
              <a:t>Einrichtung Backend (Tools)</a:t>
            </a:r>
          </a:p>
          <a:p>
            <a:pPr lvl="1"/>
            <a:r>
              <a:rPr lang="de-DE" dirty="0"/>
              <a:t>GUI</a:t>
            </a:r>
          </a:p>
          <a:p>
            <a:pPr lvl="1"/>
            <a:r>
              <a:rPr lang="de-DE" dirty="0"/>
              <a:t>DB</a:t>
            </a:r>
          </a:p>
          <a:p>
            <a:pPr lvl="1"/>
            <a:r>
              <a:rPr lang="de-DE" dirty="0"/>
              <a:t>Optimierung des Layouts</a:t>
            </a:r>
          </a:p>
          <a:p>
            <a:pPr lvl="1"/>
            <a:r>
              <a:rPr lang="de-DE" dirty="0"/>
              <a:t>Antragsstellung (GUI Benutzer)</a:t>
            </a:r>
          </a:p>
          <a:p>
            <a:pPr lvl="1"/>
            <a:r>
              <a:rPr lang="de-DE" dirty="0"/>
              <a:t>Benutzer- und Benutzerverwaltung (GUI Admin)</a:t>
            </a:r>
          </a:p>
        </p:txBody>
      </p:sp>
    </p:spTree>
    <p:extLst>
      <p:ext uri="{BB962C8B-B14F-4D97-AF65-F5344CB8AC3E}">
        <p14:creationId xmlns:p14="http://schemas.microsoft.com/office/powerpoint/2010/main" val="144022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902BA-A4C0-4E5B-A087-265605C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9FDB6-9A57-43E1-9F44-B8F8F3D3D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3. Sprint</a:t>
            </a:r>
          </a:p>
          <a:p>
            <a:pPr lvl="1"/>
            <a:r>
              <a:rPr lang="de-DE" dirty="0"/>
              <a:t>Weitere Funktionen und Testen</a:t>
            </a:r>
          </a:p>
          <a:p>
            <a:pPr lvl="1"/>
            <a:r>
              <a:rPr lang="de-DE" dirty="0"/>
              <a:t>Fehlerbehebung</a:t>
            </a:r>
          </a:p>
          <a:p>
            <a:pPr marL="530352" lvl="1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93AE8-04C6-4D53-A7CC-D7CC3AF090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7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0440A-B558-4654-93F6-3795A62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 Ist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F2611-783F-454F-9AF6-1524862431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</a:t>
            </a:r>
          </a:p>
          <a:p>
            <a:pPr lvl="1"/>
            <a:r>
              <a:rPr lang="de-DE" dirty="0"/>
              <a:t>Login</a:t>
            </a:r>
          </a:p>
          <a:p>
            <a:pPr lvl="1"/>
            <a:r>
              <a:rPr lang="de-DE" dirty="0"/>
              <a:t>Onlineantrag (Name, Zeitraum, Auto, etc.)</a:t>
            </a:r>
          </a:p>
          <a:p>
            <a:pPr lvl="1"/>
            <a:r>
              <a:rPr lang="de-DE" dirty="0"/>
              <a:t>Kontrolle des Antrags über das System (ggf. Admin)</a:t>
            </a:r>
          </a:p>
          <a:p>
            <a:pPr lvl="1"/>
            <a:r>
              <a:rPr lang="de-DE" dirty="0"/>
              <a:t>Rückmeldung</a:t>
            </a:r>
          </a:p>
          <a:p>
            <a:pPr lvl="1"/>
            <a:r>
              <a:rPr lang="de-DE" dirty="0"/>
              <a:t>Logout</a:t>
            </a:r>
          </a:p>
          <a:p>
            <a:pPr lvl="1"/>
            <a:r>
              <a:rPr lang="de-DE" dirty="0"/>
              <a:t>Hinzufügen Autos und User</a:t>
            </a:r>
          </a:p>
          <a:p>
            <a:pPr lvl="1"/>
            <a:r>
              <a:rPr lang="de-DE" dirty="0"/>
              <a:t>Löschen Autos und User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F5E0AD-2180-4D30-8E5C-E7DE33AF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737729"/>
          </a:xfrm>
        </p:spPr>
        <p:txBody>
          <a:bodyPr>
            <a:normAutofit/>
          </a:bodyPr>
          <a:lstStyle/>
          <a:p>
            <a:r>
              <a:rPr lang="de-DE" dirty="0"/>
              <a:t>Ist</a:t>
            </a:r>
          </a:p>
          <a:p>
            <a:pPr lvl="1"/>
            <a:r>
              <a:rPr lang="de-DE" dirty="0"/>
              <a:t>Erledigt</a:t>
            </a:r>
          </a:p>
          <a:p>
            <a:pPr lvl="1"/>
            <a:r>
              <a:rPr lang="de-DE" dirty="0"/>
              <a:t>Teilweise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Ausstehend</a:t>
            </a:r>
          </a:p>
          <a:p>
            <a:pPr lvl="1"/>
            <a:endParaRPr lang="de-DE" sz="800" dirty="0"/>
          </a:p>
          <a:p>
            <a:pPr lvl="1"/>
            <a:r>
              <a:rPr lang="de-DE" dirty="0"/>
              <a:t>Ausstehend</a:t>
            </a:r>
          </a:p>
          <a:p>
            <a:pPr lvl="1"/>
            <a:r>
              <a:rPr lang="de-DE" dirty="0"/>
              <a:t>Erledigt</a:t>
            </a:r>
          </a:p>
          <a:p>
            <a:pPr lvl="1"/>
            <a:r>
              <a:rPr lang="de-DE" dirty="0"/>
              <a:t>Erledigt</a:t>
            </a:r>
          </a:p>
          <a:p>
            <a:pPr lvl="1"/>
            <a:r>
              <a:rPr lang="de-DE" dirty="0"/>
              <a:t>Ausstehend</a:t>
            </a:r>
          </a:p>
        </p:txBody>
      </p:sp>
    </p:spTree>
    <p:extLst>
      <p:ext uri="{BB962C8B-B14F-4D97-AF65-F5344CB8AC3E}">
        <p14:creationId xmlns:p14="http://schemas.microsoft.com/office/powerpoint/2010/main" val="17664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665BE6-C5D2-4BD5-8F3C-284DE035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/>
              <a:t>Vorführung Prototyp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C31498-A990-4745-9BAE-1092E45B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761" y="1685652"/>
            <a:ext cx="351873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8069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70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Zuschneiden</vt:lpstr>
      <vt:lpstr>Ergebnis-Präsentation</vt:lpstr>
      <vt:lpstr>Agenda</vt:lpstr>
      <vt:lpstr>Projektziele (Funktionen der Anwendung)</vt:lpstr>
      <vt:lpstr>Teamvorstellung</vt:lpstr>
      <vt:lpstr>Systemarchitektur</vt:lpstr>
      <vt:lpstr>Aktueller Stand</vt:lpstr>
      <vt:lpstr>Aktueller Stand</vt:lpstr>
      <vt:lpstr>Soll- Ist Vergleich</vt:lpstr>
      <vt:lpstr>Vorführung 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Ergebnis-Präsentation</dc:title>
  <dc:creator>Fabian Lieb</dc:creator>
  <cp:lastModifiedBy>Fabian Lieb</cp:lastModifiedBy>
  <cp:revision>7</cp:revision>
  <dcterms:created xsi:type="dcterms:W3CDTF">2019-03-24T22:25:19Z</dcterms:created>
  <dcterms:modified xsi:type="dcterms:W3CDTF">2019-03-25T11:19:38Z</dcterms:modified>
</cp:coreProperties>
</file>