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VEERAVALLI" userId="fc844fbfc6372f44" providerId="LiveId" clId="{9B6DCB7E-AE9A-4C6A-8705-FC1801BD4FA6}"/>
    <pc:docChg chg="custSel modSld">
      <pc:chgData name="DEEPIKA VEERAVALLI" userId="fc844fbfc6372f44" providerId="LiveId" clId="{9B6DCB7E-AE9A-4C6A-8705-FC1801BD4FA6}" dt="2024-03-09T08:57:40.008" v="6" actId="478"/>
      <pc:docMkLst>
        <pc:docMk/>
      </pc:docMkLst>
      <pc:sldChg chg="delSp mod">
        <pc:chgData name="DEEPIKA VEERAVALLI" userId="fc844fbfc6372f44" providerId="LiveId" clId="{9B6DCB7E-AE9A-4C6A-8705-FC1801BD4FA6}" dt="2024-03-09T08:57:25.159" v="0" actId="478"/>
        <pc:sldMkLst>
          <pc:docMk/>
          <pc:sldMk cId="0" sldId="256"/>
        </pc:sldMkLst>
        <pc:picChg chg="del">
          <ac:chgData name="DEEPIKA VEERAVALLI" userId="fc844fbfc6372f44" providerId="LiveId" clId="{9B6DCB7E-AE9A-4C6A-8705-FC1801BD4FA6}" dt="2024-03-09T08:57:25.159" v="0" actId="478"/>
          <ac:picMkLst>
            <pc:docMk/>
            <pc:sldMk cId="0" sldId="256"/>
            <ac:picMk id="7" creationId="{00000000-0000-0000-0000-000000000000}"/>
          </ac:picMkLst>
        </pc:picChg>
      </pc:sldChg>
      <pc:sldChg chg="delSp mod">
        <pc:chgData name="DEEPIKA VEERAVALLI" userId="fc844fbfc6372f44" providerId="LiveId" clId="{9B6DCB7E-AE9A-4C6A-8705-FC1801BD4FA6}" dt="2024-03-09T08:57:27.919" v="1" actId="478"/>
        <pc:sldMkLst>
          <pc:docMk/>
          <pc:sldMk cId="0" sldId="257"/>
        </pc:sldMkLst>
        <pc:picChg chg="del">
          <ac:chgData name="DEEPIKA VEERAVALLI" userId="fc844fbfc6372f44" providerId="LiveId" clId="{9B6DCB7E-AE9A-4C6A-8705-FC1801BD4FA6}" dt="2024-03-09T08:57:27.919" v="1" actId="478"/>
          <ac:picMkLst>
            <pc:docMk/>
            <pc:sldMk cId="0" sldId="257"/>
            <ac:picMk id="18" creationId="{00000000-0000-0000-0000-000000000000}"/>
          </ac:picMkLst>
        </pc:picChg>
      </pc:sldChg>
      <pc:sldChg chg="delSp mod">
        <pc:chgData name="DEEPIKA VEERAVALLI" userId="fc844fbfc6372f44" providerId="LiveId" clId="{9B6DCB7E-AE9A-4C6A-8705-FC1801BD4FA6}" dt="2024-03-09T08:57:30.215" v="2" actId="478"/>
        <pc:sldMkLst>
          <pc:docMk/>
          <pc:sldMk cId="0" sldId="258"/>
        </pc:sldMkLst>
        <pc:picChg chg="del">
          <ac:chgData name="DEEPIKA VEERAVALLI" userId="fc844fbfc6372f44" providerId="LiveId" clId="{9B6DCB7E-AE9A-4C6A-8705-FC1801BD4FA6}" dt="2024-03-09T08:57:30.215" v="2" actId="478"/>
          <ac:picMkLst>
            <pc:docMk/>
            <pc:sldMk cId="0" sldId="258"/>
            <ac:picMk id="11" creationId="{00000000-0000-0000-0000-000000000000}"/>
          </ac:picMkLst>
        </pc:picChg>
      </pc:sldChg>
      <pc:sldChg chg="delSp mod">
        <pc:chgData name="DEEPIKA VEERAVALLI" userId="fc844fbfc6372f44" providerId="LiveId" clId="{9B6DCB7E-AE9A-4C6A-8705-FC1801BD4FA6}" dt="2024-03-09T08:57:32.547" v="3" actId="478"/>
        <pc:sldMkLst>
          <pc:docMk/>
          <pc:sldMk cId="0" sldId="259"/>
        </pc:sldMkLst>
        <pc:picChg chg="del">
          <ac:chgData name="DEEPIKA VEERAVALLI" userId="fc844fbfc6372f44" providerId="LiveId" clId="{9B6DCB7E-AE9A-4C6A-8705-FC1801BD4FA6}" dt="2024-03-09T08:57:32.547" v="3" actId="478"/>
          <ac:picMkLst>
            <pc:docMk/>
            <pc:sldMk cId="0" sldId="259"/>
            <ac:picMk id="22" creationId="{00000000-0000-0000-0000-000000000000}"/>
          </ac:picMkLst>
        </pc:picChg>
      </pc:sldChg>
      <pc:sldChg chg="delSp mod">
        <pc:chgData name="DEEPIKA VEERAVALLI" userId="fc844fbfc6372f44" providerId="LiveId" clId="{9B6DCB7E-AE9A-4C6A-8705-FC1801BD4FA6}" dt="2024-03-09T08:57:35.380" v="4" actId="478"/>
        <pc:sldMkLst>
          <pc:docMk/>
          <pc:sldMk cId="0" sldId="260"/>
        </pc:sldMkLst>
        <pc:picChg chg="del">
          <ac:chgData name="DEEPIKA VEERAVALLI" userId="fc844fbfc6372f44" providerId="LiveId" clId="{9B6DCB7E-AE9A-4C6A-8705-FC1801BD4FA6}" dt="2024-03-09T08:57:35.380" v="4" actId="478"/>
          <ac:picMkLst>
            <pc:docMk/>
            <pc:sldMk cId="0" sldId="260"/>
            <ac:picMk id="19" creationId="{00000000-0000-0000-0000-000000000000}"/>
          </ac:picMkLst>
        </pc:picChg>
      </pc:sldChg>
      <pc:sldChg chg="delSp mod">
        <pc:chgData name="DEEPIKA VEERAVALLI" userId="fc844fbfc6372f44" providerId="LiveId" clId="{9B6DCB7E-AE9A-4C6A-8705-FC1801BD4FA6}" dt="2024-03-09T08:57:37.656" v="5" actId="478"/>
        <pc:sldMkLst>
          <pc:docMk/>
          <pc:sldMk cId="0" sldId="261"/>
        </pc:sldMkLst>
        <pc:picChg chg="del">
          <ac:chgData name="DEEPIKA VEERAVALLI" userId="fc844fbfc6372f44" providerId="LiveId" clId="{9B6DCB7E-AE9A-4C6A-8705-FC1801BD4FA6}" dt="2024-03-09T08:57:37.656" v="5" actId="478"/>
          <ac:picMkLst>
            <pc:docMk/>
            <pc:sldMk cId="0" sldId="261"/>
            <ac:picMk id="15" creationId="{00000000-0000-0000-0000-000000000000}"/>
          </ac:picMkLst>
        </pc:picChg>
      </pc:sldChg>
      <pc:sldChg chg="delSp mod">
        <pc:chgData name="DEEPIKA VEERAVALLI" userId="fc844fbfc6372f44" providerId="LiveId" clId="{9B6DCB7E-AE9A-4C6A-8705-FC1801BD4FA6}" dt="2024-03-09T08:57:40.008" v="6" actId="478"/>
        <pc:sldMkLst>
          <pc:docMk/>
          <pc:sldMk cId="0" sldId="262"/>
        </pc:sldMkLst>
        <pc:picChg chg="del">
          <ac:chgData name="DEEPIKA VEERAVALLI" userId="fc844fbfc6372f44" providerId="LiveId" clId="{9B6DCB7E-AE9A-4C6A-8705-FC1801BD4FA6}" dt="2024-03-09T08:57:40.008" v="6" actId="478"/>
          <ac:picMkLst>
            <pc:docMk/>
            <pc:sldMk cId="0" sldId="262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48671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Online Timetable Management System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541472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Our online timetable management system offers a user-friendly solution for efficient time scheduling and organization. Say goodbye to manual timetable hassles with our intuitive platform.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39292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Benefits of Using an Online Timetable Management System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885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22897" y="5330190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6483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Time Savings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45254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Automate scheduling and reduce time spent on manual coordination.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2885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76198" y="5330190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36483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Improved Organization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6192441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Effortlessly manage and update timetables in real-time.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2885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65575" y="5330190"/>
            <a:ext cx="2137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36483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Enhanced Collaboration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619244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Enable seamless teamwork with shared calendars and scheduling tools.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5132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Features of Our Online Timetable Management System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549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Customizable Timetables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91204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Adapt the system to your specific scheduling needs and preferences.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549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Reminder Notifications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91204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Receive alerts for upcoming events and important schedule changes.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549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Reporting and Analytics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91204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Track usage, attendance, and performance metrics for informed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8457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974419" y="2787134"/>
            <a:ext cx="8681442" cy="1142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97"/>
              </a:lnSpc>
              <a:buNone/>
            </a:pPr>
            <a:r>
              <a:rPr lang="en-US" sz="3598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How to Create and Manage Timetables Using Our System</a:t>
            </a:r>
            <a:endParaRPr lang="en-US" sz="3598" dirty="0"/>
          </a:p>
        </p:txBody>
      </p:sp>
      <p:sp>
        <p:nvSpPr>
          <p:cNvPr id="6" name="Shape 3"/>
          <p:cNvSpPr/>
          <p:nvPr/>
        </p:nvSpPr>
        <p:spPr>
          <a:xfrm>
            <a:off x="3230285" y="4203502"/>
            <a:ext cx="36552" cy="3524845"/>
          </a:xfrm>
          <a:prstGeom prst="roundRect">
            <a:avLst>
              <a:gd name="adj" fmla="val 225011"/>
            </a:avLst>
          </a:prstGeom>
          <a:solidFill>
            <a:srgbClr val="C3D4CC"/>
          </a:solidFill>
          <a:ln/>
        </p:spPr>
      </p:sp>
      <p:sp>
        <p:nvSpPr>
          <p:cNvPr id="7" name="Shape 4"/>
          <p:cNvSpPr/>
          <p:nvPr/>
        </p:nvSpPr>
        <p:spPr>
          <a:xfrm>
            <a:off x="3454063" y="4533483"/>
            <a:ext cx="639604" cy="36552"/>
          </a:xfrm>
          <a:prstGeom prst="roundRect">
            <a:avLst>
              <a:gd name="adj" fmla="val 225011"/>
            </a:avLst>
          </a:prstGeom>
          <a:solidFill>
            <a:srgbClr val="C3D4CC"/>
          </a:solidFill>
          <a:ln/>
        </p:spPr>
      </p:sp>
      <p:sp>
        <p:nvSpPr>
          <p:cNvPr id="8" name="Shape 5"/>
          <p:cNvSpPr/>
          <p:nvPr/>
        </p:nvSpPr>
        <p:spPr>
          <a:xfrm>
            <a:off x="3042940" y="4346258"/>
            <a:ext cx="411123" cy="411123"/>
          </a:xfrm>
          <a:prstGeom prst="roundRect">
            <a:avLst>
              <a:gd name="adj" fmla="val 20005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194983" y="4380428"/>
            <a:ext cx="106918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159" dirty="0"/>
          </a:p>
        </p:txBody>
      </p:sp>
      <p:sp>
        <p:nvSpPr>
          <p:cNvPr id="10" name="Text 7"/>
          <p:cNvSpPr/>
          <p:nvPr/>
        </p:nvSpPr>
        <p:spPr>
          <a:xfrm>
            <a:off x="4253627" y="4386263"/>
            <a:ext cx="2284571" cy="285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9"/>
              </a:lnSpc>
              <a:buNone/>
            </a:pPr>
            <a:r>
              <a:rPr lang="en-US" sz="179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Step 1: Sign Up</a:t>
            </a:r>
            <a:endParaRPr lang="en-US" sz="1799" dirty="0"/>
          </a:p>
        </p:txBody>
      </p:sp>
      <p:sp>
        <p:nvSpPr>
          <p:cNvPr id="11" name="Text 8"/>
          <p:cNvSpPr/>
          <p:nvPr/>
        </p:nvSpPr>
        <p:spPr>
          <a:xfrm>
            <a:off x="4253627" y="4781431"/>
            <a:ext cx="7402235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439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Create an account and log in to get started with timetable creation.</a:t>
            </a:r>
            <a:endParaRPr lang="en-US" sz="1439" dirty="0"/>
          </a:p>
        </p:txBody>
      </p:sp>
      <p:sp>
        <p:nvSpPr>
          <p:cNvPr id="12" name="Shape 9"/>
          <p:cNvSpPr/>
          <p:nvPr/>
        </p:nvSpPr>
        <p:spPr>
          <a:xfrm>
            <a:off x="3454063" y="5769352"/>
            <a:ext cx="639604" cy="36552"/>
          </a:xfrm>
          <a:prstGeom prst="roundRect">
            <a:avLst>
              <a:gd name="adj" fmla="val 225011"/>
            </a:avLst>
          </a:prstGeom>
          <a:solidFill>
            <a:srgbClr val="C3D4CC"/>
          </a:solidFill>
          <a:ln/>
        </p:spPr>
      </p:sp>
      <p:sp>
        <p:nvSpPr>
          <p:cNvPr id="13" name="Shape 10"/>
          <p:cNvSpPr/>
          <p:nvPr/>
        </p:nvSpPr>
        <p:spPr>
          <a:xfrm>
            <a:off x="3042940" y="5582126"/>
            <a:ext cx="411123" cy="411123"/>
          </a:xfrm>
          <a:prstGeom prst="roundRect">
            <a:avLst>
              <a:gd name="adj" fmla="val 20005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162955" y="5616297"/>
            <a:ext cx="171093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159" dirty="0"/>
          </a:p>
        </p:txBody>
      </p:sp>
      <p:sp>
        <p:nvSpPr>
          <p:cNvPr id="15" name="Text 12"/>
          <p:cNvSpPr/>
          <p:nvPr/>
        </p:nvSpPr>
        <p:spPr>
          <a:xfrm>
            <a:off x="4253627" y="5622131"/>
            <a:ext cx="2980373" cy="285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9"/>
              </a:lnSpc>
              <a:buNone/>
            </a:pPr>
            <a:r>
              <a:rPr lang="en-US" sz="179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Step 2: Schedule Events</a:t>
            </a:r>
            <a:endParaRPr lang="en-US" sz="1799" dirty="0"/>
          </a:p>
        </p:txBody>
      </p:sp>
      <p:sp>
        <p:nvSpPr>
          <p:cNvPr id="16" name="Text 13"/>
          <p:cNvSpPr/>
          <p:nvPr/>
        </p:nvSpPr>
        <p:spPr>
          <a:xfrm>
            <a:off x="4253627" y="6017300"/>
            <a:ext cx="7402235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439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Add events, classes, or meetings to the timetable using the intuitive interface.</a:t>
            </a:r>
            <a:endParaRPr lang="en-US" sz="1439" dirty="0"/>
          </a:p>
        </p:txBody>
      </p:sp>
      <p:sp>
        <p:nvSpPr>
          <p:cNvPr id="17" name="Shape 14"/>
          <p:cNvSpPr/>
          <p:nvPr/>
        </p:nvSpPr>
        <p:spPr>
          <a:xfrm>
            <a:off x="3454063" y="7005221"/>
            <a:ext cx="639604" cy="36552"/>
          </a:xfrm>
          <a:prstGeom prst="roundRect">
            <a:avLst>
              <a:gd name="adj" fmla="val 225011"/>
            </a:avLst>
          </a:prstGeom>
          <a:solidFill>
            <a:srgbClr val="C3D4CC"/>
          </a:solidFill>
          <a:ln/>
        </p:spPr>
      </p:sp>
      <p:sp>
        <p:nvSpPr>
          <p:cNvPr id="18" name="Shape 15"/>
          <p:cNvSpPr/>
          <p:nvPr/>
        </p:nvSpPr>
        <p:spPr>
          <a:xfrm>
            <a:off x="3042940" y="6817995"/>
            <a:ext cx="411123" cy="411123"/>
          </a:xfrm>
          <a:prstGeom prst="roundRect">
            <a:avLst>
              <a:gd name="adj" fmla="val 20005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3160574" y="6852166"/>
            <a:ext cx="175736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159" dirty="0"/>
          </a:p>
        </p:txBody>
      </p:sp>
      <p:sp>
        <p:nvSpPr>
          <p:cNvPr id="20" name="Text 17"/>
          <p:cNvSpPr/>
          <p:nvPr/>
        </p:nvSpPr>
        <p:spPr>
          <a:xfrm>
            <a:off x="4253627" y="6858000"/>
            <a:ext cx="3280291" cy="285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9"/>
              </a:lnSpc>
              <a:buNone/>
            </a:pPr>
            <a:r>
              <a:rPr lang="en-US" sz="1799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Step 3: Manage and Share</a:t>
            </a:r>
            <a:endParaRPr lang="en-US" sz="1799" dirty="0"/>
          </a:p>
        </p:txBody>
      </p:sp>
      <p:sp>
        <p:nvSpPr>
          <p:cNvPr id="21" name="Text 18"/>
          <p:cNvSpPr/>
          <p:nvPr/>
        </p:nvSpPr>
        <p:spPr>
          <a:xfrm>
            <a:off x="4253627" y="7253168"/>
            <a:ext cx="7402235" cy="292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439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Update, edit, and share your timetable with team members or clients.</a:t>
            </a:r>
            <a:endParaRPr lang="en-US" sz="143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rgbClr val="E5E0DF"/>
          </a:solidFill>
          <a:ln/>
        </p:spPr>
      </p:sp>
      <p:sp>
        <p:nvSpPr>
          <p:cNvPr id="6" name="Shape 3"/>
          <p:cNvSpPr/>
          <p:nvPr/>
        </p:nvSpPr>
        <p:spPr>
          <a:xfrm>
            <a:off x="12593391" y="3906591"/>
            <a:ext cx="416417" cy="416418"/>
          </a:xfrm>
          <a:prstGeom prst="roundRect">
            <a:avLst>
              <a:gd name="adj" fmla="val 219585381"/>
            </a:avLst>
          </a:prstGeom>
          <a:noFill/>
          <a:ln w="22860">
            <a:solidFill>
              <a:srgbClr val="CAC5C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3023993" y="4152384"/>
            <a:ext cx="10590" cy="10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C5C4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Loading...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2578" y="4017054"/>
            <a:ext cx="219237" cy="18183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33199" y="149185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Integration with Other Systems and Platforms</a:t>
            </a:r>
            <a:endParaRPr lang="en-US" sz="4374" dirty="0"/>
          </a:p>
        </p:txBody>
      </p:sp>
      <p:sp>
        <p:nvSpPr>
          <p:cNvPr id="10" name="Shape 6"/>
          <p:cNvSpPr/>
          <p:nvPr/>
        </p:nvSpPr>
        <p:spPr>
          <a:xfrm>
            <a:off x="833199" y="3213854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1062990" y="3443645"/>
            <a:ext cx="31586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Calendar Integration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1062990" y="3924062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Synchronize timetables with Google Calendar, Outlook, and more.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5597485" y="3213854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5827276" y="3443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API Connectivity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5827276" y="3924062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Integrate with existing software systems and databases for seamless data exchange.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833199" y="5442228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1062990" y="5672018"/>
            <a:ext cx="29934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Cloud Storage Sync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1062990" y="6152436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Automatically backup and store timetables on cloud platforms for easy access.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4500" y="878205"/>
            <a:ext cx="9443799" cy="12742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17"/>
              </a:lnSpc>
              <a:buNone/>
            </a:pPr>
            <a:r>
              <a:rPr lang="en-US" sz="401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Case Studies: Successful Implementation of Our System</a:t>
            </a:r>
            <a:endParaRPr lang="en-US" sz="401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00" y="2458164"/>
            <a:ext cx="1019413" cy="16310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89666" y="2661999"/>
            <a:ext cx="2548533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00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Businesses</a:t>
            </a:r>
            <a:endParaRPr lang="en-US" sz="2007" dirty="0"/>
          </a:p>
        </p:txBody>
      </p:sp>
      <p:sp>
        <p:nvSpPr>
          <p:cNvPr id="8" name="Text 4"/>
          <p:cNvSpPr/>
          <p:nvPr/>
        </p:nvSpPr>
        <p:spPr>
          <a:xfrm>
            <a:off x="2089666" y="3102888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1605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Streamlined scheduling for diverse departments and teams.</a:t>
            </a:r>
            <a:endParaRPr lang="en-US" sz="160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00" y="4089202"/>
            <a:ext cx="1019413" cy="163103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89666" y="4293037"/>
            <a:ext cx="3314938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00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Educational Institutions</a:t>
            </a:r>
            <a:endParaRPr lang="en-US" sz="2007" dirty="0"/>
          </a:p>
        </p:txBody>
      </p:sp>
      <p:sp>
        <p:nvSpPr>
          <p:cNvPr id="11" name="Text 6"/>
          <p:cNvSpPr/>
          <p:nvPr/>
        </p:nvSpPr>
        <p:spPr>
          <a:xfrm>
            <a:off x="2089666" y="4733925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1605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Efficient course planning and student timetable management.</a:t>
            </a:r>
            <a:endParaRPr lang="en-US" sz="160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500" y="5720239"/>
            <a:ext cx="1019413" cy="163103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89666" y="5924074"/>
            <a:ext cx="2871549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00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Healthcare Facilities</a:t>
            </a:r>
            <a:endParaRPr lang="en-US" sz="2007" dirty="0"/>
          </a:p>
        </p:txBody>
      </p:sp>
      <p:sp>
        <p:nvSpPr>
          <p:cNvPr id="14" name="Text 8"/>
          <p:cNvSpPr/>
          <p:nvPr/>
        </p:nvSpPr>
        <p:spPr>
          <a:xfrm>
            <a:off x="2089666" y="6364962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1605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Optimized staff scheduling and patient appointments.</a:t>
            </a:r>
            <a:endParaRPr lang="en-US" sz="160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868"/>
            <a:ext cx="70067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Customer Testimonials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Professionals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"Our team productivity has skyrocketed since using this platform."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Students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"Managing classes and assignments has never been easier. Highly recommended!"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Custom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Inter, sans-serif</vt:lpstr>
      <vt:lpstr>Overpass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DEEPIKA VEERAVALLI</cp:lastModifiedBy>
  <cp:revision>1</cp:revision>
  <dcterms:created xsi:type="dcterms:W3CDTF">2024-03-09T08:54:26Z</dcterms:created>
  <dcterms:modified xsi:type="dcterms:W3CDTF">2024-03-09T08:57:43Z</dcterms:modified>
</cp:coreProperties>
</file>