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7F60-B137-B3E1-D08A-A8E60613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186F1-1E39-D50F-DBF5-2A34AD111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5C0B-96D3-2E3C-350F-0BCD16CD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AC67-8AF6-04B5-B5C7-CAAFAA07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889F-FA5D-8027-66ED-7F922BC9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1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C8BC-6E20-292B-D488-7CC83DA9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D1EA7-9ABE-98CF-D482-F0C0A477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6E4E-FC90-0DD1-55EC-2B2D678C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4CD4-C79C-C8BC-AA62-5AACB66A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EBD2-2CFC-7D64-0393-3321A70A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5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7B387-89E1-0374-7DA3-1F1C1C2E6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8F067-E32F-D7B7-E971-86991208A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9D8B-942E-D6D3-001C-E4994B18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EA87-6A68-1138-3043-12AEC753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50DCE-A0A1-59F7-8390-A6A8B368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9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BB86-0EB0-4EA0-C609-FF018032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DA92-EB20-BA80-30AF-79BEDFF9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B19F-6DEF-1C94-B8FD-287F3741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7FB7-2E38-2930-7EA2-F2845A01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FE30-A9FE-4A6E-D915-61CEB787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6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AE4F-3B82-7630-4EE6-3C952A9B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330DB-D600-0FB1-7056-E78260CC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211AA-D1B5-2B9D-5648-D24042CB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1299-E731-6F57-DA6A-B595FD7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1620C-E6C1-4FE5-B45E-A3B04BEE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6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7DA4-3FB1-B844-2DE2-889152D5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0C02-0410-B1EB-FE11-EE004FF2D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A10F1-6D50-8037-6B4D-4AD7C055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3F52-7615-D13A-2DE5-514ADBFA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9C625-6220-080E-9B19-9439A9BA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9FF44-AA5C-7DC9-A4FE-6E9C2AF4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1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B5F4-15E8-07A2-6655-8E663115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495E7-34A8-6FBA-2D5B-CE9EEEC2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0FCC7-A270-DBDD-C35F-7B2070C3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DEFF2-E79C-E882-B2AD-593759214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11CE9-6744-040E-4377-3DCCB48FA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96C68-51A6-EE01-DA84-0B130B8F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6B77A-0233-ABA7-C4E8-F965A802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086F8-61A1-16B6-DA9D-E53CA0AE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7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9330-C55D-A5A2-A4A9-3D8AE40C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CA2C2-A19D-6FB6-4E99-CF0DE37E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79043-6983-64AD-FED7-F8870745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AEE5F-5A80-E0BA-F036-8E58AC47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51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1A627-AC05-7592-A883-D9FF8503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FED10-109D-99B1-130B-8FEB76E3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3251-3865-2CF9-F9BF-843736BA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40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56CE-464B-058E-41D5-5E53354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CBD5-4A35-4B71-0555-0700472B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5DE80-7634-0203-9794-20F9305EA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80739-1896-F45D-3870-39E66246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8E300-5738-E0AD-6E48-B6835EE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983C-1573-0D3F-140D-51A5BED1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5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EE4F-0A43-88CB-124D-1221D142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E74A4-E117-D421-6290-A91303539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BD172-2BE2-CD26-BAC4-297017E5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1A02-884D-50E8-3FC7-26294B43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1F5C7-4D9F-4089-1B73-50EC0CA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0342-A7CD-59F8-F880-522CE613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4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6FB83-7554-D773-CBE1-2750C33D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C4927-1B56-B527-7726-E13DE91D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C4AE-DAF8-8207-0616-F1ED63AFC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082B6-5187-4697-B1B5-B2366AF282E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DE4C-09E9-43B9-7B71-78805723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B9ED9-310E-9595-39E5-A4A5DF32A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5FEB-BCB2-45F8-9779-2539F234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3FDB-62A2-D907-8988-86DB42EFF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AML Data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5CCE9-E4A1-9B18-8D5F-FA9BA88CD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8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AML Data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Data Basics</dc:title>
  <dc:creator>Yeliz Kilinc</dc:creator>
  <cp:lastModifiedBy>Yeliz Kilinc</cp:lastModifiedBy>
  <cp:revision>1</cp:revision>
  <dcterms:created xsi:type="dcterms:W3CDTF">2022-10-14T12:49:08Z</dcterms:created>
  <dcterms:modified xsi:type="dcterms:W3CDTF">2022-10-14T12:49:45Z</dcterms:modified>
</cp:coreProperties>
</file>