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123258885" r:id="rId3"/>
    <p:sldId id="257" r:id="rId4"/>
    <p:sldId id="2123258900" r:id="rId5"/>
    <p:sldId id="2123258901" r:id="rId6"/>
    <p:sldId id="2123258902" r:id="rId7"/>
    <p:sldId id="2123258903" r:id="rId8"/>
    <p:sldId id="2123258904" r:id="rId9"/>
    <p:sldId id="2123258905" r:id="rId10"/>
    <p:sldId id="2123258896" r:id="rId11"/>
    <p:sldId id="2123258890" r:id="rId12"/>
    <p:sldId id="2123258891" r:id="rId13"/>
    <p:sldId id="2123258897" r:id="rId14"/>
    <p:sldId id="2076136845" r:id="rId15"/>
    <p:sldId id="263" r:id="rId16"/>
    <p:sldId id="2123258899" r:id="rId17"/>
    <p:sldId id="262" r:id="rId18"/>
    <p:sldId id="3542" r:id="rId19"/>
    <p:sldId id="259" r:id="rId20"/>
    <p:sldId id="3548" r:id="rId21"/>
    <p:sldId id="3547" r:id="rId22"/>
    <p:sldId id="3543" r:id="rId23"/>
    <p:sldId id="2123258888" r:id="rId24"/>
    <p:sldId id="3544" r:id="rId25"/>
    <p:sldId id="2123258884" r:id="rId26"/>
    <p:sldId id="260" r:id="rId27"/>
    <p:sldId id="2123258886" r:id="rId28"/>
    <p:sldId id="261" r:id="rId29"/>
    <p:sldId id="2123258889" r:id="rId30"/>
    <p:sldId id="2123258906" r:id="rId31"/>
    <p:sldId id="2123258887" r:id="rId32"/>
    <p:sldId id="2123258898" r:id="rId33"/>
    <p:sldId id="212325889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9F587D-23E9-487E-BF42-60DA632B8B89}" v="957" dt="2022-10-17T22:14:50.212"/>
    <p1510:client id="{678E872A-A029-4B3B-AA19-1C37DEEBE5DC}" v="1432" dt="2022-10-17T20:20:02.0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111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eliz Kilinc" userId="f8bbe9f9-d1ea-4cb8-9625-136d37754dca" providerId="ADAL" clId="{678E872A-A029-4B3B-AA19-1C37DEEBE5DC}"/>
    <pc:docChg chg="undo custSel addSld delSld modSld sldOrd">
      <pc:chgData name="Yeliz Kilinc" userId="f8bbe9f9-d1ea-4cb8-9625-136d37754dca" providerId="ADAL" clId="{678E872A-A029-4B3B-AA19-1C37DEEBE5DC}" dt="2022-10-17T20:20:02.005" v="1506" actId="1076"/>
      <pc:docMkLst>
        <pc:docMk/>
      </pc:docMkLst>
      <pc:sldChg chg="modSp mod">
        <pc:chgData name="Yeliz Kilinc" userId="f8bbe9f9-d1ea-4cb8-9625-136d37754dca" providerId="ADAL" clId="{678E872A-A029-4B3B-AA19-1C37DEEBE5DC}" dt="2022-10-17T12:29:42.301" v="39" actId="20577"/>
        <pc:sldMkLst>
          <pc:docMk/>
          <pc:sldMk cId="596402715" sldId="256"/>
        </pc:sldMkLst>
        <pc:spChg chg="mod">
          <ac:chgData name="Yeliz Kilinc" userId="f8bbe9f9-d1ea-4cb8-9625-136d37754dca" providerId="ADAL" clId="{678E872A-A029-4B3B-AA19-1C37DEEBE5DC}" dt="2022-10-17T12:29:42.301" v="39" actId="20577"/>
          <ac:spMkLst>
            <pc:docMk/>
            <pc:sldMk cId="596402715" sldId="256"/>
            <ac:spMk id="3" creationId="{F4881613-7070-E3DD-03DF-C5F1DCA5A416}"/>
          </ac:spMkLst>
        </pc:spChg>
      </pc:sldChg>
      <pc:sldChg chg="del">
        <pc:chgData name="Yeliz Kilinc" userId="f8bbe9f9-d1ea-4cb8-9625-136d37754dca" providerId="ADAL" clId="{678E872A-A029-4B3B-AA19-1C37DEEBE5DC}" dt="2022-10-17T15:01:41.176" v="47" actId="47"/>
        <pc:sldMkLst>
          <pc:docMk/>
          <pc:sldMk cId="3321724978" sldId="258"/>
        </pc:sldMkLst>
      </pc:sldChg>
      <pc:sldChg chg="addSp delSp modSp mod">
        <pc:chgData name="Yeliz Kilinc" userId="f8bbe9f9-d1ea-4cb8-9625-136d37754dca" providerId="ADAL" clId="{678E872A-A029-4B3B-AA19-1C37DEEBE5DC}" dt="2022-10-17T20:20:02.005" v="1506" actId="1076"/>
        <pc:sldMkLst>
          <pc:docMk/>
          <pc:sldMk cId="1334808302" sldId="260"/>
        </pc:sldMkLst>
        <pc:spChg chg="mod">
          <ac:chgData name="Yeliz Kilinc" userId="f8bbe9f9-d1ea-4cb8-9625-136d37754dca" providerId="ADAL" clId="{678E872A-A029-4B3B-AA19-1C37DEEBE5DC}" dt="2022-10-17T20:16:56.765" v="1388" actId="14100"/>
          <ac:spMkLst>
            <pc:docMk/>
            <pc:sldMk cId="1334808302" sldId="260"/>
            <ac:spMk id="3" creationId="{6D4E99C2-AB4C-5F37-D81F-E1834D8BC0BF}"/>
          </ac:spMkLst>
        </pc:spChg>
        <pc:spChg chg="add mod">
          <ac:chgData name="Yeliz Kilinc" userId="f8bbe9f9-d1ea-4cb8-9625-136d37754dca" providerId="ADAL" clId="{678E872A-A029-4B3B-AA19-1C37DEEBE5DC}" dt="2022-10-17T20:15:04.368" v="1254" actId="14100"/>
          <ac:spMkLst>
            <pc:docMk/>
            <pc:sldMk cId="1334808302" sldId="260"/>
            <ac:spMk id="4" creationId="{BF1BB87F-3328-0F64-B60B-C7EE554B99F1}"/>
          </ac:spMkLst>
        </pc:spChg>
        <pc:spChg chg="add mod">
          <ac:chgData name="Yeliz Kilinc" userId="f8bbe9f9-d1ea-4cb8-9625-136d37754dca" providerId="ADAL" clId="{678E872A-A029-4B3B-AA19-1C37DEEBE5DC}" dt="2022-10-17T20:15:20.942" v="1269" actId="20577"/>
          <ac:spMkLst>
            <pc:docMk/>
            <pc:sldMk cId="1334808302" sldId="260"/>
            <ac:spMk id="5" creationId="{FFE39A6A-A41C-0C24-3618-4FA7CB06A257}"/>
          </ac:spMkLst>
        </pc:spChg>
        <pc:spChg chg="add mod">
          <ac:chgData name="Yeliz Kilinc" userId="f8bbe9f9-d1ea-4cb8-9625-136d37754dca" providerId="ADAL" clId="{678E872A-A029-4B3B-AA19-1C37DEEBE5DC}" dt="2022-10-17T20:15:36.273" v="1286" actId="20577"/>
          <ac:spMkLst>
            <pc:docMk/>
            <pc:sldMk cId="1334808302" sldId="260"/>
            <ac:spMk id="6" creationId="{0E269917-BC17-0D27-9699-36302E5B75B5}"/>
          </ac:spMkLst>
        </pc:spChg>
        <pc:spChg chg="add mod">
          <ac:chgData name="Yeliz Kilinc" userId="f8bbe9f9-d1ea-4cb8-9625-136d37754dca" providerId="ADAL" clId="{678E872A-A029-4B3B-AA19-1C37DEEBE5DC}" dt="2022-10-17T20:16:14.309" v="1333" actId="20577"/>
          <ac:spMkLst>
            <pc:docMk/>
            <pc:sldMk cId="1334808302" sldId="260"/>
            <ac:spMk id="7" creationId="{B5BE878A-A867-31B8-7821-FF7396E77A80}"/>
          </ac:spMkLst>
        </pc:spChg>
        <pc:spChg chg="add mod">
          <ac:chgData name="Yeliz Kilinc" userId="f8bbe9f9-d1ea-4cb8-9625-136d37754dca" providerId="ADAL" clId="{678E872A-A029-4B3B-AA19-1C37DEEBE5DC}" dt="2022-10-17T20:16:31.711" v="1368" actId="20577"/>
          <ac:spMkLst>
            <pc:docMk/>
            <pc:sldMk cId="1334808302" sldId="260"/>
            <ac:spMk id="8" creationId="{F6CA1A78-D17D-BD9D-A146-1694B3054775}"/>
          </ac:spMkLst>
        </pc:spChg>
        <pc:spChg chg="add mod">
          <ac:chgData name="Yeliz Kilinc" userId="f8bbe9f9-d1ea-4cb8-9625-136d37754dca" providerId="ADAL" clId="{678E872A-A029-4B3B-AA19-1C37DEEBE5DC}" dt="2022-10-17T20:16:48.258" v="1387" actId="20577"/>
          <ac:spMkLst>
            <pc:docMk/>
            <pc:sldMk cId="1334808302" sldId="260"/>
            <ac:spMk id="9" creationId="{58A16DB3-23F2-5C5F-3379-A345E6FC89AA}"/>
          </ac:spMkLst>
        </pc:spChg>
        <pc:spChg chg="add mod">
          <ac:chgData name="Yeliz Kilinc" userId="f8bbe9f9-d1ea-4cb8-9625-136d37754dca" providerId="ADAL" clId="{678E872A-A029-4B3B-AA19-1C37DEEBE5DC}" dt="2022-10-17T20:17:10.055" v="1399" actId="20577"/>
          <ac:spMkLst>
            <pc:docMk/>
            <pc:sldMk cId="1334808302" sldId="260"/>
            <ac:spMk id="10" creationId="{0026D4AB-C1C9-4D5A-4BF0-BAEFC0A42055}"/>
          </ac:spMkLst>
        </pc:spChg>
        <pc:spChg chg="add mod">
          <ac:chgData name="Yeliz Kilinc" userId="f8bbe9f9-d1ea-4cb8-9625-136d37754dca" providerId="ADAL" clId="{678E872A-A029-4B3B-AA19-1C37DEEBE5DC}" dt="2022-10-17T20:17:17.676" v="1401" actId="1076"/>
          <ac:spMkLst>
            <pc:docMk/>
            <pc:sldMk cId="1334808302" sldId="260"/>
            <ac:spMk id="11" creationId="{30ACAAB8-C9A9-3717-3C7D-D8D25E630F0C}"/>
          </ac:spMkLst>
        </pc:spChg>
        <pc:spChg chg="add mod">
          <ac:chgData name="Yeliz Kilinc" userId="f8bbe9f9-d1ea-4cb8-9625-136d37754dca" providerId="ADAL" clId="{678E872A-A029-4B3B-AA19-1C37DEEBE5DC}" dt="2022-10-17T20:17:28.798" v="1409" actId="20577"/>
          <ac:spMkLst>
            <pc:docMk/>
            <pc:sldMk cId="1334808302" sldId="260"/>
            <ac:spMk id="12" creationId="{CB7A199B-0A19-B9D4-DF98-70169FD1343B}"/>
          </ac:spMkLst>
        </pc:spChg>
        <pc:spChg chg="add mod">
          <ac:chgData name="Yeliz Kilinc" userId="f8bbe9f9-d1ea-4cb8-9625-136d37754dca" providerId="ADAL" clId="{678E872A-A029-4B3B-AA19-1C37DEEBE5DC}" dt="2022-10-17T20:17:41.856" v="1411" actId="1076"/>
          <ac:spMkLst>
            <pc:docMk/>
            <pc:sldMk cId="1334808302" sldId="260"/>
            <ac:spMk id="13" creationId="{95B7DC45-0F42-85C1-AFFA-AA0B6F1B0451}"/>
          </ac:spMkLst>
        </pc:spChg>
        <pc:spChg chg="add mod">
          <ac:chgData name="Yeliz Kilinc" userId="f8bbe9f9-d1ea-4cb8-9625-136d37754dca" providerId="ADAL" clId="{678E872A-A029-4B3B-AA19-1C37DEEBE5DC}" dt="2022-10-17T20:17:49.209" v="1413" actId="1076"/>
          <ac:spMkLst>
            <pc:docMk/>
            <pc:sldMk cId="1334808302" sldId="260"/>
            <ac:spMk id="14" creationId="{57C28559-29EB-E67B-2180-632257438EB6}"/>
          </ac:spMkLst>
        </pc:spChg>
        <pc:spChg chg="add mod">
          <ac:chgData name="Yeliz Kilinc" userId="f8bbe9f9-d1ea-4cb8-9625-136d37754dca" providerId="ADAL" clId="{678E872A-A029-4B3B-AA19-1C37DEEBE5DC}" dt="2022-10-17T20:17:56.888" v="1415" actId="1076"/>
          <ac:spMkLst>
            <pc:docMk/>
            <pc:sldMk cId="1334808302" sldId="260"/>
            <ac:spMk id="15" creationId="{94B915F9-3295-CEF0-3C44-CA028ABB378C}"/>
          </ac:spMkLst>
        </pc:spChg>
        <pc:cxnChg chg="add mod">
          <ac:chgData name="Yeliz Kilinc" userId="f8bbe9f9-d1ea-4cb8-9625-136d37754dca" providerId="ADAL" clId="{678E872A-A029-4B3B-AA19-1C37DEEBE5DC}" dt="2022-10-17T20:18:21.176" v="1417" actId="13822"/>
          <ac:cxnSpMkLst>
            <pc:docMk/>
            <pc:sldMk cId="1334808302" sldId="260"/>
            <ac:cxnSpMk id="17" creationId="{9DC18A0A-3FF9-F0B7-18D1-624500D182DD}"/>
          </ac:cxnSpMkLst>
        </pc:cxnChg>
        <pc:cxnChg chg="add mod">
          <ac:chgData name="Yeliz Kilinc" userId="f8bbe9f9-d1ea-4cb8-9625-136d37754dca" providerId="ADAL" clId="{678E872A-A029-4B3B-AA19-1C37DEEBE5DC}" dt="2022-10-17T20:18:36.732" v="1485" actId="14100"/>
          <ac:cxnSpMkLst>
            <pc:docMk/>
            <pc:sldMk cId="1334808302" sldId="260"/>
            <ac:cxnSpMk id="18" creationId="{00F7C689-738B-6462-D88E-2EBABE39FA7A}"/>
          </ac:cxnSpMkLst>
        </pc:cxnChg>
        <pc:cxnChg chg="add mod">
          <ac:chgData name="Yeliz Kilinc" userId="f8bbe9f9-d1ea-4cb8-9625-136d37754dca" providerId="ADAL" clId="{678E872A-A029-4B3B-AA19-1C37DEEBE5DC}" dt="2022-10-17T20:18:48.608" v="1487" actId="1076"/>
          <ac:cxnSpMkLst>
            <pc:docMk/>
            <pc:sldMk cId="1334808302" sldId="260"/>
            <ac:cxnSpMk id="20" creationId="{BDE72600-7B61-6EAC-CD73-204CAA6293A3}"/>
          </ac:cxnSpMkLst>
        </pc:cxnChg>
        <pc:cxnChg chg="add mod">
          <ac:chgData name="Yeliz Kilinc" userId="f8bbe9f9-d1ea-4cb8-9625-136d37754dca" providerId="ADAL" clId="{678E872A-A029-4B3B-AA19-1C37DEEBE5DC}" dt="2022-10-17T20:18:54.439" v="1489" actId="1076"/>
          <ac:cxnSpMkLst>
            <pc:docMk/>
            <pc:sldMk cId="1334808302" sldId="260"/>
            <ac:cxnSpMk id="21" creationId="{3CFB6E26-738E-C70E-0FC5-BE992B6959B4}"/>
          </ac:cxnSpMkLst>
        </pc:cxnChg>
        <pc:cxnChg chg="add mod">
          <ac:chgData name="Yeliz Kilinc" userId="f8bbe9f9-d1ea-4cb8-9625-136d37754dca" providerId="ADAL" clId="{678E872A-A029-4B3B-AA19-1C37DEEBE5DC}" dt="2022-10-17T20:19:00.556" v="1491" actId="1076"/>
          <ac:cxnSpMkLst>
            <pc:docMk/>
            <pc:sldMk cId="1334808302" sldId="260"/>
            <ac:cxnSpMk id="22" creationId="{011A8329-2C96-14AC-AAE7-B66A47A33FCF}"/>
          </ac:cxnSpMkLst>
        </pc:cxnChg>
        <pc:cxnChg chg="add del mod">
          <ac:chgData name="Yeliz Kilinc" userId="f8bbe9f9-d1ea-4cb8-9625-136d37754dca" providerId="ADAL" clId="{678E872A-A029-4B3B-AA19-1C37DEEBE5DC}" dt="2022-10-17T20:19:31.763" v="1497" actId="478"/>
          <ac:cxnSpMkLst>
            <pc:docMk/>
            <pc:sldMk cId="1334808302" sldId="260"/>
            <ac:cxnSpMk id="23" creationId="{A9CE499C-378A-3D6C-0CDD-5D8BDB7FA884}"/>
          </ac:cxnSpMkLst>
        </pc:cxnChg>
        <pc:cxnChg chg="add mod">
          <ac:chgData name="Yeliz Kilinc" userId="f8bbe9f9-d1ea-4cb8-9625-136d37754dca" providerId="ADAL" clId="{678E872A-A029-4B3B-AA19-1C37DEEBE5DC}" dt="2022-10-17T20:19:37.249" v="1499" actId="1076"/>
          <ac:cxnSpMkLst>
            <pc:docMk/>
            <pc:sldMk cId="1334808302" sldId="260"/>
            <ac:cxnSpMk id="26" creationId="{11227F2D-832B-D584-F76C-1FE037D1F41C}"/>
          </ac:cxnSpMkLst>
        </pc:cxnChg>
        <pc:cxnChg chg="add mod">
          <ac:chgData name="Yeliz Kilinc" userId="f8bbe9f9-d1ea-4cb8-9625-136d37754dca" providerId="ADAL" clId="{678E872A-A029-4B3B-AA19-1C37DEEBE5DC}" dt="2022-10-17T20:19:46.272" v="1501" actId="1076"/>
          <ac:cxnSpMkLst>
            <pc:docMk/>
            <pc:sldMk cId="1334808302" sldId="260"/>
            <ac:cxnSpMk id="27" creationId="{3DAEFF41-1727-FEF5-C3A1-BA0E343E88A9}"/>
          </ac:cxnSpMkLst>
        </pc:cxnChg>
        <pc:cxnChg chg="add mod">
          <ac:chgData name="Yeliz Kilinc" userId="f8bbe9f9-d1ea-4cb8-9625-136d37754dca" providerId="ADAL" clId="{678E872A-A029-4B3B-AA19-1C37DEEBE5DC}" dt="2022-10-17T20:19:54.229" v="1504" actId="1076"/>
          <ac:cxnSpMkLst>
            <pc:docMk/>
            <pc:sldMk cId="1334808302" sldId="260"/>
            <ac:cxnSpMk id="28" creationId="{E3298728-D141-E2E4-CCA0-098ECB20B740}"/>
          </ac:cxnSpMkLst>
        </pc:cxnChg>
        <pc:cxnChg chg="add mod">
          <ac:chgData name="Yeliz Kilinc" userId="f8bbe9f9-d1ea-4cb8-9625-136d37754dca" providerId="ADAL" clId="{678E872A-A029-4B3B-AA19-1C37DEEBE5DC}" dt="2022-10-17T20:20:02.005" v="1506" actId="1076"/>
          <ac:cxnSpMkLst>
            <pc:docMk/>
            <pc:sldMk cId="1334808302" sldId="260"/>
            <ac:cxnSpMk id="29" creationId="{B5F28250-4C87-3A50-6A79-0C75987B4D36}"/>
          </ac:cxnSpMkLst>
        </pc:cxnChg>
      </pc:sldChg>
      <pc:sldChg chg="addSp modSp add mod setBg modNotesTx">
        <pc:chgData name="Yeliz Kilinc" userId="f8bbe9f9-d1ea-4cb8-9625-136d37754dca" providerId="ADAL" clId="{678E872A-A029-4B3B-AA19-1C37DEEBE5DC}" dt="2022-10-17T15:52:12.091" v="370" actId="115"/>
        <pc:sldMkLst>
          <pc:docMk/>
          <pc:sldMk cId="2302107626" sldId="263"/>
        </pc:sldMkLst>
        <pc:spChg chg="mod">
          <ac:chgData name="Yeliz Kilinc" userId="f8bbe9f9-d1ea-4cb8-9625-136d37754dca" providerId="ADAL" clId="{678E872A-A029-4B3B-AA19-1C37DEEBE5DC}" dt="2022-10-17T15:39:46.039" v="221" actId="20577"/>
          <ac:spMkLst>
            <pc:docMk/>
            <pc:sldMk cId="2302107626" sldId="263"/>
            <ac:spMk id="2" creationId="{F9075283-C0B5-C6B0-6D81-CEFD41801F83}"/>
          </ac:spMkLst>
        </pc:spChg>
        <pc:spChg chg="mod">
          <ac:chgData name="Yeliz Kilinc" userId="f8bbe9f9-d1ea-4cb8-9625-136d37754dca" providerId="ADAL" clId="{678E872A-A029-4B3B-AA19-1C37DEEBE5DC}" dt="2022-10-17T15:52:12.091" v="370" actId="115"/>
          <ac:spMkLst>
            <pc:docMk/>
            <pc:sldMk cId="2302107626" sldId="263"/>
            <ac:spMk id="3" creationId="{A396455D-0B88-9600-9182-330D9B08D12B}"/>
          </ac:spMkLst>
        </pc:spChg>
        <pc:spChg chg="add">
          <ac:chgData name="Yeliz Kilinc" userId="f8bbe9f9-d1ea-4cb8-9625-136d37754dca" providerId="ADAL" clId="{678E872A-A029-4B3B-AA19-1C37DEEBE5DC}" dt="2022-10-17T15:38:49.056" v="176" actId="26606"/>
          <ac:spMkLst>
            <pc:docMk/>
            <pc:sldMk cId="2302107626" sldId="263"/>
            <ac:spMk id="8" creationId="{6A1473A6-3F22-483E-8A30-80B9D2B14592}"/>
          </ac:spMkLst>
        </pc:spChg>
        <pc:grpChg chg="add">
          <ac:chgData name="Yeliz Kilinc" userId="f8bbe9f9-d1ea-4cb8-9625-136d37754dca" providerId="ADAL" clId="{678E872A-A029-4B3B-AA19-1C37DEEBE5DC}" dt="2022-10-17T15:38:49.056" v="176" actId="26606"/>
          <ac:grpSpMkLst>
            <pc:docMk/>
            <pc:sldMk cId="2302107626" sldId="263"/>
            <ac:grpSpMk id="10" creationId="{AA1375E3-3E53-4D75-BAB7-E5929BFCB25F}"/>
          </ac:grpSpMkLst>
        </pc:grpChg>
      </pc:sldChg>
      <pc:sldChg chg="addSp delSp modSp add mod modNotesTx">
        <pc:chgData name="Yeliz Kilinc" userId="f8bbe9f9-d1ea-4cb8-9625-136d37754dca" providerId="ADAL" clId="{678E872A-A029-4B3B-AA19-1C37DEEBE5DC}" dt="2022-10-17T17:19:26.662" v="1224" actId="113"/>
        <pc:sldMkLst>
          <pc:docMk/>
          <pc:sldMk cId="950311021" sldId="2076136845"/>
        </pc:sldMkLst>
        <pc:spChg chg="del mod">
          <ac:chgData name="Yeliz Kilinc" userId="f8bbe9f9-d1ea-4cb8-9625-136d37754dca" providerId="ADAL" clId="{678E872A-A029-4B3B-AA19-1C37DEEBE5DC}" dt="2022-10-17T17:19:08.916" v="1219" actId="478"/>
          <ac:spMkLst>
            <pc:docMk/>
            <pc:sldMk cId="950311021" sldId="2076136845"/>
            <ac:spMk id="2" creationId="{E25CF439-5674-3E4D-943A-D756359D7798}"/>
          </ac:spMkLst>
        </pc:spChg>
        <pc:spChg chg="add del mod">
          <ac:chgData name="Yeliz Kilinc" userId="f8bbe9f9-d1ea-4cb8-9625-136d37754dca" providerId="ADAL" clId="{678E872A-A029-4B3B-AA19-1C37DEEBE5DC}" dt="2022-10-17T17:19:12.533" v="1221" actId="478"/>
          <ac:spMkLst>
            <pc:docMk/>
            <pc:sldMk cId="950311021" sldId="2076136845"/>
            <ac:spMk id="4" creationId="{F2D21F80-EFB2-E557-4787-3D173595DD3D}"/>
          </ac:spMkLst>
        </pc:spChg>
        <pc:spChg chg="mod">
          <ac:chgData name="Yeliz Kilinc" userId="f8bbe9f9-d1ea-4cb8-9625-136d37754dca" providerId="ADAL" clId="{678E872A-A029-4B3B-AA19-1C37DEEBE5DC}" dt="2022-10-17T17:19:18.496" v="1222" actId="113"/>
          <ac:spMkLst>
            <pc:docMk/>
            <pc:sldMk cId="950311021" sldId="2076136845"/>
            <ac:spMk id="7" creationId="{1195148E-6228-DA4D-B60B-2B20CA587FE8}"/>
          </ac:spMkLst>
        </pc:spChg>
        <pc:spChg chg="mod">
          <ac:chgData name="Yeliz Kilinc" userId="f8bbe9f9-d1ea-4cb8-9625-136d37754dca" providerId="ADAL" clId="{678E872A-A029-4B3B-AA19-1C37DEEBE5DC}" dt="2022-10-17T17:19:24.011" v="1223" actId="113"/>
          <ac:spMkLst>
            <pc:docMk/>
            <pc:sldMk cId="950311021" sldId="2076136845"/>
            <ac:spMk id="8" creationId="{2D11C16C-94A6-5547-81A1-DB426D3353ED}"/>
          </ac:spMkLst>
        </pc:spChg>
        <pc:spChg chg="mod">
          <ac:chgData name="Yeliz Kilinc" userId="f8bbe9f9-d1ea-4cb8-9625-136d37754dca" providerId="ADAL" clId="{678E872A-A029-4B3B-AA19-1C37DEEBE5DC}" dt="2022-10-17T17:19:26.662" v="1224" actId="113"/>
          <ac:spMkLst>
            <pc:docMk/>
            <pc:sldMk cId="950311021" sldId="2076136845"/>
            <ac:spMk id="9" creationId="{075C4AB6-4281-2641-8AF5-BC788B8D39E2}"/>
          </ac:spMkLst>
        </pc:spChg>
        <pc:spChg chg="mod">
          <ac:chgData name="Yeliz Kilinc" userId="f8bbe9f9-d1ea-4cb8-9625-136d37754dca" providerId="ADAL" clId="{678E872A-A029-4B3B-AA19-1C37DEEBE5DC}" dt="2022-10-17T17:18:08.836" v="1216" actId="20577"/>
          <ac:spMkLst>
            <pc:docMk/>
            <pc:sldMk cId="950311021" sldId="2076136845"/>
            <ac:spMk id="42" creationId="{DB2E61D7-427F-2B4D-A9F8-0DBCF3B744FB}"/>
          </ac:spMkLst>
        </pc:spChg>
      </pc:sldChg>
      <pc:sldChg chg="modSp mod">
        <pc:chgData name="Yeliz Kilinc" userId="f8bbe9f9-d1ea-4cb8-9625-136d37754dca" providerId="ADAL" clId="{678E872A-A029-4B3B-AA19-1C37DEEBE5DC}" dt="2022-10-17T16:56:24.419" v="1108" actId="20577"/>
        <pc:sldMkLst>
          <pc:docMk/>
          <pc:sldMk cId="618486226" sldId="2123258884"/>
        </pc:sldMkLst>
        <pc:spChg chg="mod">
          <ac:chgData name="Yeliz Kilinc" userId="f8bbe9f9-d1ea-4cb8-9625-136d37754dca" providerId="ADAL" clId="{678E872A-A029-4B3B-AA19-1C37DEEBE5DC}" dt="2022-10-17T16:56:24.419" v="1108" actId="20577"/>
          <ac:spMkLst>
            <pc:docMk/>
            <pc:sldMk cId="618486226" sldId="2123258884"/>
            <ac:spMk id="2" creationId="{3747515E-F606-4CF3-BFB8-C7AD65AD4156}"/>
          </ac:spMkLst>
        </pc:spChg>
      </pc:sldChg>
      <pc:sldChg chg="modSp mod">
        <pc:chgData name="Yeliz Kilinc" userId="f8bbe9f9-d1ea-4cb8-9625-136d37754dca" providerId="ADAL" clId="{678E872A-A029-4B3B-AA19-1C37DEEBE5DC}" dt="2022-10-17T16:56:31.167" v="1110" actId="20577"/>
        <pc:sldMkLst>
          <pc:docMk/>
          <pc:sldMk cId="2154665047" sldId="2123258886"/>
        </pc:sldMkLst>
        <pc:spChg chg="mod">
          <ac:chgData name="Yeliz Kilinc" userId="f8bbe9f9-d1ea-4cb8-9625-136d37754dca" providerId="ADAL" clId="{678E872A-A029-4B3B-AA19-1C37DEEBE5DC}" dt="2022-10-17T16:56:31.167" v="1110" actId="20577"/>
          <ac:spMkLst>
            <pc:docMk/>
            <pc:sldMk cId="2154665047" sldId="2123258886"/>
            <ac:spMk id="2" creationId="{3747515E-F606-4CF3-BFB8-C7AD65AD4156}"/>
          </ac:spMkLst>
        </pc:spChg>
      </pc:sldChg>
      <pc:sldChg chg="modSp mod">
        <pc:chgData name="Yeliz Kilinc" userId="f8bbe9f9-d1ea-4cb8-9625-136d37754dca" providerId="ADAL" clId="{678E872A-A029-4B3B-AA19-1C37DEEBE5DC}" dt="2022-10-17T16:59:57.522" v="1112" actId="20577"/>
        <pc:sldMkLst>
          <pc:docMk/>
          <pc:sldMk cId="2021009000" sldId="2123258887"/>
        </pc:sldMkLst>
        <pc:spChg chg="mod">
          <ac:chgData name="Yeliz Kilinc" userId="f8bbe9f9-d1ea-4cb8-9625-136d37754dca" providerId="ADAL" clId="{678E872A-A029-4B3B-AA19-1C37DEEBE5DC}" dt="2022-10-17T16:59:57.522" v="1112" actId="20577"/>
          <ac:spMkLst>
            <pc:docMk/>
            <pc:sldMk cId="2021009000" sldId="2123258887"/>
            <ac:spMk id="2" creationId="{3747515E-F606-4CF3-BFB8-C7AD65AD4156}"/>
          </ac:spMkLst>
        </pc:spChg>
      </pc:sldChg>
      <pc:sldChg chg="modSp add mod modNotesTx">
        <pc:chgData name="Yeliz Kilinc" userId="f8bbe9f9-d1ea-4cb8-9625-136d37754dca" providerId="ADAL" clId="{678E872A-A029-4B3B-AA19-1C37DEEBE5DC}" dt="2022-10-17T17:03:31.518" v="1144" actId="20577"/>
        <pc:sldMkLst>
          <pc:docMk/>
          <pc:sldMk cId="2193758679" sldId="2123258890"/>
        </pc:sldMkLst>
        <pc:spChg chg="mod">
          <ac:chgData name="Yeliz Kilinc" userId="f8bbe9f9-d1ea-4cb8-9625-136d37754dca" providerId="ADAL" clId="{678E872A-A029-4B3B-AA19-1C37DEEBE5DC}" dt="2022-10-17T15:38:28.971" v="175" actId="113"/>
          <ac:spMkLst>
            <pc:docMk/>
            <pc:sldMk cId="2193758679" sldId="2123258890"/>
            <ac:spMk id="2" creationId="{CED0DECD-EF87-948B-CBF1-BFCD5507D278}"/>
          </ac:spMkLst>
        </pc:spChg>
      </pc:sldChg>
      <pc:sldChg chg="addSp modSp add mod setBg">
        <pc:chgData name="Yeliz Kilinc" userId="f8bbe9f9-d1ea-4cb8-9625-136d37754dca" providerId="ADAL" clId="{678E872A-A029-4B3B-AA19-1C37DEEBE5DC}" dt="2022-10-17T15:54:48.219" v="410" actId="20577"/>
        <pc:sldMkLst>
          <pc:docMk/>
          <pc:sldMk cId="3686345517" sldId="2123258891"/>
        </pc:sldMkLst>
        <pc:spChg chg="mod">
          <ac:chgData name="Yeliz Kilinc" userId="f8bbe9f9-d1ea-4cb8-9625-136d37754dca" providerId="ADAL" clId="{678E872A-A029-4B3B-AA19-1C37DEEBE5DC}" dt="2022-10-17T15:36:44.710" v="162" actId="26606"/>
          <ac:spMkLst>
            <pc:docMk/>
            <pc:sldMk cId="3686345517" sldId="2123258891"/>
            <ac:spMk id="2" creationId="{D0FF8919-C92F-3960-1772-41272053B680}"/>
          </ac:spMkLst>
        </pc:spChg>
        <pc:spChg chg="mod">
          <ac:chgData name="Yeliz Kilinc" userId="f8bbe9f9-d1ea-4cb8-9625-136d37754dca" providerId="ADAL" clId="{678E872A-A029-4B3B-AA19-1C37DEEBE5DC}" dt="2022-10-17T15:54:48.219" v="410" actId="20577"/>
          <ac:spMkLst>
            <pc:docMk/>
            <pc:sldMk cId="3686345517" sldId="2123258891"/>
            <ac:spMk id="3" creationId="{2CF7EF9E-D8E1-FEE2-7058-A3F429116D34}"/>
          </ac:spMkLst>
        </pc:spChg>
        <pc:spChg chg="add">
          <ac:chgData name="Yeliz Kilinc" userId="f8bbe9f9-d1ea-4cb8-9625-136d37754dca" providerId="ADAL" clId="{678E872A-A029-4B3B-AA19-1C37DEEBE5DC}" dt="2022-10-17T15:36:44.710" v="162" actId="26606"/>
          <ac:spMkLst>
            <pc:docMk/>
            <pc:sldMk cId="3686345517" sldId="2123258891"/>
            <ac:spMk id="8" creationId="{6A1473A6-3F22-483E-8A30-80B9D2B14592}"/>
          </ac:spMkLst>
        </pc:spChg>
        <pc:grpChg chg="add">
          <ac:chgData name="Yeliz Kilinc" userId="f8bbe9f9-d1ea-4cb8-9625-136d37754dca" providerId="ADAL" clId="{678E872A-A029-4B3B-AA19-1C37DEEBE5DC}" dt="2022-10-17T15:36:44.710" v="162" actId="26606"/>
          <ac:grpSpMkLst>
            <pc:docMk/>
            <pc:sldMk cId="3686345517" sldId="2123258891"/>
            <ac:grpSpMk id="10" creationId="{AA1375E3-3E53-4D75-BAB7-E5929BFCB25F}"/>
          </ac:grpSpMkLst>
        </pc:grpChg>
      </pc:sldChg>
      <pc:sldChg chg="addSp delSp modSp add del mod setBg modNotesTx">
        <pc:chgData name="Yeliz Kilinc" userId="f8bbe9f9-d1ea-4cb8-9625-136d37754dca" providerId="ADAL" clId="{678E872A-A029-4B3B-AA19-1C37DEEBE5DC}" dt="2022-10-17T17:19:30.913" v="1225" actId="47"/>
        <pc:sldMkLst>
          <pc:docMk/>
          <pc:sldMk cId="2116286384" sldId="2123258892"/>
        </pc:sldMkLst>
        <pc:spChg chg="add del mod">
          <ac:chgData name="Yeliz Kilinc" userId="f8bbe9f9-d1ea-4cb8-9625-136d37754dca" providerId="ADAL" clId="{678E872A-A029-4B3B-AA19-1C37DEEBE5DC}" dt="2022-10-17T17:17:59.147" v="1210" actId="1076"/>
          <ac:spMkLst>
            <pc:docMk/>
            <pc:sldMk cId="2116286384" sldId="2123258892"/>
            <ac:spMk id="2" creationId="{18AA4431-9FD3-585D-B271-F69FEB5A431B}"/>
          </ac:spMkLst>
        </pc:spChg>
        <pc:spChg chg="add del mod">
          <ac:chgData name="Yeliz Kilinc" userId="f8bbe9f9-d1ea-4cb8-9625-136d37754dca" providerId="ADAL" clId="{678E872A-A029-4B3B-AA19-1C37DEEBE5DC}" dt="2022-10-17T17:18:43.394" v="1217" actId="21"/>
          <ac:spMkLst>
            <pc:docMk/>
            <pc:sldMk cId="2116286384" sldId="2123258892"/>
            <ac:spMk id="3" creationId="{27C0B9DD-0FAF-E5EF-B657-ECA44381C9C6}"/>
          </ac:spMkLst>
        </pc:spChg>
        <pc:spChg chg="add mod">
          <ac:chgData name="Yeliz Kilinc" userId="f8bbe9f9-d1ea-4cb8-9625-136d37754dca" providerId="ADAL" clId="{678E872A-A029-4B3B-AA19-1C37DEEBE5DC}" dt="2022-10-17T16:43:59.032" v="797" actId="1076"/>
          <ac:spMkLst>
            <pc:docMk/>
            <pc:sldMk cId="2116286384" sldId="2123258892"/>
            <ac:spMk id="6" creationId="{6BA33560-A7CB-9068-0BF0-C595C20A09F5}"/>
          </ac:spMkLst>
        </pc:spChg>
        <pc:spChg chg="add del mod">
          <ac:chgData name="Yeliz Kilinc" userId="f8bbe9f9-d1ea-4cb8-9625-136d37754dca" providerId="ADAL" clId="{678E872A-A029-4B3B-AA19-1C37DEEBE5DC}" dt="2022-10-17T17:18:02.961" v="1214"/>
          <ac:spMkLst>
            <pc:docMk/>
            <pc:sldMk cId="2116286384" sldId="2123258892"/>
            <ac:spMk id="7" creationId="{C51B9C0B-CFC5-2FC9-3032-A6A8088806D2}"/>
          </ac:spMkLst>
        </pc:spChg>
        <pc:spChg chg="add del mod">
          <ac:chgData name="Yeliz Kilinc" userId="f8bbe9f9-d1ea-4cb8-9625-136d37754dca" providerId="ADAL" clId="{678E872A-A029-4B3B-AA19-1C37DEEBE5DC}" dt="2022-10-17T17:18:02.961" v="1214"/>
          <ac:spMkLst>
            <pc:docMk/>
            <pc:sldMk cId="2116286384" sldId="2123258892"/>
            <ac:spMk id="8" creationId="{31C3C6E5-D515-9B56-7220-505EB3FD71E1}"/>
          </ac:spMkLst>
        </pc:spChg>
        <pc:spChg chg="add">
          <ac:chgData name="Yeliz Kilinc" userId="f8bbe9f9-d1ea-4cb8-9625-136d37754dca" providerId="ADAL" clId="{678E872A-A029-4B3B-AA19-1C37DEEBE5DC}" dt="2022-10-17T15:33:43.861" v="112" actId="26606"/>
          <ac:spMkLst>
            <pc:docMk/>
            <pc:sldMk cId="2116286384" sldId="2123258892"/>
            <ac:spMk id="9" creationId="{B5FA7C47-B7C1-4D2E-AB49-ED23BA34BA83}"/>
          </ac:spMkLst>
        </pc:spChg>
        <pc:spChg chg="add del mod">
          <ac:chgData name="Yeliz Kilinc" userId="f8bbe9f9-d1ea-4cb8-9625-136d37754dca" providerId="ADAL" clId="{678E872A-A029-4B3B-AA19-1C37DEEBE5DC}" dt="2022-10-17T17:18:02.961" v="1214"/>
          <ac:spMkLst>
            <pc:docMk/>
            <pc:sldMk cId="2116286384" sldId="2123258892"/>
            <ac:spMk id="10" creationId="{2FC542F9-83F1-121F-AB68-13735FDBB271}"/>
          </ac:spMkLst>
        </pc:spChg>
        <pc:spChg chg="add">
          <ac:chgData name="Yeliz Kilinc" userId="f8bbe9f9-d1ea-4cb8-9625-136d37754dca" providerId="ADAL" clId="{678E872A-A029-4B3B-AA19-1C37DEEBE5DC}" dt="2022-10-17T15:33:43.861" v="112" actId="26606"/>
          <ac:spMkLst>
            <pc:docMk/>
            <pc:sldMk cId="2116286384" sldId="2123258892"/>
            <ac:spMk id="11" creationId="{596EE156-ABF1-4329-A6BA-03B4254E0877}"/>
          </ac:spMkLst>
        </pc:spChg>
        <pc:spChg chg="add del mod">
          <ac:chgData name="Yeliz Kilinc" userId="f8bbe9f9-d1ea-4cb8-9625-136d37754dca" providerId="ADAL" clId="{678E872A-A029-4B3B-AA19-1C37DEEBE5DC}" dt="2022-10-17T17:18:02.961" v="1214"/>
          <ac:spMkLst>
            <pc:docMk/>
            <pc:sldMk cId="2116286384" sldId="2123258892"/>
            <ac:spMk id="12" creationId="{A6552A94-459F-D076-D344-441C74BCC46E}"/>
          </ac:spMkLst>
        </pc:spChg>
        <pc:spChg chg="add">
          <ac:chgData name="Yeliz Kilinc" userId="f8bbe9f9-d1ea-4cb8-9625-136d37754dca" providerId="ADAL" clId="{678E872A-A029-4B3B-AA19-1C37DEEBE5DC}" dt="2022-10-17T15:33:43.861" v="112" actId="26606"/>
          <ac:spMkLst>
            <pc:docMk/>
            <pc:sldMk cId="2116286384" sldId="2123258892"/>
            <ac:spMk id="13" creationId="{19B9933F-AAB3-444A-8BB5-9CA194A8BC63}"/>
          </ac:spMkLst>
        </pc:spChg>
        <pc:spChg chg="add del mod">
          <ac:chgData name="Yeliz Kilinc" userId="f8bbe9f9-d1ea-4cb8-9625-136d37754dca" providerId="ADAL" clId="{678E872A-A029-4B3B-AA19-1C37DEEBE5DC}" dt="2022-10-17T17:18:02.961" v="1214"/>
          <ac:spMkLst>
            <pc:docMk/>
            <pc:sldMk cId="2116286384" sldId="2123258892"/>
            <ac:spMk id="14" creationId="{962D4B5A-F941-DCDC-8796-9B076ACBF78F}"/>
          </ac:spMkLst>
        </pc:spChg>
        <pc:spChg chg="add">
          <ac:chgData name="Yeliz Kilinc" userId="f8bbe9f9-d1ea-4cb8-9625-136d37754dca" providerId="ADAL" clId="{678E872A-A029-4B3B-AA19-1C37DEEBE5DC}" dt="2022-10-17T15:33:43.861" v="112" actId="26606"/>
          <ac:spMkLst>
            <pc:docMk/>
            <pc:sldMk cId="2116286384" sldId="2123258892"/>
            <ac:spMk id="15" creationId="{7D20183A-0B1D-4A1F-89B1-ADBEDBC6E54E}"/>
          </ac:spMkLst>
        </pc:spChg>
        <pc:spChg chg="add">
          <ac:chgData name="Yeliz Kilinc" userId="f8bbe9f9-d1ea-4cb8-9625-136d37754dca" providerId="ADAL" clId="{678E872A-A029-4B3B-AA19-1C37DEEBE5DC}" dt="2022-10-17T15:33:43.861" v="112" actId="26606"/>
          <ac:spMkLst>
            <pc:docMk/>
            <pc:sldMk cId="2116286384" sldId="2123258892"/>
            <ac:spMk id="17" creationId="{131031D3-26CD-4214-A9A4-5857EFA15A0C}"/>
          </ac:spMkLst>
        </pc:spChg>
        <pc:spChg chg="add del mod">
          <ac:chgData name="Yeliz Kilinc" userId="f8bbe9f9-d1ea-4cb8-9625-136d37754dca" providerId="ADAL" clId="{678E872A-A029-4B3B-AA19-1C37DEEBE5DC}" dt="2022-10-17T17:18:02.961" v="1214"/>
          <ac:spMkLst>
            <pc:docMk/>
            <pc:sldMk cId="2116286384" sldId="2123258892"/>
            <ac:spMk id="18" creationId="{44440860-75E3-0DC3-EA95-D8BD9C4FC726}"/>
          </ac:spMkLst>
        </pc:spChg>
        <pc:spChg chg="add del mod">
          <ac:chgData name="Yeliz Kilinc" userId="f8bbe9f9-d1ea-4cb8-9625-136d37754dca" providerId="ADAL" clId="{678E872A-A029-4B3B-AA19-1C37DEEBE5DC}" dt="2022-10-17T17:18:02.961" v="1214"/>
          <ac:spMkLst>
            <pc:docMk/>
            <pc:sldMk cId="2116286384" sldId="2123258892"/>
            <ac:spMk id="20" creationId="{F0910296-CB24-5446-236E-9196927132DC}"/>
          </ac:spMkLst>
        </pc:spChg>
        <pc:spChg chg="add del mod">
          <ac:chgData name="Yeliz Kilinc" userId="f8bbe9f9-d1ea-4cb8-9625-136d37754dca" providerId="ADAL" clId="{678E872A-A029-4B3B-AA19-1C37DEEBE5DC}" dt="2022-10-17T17:18:02.961" v="1214"/>
          <ac:spMkLst>
            <pc:docMk/>
            <pc:sldMk cId="2116286384" sldId="2123258892"/>
            <ac:spMk id="22" creationId="{23E73443-83C9-95DE-E1A4-1C867C07E899}"/>
          </ac:spMkLst>
        </pc:spChg>
        <pc:spChg chg="add del mod">
          <ac:chgData name="Yeliz Kilinc" userId="f8bbe9f9-d1ea-4cb8-9625-136d37754dca" providerId="ADAL" clId="{678E872A-A029-4B3B-AA19-1C37DEEBE5DC}" dt="2022-10-17T17:18:02.961" v="1214"/>
          <ac:spMkLst>
            <pc:docMk/>
            <pc:sldMk cId="2116286384" sldId="2123258892"/>
            <ac:spMk id="23" creationId="{50C3E1CB-1CC3-FECC-CB68-A763874BCD23}"/>
          </ac:spMkLst>
        </pc:spChg>
        <pc:spChg chg="add del mod">
          <ac:chgData name="Yeliz Kilinc" userId="f8bbe9f9-d1ea-4cb8-9625-136d37754dca" providerId="ADAL" clId="{678E872A-A029-4B3B-AA19-1C37DEEBE5DC}" dt="2022-10-17T17:18:02.961" v="1214"/>
          <ac:spMkLst>
            <pc:docMk/>
            <pc:sldMk cId="2116286384" sldId="2123258892"/>
            <ac:spMk id="24" creationId="{219107B3-6285-F180-3342-8CCE3251ACC6}"/>
          </ac:spMkLst>
        </pc:spChg>
        <pc:spChg chg="add del mod">
          <ac:chgData name="Yeliz Kilinc" userId="f8bbe9f9-d1ea-4cb8-9625-136d37754dca" providerId="ADAL" clId="{678E872A-A029-4B3B-AA19-1C37DEEBE5DC}" dt="2022-10-17T17:18:02.961" v="1214"/>
          <ac:spMkLst>
            <pc:docMk/>
            <pc:sldMk cId="2116286384" sldId="2123258892"/>
            <ac:spMk id="32" creationId="{894991E8-FCA9-5667-23A1-8C7C1FCD45C9}"/>
          </ac:spMkLst>
        </pc:spChg>
        <pc:spChg chg="add del mod">
          <ac:chgData name="Yeliz Kilinc" userId="f8bbe9f9-d1ea-4cb8-9625-136d37754dca" providerId="ADAL" clId="{678E872A-A029-4B3B-AA19-1C37DEEBE5DC}" dt="2022-10-17T17:18:02.961" v="1214"/>
          <ac:spMkLst>
            <pc:docMk/>
            <pc:sldMk cId="2116286384" sldId="2123258892"/>
            <ac:spMk id="33" creationId="{11D56E83-1341-3489-6165-FA0B3F379D69}"/>
          </ac:spMkLst>
        </pc:spChg>
        <pc:spChg chg="add del mod">
          <ac:chgData name="Yeliz Kilinc" userId="f8bbe9f9-d1ea-4cb8-9625-136d37754dca" providerId="ADAL" clId="{678E872A-A029-4B3B-AA19-1C37DEEBE5DC}" dt="2022-10-17T17:18:02.961" v="1214"/>
          <ac:spMkLst>
            <pc:docMk/>
            <pc:sldMk cId="2116286384" sldId="2123258892"/>
            <ac:spMk id="36" creationId="{42F5A604-E548-889B-5544-58BC33600415}"/>
          </ac:spMkLst>
        </pc:spChg>
        <pc:spChg chg="add del mod">
          <ac:chgData name="Yeliz Kilinc" userId="f8bbe9f9-d1ea-4cb8-9625-136d37754dca" providerId="ADAL" clId="{678E872A-A029-4B3B-AA19-1C37DEEBE5DC}" dt="2022-10-17T17:18:02.961" v="1214"/>
          <ac:spMkLst>
            <pc:docMk/>
            <pc:sldMk cId="2116286384" sldId="2123258892"/>
            <ac:spMk id="39" creationId="{8496C454-B50D-6F6F-4CA2-F63A6666520A}"/>
          </ac:spMkLst>
        </pc:spChg>
        <pc:spChg chg="add del mod">
          <ac:chgData name="Yeliz Kilinc" userId="f8bbe9f9-d1ea-4cb8-9625-136d37754dca" providerId="ADAL" clId="{678E872A-A029-4B3B-AA19-1C37DEEBE5DC}" dt="2022-10-17T17:18:02.961" v="1214"/>
          <ac:spMkLst>
            <pc:docMk/>
            <pc:sldMk cId="2116286384" sldId="2123258892"/>
            <ac:spMk id="40" creationId="{6A92E07B-DABF-C962-D149-ECC964B1F63E}"/>
          </ac:spMkLst>
        </pc:spChg>
        <pc:spChg chg="add del mod">
          <ac:chgData name="Yeliz Kilinc" userId="f8bbe9f9-d1ea-4cb8-9625-136d37754dca" providerId="ADAL" clId="{678E872A-A029-4B3B-AA19-1C37DEEBE5DC}" dt="2022-10-17T17:18:02.961" v="1214"/>
          <ac:spMkLst>
            <pc:docMk/>
            <pc:sldMk cId="2116286384" sldId="2123258892"/>
            <ac:spMk id="41" creationId="{8D240D02-42AF-A044-1E3E-C61E40DEF369}"/>
          </ac:spMkLst>
        </pc:spChg>
        <pc:spChg chg="add del mod">
          <ac:chgData name="Yeliz Kilinc" userId="f8bbe9f9-d1ea-4cb8-9625-136d37754dca" providerId="ADAL" clId="{678E872A-A029-4B3B-AA19-1C37DEEBE5DC}" dt="2022-10-17T17:18:02.961" v="1214"/>
          <ac:spMkLst>
            <pc:docMk/>
            <pc:sldMk cId="2116286384" sldId="2123258892"/>
            <ac:spMk id="42" creationId="{E8CA4CFA-FDFA-EB07-5BB9-7D0E10A9C767}"/>
          </ac:spMkLst>
        </pc:spChg>
        <pc:spChg chg="add del mod">
          <ac:chgData name="Yeliz Kilinc" userId="f8bbe9f9-d1ea-4cb8-9625-136d37754dca" providerId="ADAL" clId="{678E872A-A029-4B3B-AA19-1C37DEEBE5DC}" dt="2022-10-17T17:18:02.961" v="1214"/>
          <ac:spMkLst>
            <pc:docMk/>
            <pc:sldMk cId="2116286384" sldId="2123258892"/>
            <ac:spMk id="43" creationId="{16E9ABC0-9C7D-037F-C037-AAF81AFD432C}"/>
          </ac:spMkLst>
        </pc:spChg>
        <pc:spChg chg="add del mod">
          <ac:chgData name="Yeliz Kilinc" userId="f8bbe9f9-d1ea-4cb8-9625-136d37754dca" providerId="ADAL" clId="{678E872A-A029-4B3B-AA19-1C37DEEBE5DC}" dt="2022-10-17T17:18:02.961" v="1214"/>
          <ac:spMkLst>
            <pc:docMk/>
            <pc:sldMk cId="2116286384" sldId="2123258892"/>
            <ac:spMk id="44" creationId="{33708697-1B0F-D48B-FC4A-CF76E5F1AE16}"/>
          </ac:spMkLst>
        </pc:spChg>
        <pc:spChg chg="mod">
          <ac:chgData name="Yeliz Kilinc" userId="f8bbe9f9-d1ea-4cb8-9625-136d37754dca" providerId="ADAL" clId="{678E872A-A029-4B3B-AA19-1C37DEEBE5DC}" dt="2022-10-17T17:16:18.869" v="1168"/>
          <ac:spMkLst>
            <pc:docMk/>
            <pc:sldMk cId="2116286384" sldId="2123258892"/>
            <ac:spMk id="46" creationId="{382695A8-437F-4211-D303-023113CC832F}"/>
          </ac:spMkLst>
        </pc:spChg>
        <pc:spChg chg="mod">
          <ac:chgData name="Yeliz Kilinc" userId="f8bbe9f9-d1ea-4cb8-9625-136d37754dca" providerId="ADAL" clId="{678E872A-A029-4B3B-AA19-1C37DEEBE5DC}" dt="2022-10-17T17:16:18.869" v="1168"/>
          <ac:spMkLst>
            <pc:docMk/>
            <pc:sldMk cId="2116286384" sldId="2123258892"/>
            <ac:spMk id="47" creationId="{390DB5D3-EEE5-B442-9EC7-8488003304A0}"/>
          </ac:spMkLst>
        </pc:spChg>
        <pc:spChg chg="mod">
          <ac:chgData name="Yeliz Kilinc" userId="f8bbe9f9-d1ea-4cb8-9625-136d37754dca" providerId="ADAL" clId="{678E872A-A029-4B3B-AA19-1C37DEEBE5DC}" dt="2022-10-17T17:16:18.869" v="1168"/>
          <ac:spMkLst>
            <pc:docMk/>
            <pc:sldMk cId="2116286384" sldId="2123258892"/>
            <ac:spMk id="48" creationId="{DC1D66CE-8BA9-0F55-2544-905FEEFE7F35}"/>
          </ac:spMkLst>
        </pc:spChg>
        <pc:spChg chg="mod">
          <ac:chgData name="Yeliz Kilinc" userId="f8bbe9f9-d1ea-4cb8-9625-136d37754dca" providerId="ADAL" clId="{678E872A-A029-4B3B-AA19-1C37DEEBE5DC}" dt="2022-10-17T17:16:18.869" v="1168"/>
          <ac:spMkLst>
            <pc:docMk/>
            <pc:sldMk cId="2116286384" sldId="2123258892"/>
            <ac:spMk id="49" creationId="{D9522FC4-B8F3-988A-353F-EB1D620447C7}"/>
          </ac:spMkLst>
        </pc:spChg>
        <pc:spChg chg="mod">
          <ac:chgData name="Yeliz Kilinc" userId="f8bbe9f9-d1ea-4cb8-9625-136d37754dca" providerId="ADAL" clId="{678E872A-A029-4B3B-AA19-1C37DEEBE5DC}" dt="2022-10-17T17:16:18.869" v="1168"/>
          <ac:spMkLst>
            <pc:docMk/>
            <pc:sldMk cId="2116286384" sldId="2123258892"/>
            <ac:spMk id="50" creationId="{0DAE4014-EDE2-FB86-342B-D0C98E1B8B96}"/>
          </ac:spMkLst>
        </pc:spChg>
        <pc:spChg chg="mod">
          <ac:chgData name="Yeliz Kilinc" userId="f8bbe9f9-d1ea-4cb8-9625-136d37754dca" providerId="ADAL" clId="{678E872A-A029-4B3B-AA19-1C37DEEBE5DC}" dt="2022-10-17T17:16:18.869" v="1168"/>
          <ac:spMkLst>
            <pc:docMk/>
            <pc:sldMk cId="2116286384" sldId="2123258892"/>
            <ac:spMk id="51" creationId="{91CBC47A-456E-CC9C-A776-5DBBC20F6A65}"/>
          </ac:spMkLst>
        </pc:spChg>
        <pc:spChg chg="mod">
          <ac:chgData name="Yeliz Kilinc" userId="f8bbe9f9-d1ea-4cb8-9625-136d37754dca" providerId="ADAL" clId="{678E872A-A029-4B3B-AA19-1C37DEEBE5DC}" dt="2022-10-17T17:16:18.869" v="1168"/>
          <ac:spMkLst>
            <pc:docMk/>
            <pc:sldMk cId="2116286384" sldId="2123258892"/>
            <ac:spMk id="52" creationId="{894AA907-B927-6963-7C73-B5F66C75505C}"/>
          </ac:spMkLst>
        </pc:spChg>
        <pc:spChg chg="mod">
          <ac:chgData name="Yeliz Kilinc" userId="f8bbe9f9-d1ea-4cb8-9625-136d37754dca" providerId="ADAL" clId="{678E872A-A029-4B3B-AA19-1C37DEEBE5DC}" dt="2022-10-17T17:16:18.869" v="1168"/>
          <ac:spMkLst>
            <pc:docMk/>
            <pc:sldMk cId="2116286384" sldId="2123258892"/>
            <ac:spMk id="53" creationId="{3C89E486-413C-4176-7A37-A46A7E584A55}"/>
          </ac:spMkLst>
        </pc:spChg>
        <pc:spChg chg="mod">
          <ac:chgData name="Yeliz Kilinc" userId="f8bbe9f9-d1ea-4cb8-9625-136d37754dca" providerId="ADAL" clId="{678E872A-A029-4B3B-AA19-1C37DEEBE5DC}" dt="2022-10-17T17:16:18.869" v="1168"/>
          <ac:spMkLst>
            <pc:docMk/>
            <pc:sldMk cId="2116286384" sldId="2123258892"/>
            <ac:spMk id="55" creationId="{DAC5FFEA-42E7-CF1A-69CA-87B6F0B222B1}"/>
          </ac:spMkLst>
        </pc:spChg>
        <pc:spChg chg="mod">
          <ac:chgData name="Yeliz Kilinc" userId="f8bbe9f9-d1ea-4cb8-9625-136d37754dca" providerId="ADAL" clId="{678E872A-A029-4B3B-AA19-1C37DEEBE5DC}" dt="2022-10-17T17:16:18.869" v="1168"/>
          <ac:spMkLst>
            <pc:docMk/>
            <pc:sldMk cId="2116286384" sldId="2123258892"/>
            <ac:spMk id="56" creationId="{0B7B286B-EA5C-C782-6B56-8F3E7491FD25}"/>
          </ac:spMkLst>
        </pc:spChg>
        <pc:spChg chg="mod">
          <ac:chgData name="Yeliz Kilinc" userId="f8bbe9f9-d1ea-4cb8-9625-136d37754dca" providerId="ADAL" clId="{678E872A-A029-4B3B-AA19-1C37DEEBE5DC}" dt="2022-10-17T17:16:18.869" v="1168"/>
          <ac:spMkLst>
            <pc:docMk/>
            <pc:sldMk cId="2116286384" sldId="2123258892"/>
            <ac:spMk id="57" creationId="{5FA45DB6-E220-FE5E-47C2-573675E90368}"/>
          </ac:spMkLst>
        </pc:spChg>
        <pc:spChg chg="mod">
          <ac:chgData name="Yeliz Kilinc" userId="f8bbe9f9-d1ea-4cb8-9625-136d37754dca" providerId="ADAL" clId="{678E872A-A029-4B3B-AA19-1C37DEEBE5DC}" dt="2022-10-17T17:16:18.869" v="1168"/>
          <ac:spMkLst>
            <pc:docMk/>
            <pc:sldMk cId="2116286384" sldId="2123258892"/>
            <ac:spMk id="58" creationId="{90A68468-F7FD-A02E-5FD6-8FAF11930B62}"/>
          </ac:spMkLst>
        </pc:spChg>
        <pc:spChg chg="mod">
          <ac:chgData name="Yeliz Kilinc" userId="f8bbe9f9-d1ea-4cb8-9625-136d37754dca" providerId="ADAL" clId="{678E872A-A029-4B3B-AA19-1C37DEEBE5DC}" dt="2022-10-17T17:16:18.869" v="1168"/>
          <ac:spMkLst>
            <pc:docMk/>
            <pc:sldMk cId="2116286384" sldId="2123258892"/>
            <ac:spMk id="59" creationId="{9BF8B49F-9AF3-3CF5-2C4A-1C3EE441B187}"/>
          </ac:spMkLst>
        </pc:spChg>
        <pc:spChg chg="mod">
          <ac:chgData name="Yeliz Kilinc" userId="f8bbe9f9-d1ea-4cb8-9625-136d37754dca" providerId="ADAL" clId="{678E872A-A029-4B3B-AA19-1C37DEEBE5DC}" dt="2022-10-17T17:16:18.869" v="1168"/>
          <ac:spMkLst>
            <pc:docMk/>
            <pc:sldMk cId="2116286384" sldId="2123258892"/>
            <ac:spMk id="60" creationId="{651F506E-219E-87A7-A945-8D81747E9947}"/>
          </ac:spMkLst>
        </pc:spChg>
        <pc:spChg chg="mod">
          <ac:chgData name="Yeliz Kilinc" userId="f8bbe9f9-d1ea-4cb8-9625-136d37754dca" providerId="ADAL" clId="{678E872A-A029-4B3B-AA19-1C37DEEBE5DC}" dt="2022-10-17T17:16:18.869" v="1168"/>
          <ac:spMkLst>
            <pc:docMk/>
            <pc:sldMk cId="2116286384" sldId="2123258892"/>
            <ac:spMk id="61" creationId="{65E27469-95F2-AB95-9CBC-C3CC1B26F1B7}"/>
          </ac:spMkLst>
        </pc:spChg>
        <pc:spChg chg="mod">
          <ac:chgData name="Yeliz Kilinc" userId="f8bbe9f9-d1ea-4cb8-9625-136d37754dca" providerId="ADAL" clId="{678E872A-A029-4B3B-AA19-1C37DEEBE5DC}" dt="2022-10-17T17:16:18.869" v="1168"/>
          <ac:spMkLst>
            <pc:docMk/>
            <pc:sldMk cId="2116286384" sldId="2123258892"/>
            <ac:spMk id="62" creationId="{1CA90342-6F75-0681-4049-1CDA3E275199}"/>
          </ac:spMkLst>
        </pc:spChg>
        <pc:spChg chg="add del mod">
          <ac:chgData name="Yeliz Kilinc" userId="f8bbe9f9-d1ea-4cb8-9625-136d37754dca" providerId="ADAL" clId="{678E872A-A029-4B3B-AA19-1C37DEEBE5DC}" dt="2022-10-17T17:18:02.961" v="1214"/>
          <ac:spMkLst>
            <pc:docMk/>
            <pc:sldMk cId="2116286384" sldId="2123258892"/>
            <ac:spMk id="63" creationId="{58659C00-E692-3B11-50C1-905A588C5154}"/>
          </ac:spMkLst>
        </pc:spChg>
        <pc:spChg chg="add del mod">
          <ac:chgData name="Yeliz Kilinc" userId="f8bbe9f9-d1ea-4cb8-9625-136d37754dca" providerId="ADAL" clId="{678E872A-A029-4B3B-AA19-1C37DEEBE5DC}" dt="2022-10-17T17:18:02.961" v="1214"/>
          <ac:spMkLst>
            <pc:docMk/>
            <pc:sldMk cId="2116286384" sldId="2123258892"/>
            <ac:spMk id="64" creationId="{67B74CB4-8CD7-291E-76DB-30CF7505A856}"/>
          </ac:spMkLst>
        </pc:spChg>
        <pc:spChg chg="add del mod">
          <ac:chgData name="Yeliz Kilinc" userId="f8bbe9f9-d1ea-4cb8-9625-136d37754dca" providerId="ADAL" clId="{678E872A-A029-4B3B-AA19-1C37DEEBE5DC}" dt="2022-10-17T17:18:02.961" v="1214"/>
          <ac:spMkLst>
            <pc:docMk/>
            <pc:sldMk cId="2116286384" sldId="2123258892"/>
            <ac:spMk id="65" creationId="{E9F2B2ED-9CD5-20CA-00C7-549703416C00}"/>
          </ac:spMkLst>
        </pc:spChg>
        <pc:spChg chg="add del mod">
          <ac:chgData name="Yeliz Kilinc" userId="f8bbe9f9-d1ea-4cb8-9625-136d37754dca" providerId="ADAL" clId="{678E872A-A029-4B3B-AA19-1C37DEEBE5DC}" dt="2022-10-17T17:17:52.757" v="1208" actId="478"/>
          <ac:spMkLst>
            <pc:docMk/>
            <pc:sldMk cId="2116286384" sldId="2123258892"/>
            <ac:spMk id="95" creationId="{B8C54218-5088-B3BA-81E7-EC28BC5C77D6}"/>
          </ac:spMkLst>
        </pc:spChg>
        <pc:spChg chg="add del mod">
          <ac:chgData name="Yeliz Kilinc" userId="f8bbe9f9-d1ea-4cb8-9625-136d37754dca" providerId="ADAL" clId="{678E872A-A029-4B3B-AA19-1C37DEEBE5DC}" dt="2022-10-17T17:17:52.757" v="1208" actId="478"/>
          <ac:spMkLst>
            <pc:docMk/>
            <pc:sldMk cId="2116286384" sldId="2123258892"/>
            <ac:spMk id="97" creationId="{46007A5E-329D-0879-685B-D8E06C0EEEA0}"/>
          </ac:spMkLst>
        </pc:spChg>
        <pc:grpChg chg="add del mod">
          <ac:chgData name="Yeliz Kilinc" userId="f8bbe9f9-d1ea-4cb8-9625-136d37754dca" providerId="ADAL" clId="{678E872A-A029-4B3B-AA19-1C37DEEBE5DC}" dt="2022-10-17T17:18:02.961" v="1214"/>
          <ac:grpSpMkLst>
            <pc:docMk/>
            <pc:sldMk cId="2116286384" sldId="2123258892"/>
            <ac:grpSpMk id="45" creationId="{97EB00B4-D586-7652-A9AB-C4C6E3EEA8B3}"/>
          </ac:grpSpMkLst>
        </pc:grpChg>
        <pc:grpChg chg="add del mod">
          <ac:chgData name="Yeliz Kilinc" userId="f8bbe9f9-d1ea-4cb8-9625-136d37754dca" providerId="ADAL" clId="{678E872A-A029-4B3B-AA19-1C37DEEBE5DC}" dt="2022-10-17T17:18:02.961" v="1214"/>
          <ac:grpSpMkLst>
            <pc:docMk/>
            <pc:sldMk cId="2116286384" sldId="2123258892"/>
            <ac:grpSpMk id="54" creationId="{A0437D6E-0772-EC13-0DB0-E4E6831C9959}"/>
          </ac:grpSpMkLst>
        </pc:grpChg>
        <pc:picChg chg="add del mod">
          <ac:chgData name="Yeliz Kilinc" userId="f8bbe9f9-d1ea-4cb8-9625-136d37754dca" providerId="ADAL" clId="{678E872A-A029-4B3B-AA19-1C37DEEBE5DC}" dt="2022-10-17T17:14:17.629" v="1148" actId="478"/>
          <ac:picMkLst>
            <pc:docMk/>
            <pc:sldMk cId="2116286384" sldId="2123258892"/>
            <ac:picMk id="4" creationId="{7C95197E-7F3A-94E6-9B06-806D1DB4F979}"/>
          </ac:picMkLst>
        </pc:picChg>
        <pc:picChg chg="del">
          <ac:chgData name="Yeliz Kilinc" userId="f8bbe9f9-d1ea-4cb8-9625-136d37754dca" providerId="ADAL" clId="{678E872A-A029-4B3B-AA19-1C37DEEBE5DC}" dt="2022-10-17T15:33:19.845" v="110" actId="478"/>
          <ac:picMkLst>
            <pc:docMk/>
            <pc:sldMk cId="2116286384" sldId="2123258892"/>
            <ac:picMk id="5" creationId="{5A89D92B-FBD2-36AE-C15F-C9501D03F229}"/>
          </ac:picMkLst>
        </pc:picChg>
        <pc:cxnChg chg="add del mod">
          <ac:chgData name="Yeliz Kilinc" userId="f8bbe9f9-d1ea-4cb8-9625-136d37754dca" providerId="ADAL" clId="{678E872A-A029-4B3B-AA19-1C37DEEBE5DC}" dt="2022-10-17T17:18:02.961" v="1214"/>
          <ac:cxnSpMkLst>
            <pc:docMk/>
            <pc:sldMk cId="2116286384" sldId="2123258892"/>
            <ac:cxnSpMk id="16" creationId="{270B7AF0-3AB9-808B-FB77-67889050AABE}"/>
          </ac:cxnSpMkLst>
        </pc:cxnChg>
        <pc:cxnChg chg="add del mod">
          <ac:chgData name="Yeliz Kilinc" userId="f8bbe9f9-d1ea-4cb8-9625-136d37754dca" providerId="ADAL" clId="{678E872A-A029-4B3B-AA19-1C37DEEBE5DC}" dt="2022-10-17T17:18:02.961" v="1214"/>
          <ac:cxnSpMkLst>
            <pc:docMk/>
            <pc:sldMk cId="2116286384" sldId="2123258892"/>
            <ac:cxnSpMk id="19" creationId="{F8ED5854-41E1-8F99-BBDC-D5A7358C0C30}"/>
          </ac:cxnSpMkLst>
        </pc:cxnChg>
        <pc:cxnChg chg="add del mod">
          <ac:chgData name="Yeliz Kilinc" userId="f8bbe9f9-d1ea-4cb8-9625-136d37754dca" providerId="ADAL" clId="{678E872A-A029-4B3B-AA19-1C37DEEBE5DC}" dt="2022-10-17T17:18:02.961" v="1214"/>
          <ac:cxnSpMkLst>
            <pc:docMk/>
            <pc:sldMk cId="2116286384" sldId="2123258892"/>
            <ac:cxnSpMk id="21" creationId="{197EAFE6-D616-E0AE-DB98-671789010EA9}"/>
          </ac:cxnSpMkLst>
        </pc:cxnChg>
        <pc:cxnChg chg="add del mod">
          <ac:chgData name="Yeliz Kilinc" userId="f8bbe9f9-d1ea-4cb8-9625-136d37754dca" providerId="ADAL" clId="{678E872A-A029-4B3B-AA19-1C37DEEBE5DC}" dt="2022-10-17T17:18:02.961" v="1214"/>
          <ac:cxnSpMkLst>
            <pc:docMk/>
            <pc:sldMk cId="2116286384" sldId="2123258892"/>
            <ac:cxnSpMk id="25" creationId="{2C29C9EB-C8DE-4A29-A59A-977DF8AA8E7D}"/>
          </ac:cxnSpMkLst>
        </pc:cxnChg>
        <pc:cxnChg chg="add del mod">
          <ac:chgData name="Yeliz Kilinc" userId="f8bbe9f9-d1ea-4cb8-9625-136d37754dca" providerId="ADAL" clId="{678E872A-A029-4B3B-AA19-1C37DEEBE5DC}" dt="2022-10-17T17:18:02.961" v="1214"/>
          <ac:cxnSpMkLst>
            <pc:docMk/>
            <pc:sldMk cId="2116286384" sldId="2123258892"/>
            <ac:cxnSpMk id="26" creationId="{CA701384-E493-39C7-822D-638BAD1D9198}"/>
          </ac:cxnSpMkLst>
        </pc:cxnChg>
        <pc:cxnChg chg="add del mod">
          <ac:chgData name="Yeliz Kilinc" userId="f8bbe9f9-d1ea-4cb8-9625-136d37754dca" providerId="ADAL" clId="{678E872A-A029-4B3B-AA19-1C37DEEBE5DC}" dt="2022-10-17T17:18:02.961" v="1214"/>
          <ac:cxnSpMkLst>
            <pc:docMk/>
            <pc:sldMk cId="2116286384" sldId="2123258892"/>
            <ac:cxnSpMk id="27" creationId="{EF81233E-A891-5E2B-BD0E-2FEDF489D7D7}"/>
          </ac:cxnSpMkLst>
        </pc:cxnChg>
        <pc:cxnChg chg="add del mod">
          <ac:chgData name="Yeliz Kilinc" userId="f8bbe9f9-d1ea-4cb8-9625-136d37754dca" providerId="ADAL" clId="{678E872A-A029-4B3B-AA19-1C37DEEBE5DC}" dt="2022-10-17T17:18:02.961" v="1214"/>
          <ac:cxnSpMkLst>
            <pc:docMk/>
            <pc:sldMk cId="2116286384" sldId="2123258892"/>
            <ac:cxnSpMk id="28" creationId="{F5DD6590-CB10-B041-DD83-04465FF39C2E}"/>
          </ac:cxnSpMkLst>
        </pc:cxnChg>
        <pc:cxnChg chg="add del mod">
          <ac:chgData name="Yeliz Kilinc" userId="f8bbe9f9-d1ea-4cb8-9625-136d37754dca" providerId="ADAL" clId="{678E872A-A029-4B3B-AA19-1C37DEEBE5DC}" dt="2022-10-17T17:18:02.961" v="1214"/>
          <ac:cxnSpMkLst>
            <pc:docMk/>
            <pc:sldMk cId="2116286384" sldId="2123258892"/>
            <ac:cxnSpMk id="29" creationId="{627FAD74-F875-0144-D7C1-8E23E1CA5B6A}"/>
          </ac:cxnSpMkLst>
        </pc:cxnChg>
        <pc:cxnChg chg="add del mod">
          <ac:chgData name="Yeliz Kilinc" userId="f8bbe9f9-d1ea-4cb8-9625-136d37754dca" providerId="ADAL" clId="{678E872A-A029-4B3B-AA19-1C37DEEBE5DC}" dt="2022-10-17T17:18:02.961" v="1214"/>
          <ac:cxnSpMkLst>
            <pc:docMk/>
            <pc:sldMk cId="2116286384" sldId="2123258892"/>
            <ac:cxnSpMk id="30" creationId="{5DEFBA14-5540-AF8A-857E-F38A280C58C6}"/>
          </ac:cxnSpMkLst>
        </pc:cxnChg>
        <pc:cxnChg chg="add del mod">
          <ac:chgData name="Yeliz Kilinc" userId="f8bbe9f9-d1ea-4cb8-9625-136d37754dca" providerId="ADAL" clId="{678E872A-A029-4B3B-AA19-1C37DEEBE5DC}" dt="2022-10-17T17:18:02.961" v="1214"/>
          <ac:cxnSpMkLst>
            <pc:docMk/>
            <pc:sldMk cId="2116286384" sldId="2123258892"/>
            <ac:cxnSpMk id="31" creationId="{3BD33593-DC42-D629-00F2-07628A0CFB28}"/>
          </ac:cxnSpMkLst>
        </pc:cxnChg>
        <pc:cxnChg chg="add del mod">
          <ac:chgData name="Yeliz Kilinc" userId="f8bbe9f9-d1ea-4cb8-9625-136d37754dca" providerId="ADAL" clId="{678E872A-A029-4B3B-AA19-1C37DEEBE5DC}" dt="2022-10-17T17:18:02.961" v="1214"/>
          <ac:cxnSpMkLst>
            <pc:docMk/>
            <pc:sldMk cId="2116286384" sldId="2123258892"/>
            <ac:cxnSpMk id="34" creationId="{20A721BB-C588-5536-ACCC-3E43D0EDD85A}"/>
          </ac:cxnSpMkLst>
        </pc:cxnChg>
        <pc:cxnChg chg="add del mod">
          <ac:chgData name="Yeliz Kilinc" userId="f8bbe9f9-d1ea-4cb8-9625-136d37754dca" providerId="ADAL" clId="{678E872A-A029-4B3B-AA19-1C37DEEBE5DC}" dt="2022-10-17T17:18:02.961" v="1214"/>
          <ac:cxnSpMkLst>
            <pc:docMk/>
            <pc:sldMk cId="2116286384" sldId="2123258892"/>
            <ac:cxnSpMk id="35" creationId="{FBAE4702-AFF0-04E6-D093-CCF4B41E2863}"/>
          </ac:cxnSpMkLst>
        </pc:cxnChg>
        <pc:cxnChg chg="add del mod">
          <ac:chgData name="Yeliz Kilinc" userId="f8bbe9f9-d1ea-4cb8-9625-136d37754dca" providerId="ADAL" clId="{678E872A-A029-4B3B-AA19-1C37DEEBE5DC}" dt="2022-10-17T17:18:02.961" v="1214"/>
          <ac:cxnSpMkLst>
            <pc:docMk/>
            <pc:sldMk cId="2116286384" sldId="2123258892"/>
            <ac:cxnSpMk id="37" creationId="{80F84233-A9FF-4331-BFCB-ACDA0546D2F1}"/>
          </ac:cxnSpMkLst>
        </pc:cxnChg>
        <pc:cxnChg chg="add del mod">
          <ac:chgData name="Yeliz Kilinc" userId="f8bbe9f9-d1ea-4cb8-9625-136d37754dca" providerId="ADAL" clId="{678E872A-A029-4B3B-AA19-1C37DEEBE5DC}" dt="2022-10-17T17:18:02.961" v="1214"/>
          <ac:cxnSpMkLst>
            <pc:docMk/>
            <pc:sldMk cId="2116286384" sldId="2123258892"/>
            <ac:cxnSpMk id="38" creationId="{C3D614DE-07A6-D421-70D1-D081E5A4736E}"/>
          </ac:cxnSpMkLst>
        </pc:cxnChg>
      </pc:sldChg>
      <pc:sldChg chg="add del modNotesTx">
        <pc:chgData name="Yeliz Kilinc" userId="f8bbe9f9-d1ea-4cb8-9625-136d37754dca" providerId="ADAL" clId="{678E872A-A029-4B3B-AA19-1C37DEEBE5DC}" dt="2022-10-17T17:03:34.424" v="1145" actId="47"/>
        <pc:sldMkLst>
          <pc:docMk/>
          <pc:sldMk cId="2405791556" sldId="2123258893"/>
        </pc:sldMkLst>
      </pc:sldChg>
      <pc:sldChg chg="addSp delSp modSp add del mod setBg">
        <pc:chgData name="Yeliz Kilinc" userId="f8bbe9f9-d1ea-4cb8-9625-136d37754dca" providerId="ADAL" clId="{678E872A-A029-4B3B-AA19-1C37DEEBE5DC}" dt="2022-10-17T16:52:10.740" v="1024" actId="47"/>
        <pc:sldMkLst>
          <pc:docMk/>
          <pc:sldMk cId="517507549" sldId="2123258894"/>
        </pc:sldMkLst>
        <pc:spChg chg="mod">
          <ac:chgData name="Yeliz Kilinc" userId="f8bbe9f9-d1ea-4cb8-9625-136d37754dca" providerId="ADAL" clId="{678E872A-A029-4B3B-AA19-1C37DEEBE5DC}" dt="2022-10-17T16:49:42.862" v="923" actId="26606"/>
          <ac:spMkLst>
            <pc:docMk/>
            <pc:sldMk cId="517507549" sldId="2123258894"/>
            <ac:spMk id="2" creationId="{23B23ACC-1565-DC84-7260-391780D9FA49}"/>
          </ac:spMkLst>
        </pc:spChg>
        <pc:spChg chg="add del">
          <ac:chgData name="Yeliz Kilinc" userId="f8bbe9f9-d1ea-4cb8-9625-136d37754dca" providerId="ADAL" clId="{678E872A-A029-4B3B-AA19-1C37DEEBE5DC}" dt="2022-10-17T16:49:42.862" v="923" actId="26606"/>
          <ac:spMkLst>
            <pc:docMk/>
            <pc:sldMk cId="517507549" sldId="2123258894"/>
            <ac:spMk id="12" creationId="{7316481C-0A49-4796-812B-0D64F063B720}"/>
          </ac:spMkLst>
        </pc:spChg>
        <pc:spChg chg="add del">
          <ac:chgData name="Yeliz Kilinc" userId="f8bbe9f9-d1ea-4cb8-9625-136d37754dca" providerId="ADAL" clId="{678E872A-A029-4B3B-AA19-1C37DEEBE5DC}" dt="2022-10-17T16:49:42.862" v="923" actId="26606"/>
          <ac:spMkLst>
            <pc:docMk/>
            <pc:sldMk cId="517507549" sldId="2123258894"/>
            <ac:spMk id="14" creationId="{A5271697-90F1-4A23-8EF2-0179F2EAFACB}"/>
          </ac:spMkLst>
        </pc:spChg>
        <pc:spChg chg="add del">
          <ac:chgData name="Yeliz Kilinc" userId="f8bbe9f9-d1ea-4cb8-9625-136d37754dca" providerId="ADAL" clId="{678E872A-A029-4B3B-AA19-1C37DEEBE5DC}" dt="2022-10-17T16:49:42.862" v="923" actId="26606"/>
          <ac:spMkLst>
            <pc:docMk/>
            <pc:sldMk cId="517507549" sldId="2123258894"/>
            <ac:spMk id="38" creationId="{D9F5512A-48E1-4C07-B75E-3CCC517B6804}"/>
          </ac:spMkLst>
        </pc:spChg>
        <pc:spChg chg="add del">
          <ac:chgData name="Yeliz Kilinc" userId="f8bbe9f9-d1ea-4cb8-9625-136d37754dca" providerId="ADAL" clId="{678E872A-A029-4B3B-AA19-1C37DEEBE5DC}" dt="2022-10-17T16:48:05.768" v="918" actId="26606"/>
          <ac:spMkLst>
            <pc:docMk/>
            <pc:sldMk cId="517507549" sldId="2123258894"/>
            <ac:spMk id="42" creationId="{88E0E5E7-A417-53CE-807D-5A7A34A4128E}"/>
          </ac:spMkLst>
        </pc:spChg>
        <pc:spChg chg="add del">
          <ac:chgData name="Yeliz Kilinc" userId="f8bbe9f9-d1ea-4cb8-9625-136d37754dca" providerId="ADAL" clId="{678E872A-A029-4B3B-AA19-1C37DEEBE5DC}" dt="2022-10-17T16:49:28.610" v="920" actId="26606"/>
          <ac:spMkLst>
            <pc:docMk/>
            <pc:sldMk cId="517507549" sldId="2123258894"/>
            <ac:spMk id="43" creationId="{C4879EFC-8E62-4E00-973C-C45EE9EC676D}"/>
          </ac:spMkLst>
        </pc:spChg>
        <pc:spChg chg="add del">
          <ac:chgData name="Yeliz Kilinc" userId="f8bbe9f9-d1ea-4cb8-9625-136d37754dca" providerId="ADAL" clId="{678E872A-A029-4B3B-AA19-1C37DEEBE5DC}" dt="2022-10-17T16:48:05.768" v="918" actId="26606"/>
          <ac:spMkLst>
            <pc:docMk/>
            <pc:sldMk cId="517507549" sldId="2123258894"/>
            <ac:spMk id="45" creationId="{8F7AFB9A-7364-478C-B48B-8523CDD9AE8D}"/>
          </ac:spMkLst>
        </pc:spChg>
        <pc:spChg chg="add del">
          <ac:chgData name="Yeliz Kilinc" userId="f8bbe9f9-d1ea-4cb8-9625-136d37754dca" providerId="ADAL" clId="{678E872A-A029-4B3B-AA19-1C37DEEBE5DC}" dt="2022-10-17T16:48:05.768" v="918" actId="26606"/>
          <ac:spMkLst>
            <pc:docMk/>
            <pc:sldMk cId="517507549" sldId="2123258894"/>
            <ac:spMk id="47" creationId="{36678033-86B6-40E6-BE90-78D8ED4E3A31}"/>
          </ac:spMkLst>
        </pc:spChg>
        <pc:spChg chg="add del">
          <ac:chgData name="Yeliz Kilinc" userId="f8bbe9f9-d1ea-4cb8-9625-136d37754dca" providerId="ADAL" clId="{678E872A-A029-4B3B-AA19-1C37DEEBE5DC}" dt="2022-10-17T16:48:05.768" v="918" actId="26606"/>
          <ac:spMkLst>
            <pc:docMk/>
            <pc:sldMk cId="517507549" sldId="2123258894"/>
            <ac:spMk id="49" creationId="{D2542E1A-076E-4A34-BB67-2BF961754E0C}"/>
          </ac:spMkLst>
        </pc:spChg>
        <pc:spChg chg="add del">
          <ac:chgData name="Yeliz Kilinc" userId="f8bbe9f9-d1ea-4cb8-9625-136d37754dca" providerId="ADAL" clId="{678E872A-A029-4B3B-AA19-1C37DEEBE5DC}" dt="2022-10-17T16:48:05.768" v="918" actId="26606"/>
          <ac:spMkLst>
            <pc:docMk/>
            <pc:sldMk cId="517507549" sldId="2123258894"/>
            <ac:spMk id="51" creationId="{75C56826-D4E5-42ED-8529-079651CB3005}"/>
          </ac:spMkLst>
        </pc:spChg>
        <pc:spChg chg="add del">
          <ac:chgData name="Yeliz Kilinc" userId="f8bbe9f9-d1ea-4cb8-9625-136d37754dca" providerId="ADAL" clId="{678E872A-A029-4B3B-AA19-1C37DEEBE5DC}" dt="2022-10-17T16:48:05.768" v="918" actId="26606"/>
          <ac:spMkLst>
            <pc:docMk/>
            <pc:sldMk cId="517507549" sldId="2123258894"/>
            <ac:spMk id="53" creationId="{82095FCE-EF05-4443-B97A-85DEE3A5CA17}"/>
          </ac:spMkLst>
        </pc:spChg>
        <pc:spChg chg="add del">
          <ac:chgData name="Yeliz Kilinc" userId="f8bbe9f9-d1ea-4cb8-9625-136d37754dca" providerId="ADAL" clId="{678E872A-A029-4B3B-AA19-1C37DEEBE5DC}" dt="2022-10-17T16:49:28.610" v="920" actId="26606"/>
          <ac:spMkLst>
            <pc:docMk/>
            <pc:sldMk cId="517507549" sldId="2123258894"/>
            <ac:spMk id="55" creationId="{D6A9C53F-5F90-40A5-8C85-5412D39C8C68}"/>
          </ac:spMkLst>
        </pc:spChg>
        <pc:spChg chg="add del">
          <ac:chgData name="Yeliz Kilinc" userId="f8bbe9f9-d1ea-4cb8-9625-136d37754dca" providerId="ADAL" clId="{678E872A-A029-4B3B-AA19-1C37DEEBE5DC}" dt="2022-10-17T16:49:42.846" v="922" actId="26606"/>
          <ac:spMkLst>
            <pc:docMk/>
            <pc:sldMk cId="517507549" sldId="2123258894"/>
            <ac:spMk id="68" creationId="{7316481C-0A49-4796-812B-0D64F063B720}"/>
          </ac:spMkLst>
        </pc:spChg>
        <pc:spChg chg="add del">
          <ac:chgData name="Yeliz Kilinc" userId="f8bbe9f9-d1ea-4cb8-9625-136d37754dca" providerId="ADAL" clId="{678E872A-A029-4B3B-AA19-1C37DEEBE5DC}" dt="2022-10-17T16:49:42.846" v="922" actId="26606"/>
          <ac:spMkLst>
            <pc:docMk/>
            <pc:sldMk cId="517507549" sldId="2123258894"/>
            <ac:spMk id="69" creationId="{D9F5512A-48E1-4C07-B75E-3CCC517B6804}"/>
          </ac:spMkLst>
        </pc:spChg>
        <pc:spChg chg="add del">
          <ac:chgData name="Yeliz Kilinc" userId="f8bbe9f9-d1ea-4cb8-9625-136d37754dca" providerId="ADAL" clId="{678E872A-A029-4B3B-AA19-1C37DEEBE5DC}" dt="2022-10-17T16:49:42.846" v="922" actId="26606"/>
          <ac:spMkLst>
            <pc:docMk/>
            <pc:sldMk cId="517507549" sldId="2123258894"/>
            <ac:spMk id="70" creationId="{A5271697-90F1-4A23-8EF2-0179F2EAFACB}"/>
          </ac:spMkLst>
        </pc:spChg>
        <pc:spChg chg="add">
          <ac:chgData name="Yeliz Kilinc" userId="f8bbe9f9-d1ea-4cb8-9625-136d37754dca" providerId="ADAL" clId="{678E872A-A029-4B3B-AA19-1C37DEEBE5DC}" dt="2022-10-17T16:49:42.862" v="923" actId="26606"/>
          <ac:spMkLst>
            <pc:docMk/>
            <pc:sldMk cId="517507549" sldId="2123258894"/>
            <ac:spMk id="77" creationId="{115719BB-48A7-4AF4-BB91-DC82E0DF727D}"/>
          </ac:spMkLst>
        </pc:spChg>
        <pc:spChg chg="add">
          <ac:chgData name="Yeliz Kilinc" userId="f8bbe9f9-d1ea-4cb8-9625-136d37754dca" providerId="ADAL" clId="{678E872A-A029-4B3B-AA19-1C37DEEBE5DC}" dt="2022-10-17T16:49:42.862" v="923" actId="26606"/>
          <ac:spMkLst>
            <pc:docMk/>
            <pc:sldMk cId="517507549" sldId="2123258894"/>
            <ac:spMk id="78" creationId="{10973A55-5440-4A99-B526-B5812E46271E}"/>
          </ac:spMkLst>
        </pc:spChg>
        <pc:spChg chg="add">
          <ac:chgData name="Yeliz Kilinc" userId="f8bbe9f9-d1ea-4cb8-9625-136d37754dca" providerId="ADAL" clId="{678E872A-A029-4B3B-AA19-1C37DEEBE5DC}" dt="2022-10-17T16:49:42.862" v="923" actId="26606"/>
          <ac:spMkLst>
            <pc:docMk/>
            <pc:sldMk cId="517507549" sldId="2123258894"/>
            <ac:spMk id="79" creationId="{A9682493-588A-4D52-98F6-FBBD80C07ECB}"/>
          </ac:spMkLst>
        </pc:spChg>
        <pc:spChg chg="add">
          <ac:chgData name="Yeliz Kilinc" userId="f8bbe9f9-d1ea-4cb8-9625-136d37754dca" providerId="ADAL" clId="{678E872A-A029-4B3B-AA19-1C37DEEBE5DC}" dt="2022-10-17T16:49:42.862" v="923" actId="26606"/>
          <ac:spMkLst>
            <pc:docMk/>
            <pc:sldMk cId="517507549" sldId="2123258894"/>
            <ac:spMk id="80" creationId="{FBEC5A7A-ADE4-48D9-B89C-2BA1C9110632}"/>
          </ac:spMkLst>
        </pc:spChg>
        <pc:spChg chg="add">
          <ac:chgData name="Yeliz Kilinc" userId="f8bbe9f9-d1ea-4cb8-9625-136d37754dca" providerId="ADAL" clId="{678E872A-A029-4B3B-AA19-1C37DEEBE5DC}" dt="2022-10-17T16:49:42.862" v="923" actId="26606"/>
          <ac:spMkLst>
            <pc:docMk/>
            <pc:sldMk cId="517507549" sldId="2123258894"/>
            <ac:spMk id="81" creationId="{82095FCE-EF05-4443-B97A-85DEE3A5CA17}"/>
          </ac:spMkLst>
        </pc:spChg>
        <pc:spChg chg="add">
          <ac:chgData name="Yeliz Kilinc" userId="f8bbe9f9-d1ea-4cb8-9625-136d37754dca" providerId="ADAL" clId="{678E872A-A029-4B3B-AA19-1C37DEEBE5DC}" dt="2022-10-17T16:49:42.862" v="923" actId="26606"/>
          <ac:spMkLst>
            <pc:docMk/>
            <pc:sldMk cId="517507549" sldId="2123258894"/>
            <ac:spMk id="82" creationId="{CF4D3FB9-976E-3063-FA35-567390E48B70}"/>
          </ac:spMkLst>
        </pc:spChg>
        <pc:grpChg chg="add del">
          <ac:chgData name="Yeliz Kilinc" userId="f8bbe9f9-d1ea-4cb8-9625-136d37754dca" providerId="ADAL" clId="{678E872A-A029-4B3B-AA19-1C37DEEBE5DC}" dt="2022-10-17T16:49:42.862" v="923" actId="26606"/>
          <ac:grpSpMkLst>
            <pc:docMk/>
            <pc:sldMk cId="517507549" sldId="2123258894"/>
            <ac:grpSpMk id="16" creationId="{0924561D-756D-410B-973A-E68C2552C20C}"/>
          </ac:grpSpMkLst>
        </pc:grpChg>
        <pc:grpChg chg="add del">
          <ac:chgData name="Yeliz Kilinc" userId="f8bbe9f9-d1ea-4cb8-9625-136d37754dca" providerId="ADAL" clId="{678E872A-A029-4B3B-AA19-1C37DEEBE5DC}" dt="2022-10-17T16:49:42.846" v="922" actId="26606"/>
          <ac:grpSpMkLst>
            <pc:docMk/>
            <pc:sldMk cId="517507549" sldId="2123258894"/>
            <ac:grpSpMk id="71" creationId="{0924561D-756D-410B-973A-E68C2552C20C}"/>
          </ac:grpSpMkLst>
        </pc:grpChg>
        <pc:picChg chg="del mod ord">
          <ac:chgData name="Yeliz Kilinc" userId="f8bbe9f9-d1ea-4cb8-9625-136d37754dca" providerId="ADAL" clId="{678E872A-A029-4B3B-AA19-1C37DEEBE5DC}" dt="2022-10-17T16:50:38.435" v="932" actId="21"/>
          <ac:picMkLst>
            <pc:docMk/>
            <pc:sldMk cId="517507549" sldId="2123258894"/>
            <ac:picMk id="5" creationId="{5D569B8F-95AE-326D-5D7C-C13FB43F017D}"/>
          </ac:picMkLst>
        </pc:picChg>
        <pc:picChg chg="del mod ord">
          <ac:chgData name="Yeliz Kilinc" userId="f8bbe9f9-d1ea-4cb8-9625-136d37754dca" providerId="ADAL" clId="{678E872A-A029-4B3B-AA19-1C37DEEBE5DC}" dt="2022-10-17T16:50:20.614" v="927" actId="21"/>
          <ac:picMkLst>
            <pc:docMk/>
            <pc:sldMk cId="517507549" sldId="2123258894"/>
            <ac:picMk id="7" creationId="{05BE2396-BACA-401B-195B-3C9A6B11AA17}"/>
          </ac:picMkLst>
        </pc:picChg>
      </pc:sldChg>
      <pc:sldChg chg="modSp add del mod">
        <pc:chgData name="Yeliz Kilinc" userId="f8bbe9f9-d1ea-4cb8-9625-136d37754dca" providerId="ADAL" clId="{678E872A-A029-4B3B-AA19-1C37DEEBE5DC}" dt="2022-10-17T16:53:31.404" v="1042" actId="2696"/>
        <pc:sldMkLst>
          <pc:docMk/>
          <pc:sldMk cId="1146619372" sldId="2123258895"/>
        </pc:sldMkLst>
        <pc:spChg chg="mod">
          <ac:chgData name="Yeliz Kilinc" userId="f8bbe9f9-d1ea-4cb8-9625-136d37754dca" providerId="ADAL" clId="{678E872A-A029-4B3B-AA19-1C37DEEBE5DC}" dt="2022-10-17T12:43:22.870" v="46" actId="20577"/>
          <ac:spMkLst>
            <pc:docMk/>
            <pc:sldMk cId="1146619372" sldId="2123258895"/>
            <ac:spMk id="10" creationId="{A4CE2C68-90FC-D128-F81E-B90D6C2FA678}"/>
          </ac:spMkLst>
        </pc:spChg>
      </pc:sldChg>
      <pc:sldChg chg="add">
        <pc:chgData name="Yeliz Kilinc" userId="f8bbe9f9-d1ea-4cb8-9625-136d37754dca" providerId="ADAL" clId="{678E872A-A029-4B3B-AA19-1C37DEEBE5DC}" dt="2022-10-17T16:53:36.641" v="1043"/>
        <pc:sldMkLst>
          <pc:docMk/>
          <pc:sldMk cId="2439698133" sldId="2123258895"/>
        </pc:sldMkLst>
      </pc:sldChg>
      <pc:sldChg chg="addSp delSp modSp new del mod">
        <pc:chgData name="Yeliz Kilinc" userId="f8bbe9f9-d1ea-4cb8-9625-136d37754dca" providerId="ADAL" clId="{678E872A-A029-4B3B-AA19-1C37DEEBE5DC}" dt="2022-10-17T15:55:05.653" v="411" actId="47"/>
        <pc:sldMkLst>
          <pc:docMk/>
          <pc:sldMk cId="3715221243" sldId="2123258896"/>
        </pc:sldMkLst>
        <pc:picChg chg="add del mod">
          <ac:chgData name="Yeliz Kilinc" userId="f8bbe9f9-d1ea-4cb8-9625-136d37754dca" providerId="ADAL" clId="{678E872A-A029-4B3B-AA19-1C37DEEBE5DC}" dt="2022-10-17T15:33:03.993" v="108" actId="21"/>
          <ac:picMkLst>
            <pc:docMk/>
            <pc:sldMk cId="3715221243" sldId="2123258896"/>
            <ac:picMk id="5" creationId="{702670F8-9A54-3EB2-F4B5-0AD6D1B7FD61}"/>
          </ac:picMkLst>
        </pc:picChg>
      </pc:sldChg>
      <pc:sldChg chg="addSp delSp modSp new mod ord modNotesTx">
        <pc:chgData name="Yeliz Kilinc" userId="f8bbe9f9-d1ea-4cb8-9625-136d37754dca" providerId="ADAL" clId="{678E872A-A029-4B3B-AA19-1C37DEEBE5DC}" dt="2022-10-17T16:45:36.494" v="915" actId="20577"/>
        <pc:sldMkLst>
          <pc:docMk/>
          <pc:sldMk cId="3977780216" sldId="2123258896"/>
        </pc:sldMkLst>
        <pc:spChg chg="mod">
          <ac:chgData name="Yeliz Kilinc" userId="f8bbe9f9-d1ea-4cb8-9625-136d37754dca" providerId="ADAL" clId="{678E872A-A029-4B3B-AA19-1C37DEEBE5DC}" dt="2022-10-17T16:30:10.540" v="596" actId="113"/>
          <ac:spMkLst>
            <pc:docMk/>
            <pc:sldMk cId="3977780216" sldId="2123258896"/>
            <ac:spMk id="2" creationId="{868902C2-E3D3-8765-C1E5-9CBC9B61F7E6}"/>
          </ac:spMkLst>
        </pc:spChg>
        <pc:spChg chg="del mod">
          <ac:chgData name="Yeliz Kilinc" userId="f8bbe9f9-d1ea-4cb8-9625-136d37754dca" providerId="ADAL" clId="{678E872A-A029-4B3B-AA19-1C37DEEBE5DC}" dt="2022-10-17T16:24:07.438" v="546" actId="478"/>
          <ac:spMkLst>
            <pc:docMk/>
            <pc:sldMk cId="3977780216" sldId="2123258896"/>
            <ac:spMk id="3" creationId="{34BDBB59-2DAB-C31F-B192-4422C8A4112C}"/>
          </ac:spMkLst>
        </pc:spChg>
        <pc:spChg chg="add del">
          <ac:chgData name="Yeliz Kilinc" userId="f8bbe9f9-d1ea-4cb8-9625-136d37754dca" providerId="ADAL" clId="{678E872A-A029-4B3B-AA19-1C37DEEBE5DC}" dt="2022-10-17T16:24:09.457" v="548" actId="22"/>
          <ac:spMkLst>
            <pc:docMk/>
            <pc:sldMk cId="3977780216" sldId="2123258896"/>
            <ac:spMk id="5" creationId="{8555F5F0-368E-904F-0828-F1BE1683763D}"/>
          </ac:spMkLst>
        </pc:spChg>
        <pc:picChg chg="add del mod">
          <ac:chgData name="Yeliz Kilinc" userId="f8bbe9f9-d1ea-4cb8-9625-136d37754dca" providerId="ADAL" clId="{678E872A-A029-4B3B-AA19-1C37DEEBE5DC}" dt="2022-10-17T16:29:41.247" v="585" actId="478"/>
          <ac:picMkLst>
            <pc:docMk/>
            <pc:sldMk cId="3977780216" sldId="2123258896"/>
            <ac:picMk id="7" creationId="{DC6903BC-64C2-FE40-3F89-39AD8ED448D3}"/>
          </ac:picMkLst>
        </pc:picChg>
        <pc:picChg chg="add mod">
          <ac:chgData name="Yeliz Kilinc" userId="f8bbe9f9-d1ea-4cb8-9625-136d37754dca" providerId="ADAL" clId="{678E872A-A029-4B3B-AA19-1C37DEEBE5DC}" dt="2022-10-17T16:30:02.512" v="592" actId="1076"/>
          <ac:picMkLst>
            <pc:docMk/>
            <pc:sldMk cId="3977780216" sldId="2123258896"/>
            <ac:picMk id="9" creationId="{000070C0-EEA6-005D-8656-BF2863DBF95F}"/>
          </ac:picMkLst>
        </pc:picChg>
      </pc:sldChg>
      <pc:sldChg chg="addSp delSp modSp add mod ord setBg delDesignElem modNotesTx">
        <pc:chgData name="Yeliz Kilinc" userId="f8bbe9f9-d1ea-4cb8-9625-136d37754dca" providerId="ADAL" clId="{678E872A-A029-4B3B-AA19-1C37DEEBE5DC}" dt="2022-10-17T17:03:45.952" v="1147"/>
        <pc:sldMkLst>
          <pc:docMk/>
          <pc:sldMk cId="1152196793" sldId="2123258897"/>
        </pc:sldMkLst>
        <pc:spChg chg="mod">
          <ac:chgData name="Yeliz Kilinc" userId="f8bbe9f9-d1ea-4cb8-9625-136d37754dca" providerId="ADAL" clId="{678E872A-A029-4B3B-AA19-1C37DEEBE5DC}" dt="2022-10-17T16:51:18.289" v="966" actId="20577"/>
          <ac:spMkLst>
            <pc:docMk/>
            <pc:sldMk cId="1152196793" sldId="2123258897"/>
            <ac:spMk id="2" creationId="{F9075283-C0B5-C6B0-6D81-CEFD41801F83}"/>
          </ac:spMkLst>
        </pc:spChg>
        <pc:spChg chg="del mod">
          <ac:chgData name="Yeliz Kilinc" userId="f8bbe9f9-d1ea-4cb8-9625-136d37754dca" providerId="ADAL" clId="{678E872A-A029-4B3B-AA19-1C37DEEBE5DC}" dt="2022-10-17T16:50:25.785" v="928" actId="478"/>
          <ac:spMkLst>
            <pc:docMk/>
            <pc:sldMk cId="1152196793" sldId="2123258897"/>
            <ac:spMk id="3" creationId="{A396455D-0B88-9600-9182-330D9B08D12B}"/>
          </ac:spMkLst>
        </pc:spChg>
        <pc:spChg chg="add">
          <ac:chgData name="Yeliz Kilinc" userId="f8bbe9f9-d1ea-4cb8-9625-136d37754dca" providerId="ADAL" clId="{678E872A-A029-4B3B-AA19-1C37DEEBE5DC}" dt="2022-10-17T16:50:14.833" v="926" actId="26606"/>
          <ac:spMkLst>
            <pc:docMk/>
            <pc:sldMk cId="1152196793" sldId="2123258897"/>
            <ac:spMk id="5" creationId="{6A1473A6-3F22-483E-8A30-80B9D2B14592}"/>
          </ac:spMkLst>
        </pc:spChg>
        <pc:spChg chg="add del mod">
          <ac:chgData name="Yeliz Kilinc" userId="f8bbe9f9-d1ea-4cb8-9625-136d37754dca" providerId="ADAL" clId="{678E872A-A029-4B3B-AA19-1C37DEEBE5DC}" dt="2022-10-17T16:50:43.629" v="933" actId="478"/>
          <ac:spMkLst>
            <pc:docMk/>
            <pc:sldMk cId="1152196793" sldId="2123258897"/>
            <ac:spMk id="7" creationId="{60F8A369-F2CF-FAC2-4CE1-FE15DA20B7DA}"/>
          </ac:spMkLst>
        </pc:spChg>
        <pc:spChg chg="del">
          <ac:chgData name="Yeliz Kilinc" userId="f8bbe9f9-d1ea-4cb8-9625-136d37754dca" providerId="ADAL" clId="{678E872A-A029-4B3B-AA19-1C37DEEBE5DC}" dt="2022-10-17T16:50:03.389" v="925"/>
          <ac:spMkLst>
            <pc:docMk/>
            <pc:sldMk cId="1152196793" sldId="2123258897"/>
            <ac:spMk id="8" creationId="{6A1473A6-3F22-483E-8A30-80B9D2B14592}"/>
          </ac:spMkLst>
        </pc:spChg>
        <pc:grpChg chg="add">
          <ac:chgData name="Yeliz Kilinc" userId="f8bbe9f9-d1ea-4cb8-9625-136d37754dca" providerId="ADAL" clId="{678E872A-A029-4B3B-AA19-1C37DEEBE5DC}" dt="2022-10-17T16:50:14.833" v="926" actId="26606"/>
          <ac:grpSpMkLst>
            <pc:docMk/>
            <pc:sldMk cId="1152196793" sldId="2123258897"/>
            <ac:grpSpMk id="6" creationId="{AA1375E3-3E53-4D75-BAB7-E5929BFCB25F}"/>
          </ac:grpSpMkLst>
        </pc:grpChg>
        <pc:grpChg chg="del">
          <ac:chgData name="Yeliz Kilinc" userId="f8bbe9f9-d1ea-4cb8-9625-136d37754dca" providerId="ADAL" clId="{678E872A-A029-4B3B-AA19-1C37DEEBE5DC}" dt="2022-10-17T16:50:03.389" v="925"/>
          <ac:grpSpMkLst>
            <pc:docMk/>
            <pc:sldMk cId="1152196793" sldId="2123258897"/>
            <ac:grpSpMk id="10" creationId="{AA1375E3-3E53-4D75-BAB7-E5929BFCB25F}"/>
          </ac:grpSpMkLst>
        </pc:grpChg>
        <pc:picChg chg="add mod">
          <ac:chgData name="Yeliz Kilinc" userId="f8bbe9f9-d1ea-4cb8-9625-136d37754dca" providerId="ADAL" clId="{678E872A-A029-4B3B-AA19-1C37DEEBE5DC}" dt="2022-10-17T16:51:05.054" v="939" actId="1076"/>
          <ac:picMkLst>
            <pc:docMk/>
            <pc:sldMk cId="1152196793" sldId="2123258897"/>
            <ac:picMk id="9" creationId="{E9BA60F2-DCCF-4D06-1547-131C741EDC3B}"/>
          </ac:picMkLst>
        </pc:picChg>
        <pc:picChg chg="add mod">
          <ac:chgData name="Yeliz Kilinc" userId="f8bbe9f9-d1ea-4cb8-9625-136d37754dca" providerId="ADAL" clId="{678E872A-A029-4B3B-AA19-1C37DEEBE5DC}" dt="2022-10-17T16:51:01.756" v="938" actId="1076"/>
          <ac:picMkLst>
            <pc:docMk/>
            <pc:sldMk cId="1152196793" sldId="2123258897"/>
            <ac:picMk id="14" creationId="{B131007A-BA7B-B6F8-640D-F1C8B05DB805}"/>
          </ac:picMkLst>
        </pc:picChg>
      </pc:sldChg>
      <pc:sldChg chg="new add del">
        <pc:chgData name="Yeliz Kilinc" userId="f8bbe9f9-d1ea-4cb8-9625-136d37754dca" providerId="ADAL" clId="{678E872A-A029-4B3B-AA19-1C37DEEBE5DC}" dt="2022-10-17T16:53:21.122" v="1040" actId="680"/>
        <pc:sldMkLst>
          <pc:docMk/>
          <pc:sldMk cId="1119253075" sldId="2123258898"/>
        </pc:sldMkLst>
      </pc:sldChg>
      <pc:sldChg chg="modSp add mod">
        <pc:chgData name="Yeliz Kilinc" userId="f8bbe9f9-d1ea-4cb8-9625-136d37754dca" providerId="ADAL" clId="{678E872A-A029-4B3B-AA19-1C37DEEBE5DC}" dt="2022-10-17T16:53:53.807" v="1052" actId="20577"/>
        <pc:sldMkLst>
          <pc:docMk/>
          <pc:sldMk cId="2764052640" sldId="2123258898"/>
        </pc:sldMkLst>
        <pc:spChg chg="mod">
          <ac:chgData name="Yeliz Kilinc" userId="f8bbe9f9-d1ea-4cb8-9625-136d37754dca" providerId="ADAL" clId="{678E872A-A029-4B3B-AA19-1C37DEEBE5DC}" dt="2022-10-17T16:53:53.807" v="1052" actId="20577"/>
          <ac:spMkLst>
            <pc:docMk/>
            <pc:sldMk cId="2764052640" sldId="2123258898"/>
            <ac:spMk id="2" creationId="{8DE34321-747C-5144-7A49-0D7CF1DE57CD}"/>
          </ac:spMkLst>
        </pc:spChg>
      </pc:sldChg>
      <pc:sldChg chg="modSp add mod">
        <pc:chgData name="Yeliz Kilinc" userId="f8bbe9f9-d1ea-4cb8-9625-136d37754dca" providerId="ADAL" clId="{678E872A-A029-4B3B-AA19-1C37DEEBE5DC}" dt="2022-10-17T16:56:17.588" v="1106" actId="20577"/>
        <pc:sldMkLst>
          <pc:docMk/>
          <pc:sldMk cId="991346444" sldId="2123258899"/>
        </pc:sldMkLst>
        <pc:spChg chg="mod">
          <ac:chgData name="Yeliz Kilinc" userId="f8bbe9f9-d1ea-4cb8-9625-136d37754dca" providerId="ADAL" clId="{678E872A-A029-4B3B-AA19-1C37DEEBE5DC}" dt="2022-10-17T16:56:17.588" v="1106" actId="20577"/>
          <ac:spMkLst>
            <pc:docMk/>
            <pc:sldMk cId="991346444" sldId="2123258899"/>
            <ac:spMk id="2" creationId="{3747515E-F606-4CF3-BFB8-C7AD65AD4156}"/>
          </ac:spMkLst>
        </pc:spChg>
      </pc:sldChg>
      <pc:sldChg chg="modSp add del mod">
        <pc:chgData name="Yeliz Kilinc" userId="f8bbe9f9-d1ea-4cb8-9625-136d37754dca" providerId="ADAL" clId="{678E872A-A029-4B3B-AA19-1C37DEEBE5DC}" dt="2022-10-17T16:53:19.222" v="1039"/>
        <pc:sldMkLst>
          <pc:docMk/>
          <pc:sldMk cId="2428066791" sldId="2123258899"/>
        </pc:sldMkLst>
        <pc:spChg chg="mod">
          <ac:chgData name="Yeliz Kilinc" userId="f8bbe9f9-d1ea-4cb8-9625-136d37754dca" providerId="ADAL" clId="{678E872A-A029-4B3B-AA19-1C37DEEBE5DC}" dt="2022-10-17T16:53:17.577" v="1037" actId="20577"/>
          <ac:spMkLst>
            <pc:docMk/>
            <pc:sldMk cId="2428066791" sldId="2123258899"/>
            <ac:spMk id="2" creationId="{8DE34321-747C-5144-7A49-0D7CF1DE57CD}"/>
          </ac:spMkLst>
        </pc:spChg>
      </pc:sldChg>
    </pc:docChg>
  </pc:docChgLst>
  <pc:docChgLst>
    <pc:chgData name="Kleopatra Chatziprimou" userId="2fbd8a03-43aa-4b59-bc4a-fba02d79cc3c" providerId="ADAL" clId="{189F587D-23E9-487E-BF42-60DA632B8B89}"/>
    <pc:docChg chg="undo redo custSel addSld delSld modSld sldOrd modMainMaster">
      <pc:chgData name="Kleopatra Chatziprimou" userId="2fbd8a03-43aa-4b59-bc4a-fba02d79cc3c" providerId="ADAL" clId="{189F587D-23E9-487E-BF42-60DA632B8B89}" dt="2022-10-17T22:43:44.945" v="3859" actId="113"/>
      <pc:docMkLst>
        <pc:docMk/>
      </pc:docMkLst>
      <pc:sldChg chg="addSp delSp modSp new mod setBg addAnim setClrOvrMap delDesignElem">
        <pc:chgData name="Kleopatra Chatziprimou" userId="2fbd8a03-43aa-4b59-bc4a-fba02d79cc3c" providerId="ADAL" clId="{189F587D-23E9-487E-BF42-60DA632B8B89}" dt="2022-10-17T09:28:13.030" v="2316" actId="20577"/>
        <pc:sldMkLst>
          <pc:docMk/>
          <pc:sldMk cId="596402715" sldId="256"/>
        </pc:sldMkLst>
        <pc:spChg chg="mod">
          <ac:chgData name="Kleopatra Chatziprimou" userId="2fbd8a03-43aa-4b59-bc4a-fba02d79cc3c" providerId="ADAL" clId="{189F587D-23E9-487E-BF42-60DA632B8B89}" dt="2022-10-15T22:22:32.791" v="1983" actId="26606"/>
          <ac:spMkLst>
            <pc:docMk/>
            <pc:sldMk cId="596402715" sldId="256"/>
            <ac:spMk id="2" creationId="{5D964BB0-BE88-6A89-BE1E-82B0C1E76EE1}"/>
          </ac:spMkLst>
        </pc:spChg>
        <pc:spChg chg="mod">
          <ac:chgData name="Kleopatra Chatziprimou" userId="2fbd8a03-43aa-4b59-bc4a-fba02d79cc3c" providerId="ADAL" clId="{189F587D-23E9-487E-BF42-60DA632B8B89}" dt="2022-10-17T09:28:13.030" v="2316" actId="20577"/>
          <ac:spMkLst>
            <pc:docMk/>
            <pc:sldMk cId="596402715" sldId="256"/>
            <ac:spMk id="3" creationId="{F4881613-7070-E3DD-03DF-C5F1DCA5A416}"/>
          </ac:spMkLst>
        </pc:spChg>
        <pc:spChg chg="add del">
          <ac:chgData name="Kleopatra Chatziprimou" userId="2fbd8a03-43aa-4b59-bc4a-fba02d79cc3c" providerId="ADAL" clId="{189F587D-23E9-487E-BF42-60DA632B8B89}" dt="2022-10-15T22:22:14.830" v="1964" actId="26606"/>
          <ac:spMkLst>
            <pc:docMk/>
            <pc:sldMk cId="596402715" sldId="256"/>
            <ac:spMk id="9" creationId="{87CC2527-562A-4F69-B487-4371E5B243E7}"/>
          </ac:spMkLst>
        </pc:spChg>
        <pc:spChg chg="add del">
          <ac:chgData name="Kleopatra Chatziprimou" userId="2fbd8a03-43aa-4b59-bc4a-fba02d79cc3c" providerId="ADAL" clId="{189F587D-23E9-487E-BF42-60DA632B8B89}" dt="2022-10-15T22:22:14.814" v="1963" actId="26606"/>
          <ac:spMkLst>
            <pc:docMk/>
            <pc:sldMk cId="596402715" sldId="256"/>
            <ac:spMk id="16" creationId="{E49CC64F-7275-4E33-961B-0C5CDC439875}"/>
          </ac:spMkLst>
        </pc:spChg>
        <pc:spChg chg="add del">
          <ac:chgData name="Kleopatra Chatziprimou" userId="2fbd8a03-43aa-4b59-bc4a-fba02d79cc3c" providerId="ADAL" clId="{189F587D-23E9-487E-BF42-60DA632B8B89}" dt="2022-10-16T20:27:47.247" v="2159"/>
          <ac:spMkLst>
            <pc:docMk/>
            <pc:sldMk cId="596402715" sldId="256"/>
            <ac:spMk id="19" creationId="{87CC2527-562A-4F69-B487-4371E5B243E7}"/>
          </ac:spMkLst>
        </pc:spChg>
        <pc:spChg chg="add del">
          <ac:chgData name="Kleopatra Chatziprimou" userId="2fbd8a03-43aa-4b59-bc4a-fba02d79cc3c" providerId="ADAL" clId="{189F587D-23E9-487E-BF42-60DA632B8B89}" dt="2022-10-15T22:22:32.791" v="1983" actId="26606"/>
          <ac:spMkLst>
            <pc:docMk/>
            <pc:sldMk cId="596402715" sldId="256"/>
            <ac:spMk id="24" creationId="{657F69E0-C4B0-4BEC-A689-4F8D877F05D4}"/>
          </ac:spMkLst>
        </pc:spChg>
        <pc:spChg chg="add del">
          <ac:chgData name="Kleopatra Chatziprimou" userId="2fbd8a03-43aa-4b59-bc4a-fba02d79cc3c" providerId="ADAL" clId="{189F587D-23E9-487E-BF42-60DA632B8B89}" dt="2022-10-15T22:22:32.791" v="1983" actId="26606"/>
          <ac:spMkLst>
            <pc:docMk/>
            <pc:sldMk cId="596402715" sldId="256"/>
            <ac:spMk id="26" creationId="{9F6380B4-6A1C-481E-8408-B4E6C75B9B81}"/>
          </ac:spMkLst>
        </pc:spChg>
        <pc:picChg chg="add mod ord">
          <ac:chgData name="Kleopatra Chatziprimou" userId="2fbd8a03-43aa-4b59-bc4a-fba02d79cc3c" providerId="ADAL" clId="{189F587D-23E9-487E-BF42-60DA632B8B89}" dt="2022-10-17T09:27:54.604" v="2313" actId="1076"/>
          <ac:picMkLst>
            <pc:docMk/>
            <pc:sldMk cId="596402715" sldId="256"/>
            <ac:picMk id="5" creationId="{91B5929A-F68E-39D6-ED00-3E5769A78721}"/>
          </ac:picMkLst>
        </pc:picChg>
        <pc:picChg chg="add del mod">
          <ac:chgData name="Kleopatra Chatziprimou" userId="2fbd8a03-43aa-4b59-bc4a-fba02d79cc3c" providerId="ADAL" clId="{189F587D-23E9-487E-BF42-60DA632B8B89}" dt="2022-10-15T22:32:09.100" v="2078" actId="21"/>
          <ac:picMkLst>
            <pc:docMk/>
            <pc:sldMk cId="596402715" sldId="256"/>
            <ac:picMk id="1026" creationId="{904B0DBC-D0B8-69D3-389F-6EF36BBC82AC}"/>
          </ac:picMkLst>
        </pc:picChg>
        <pc:picChg chg="add mod">
          <ac:chgData name="Kleopatra Chatziprimou" userId="2fbd8a03-43aa-4b59-bc4a-fba02d79cc3c" providerId="ADAL" clId="{189F587D-23E9-487E-BF42-60DA632B8B89}" dt="2022-10-15T22:33:06.584" v="2090" actId="1076"/>
          <ac:picMkLst>
            <pc:docMk/>
            <pc:sldMk cId="596402715" sldId="256"/>
            <ac:picMk id="1028" creationId="{BE7D8220-C4A9-9E4F-12E3-F8F64D18C856}"/>
          </ac:picMkLst>
        </pc:picChg>
        <pc:cxnChg chg="add del">
          <ac:chgData name="Kleopatra Chatziprimou" userId="2fbd8a03-43aa-4b59-bc4a-fba02d79cc3c" providerId="ADAL" clId="{189F587D-23E9-487E-BF42-60DA632B8B89}" dt="2022-10-15T22:22:14.830" v="1964" actId="26606"/>
          <ac:cxnSpMkLst>
            <pc:docMk/>
            <pc:sldMk cId="596402715" sldId="256"/>
            <ac:cxnSpMk id="11" creationId="{BCDAEC91-5BCE-4B55-9CC0-43EF94CB734B}"/>
          </ac:cxnSpMkLst>
        </pc:cxnChg>
        <pc:cxnChg chg="add del">
          <ac:chgData name="Kleopatra Chatziprimou" userId="2fbd8a03-43aa-4b59-bc4a-fba02d79cc3c" providerId="ADAL" clId="{189F587D-23E9-487E-BF42-60DA632B8B89}" dt="2022-10-16T20:27:47.247" v="2159"/>
          <ac:cxnSpMkLst>
            <pc:docMk/>
            <pc:sldMk cId="596402715" sldId="256"/>
            <ac:cxnSpMk id="18" creationId="{BCDAEC91-5BCE-4B55-9CC0-43EF94CB734B}"/>
          </ac:cxnSpMkLst>
        </pc:cxnChg>
      </pc:sldChg>
      <pc:sldChg chg="addSp delSp modSp new mod ord setBg">
        <pc:chgData name="Kleopatra Chatziprimou" userId="2fbd8a03-43aa-4b59-bc4a-fba02d79cc3c" providerId="ADAL" clId="{189F587D-23E9-487E-BF42-60DA632B8B89}" dt="2022-10-17T18:06:08.164" v="2440" actId="14100"/>
        <pc:sldMkLst>
          <pc:docMk/>
          <pc:sldMk cId="2341171897" sldId="257"/>
        </pc:sldMkLst>
        <pc:spChg chg="mod">
          <ac:chgData name="Kleopatra Chatziprimou" userId="2fbd8a03-43aa-4b59-bc4a-fba02d79cc3c" providerId="ADAL" clId="{189F587D-23E9-487E-BF42-60DA632B8B89}" dt="2022-10-17T18:06:05.707" v="2438" actId="26606"/>
          <ac:spMkLst>
            <pc:docMk/>
            <pc:sldMk cId="2341171897" sldId="257"/>
            <ac:spMk id="2" creationId="{7870528B-2F06-1E8D-A2C2-140558229BD3}"/>
          </ac:spMkLst>
        </pc:spChg>
        <pc:spChg chg="del mod">
          <ac:chgData name="Kleopatra Chatziprimou" userId="2fbd8a03-43aa-4b59-bc4a-fba02d79cc3c" providerId="ADAL" clId="{189F587D-23E9-487E-BF42-60DA632B8B89}" dt="2022-10-17T18:03:00.133" v="2331" actId="26606"/>
          <ac:spMkLst>
            <pc:docMk/>
            <pc:sldMk cId="2341171897" sldId="257"/>
            <ac:spMk id="3" creationId="{1B623926-E4DA-2448-E362-AAC85DD1D5E2}"/>
          </ac:spMkLst>
        </pc:spChg>
        <pc:picChg chg="add mod">
          <ac:chgData name="Kleopatra Chatziprimou" userId="2fbd8a03-43aa-4b59-bc4a-fba02d79cc3c" providerId="ADAL" clId="{189F587D-23E9-487E-BF42-60DA632B8B89}" dt="2022-10-17T18:06:08.164" v="2440" actId="14100"/>
          <ac:picMkLst>
            <pc:docMk/>
            <pc:sldMk cId="2341171897" sldId="257"/>
            <ac:picMk id="5" creationId="{7F6A65D7-FE1E-2F17-7B0C-54DBC5EF7730}"/>
          </ac:picMkLst>
        </pc:picChg>
      </pc:sldChg>
      <pc:sldChg chg="modSp new mod">
        <pc:chgData name="Kleopatra Chatziprimou" userId="2fbd8a03-43aa-4b59-bc4a-fba02d79cc3c" providerId="ADAL" clId="{189F587D-23E9-487E-BF42-60DA632B8B89}" dt="2022-10-16T20:27:47.247" v="2159"/>
        <pc:sldMkLst>
          <pc:docMk/>
          <pc:sldMk cId="3321724978" sldId="258"/>
        </pc:sldMkLst>
        <pc:spChg chg="mod">
          <ac:chgData name="Kleopatra Chatziprimou" userId="2fbd8a03-43aa-4b59-bc4a-fba02d79cc3c" providerId="ADAL" clId="{189F587D-23E9-487E-BF42-60DA632B8B89}" dt="2022-10-16T20:27:47.247" v="2159"/>
          <ac:spMkLst>
            <pc:docMk/>
            <pc:sldMk cId="3321724978" sldId="258"/>
            <ac:spMk id="2" creationId="{886B6C80-7F6C-113E-9380-315AD4D2529D}"/>
          </ac:spMkLst>
        </pc:spChg>
        <pc:spChg chg="mod">
          <ac:chgData name="Kleopatra Chatziprimou" userId="2fbd8a03-43aa-4b59-bc4a-fba02d79cc3c" providerId="ADAL" clId="{189F587D-23E9-487E-BF42-60DA632B8B89}" dt="2022-10-16T20:27:47.247" v="2159"/>
          <ac:spMkLst>
            <pc:docMk/>
            <pc:sldMk cId="3321724978" sldId="258"/>
            <ac:spMk id="3" creationId="{3A2704EB-20C6-9A4A-7639-196F35E13BDA}"/>
          </ac:spMkLst>
        </pc:spChg>
      </pc:sldChg>
      <pc:sldChg chg="addSp delSp modSp new mod setBg delDesignElem">
        <pc:chgData name="Kleopatra Chatziprimou" userId="2fbd8a03-43aa-4b59-bc4a-fba02d79cc3c" providerId="ADAL" clId="{189F587D-23E9-487E-BF42-60DA632B8B89}" dt="2022-10-16T20:32:17.699" v="2170"/>
        <pc:sldMkLst>
          <pc:docMk/>
          <pc:sldMk cId="2699298119" sldId="259"/>
        </pc:sldMkLst>
        <pc:spChg chg="mod">
          <ac:chgData name="Kleopatra Chatziprimou" userId="2fbd8a03-43aa-4b59-bc4a-fba02d79cc3c" providerId="ADAL" clId="{189F587D-23E9-487E-BF42-60DA632B8B89}" dt="2022-10-16T20:27:47.247" v="2159"/>
          <ac:spMkLst>
            <pc:docMk/>
            <pc:sldMk cId="2699298119" sldId="259"/>
            <ac:spMk id="2" creationId="{46142752-9428-53C9-A1A3-A3587B73E2CC}"/>
          </ac:spMkLst>
        </pc:spChg>
        <pc:spChg chg="mod ord">
          <ac:chgData name="Kleopatra Chatziprimou" userId="2fbd8a03-43aa-4b59-bc4a-fba02d79cc3c" providerId="ADAL" clId="{189F587D-23E9-487E-BF42-60DA632B8B89}" dt="2022-10-16T20:27:47.247" v="2159"/>
          <ac:spMkLst>
            <pc:docMk/>
            <pc:sldMk cId="2699298119" sldId="259"/>
            <ac:spMk id="3" creationId="{FFEF6BF8-B6D3-A3DC-E9C7-7918831C70FD}"/>
          </ac:spMkLst>
        </pc:spChg>
        <pc:spChg chg="add del mod">
          <ac:chgData name="Kleopatra Chatziprimou" userId="2fbd8a03-43aa-4b59-bc4a-fba02d79cc3c" providerId="ADAL" clId="{189F587D-23E9-487E-BF42-60DA632B8B89}" dt="2022-10-15T21:47:00.224" v="1168"/>
          <ac:spMkLst>
            <pc:docMk/>
            <pc:sldMk cId="2699298119" sldId="259"/>
            <ac:spMk id="7" creationId="{21396176-1C03-A402-5D2B-1F88643C8C2C}"/>
          </ac:spMkLst>
        </pc:spChg>
        <pc:spChg chg="add del mod">
          <ac:chgData name="Kleopatra Chatziprimou" userId="2fbd8a03-43aa-4b59-bc4a-fba02d79cc3c" providerId="ADAL" clId="{189F587D-23E9-487E-BF42-60DA632B8B89}" dt="2022-10-15T21:47:00.224" v="1168"/>
          <ac:spMkLst>
            <pc:docMk/>
            <pc:sldMk cId="2699298119" sldId="259"/>
            <ac:spMk id="8" creationId="{C7A06BF4-488E-86D2-D50C-676E8018C207}"/>
          </ac:spMkLst>
        </pc:spChg>
        <pc:spChg chg="add del">
          <ac:chgData name="Kleopatra Chatziprimou" userId="2fbd8a03-43aa-4b59-bc4a-fba02d79cc3c" providerId="ADAL" clId="{189F587D-23E9-487E-BF42-60DA632B8B89}" dt="2022-10-15T21:33:42.789" v="721" actId="26606"/>
          <ac:spMkLst>
            <pc:docMk/>
            <pc:sldMk cId="2699298119" sldId="259"/>
            <ac:spMk id="9" creationId="{C1DD1A8A-57D5-4A81-AD04-532B043C5611}"/>
          </ac:spMkLst>
        </pc:spChg>
        <pc:spChg chg="add del">
          <ac:chgData name="Kleopatra Chatziprimou" userId="2fbd8a03-43aa-4b59-bc4a-fba02d79cc3c" providerId="ADAL" clId="{189F587D-23E9-487E-BF42-60DA632B8B89}" dt="2022-10-15T21:33:42.789" v="721" actId="26606"/>
          <ac:spMkLst>
            <pc:docMk/>
            <pc:sldMk cId="2699298119" sldId="259"/>
            <ac:spMk id="11" creationId="{007891EC-4501-44ED-A8C8-B11B6DB767AB}"/>
          </ac:spMkLst>
        </pc:spChg>
        <pc:spChg chg="add del">
          <ac:chgData name="Kleopatra Chatziprimou" userId="2fbd8a03-43aa-4b59-bc4a-fba02d79cc3c" providerId="ADAL" clId="{189F587D-23E9-487E-BF42-60DA632B8B89}" dt="2022-10-16T20:27:47.247" v="2159"/>
          <ac:spMkLst>
            <pc:docMk/>
            <pc:sldMk cId="2699298119" sldId="259"/>
            <ac:spMk id="1029" creationId="{C95B82D5-A8BB-45BF-BED8-C7B206892100}"/>
          </ac:spMkLst>
        </pc:spChg>
        <pc:spChg chg="add del">
          <ac:chgData name="Kleopatra Chatziprimou" userId="2fbd8a03-43aa-4b59-bc4a-fba02d79cc3c" providerId="ADAL" clId="{189F587D-23E9-487E-BF42-60DA632B8B89}" dt="2022-10-16T20:27:47.247" v="2159"/>
          <ac:spMkLst>
            <pc:docMk/>
            <pc:sldMk cId="2699298119" sldId="259"/>
            <ac:spMk id="1030" creationId="{296C61EC-FBF4-4216-BE67-6C864D30A01C}"/>
          </ac:spMkLst>
        </pc:spChg>
        <pc:spChg chg="add del">
          <ac:chgData name="Kleopatra Chatziprimou" userId="2fbd8a03-43aa-4b59-bc4a-fba02d79cc3c" providerId="ADAL" clId="{189F587D-23E9-487E-BF42-60DA632B8B89}" dt="2022-10-15T21:44:02.760" v="1017" actId="26606"/>
          <ac:spMkLst>
            <pc:docMk/>
            <pc:sldMk cId="2699298119" sldId="259"/>
            <ac:spMk id="1031" creationId="{5E39A796-BE83-48B1-B33F-35C4A32AAB57}"/>
          </ac:spMkLst>
        </pc:spChg>
        <pc:spChg chg="add del">
          <ac:chgData name="Kleopatra Chatziprimou" userId="2fbd8a03-43aa-4b59-bc4a-fba02d79cc3c" providerId="ADAL" clId="{189F587D-23E9-487E-BF42-60DA632B8B89}" dt="2022-10-15T21:44:02.760" v="1017" actId="26606"/>
          <ac:spMkLst>
            <pc:docMk/>
            <pc:sldMk cId="2699298119" sldId="259"/>
            <ac:spMk id="1033" creationId="{72F84B47-E267-4194-8194-831DB7B5547F}"/>
          </ac:spMkLst>
        </pc:spChg>
        <pc:spChg chg="add del">
          <ac:chgData name="Kleopatra Chatziprimou" userId="2fbd8a03-43aa-4b59-bc4a-fba02d79cc3c" providerId="ADAL" clId="{189F587D-23E9-487E-BF42-60DA632B8B89}" dt="2022-10-16T20:27:47.247" v="2159"/>
          <ac:spMkLst>
            <pc:docMk/>
            <pc:sldMk cId="2699298119" sldId="259"/>
            <ac:spMk id="1035" creationId="{39D6C490-0229-4573-9696-B73E5B3A9C33}"/>
          </ac:spMkLst>
        </pc:spChg>
        <pc:spChg chg="add del">
          <ac:chgData name="Kleopatra Chatziprimou" userId="2fbd8a03-43aa-4b59-bc4a-fba02d79cc3c" providerId="ADAL" clId="{189F587D-23E9-487E-BF42-60DA632B8B89}" dt="2022-10-15T21:44:04.002" v="1019" actId="26606"/>
          <ac:spMkLst>
            <pc:docMk/>
            <pc:sldMk cId="2699298119" sldId="259"/>
            <ac:spMk id="1036" creationId="{2B566528-1B12-4246-9431-5C2D7D081168}"/>
          </ac:spMkLst>
        </pc:spChg>
        <pc:spChg chg="add del">
          <ac:chgData name="Kleopatra Chatziprimou" userId="2fbd8a03-43aa-4b59-bc4a-fba02d79cc3c" providerId="ADAL" clId="{189F587D-23E9-487E-BF42-60DA632B8B89}" dt="2022-10-15T21:44:06.925" v="1021" actId="26606"/>
          <ac:spMkLst>
            <pc:docMk/>
            <pc:sldMk cId="2699298119" sldId="259"/>
            <ac:spMk id="1042" creationId="{743AA782-23D1-4521-8CAD-47662984AA08}"/>
          </ac:spMkLst>
        </pc:spChg>
        <pc:spChg chg="add del">
          <ac:chgData name="Kleopatra Chatziprimou" userId="2fbd8a03-43aa-4b59-bc4a-fba02d79cc3c" providerId="ADAL" clId="{189F587D-23E9-487E-BF42-60DA632B8B89}" dt="2022-10-15T21:44:06.925" v="1021" actId="26606"/>
          <ac:spMkLst>
            <pc:docMk/>
            <pc:sldMk cId="2699298119" sldId="259"/>
            <ac:spMk id="1043" creationId="{71877DBC-BB60-40F0-AC93-2ACDBAAE60CE}"/>
          </ac:spMkLst>
        </pc:spChg>
        <pc:spChg chg="add del">
          <ac:chgData name="Kleopatra Chatziprimou" userId="2fbd8a03-43aa-4b59-bc4a-fba02d79cc3c" providerId="ADAL" clId="{189F587D-23E9-487E-BF42-60DA632B8B89}" dt="2022-10-15T21:44:09.940" v="1023" actId="26606"/>
          <ac:spMkLst>
            <pc:docMk/>
            <pc:sldMk cId="2699298119" sldId="259"/>
            <ac:spMk id="1045" creationId="{2B97F24A-32CE-4C1C-A50D-3016B394DCFB}"/>
          </ac:spMkLst>
        </pc:spChg>
        <pc:spChg chg="add del">
          <ac:chgData name="Kleopatra Chatziprimou" userId="2fbd8a03-43aa-4b59-bc4a-fba02d79cc3c" providerId="ADAL" clId="{189F587D-23E9-487E-BF42-60DA632B8B89}" dt="2022-10-15T21:44:09.940" v="1023" actId="26606"/>
          <ac:spMkLst>
            <pc:docMk/>
            <pc:sldMk cId="2699298119" sldId="259"/>
            <ac:spMk id="1046" creationId="{CD8B4F24-440B-49E9-B85D-733523DC064B}"/>
          </ac:spMkLst>
        </pc:spChg>
        <pc:spChg chg="add del">
          <ac:chgData name="Kleopatra Chatziprimou" userId="2fbd8a03-43aa-4b59-bc4a-fba02d79cc3c" providerId="ADAL" clId="{189F587D-23E9-487E-BF42-60DA632B8B89}" dt="2022-10-15T21:47:00.224" v="1168"/>
          <ac:spMkLst>
            <pc:docMk/>
            <pc:sldMk cId="2699298119" sldId="259"/>
            <ac:spMk id="1048" creationId="{5E39A796-BE83-48B1-B33F-35C4A32AAB57}"/>
          </ac:spMkLst>
        </pc:spChg>
        <pc:spChg chg="add del">
          <ac:chgData name="Kleopatra Chatziprimou" userId="2fbd8a03-43aa-4b59-bc4a-fba02d79cc3c" providerId="ADAL" clId="{189F587D-23E9-487E-BF42-60DA632B8B89}" dt="2022-10-15T21:47:00.224" v="1168"/>
          <ac:spMkLst>
            <pc:docMk/>
            <pc:sldMk cId="2699298119" sldId="259"/>
            <ac:spMk id="1049" creationId="{72F84B47-E267-4194-8194-831DB7B5547F}"/>
          </ac:spMkLst>
        </pc:spChg>
        <pc:grpChg chg="add del">
          <ac:chgData name="Kleopatra Chatziprimou" userId="2fbd8a03-43aa-4b59-bc4a-fba02d79cc3c" providerId="ADAL" clId="{189F587D-23E9-487E-BF42-60DA632B8B89}" dt="2022-10-15T21:44:04.002" v="1019" actId="26606"/>
          <ac:grpSpMkLst>
            <pc:docMk/>
            <pc:sldMk cId="2699298119" sldId="259"/>
            <ac:grpSpMk id="1037" creationId="{5995D10D-E9C9-47DB-AE7E-801FEF38F5C9}"/>
          </ac:grpSpMkLst>
        </pc:grpChg>
        <pc:grpChg chg="add del">
          <ac:chgData name="Kleopatra Chatziprimou" userId="2fbd8a03-43aa-4b59-bc4a-fba02d79cc3c" providerId="ADAL" clId="{189F587D-23E9-487E-BF42-60DA632B8B89}" dt="2022-10-15T21:44:04.002" v="1019" actId="26606"/>
          <ac:grpSpMkLst>
            <pc:docMk/>
            <pc:sldMk cId="2699298119" sldId="259"/>
            <ac:grpSpMk id="1040" creationId="{828A5161-06F1-46CF-8AD7-844680A59E13}"/>
          </ac:grpSpMkLst>
        </pc:grpChg>
        <pc:picChg chg="add del">
          <ac:chgData name="Kleopatra Chatziprimou" userId="2fbd8a03-43aa-4b59-bc4a-fba02d79cc3c" providerId="ADAL" clId="{189F587D-23E9-487E-BF42-60DA632B8B89}" dt="2022-10-15T21:33:42.789" v="721" actId="26606"/>
          <ac:picMkLst>
            <pc:docMk/>
            <pc:sldMk cId="2699298119" sldId="259"/>
            <ac:picMk id="5" creationId="{C0F85760-AFB1-3D56-3A0D-73B05055A330}"/>
          </ac:picMkLst>
        </pc:picChg>
        <pc:picChg chg="add del mod">
          <ac:chgData name="Kleopatra Chatziprimou" userId="2fbd8a03-43aa-4b59-bc4a-fba02d79cc3c" providerId="ADAL" clId="{189F587D-23E9-487E-BF42-60DA632B8B89}" dt="2022-10-15T21:40:40.872" v="824" actId="478"/>
          <ac:picMkLst>
            <pc:docMk/>
            <pc:sldMk cId="2699298119" sldId="259"/>
            <ac:picMk id="6" creationId="{B9EFA2F2-7ACF-7ECD-F581-C3D81EF26668}"/>
          </ac:picMkLst>
        </pc:picChg>
        <pc:picChg chg="add mod">
          <ac:chgData name="Kleopatra Chatziprimou" userId="2fbd8a03-43aa-4b59-bc4a-fba02d79cc3c" providerId="ADAL" clId="{189F587D-23E9-487E-BF42-60DA632B8B89}" dt="2022-10-15T21:48:47.012" v="1184" actId="27614"/>
          <ac:picMkLst>
            <pc:docMk/>
            <pc:sldMk cId="2699298119" sldId="259"/>
            <ac:picMk id="12" creationId="{5E16B13E-F0AD-0312-7DD7-17E13D0C29E2}"/>
          </ac:picMkLst>
        </pc:picChg>
        <pc:picChg chg="add mod">
          <ac:chgData name="Kleopatra Chatziprimou" userId="2fbd8a03-43aa-4b59-bc4a-fba02d79cc3c" providerId="ADAL" clId="{189F587D-23E9-487E-BF42-60DA632B8B89}" dt="2022-10-15T21:48:38.756" v="1183" actId="26606"/>
          <ac:picMkLst>
            <pc:docMk/>
            <pc:sldMk cId="2699298119" sldId="259"/>
            <ac:picMk id="1026" creationId="{A6A9EA40-492B-B48F-5D64-9756B5309627}"/>
          </ac:picMkLst>
        </pc:picChg>
        <pc:cxnChg chg="add del">
          <ac:chgData name="Kleopatra Chatziprimou" userId="2fbd8a03-43aa-4b59-bc4a-fba02d79cc3c" providerId="ADAL" clId="{189F587D-23E9-487E-BF42-60DA632B8B89}" dt="2022-10-15T21:47:13.370" v="1173" actId="26606"/>
          <ac:cxnSpMkLst>
            <pc:docMk/>
            <pc:sldMk cId="2699298119" sldId="259"/>
            <ac:cxnSpMk id="1028" creationId="{39B7FDC9-F0CE-43A7-9F2A-83DD09DC3453}"/>
          </ac:cxnSpMkLst>
        </pc:cxnChg>
      </pc:sldChg>
      <pc:sldChg chg="modSp new mod">
        <pc:chgData name="Kleopatra Chatziprimou" userId="2fbd8a03-43aa-4b59-bc4a-fba02d79cc3c" providerId="ADAL" clId="{189F587D-23E9-487E-BF42-60DA632B8B89}" dt="2022-10-16T20:27:47.247" v="2159"/>
        <pc:sldMkLst>
          <pc:docMk/>
          <pc:sldMk cId="1334808302" sldId="260"/>
        </pc:sldMkLst>
        <pc:spChg chg="mod">
          <ac:chgData name="Kleopatra Chatziprimou" userId="2fbd8a03-43aa-4b59-bc4a-fba02d79cc3c" providerId="ADAL" clId="{189F587D-23E9-487E-BF42-60DA632B8B89}" dt="2022-10-16T20:27:47.247" v="2159"/>
          <ac:spMkLst>
            <pc:docMk/>
            <pc:sldMk cId="1334808302" sldId="260"/>
            <ac:spMk id="2" creationId="{8DE34321-747C-5144-7A49-0D7CF1DE57CD}"/>
          </ac:spMkLst>
        </pc:spChg>
        <pc:spChg chg="mod">
          <ac:chgData name="Kleopatra Chatziprimou" userId="2fbd8a03-43aa-4b59-bc4a-fba02d79cc3c" providerId="ADAL" clId="{189F587D-23E9-487E-BF42-60DA632B8B89}" dt="2022-10-16T20:27:47.247" v="2159"/>
          <ac:spMkLst>
            <pc:docMk/>
            <pc:sldMk cId="1334808302" sldId="260"/>
            <ac:spMk id="3" creationId="{6D4E99C2-AB4C-5F37-D81F-E1834D8BC0BF}"/>
          </ac:spMkLst>
        </pc:spChg>
      </pc:sldChg>
      <pc:sldChg chg="addSp modSp new mod setBg">
        <pc:chgData name="Kleopatra Chatziprimou" userId="2fbd8a03-43aa-4b59-bc4a-fba02d79cc3c" providerId="ADAL" clId="{189F587D-23E9-487E-BF42-60DA632B8B89}" dt="2022-10-17T22:14:50.212" v="3182" actId="113"/>
        <pc:sldMkLst>
          <pc:docMk/>
          <pc:sldMk cId="3685624689" sldId="261"/>
        </pc:sldMkLst>
        <pc:spChg chg="mod">
          <ac:chgData name="Kleopatra Chatziprimou" userId="2fbd8a03-43aa-4b59-bc4a-fba02d79cc3c" providerId="ADAL" clId="{189F587D-23E9-487E-BF42-60DA632B8B89}" dt="2022-10-17T17:52:02.882" v="2324" actId="26606"/>
          <ac:spMkLst>
            <pc:docMk/>
            <pc:sldMk cId="3685624689" sldId="261"/>
            <ac:spMk id="2" creationId="{BEB1B57A-854E-6C8B-CF50-A7E430AA2A83}"/>
          </ac:spMkLst>
        </pc:spChg>
        <pc:spChg chg="mod">
          <ac:chgData name="Kleopatra Chatziprimou" userId="2fbd8a03-43aa-4b59-bc4a-fba02d79cc3c" providerId="ADAL" clId="{189F587D-23E9-487E-BF42-60DA632B8B89}" dt="2022-10-17T22:14:50.212" v="3182" actId="113"/>
          <ac:spMkLst>
            <pc:docMk/>
            <pc:sldMk cId="3685624689" sldId="261"/>
            <ac:spMk id="3" creationId="{9D902654-7DA9-069E-A40E-45C3048B3C3F}"/>
          </ac:spMkLst>
        </pc:spChg>
        <pc:picChg chg="add">
          <ac:chgData name="Kleopatra Chatziprimou" userId="2fbd8a03-43aa-4b59-bc4a-fba02d79cc3c" providerId="ADAL" clId="{189F587D-23E9-487E-BF42-60DA632B8B89}" dt="2022-10-17T17:52:02.882" v="2324" actId="26606"/>
          <ac:picMkLst>
            <pc:docMk/>
            <pc:sldMk cId="3685624689" sldId="261"/>
            <ac:picMk id="5" creationId="{AB7F40F0-59C0-BAD5-A0A6-C91A6626A97F}"/>
          </ac:picMkLst>
        </pc:picChg>
        <pc:cxnChg chg="add">
          <ac:chgData name="Kleopatra Chatziprimou" userId="2fbd8a03-43aa-4b59-bc4a-fba02d79cc3c" providerId="ADAL" clId="{189F587D-23E9-487E-BF42-60DA632B8B89}" dt="2022-10-17T17:52:02.882" v="2324" actId="26606"/>
          <ac:cxnSpMkLst>
            <pc:docMk/>
            <pc:sldMk cId="3685624689" sldId="261"/>
            <ac:cxnSpMk id="9" creationId="{E4A809D5-3600-46D4-A466-67F2349A54FB}"/>
          </ac:cxnSpMkLst>
        </pc:cxnChg>
      </pc:sldChg>
      <pc:sldChg chg="addSp delSp modSp new mod ord setBg delDesignElem">
        <pc:chgData name="Kleopatra Chatziprimou" userId="2fbd8a03-43aa-4b59-bc4a-fba02d79cc3c" providerId="ADAL" clId="{189F587D-23E9-487E-BF42-60DA632B8B89}" dt="2022-10-17T19:47:26.625" v="3026"/>
        <pc:sldMkLst>
          <pc:docMk/>
          <pc:sldMk cId="648404766" sldId="262"/>
        </pc:sldMkLst>
        <pc:spChg chg="mod">
          <ac:chgData name="Kleopatra Chatziprimou" userId="2fbd8a03-43aa-4b59-bc4a-fba02d79cc3c" providerId="ADAL" clId="{189F587D-23E9-487E-BF42-60DA632B8B89}" dt="2022-10-15T20:32:22.655" v="458" actId="26606"/>
          <ac:spMkLst>
            <pc:docMk/>
            <pc:sldMk cId="648404766" sldId="262"/>
            <ac:spMk id="2" creationId="{4FB5F7DF-F447-63C7-62E3-B24B34A74B7E}"/>
          </ac:spMkLst>
        </pc:spChg>
        <pc:spChg chg="add del mod">
          <ac:chgData name="Kleopatra Chatziprimou" userId="2fbd8a03-43aa-4b59-bc4a-fba02d79cc3c" providerId="ADAL" clId="{189F587D-23E9-487E-BF42-60DA632B8B89}" dt="2022-10-15T20:32:22.655" v="458" actId="26606"/>
          <ac:spMkLst>
            <pc:docMk/>
            <pc:sldMk cId="648404766" sldId="262"/>
            <ac:spMk id="3" creationId="{6A722C33-F7C7-3229-23E5-D54E6896AF79}"/>
          </ac:spMkLst>
        </pc:spChg>
        <pc:spChg chg="add mod ord">
          <ac:chgData name="Kleopatra Chatziprimou" userId="2fbd8a03-43aa-4b59-bc4a-fba02d79cc3c" providerId="ADAL" clId="{189F587D-23E9-487E-BF42-60DA632B8B89}" dt="2022-10-15T20:32:22.655" v="458" actId="26606"/>
          <ac:spMkLst>
            <pc:docMk/>
            <pc:sldMk cId="648404766" sldId="262"/>
            <ac:spMk id="4" creationId="{21D52074-811F-9009-A7C6-41A658B57485}"/>
          </ac:spMkLst>
        </pc:spChg>
        <pc:spChg chg="add del">
          <ac:chgData name="Kleopatra Chatziprimou" userId="2fbd8a03-43aa-4b59-bc4a-fba02d79cc3c" providerId="ADAL" clId="{189F587D-23E9-487E-BF42-60DA632B8B89}" dt="2022-10-16T20:27:47.247" v="2159"/>
          <ac:spMkLst>
            <pc:docMk/>
            <pc:sldMk cId="648404766" sldId="262"/>
            <ac:spMk id="7" creationId="{F170E346-B98B-43A6-A4DA-D36FF63284B3}"/>
          </ac:spMkLst>
        </pc:spChg>
        <pc:spChg chg="add del">
          <ac:chgData name="Kleopatra Chatziprimou" userId="2fbd8a03-43aa-4b59-bc4a-fba02d79cc3c" providerId="ADAL" clId="{189F587D-23E9-487E-BF42-60DA632B8B89}" dt="2022-10-15T20:32:21.017" v="455" actId="26606"/>
          <ac:spMkLst>
            <pc:docMk/>
            <pc:sldMk cId="648404766" sldId="262"/>
            <ac:spMk id="10" creationId="{F170E346-B98B-43A6-A4DA-D36FF63284B3}"/>
          </ac:spMkLst>
        </pc:spChg>
        <pc:picChg chg="add mod">
          <ac:chgData name="Kleopatra Chatziprimou" userId="2fbd8a03-43aa-4b59-bc4a-fba02d79cc3c" providerId="ADAL" clId="{189F587D-23E9-487E-BF42-60DA632B8B89}" dt="2022-10-15T21:50:35.209" v="1186" actId="1076"/>
          <ac:picMkLst>
            <pc:docMk/>
            <pc:sldMk cId="648404766" sldId="262"/>
            <ac:picMk id="5" creationId="{87872115-1E8E-3271-87C4-401033A1E013}"/>
          </ac:picMkLst>
        </pc:picChg>
      </pc:sldChg>
      <pc:sldChg chg="modSp new del mod">
        <pc:chgData name="Kleopatra Chatziprimou" userId="2fbd8a03-43aa-4b59-bc4a-fba02d79cc3c" providerId="ADAL" clId="{189F587D-23E9-487E-BF42-60DA632B8B89}" dt="2022-10-15T20:30:19.531" v="449" actId="2696"/>
        <pc:sldMkLst>
          <pc:docMk/>
          <pc:sldMk cId="1184610498" sldId="263"/>
        </pc:sldMkLst>
        <pc:spChg chg="mod">
          <ac:chgData name="Kleopatra Chatziprimou" userId="2fbd8a03-43aa-4b59-bc4a-fba02d79cc3c" providerId="ADAL" clId="{189F587D-23E9-487E-BF42-60DA632B8B89}" dt="2022-10-15T20:27:18.889" v="348" actId="20577"/>
          <ac:spMkLst>
            <pc:docMk/>
            <pc:sldMk cId="1184610498" sldId="263"/>
            <ac:spMk id="2" creationId="{614B9975-043A-132B-6716-2A1AA1E1128E}"/>
          </ac:spMkLst>
        </pc:spChg>
        <pc:spChg chg="mod">
          <ac:chgData name="Kleopatra Chatziprimou" userId="2fbd8a03-43aa-4b59-bc4a-fba02d79cc3c" providerId="ADAL" clId="{189F587D-23E9-487E-BF42-60DA632B8B89}" dt="2022-10-15T20:21:04.414" v="333" actId="5793"/>
          <ac:spMkLst>
            <pc:docMk/>
            <pc:sldMk cId="1184610498" sldId="263"/>
            <ac:spMk id="3" creationId="{06AE9A9A-0002-BE62-CA07-E1EF9A258C15}"/>
          </ac:spMkLst>
        </pc:spChg>
      </pc:sldChg>
      <pc:sldChg chg="addSp delSp modSp add del mod setBg">
        <pc:chgData name="Kleopatra Chatziprimou" userId="2fbd8a03-43aa-4b59-bc4a-fba02d79cc3c" providerId="ADAL" clId="{189F587D-23E9-487E-BF42-60DA632B8B89}" dt="2022-10-15T20:32:31.267" v="459" actId="2696"/>
        <pc:sldMkLst>
          <pc:docMk/>
          <pc:sldMk cId="436509148" sldId="3541"/>
        </pc:sldMkLst>
        <pc:spChg chg="mod">
          <ac:chgData name="Kleopatra Chatziprimou" userId="2fbd8a03-43aa-4b59-bc4a-fba02d79cc3c" providerId="ADAL" clId="{189F587D-23E9-487E-BF42-60DA632B8B89}" dt="2022-10-15T20:21:12.623" v="337" actId="26606"/>
          <ac:spMkLst>
            <pc:docMk/>
            <pc:sldMk cId="436509148" sldId="3541"/>
            <ac:spMk id="2" creationId="{36B57DD7-AE70-41FF-AB4C-E91177398815}"/>
          </ac:spMkLst>
        </pc:spChg>
        <pc:spChg chg="add del">
          <ac:chgData name="Kleopatra Chatziprimou" userId="2fbd8a03-43aa-4b59-bc4a-fba02d79cc3c" providerId="ADAL" clId="{189F587D-23E9-487E-BF42-60DA632B8B89}" dt="2022-10-15T20:21:12.617" v="336" actId="26606"/>
          <ac:spMkLst>
            <pc:docMk/>
            <pc:sldMk cId="436509148" sldId="3541"/>
            <ac:spMk id="9223" creationId="{A4AC5506-6312-4701-8D3C-40187889A947}"/>
          </ac:spMkLst>
        </pc:spChg>
        <pc:picChg chg="mod">
          <ac:chgData name="Kleopatra Chatziprimou" userId="2fbd8a03-43aa-4b59-bc4a-fba02d79cc3c" providerId="ADAL" clId="{189F587D-23E9-487E-BF42-60DA632B8B89}" dt="2022-10-15T20:21:12.623" v="337" actId="26606"/>
          <ac:picMkLst>
            <pc:docMk/>
            <pc:sldMk cId="436509148" sldId="3541"/>
            <ac:picMk id="9218" creationId="{A45357EE-C106-4FAF-82BC-44F15B482011}"/>
          </ac:picMkLst>
        </pc:picChg>
      </pc:sldChg>
      <pc:sldChg chg="addSp delSp modSp new mod ord modClrScheme modAnim chgLayout">
        <pc:chgData name="Kleopatra Chatziprimou" userId="2fbd8a03-43aa-4b59-bc4a-fba02d79cc3c" providerId="ADAL" clId="{189F587D-23E9-487E-BF42-60DA632B8B89}" dt="2022-10-17T22:38:30.122" v="3858" actId="20577"/>
        <pc:sldMkLst>
          <pc:docMk/>
          <pc:sldMk cId="2165801311" sldId="3542"/>
        </pc:sldMkLst>
        <pc:spChg chg="mod ord">
          <ac:chgData name="Kleopatra Chatziprimou" userId="2fbd8a03-43aa-4b59-bc4a-fba02d79cc3c" providerId="ADAL" clId="{189F587D-23E9-487E-BF42-60DA632B8B89}" dt="2022-10-16T20:27:47.247" v="2159"/>
          <ac:spMkLst>
            <pc:docMk/>
            <pc:sldMk cId="2165801311" sldId="3542"/>
            <ac:spMk id="2" creationId="{5EAAB6AF-DDEF-699E-E996-90C9D4C7A9CF}"/>
          </ac:spMkLst>
        </pc:spChg>
        <pc:spChg chg="mod">
          <ac:chgData name="Kleopatra Chatziprimou" userId="2fbd8a03-43aa-4b59-bc4a-fba02d79cc3c" providerId="ADAL" clId="{189F587D-23E9-487E-BF42-60DA632B8B89}" dt="2022-10-15T20:28:59.511" v="406"/>
          <ac:spMkLst>
            <pc:docMk/>
            <pc:sldMk cId="2165801311" sldId="3542"/>
            <ac:spMk id="4" creationId="{74D1A2BA-8D3B-D88D-1684-6216A34DA6EE}"/>
          </ac:spMkLst>
        </pc:spChg>
        <pc:spChg chg="mod">
          <ac:chgData name="Kleopatra Chatziprimou" userId="2fbd8a03-43aa-4b59-bc4a-fba02d79cc3c" providerId="ADAL" clId="{189F587D-23E9-487E-BF42-60DA632B8B89}" dt="2022-10-15T20:28:59.511" v="406"/>
          <ac:spMkLst>
            <pc:docMk/>
            <pc:sldMk cId="2165801311" sldId="3542"/>
            <ac:spMk id="5" creationId="{8E18976F-D736-7574-C109-D68EBC8962C3}"/>
          </ac:spMkLst>
        </pc:spChg>
        <pc:spChg chg="mod">
          <ac:chgData name="Kleopatra Chatziprimou" userId="2fbd8a03-43aa-4b59-bc4a-fba02d79cc3c" providerId="ADAL" clId="{189F587D-23E9-487E-BF42-60DA632B8B89}" dt="2022-10-15T20:28:59.511" v="406"/>
          <ac:spMkLst>
            <pc:docMk/>
            <pc:sldMk cId="2165801311" sldId="3542"/>
            <ac:spMk id="6" creationId="{27B2F154-790F-5671-D24D-9F84800AAF5B}"/>
          </ac:spMkLst>
        </pc:spChg>
        <pc:spChg chg="mod">
          <ac:chgData name="Kleopatra Chatziprimou" userId="2fbd8a03-43aa-4b59-bc4a-fba02d79cc3c" providerId="ADAL" clId="{189F587D-23E9-487E-BF42-60DA632B8B89}" dt="2022-10-15T20:28:59.511" v="406"/>
          <ac:spMkLst>
            <pc:docMk/>
            <pc:sldMk cId="2165801311" sldId="3542"/>
            <ac:spMk id="8" creationId="{5428B111-5BDB-60B8-DA25-3A0181E7493C}"/>
          </ac:spMkLst>
        </pc:spChg>
        <pc:spChg chg="add del mod">
          <ac:chgData name="Kleopatra Chatziprimou" userId="2fbd8a03-43aa-4b59-bc4a-fba02d79cc3c" providerId="ADAL" clId="{189F587D-23E9-487E-BF42-60DA632B8B89}" dt="2022-10-15T20:29:01.426" v="407"/>
          <ac:spMkLst>
            <pc:docMk/>
            <pc:sldMk cId="2165801311" sldId="3542"/>
            <ac:spMk id="21" creationId="{393C9C10-203B-5A76-DAC9-5C94314E1098}"/>
          </ac:spMkLst>
        </pc:spChg>
        <pc:spChg chg="add del mod">
          <ac:chgData name="Kleopatra Chatziprimou" userId="2fbd8a03-43aa-4b59-bc4a-fba02d79cc3c" providerId="ADAL" clId="{189F587D-23E9-487E-BF42-60DA632B8B89}" dt="2022-10-15T20:29:01.426" v="407"/>
          <ac:spMkLst>
            <pc:docMk/>
            <pc:sldMk cId="2165801311" sldId="3542"/>
            <ac:spMk id="22" creationId="{15595A3A-2411-B168-1E89-4E997C322D78}"/>
          </ac:spMkLst>
        </pc:spChg>
        <pc:spChg chg="add del mod">
          <ac:chgData name="Kleopatra Chatziprimou" userId="2fbd8a03-43aa-4b59-bc4a-fba02d79cc3c" providerId="ADAL" clId="{189F587D-23E9-487E-BF42-60DA632B8B89}" dt="2022-10-15T20:29:01.426" v="407"/>
          <ac:spMkLst>
            <pc:docMk/>
            <pc:sldMk cId="2165801311" sldId="3542"/>
            <ac:spMk id="23" creationId="{6DAEFEF1-F1D7-6916-A149-8ED8CA67DBF1}"/>
          </ac:spMkLst>
        </pc:spChg>
        <pc:spChg chg="add del mod">
          <ac:chgData name="Kleopatra Chatziprimou" userId="2fbd8a03-43aa-4b59-bc4a-fba02d79cc3c" providerId="ADAL" clId="{189F587D-23E9-487E-BF42-60DA632B8B89}" dt="2022-10-15T20:29:01.426" v="407"/>
          <ac:spMkLst>
            <pc:docMk/>
            <pc:sldMk cId="2165801311" sldId="3542"/>
            <ac:spMk id="24" creationId="{8344F3F2-6026-5853-6D20-60FC93E1B4FF}"/>
          </ac:spMkLst>
        </pc:spChg>
        <pc:spChg chg="add del mod">
          <ac:chgData name="Kleopatra Chatziprimou" userId="2fbd8a03-43aa-4b59-bc4a-fba02d79cc3c" providerId="ADAL" clId="{189F587D-23E9-487E-BF42-60DA632B8B89}" dt="2022-10-15T20:29:01.426" v="407"/>
          <ac:spMkLst>
            <pc:docMk/>
            <pc:sldMk cId="2165801311" sldId="3542"/>
            <ac:spMk id="25" creationId="{69D71B77-3536-9C53-7F8F-C7E0B55FC64E}"/>
          </ac:spMkLst>
        </pc:spChg>
        <pc:spChg chg="add del mod">
          <ac:chgData name="Kleopatra Chatziprimou" userId="2fbd8a03-43aa-4b59-bc4a-fba02d79cc3c" providerId="ADAL" clId="{189F587D-23E9-487E-BF42-60DA632B8B89}" dt="2022-10-15T20:29:01.426" v="407"/>
          <ac:spMkLst>
            <pc:docMk/>
            <pc:sldMk cId="2165801311" sldId="3542"/>
            <ac:spMk id="26" creationId="{186C35BC-F7DF-3E60-264C-5E2583A0DA2C}"/>
          </ac:spMkLst>
        </pc:spChg>
        <pc:spChg chg="add del mod">
          <ac:chgData name="Kleopatra Chatziprimou" userId="2fbd8a03-43aa-4b59-bc4a-fba02d79cc3c" providerId="ADAL" clId="{189F587D-23E9-487E-BF42-60DA632B8B89}" dt="2022-10-15T20:29:01.426" v="407"/>
          <ac:spMkLst>
            <pc:docMk/>
            <pc:sldMk cId="2165801311" sldId="3542"/>
            <ac:spMk id="27" creationId="{71C1D291-DC12-7B36-BB90-74866A67795C}"/>
          </ac:spMkLst>
        </pc:spChg>
        <pc:spChg chg="add del mod">
          <ac:chgData name="Kleopatra Chatziprimou" userId="2fbd8a03-43aa-4b59-bc4a-fba02d79cc3c" providerId="ADAL" clId="{189F587D-23E9-487E-BF42-60DA632B8B89}" dt="2022-10-15T20:29:01.426" v="407"/>
          <ac:spMkLst>
            <pc:docMk/>
            <pc:sldMk cId="2165801311" sldId="3542"/>
            <ac:spMk id="29" creationId="{1E4ECCE4-0D24-A307-555B-19523CE88D98}"/>
          </ac:spMkLst>
        </pc:spChg>
        <pc:spChg chg="add del mod">
          <ac:chgData name="Kleopatra Chatziprimou" userId="2fbd8a03-43aa-4b59-bc4a-fba02d79cc3c" providerId="ADAL" clId="{189F587D-23E9-487E-BF42-60DA632B8B89}" dt="2022-10-15T20:29:01.426" v="407"/>
          <ac:spMkLst>
            <pc:docMk/>
            <pc:sldMk cId="2165801311" sldId="3542"/>
            <ac:spMk id="30" creationId="{F8CB8FED-CC9E-BF3D-A8A0-234078ED5276}"/>
          </ac:spMkLst>
        </pc:spChg>
        <pc:spChg chg="add del mod">
          <ac:chgData name="Kleopatra Chatziprimou" userId="2fbd8a03-43aa-4b59-bc4a-fba02d79cc3c" providerId="ADAL" clId="{189F587D-23E9-487E-BF42-60DA632B8B89}" dt="2022-10-15T20:29:01.426" v="407"/>
          <ac:spMkLst>
            <pc:docMk/>
            <pc:sldMk cId="2165801311" sldId="3542"/>
            <ac:spMk id="36" creationId="{382B3C5D-71CE-B339-FEC6-C08ED96C0978}"/>
          </ac:spMkLst>
        </pc:spChg>
        <pc:spChg chg="add del mod">
          <ac:chgData name="Kleopatra Chatziprimou" userId="2fbd8a03-43aa-4b59-bc4a-fba02d79cc3c" providerId="ADAL" clId="{189F587D-23E9-487E-BF42-60DA632B8B89}" dt="2022-10-15T20:29:01.426" v="407"/>
          <ac:spMkLst>
            <pc:docMk/>
            <pc:sldMk cId="2165801311" sldId="3542"/>
            <ac:spMk id="38" creationId="{27207CF2-F3B7-39A4-7273-903FF7E95104}"/>
          </ac:spMkLst>
        </pc:spChg>
        <pc:spChg chg="add del mod">
          <ac:chgData name="Kleopatra Chatziprimou" userId="2fbd8a03-43aa-4b59-bc4a-fba02d79cc3c" providerId="ADAL" clId="{189F587D-23E9-487E-BF42-60DA632B8B89}" dt="2022-10-15T20:29:01.426" v="407"/>
          <ac:spMkLst>
            <pc:docMk/>
            <pc:sldMk cId="2165801311" sldId="3542"/>
            <ac:spMk id="39" creationId="{9CAA3EA9-B9CE-5413-EED6-8D734A3A34B5}"/>
          </ac:spMkLst>
        </pc:spChg>
        <pc:spChg chg="add del mod">
          <ac:chgData name="Kleopatra Chatziprimou" userId="2fbd8a03-43aa-4b59-bc4a-fba02d79cc3c" providerId="ADAL" clId="{189F587D-23E9-487E-BF42-60DA632B8B89}" dt="2022-10-15T20:29:01.426" v="407"/>
          <ac:spMkLst>
            <pc:docMk/>
            <pc:sldMk cId="2165801311" sldId="3542"/>
            <ac:spMk id="40" creationId="{E61F368D-64AB-707E-654B-E577A9A20157}"/>
          </ac:spMkLst>
        </pc:spChg>
        <pc:spChg chg="add del mod">
          <ac:chgData name="Kleopatra Chatziprimou" userId="2fbd8a03-43aa-4b59-bc4a-fba02d79cc3c" providerId="ADAL" clId="{189F587D-23E9-487E-BF42-60DA632B8B89}" dt="2022-10-15T20:29:01.426" v="407"/>
          <ac:spMkLst>
            <pc:docMk/>
            <pc:sldMk cId="2165801311" sldId="3542"/>
            <ac:spMk id="41" creationId="{F3BCBEE1-106D-8ECB-542D-6ABF899F20B4}"/>
          </ac:spMkLst>
        </pc:spChg>
        <pc:spChg chg="mod">
          <ac:chgData name="Kleopatra Chatziprimou" userId="2fbd8a03-43aa-4b59-bc4a-fba02d79cc3c" providerId="ADAL" clId="{189F587D-23E9-487E-BF42-60DA632B8B89}" dt="2022-10-15T20:28:59.511" v="406"/>
          <ac:spMkLst>
            <pc:docMk/>
            <pc:sldMk cId="2165801311" sldId="3542"/>
            <ac:spMk id="43" creationId="{A80E809E-4760-0C5A-96D0-8DEA4F31DCE5}"/>
          </ac:spMkLst>
        </pc:spChg>
        <pc:spChg chg="mod">
          <ac:chgData name="Kleopatra Chatziprimou" userId="2fbd8a03-43aa-4b59-bc4a-fba02d79cc3c" providerId="ADAL" clId="{189F587D-23E9-487E-BF42-60DA632B8B89}" dt="2022-10-15T20:28:59.511" v="406"/>
          <ac:spMkLst>
            <pc:docMk/>
            <pc:sldMk cId="2165801311" sldId="3542"/>
            <ac:spMk id="44" creationId="{72141CEA-C651-E50D-D72A-6F4C9BDA9AA0}"/>
          </ac:spMkLst>
        </pc:spChg>
        <pc:spChg chg="add del mod">
          <ac:chgData name="Kleopatra Chatziprimou" userId="2fbd8a03-43aa-4b59-bc4a-fba02d79cc3c" providerId="ADAL" clId="{189F587D-23E9-487E-BF42-60DA632B8B89}" dt="2022-10-15T20:29:01.426" v="407"/>
          <ac:spMkLst>
            <pc:docMk/>
            <pc:sldMk cId="2165801311" sldId="3542"/>
            <ac:spMk id="46" creationId="{54C2D200-0488-3E1A-3229-C6B846082286}"/>
          </ac:spMkLst>
        </pc:spChg>
        <pc:spChg chg="add del mod">
          <ac:chgData name="Kleopatra Chatziprimou" userId="2fbd8a03-43aa-4b59-bc4a-fba02d79cc3c" providerId="ADAL" clId="{189F587D-23E9-487E-BF42-60DA632B8B89}" dt="2022-10-15T20:29:01.426" v="407"/>
          <ac:spMkLst>
            <pc:docMk/>
            <pc:sldMk cId="2165801311" sldId="3542"/>
            <ac:spMk id="47" creationId="{C8909DBA-4936-A054-DFB7-82F68D883F5C}"/>
          </ac:spMkLst>
        </pc:spChg>
        <pc:spChg chg="add del mod">
          <ac:chgData name="Kleopatra Chatziprimou" userId="2fbd8a03-43aa-4b59-bc4a-fba02d79cc3c" providerId="ADAL" clId="{189F587D-23E9-487E-BF42-60DA632B8B89}" dt="2022-10-15T20:29:01.426" v="407"/>
          <ac:spMkLst>
            <pc:docMk/>
            <pc:sldMk cId="2165801311" sldId="3542"/>
            <ac:spMk id="48" creationId="{E81F335C-033C-4B5B-2A81-2ED34ECAF8DA}"/>
          </ac:spMkLst>
        </pc:spChg>
        <pc:spChg chg="add mod ord">
          <ac:chgData name="Kleopatra Chatziprimou" userId="2fbd8a03-43aa-4b59-bc4a-fba02d79cc3c" providerId="ADAL" clId="{189F587D-23E9-487E-BF42-60DA632B8B89}" dt="2022-10-17T22:38:30.122" v="3858" actId="20577"/>
          <ac:spMkLst>
            <pc:docMk/>
            <pc:sldMk cId="2165801311" sldId="3542"/>
            <ac:spMk id="50" creationId="{1794BB35-11AB-697C-6B11-038CF820383D}"/>
          </ac:spMkLst>
        </pc:spChg>
        <pc:spChg chg="mod">
          <ac:chgData name="Kleopatra Chatziprimou" userId="2fbd8a03-43aa-4b59-bc4a-fba02d79cc3c" providerId="ADAL" clId="{189F587D-23E9-487E-BF42-60DA632B8B89}" dt="2022-10-15T20:30:05.630" v="448" actId="1036"/>
          <ac:spMkLst>
            <pc:docMk/>
            <pc:sldMk cId="2165801311" sldId="3542"/>
            <ac:spMk id="52" creationId="{B3BE2AC4-96F5-1842-5F0B-890A98E675BB}"/>
          </ac:spMkLst>
        </pc:spChg>
        <pc:spChg chg="mod">
          <ac:chgData name="Kleopatra Chatziprimou" userId="2fbd8a03-43aa-4b59-bc4a-fba02d79cc3c" providerId="ADAL" clId="{189F587D-23E9-487E-BF42-60DA632B8B89}" dt="2022-10-15T20:30:05.630" v="448" actId="1036"/>
          <ac:spMkLst>
            <pc:docMk/>
            <pc:sldMk cId="2165801311" sldId="3542"/>
            <ac:spMk id="53" creationId="{0376D4F7-BBE7-F4DB-A156-4893C49F7DBD}"/>
          </ac:spMkLst>
        </pc:spChg>
        <pc:spChg chg="mod">
          <ac:chgData name="Kleopatra Chatziprimou" userId="2fbd8a03-43aa-4b59-bc4a-fba02d79cc3c" providerId="ADAL" clId="{189F587D-23E9-487E-BF42-60DA632B8B89}" dt="2022-10-15T20:30:05.630" v="448" actId="1036"/>
          <ac:spMkLst>
            <pc:docMk/>
            <pc:sldMk cId="2165801311" sldId="3542"/>
            <ac:spMk id="54" creationId="{0D48AC23-0C8A-0BA4-C8A7-F30EE2118752}"/>
          </ac:spMkLst>
        </pc:spChg>
        <pc:spChg chg="mod">
          <ac:chgData name="Kleopatra Chatziprimou" userId="2fbd8a03-43aa-4b59-bc4a-fba02d79cc3c" providerId="ADAL" clId="{189F587D-23E9-487E-BF42-60DA632B8B89}" dt="2022-10-15T20:30:05.630" v="448" actId="1036"/>
          <ac:spMkLst>
            <pc:docMk/>
            <pc:sldMk cId="2165801311" sldId="3542"/>
            <ac:spMk id="56" creationId="{E3EA1571-D41A-4F46-B202-36E92ACE9057}"/>
          </ac:spMkLst>
        </pc:spChg>
        <pc:spChg chg="add mod">
          <ac:chgData name="Kleopatra Chatziprimou" userId="2fbd8a03-43aa-4b59-bc4a-fba02d79cc3c" providerId="ADAL" clId="{189F587D-23E9-487E-BF42-60DA632B8B89}" dt="2022-10-15T20:30:05.630" v="448" actId="1036"/>
          <ac:spMkLst>
            <pc:docMk/>
            <pc:sldMk cId="2165801311" sldId="3542"/>
            <ac:spMk id="69" creationId="{B6F0F57F-AD73-9AEE-339E-4DDA47208C29}"/>
          </ac:spMkLst>
        </pc:spChg>
        <pc:spChg chg="add mod">
          <ac:chgData name="Kleopatra Chatziprimou" userId="2fbd8a03-43aa-4b59-bc4a-fba02d79cc3c" providerId="ADAL" clId="{189F587D-23E9-487E-BF42-60DA632B8B89}" dt="2022-10-15T20:30:05.630" v="448" actId="1036"/>
          <ac:spMkLst>
            <pc:docMk/>
            <pc:sldMk cId="2165801311" sldId="3542"/>
            <ac:spMk id="70" creationId="{0AF99C2E-73EC-6B0E-02B0-9FF9E9ED3977}"/>
          </ac:spMkLst>
        </pc:spChg>
        <pc:spChg chg="add mod">
          <ac:chgData name="Kleopatra Chatziprimou" userId="2fbd8a03-43aa-4b59-bc4a-fba02d79cc3c" providerId="ADAL" clId="{189F587D-23E9-487E-BF42-60DA632B8B89}" dt="2022-10-15T20:30:05.630" v="448" actId="1036"/>
          <ac:spMkLst>
            <pc:docMk/>
            <pc:sldMk cId="2165801311" sldId="3542"/>
            <ac:spMk id="71" creationId="{62903420-1FEC-5E16-BC99-5A31F1D55A2B}"/>
          </ac:spMkLst>
        </pc:spChg>
        <pc:spChg chg="add mod">
          <ac:chgData name="Kleopatra Chatziprimou" userId="2fbd8a03-43aa-4b59-bc4a-fba02d79cc3c" providerId="ADAL" clId="{189F587D-23E9-487E-BF42-60DA632B8B89}" dt="2022-10-15T20:30:05.630" v="448" actId="1036"/>
          <ac:spMkLst>
            <pc:docMk/>
            <pc:sldMk cId="2165801311" sldId="3542"/>
            <ac:spMk id="72" creationId="{3352902D-362F-9D13-6ABE-5DC3BC720E4B}"/>
          </ac:spMkLst>
        </pc:spChg>
        <pc:spChg chg="add mod">
          <ac:chgData name="Kleopatra Chatziprimou" userId="2fbd8a03-43aa-4b59-bc4a-fba02d79cc3c" providerId="ADAL" clId="{189F587D-23E9-487E-BF42-60DA632B8B89}" dt="2022-10-15T20:30:05.630" v="448" actId="1036"/>
          <ac:spMkLst>
            <pc:docMk/>
            <pc:sldMk cId="2165801311" sldId="3542"/>
            <ac:spMk id="73" creationId="{B62FC526-2DF9-83C2-A3C6-272E0811210D}"/>
          </ac:spMkLst>
        </pc:spChg>
        <pc:spChg chg="add mod">
          <ac:chgData name="Kleopatra Chatziprimou" userId="2fbd8a03-43aa-4b59-bc4a-fba02d79cc3c" providerId="ADAL" clId="{189F587D-23E9-487E-BF42-60DA632B8B89}" dt="2022-10-15T20:30:05.630" v="448" actId="1036"/>
          <ac:spMkLst>
            <pc:docMk/>
            <pc:sldMk cId="2165801311" sldId="3542"/>
            <ac:spMk id="74" creationId="{67229836-3F93-878C-9E71-4EE61409833B}"/>
          </ac:spMkLst>
        </pc:spChg>
        <pc:spChg chg="add mod">
          <ac:chgData name="Kleopatra Chatziprimou" userId="2fbd8a03-43aa-4b59-bc4a-fba02d79cc3c" providerId="ADAL" clId="{189F587D-23E9-487E-BF42-60DA632B8B89}" dt="2022-10-15T20:30:05.630" v="448" actId="1036"/>
          <ac:spMkLst>
            <pc:docMk/>
            <pc:sldMk cId="2165801311" sldId="3542"/>
            <ac:spMk id="75" creationId="{C238269B-E99F-F7A7-2A78-A40376B55731}"/>
          </ac:spMkLst>
        </pc:spChg>
        <pc:spChg chg="add mod">
          <ac:chgData name="Kleopatra Chatziprimou" userId="2fbd8a03-43aa-4b59-bc4a-fba02d79cc3c" providerId="ADAL" clId="{189F587D-23E9-487E-BF42-60DA632B8B89}" dt="2022-10-15T20:30:05.630" v="448" actId="1036"/>
          <ac:spMkLst>
            <pc:docMk/>
            <pc:sldMk cId="2165801311" sldId="3542"/>
            <ac:spMk id="77" creationId="{2C86BA31-3D54-4BFC-0ED2-E7307F594F97}"/>
          </ac:spMkLst>
        </pc:spChg>
        <pc:spChg chg="add mod">
          <ac:chgData name="Kleopatra Chatziprimou" userId="2fbd8a03-43aa-4b59-bc4a-fba02d79cc3c" providerId="ADAL" clId="{189F587D-23E9-487E-BF42-60DA632B8B89}" dt="2022-10-15T20:30:05.630" v="448" actId="1036"/>
          <ac:spMkLst>
            <pc:docMk/>
            <pc:sldMk cId="2165801311" sldId="3542"/>
            <ac:spMk id="78" creationId="{9122CC1E-7435-9ACE-66C1-4D53DA30B91B}"/>
          </ac:spMkLst>
        </pc:spChg>
        <pc:spChg chg="add mod">
          <ac:chgData name="Kleopatra Chatziprimou" userId="2fbd8a03-43aa-4b59-bc4a-fba02d79cc3c" providerId="ADAL" clId="{189F587D-23E9-487E-BF42-60DA632B8B89}" dt="2022-10-15T20:30:05.630" v="448" actId="1036"/>
          <ac:spMkLst>
            <pc:docMk/>
            <pc:sldMk cId="2165801311" sldId="3542"/>
            <ac:spMk id="84" creationId="{D3D18DE2-938A-20F1-B3B6-94F48BED9187}"/>
          </ac:spMkLst>
        </pc:spChg>
        <pc:spChg chg="add mod">
          <ac:chgData name="Kleopatra Chatziprimou" userId="2fbd8a03-43aa-4b59-bc4a-fba02d79cc3c" providerId="ADAL" clId="{189F587D-23E9-487E-BF42-60DA632B8B89}" dt="2022-10-15T20:30:05.630" v="448" actId="1036"/>
          <ac:spMkLst>
            <pc:docMk/>
            <pc:sldMk cId="2165801311" sldId="3542"/>
            <ac:spMk id="86" creationId="{DAA76687-C35F-FB70-6FBF-BBF1A04ABB58}"/>
          </ac:spMkLst>
        </pc:spChg>
        <pc:spChg chg="add mod">
          <ac:chgData name="Kleopatra Chatziprimou" userId="2fbd8a03-43aa-4b59-bc4a-fba02d79cc3c" providerId="ADAL" clId="{189F587D-23E9-487E-BF42-60DA632B8B89}" dt="2022-10-15T20:30:05.630" v="448" actId="1036"/>
          <ac:spMkLst>
            <pc:docMk/>
            <pc:sldMk cId="2165801311" sldId="3542"/>
            <ac:spMk id="87" creationId="{1929028E-8891-6AE8-D16A-D46E87F2F19C}"/>
          </ac:spMkLst>
        </pc:spChg>
        <pc:spChg chg="add mod">
          <ac:chgData name="Kleopatra Chatziprimou" userId="2fbd8a03-43aa-4b59-bc4a-fba02d79cc3c" providerId="ADAL" clId="{189F587D-23E9-487E-BF42-60DA632B8B89}" dt="2022-10-15T20:30:05.630" v="448" actId="1036"/>
          <ac:spMkLst>
            <pc:docMk/>
            <pc:sldMk cId="2165801311" sldId="3542"/>
            <ac:spMk id="88" creationId="{6F2BA8B4-047A-C8AD-5F0F-FFED9649D54E}"/>
          </ac:spMkLst>
        </pc:spChg>
        <pc:spChg chg="add mod">
          <ac:chgData name="Kleopatra Chatziprimou" userId="2fbd8a03-43aa-4b59-bc4a-fba02d79cc3c" providerId="ADAL" clId="{189F587D-23E9-487E-BF42-60DA632B8B89}" dt="2022-10-15T20:30:05.630" v="448" actId="1036"/>
          <ac:spMkLst>
            <pc:docMk/>
            <pc:sldMk cId="2165801311" sldId="3542"/>
            <ac:spMk id="89" creationId="{713E9A07-CE5E-E2EE-0E11-5E94AA839504}"/>
          </ac:spMkLst>
        </pc:spChg>
        <pc:spChg chg="mod">
          <ac:chgData name="Kleopatra Chatziprimou" userId="2fbd8a03-43aa-4b59-bc4a-fba02d79cc3c" providerId="ADAL" clId="{189F587D-23E9-487E-BF42-60DA632B8B89}" dt="2022-10-15T20:30:05.630" v="448" actId="1036"/>
          <ac:spMkLst>
            <pc:docMk/>
            <pc:sldMk cId="2165801311" sldId="3542"/>
            <ac:spMk id="91" creationId="{A1ADA7CE-19C5-62EE-DE6D-6718101EE2A8}"/>
          </ac:spMkLst>
        </pc:spChg>
        <pc:spChg chg="mod">
          <ac:chgData name="Kleopatra Chatziprimou" userId="2fbd8a03-43aa-4b59-bc4a-fba02d79cc3c" providerId="ADAL" clId="{189F587D-23E9-487E-BF42-60DA632B8B89}" dt="2022-10-15T20:30:05.630" v="448" actId="1036"/>
          <ac:spMkLst>
            <pc:docMk/>
            <pc:sldMk cId="2165801311" sldId="3542"/>
            <ac:spMk id="92" creationId="{6A1EB20F-CF31-DEB5-879F-7F6994BFD9EE}"/>
          </ac:spMkLst>
        </pc:spChg>
        <pc:spChg chg="add mod">
          <ac:chgData name="Kleopatra Chatziprimou" userId="2fbd8a03-43aa-4b59-bc4a-fba02d79cc3c" providerId="ADAL" clId="{189F587D-23E9-487E-BF42-60DA632B8B89}" dt="2022-10-15T20:30:05.630" v="448" actId="1036"/>
          <ac:spMkLst>
            <pc:docMk/>
            <pc:sldMk cId="2165801311" sldId="3542"/>
            <ac:spMk id="94" creationId="{CB41A693-5486-21ED-AD77-F32DC4CE1290}"/>
          </ac:spMkLst>
        </pc:spChg>
        <pc:spChg chg="add mod">
          <ac:chgData name="Kleopatra Chatziprimou" userId="2fbd8a03-43aa-4b59-bc4a-fba02d79cc3c" providerId="ADAL" clId="{189F587D-23E9-487E-BF42-60DA632B8B89}" dt="2022-10-15T20:30:05.630" v="448" actId="1036"/>
          <ac:spMkLst>
            <pc:docMk/>
            <pc:sldMk cId="2165801311" sldId="3542"/>
            <ac:spMk id="95" creationId="{9707808C-4696-35CB-CF17-4891DD1CE369}"/>
          </ac:spMkLst>
        </pc:spChg>
        <pc:grpChg chg="add del mod">
          <ac:chgData name="Kleopatra Chatziprimou" userId="2fbd8a03-43aa-4b59-bc4a-fba02d79cc3c" providerId="ADAL" clId="{189F587D-23E9-487E-BF42-60DA632B8B89}" dt="2022-10-15T20:29:01.426" v="407"/>
          <ac:grpSpMkLst>
            <pc:docMk/>
            <pc:sldMk cId="2165801311" sldId="3542"/>
            <ac:grpSpMk id="3" creationId="{995CD2FC-F1A9-9243-9E96-C4C78072F3BE}"/>
          </ac:grpSpMkLst>
        </pc:grpChg>
        <pc:grpChg chg="add del mod">
          <ac:chgData name="Kleopatra Chatziprimou" userId="2fbd8a03-43aa-4b59-bc4a-fba02d79cc3c" providerId="ADAL" clId="{189F587D-23E9-487E-BF42-60DA632B8B89}" dt="2022-10-15T20:29:01.426" v="407"/>
          <ac:grpSpMkLst>
            <pc:docMk/>
            <pc:sldMk cId="2165801311" sldId="3542"/>
            <ac:grpSpMk id="7" creationId="{76D8CFF3-9A5C-2C21-7AF7-1B928C8E295C}"/>
          </ac:grpSpMkLst>
        </pc:grpChg>
        <pc:grpChg chg="mod">
          <ac:chgData name="Kleopatra Chatziprimou" userId="2fbd8a03-43aa-4b59-bc4a-fba02d79cc3c" providerId="ADAL" clId="{189F587D-23E9-487E-BF42-60DA632B8B89}" dt="2022-10-15T20:28:59.511" v="406"/>
          <ac:grpSpMkLst>
            <pc:docMk/>
            <pc:sldMk cId="2165801311" sldId="3542"/>
            <ac:grpSpMk id="9" creationId="{2791C323-A540-8D85-A31F-1ED829EC13F7}"/>
          </ac:grpSpMkLst>
        </pc:grpChg>
        <pc:grpChg chg="mod">
          <ac:chgData name="Kleopatra Chatziprimou" userId="2fbd8a03-43aa-4b59-bc4a-fba02d79cc3c" providerId="ADAL" clId="{189F587D-23E9-487E-BF42-60DA632B8B89}" dt="2022-10-15T20:28:59.511" v="406"/>
          <ac:grpSpMkLst>
            <pc:docMk/>
            <pc:sldMk cId="2165801311" sldId="3542"/>
            <ac:grpSpMk id="10" creationId="{2BB2FA07-D66E-A42B-A11E-718A107BCE89}"/>
          </ac:grpSpMkLst>
        </pc:grpChg>
        <pc:grpChg chg="add del mod">
          <ac:chgData name="Kleopatra Chatziprimou" userId="2fbd8a03-43aa-4b59-bc4a-fba02d79cc3c" providerId="ADAL" clId="{189F587D-23E9-487E-BF42-60DA632B8B89}" dt="2022-10-15T20:29:01.426" v="407"/>
          <ac:grpSpMkLst>
            <pc:docMk/>
            <pc:sldMk cId="2165801311" sldId="3542"/>
            <ac:grpSpMk id="42" creationId="{4544C4F3-15BB-7C8E-3922-0161CEA7BFA6}"/>
          </ac:grpSpMkLst>
        </pc:grpChg>
        <pc:grpChg chg="add mod">
          <ac:chgData name="Kleopatra Chatziprimou" userId="2fbd8a03-43aa-4b59-bc4a-fba02d79cc3c" providerId="ADAL" clId="{189F587D-23E9-487E-BF42-60DA632B8B89}" dt="2022-10-15T20:30:05.630" v="448" actId="1036"/>
          <ac:grpSpMkLst>
            <pc:docMk/>
            <pc:sldMk cId="2165801311" sldId="3542"/>
            <ac:grpSpMk id="51" creationId="{74123DCF-344C-98DF-A0DA-FA50124686E0}"/>
          </ac:grpSpMkLst>
        </pc:grpChg>
        <pc:grpChg chg="add mod">
          <ac:chgData name="Kleopatra Chatziprimou" userId="2fbd8a03-43aa-4b59-bc4a-fba02d79cc3c" providerId="ADAL" clId="{189F587D-23E9-487E-BF42-60DA632B8B89}" dt="2022-10-15T20:30:05.630" v="448" actId="1036"/>
          <ac:grpSpMkLst>
            <pc:docMk/>
            <pc:sldMk cId="2165801311" sldId="3542"/>
            <ac:grpSpMk id="55" creationId="{3051CD12-D194-6E07-68FD-C712280DB794}"/>
          </ac:grpSpMkLst>
        </pc:grpChg>
        <pc:grpChg chg="mod">
          <ac:chgData name="Kleopatra Chatziprimou" userId="2fbd8a03-43aa-4b59-bc4a-fba02d79cc3c" providerId="ADAL" clId="{189F587D-23E9-487E-BF42-60DA632B8B89}" dt="2022-10-15T20:30:05.630" v="448" actId="1036"/>
          <ac:grpSpMkLst>
            <pc:docMk/>
            <pc:sldMk cId="2165801311" sldId="3542"/>
            <ac:grpSpMk id="57" creationId="{E77F1C92-EEBA-B812-EFC5-54BA52E5148E}"/>
          </ac:grpSpMkLst>
        </pc:grpChg>
        <pc:grpChg chg="mod">
          <ac:chgData name="Kleopatra Chatziprimou" userId="2fbd8a03-43aa-4b59-bc4a-fba02d79cc3c" providerId="ADAL" clId="{189F587D-23E9-487E-BF42-60DA632B8B89}" dt="2022-10-15T20:30:05.630" v="448" actId="1036"/>
          <ac:grpSpMkLst>
            <pc:docMk/>
            <pc:sldMk cId="2165801311" sldId="3542"/>
            <ac:grpSpMk id="58" creationId="{49DE5F46-AC31-AD7A-7022-EB6BEFA96F4C}"/>
          </ac:grpSpMkLst>
        </pc:grpChg>
        <pc:grpChg chg="add mod">
          <ac:chgData name="Kleopatra Chatziprimou" userId="2fbd8a03-43aa-4b59-bc4a-fba02d79cc3c" providerId="ADAL" clId="{189F587D-23E9-487E-BF42-60DA632B8B89}" dt="2022-10-15T20:30:05.630" v="448" actId="1036"/>
          <ac:grpSpMkLst>
            <pc:docMk/>
            <pc:sldMk cId="2165801311" sldId="3542"/>
            <ac:grpSpMk id="90" creationId="{DC70BD69-16F9-B4F0-A078-429E42F931F3}"/>
          </ac:grpSpMkLst>
        </pc:grpChg>
        <pc:graphicFrameChg chg="add del mod">
          <ac:chgData name="Kleopatra Chatziprimou" userId="2fbd8a03-43aa-4b59-bc4a-fba02d79cc3c" providerId="ADAL" clId="{189F587D-23E9-487E-BF42-60DA632B8B89}" dt="2022-10-15T20:29:01.426" v="407"/>
          <ac:graphicFrameMkLst>
            <pc:docMk/>
            <pc:sldMk cId="2165801311" sldId="3542"/>
            <ac:graphicFrameMk id="28" creationId="{2654A5D2-5481-9993-F075-4B2FDECFDAE1}"/>
          </ac:graphicFrameMkLst>
        </pc:graphicFrameChg>
        <pc:graphicFrameChg chg="add del mod">
          <ac:chgData name="Kleopatra Chatziprimou" userId="2fbd8a03-43aa-4b59-bc4a-fba02d79cc3c" providerId="ADAL" clId="{189F587D-23E9-487E-BF42-60DA632B8B89}" dt="2022-10-15T20:29:01.426" v="407"/>
          <ac:graphicFrameMkLst>
            <pc:docMk/>
            <pc:sldMk cId="2165801311" sldId="3542"/>
            <ac:graphicFrameMk id="31" creationId="{6DDB8AAF-3293-8994-D21C-EA25A5D0CA59}"/>
          </ac:graphicFrameMkLst>
        </pc:graphicFrameChg>
        <pc:graphicFrameChg chg="add del mod">
          <ac:chgData name="Kleopatra Chatziprimou" userId="2fbd8a03-43aa-4b59-bc4a-fba02d79cc3c" providerId="ADAL" clId="{189F587D-23E9-487E-BF42-60DA632B8B89}" dt="2022-10-15T20:29:01.426" v="407"/>
          <ac:graphicFrameMkLst>
            <pc:docMk/>
            <pc:sldMk cId="2165801311" sldId="3542"/>
            <ac:graphicFrameMk id="32" creationId="{A9A7A8B8-1FF2-5B69-FC5C-DF52D8F27094}"/>
          </ac:graphicFrameMkLst>
        </pc:graphicFrameChg>
        <pc:graphicFrameChg chg="add del mod">
          <ac:chgData name="Kleopatra Chatziprimou" userId="2fbd8a03-43aa-4b59-bc4a-fba02d79cc3c" providerId="ADAL" clId="{189F587D-23E9-487E-BF42-60DA632B8B89}" dt="2022-10-15T20:29:01.426" v="407"/>
          <ac:graphicFrameMkLst>
            <pc:docMk/>
            <pc:sldMk cId="2165801311" sldId="3542"/>
            <ac:graphicFrameMk id="35" creationId="{4C45CAC5-0168-CDEF-EFAF-57FAD0AA3465}"/>
          </ac:graphicFrameMkLst>
        </pc:graphicFrameChg>
        <pc:graphicFrameChg chg="add mod">
          <ac:chgData name="Kleopatra Chatziprimou" userId="2fbd8a03-43aa-4b59-bc4a-fba02d79cc3c" providerId="ADAL" clId="{189F587D-23E9-487E-BF42-60DA632B8B89}" dt="2022-10-15T20:30:05.630" v="448" actId="1036"/>
          <ac:graphicFrameMkLst>
            <pc:docMk/>
            <pc:sldMk cId="2165801311" sldId="3542"/>
            <ac:graphicFrameMk id="76" creationId="{1FED1664-7DC6-62F0-14AC-2AE736D1BC12}"/>
          </ac:graphicFrameMkLst>
        </pc:graphicFrameChg>
        <pc:graphicFrameChg chg="add mod">
          <ac:chgData name="Kleopatra Chatziprimou" userId="2fbd8a03-43aa-4b59-bc4a-fba02d79cc3c" providerId="ADAL" clId="{189F587D-23E9-487E-BF42-60DA632B8B89}" dt="2022-10-15T20:30:05.630" v="448" actId="1036"/>
          <ac:graphicFrameMkLst>
            <pc:docMk/>
            <pc:sldMk cId="2165801311" sldId="3542"/>
            <ac:graphicFrameMk id="79" creationId="{8812F969-5FCB-CFD1-5327-B2768F964A78}"/>
          </ac:graphicFrameMkLst>
        </pc:graphicFrameChg>
        <pc:graphicFrameChg chg="add mod">
          <ac:chgData name="Kleopatra Chatziprimou" userId="2fbd8a03-43aa-4b59-bc4a-fba02d79cc3c" providerId="ADAL" clId="{189F587D-23E9-487E-BF42-60DA632B8B89}" dt="2022-10-15T20:30:05.630" v="448" actId="1036"/>
          <ac:graphicFrameMkLst>
            <pc:docMk/>
            <pc:sldMk cId="2165801311" sldId="3542"/>
            <ac:graphicFrameMk id="80" creationId="{F741ABCC-42AD-82B8-A36B-9EF9F466B71D}"/>
          </ac:graphicFrameMkLst>
        </pc:graphicFrameChg>
        <pc:graphicFrameChg chg="add mod">
          <ac:chgData name="Kleopatra Chatziprimou" userId="2fbd8a03-43aa-4b59-bc4a-fba02d79cc3c" providerId="ADAL" clId="{189F587D-23E9-487E-BF42-60DA632B8B89}" dt="2022-10-15T20:30:05.630" v="448" actId="1036"/>
          <ac:graphicFrameMkLst>
            <pc:docMk/>
            <pc:sldMk cId="2165801311" sldId="3542"/>
            <ac:graphicFrameMk id="83" creationId="{47AFE799-309C-37DE-E72C-F193436D2FC1}"/>
          </ac:graphicFrameMkLst>
        </pc:graphicFrameChg>
        <pc:picChg chg="add del mod">
          <ac:chgData name="Kleopatra Chatziprimou" userId="2fbd8a03-43aa-4b59-bc4a-fba02d79cc3c" providerId="ADAL" clId="{189F587D-23E9-487E-BF42-60DA632B8B89}" dt="2022-10-15T20:29:01.426" v="407"/>
          <ac:picMkLst>
            <pc:docMk/>
            <pc:sldMk cId="2165801311" sldId="3542"/>
            <ac:picMk id="45" creationId="{1FC50522-8CB7-7476-56DE-4708F3C780E6}"/>
          </ac:picMkLst>
        </pc:picChg>
        <pc:picChg chg="add mod">
          <ac:chgData name="Kleopatra Chatziprimou" userId="2fbd8a03-43aa-4b59-bc4a-fba02d79cc3c" providerId="ADAL" clId="{189F587D-23E9-487E-BF42-60DA632B8B89}" dt="2022-10-15T20:30:05.630" v="448" actId="1036"/>
          <ac:picMkLst>
            <pc:docMk/>
            <pc:sldMk cId="2165801311" sldId="3542"/>
            <ac:picMk id="93" creationId="{EAE27282-EE99-34A5-5CCD-044BE007BDFD}"/>
          </ac:picMkLst>
        </pc:picChg>
        <pc:cxnChg chg="mod">
          <ac:chgData name="Kleopatra Chatziprimou" userId="2fbd8a03-43aa-4b59-bc4a-fba02d79cc3c" providerId="ADAL" clId="{189F587D-23E9-487E-BF42-60DA632B8B89}" dt="2022-10-15T20:28:59.511" v="406"/>
          <ac:cxnSpMkLst>
            <pc:docMk/>
            <pc:sldMk cId="2165801311" sldId="3542"/>
            <ac:cxnSpMk id="11" creationId="{A7FD48FE-4B8C-30CD-194A-954BD9B96934}"/>
          </ac:cxnSpMkLst>
        </pc:cxnChg>
        <pc:cxnChg chg="mod">
          <ac:chgData name="Kleopatra Chatziprimou" userId="2fbd8a03-43aa-4b59-bc4a-fba02d79cc3c" providerId="ADAL" clId="{189F587D-23E9-487E-BF42-60DA632B8B89}" dt="2022-10-15T20:28:59.511" v="406"/>
          <ac:cxnSpMkLst>
            <pc:docMk/>
            <pc:sldMk cId="2165801311" sldId="3542"/>
            <ac:cxnSpMk id="12" creationId="{92EAE805-5067-496E-12C2-EB205B463DE4}"/>
          </ac:cxnSpMkLst>
        </pc:cxnChg>
        <pc:cxnChg chg="mod">
          <ac:chgData name="Kleopatra Chatziprimou" userId="2fbd8a03-43aa-4b59-bc4a-fba02d79cc3c" providerId="ADAL" clId="{189F587D-23E9-487E-BF42-60DA632B8B89}" dt="2022-10-15T20:28:59.511" v="406"/>
          <ac:cxnSpMkLst>
            <pc:docMk/>
            <pc:sldMk cId="2165801311" sldId="3542"/>
            <ac:cxnSpMk id="13" creationId="{A29CEFBF-0CAD-D8AD-986C-DCA3F0B6D4AA}"/>
          </ac:cxnSpMkLst>
        </pc:cxnChg>
        <pc:cxnChg chg="mod">
          <ac:chgData name="Kleopatra Chatziprimou" userId="2fbd8a03-43aa-4b59-bc4a-fba02d79cc3c" providerId="ADAL" clId="{189F587D-23E9-487E-BF42-60DA632B8B89}" dt="2022-10-15T20:28:59.511" v="406"/>
          <ac:cxnSpMkLst>
            <pc:docMk/>
            <pc:sldMk cId="2165801311" sldId="3542"/>
            <ac:cxnSpMk id="14" creationId="{16AC11B9-D5E2-D28E-30CA-915134505308}"/>
          </ac:cxnSpMkLst>
        </pc:cxnChg>
        <pc:cxnChg chg="mod">
          <ac:chgData name="Kleopatra Chatziprimou" userId="2fbd8a03-43aa-4b59-bc4a-fba02d79cc3c" providerId="ADAL" clId="{189F587D-23E9-487E-BF42-60DA632B8B89}" dt="2022-10-15T20:28:59.511" v="406"/>
          <ac:cxnSpMkLst>
            <pc:docMk/>
            <pc:sldMk cId="2165801311" sldId="3542"/>
            <ac:cxnSpMk id="15" creationId="{E370CAA9-36D1-6119-F258-DC478AF27A50}"/>
          </ac:cxnSpMkLst>
        </pc:cxnChg>
        <pc:cxnChg chg="mod">
          <ac:chgData name="Kleopatra Chatziprimou" userId="2fbd8a03-43aa-4b59-bc4a-fba02d79cc3c" providerId="ADAL" clId="{189F587D-23E9-487E-BF42-60DA632B8B89}" dt="2022-10-15T20:28:59.511" v="406"/>
          <ac:cxnSpMkLst>
            <pc:docMk/>
            <pc:sldMk cId="2165801311" sldId="3542"/>
            <ac:cxnSpMk id="16" creationId="{BF18501D-66D7-146C-BD45-00DB38564CED}"/>
          </ac:cxnSpMkLst>
        </pc:cxnChg>
        <pc:cxnChg chg="mod">
          <ac:chgData name="Kleopatra Chatziprimou" userId="2fbd8a03-43aa-4b59-bc4a-fba02d79cc3c" providerId="ADAL" clId="{189F587D-23E9-487E-BF42-60DA632B8B89}" dt="2022-10-15T20:28:59.511" v="406"/>
          <ac:cxnSpMkLst>
            <pc:docMk/>
            <pc:sldMk cId="2165801311" sldId="3542"/>
            <ac:cxnSpMk id="17" creationId="{B37A8E2E-885A-BC58-56A1-8D4A884953DB}"/>
          </ac:cxnSpMkLst>
        </pc:cxnChg>
        <pc:cxnChg chg="mod">
          <ac:chgData name="Kleopatra Chatziprimou" userId="2fbd8a03-43aa-4b59-bc4a-fba02d79cc3c" providerId="ADAL" clId="{189F587D-23E9-487E-BF42-60DA632B8B89}" dt="2022-10-15T20:28:59.511" v="406"/>
          <ac:cxnSpMkLst>
            <pc:docMk/>
            <pc:sldMk cId="2165801311" sldId="3542"/>
            <ac:cxnSpMk id="18" creationId="{7FDA42E5-B027-C18A-D9FD-C0A9D0243B2A}"/>
          </ac:cxnSpMkLst>
        </pc:cxnChg>
        <pc:cxnChg chg="mod">
          <ac:chgData name="Kleopatra Chatziprimou" userId="2fbd8a03-43aa-4b59-bc4a-fba02d79cc3c" providerId="ADAL" clId="{189F587D-23E9-487E-BF42-60DA632B8B89}" dt="2022-10-15T20:28:59.511" v="406"/>
          <ac:cxnSpMkLst>
            <pc:docMk/>
            <pc:sldMk cId="2165801311" sldId="3542"/>
            <ac:cxnSpMk id="19" creationId="{AA09F4CF-E747-FE8F-7443-DBC35E629F7E}"/>
          </ac:cxnSpMkLst>
        </pc:cxnChg>
        <pc:cxnChg chg="mod">
          <ac:chgData name="Kleopatra Chatziprimou" userId="2fbd8a03-43aa-4b59-bc4a-fba02d79cc3c" providerId="ADAL" clId="{189F587D-23E9-487E-BF42-60DA632B8B89}" dt="2022-10-15T20:28:59.511" v="406"/>
          <ac:cxnSpMkLst>
            <pc:docMk/>
            <pc:sldMk cId="2165801311" sldId="3542"/>
            <ac:cxnSpMk id="20" creationId="{99730D7F-1AE2-0280-9475-53E76D08DFF3}"/>
          </ac:cxnSpMkLst>
        </pc:cxnChg>
        <pc:cxnChg chg="add del mod">
          <ac:chgData name="Kleopatra Chatziprimou" userId="2fbd8a03-43aa-4b59-bc4a-fba02d79cc3c" providerId="ADAL" clId="{189F587D-23E9-487E-BF42-60DA632B8B89}" dt="2022-10-15T20:29:01.426" v="407"/>
          <ac:cxnSpMkLst>
            <pc:docMk/>
            <pc:sldMk cId="2165801311" sldId="3542"/>
            <ac:cxnSpMk id="33" creationId="{1C462C55-93BA-03C9-824E-FD0C010C3CFA}"/>
          </ac:cxnSpMkLst>
        </pc:cxnChg>
        <pc:cxnChg chg="add del mod">
          <ac:chgData name="Kleopatra Chatziprimou" userId="2fbd8a03-43aa-4b59-bc4a-fba02d79cc3c" providerId="ADAL" clId="{189F587D-23E9-487E-BF42-60DA632B8B89}" dt="2022-10-15T20:29:01.426" v="407"/>
          <ac:cxnSpMkLst>
            <pc:docMk/>
            <pc:sldMk cId="2165801311" sldId="3542"/>
            <ac:cxnSpMk id="34" creationId="{CFC86C7A-8C83-033D-D016-FFE348AFA069}"/>
          </ac:cxnSpMkLst>
        </pc:cxnChg>
        <pc:cxnChg chg="add del mod">
          <ac:chgData name="Kleopatra Chatziprimou" userId="2fbd8a03-43aa-4b59-bc4a-fba02d79cc3c" providerId="ADAL" clId="{189F587D-23E9-487E-BF42-60DA632B8B89}" dt="2022-10-15T20:29:01.426" v="407"/>
          <ac:cxnSpMkLst>
            <pc:docMk/>
            <pc:sldMk cId="2165801311" sldId="3542"/>
            <ac:cxnSpMk id="37" creationId="{57E292F6-551B-4D36-A296-CF912AA95FDA}"/>
          </ac:cxnSpMkLst>
        </pc:cxnChg>
        <pc:cxnChg chg="add del mod">
          <ac:chgData name="Kleopatra Chatziprimou" userId="2fbd8a03-43aa-4b59-bc4a-fba02d79cc3c" providerId="ADAL" clId="{189F587D-23E9-487E-BF42-60DA632B8B89}" dt="2022-10-15T20:29:01.426" v="407"/>
          <ac:cxnSpMkLst>
            <pc:docMk/>
            <pc:sldMk cId="2165801311" sldId="3542"/>
            <ac:cxnSpMk id="49" creationId="{77380A7A-B137-E98A-6039-FCB3F6E1F2F0}"/>
          </ac:cxnSpMkLst>
        </pc:cxnChg>
        <pc:cxnChg chg="mod">
          <ac:chgData name="Kleopatra Chatziprimou" userId="2fbd8a03-43aa-4b59-bc4a-fba02d79cc3c" providerId="ADAL" clId="{189F587D-23E9-487E-BF42-60DA632B8B89}" dt="2022-10-15T20:30:05.630" v="448" actId="1036"/>
          <ac:cxnSpMkLst>
            <pc:docMk/>
            <pc:sldMk cId="2165801311" sldId="3542"/>
            <ac:cxnSpMk id="59" creationId="{D6159E79-C413-C2E9-23BB-88862D754E84}"/>
          </ac:cxnSpMkLst>
        </pc:cxnChg>
        <pc:cxnChg chg="mod">
          <ac:chgData name="Kleopatra Chatziprimou" userId="2fbd8a03-43aa-4b59-bc4a-fba02d79cc3c" providerId="ADAL" clId="{189F587D-23E9-487E-BF42-60DA632B8B89}" dt="2022-10-15T20:30:05.630" v="448" actId="1036"/>
          <ac:cxnSpMkLst>
            <pc:docMk/>
            <pc:sldMk cId="2165801311" sldId="3542"/>
            <ac:cxnSpMk id="60" creationId="{0BE3A2A4-6FD7-E2A9-1611-6A23284E9C10}"/>
          </ac:cxnSpMkLst>
        </pc:cxnChg>
        <pc:cxnChg chg="mod">
          <ac:chgData name="Kleopatra Chatziprimou" userId="2fbd8a03-43aa-4b59-bc4a-fba02d79cc3c" providerId="ADAL" clId="{189F587D-23E9-487E-BF42-60DA632B8B89}" dt="2022-10-15T20:30:05.630" v="448" actId="1036"/>
          <ac:cxnSpMkLst>
            <pc:docMk/>
            <pc:sldMk cId="2165801311" sldId="3542"/>
            <ac:cxnSpMk id="61" creationId="{08954B7C-1F63-2286-7B06-9C34367236D5}"/>
          </ac:cxnSpMkLst>
        </pc:cxnChg>
        <pc:cxnChg chg="mod">
          <ac:chgData name="Kleopatra Chatziprimou" userId="2fbd8a03-43aa-4b59-bc4a-fba02d79cc3c" providerId="ADAL" clId="{189F587D-23E9-487E-BF42-60DA632B8B89}" dt="2022-10-15T20:30:05.630" v="448" actId="1036"/>
          <ac:cxnSpMkLst>
            <pc:docMk/>
            <pc:sldMk cId="2165801311" sldId="3542"/>
            <ac:cxnSpMk id="62" creationId="{4512ADC4-E8B6-F0C1-7FBF-04F900D161E2}"/>
          </ac:cxnSpMkLst>
        </pc:cxnChg>
        <pc:cxnChg chg="mod">
          <ac:chgData name="Kleopatra Chatziprimou" userId="2fbd8a03-43aa-4b59-bc4a-fba02d79cc3c" providerId="ADAL" clId="{189F587D-23E9-487E-BF42-60DA632B8B89}" dt="2022-10-15T20:30:05.630" v="448" actId="1036"/>
          <ac:cxnSpMkLst>
            <pc:docMk/>
            <pc:sldMk cId="2165801311" sldId="3542"/>
            <ac:cxnSpMk id="63" creationId="{2B954BCE-594B-2378-F738-726622BF30D0}"/>
          </ac:cxnSpMkLst>
        </pc:cxnChg>
        <pc:cxnChg chg="mod">
          <ac:chgData name="Kleopatra Chatziprimou" userId="2fbd8a03-43aa-4b59-bc4a-fba02d79cc3c" providerId="ADAL" clId="{189F587D-23E9-487E-BF42-60DA632B8B89}" dt="2022-10-15T20:30:05.630" v="448" actId="1036"/>
          <ac:cxnSpMkLst>
            <pc:docMk/>
            <pc:sldMk cId="2165801311" sldId="3542"/>
            <ac:cxnSpMk id="64" creationId="{30BED1D8-88C3-B3B3-FAA7-9B8821E07EFF}"/>
          </ac:cxnSpMkLst>
        </pc:cxnChg>
        <pc:cxnChg chg="mod">
          <ac:chgData name="Kleopatra Chatziprimou" userId="2fbd8a03-43aa-4b59-bc4a-fba02d79cc3c" providerId="ADAL" clId="{189F587D-23E9-487E-BF42-60DA632B8B89}" dt="2022-10-15T20:30:05.630" v="448" actId="1036"/>
          <ac:cxnSpMkLst>
            <pc:docMk/>
            <pc:sldMk cId="2165801311" sldId="3542"/>
            <ac:cxnSpMk id="65" creationId="{DC6581A7-C7C3-A439-09ED-9F69BD752FE3}"/>
          </ac:cxnSpMkLst>
        </pc:cxnChg>
        <pc:cxnChg chg="mod">
          <ac:chgData name="Kleopatra Chatziprimou" userId="2fbd8a03-43aa-4b59-bc4a-fba02d79cc3c" providerId="ADAL" clId="{189F587D-23E9-487E-BF42-60DA632B8B89}" dt="2022-10-15T20:30:05.630" v="448" actId="1036"/>
          <ac:cxnSpMkLst>
            <pc:docMk/>
            <pc:sldMk cId="2165801311" sldId="3542"/>
            <ac:cxnSpMk id="66" creationId="{2560936D-7EA0-E245-EE04-07DEED382872}"/>
          </ac:cxnSpMkLst>
        </pc:cxnChg>
        <pc:cxnChg chg="mod">
          <ac:chgData name="Kleopatra Chatziprimou" userId="2fbd8a03-43aa-4b59-bc4a-fba02d79cc3c" providerId="ADAL" clId="{189F587D-23E9-487E-BF42-60DA632B8B89}" dt="2022-10-15T20:30:05.630" v="448" actId="1036"/>
          <ac:cxnSpMkLst>
            <pc:docMk/>
            <pc:sldMk cId="2165801311" sldId="3542"/>
            <ac:cxnSpMk id="67" creationId="{E5CF7253-6FE2-72F7-9840-49A3B3E86890}"/>
          </ac:cxnSpMkLst>
        </pc:cxnChg>
        <pc:cxnChg chg="mod">
          <ac:chgData name="Kleopatra Chatziprimou" userId="2fbd8a03-43aa-4b59-bc4a-fba02d79cc3c" providerId="ADAL" clId="{189F587D-23E9-487E-BF42-60DA632B8B89}" dt="2022-10-15T20:30:05.630" v="448" actId="1036"/>
          <ac:cxnSpMkLst>
            <pc:docMk/>
            <pc:sldMk cId="2165801311" sldId="3542"/>
            <ac:cxnSpMk id="68" creationId="{111D09DA-20D3-DA3A-6A3F-8421DC262FB4}"/>
          </ac:cxnSpMkLst>
        </pc:cxnChg>
        <pc:cxnChg chg="add mod">
          <ac:chgData name="Kleopatra Chatziprimou" userId="2fbd8a03-43aa-4b59-bc4a-fba02d79cc3c" providerId="ADAL" clId="{189F587D-23E9-487E-BF42-60DA632B8B89}" dt="2022-10-15T20:30:05.630" v="448" actId="1036"/>
          <ac:cxnSpMkLst>
            <pc:docMk/>
            <pc:sldMk cId="2165801311" sldId="3542"/>
            <ac:cxnSpMk id="81" creationId="{5EF51B65-1C8F-BC9A-F400-925C835CF891}"/>
          </ac:cxnSpMkLst>
        </pc:cxnChg>
        <pc:cxnChg chg="add mod">
          <ac:chgData name="Kleopatra Chatziprimou" userId="2fbd8a03-43aa-4b59-bc4a-fba02d79cc3c" providerId="ADAL" clId="{189F587D-23E9-487E-BF42-60DA632B8B89}" dt="2022-10-15T20:30:05.630" v="448" actId="1036"/>
          <ac:cxnSpMkLst>
            <pc:docMk/>
            <pc:sldMk cId="2165801311" sldId="3542"/>
            <ac:cxnSpMk id="82" creationId="{79F4077D-0084-889D-74C7-8FBEB0D9B0C1}"/>
          </ac:cxnSpMkLst>
        </pc:cxnChg>
        <pc:cxnChg chg="add mod">
          <ac:chgData name="Kleopatra Chatziprimou" userId="2fbd8a03-43aa-4b59-bc4a-fba02d79cc3c" providerId="ADAL" clId="{189F587D-23E9-487E-BF42-60DA632B8B89}" dt="2022-10-15T20:30:05.630" v="448" actId="1036"/>
          <ac:cxnSpMkLst>
            <pc:docMk/>
            <pc:sldMk cId="2165801311" sldId="3542"/>
            <ac:cxnSpMk id="85" creationId="{025F9282-2A6C-D72C-6C4E-A08D92CEE229}"/>
          </ac:cxnSpMkLst>
        </pc:cxnChg>
        <pc:cxnChg chg="add mod">
          <ac:chgData name="Kleopatra Chatziprimou" userId="2fbd8a03-43aa-4b59-bc4a-fba02d79cc3c" providerId="ADAL" clId="{189F587D-23E9-487E-BF42-60DA632B8B89}" dt="2022-10-15T20:30:05.630" v="448" actId="1036"/>
          <ac:cxnSpMkLst>
            <pc:docMk/>
            <pc:sldMk cId="2165801311" sldId="3542"/>
            <ac:cxnSpMk id="96" creationId="{9E91C664-7660-6037-B6D6-5A2C86773ACA}"/>
          </ac:cxnSpMkLst>
        </pc:cxnChg>
      </pc:sldChg>
      <pc:sldChg chg="addSp modSp new mod">
        <pc:chgData name="Kleopatra Chatziprimou" userId="2fbd8a03-43aa-4b59-bc4a-fba02d79cc3c" providerId="ADAL" clId="{189F587D-23E9-487E-BF42-60DA632B8B89}" dt="2022-10-16T21:12:33.425" v="2213" actId="20577"/>
        <pc:sldMkLst>
          <pc:docMk/>
          <pc:sldMk cId="652870184" sldId="3543"/>
        </pc:sldMkLst>
        <pc:spChg chg="mod">
          <ac:chgData name="Kleopatra Chatziprimou" userId="2fbd8a03-43aa-4b59-bc4a-fba02d79cc3c" providerId="ADAL" clId="{189F587D-23E9-487E-BF42-60DA632B8B89}" dt="2022-10-16T20:27:47.247" v="2159"/>
          <ac:spMkLst>
            <pc:docMk/>
            <pc:sldMk cId="652870184" sldId="3543"/>
            <ac:spMk id="2" creationId="{6529185C-A84C-B325-3EB6-C98263F74684}"/>
          </ac:spMkLst>
        </pc:spChg>
        <pc:spChg chg="mod">
          <ac:chgData name="Kleopatra Chatziprimou" userId="2fbd8a03-43aa-4b59-bc4a-fba02d79cc3c" providerId="ADAL" clId="{189F587D-23E9-487E-BF42-60DA632B8B89}" dt="2022-10-16T21:12:33.425" v="2213" actId="20577"/>
          <ac:spMkLst>
            <pc:docMk/>
            <pc:sldMk cId="652870184" sldId="3543"/>
            <ac:spMk id="3" creationId="{1802FE70-C82B-3D02-AAF7-83AD82CFE6FF}"/>
          </ac:spMkLst>
        </pc:spChg>
        <pc:picChg chg="add mod">
          <ac:chgData name="Kleopatra Chatziprimou" userId="2fbd8a03-43aa-4b59-bc4a-fba02d79cc3c" providerId="ADAL" clId="{189F587D-23E9-487E-BF42-60DA632B8B89}" dt="2022-10-15T22:10:27.547" v="1554" actId="14100"/>
          <ac:picMkLst>
            <pc:docMk/>
            <pc:sldMk cId="652870184" sldId="3543"/>
            <ac:picMk id="4" creationId="{B872A233-57E8-1E10-6146-0292BD33D42E}"/>
          </ac:picMkLst>
        </pc:picChg>
      </pc:sldChg>
      <pc:sldChg chg="addSp delSp modSp new mod setBg delDesignElem">
        <pc:chgData name="Kleopatra Chatziprimou" userId="2fbd8a03-43aa-4b59-bc4a-fba02d79cc3c" providerId="ADAL" clId="{189F587D-23E9-487E-BF42-60DA632B8B89}" dt="2022-10-16T20:32:17.699" v="2170"/>
        <pc:sldMkLst>
          <pc:docMk/>
          <pc:sldMk cId="2818245166" sldId="3544"/>
        </pc:sldMkLst>
        <pc:spChg chg="mod">
          <ac:chgData name="Kleopatra Chatziprimou" userId="2fbd8a03-43aa-4b59-bc4a-fba02d79cc3c" providerId="ADAL" clId="{189F587D-23E9-487E-BF42-60DA632B8B89}" dt="2022-10-15T22:20:48.386" v="1960" actId="26606"/>
          <ac:spMkLst>
            <pc:docMk/>
            <pc:sldMk cId="2818245166" sldId="3544"/>
            <ac:spMk id="2" creationId="{1D9A1ACA-9C0C-4699-9B11-2B60BE23727E}"/>
          </ac:spMkLst>
        </pc:spChg>
        <pc:spChg chg="mod">
          <ac:chgData name="Kleopatra Chatziprimou" userId="2fbd8a03-43aa-4b59-bc4a-fba02d79cc3c" providerId="ADAL" clId="{189F587D-23E9-487E-BF42-60DA632B8B89}" dt="2022-10-15T22:20:48.386" v="1960" actId="26606"/>
          <ac:spMkLst>
            <pc:docMk/>
            <pc:sldMk cId="2818245166" sldId="3544"/>
            <ac:spMk id="3" creationId="{6D978CF8-D9BC-CB86-F18A-2578F62464F3}"/>
          </ac:spMkLst>
        </pc:spChg>
        <pc:spChg chg="add del">
          <ac:chgData name="Kleopatra Chatziprimou" userId="2fbd8a03-43aa-4b59-bc4a-fba02d79cc3c" providerId="ADAL" clId="{189F587D-23E9-487E-BF42-60DA632B8B89}" dt="2022-10-16T20:27:47.247" v="2159"/>
          <ac:spMkLst>
            <pc:docMk/>
            <pc:sldMk cId="2818245166" sldId="3544"/>
            <ac:spMk id="12" creationId="{5AAE9118-0436-4488-AC4A-C14DF6A7B6B1}"/>
          </ac:spMkLst>
        </pc:spChg>
        <pc:spChg chg="add del">
          <ac:chgData name="Kleopatra Chatziprimou" userId="2fbd8a03-43aa-4b59-bc4a-fba02d79cc3c" providerId="ADAL" clId="{189F587D-23E9-487E-BF42-60DA632B8B89}" dt="2022-10-16T20:27:47.247" v="2159"/>
          <ac:spMkLst>
            <pc:docMk/>
            <pc:sldMk cId="2818245166" sldId="3544"/>
            <ac:spMk id="14" creationId="{1B10F861-B8F1-49C7-BD58-EAB20CEE7F93}"/>
          </ac:spMkLst>
        </pc:spChg>
        <pc:spChg chg="add del">
          <ac:chgData name="Kleopatra Chatziprimou" userId="2fbd8a03-43aa-4b59-bc4a-fba02d79cc3c" providerId="ADAL" clId="{189F587D-23E9-487E-BF42-60DA632B8B89}" dt="2022-10-16T20:27:47.247" v="2159"/>
          <ac:spMkLst>
            <pc:docMk/>
            <pc:sldMk cId="2818245166" sldId="3544"/>
            <ac:spMk id="16" creationId="{61F6E425-22AB-4DA2-8FAC-58ADB58EF6C3}"/>
          </ac:spMkLst>
        </pc:spChg>
        <pc:picChg chg="add mod">
          <ac:chgData name="Kleopatra Chatziprimou" userId="2fbd8a03-43aa-4b59-bc4a-fba02d79cc3c" providerId="ADAL" clId="{189F587D-23E9-487E-BF42-60DA632B8B89}" dt="2022-10-15T22:20:48.386" v="1960" actId="26606"/>
          <ac:picMkLst>
            <pc:docMk/>
            <pc:sldMk cId="2818245166" sldId="3544"/>
            <ac:picMk id="5" creationId="{C86B5130-F54C-7F30-B211-79698AD83BB3}"/>
          </ac:picMkLst>
        </pc:picChg>
        <pc:picChg chg="add mod">
          <ac:chgData name="Kleopatra Chatziprimou" userId="2fbd8a03-43aa-4b59-bc4a-fba02d79cc3c" providerId="ADAL" clId="{189F587D-23E9-487E-BF42-60DA632B8B89}" dt="2022-10-15T22:20:48.386" v="1960" actId="26606"/>
          <ac:picMkLst>
            <pc:docMk/>
            <pc:sldMk cId="2818245166" sldId="3544"/>
            <ac:picMk id="7" creationId="{1CC84D5F-713B-CCC5-82B6-F28BB624DAD5}"/>
          </ac:picMkLst>
        </pc:picChg>
      </pc:sldChg>
      <pc:sldChg chg="modSp new del mod">
        <pc:chgData name="Kleopatra Chatziprimou" userId="2fbd8a03-43aa-4b59-bc4a-fba02d79cc3c" providerId="ADAL" clId="{189F587D-23E9-487E-BF42-60DA632B8B89}" dt="2022-10-15T21:59:41.705" v="1434" actId="2696"/>
        <pc:sldMkLst>
          <pc:docMk/>
          <pc:sldMk cId="2683158431" sldId="3545"/>
        </pc:sldMkLst>
        <pc:spChg chg="mod">
          <ac:chgData name="Kleopatra Chatziprimou" userId="2fbd8a03-43aa-4b59-bc4a-fba02d79cc3c" providerId="ADAL" clId="{189F587D-23E9-487E-BF42-60DA632B8B89}" dt="2022-10-15T21:23:52.828" v="617" actId="20577"/>
          <ac:spMkLst>
            <pc:docMk/>
            <pc:sldMk cId="2683158431" sldId="3545"/>
            <ac:spMk id="2" creationId="{09619E43-DA65-F8F3-DE4E-E4B81008A135}"/>
          </ac:spMkLst>
        </pc:spChg>
      </pc:sldChg>
      <pc:sldChg chg="modSp new del mod">
        <pc:chgData name="Kleopatra Chatziprimou" userId="2fbd8a03-43aa-4b59-bc4a-fba02d79cc3c" providerId="ADAL" clId="{189F587D-23E9-487E-BF42-60DA632B8B89}" dt="2022-10-15T22:21:02.680" v="1961" actId="2696"/>
        <pc:sldMkLst>
          <pc:docMk/>
          <pc:sldMk cId="2511934088" sldId="3546"/>
        </pc:sldMkLst>
        <pc:spChg chg="mod">
          <ac:chgData name="Kleopatra Chatziprimou" userId="2fbd8a03-43aa-4b59-bc4a-fba02d79cc3c" providerId="ADAL" clId="{189F587D-23E9-487E-BF42-60DA632B8B89}" dt="2022-10-15T21:25:51.789" v="643" actId="20577"/>
          <ac:spMkLst>
            <pc:docMk/>
            <pc:sldMk cId="2511934088" sldId="3546"/>
            <ac:spMk id="2" creationId="{FA116F6B-D4A2-DC02-1354-69B7467E6586}"/>
          </ac:spMkLst>
        </pc:spChg>
      </pc:sldChg>
      <pc:sldChg chg="addSp delSp modSp new mod setBg delDesignElem">
        <pc:chgData name="Kleopatra Chatziprimou" userId="2fbd8a03-43aa-4b59-bc4a-fba02d79cc3c" providerId="ADAL" clId="{189F587D-23E9-487E-BF42-60DA632B8B89}" dt="2022-10-16T20:32:17.699" v="2170"/>
        <pc:sldMkLst>
          <pc:docMk/>
          <pc:sldMk cId="322151748" sldId="3547"/>
        </pc:sldMkLst>
        <pc:spChg chg="mod">
          <ac:chgData name="Kleopatra Chatziprimou" userId="2fbd8a03-43aa-4b59-bc4a-fba02d79cc3c" providerId="ADAL" clId="{189F587D-23E9-487E-BF42-60DA632B8B89}" dt="2022-10-16T20:27:47.247" v="2159"/>
          <ac:spMkLst>
            <pc:docMk/>
            <pc:sldMk cId="322151748" sldId="3547"/>
            <ac:spMk id="2" creationId="{1345F976-A090-D948-82BE-71E9C0B7EE7B}"/>
          </ac:spMkLst>
        </pc:spChg>
        <pc:spChg chg="add del mod ord">
          <ac:chgData name="Kleopatra Chatziprimou" userId="2fbd8a03-43aa-4b59-bc4a-fba02d79cc3c" providerId="ADAL" clId="{189F587D-23E9-487E-BF42-60DA632B8B89}" dt="2022-10-16T20:27:47.247" v="2159"/>
          <ac:spMkLst>
            <pc:docMk/>
            <pc:sldMk cId="322151748" sldId="3547"/>
            <ac:spMk id="3" creationId="{7EBC5F53-65C6-08D7-278A-D1AF0AED7B97}"/>
          </ac:spMkLst>
        </pc:spChg>
        <pc:spChg chg="add del mod">
          <ac:chgData name="Kleopatra Chatziprimou" userId="2fbd8a03-43aa-4b59-bc4a-fba02d79cc3c" providerId="ADAL" clId="{189F587D-23E9-487E-BF42-60DA632B8B89}" dt="2022-10-15T21:51:55.028" v="1188"/>
          <ac:spMkLst>
            <pc:docMk/>
            <pc:sldMk cId="322151748" sldId="3547"/>
            <ac:spMk id="4" creationId="{AC9A2E70-0029-32A3-4993-B80CCD72C15C}"/>
          </ac:spMkLst>
        </pc:spChg>
        <pc:spChg chg="add del">
          <ac:chgData name="Kleopatra Chatziprimou" userId="2fbd8a03-43aa-4b59-bc4a-fba02d79cc3c" providerId="ADAL" clId="{189F587D-23E9-487E-BF42-60DA632B8B89}" dt="2022-10-15T21:52:15.934" v="1196"/>
          <ac:spMkLst>
            <pc:docMk/>
            <pc:sldMk cId="322151748" sldId="3547"/>
            <ac:spMk id="5" creationId="{B002B8BF-D4CD-FCAB-9C13-49592D460C9F}"/>
          </ac:spMkLst>
        </pc:spChg>
        <pc:spChg chg="add del">
          <ac:chgData name="Kleopatra Chatziprimou" userId="2fbd8a03-43aa-4b59-bc4a-fba02d79cc3c" providerId="ADAL" clId="{189F587D-23E9-487E-BF42-60DA632B8B89}" dt="2022-10-15T21:52:17.974" v="1198"/>
          <ac:spMkLst>
            <pc:docMk/>
            <pc:sldMk cId="322151748" sldId="3547"/>
            <ac:spMk id="6" creationId="{D885C88C-7DD3-D828-A11A-8CE85E0B0848}"/>
          </ac:spMkLst>
        </pc:spChg>
        <pc:spChg chg="add del">
          <ac:chgData name="Kleopatra Chatziprimou" userId="2fbd8a03-43aa-4b59-bc4a-fba02d79cc3c" providerId="ADAL" clId="{189F587D-23E9-487E-BF42-60DA632B8B89}" dt="2022-10-15T21:52:20.839" v="1203"/>
          <ac:spMkLst>
            <pc:docMk/>
            <pc:sldMk cId="322151748" sldId="3547"/>
            <ac:spMk id="7" creationId="{66E41A42-948E-9B0F-40CC-66F742BB64D7}"/>
          </ac:spMkLst>
        </pc:spChg>
        <pc:spChg chg="add del">
          <ac:chgData name="Kleopatra Chatziprimou" userId="2fbd8a03-43aa-4b59-bc4a-fba02d79cc3c" providerId="ADAL" clId="{189F587D-23E9-487E-BF42-60DA632B8B89}" dt="2022-10-15T21:52:26.004" v="1210"/>
          <ac:spMkLst>
            <pc:docMk/>
            <pc:sldMk cId="322151748" sldId="3547"/>
            <ac:spMk id="8" creationId="{A6DD83F6-5FE9-1A2F-05D5-83BDEDC31C4C}"/>
          </ac:spMkLst>
        </pc:spChg>
        <pc:spChg chg="add del">
          <ac:chgData name="Kleopatra Chatziprimou" userId="2fbd8a03-43aa-4b59-bc4a-fba02d79cc3c" providerId="ADAL" clId="{189F587D-23E9-487E-BF42-60DA632B8B89}" dt="2022-10-15T21:57:29.231" v="1419" actId="26606"/>
          <ac:spMkLst>
            <pc:docMk/>
            <pc:sldMk cId="322151748" sldId="3547"/>
            <ac:spMk id="10" creationId="{5DD103AA-7536-490B-973F-73CA63A7ED09}"/>
          </ac:spMkLst>
        </pc:spChg>
        <pc:spChg chg="add del">
          <ac:chgData name="Kleopatra Chatziprimou" userId="2fbd8a03-43aa-4b59-bc4a-fba02d79cc3c" providerId="ADAL" clId="{189F587D-23E9-487E-BF42-60DA632B8B89}" dt="2022-10-15T21:57:31.130" v="1421" actId="26606"/>
          <ac:spMkLst>
            <pc:docMk/>
            <pc:sldMk cId="322151748" sldId="3547"/>
            <ac:spMk id="12" creationId="{5DD103AA-7536-490B-973F-73CA63A7ED09}"/>
          </ac:spMkLst>
        </pc:spChg>
        <pc:spChg chg="add del">
          <ac:chgData name="Kleopatra Chatziprimou" userId="2fbd8a03-43aa-4b59-bc4a-fba02d79cc3c" providerId="ADAL" clId="{189F587D-23E9-487E-BF42-60DA632B8B89}" dt="2022-10-15T21:57:33.836" v="1423" actId="26606"/>
          <ac:spMkLst>
            <pc:docMk/>
            <pc:sldMk cId="322151748" sldId="3547"/>
            <ac:spMk id="15" creationId="{5DD103AA-7536-490B-973F-73CA63A7ED09}"/>
          </ac:spMkLst>
        </pc:spChg>
        <pc:spChg chg="add del">
          <ac:chgData name="Kleopatra Chatziprimou" userId="2fbd8a03-43aa-4b59-bc4a-fba02d79cc3c" providerId="ADAL" clId="{189F587D-23E9-487E-BF42-60DA632B8B89}" dt="2022-10-15T21:57:34.973" v="1425" actId="26606"/>
          <ac:spMkLst>
            <pc:docMk/>
            <pc:sldMk cId="322151748" sldId="3547"/>
            <ac:spMk id="18" creationId="{F618C080-A44E-4B0E-A4A2-E85574FEC7BA}"/>
          </ac:spMkLst>
        </pc:spChg>
        <pc:spChg chg="add del">
          <ac:chgData name="Kleopatra Chatziprimou" userId="2fbd8a03-43aa-4b59-bc4a-fba02d79cc3c" providerId="ADAL" clId="{189F587D-23E9-487E-BF42-60DA632B8B89}" dt="2022-10-15T21:57:43.068" v="1429" actId="26606"/>
          <ac:spMkLst>
            <pc:docMk/>
            <pc:sldMk cId="322151748" sldId="3547"/>
            <ac:spMk id="20" creationId="{FCEC2294-5A7B-45E5-9251-C1AA89F4ADCF}"/>
          </ac:spMkLst>
        </pc:spChg>
        <pc:spChg chg="add del">
          <ac:chgData name="Kleopatra Chatziprimou" userId="2fbd8a03-43aa-4b59-bc4a-fba02d79cc3c" providerId="ADAL" clId="{189F587D-23E9-487E-BF42-60DA632B8B89}" dt="2022-10-15T21:57:51.417" v="1431" actId="26606"/>
          <ac:spMkLst>
            <pc:docMk/>
            <pc:sldMk cId="322151748" sldId="3547"/>
            <ac:spMk id="22" creationId="{04812C46-200A-4DEB-A05E-3ED6C68C2387}"/>
          </ac:spMkLst>
        </pc:spChg>
        <pc:spChg chg="add del">
          <ac:chgData name="Kleopatra Chatziprimou" userId="2fbd8a03-43aa-4b59-bc4a-fba02d79cc3c" providerId="ADAL" clId="{189F587D-23E9-487E-BF42-60DA632B8B89}" dt="2022-10-15T21:57:51.417" v="1431" actId="26606"/>
          <ac:spMkLst>
            <pc:docMk/>
            <pc:sldMk cId="322151748" sldId="3547"/>
            <ac:spMk id="24" creationId="{D1EA859B-E555-4109-94F3-6700E046E008}"/>
          </ac:spMkLst>
        </pc:spChg>
        <pc:spChg chg="add del">
          <ac:chgData name="Kleopatra Chatziprimou" userId="2fbd8a03-43aa-4b59-bc4a-fba02d79cc3c" providerId="ADAL" clId="{189F587D-23E9-487E-BF42-60DA632B8B89}" dt="2022-10-16T20:27:47.247" v="2159"/>
          <ac:spMkLst>
            <pc:docMk/>
            <pc:sldMk cId="322151748" sldId="3547"/>
            <ac:spMk id="30" creationId="{5DD103AA-7536-490B-973F-73CA63A7ED09}"/>
          </ac:spMkLst>
        </pc:spChg>
        <pc:picChg chg="add del">
          <ac:chgData name="Kleopatra Chatziprimou" userId="2fbd8a03-43aa-4b59-bc4a-fba02d79cc3c" providerId="ADAL" clId="{189F587D-23E9-487E-BF42-60DA632B8B89}" dt="2022-10-15T21:57:29.231" v="1419" actId="26606"/>
          <ac:picMkLst>
            <pc:docMk/>
            <pc:sldMk cId="322151748" sldId="3547"/>
            <ac:picMk id="9" creationId="{E78D6BB8-586E-76CD-D3FF-9AFCB9B2E309}"/>
          </ac:picMkLst>
        </pc:picChg>
        <pc:picChg chg="add del">
          <ac:chgData name="Kleopatra Chatziprimou" userId="2fbd8a03-43aa-4b59-bc4a-fba02d79cc3c" providerId="ADAL" clId="{189F587D-23E9-487E-BF42-60DA632B8B89}" dt="2022-10-15T21:57:40.306" v="1427" actId="26606"/>
          <ac:picMkLst>
            <pc:docMk/>
            <pc:sldMk cId="322151748" sldId="3547"/>
            <ac:picMk id="11" creationId="{4BC1B0A1-F839-9DB0-DD10-AC93E803E2B7}"/>
          </ac:picMkLst>
        </pc:picChg>
        <pc:picChg chg="add del">
          <ac:chgData name="Kleopatra Chatziprimou" userId="2fbd8a03-43aa-4b59-bc4a-fba02d79cc3c" providerId="ADAL" clId="{189F587D-23E9-487E-BF42-60DA632B8B89}" dt="2022-10-15T21:57:31.130" v="1421" actId="26606"/>
          <ac:picMkLst>
            <pc:docMk/>
            <pc:sldMk cId="322151748" sldId="3547"/>
            <ac:picMk id="13" creationId="{C0AA64C8-C986-2508-E3B3-4ACB99917E70}"/>
          </ac:picMkLst>
        </pc:picChg>
        <pc:picChg chg="add del">
          <ac:chgData name="Kleopatra Chatziprimou" userId="2fbd8a03-43aa-4b59-bc4a-fba02d79cc3c" providerId="ADAL" clId="{189F587D-23E9-487E-BF42-60DA632B8B89}" dt="2022-10-15T21:57:33.836" v="1423" actId="26606"/>
          <ac:picMkLst>
            <pc:docMk/>
            <pc:sldMk cId="322151748" sldId="3547"/>
            <ac:picMk id="16" creationId="{52689341-9292-1181-4C3F-BF4D3BEC09BD}"/>
          </ac:picMkLst>
        </pc:picChg>
        <pc:picChg chg="add del">
          <ac:chgData name="Kleopatra Chatziprimou" userId="2fbd8a03-43aa-4b59-bc4a-fba02d79cc3c" providerId="ADAL" clId="{189F587D-23E9-487E-BF42-60DA632B8B89}" dt="2022-10-15T21:57:43.068" v="1429" actId="26606"/>
          <ac:picMkLst>
            <pc:docMk/>
            <pc:sldMk cId="322151748" sldId="3547"/>
            <ac:picMk id="17" creationId="{D27B5FB4-4313-8425-B4CF-FA4D55557075}"/>
          </ac:picMkLst>
        </pc:picChg>
        <pc:picChg chg="add del">
          <ac:chgData name="Kleopatra Chatziprimou" userId="2fbd8a03-43aa-4b59-bc4a-fba02d79cc3c" providerId="ADAL" clId="{189F587D-23E9-487E-BF42-60DA632B8B89}" dt="2022-10-15T21:57:34.973" v="1425" actId="26606"/>
          <ac:picMkLst>
            <pc:docMk/>
            <pc:sldMk cId="322151748" sldId="3547"/>
            <ac:picMk id="19" creationId="{E78D6BB8-586E-76CD-D3FF-9AFCB9B2E309}"/>
          </ac:picMkLst>
        </pc:picChg>
        <pc:picChg chg="add del">
          <ac:chgData name="Kleopatra Chatziprimou" userId="2fbd8a03-43aa-4b59-bc4a-fba02d79cc3c" providerId="ADAL" clId="{189F587D-23E9-487E-BF42-60DA632B8B89}" dt="2022-10-15T21:57:51.417" v="1431" actId="26606"/>
          <ac:picMkLst>
            <pc:docMk/>
            <pc:sldMk cId="322151748" sldId="3547"/>
            <ac:picMk id="23" creationId="{5B878A68-18EE-8985-51C0-0E0D3CBE8188}"/>
          </ac:picMkLst>
        </pc:picChg>
        <pc:picChg chg="add mod">
          <ac:chgData name="Kleopatra Chatziprimou" userId="2fbd8a03-43aa-4b59-bc4a-fba02d79cc3c" providerId="ADAL" clId="{189F587D-23E9-487E-BF42-60DA632B8B89}" dt="2022-10-15T21:58:07.408" v="1433" actId="26606"/>
          <ac:picMkLst>
            <pc:docMk/>
            <pc:sldMk cId="322151748" sldId="3547"/>
            <ac:picMk id="25" creationId="{9CB42052-8BBB-70D7-7026-539A1C522C62}"/>
          </ac:picMkLst>
        </pc:picChg>
        <pc:cxnChg chg="add del">
          <ac:chgData name="Kleopatra Chatziprimou" userId="2fbd8a03-43aa-4b59-bc4a-fba02d79cc3c" providerId="ADAL" clId="{189F587D-23E9-487E-BF42-60DA632B8B89}" dt="2022-10-15T21:57:40.306" v="1427" actId="26606"/>
          <ac:cxnSpMkLst>
            <pc:docMk/>
            <pc:sldMk cId="322151748" sldId="3547"/>
            <ac:cxnSpMk id="14" creationId="{A7F400EE-A8A5-48AF-B4D6-291B52C6F0B0}"/>
          </ac:cxnSpMkLst>
        </pc:cxnChg>
        <pc:cxnChg chg="add del">
          <ac:chgData name="Kleopatra Chatziprimou" userId="2fbd8a03-43aa-4b59-bc4a-fba02d79cc3c" providerId="ADAL" clId="{189F587D-23E9-487E-BF42-60DA632B8B89}" dt="2022-10-15T21:57:43.068" v="1429" actId="26606"/>
          <ac:cxnSpMkLst>
            <pc:docMk/>
            <pc:sldMk cId="322151748" sldId="3547"/>
            <ac:cxnSpMk id="21" creationId="{67182200-4859-4C8D-BCBB-55B245C28BA3}"/>
          </ac:cxnSpMkLst>
        </pc:cxnChg>
      </pc:sldChg>
      <pc:sldChg chg="addSp delSp modSp new mod setBg delDesignElem">
        <pc:chgData name="Kleopatra Chatziprimou" userId="2fbd8a03-43aa-4b59-bc4a-fba02d79cc3c" providerId="ADAL" clId="{189F587D-23E9-487E-BF42-60DA632B8B89}" dt="2022-10-16T20:32:17.699" v="2170"/>
        <pc:sldMkLst>
          <pc:docMk/>
          <pc:sldMk cId="1121439508" sldId="3548"/>
        </pc:sldMkLst>
        <pc:spChg chg="mod">
          <ac:chgData name="Kleopatra Chatziprimou" userId="2fbd8a03-43aa-4b59-bc4a-fba02d79cc3c" providerId="ADAL" clId="{189F587D-23E9-487E-BF42-60DA632B8B89}" dt="2022-10-16T20:27:47.247" v="2159"/>
          <ac:spMkLst>
            <pc:docMk/>
            <pc:sldMk cId="1121439508" sldId="3548"/>
            <ac:spMk id="2" creationId="{8047F28D-3153-4385-AE98-58931922233D}"/>
          </ac:spMkLst>
        </pc:spChg>
        <pc:spChg chg="add del mod">
          <ac:chgData name="Kleopatra Chatziprimou" userId="2fbd8a03-43aa-4b59-bc4a-fba02d79cc3c" providerId="ADAL" clId="{189F587D-23E9-487E-BF42-60DA632B8B89}" dt="2022-10-16T20:27:47.247" v="2159"/>
          <ac:spMkLst>
            <pc:docMk/>
            <pc:sldMk cId="1121439508" sldId="3548"/>
            <ac:spMk id="3" creationId="{5F3FECFA-B0C5-1678-72AD-0C4D028ECDB4}"/>
          </ac:spMkLst>
        </pc:spChg>
        <pc:spChg chg="add del">
          <ac:chgData name="Kleopatra Chatziprimou" userId="2fbd8a03-43aa-4b59-bc4a-fba02d79cc3c" providerId="ADAL" clId="{189F587D-23E9-487E-BF42-60DA632B8B89}" dt="2022-10-15T22:10:38.202" v="1556" actId="26606"/>
          <ac:spMkLst>
            <pc:docMk/>
            <pc:sldMk cId="1121439508" sldId="3548"/>
            <ac:spMk id="10" creationId="{B50AB553-2A96-4A92-96F2-93548E096954}"/>
          </ac:spMkLst>
        </pc:spChg>
        <pc:spChg chg="add del">
          <ac:chgData name="Kleopatra Chatziprimou" userId="2fbd8a03-43aa-4b59-bc4a-fba02d79cc3c" providerId="ADAL" clId="{189F587D-23E9-487E-BF42-60DA632B8B89}" dt="2022-10-15T22:10:48.131" v="1558" actId="26606"/>
          <ac:spMkLst>
            <pc:docMk/>
            <pc:sldMk cId="1121439508" sldId="3548"/>
            <ac:spMk id="12" creationId="{5F3FECFA-B0C5-1678-72AD-0C4D028ECDB4}"/>
          </ac:spMkLst>
        </pc:spChg>
        <pc:spChg chg="add del">
          <ac:chgData name="Kleopatra Chatziprimou" userId="2fbd8a03-43aa-4b59-bc4a-fba02d79cc3c" providerId="ADAL" clId="{189F587D-23E9-487E-BF42-60DA632B8B89}" dt="2022-10-16T20:27:47.247" v="2159"/>
          <ac:spMkLst>
            <pc:docMk/>
            <pc:sldMk cId="1121439508" sldId="3548"/>
            <ac:spMk id="3079" creationId="{0E3596DD-156A-473E-9BB3-C6A29F7574E9}"/>
          </ac:spMkLst>
        </pc:spChg>
        <pc:spChg chg="add del">
          <ac:chgData name="Kleopatra Chatziprimou" userId="2fbd8a03-43aa-4b59-bc4a-fba02d79cc3c" providerId="ADAL" clId="{189F587D-23E9-487E-BF42-60DA632B8B89}" dt="2022-10-16T20:27:47.247" v="2159"/>
          <ac:spMkLst>
            <pc:docMk/>
            <pc:sldMk cId="1121439508" sldId="3548"/>
            <ac:spMk id="3081" creationId="{2C46C4D6-C474-4E92-B52E-944C1118F7B6}"/>
          </ac:spMkLst>
        </pc:spChg>
        <pc:graphicFrameChg chg="add del">
          <ac:chgData name="Kleopatra Chatziprimou" userId="2fbd8a03-43aa-4b59-bc4a-fba02d79cc3c" providerId="ADAL" clId="{189F587D-23E9-487E-BF42-60DA632B8B89}" dt="2022-10-15T22:10:38.202" v="1556" actId="26606"/>
          <ac:graphicFrameMkLst>
            <pc:docMk/>
            <pc:sldMk cId="1121439508" sldId="3548"/>
            <ac:graphicFrameMk id="5" creationId="{4156E84E-4F20-FE82-8C42-3E64A5318D5C}"/>
          </ac:graphicFrameMkLst>
        </pc:graphicFrameChg>
        <pc:picChg chg="add del">
          <ac:chgData name="Kleopatra Chatziprimou" userId="2fbd8a03-43aa-4b59-bc4a-fba02d79cc3c" providerId="ADAL" clId="{189F587D-23E9-487E-BF42-60DA632B8B89}" dt="2022-10-15T22:10:38.202" v="1556" actId="26606"/>
          <ac:picMkLst>
            <pc:docMk/>
            <pc:sldMk cId="1121439508" sldId="3548"/>
            <ac:picMk id="6" creationId="{8F15F454-DF28-99D2-4808-A863FF697EF0}"/>
          </ac:picMkLst>
        </pc:picChg>
        <pc:picChg chg="add del">
          <ac:chgData name="Kleopatra Chatziprimou" userId="2fbd8a03-43aa-4b59-bc4a-fba02d79cc3c" providerId="ADAL" clId="{189F587D-23E9-487E-BF42-60DA632B8B89}" dt="2022-10-15T22:10:48.131" v="1558" actId="26606"/>
          <ac:picMkLst>
            <pc:docMk/>
            <pc:sldMk cId="1121439508" sldId="3548"/>
            <ac:picMk id="13" creationId="{E880810E-5780-C724-0AC3-B6CE9187D7C7}"/>
          </ac:picMkLst>
        </pc:picChg>
        <pc:picChg chg="add mod">
          <ac:chgData name="Kleopatra Chatziprimou" userId="2fbd8a03-43aa-4b59-bc4a-fba02d79cc3c" providerId="ADAL" clId="{189F587D-23E9-487E-BF42-60DA632B8B89}" dt="2022-10-15T22:12:06.514" v="1562" actId="26606"/>
          <ac:picMkLst>
            <pc:docMk/>
            <pc:sldMk cId="1121439508" sldId="3548"/>
            <ac:picMk id="3074" creationId="{7E83BE4A-B8C1-DFE1-763C-C414F7557288}"/>
          </ac:picMkLst>
        </pc:picChg>
      </pc:sldChg>
      <pc:sldChg chg="addSp delSp modSp new del mod modMedia setBg modClrScheme delAnim delDesignElem chgLayout">
        <pc:chgData name="Kleopatra Chatziprimou" userId="2fbd8a03-43aa-4b59-bc4a-fba02d79cc3c" providerId="ADAL" clId="{189F587D-23E9-487E-BF42-60DA632B8B89}" dt="2022-10-15T22:28:56.886" v="2025" actId="2696"/>
        <pc:sldMkLst>
          <pc:docMk/>
          <pc:sldMk cId="3272780598" sldId="3549"/>
        </pc:sldMkLst>
        <pc:spChg chg="del mod">
          <ac:chgData name="Kleopatra Chatziprimou" userId="2fbd8a03-43aa-4b59-bc4a-fba02d79cc3c" providerId="ADAL" clId="{189F587D-23E9-487E-BF42-60DA632B8B89}" dt="2022-10-15T22:26:02.770" v="2000" actId="700"/>
          <ac:spMkLst>
            <pc:docMk/>
            <pc:sldMk cId="3272780598" sldId="3549"/>
            <ac:spMk id="2" creationId="{94ED9F79-8643-E29F-484B-3FA2967B0509}"/>
          </ac:spMkLst>
        </pc:spChg>
        <pc:spChg chg="del">
          <ac:chgData name="Kleopatra Chatziprimou" userId="2fbd8a03-43aa-4b59-bc4a-fba02d79cc3c" providerId="ADAL" clId="{189F587D-23E9-487E-BF42-60DA632B8B89}" dt="2022-10-15T22:26:02.770" v="2000" actId="700"/>
          <ac:spMkLst>
            <pc:docMk/>
            <pc:sldMk cId="3272780598" sldId="3549"/>
            <ac:spMk id="3" creationId="{22BEB79A-6533-9483-6CB9-0736923CCA73}"/>
          </ac:spMkLst>
        </pc:spChg>
        <pc:spChg chg="add del mod ord">
          <ac:chgData name="Kleopatra Chatziprimou" userId="2fbd8a03-43aa-4b59-bc4a-fba02d79cc3c" providerId="ADAL" clId="{189F587D-23E9-487E-BF42-60DA632B8B89}" dt="2022-10-15T22:26:14.188" v="2001" actId="700"/>
          <ac:spMkLst>
            <pc:docMk/>
            <pc:sldMk cId="3272780598" sldId="3549"/>
            <ac:spMk id="4" creationId="{84D8B409-700D-263A-5E0C-AA9FCBA85721}"/>
          </ac:spMkLst>
        </pc:spChg>
        <pc:spChg chg="add del mod ord">
          <ac:chgData name="Kleopatra Chatziprimou" userId="2fbd8a03-43aa-4b59-bc4a-fba02d79cc3c" providerId="ADAL" clId="{189F587D-23E9-487E-BF42-60DA632B8B89}" dt="2022-10-15T22:26:14.188" v="2001" actId="700"/>
          <ac:spMkLst>
            <pc:docMk/>
            <pc:sldMk cId="3272780598" sldId="3549"/>
            <ac:spMk id="5" creationId="{CC1EE12F-F0BC-807B-95F7-DBCDB643810C}"/>
          </ac:spMkLst>
        </pc:spChg>
        <pc:spChg chg="add mod ord">
          <ac:chgData name="Kleopatra Chatziprimou" userId="2fbd8a03-43aa-4b59-bc4a-fba02d79cc3c" providerId="ADAL" clId="{189F587D-23E9-487E-BF42-60DA632B8B89}" dt="2022-10-15T22:27:30.984" v="2023" actId="700"/>
          <ac:spMkLst>
            <pc:docMk/>
            <pc:sldMk cId="3272780598" sldId="3549"/>
            <ac:spMk id="6" creationId="{2727504B-AE38-D72E-6288-31D57998633D}"/>
          </ac:spMkLst>
        </pc:spChg>
        <pc:spChg chg="add del mod ord">
          <ac:chgData name="Kleopatra Chatziprimou" userId="2fbd8a03-43aa-4b59-bc4a-fba02d79cc3c" providerId="ADAL" clId="{189F587D-23E9-487E-BF42-60DA632B8B89}" dt="2022-10-15T22:26:37.123" v="2015" actId="700"/>
          <ac:spMkLst>
            <pc:docMk/>
            <pc:sldMk cId="3272780598" sldId="3549"/>
            <ac:spMk id="7" creationId="{DFD5D827-CA4D-C359-3224-A631AFEA3D12}"/>
          </ac:spMkLst>
        </pc:spChg>
        <pc:spChg chg="add del mod ord">
          <ac:chgData name="Kleopatra Chatziprimou" userId="2fbd8a03-43aa-4b59-bc4a-fba02d79cc3c" providerId="ADAL" clId="{189F587D-23E9-487E-BF42-60DA632B8B89}" dt="2022-10-15T22:27:30.984" v="2023" actId="700"/>
          <ac:spMkLst>
            <pc:docMk/>
            <pc:sldMk cId="3272780598" sldId="3549"/>
            <ac:spMk id="8" creationId="{57AF3C5D-39C7-F976-33F1-3835FE58C472}"/>
          </ac:spMkLst>
        </pc:spChg>
        <pc:spChg chg="add del mod ord">
          <ac:chgData name="Kleopatra Chatziprimou" userId="2fbd8a03-43aa-4b59-bc4a-fba02d79cc3c" providerId="ADAL" clId="{189F587D-23E9-487E-BF42-60DA632B8B89}" dt="2022-10-15T22:27:30.984" v="2023" actId="700"/>
          <ac:spMkLst>
            <pc:docMk/>
            <pc:sldMk cId="3272780598" sldId="3549"/>
            <ac:spMk id="9" creationId="{7BDFA413-DA71-51EE-E8B0-D9A5EBC5AAC7}"/>
          </ac:spMkLst>
        </pc:spChg>
        <pc:spChg chg="add del mod ord">
          <ac:chgData name="Kleopatra Chatziprimou" userId="2fbd8a03-43aa-4b59-bc4a-fba02d79cc3c" providerId="ADAL" clId="{189F587D-23E9-487E-BF42-60DA632B8B89}" dt="2022-10-15T22:27:28.276" v="2021" actId="700"/>
          <ac:spMkLst>
            <pc:docMk/>
            <pc:sldMk cId="3272780598" sldId="3549"/>
            <ac:spMk id="10" creationId="{04EA5FFF-04DD-BB44-317C-B5C554C08BE0}"/>
          </ac:spMkLst>
        </pc:spChg>
        <pc:spChg chg="add del">
          <ac:chgData name="Kleopatra Chatziprimou" userId="2fbd8a03-43aa-4b59-bc4a-fba02d79cc3c" providerId="ADAL" clId="{189F587D-23E9-487E-BF42-60DA632B8B89}" dt="2022-10-15T22:27:28.842" v="2022" actId="26606"/>
          <ac:spMkLst>
            <pc:docMk/>
            <pc:sldMk cId="3272780598" sldId="3549"/>
            <ac:spMk id="15" creationId="{C1DD1A8A-57D5-4A81-AD04-532B043C5611}"/>
          </ac:spMkLst>
        </pc:spChg>
        <pc:spChg chg="add del">
          <ac:chgData name="Kleopatra Chatziprimou" userId="2fbd8a03-43aa-4b59-bc4a-fba02d79cc3c" providerId="ADAL" clId="{189F587D-23E9-487E-BF42-60DA632B8B89}" dt="2022-10-15T22:27:28.842" v="2022" actId="26606"/>
          <ac:spMkLst>
            <pc:docMk/>
            <pc:sldMk cId="3272780598" sldId="3549"/>
            <ac:spMk id="17" creationId="{007891EC-4501-44ED-A8C8-B11B6DB767AB}"/>
          </ac:spMkLst>
        </pc:spChg>
        <pc:picChg chg="add del mod">
          <ac:chgData name="Kleopatra Chatziprimou" userId="2fbd8a03-43aa-4b59-bc4a-fba02d79cc3c" providerId="ADAL" clId="{189F587D-23E9-487E-BF42-60DA632B8B89}" dt="2022-10-15T22:27:28.842" v="2022" actId="26606"/>
          <ac:picMkLst>
            <pc:docMk/>
            <pc:sldMk cId="3272780598" sldId="3549"/>
            <ac:picMk id="11" creationId="{A1332C9A-90F3-F844-892A-A8688D22C1AD}"/>
          </ac:picMkLst>
        </pc:picChg>
      </pc:sldChg>
      <pc:sldChg chg="add del modTransition">
        <pc:chgData name="Kleopatra Chatziprimou" userId="2fbd8a03-43aa-4b59-bc4a-fba02d79cc3c" providerId="ADAL" clId="{189F587D-23E9-487E-BF42-60DA632B8B89}" dt="2022-10-15T20:29:19.194" v="409"/>
        <pc:sldMkLst>
          <pc:docMk/>
          <pc:sldMk cId="2699056646" sldId="2123258873"/>
        </pc:sldMkLst>
      </pc:sldChg>
      <pc:sldChg chg="addSp delSp modSp add mod chgLayout">
        <pc:chgData name="Kleopatra Chatziprimou" userId="2fbd8a03-43aa-4b59-bc4a-fba02d79cc3c" providerId="ADAL" clId="{189F587D-23E9-487E-BF42-60DA632B8B89}" dt="2022-10-17T20:38:48.881" v="3178" actId="20577"/>
        <pc:sldMkLst>
          <pc:docMk/>
          <pc:sldMk cId="618486226" sldId="2123258884"/>
        </pc:sldMkLst>
        <pc:spChg chg="mod ord">
          <ac:chgData name="Kleopatra Chatziprimou" userId="2fbd8a03-43aa-4b59-bc4a-fba02d79cc3c" providerId="ADAL" clId="{189F587D-23E9-487E-BF42-60DA632B8B89}" dt="2022-10-17T20:38:48.881" v="3178" actId="20577"/>
          <ac:spMkLst>
            <pc:docMk/>
            <pc:sldMk cId="618486226" sldId="2123258884"/>
            <ac:spMk id="2" creationId="{3747515E-F606-4CF3-BFB8-C7AD65AD4156}"/>
          </ac:spMkLst>
        </pc:spChg>
        <pc:spChg chg="add del mod ord">
          <ac:chgData name="Kleopatra Chatziprimou" userId="2fbd8a03-43aa-4b59-bc4a-fba02d79cc3c" providerId="ADAL" clId="{189F587D-23E9-487E-BF42-60DA632B8B89}" dt="2022-10-15T22:29:08.320" v="2028" actId="700"/>
          <ac:spMkLst>
            <pc:docMk/>
            <pc:sldMk cId="618486226" sldId="2123258884"/>
            <ac:spMk id="3" creationId="{B2B22F37-C227-BA06-8935-4E3300912587}"/>
          </ac:spMkLst>
        </pc:spChg>
      </pc:sldChg>
      <pc:sldChg chg="addSp delSp modSp new mod setBg">
        <pc:chgData name="Kleopatra Chatziprimou" userId="2fbd8a03-43aa-4b59-bc4a-fba02d79cc3c" providerId="ADAL" clId="{189F587D-23E9-487E-BF42-60DA632B8B89}" dt="2022-10-17T22:36:08.586" v="3842" actId="113"/>
        <pc:sldMkLst>
          <pc:docMk/>
          <pc:sldMk cId="1571816133" sldId="2123258885"/>
        </pc:sldMkLst>
        <pc:spChg chg="mod">
          <ac:chgData name="Kleopatra Chatziprimou" userId="2fbd8a03-43aa-4b59-bc4a-fba02d79cc3c" providerId="ADAL" clId="{189F587D-23E9-487E-BF42-60DA632B8B89}" dt="2022-10-17T22:35:47.843" v="3838" actId="26606"/>
          <ac:spMkLst>
            <pc:docMk/>
            <pc:sldMk cId="1571816133" sldId="2123258885"/>
            <ac:spMk id="2" creationId="{E7B3CF07-E80B-DDF9-0A7A-AFAE71B9D083}"/>
          </ac:spMkLst>
        </pc:spChg>
        <pc:spChg chg="add del mod">
          <ac:chgData name="Kleopatra Chatziprimou" userId="2fbd8a03-43aa-4b59-bc4a-fba02d79cc3c" providerId="ADAL" clId="{189F587D-23E9-487E-BF42-60DA632B8B89}" dt="2022-10-17T22:35:47.843" v="3838" actId="26606"/>
          <ac:spMkLst>
            <pc:docMk/>
            <pc:sldMk cId="1571816133" sldId="2123258885"/>
            <ac:spMk id="3" creationId="{3317F5A3-5ECE-B40F-CEE3-E8E5565043F0}"/>
          </ac:spMkLst>
        </pc:spChg>
        <pc:spChg chg="add">
          <ac:chgData name="Kleopatra Chatziprimou" userId="2fbd8a03-43aa-4b59-bc4a-fba02d79cc3c" providerId="ADAL" clId="{189F587D-23E9-487E-BF42-60DA632B8B89}" dt="2022-10-17T22:35:47.843" v="3838" actId="26606"/>
          <ac:spMkLst>
            <pc:docMk/>
            <pc:sldMk cId="1571816133" sldId="2123258885"/>
            <ac:spMk id="8" creationId="{A5F185B5-6FB4-45DC-9AE7-F7A26BD7E782}"/>
          </ac:spMkLst>
        </pc:spChg>
        <pc:spChg chg="add del">
          <ac:chgData name="Kleopatra Chatziprimou" userId="2fbd8a03-43aa-4b59-bc4a-fba02d79cc3c" providerId="ADAL" clId="{189F587D-23E9-487E-BF42-60DA632B8B89}" dt="2022-10-17T22:35:30.096" v="3835" actId="26606"/>
          <ac:spMkLst>
            <pc:docMk/>
            <pc:sldMk cId="1571816133" sldId="2123258885"/>
            <ac:spMk id="10" creationId="{B50AB553-2A96-4A92-96F2-93548E096954}"/>
          </ac:spMkLst>
        </pc:spChg>
        <pc:spChg chg="add del">
          <ac:chgData name="Kleopatra Chatziprimou" userId="2fbd8a03-43aa-4b59-bc4a-fba02d79cc3c" providerId="ADAL" clId="{189F587D-23E9-487E-BF42-60DA632B8B89}" dt="2022-10-17T22:35:47.828" v="3837" actId="26606"/>
          <ac:spMkLst>
            <pc:docMk/>
            <pc:sldMk cId="1571816133" sldId="2123258885"/>
            <ac:spMk id="12" creationId="{3317F5A3-5ECE-B40F-CEE3-E8E5565043F0}"/>
          </ac:spMkLst>
        </pc:spChg>
        <pc:spChg chg="add">
          <ac:chgData name="Kleopatra Chatziprimou" userId="2fbd8a03-43aa-4b59-bc4a-fba02d79cc3c" providerId="ADAL" clId="{189F587D-23E9-487E-BF42-60DA632B8B89}" dt="2022-10-17T22:35:47.843" v="3838" actId="26606"/>
          <ac:spMkLst>
            <pc:docMk/>
            <pc:sldMk cId="1571816133" sldId="2123258885"/>
            <ac:spMk id="15" creationId="{EA5B116B-4263-41E0-B09F-AAFE919C0971}"/>
          </ac:spMkLst>
        </pc:spChg>
        <pc:spChg chg="add mod">
          <ac:chgData name="Kleopatra Chatziprimou" userId="2fbd8a03-43aa-4b59-bc4a-fba02d79cc3c" providerId="ADAL" clId="{189F587D-23E9-487E-BF42-60DA632B8B89}" dt="2022-10-17T22:36:08.586" v="3842" actId="113"/>
          <ac:spMkLst>
            <pc:docMk/>
            <pc:sldMk cId="1571816133" sldId="2123258885"/>
            <ac:spMk id="16" creationId="{3317F5A3-5ECE-B40F-CEE3-E8E5565043F0}"/>
          </ac:spMkLst>
        </pc:spChg>
        <pc:graphicFrameChg chg="add del">
          <ac:chgData name="Kleopatra Chatziprimou" userId="2fbd8a03-43aa-4b59-bc4a-fba02d79cc3c" providerId="ADAL" clId="{189F587D-23E9-487E-BF42-60DA632B8B89}" dt="2022-10-17T22:35:30.096" v="3835" actId="26606"/>
          <ac:graphicFrameMkLst>
            <pc:docMk/>
            <pc:sldMk cId="1571816133" sldId="2123258885"/>
            <ac:graphicFrameMk id="5" creationId="{5F2E7464-5ED6-A99B-0D43-836932851CD4}"/>
          </ac:graphicFrameMkLst>
        </pc:graphicFrameChg>
        <pc:picChg chg="add del">
          <ac:chgData name="Kleopatra Chatziprimou" userId="2fbd8a03-43aa-4b59-bc4a-fba02d79cc3c" providerId="ADAL" clId="{189F587D-23E9-487E-BF42-60DA632B8B89}" dt="2022-10-17T22:35:30.096" v="3835" actId="26606"/>
          <ac:picMkLst>
            <pc:docMk/>
            <pc:sldMk cId="1571816133" sldId="2123258885"/>
            <ac:picMk id="6" creationId="{784F3280-8142-AE4D-3386-2789F26E5211}"/>
          </ac:picMkLst>
        </pc:picChg>
        <pc:picChg chg="add del">
          <ac:chgData name="Kleopatra Chatziprimou" userId="2fbd8a03-43aa-4b59-bc4a-fba02d79cc3c" providerId="ADAL" clId="{189F587D-23E9-487E-BF42-60DA632B8B89}" dt="2022-10-17T22:35:47.828" v="3837" actId="26606"/>
          <ac:picMkLst>
            <pc:docMk/>
            <pc:sldMk cId="1571816133" sldId="2123258885"/>
            <ac:picMk id="13" creationId="{9BEF0DF9-AC83-2FF6-68D2-FE4D5C8A1E3E}"/>
          </ac:picMkLst>
        </pc:picChg>
        <pc:cxnChg chg="add del">
          <ac:chgData name="Kleopatra Chatziprimou" userId="2fbd8a03-43aa-4b59-bc4a-fba02d79cc3c" providerId="ADAL" clId="{189F587D-23E9-487E-BF42-60DA632B8B89}" dt="2022-10-17T22:35:47.828" v="3837" actId="26606"/>
          <ac:cxnSpMkLst>
            <pc:docMk/>
            <pc:sldMk cId="1571816133" sldId="2123258885"/>
            <ac:cxnSpMk id="9" creationId="{A7F400EE-A8A5-48AF-B4D6-291B52C6F0B0}"/>
          </ac:cxnSpMkLst>
        </pc:cxnChg>
        <pc:cxnChg chg="add">
          <ac:chgData name="Kleopatra Chatziprimou" userId="2fbd8a03-43aa-4b59-bc4a-fba02d79cc3c" providerId="ADAL" clId="{189F587D-23E9-487E-BF42-60DA632B8B89}" dt="2022-10-17T22:35:47.843" v="3838" actId="26606"/>
          <ac:cxnSpMkLst>
            <pc:docMk/>
            <pc:sldMk cId="1571816133" sldId="2123258885"/>
            <ac:cxnSpMk id="14" creationId="{A6C6FECB-D48F-4DB7-A7B4-3A9E377B13CB}"/>
          </ac:cxnSpMkLst>
        </pc:cxnChg>
        <pc:cxnChg chg="add">
          <ac:chgData name="Kleopatra Chatziprimou" userId="2fbd8a03-43aa-4b59-bc4a-fba02d79cc3c" providerId="ADAL" clId="{189F587D-23E9-487E-BF42-60DA632B8B89}" dt="2022-10-17T22:35:47.843" v="3838" actId="26606"/>
          <ac:cxnSpMkLst>
            <pc:docMk/>
            <pc:sldMk cId="1571816133" sldId="2123258885"/>
            <ac:cxnSpMk id="17" creationId="{B5F2DA1D-C1F2-44D4-8BB3-F29B9DD0B2F9}"/>
          </ac:cxnSpMkLst>
        </pc:cxnChg>
      </pc:sldChg>
      <pc:sldChg chg="modSp add mod ord">
        <pc:chgData name="Kleopatra Chatziprimou" userId="2fbd8a03-43aa-4b59-bc4a-fba02d79cc3c" providerId="ADAL" clId="{189F587D-23E9-487E-BF42-60DA632B8B89}" dt="2022-10-15T22:31:23.669" v="2070" actId="20577"/>
        <pc:sldMkLst>
          <pc:docMk/>
          <pc:sldMk cId="2154665047" sldId="2123258886"/>
        </pc:sldMkLst>
        <pc:spChg chg="mod">
          <ac:chgData name="Kleopatra Chatziprimou" userId="2fbd8a03-43aa-4b59-bc4a-fba02d79cc3c" providerId="ADAL" clId="{189F587D-23E9-487E-BF42-60DA632B8B89}" dt="2022-10-15T22:31:23.669" v="2070" actId="20577"/>
          <ac:spMkLst>
            <pc:docMk/>
            <pc:sldMk cId="2154665047" sldId="2123258886"/>
            <ac:spMk id="2" creationId="{3747515E-F606-4CF3-BFB8-C7AD65AD4156}"/>
          </ac:spMkLst>
        </pc:spChg>
      </pc:sldChg>
      <pc:sldChg chg="modSp add mod ord">
        <pc:chgData name="Kleopatra Chatziprimou" userId="2fbd8a03-43aa-4b59-bc4a-fba02d79cc3c" providerId="ADAL" clId="{189F587D-23E9-487E-BF42-60DA632B8B89}" dt="2022-10-17T22:30:13.720" v="3507" actId="207"/>
        <pc:sldMkLst>
          <pc:docMk/>
          <pc:sldMk cId="2021009000" sldId="2123258887"/>
        </pc:sldMkLst>
        <pc:spChg chg="mod">
          <ac:chgData name="Kleopatra Chatziprimou" userId="2fbd8a03-43aa-4b59-bc4a-fba02d79cc3c" providerId="ADAL" clId="{189F587D-23E9-487E-BF42-60DA632B8B89}" dt="2022-10-17T22:30:13.720" v="3507" actId="207"/>
          <ac:spMkLst>
            <pc:docMk/>
            <pc:sldMk cId="2021009000" sldId="2123258887"/>
            <ac:spMk id="2" creationId="{3747515E-F606-4CF3-BFB8-C7AD65AD4156}"/>
          </ac:spMkLst>
        </pc:spChg>
      </pc:sldChg>
      <pc:sldChg chg="addSp delSp modSp new mod">
        <pc:chgData name="Kleopatra Chatziprimou" userId="2fbd8a03-43aa-4b59-bc4a-fba02d79cc3c" providerId="ADAL" clId="{189F587D-23E9-487E-BF42-60DA632B8B89}" dt="2022-10-16T20:32:32.670" v="2174" actId="1076"/>
        <pc:sldMkLst>
          <pc:docMk/>
          <pc:sldMk cId="1292112449" sldId="2123258888"/>
        </pc:sldMkLst>
        <pc:spChg chg="mod">
          <ac:chgData name="Kleopatra Chatziprimou" userId="2fbd8a03-43aa-4b59-bc4a-fba02d79cc3c" providerId="ADAL" clId="{189F587D-23E9-487E-BF42-60DA632B8B89}" dt="2022-10-16T20:27:47.247" v="2159"/>
          <ac:spMkLst>
            <pc:docMk/>
            <pc:sldMk cId="1292112449" sldId="2123258888"/>
            <ac:spMk id="2" creationId="{9DCB63DF-2308-45DC-A9FA-D255BA2770F5}"/>
          </ac:spMkLst>
        </pc:spChg>
        <pc:spChg chg="del mod">
          <ac:chgData name="Kleopatra Chatziprimou" userId="2fbd8a03-43aa-4b59-bc4a-fba02d79cc3c" providerId="ADAL" clId="{189F587D-23E9-487E-BF42-60DA632B8B89}" dt="2022-10-16T20:23:51.495" v="2142" actId="22"/>
          <ac:spMkLst>
            <pc:docMk/>
            <pc:sldMk cId="1292112449" sldId="2123258888"/>
            <ac:spMk id="3" creationId="{84791B01-097B-D0E8-2860-1B85A470DDB6}"/>
          </ac:spMkLst>
        </pc:spChg>
        <pc:picChg chg="add mod ord">
          <ac:chgData name="Kleopatra Chatziprimou" userId="2fbd8a03-43aa-4b59-bc4a-fba02d79cc3c" providerId="ADAL" clId="{189F587D-23E9-487E-BF42-60DA632B8B89}" dt="2022-10-16T20:32:32.670" v="2174" actId="1076"/>
          <ac:picMkLst>
            <pc:docMk/>
            <pc:sldMk cId="1292112449" sldId="2123258888"/>
            <ac:picMk id="5" creationId="{2BB32D29-B3AF-7CE1-B275-D09D377E93AF}"/>
          </ac:picMkLst>
        </pc:picChg>
        <pc:picChg chg="add mod">
          <ac:chgData name="Kleopatra Chatziprimou" userId="2fbd8a03-43aa-4b59-bc4a-fba02d79cc3c" providerId="ADAL" clId="{189F587D-23E9-487E-BF42-60DA632B8B89}" dt="2022-10-16T20:32:28.109" v="2172" actId="1076"/>
          <ac:picMkLst>
            <pc:docMk/>
            <pc:sldMk cId="1292112449" sldId="2123258888"/>
            <ac:picMk id="7" creationId="{18E14C53-64EE-8922-6B0B-CF4938377CAF}"/>
          </ac:picMkLst>
        </pc:picChg>
      </pc:sldChg>
      <pc:sldChg chg="addSp delSp modSp new mod setBg">
        <pc:chgData name="Kleopatra Chatziprimou" userId="2fbd8a03-43aa-4b59-bc4a-fba02d79cc3c" providerId="ADAL" clId="{189F587D-23E9-487E-BF42-60DA632B8B89}" dt="2022-10-17T22:26:49.497" v="3198" actId="962"/>
        <pc:sldMkLst>
          <pc:docMk/>
          <pc:sldMk cId="233056001" sldId="2123258889"/>
        </pc:sldMkLst>
        <pc:spChg chg="mod ord">
          <ac:chgData name="Kleopatra Chatziprimou" userId="2fbd8a03-43aa-4b59-bc4a-fba02d79cc3c" providerId="ADAL" clId="{189F587D-23E9-487E-BF42-60DA632B8B89}" dt="2022-10-17T22:26:41.420" v="3194" actId="26606"/>
          <ac:spMkLst>
            <pc:docMk/>
            <pc:sldMk cId="233056001" sldId="2123258889"/>
            <ac:spMk id="2" creationId="{50D771CB-8CE8-4C92-B436-F6886C1EB5E7}"/>
          </ac:spMkLst>
        </pc:spChg>
        <pc:spChg chg="del">
          <ac:chgData name="Kleopatra Chatziprimou" userId="2fbd8a03-43aa-4b59-bc4a-fba02d79cc3c" providerId="ADAL" clId="{189F587D-23E9-487E-BF42-60DA632B8B89}" dt="2022-10-16T21:39:32.347" v="2295" actId="22"/>
          <ac:spMkLst>
            <pc:docMk/>
            <pc:sldMk cId="233056001" sldId="2123258889"/>
            <ac:spMk id="3" creationId="{1E22F200-5004-56A5-C737-94DF6690D505}"/>
          </ac:spMkLst>
        </pc:spChg>
        <pc:spChg chg="add del">
          <ac:chgData name="Kleopatra Chatziprimou" userId="2fbd8a03-43aa-4b59-bc4a-fba02d79cc3c" providerId="ADAL" clId="{189F587D-23E9-487E-BF42-60DA632B8B89}" dt="2022-10-17T17:51:38.102" v="2320" actId="26606"/>
          <ac:spMkLst>
            <pc:docMk/>
            <pc:sldMk cId="233056001" sldId="2123258889"/>
            <ac:spMk id="9" creationId="{E8DAEDFD-18F5-824F-D4F3-26816D031FB2}"/>
          </ac:spMkLst>
        </pc:spChg>
        <pc:spChg chg="add del">
          <ac:chgData name="Kleopatra Chatziprimou" userId="2fbd8a03-43aa-4b59-bc4a-fba02d79cc3c" providerId="ADAL" clId="{189F587D-23E9-487E-BF42-60DA632B8B89}" dt="2022-10-17T17:51:34.509" v="2318" actId="26606"/>
          <ac:spMkLst>
            <pc:docMk/>
            <pc:sldMk cId="233056001" sldId="2123258889"/>
            <ac:spMk id="10" creationId="{37C89E4B-3C9F-44B9-8B86-D9E3D112D8EC}"/>
          </ac:spMkLst>
        </pc:spChg>
        <pc:spChg chg="add del">
          <ac:chgData name="Kleopatra Chatziprimou" userId="2fbd8a03-43aa-4b59-bc4a-fba02d79cc3c" providerId="ADAL" clId="{189F587D-23E9-487E-BF42-60DA632B8B89}" dt="2022-10-17T17:51:38.102" v="2320" actId="26606"/>
          <ac:spMkLst>
            <pc:docMk/>
            <pc:sldMk cId="233056001" sldId="2123258889"/>
            <ac:spMk id="16" creationId="{BF647E38-F93D-4661-8D77-CE13EEB65B5A}"/>
          </ac:spMkLst>
        </pc:spChg>
        <pc:spChg chg="add del">
          <ac:chgData name="Kleopatra Chatziprimou" userId="2fbd8a03-43aa-4b59-bc4a-fba02d79cc3c" providerId="ADAL" clId="{189F587D-23E9-487E-BF42-60DA632B8B89}" dt="2022-10-17T17:51:38.102" v="2320" actId="26606"/>
          <ac:spMkLst>
            <pc:docMk/>
            <pc:sldMk cId="233056001" sldId="2123258889"/>
            <ac:spMk id="17" creationId="{F2AC420E-F79A-4FB7-8013-94B1E8B6320D}"/>
          </ac:spMkLst>
        </pc:spChg>
        <pc:spChg chg="add del">
          <ac:chgData name="Kleopatra Chatziprimou" userId="2fbd8a03-43aa-4b59-bc4a-fba02d79cc3c" providerId="ADAL" clId="{189F587D-23E9-487E-BF42-60DA632B8B89}" dt="2022-10-17T17:51:38.102" v="2320" actId="26606"/>
          <ac:spMkLst>
            <pc:docMk/>
            <pc:sldMk cId="233056001" sldId="2123258889"/>
            <ac:spMk id="39" creationId="{3CD1EA40-7116-4FCB-9369-70F29FAA91EC}"/>
          </ac:spMkLst>
        </pc:spChg>
        <pc:spChg chg="add del">
          <ac:chgData name="Kleopatra Chatziprimou" userId="2fbd8a03-43aa-4b59-bc4a-fba02d79cc3c" providerId="ADAL" clId="{189F587D-23E9-487E-BF42-60DA632B8B89}" dt="2022-10-17T17:51:38.102" v="2320" actId="26606"/>
          <ac:spMkLst>
            <pc:docMk/>
            <pc:sldMk cId="233056001" sldId="2123258889"/>
            <ac:spMk id="40" creationId="{D6C80E47-971C-437F-B030-191115B01D68}"/>
          </ac:spMkLst>
        </pc:spChg>
        <pc:spChg chg="add del">
          <ac:chgData name="Kleopatra Chatziprimou" userId="2fbd8a03-43aa-4b59-bc4a-fba02d79cc3c" providerId="ADAL" clId="{189F587D-23E9-487E-BF42-60DA632B8B89}" dt="2022-10-17T17:51:39.944" v="2322" actId="26606"/>
          <ac:spMkLst>
            <pc:docMk/>
            <pc:sldMk cId="233056001" sldId="2123258889"/>
            <ac:spMk id="42" creationId="{E45CA849-654C-4173-AD99-B3A2528275F5}"/>
          </ac:spMkLst>
        </pc:spChg>
        <pc:spChg chg="add del">
          <ac:chgData name="Kleopatra Chatziprimou" userId="2fbd8a03-43aa-4b59-bc4a-fba02d79cc3c" providerId="ADAL" clId="{189F587D-23E9-487E-BF42-60DA632B8B89}" dt="2022-10-17T17:51:39.944" v="2322" actId="26606"/>
          <ac:spMkLst>
            <pc:docMk/>
            <pc:sldMk cId="233056001" sldId="2123258889"/>
            <ac:spMk id="43" creationId="{3E23A947-2D45-4208-AE2B-64948C87A3EB}"/>
          </ac:spMkLst>
        </pc:spChg>
        <pc:spChg chg="add del">
          <ac:chgData name="Kleopatra Chatziprimou" userId="2fbd8a03-43aa-4b59-bc4a-fba02d79cc3c" providerId="ADAL" clId="{189F587D-23E9-487E-BF42-60DA632B8B89}" dt="2022-10-17T17:51:39.944" v="2322" actId="26606"/>
          <ac:spMkLst>
            <pc:docMk/>
            <pc:sldMk cId="233056001" sldId="2123258889"/>
            <ac:spMk id="44" creationId="{E5BBB0F9-6A59-4D02-A9C7-A2D6516684CE}"/>
          </ac:spMkLst>
        </pc:spChg>
        <pc:spChg chg="add del">
          <ac:chgData name="Kleopatra Chatziprimou" userId="2fbd8a03-43aa-4b59-bc4a-fba02d79cc3c" providerId="ADAL" clId="{189F587D-23E9-487E-BF42-60DA632B8B89}" dt="2022-10-17T17:51:39.944" v="2322" actId="26606"/>
          <ac:spMkLst>
            <pc:docMk/>
            <pc:sldMk cId="233056001" sldId="2123258889"/>
            <ac:spMk id="45" creationId="{E9991AF9-CD83-AD88-4B4E-B7B2151AD5A7}"/>
          </ac:spMkLst>
        </pc:spChg>
        <pc:spChg chg="add del">
          <ac:chgData name="Kleopatra Chatziprimou" userId="2fbd8a03-43aa-4b59-bc4a-fba02d79cc3c" providerId="ADAL" clId="{189F587D-23E9-487E-BF42-60DA632B8B89}" dt="2022-10-17T22:26:41.420" v="3194" actId="26606"/>
          <ac:spMkLst>
            <pc:docMk/>
            <pc:sldMk cId="233056001" sldId="2123258889"/>
            <ac:spMk id="47" creationId="{D4771268-CB57-404A-9271-370EB28F6090}"/>
          </ac:spMkLst>
        </pc:spChg>
        <pc:spChg chg="add">
          <ac:chgData name="Kleopatra Chatziprimou" userId="2fbd8a03-43aa-4b59-bc4a-fba02d79cc3c" providerId="ADAL" clId="{189F587D-23E9-487E-BF42-60DA632B8B89}" dt="2022-10-17T22:26:41.420" v="3194" actId="26606"/>
          <ac:spMkLst>
            <pc:docMk/>
            <pc:sldMk cId="233056001" sldId="2123258889"/>
            <ac:spMk id="52" creationId="{70BDD0CE-06A4-404B-8A13-580229C1C923}"/>
          </ac:spMkLst>
        </pc:spChg>
        <pc:spChg chg="add">
          <ac:chgData name="Kleopatra Chatziprimou" userId="2fbd8a03-43aa-4b59-bc4a-fba02d79cc3c" providerId="ADAL" clId="{189F587D-23E9-487E-BF42-60DA632B8B89}" dt="2022-10-17T22:26:41.420" v="3194" actId="26606"/>
          <ac:spMkLst>
            <pc:docMk/>
            <pc:sldMk cId="233056001" sldId="2123258889"/>
            <ac:spMk id="54" creationId="{EE9899FA-8881-472C-AA59-D08A89CA8AEF}"/>
          </ac:spMkLst>
        </pc:spChg>
        <pc:spChg chg="add">
          <ac:chgData name="Kleopatra Chatziprimou" userId="2fbd8a03-43aa-4b59-bc4a-fba02d79cc3c" providerId="ADAL" clId="{189F587D-23E9-487E-BF42-60DA632B8B89}" dt="2022-10-17T22:26:41.420" v="3194" actId="26606"/>
          <ac:spMkLst>
            <pc:docMk/>
            <pc:sldMk cId="233056001" sldId="2123258889"/>
            <ac:spMk id="56" creationId="{080B7D90-3DF1-4514-B26D-616BE35553C9}"/>
          </ac:spMkLst>
        </pc:spChg>
        <pc:grpChg chg="add del">
          <ac:chgData name="Kleopatra Chatziprimou" userId="2fbd8a03-43aa-4b59-bc4a-fba02d79cc3c" providerId="ADAL" clId="{189F587D-23E9-487E-BF42-60DA632B8B89}" dt="2022-10-17T17:51:38.102" v="2320" actId="26606"/>
          <ac:grpSpMkLst>
            <pc:docMk/>
            <pc:sldMk cId="233056001" sldId="2123258889"/>
            <ac:grpSpMk id="18" creationId="{8E8872B6-836E-4281-A971-D133C61875CB}"/>
          </ac:grpSpMkLst>
        </pc:grpChg>
        <pc:picChg chg="add mod">
          <ac:chgData name="Kleopatra Chatziprimou" userId="2fbd8a03-43aa-4b59-bc4a-fba02d79cc3c" providerId="ADAL" clId="{189F587D-23E9-487E-BF42-60DA632B8B89}" dt="2022-10-17T22:26:49.497" v="3198" actId="962"/>
          <ac:picMkLst>
            <pc:docMk/>
            <pc:sldMk cId="233056001" sldId="2123258889"/>
            <ac:picMk id="4" creationId="{01A82C6D-48FD-092F-FA85-E5104B7AE9B4}"/>
          </ac:picMkLst>
        </pc:picChg>
        <pc:picChg chg="add mod ord">
          <ac:chgData name="Kleopatra Chatziprimou" userId="2fbd8a03-43aa-4b59-bc4a-fba02d79cc3c" providerId="ADAL" clId="{189F587D-23E9-487E-BF42-60DA632B8B89}" dt="2022-10-17T22:26:49.497" v="3197" actId="27614"/>
          <ac:picMkLst>
            <pc:docMk/>
            <pc:sldMk cId="233056001" sldId="2123258889"/>
            <ac:picMk id="5" creationId="{E8E0E6E3-F79D-0891-14E0-F1EC9DE4FFF6}"/>
          </ac:picMkLst>
        </pc:picChg>
        <pc:cxnChg chg="add del">
          <ac:chgData name="Kleopatra Chatziprimou" userId="2fbd8a03-43aa-4b59-bc4a-fba02d79cc3c" providerId="ADAL" clId="{189F587D-23E9-487E-BF42-60DA632B8B89}" dt="2022-10-17T17:51:34.509" v="2318" actId="26606"/>
          <ac:cxnSpMkLst>
            <pc:docMk/>
            <pc:sldMk cId="233056001" sldId="2123258889"/>
            <ac:cxnSpMk id="12" creationId="{AA2EAA10-076F-46BD-8F0F-B9A2FB77A85C}"/>
          </ac:cxnSpMkLst>
        </pc:cxnChg>
        <pc:cxnChg chg="add del">
          <ac:chgData name="Kleopatra Chatziprimou" userId="2fbd8a03-43aa-4b59-bc4a-fba02d79cc3c" providerId="ADAL" clId="{189F587D-23E9-487E-BF42-60DA632B8B89}" dt="2022-10-17T17:51:34.509" v="2318" actId="26606"/>
          <ac:cxnSpMkLst>
            <pc:docMk/>
            <pc:sldMk cId="233056001" sldId="2123258889"/>
            <ac:cxnSpMk id="14" creationId="{D891E407-403B-4764-86C9-33A56D3BCAA3}"/>
          </ac:cxnSpMkLst>
        </pc:cxnChg>
      </pc:sldChg>
      <pc:sldChg chg="addSp delSp modSp new mod setBg">
        <pc:chgData name="Kleopatra Chatziprimou" userId="2fbd8a03-43aa-4b59-bc4a-fba02d79cc3c" providerId="ADAL" clId="{189F587D-23E9-487E-BF42-60DA632B8B89}" dt="2022-10-17T18:04:29.571" v="2397" actId="1076"/>
        <pc:sldMkLst>
          <pc:docMk/>
          <pc:sldMk cId="1424753446" sldId="2123258900"/>
        </pc:sldMkLst>
        <pc:spChg chg="mod">
          <ac:chgData name="Kleopatra Chatziprimou" userId="2fbd8a03-43aa-4b59-bc4a-fba02d79cc3c" providerId="ADAL" clId="{189F587D-23E9-487E-BF42-60DA632B8B89}" dt="2022-10-17T18:04:22.701" v="2393" actId="26606"/>
          <ac:spMkLst>
            <pc:docMk/>
            <pc:sldMk cId="1424753446" sldId="2123258900"/>
            <ac:spMk id="2" creationId="{FFCB65A3-96BE-1459-B26D-12CF2F5E59B1}"/>
          </ac:spMkLst>
        </pc:spChg>
        <pc:spChg chg="del">
          <ac:chgData name="Kleopatra Chatziprimou" userId="2fbd8a03-43aa-4b59-bc4a-fba02d79cc3c" providerId="ADAL" clId="{189F587D-23E9-487E-BF42-60DA632B8B89}" dt="2022-10-17T18:04:07.425" v="2386" actId="22"/>
          <ac:spMkLst>
            <pc:docMk/>
            <pc:sldMk cId="1424753446" sldId="2123258900"/>
            <ac:spMk id="3" creationId="{D739C658-6D99-A136-8133-46BDD97F54D3}"/>
          </ac:spMkLst>
        </pc:spChg>
        <pc:picChg chg="add mod ord">
          <ac:chgData name="Kleopatra Chatziprimou" userId="2fbd8a03-43aa-4b59-bc4a-fba02d79cc3c" providerId="ADAL" clId="{189F587D-23E9-487E-BF42-60DA632B8B89}" dt="2022-10-17T18:04:29.571" v="2397" actId="1076"/>
          <ac:picMkLst>
            <pc:docMk/>
            <pc:sldMk cId="1424753446" sldId="2123258900"/>
            <ac:picMk id="5" creationId="{D50C5216-BDED-7EEF-2A10-CB59BACA44D9}"/>
          </ac:picMkLst>
        </pc:picChg>
      </pc:sldChg>
      <pc:sldChg chg="addSp delSp modSp new mod setBg">
        <pc:chgData name="Kleopatra Chatziprimou" userId="2fbd8a03-43aa-4b59-bc4a-fba02d79cc3c" providerId="ADAL" clId="{189F587D-23E9-487E-BF42-60DA632B8B89}" dt="2022-10-17T18:05:53.846" v="2434" actId="26606"/>
        <pc:sldMkLst>
          <pc:docMk/>
          <pc:sldMk cId="3952279304" sldId="2123258901"/>
        </pc:sldMkLst>
        <pc:spChg chg="mod">
          <ac:chgData name="Kleopatra Chatziprimou" userId="2fbd8a03-43aa-4b59-bc4a-fba02d79cc3c" providerId="ADAL" clId="{189F587D-23E9-487E-BF42-60DA632B8B89}" dt="2022-10-17T18:05:53.846" v="2434" actId="26606"/>
          <ac:spMkLst>
            <pc:docMk/>
            <pc:sldMk cId="3952279304" sldId="2123258901"/>
            <ac:spMk id="2" creationId="{15F72808-840F-2459-9F5E-846F1F383C5C}"/>
          </ac:spMkLst>
        </pc:spChg>
        <pc:spChg chg="del">
          <ac:chgData name="Kleopatra Chatziprimou" userId="2fbd8a03-43aa-4b59-bc4a-fba02d79cc3c" providerId="ADAL" clId="{189F587D-23E9-487E-BF42-60DA632B8B89}" dt="2022-10-17T18:05:48.057" v="2431" actId="22"/>
          <ac:spMkLst>
            <pc:docMk/>
            <pc:sldMk cId="3952279304" sldId="2123258901"/>
            <ac:spMk id="3" creationId="{2911AC5E-FD84-D094-8C07-7B86260DC684}"/>
          </ac:spMkLst>
        </pc:spChg>
        <pc:picChg chg="add mod ord">
          <ac:chgData name="Kleopatra Chatziprimou" userId="2fbd8a03-43aa-4b59-bc4a-fba02d79cc3c" providerId="ADAL" clId="{189F587D-23E9-487E-BF42-60DA632B8B89}" dt="2022-10-17T18:05:53.846" v="2434" actId="26606"/>
          <ac:picMkLst>
            <pc:docMk/>
            <pc:sldMk cId="3952279304" sldId="2123258901"/>
            <ac:picMk id="5" creationId="{EBBB88EE-DE5F-24C2-63ED-1667D658D67E}"/>
          </ac:picMkLst>
        </pc:picChg>
      </pc:sldChg>
      <pc:sldChg chg="addSp delSp modSp new mod setBg modClrScheme chgLayout">
        <pc:chgData name="Kleopatra Chatziprimou" userId="2fbd8a03-43aa-4b59-bc4a-fba02d79cc3c" providerId="ADAL" clId="{189F587D-23E9-487E-BF42-60DA632B8B89}" dt="2022-10-17T18:53:31.123" v="2654"/>
        <pc:sldMkLst>
          <pc:docMk/>
          <pc:sldMk cId="3517687595" sldId="2123258902"/>
        </pc:sldMkLst>
        <pc:spChg chg="mod ord">
          <ac:chgData name="Kleopatra Chatziprimou" userId="2fbd8a03-43aa-4b59-bc4a-fba02d79cc3c" providerId="ADAL" clId="{189F587D-23E9-487E-BF42-60DA632B8B89}" dt="2022-10-17T18:30:52.546" v="2597" actId="26606"/>
          <ac:spMkLst>
            <pc:docMk/>
            <pc:sldMk cId="3517687595" sldId="2123258902"/>
            <ac:spMk id="2" creationId="{D4FF3BF4-1BCB-F01A-81E3-D7D2CB0A8196}"/>
          </ac:spMkLst>
        </pc:spChg>
        <pc:spChg chg="del mod ord">
          <ac:chgData name="Kleopatra Chatziprimou" userId="2fbd8a03-43aa-4b59-bc4a-fba02d79cc3c" providerId="ADAL" clId="{189F587D-23E9-487E-BF42-60DA632B8B89}" dt="2022-10-17T18:28:20.190" v="2521" actId="700"/>
          <ac:spMkLst>
            <pc:docMk/>
            <pc:sldMk cId="3517687595" sldId="2123258902"/>
            <ac:spMk id="3" creationId="{B79452B6-2607-0155-2C58-9630A7C9C487}"/>
          </ac:spMkLst>
        </pc:spChg>
        <pc:spChg chg="add mod ord">
          <ac:chgData name="Kleopatra Chatziprimou" userId="2fbd8a03-43aa-4b59-bc4a-fba02d79cc3c" providerId="ADAL" clId="{189F587D-23E9-487E-BF42-60DA632B8B89}" dt="2022-10-17T18:53:31.123" v="2654"/>
          <ac:spMkLst>
            <pc:docMk/>
            <pc:sldMk cId="3517687595" sldId="2123258902"/>
            <ac:spMk id="4" creationId="{5E32052F-B011-F26F-7A61-C3B577BC6B99}"/>
          </ac:spMkLst>
        </pc:spChg>
        <pc:spChg chg="add del mod ord">
          <ac:chgData name="Kleopatra Chatziprimou" userId="2fbd8a03-43aa-4b59-bc4a-fba02d79cc3c" providerId="ADAL" clId="{189F587D-23E9-487E-BF42-60DA632B8B89}" dt="2022-10-17T18:30:46.585" v="2596"/>
          <ac:spMkLst>
            <pc:docMk/>
            <pc:sldMk cId="3517687595" sldId="2123258902"/>
            <ac:spMk id="5" creationId="{BE5FE3FF-5B5D-5210-5800-E3E542317A33}"/>
          </ac:spMkLst>
        </pc:spChg>
        <pc:spChg chg="add">
          <ac:chgData name="Kleopatra Chatziprimou" userId="2fbd8a03-43aa-4b59-bc4a-fba02d79cc3c" providerId="ADAL" clId="{189F587D-23E9-487E-BF42-60DA632B8B89}" dt="2022-10-17T18:30:52.546" v="2597" actId="26606"/>
          <ac:spMkLst>
            <pc:docMk/>
            <pc:sldMk cId="3517687595" sldId="2123258902"/>
            <ac:spMk id="1031" creationId="{5AAE9118-0436-4488-AC4A-C14DF6A7B6B1}"/>
          </ac:spMkLst>
        </pc:spChg>
        <pc:spChg chg="add">
          <ac:chgData name="Kleopatra Chatziprimou" userId="2fbd8a03-43aa-4b59-bc4a-fba02d79cc3c" providerId="ADAL" clId="{189F587D-23E9-487E-BF42-60DA632B8B89}" dt="2022-10-17T18:30:52.546" v="2597" actId="26606"/>
          <ac:spMkLst>
            <pc:docMk/>
            <pc:sldMk cId="3517687595" sldId="2123258902"/>
            <ac:spMk id="1033" creationId="{1B10F861-B8F1-49C7-BD58-EAB20CEE7F93}"/>
          </ac:spMkLst>
        </pc:spChg>
        <pc:spChg chg="add">
          <ac:chgData name="Kleopatra Chatziprimou" userId="2fbd8a03-43aa-4b59-bc4a-fba02d79cc3c" providerId="ADAL" clId="{189F587D-23E9-487E-BF42-60DA632B8B89}" dt="2022-10-17T18:30:52.546" v="2597" actId="26606"/>
          <ac:spMkLst>
            <pc:docMk/>
            <pc:sldMk cId="3517687595" sldId="2123258902"/>
            <ac:spMk id="1035" creationId="{61F6E425-22AB-4DA2-8FAC-58ADB58EF6C3}"/>
          </ac:spMkLst>
        </pc:spChg>
        <pc:picChg chg="add mod ord">
          <ac:chgData name="Kleopatra Chatziprimou" userId="2fbd8a03-43aa-4b59-bc4a-fba02d79cc3c" providerId="ADAL" clId="{189F587D-23E9-487E-BF42-60DA632B8B89}" dt="2022-10-17T18:30:52.546" v="2597" actId="26606"/>
          <ac:picMkLst>
            <pc:docMk/>
            <pc:sldMk cId="3517687595" sldId="2123258902"/>
            <ac:picMk id="7" creationId="{7DA95D9C-C4F9-A52E-0262-A606B01CB418}"/>
          </ac:picMkLst>
        </pc:picChg>
        <pc:picChg chg="add mod">
          <ac:chgData name="Kleopatra Chatziprimou" userId="2fbd8a03-43aa-4b59-bc4a-fba02d79cc3c" providerId="ADAL" clId="{189F587D-23E9-487E-BF42-60DA632B8B89}" dt="2022-10-17T18:30:52.546" v="2597" actId="26606"/>
          <ac:picMkLst>
            <pc:docMk/>
            <pc:sldMk cId="3517687595" sldId="2123258902"/>
            <ac:picMk id="1026" creationId="{3C4B4321-673E-1CA8-6892-65142EEC0288}"/>
          </ac:picMkLst>
        </pc:picChg>
      </pc:sldChg>
      <pc:sldChg chg="addSp delSp modSp new mod setBg">
        <pc:chgData name="Kleopatra Chatziprimou" userId="2fbd8a03-43aa-4b59-bc4a-fba02d79cc3c" providerId="ADAL" clId="{189F587D-23E9-487E-BF42-60DA632B8B89}" dt="2022-10-17T18:59:49.529" v="2878" actId="26606"/>
        <pc:sldMkLst>
          <pc:docMk/>
          <pc:sldMk cId="1631354893" sldId="2123258903"/>
        </pc:sldMkLst>
        <pc:spChg chg="mod">
          <ac:chgData name="Kleopatra Chatziprimou" userId="2fbd8a03-43aa-4b59-bc4a-fba02d79cc3c" providerId="ADAL" clId="{189F587D-23E9-487E-BF42-60DA632B8B89}" dt="2022-10-17T18:59:49.529" v="2878" actId="26606"/>
          <ac:spMkLst>
            <pc:docMk/>
            <pc:sldMk cId="1631354893" sldId="2123258903"/>
            <ac:spMk id="2" creationId="{49A3BB48-C137-5188-5F9B-174431FCE3F2}"/>
          </ac:spMkLst>
        </pc:spChg>
        <pc:spChg chg="mod">
          <ac:chgData name="Kleopatra Chatziprimou" userId="2fbd8a03-43aa-4b59-bc4a-fba02d79cc3c" providerId="ADAL" clId="{189F587D-23E9-487E-BF42-60DA632B8B89}" dt="2022-10-17T18:59:49.529" v="2878" actId="26606"/>
          <ac:spMkLst>
            <pc:docMk/>
            <pc:sldMk cId="1631354893" sldId="2123258903"/>
            <ac:spMk id="3" creationId="{EB96C653-BADF-483B-7149-6EF7FD6DF668}"/>
          </ac:spMkLst>
        </pc:spChg>
        <pc:spChg chg="del">
          <ac:chgData name="Kleopatra Chatziprimou" userId="2fbd8a03-43aa-4b59-bc4a-fba02d79cc3c" providerId="ADAL" clId="{189F587D-23E9-487E-BF42-60DA632B8B89}" dt="2022-10-17T18:59:46.457" v="2877" actId="22"/>
          <ac:spMkLst>
            <pc:docMk/>
            <pc:sldMk cId="1631354893" sldId="2123258903"/>
            <ac:spMk id="4" creationId="{409604C8-FE1E-DF80-C04A-D72A710253EC}"/>
          </ac:spMkLst>
        </pc:spChg>
        <pc:spChg chg="add">
          <ac:chgData name="Kleopatra Chatziprimou" userId="2fbd8a03-43aa-4b59-bc4a-fba02d79cc3c" providerId="ADAL" clId="{189F587D-23E9-487E-BF42-60DA632B8B89}" dt="2022-10-17T18:59:49.529" v="2878" actId="26606"/>
          <ac:spMkLst>
            <pc:docMk/>
            <pc:sldMk cId="1631354893" sldId="2123258903"/>
            <ac:spMk id="11" creationId="{5E39A796-BE83-48B1-B33F-35C4A32AAB57}"/>
          </ac:spMkLst>
        </pc:spChg>
        <pc:spChg chg="add">
          <ac:chgData name="Kleopatra Chatziprimou" userId="2fbd8a03-43aa-4b59-bc4a-fba02d79cc3c" providerId="ADAL" clId="{189F587D-23E9-487E-BF42-60DA632B8B89}" dt="2022-10-17T18:59:49.529" v="2878" actId="26606"/>
          <ac:spMkLst>
            <pc:docMk/>
            <pc:sldMk cId="1631354893" sldId="2123258903"/>
            <ac:spMk id="13" creationId="{72F84B47-E267-4194-8194-831DB7B5547F}"/>
          </ac:spMkLst>
        </pc:spChg>
        <pc:picChg chg="add mod ord">
          <ac:chgData name="Kleopatra Chatziprimou" userId="2fbd8a03-43aa-4b59-bc4a-fba02d79cc3c" providerId="ADAL" clId="{189F587D-23E9-487E-BF42-60DA632B8B89}" dt="2022-10-17T18:59:49.529" v="2878" actId="26606"/>
          <ac:picMkLst>
            <pc:docMk/>
            <pc:sldMk cId="1631354893" sldId="2123258903"/>
            <ac:picMk id="6" creationId="{CCC9FCD7-7CC4-E17B-4893-D17824B0AB33}"/>
          </ac:picMkLst>
        </pc:picChg>
      </pc:sldChg>
      <pc:sldChg chg="addSp delSp modSp new mod setBg">
        <pc:chgData name="Kleopatra Chatziprimou" userId="2fbd8a03-43aa-4b59-bc4a-fba02d79cc3c" providerId="ADAL" clId="{189F587D-23E9-487E-BF42-60DA632B8B89}" dt="2022-10-17T19:46:27.306" v="3024" actId="26606"/>
        <pc:sldMkLst>
          <pc:docMk/>
          <pc:sldMk cId="400357271" sldId="2123258904"/>
        </pc:sldMkLst>
        <pc:spChg chg="mod">
          <ac:chgData name="Kleopatra Chatziprimou" userId="2fbd8a03-43aa-4b59-bc4a-fba02d79cc3c" providerId="ADAL" clId="{189F587D-23E9-487E-BF42-60DA632B8B89}" dt="2022-10-17T19:46:27.306" v="3024" actId="26606"/>
          <ac:spMkLst>
            <pc:docMk/>
            <pc:sldMk cId="400357271" sldId="2123258904"/>
            <ac:spMk id="2" creationId="{EA5874C2-907C-2C47-5680-1237735E3DAC}"/>
          </ac:spMkLst>
        </pc:spChg>
        <pc:spChg chg="mod">
          <ac:chgData name="Kleopatra Chatziprimou" userId="2fbd8a03-43aa-4b59-bc4a-fba02d79cc3c" providerId="ADAL" clId="{189F587D-23E9-487E-BF42-60DA632B8B89}" dt="2022-10-17T19:46:27.306" v="3024" actId="26606"/>
          <ac:spMkLst>
            <pc:docMk/>
            <pc:sldMk cId="400357271" sldId="2123258904"/>
            <ac:spMk id="3" creationId="{0769402E-05F0-5EAA-F9E5-126B0945A618}"/>
          </ac:spMkLst>
        </pc:spChg>
        <pc:spChg chg="del">
          <ac:chgData name="Kleopatra Chatziprimou" userId="2fbd8a03-43aa-4b59-bc4a-fba02d79cc3c" providerId="ADAL" clId="{189F587D-23E9-487E-BF42-60DA632B8B89}" dt="2022-10-17T19:45:51.119" v="3021"/>
          <ac:spMkLst>
            <pc:docMk/>
            <pc:sldMk cId="400357271" sldId="2123258904"/>
            <ac:spMk id="4" creationId="{23FB9873-4274-25BD-2498-27B5582C0E91}"/>
          </ac:spMkLst>
        </pc:spChg>
        <pc:spChg chg="add del mod">
          <ac:chgData name="Kleopatra Chatziprimou" userId="2fbd8a03-43aa-4b59-bc4a-fba02d79cc3c" providerId="ADAL" clId="{189F587D-23E9-487E-BF42-60DA632B8B89}" dt="2022-10-17T19:46:24.539" v="3023" actId="22"/>
          <ac:spMkLst>
            <pc:docMk/>
            <pc:sldMk cId="400357271" sldId="2123258904"/>
            <ac:spMk id="5" creationId="{7B01B5B0-EF05-BCF7-F334-64220B4B4F29}"/>
          </ac:spMkLst>
        </pc:spChg>
        <pc:spChg chg="add">
          <ac:chgData name="Kleopatra Chatziprimou" userId="2fbd8a03-43aa-4b59-bc4a-fba02d79cc3c" providerId="ADAL" clId="{189F587D-23E9-487E-BF42-60DA632B8B89}" dt="2022-10-17T19:46:27.306" v="3024" actId="26606"/>
          <ac:spMkLst>
            <pc:docMk/>
            <pc:sldMk cId="400357271" sldId="2123258904"/>
            <ac:spMk id="14" creationId="{5E39A796-BE83-48B1-B33F-35C4A32AAB57}"/>
          </ac:spMkLst>
        </pc:spChg>
        <pc:spChg chg="add">
          <ac:chgData name="Kleopatra Chatziprimou" userId="2fbd8a03-43aa-4b59-bc4a-fba02d79cc3c" providerId="ADAL" clId="{189F587D-23E9-487E-BF42-60DA632B8B89}" dt="2022-10-17T19:46:27.306" v="3024" actId="26606"/>
          <ac:spMkLst>
            <pc:docMk/>
            <pc:sldMk cId="400357271" sldId="2123258904"/>
            <ac:spMk id="16" creationId="{72F84B47-E267-4194-8194-831DB7B5547F}"/>
          </ac:spMkLst>
        </pc:spChg>
        <pc:picChg chg="add mod ord">
          <ac:chgData name="Kleopatra Chatziprimou" userId="2fbd8a03-43aa-4b59-bc4a-fba02d79cc3c" providerId="ADAL" clId="{189F587D-23E9-487E-BF42-60DA632B8B89}" dt="2022-10-17T19:46:27.306" v="3024" actId="26606"/>
          <ac:picMkLst>
            <pc:docMk/>
            <pc:sldMk cId="400357271" sldId="2123258904"/>
            <ac:picMk id="9" creationId="{A3877461-2ED5-73B1-64EC-901C7C7E0E86}"/>
          </ac:picMkLst>
        </pc:picChg>
      </pc:sldChg>
      <pc:sldChg chg="addSp delSp modSp new mod setBg">
        <pc:chgData name="Kleopatra Chatziprimou" userId="2fbd8a03-43aa-4b59-bc4a-fba02d79cc3c" providerId="ADAL" clId="{189F587D-23E9-487E-BF42-60DA632B8B89}" dt="2022-10-17T20:12:14.699" v="3170" actId="27614"/>
        <pc:sldMkLst>
          <pc:docMk/>
          <pc:sldMk cId="3086367748" sldId="2123258905"/>
        </pc:sldMkLst>
        <pc:spChg chg="mod">
          <ac:chgData name="Kleopatra Chatziprimou" userId="2fbd8a03-43aa-4b59-bc4a-fba02d79cc3c" providerId="ADAL" clId="{189F587D-23E9-487E-BF42-60DA632B8B89}" dt="2022-10-17T20:11:35.984" v="3169" actId="26606"/>
          <ac:spMkLst>
            <pc:docMk/>
            <pc:sldMk cId="3086367748" sldId="2123258905"/>
            <ac:spMk id="2" creationId="{9C1BB0FE-74A1-50FF-2B0B-C0A283D31E68}"/>
          </ac:spMkLst>
        </pc:spChg>
        <pc:spChg chg="mod">
          <ac:chgData name="Kleopatra Chatziprimou" userId="2fbd8a03-43aa-4b59-bc4a-fba02d79cc3c" providerId="ADAL" clId="{189F587D-23E9-487E-BF42-60DA632B8B89}" dt="2022-10-17T20:11:35.984" v="3169" actId="26606"/>
          <ac:spMkLst>
            <pc:docMk/>
            <pc:sldMk cId="3086367748" sldId="2123258905"/>
            <ac:spMk id="3" creationId="{EE7CAEB6-6E28-BC9B-898A-EF7D2126F1E5}"/>
          </ac:spMkLst>
        </pc:spChg>
        <pc:spChg chg="del">
          <ac:chgData name="Kleopatra Chatziprimou" userId="2fbd8a03-43aa-4b59-bc4a-fba02d79cc3c" providerId="ADAL" clId="{189F587D-23E9-487E-BF42-60DA632B8B89}" dt="2022-10-17T20:10:40.877" v="3115" actId="22"/>
          <ac:spMkLst>
            <pc:docMk/>
            <pc:sldMk cId="3086367748" sldId="2123258905"/>
            <ac:spMk id="4" creationId="{844549AE-88BC-56C6-84DD-54D389BF41CD}"/>
          </ac:spMkLst>
        </pc:spChg>
        <pc:spChg chg="add">
          <ac:chgData name="Kleopatra Chatziprimou" userId="2fbd8a03-43aa-4b59-bc4a-fba02d79cc3c" providerId="ADAL" clId="{189F587D-23E9-487E-BF42-60DA632B8B89}" dt="2022-10-17T20:11:35.984" v="3169" actId="26606"/>
          <ac:spMkLst>
            <pc:docMk/>
            <pc:sldMk cId="3086367748" sldId="2123258905"/>
            <ac:spMk id="11" creationId="{5E39A796-BE83-48B1-B33F-35C4A32AAB57}"/>
          </ac:spMkLst>
        </pc:spChg>
        <pc:spChg chg="add">
          <ac:chgData name="Kleopatra Chatziprimou" userId="2fbd8a03-43aa-4b59-bc4a-fba02d79cc3c" providerId="ADAL" clId="{189F587D-23E9-487E-BF42-60DA632B8B89}" dt="2022-10-17T20:11:35.984" v="3169" actId="26606"/>
          <ac:spMkLst>
            <pc:docMk/>
            <pc:sldMk cId="3086367748" sldId="2123258905"/>
            <ac:spMk id="13" creationId="{72F84B47-E267-4194-8194-831DB7B5547F}"/>
          </ac:spMkLst>
        </pc:spChg>
        <pc:picChg chg="add mod ord">
          <ac:chgData name="Kleopatra Chatziprimou" userId="2fbd8a03-43aa-4b59-bc4a-fba02d79cc3c" providerId="ADAL" clId="{189F587D-23E9-487E-BF42-60DA632B8B89}" dt="2022-10-17T20:12:14.699" v="3170" actId="27614"/>
          <ac:picMkLst>
            <pc:docMk/>
            <pc:sldMk cId="3086367748" sldId="2123258905"/>
            <ac:picMk id="6" creationId="{F5A274D6-811F-6A12-48F3-3B6DD9BCCB1E}"/>
          </ac:picMkLst>
        </pc:picChg>
      </pc:sldChg>
      <pc:sldChg chg="addSp delSp modSp new mod setBg modClrScheme chgLayout">
        <pc:chgData name="Kleopatra Chatziprimou" userId="2fbd8a03-43aa-4b59-bc4a-fba02d79cc3c" providerId="ADAL" clId="{189F587D-23E9-487E-BF42-60DA632B8B89}" dt="2022-10-17T22:43:44.945" v="3859" actId="113"/>
        <pc:sldMkLst>
          <pc:docMk/>
          <pc:sldMk cId="1385026357" sldId="2123258906"/>
        </pc:sldMkLst>
        <pc:spChg chg="mod ord">
          <ac:chgData name="Kleopatra Chatziprimou" userId="2fbd8a03-43aa-4b59-bc4a-fba02d79cc3c" providerId="ADAL" clId="{189F587D-23E9-487E-BF42-60DA632B8B89}" dt="2022-10-17T22:29:41.157" v="3499" actId="26606"/>
          <ac:spMkLst>
            <pc:docMk/>
            <pc:sldMk cId="1385026357" sldId="2123258906"/>
            <ac:spMk id="2" creationId="{AD434948-BCE5-6D63-2A93-42B5ECB1358B}"/>
          </ac:spMkLst>
        </pc:spChg>
        <pc:spChg chg="del mod ord">
          <ac:chgData name="Kleopatra Chatziprimou" userId="2fbd8a03-43aa-4b59-bc4a-fba02d79cc3c" providerId="ADAL" clId="{189F587D-23E9-487E-BF42-60DA632B8B89}" dt="2022-10-17T22:27:28.149" v="3257" actId="700"/>
          <ac:spMkLst>
            <pc:docMk/>
            <pc:sldMk cId="1385026357" sldId="2123258906"/>
            <ac:spMk id="3" creationId="{0D7C1387-89AB-33EA-DBAE-CE25FE51177E}"/>
          </ac:spMkLst>
        </pc:spChg>
        <pc:spChg chg="add mod ord">
          <ac:chgData name="Kleopatra Chatziprimou" userId="2fbd8a03-43aa-4b59-bc4a-fba02d79cc3c" providerId="ADAL" clId="{189F587D-23E9-487E-BF42-60DA632B8B89}" dt="2022-10-17T22:43:44.945" v="3859" actId="113"/>
          <ac:spMkLst>
            <pc:docMk/>
            <pc:sldMk cId="1385026357" sldId="2123258906"/>
            <ac:spMk id="4" creationId="{2887CC3E-C61B-ECC8-05D0-0C8F28501044}"/>
          </ac:spMkLst>
        </pc:spChg>
        <pc:spChg chg="add del mod ord">
          <ac:chgData name="Kleopatra Chatziprimou" userId="2fbd8a03-43aa-4b59-bc4a-fba02d79cc3c" providerId="ADAL" clId="{189F587D-23E9-487E-BF42-60DA632B8B89}" dt="2022-10-17T22:29:38.439" v="3498" actId="22"/>
          <ac:spMkLst>
            <pc:docMk/>
            <pc:sldMk cId="1385026357" sldId="2123258906"/>
            <ac:spMk id="5" creationId="{3670507D-9B34-9ADF-2304-AAA26DB3E53B}"/>
          </ac:spMkLst>
        </pc:spChg>
        <pc:spChg chg="add">
          <ac:chgData name="Kleopatra Chatziprimou" userId="2fbd8a03-43aa-4b59-bc4a-fba02d79cc3c" providerId="ADAL" clId="{189F587D-23E9-487E-BF42-60DA632B8B89}" dt="2022-10-17T22:29:41.157" v="3499" actId="26606"/>
          <ac:spMkLst>
            <pc:docMk/>
            <pc:sldMk cId="1385026357" sldId="2123258906"/>
            <ac:spMk id="12" creationId="{5E39A796-BE83-48B1-B33F-35C4A32AAB57}"/>
          </ac:spMkLst>
        </pc:spChg>
        <pc:spChg chg="add">
          <ac:chgData name="Kleopatra Chatziprimou" userId="2fbd8a03-43aa-4b59-bc4a-fba02d79cc3c" providerId="ADAL" clId="{189F587D-23E9-487E-BF42-60DA632B8B89}" dt="2022-10-17T22:29:41.157" v="3499" actId="26606"/>
          <ac:spMkLst>
            <pc:docMk/>
            <pc:sldMk cId="1385026357" sldId="2123258906"/>
            <ac:spMk id="14" creationId="{72F84B47-E267-4194-8194-831DB7B5547F}"/>
          </ac:spMkLst>
        </pc:spChg>
        <pc:picChg chg="add mod ord">
          <ac:chgData name="Kleopatra Chatziprimou" userId="2fbd8a03-43aa-4b59-bc4a-fba02d79cc3c" providerId="ADAL" clId="{189F587D-23E9-487E-BF42-60DA632B8B89}" dt="2022-10-17T22:29:41.157" v="3499" actId="26606"/>
          <ac:picMkLst>
            <pc:docMk/>
            <pc:sldMk cId="1385026357" sldId="2123258906"/>
            <ac:picMk id="7" creationId="{A3669B80-4A57-E4E2-60E0-92D3D7831182}"/>
          </ac:picMkLst>
        </pc:picChg>
      </pc:sldChg>
      <pc:sldChg chg="modSp add del mod">
        <pc:chgData name="Kleopatra Chatziprimou" userId="2fbd8a03-43aa-4b59-bc4a-fba02d79cc3c" providerId="ADAL" clId="{189F587D-23E9-487E-BF42-60DA632B8B89}" dt="2022-10-17T18:02:14.651" v="2328"/>
        <pc:sldMkLst>
          <pc:docMk/>
          <pc:sldMk cId="2171497833" sldId="2147471242"/>
        </pc:sldMkLst>
        <pc:spChg chg="mod">
          <ac:chgData name="Kleopatra Chatziprimou" userId="2fbd8a03-43aa-4b59-bc4a-fba02d79cc3c" providerId="ADAL" clId="{189F587D-23E9-487E-BF42-60DA632B8B89}" dt="2022-10-17T18:02:14.651" v="2328"/>
          <ac:spMkLst>
            <pc:docMk/>
            <pc:sldMk cId="2171497833" sldId="2147471242"/>
            <ac:spMk id="2" creationId="{2E8C065F-018A-4BF6-BEAC-12EB659A652A}"/>
          </ac:spMkLst>
        </pc:spChg>
      </pc:sldChg>
      <pc:sldMasterChg chg="setBg delSldLayout modSldLayout">
        <pc:chgData name="Kleopatra Chatziprimou" userId="2fbd8a03-43aa-4b59-bc4a-fba02d79cc3c" providerId="ADAL" clId="{189F587D-23E9-487E-BF42-60DA632B8B89}" dt="2022-10-16T20:32:17.699" v="2170"/>
        <pc:sldMasterMkLst>
          <pc:docMk/>
          <pc:sldMasterMk cId="1278411178" sldId="2147483648"/>
        </pc:sldMasterMkLst>
        <pc:sldLayoutChg chg="setBg">
          <pc:chgData name="Kleopatra Chatziprimou" userId="2fbd8a03-43aa-4b59-bc4a-fba02d79cc3c" providerId="ADAL" clId="{189F587D-23E9-487E-BF42-60DA632B8B89}" dt="2022-10-16T20:32:17.699" v="2170"/>
          <pc:sldLayoutMkLst>
            <pc:docMk/>
            <pc:sldMasterMk cId="1278411178" sldId="2147483648"/>
            <pc:sldLayoutMk cId="1299752413" sldId="2147483660"/>
          </pc:sldLayoutMkLst>
        </pc:sldLayoutChg>
        <pc:sldLayoutChg chg="del">
          <pc:chgData name="Kleopatra Chatziprimou" userId="2fbd8a03-43aa-4b59-bc4a-fba02d79cc3c" providerId="ADAL" clId="{189F587D-23E9-487E-BF42-60DA632B8B89}" dt="2022-10-15T20:32:31.267" v="459" actId="2696"/>
          <pc:sldLayoutMkLst>
            <pc:docMk/>
            <pc:sldMasterMk cId="1278411178" sldId="2147483648"/>
            <pc:sldLayoutMk cId="2983826860"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D3A8F-2B44-43FC-BD4E-D66139A7A1A7}" type="datetimeFigureOut">
              <a:rPr lang="en-GB" smtClean="0"/>
              <a:t>17/10/2022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632B02-1CFC-4311-94DF-0A1AEF6962E2}" type="slidenum">
              <a:rPr lang="en-GB" smtClean="0"/>
              <a:t>‹#›</a:t>
            </a:fld>
            <a:endParaRPr lang="en-GB"/>
          </a:p>
        </p:txBody>
      </p:sp>
    </p:spTree>
    <p:extLst>
      <p:ext uri="{BB962C8B-B14F-4D97-AF65-F5344CB8AC3E}">
        <p14:creationId xmlns:p14="http://schemas.microsoft.com/office/powerpoint/2010/main" val="2508696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learn.microsoft.com/en-us/azure/machine-learning/v1/how-to-create-register-datasets#filedataset"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learn.microsoft.com/en-us/python/api/azureml-core/azureml.data.tabulardataset#to-pandas-dataframe-on-error--null---out-of-range-datetime--null--" TargetMode="External"/><Relationship Id="rId5" Type="http://schemas.openxmlformats.org/officeDocument/2006/relationships/hyperlink" Target="https://learn.microsoft.com/en-us/azure/machine-learning/v1/how-to-create-register-datasets" TargetMode="External"/><Relationship Id="rId4" Type="http://schemas.openxmlformats.org/officeDocument/2006/relationships/hyperlink" Target="https://learn.microsoft.com/en-us/azure/machine-learning/v1/how-to-create-register-datasets#tabulardataset"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000000"/>
                </a:solidFill>
                <a:effectLst/>
                <a:latin typeface="Noto Sans JP"/>
              </a:rPr>
              <a:t>Datastore is used to store connection information to Azure storage services.</a:t>
            </a:r>
          </a:p>
          <a:p>
            <a:r>
              <a:rPr lang="en-GB" b="0" i="0" dirty="0">
                <a:solidFill>
                  <a:srgbClr val="000000"/>
                </a:solidFill>
                <a:effectLst/>
                <a:latin typeface="Noto Sans JP"/>
              </a:rPr>
              <a:t>Dataset are keeping the metadata and reference , versioned data objects to be used in experiments.</a:t>
            </a:r>
            <a:endParaRPr lang="en-GB" dirty="0"/>
          </a:p>
        </p:txBody>
      </p:sp>
      <p:sp>
        <p:nvSpPr>
          <p:cNvPr id="4" name="Slide Number Placeholder 3"/>
          <p:cNvSpPr>
            <a:spLocks noGrp="1"/>
          </p:cNvSpPr>
          <p:nvPr>
            <p:ph type="sldNum" sz="quarter" idx="5"/>
          </p:nvPr>
        </p:nvSpPr>
        <p:spPr/>
        <p:txBody>
          <a:bodyPr/>
          <a:lstStyle/>
          <a:p>
            <a:fld id="{7E632B02-1CFC-4311-94DF-0A1AEF6962E2}" type="slidenum">
              <a:rPr lang="en-GB" smtClean="0"/>
              <a:t>10</a:t>
            </a:fld>
            <a:endParaRPr lang="en-GB"/>
          </a:p>
        </p:txBody>
      </p:sp>
    </p:spTree>
    <p:extLst>
      <p:ext uri="{BB962C8B-B14F-4D97-AF65-F5344CB8AC3E}">
        <p14:creationId xmlns:p14="http://schemas.microsoft.com/office/powerpoint/2010/main" val="807354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solidFill>
                  <a:schemeClr val="tx1">
                    <a:lumMod val="95000"/>
                  </a:schemeClr>
                </a:solidFill>
              </a:rPr>
              <a:t>3. Many models (Python SDK)</a:t>
            </a:r>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10/17/2022 11:42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3299100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solidFill>
                  <a:schemeClr val="tx1">
                    <a:lumMod val="95000"/>
                  </a:schemeClr>
                </a:solidFill>
              </a:rPr>
              <a:t>3. Many models (Python SDK)</a:t>
            </a:r>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10/17/2022 11:42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2851705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solidFill>
                  <a:schemeClr val="tx1">
                    <a:lumMod val="95000"/>
                  </a:schemeClr>
                </a:solidFill>
              </a:rPr>
              <a:t>3. Many models (Python SDK)</a:t>
            </a:r>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10/17/2022 11:42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3175870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Put Appendix</a:t>
            </a:r>
          </a:p>
        </p:txBody>
      </p:sp>
      <p:sp>
        <p:nvSpPr>
          <p:cNvPr id="4" name="Slide Number Placeholder 3"/>
          <p:cNvSpPr>
            <a:spLocks noGrp="1"/>
          </p:cNvSpPr>
          <p:nvPr>
            <p:ph type="sldNum" sz="quarter" idx="5"/>
          </p:nvPr>
        </p:nvSpPr>
        <p:spPr/>
        <p:txBody>
          <a:bodyPr/>
          <a:lstStyle/>
          <a:p>
            <a:fld id="{357AC1A3-97D1-4266-A147-3ED2ADFF849F}" type="slidenum">
              <a:rPr lang="en-GB" smtClean="0"/>
              <a:t>33</a:t>
            </a:fld>
            <a:endParaRPr lang="en-GB"/>
          </a:p>
        </p:txBody>
      </p:sp>
    </p:spTree>
    <p:extLst>
      <p:ext uri="{BB962C8B-B14F-4D97-AF65-F5344CB8AC3E}">
        <p14:creationId xmlns:p14="http://schemas.microsoft.com/office/powerpoint/2010/main" val="3265601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000000"/>
                </a:solidFill>
                <a:effectLst/>
                <a:latin typeface="Noto Sans JP"/>
              </a:rPr>
              <a:t>A dataset is basically a schema or a versioned data object for experiments.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none" strike="noStrike">
              <a:effectLst/>
              <a:latin typeface="Segoe UI" panose="020B0502040204020203" pitchFamily="34" charset="0"/>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err="1">
                <a:effectLst/>
                <a:latin typeface="Segoe UI" panose="020B0502040204020203" pitchFamily="34" charset="0"/>
                <a:hlinkClick r:id="rId3"/>
              </a:rPr>
              <a:t>FileDatasets</a:t>
            </a:r>
            <a:r>
              <a:rPr lang="en-GB" b="0" i="0">
                <a:solidFill>
                  <a:srgbClr val="171717"/>
                </a:solidFill>
                <a:effectLst/>
                <a:latin typeface="Segoe UI" panose="020B0502040204020203" pitchFamily="34" charset="0"/>
              </a:rPr>
              <a:t> create references to single or multiple files like images or public URLs. Whereas </a:t>
            </a:r>
            <a:r>
              <a:rPr lang="en-GB" b="0" i="0" u="none" strike="noStrike" err="1">
                <a:effectLst/>
                <a:latin typeface="Segoe UI" panose="020B0502040204020203" pitchFamily="34" charset="0"/>
                <a:hlinkClick r:id="rId4"/>
              </a:rPr>
              <a:t>TabularDatasets</a:t>
            </a:r>
            <a:r>
              <a:rPr lang="en-GB" b="0" i="0">
                <a:solidFill>
                  <a:srgbClr val="171717"/>
                </a:solidFill>
                <a:effectLst/>
                <a:latin typeface="Segoe UI" panose="020B0502040204020203" pitchFamily="34" charset="0"/>
              </a:rPr>
              <a:t> represent your data in a table format. You can create </a:t>
            </a:r>
            <a:r>
              <a:rPr lang="en-GB" b="0" i="0" err="1">
                <a:solidFill>
                  <a:srgbClr val="171717"/>
                </a:solidFill>
                <a:effectLst/>
                <a:latin typeface="Segoe UI" panose="020B0502040204020203" pitchFamily="34" charset="0"/>
              </a:rPr>
              <a:t>TabularDatasets</a:t>
            </a:r>
            <a:r>
              <a:rPr lang="en-GB" b="0" i="0">
                <a:solidFill>
                  <a:srgbClr val="171717"/>
                </a:solidFill>
                <a:effectLst/>
                <a:latin typeface="Segoe UI" panose="020B0502040204020203" pitchFamily="34" charset="0"/>
              </a:rPr>
              <a:t> from .csv, .</a:t>
            </a:r>
            <a:r>
              <a:rPr lang="en-GB" b="0" i="0" err="1">
                <a:solidFill>
                  <a:srgbClr val="171717"/>
                </a:solidFill>
                <a:effectLst/>
                <a:latin typeface="Segoe UI" panose="020B0502040204020203" pitchFamily="34" charset="0"/>
              </a:rPr>
              <a:t>tsv</a:t>
            </a:r>
            <a:r>
              <a:rPr lang="en-GB" b="0" i="0">
                <a:solidFill>
                  <a:srgbClr val="171717"/>
                </a:solidFill>
                <a:effectLst/>
                <a:latin typeface="Segoe UI" panose="020B0502040204020203" pitchFamily="34" charset="0"/>
              </a:rPr>
              <a:t>, .parquet, .</a:t>
            </a:r>
            <a:r>
              <a:rPr lang="en-GB" b="0" i="0" err="1">
                <a:solidFill>
                  <a:srgbClr val="171717"/>
                </a:solidFill>
                <a:effectLst/>
                <a:latin typeface="Segoe UI" panose="020B0502040204020203" pitchFamily="34" charset="0"/>
              </a:rPr>
              <a:t>jsonl</a:t>
            </a:r>
            <a:r>
              <a:rPr lang="en-GB" b="0" i="0">
                <a:solidFill>
                  <a:srgbClr val="171717"/>
                </a:solidFill>
                <a:effectLst/>
                <a:latin typeface="Segoe UI" panose="020B0502040204020203" pitchFamily="34" charset="0"/>
              </a:rPr>
              <a:t> files, and from SQL query results.</a:t>
            </a:r>
          </a:p>
          <a:p>
            <a:r>
              <a:rPr lang="en-GB" b="0" i="0">
                <a:solidFill>
                  <a:srgbClr val="171717"/>
                </a:solidFill>
                <a:effectLst/>
                <a:latin typeface="Segoe UI" panose="020B0502040204020203" pitchFamily="34" charset="0"/>
              </a:rPr>
              <a:t>You can transform it into pandas or spark </a:t>
            </a:r>
            <a:r>
              <a:rPr lang="en-GB" b="0" i="0" err="1">
                <a:solidFill>
                  <a:srgbClr val="171717"/>
                </a:solidFill>
                <a:effectLst/>
                <a:latin typeface="Segoe UI" panose="020B0502040204020203" pitchFamily="34" charset="0"/>
              </a:rPr>
              <a:t>dataframe</a:t>
            </a:r>
            <a:r>
              <a:rPr lang="en-GB" b="0" i="0">
                <a:solidFill>
                  <a:srgbClr val="171717"/>
                </a:solidFill>
                <a:effectLst/>
                <a:latin typeface="Segoe UI" panose="020B0502040204020203" pitchFamily="34" charset="0"/>
              </a:rPr>
              <a:t> and continue…</a:t>
            </a:r>
          </a:p>
          <a:p>
            <a:endParaRPr lang="en-GB" b="0" i="0">
              <a:solidFill>
                <a:srgbClr val="171717"/>
              </a:solidFill>
              <a:effectLst/>
              <a:latin typeface="Segoe UI" panose="020B0502040204020203" pitchFamily="34" charset="0"/>
            </a:endParaRPr>
          </a:p>
          <a:p>
            <a:pPr algn="l"/>
            <a:r>
              <a:rPr lang="en-US" b="0" i="0" u="none" strike="noStrike">
                <a:solidFill>
                  <a:srgbClr val="171717"/>
                </a:solidFill>
                <a:effectLst/>
                <a:latin typeface="Segoe UI" panose="020B0502040204020203" pitchFamily="34" charset="0"/>
                <a:hlinkClick r:id="rId5"/>
              </a:rPr>
              <a:t>create a dataset</a:t>
            </a:r>
            <a:r>
              <a:rPr lang="en-US" b="0" i="0">
                <a:solidFill>
                  <a:srgbClr val="171717"/>
                </a:solidFill>
                <a:effectLst/>
                <a:latin typeface="Segoe UI" panose="020B0502040204020203" pitchFamily="34" charset="0"/>
              </a:rPr>
              <a:t> = </a:t>
            </a:r>
            <a:r>
              <a:rPr lang="en-US" b="0" i="0" u="sng">
                <a:solidFill>
                  <a:srgbClr val="171717"/>
                </a:solidFill>
                <a:effectLst/>
                <a:latin typeface="Segoe UI" panose="020B0502040204020203" pitchFamily="34" charset="0"/>
              </a:rPr>
              <a:t>package your data into a consumable object </a:t>
            </a:r>
            <a:r>
              <a:rPr lang="en-US" b="0" i="0">
                <a:solidFill>
                  <a:srgbClr val="171717"/>
                </a:solidFill>
                <a:effectLst/>
                <a:latin typeface="Segoe UI" panose="020B0502040204020203" pitchFamily="34" charset="0"/>
              </a:rPr>
              <a:t>for machine learning tasks.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a:solidFill>
                  <a:srgbClr val="171717"/>
                </a:solidFill>
                <a:effectLst/>
                <a:latin typeface="Segoe UI" panose="020B0502040204020203" pitchFamily="34" charset="0"/>
              </a:rPr>
              <a:t>Register the dataset t</a:t>
            </a:r>
            <a:r>
              <a:rPr lang="en-US" b="0" i="0">
                <a:solidFill>
                  <a:srgbClr val="171717"/>
                </a:solidFill>
                <a:effectLst/>
                <a:latin typeface="Segoe UI" panose="020B0502040204020203" pitchFamily="34" charset="0"/>
              </a:rPr>
              <a:t>o your workspace to share and reuse it across different experiments without data ingestion complexities. By creating a dataset, you create a reference to the data source location, along with a copy of its metadata. The data remains in its existing location.</a:t>
            </a:r>
          </a:p>
          <a:p>
            <a:endParaRPr lang="en-GB" b="0" i="0">
              <a:solidFill>
                <a:srgbClr val="171717"/>
              </a:solidFill>
              <a:effectLst/>
              <a:latin typeface="Segoe UI" panose="020B0502040204020203" pitchFamily="34" charset="0"/>
            </a:endParaRPr>
          </a:p>
          <a:p>
            <a:r>
              <a:rPr lang="en-US" b="0" i="0">
                <a:solidFill>
                  <a:srgbClr val="171717"/>
                </a:solidFill>
                <a:effectLst/>
                <a:latin typeface="Segoe UI" panose="020B0502040204020203" pitchFamily="34" charset="0"/>
              </a:rPr>
              <a:t>** Automated ml supports only tabular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a:solidFill>
                  <a:srgbClr val="171717"/>
                </a:solidFill>
                <a:effectLst/>
                <a:latin typeface="Segoe UI" panose="020B0502040204020203" pitchFamily="34" charset="0"/>
                <a:ea typeface="Times New Roman" panose="02020603050405020304" pitchFamily="18" charset="0"/>
              </a:rPr>
              <a:t>A typical approach for data scientists is to use the </a:t>
            </a:r>
            <a:r>
              <a:rPr lang="en-GB" sz="1200" b="1">
                <a:solidFill>
                  <a:srgbClr val="171717"/>
                </a:solidFill>
                <a:effectLst/>
                <a:latin typeface="Segoe UI" panose="020B0502040204020203" pitchFamily="34" charset="0"/>
                <a:ea typeface="Times New Roman" panose="02020603050405020304" pitchFamily="18" charset="0"/>
              </a:rPr>
              <a:t>pandas</a:t>
            </a:r>
            <a:r>
              <a:rPr lang="en-GB" sz="1200">
                <a:solidFill>
                  <a:srgbClr val="171717"/>
                </a:solidFill>
                <a:effectLst/>
                <a:latin typeface="Segoe UI" panose="020B0502040204020203" pitchFamily="34" charset="0"/>
                <a:ea typeface="Times New Roman" panose="02020603050405020304" pitchFamily="18" charset="0"/>
              </a:rPr>
              <a:t> library to process tabular data. When working with large volumes of data however, it can take a long time to load and manipulate your data with pandas on CPUs. Next to a decline in performance, you may run into memory issues. To improve performance and avoid memory issues on your compute, use GPUs to process large data more quickly. As pandas only works with CPUs, you'll have to use the </a:t>
            </a:r>
            <a:r>
              <a:rPr lang="en-GB" sz="1200" b="1" err="1">
                <a:solidFill>
                  <a:srgbClr val="171717"/>
                </a:solidFill>
                <a:effectLst/>
                <a:latin typeface="Segoe UI" panose="020B0502040204020203" pitchFamily="34" charset="0"/>
                <a:ea typeface="Times New Roman" panose="02020603050405020304" pitchFamily="18" charset="0"/>
              </a:rPr>
              <a:t>cuDF</a:t>
            </a:r>
            <a:r>
              <a:rPr lang="en-GB" sz="1200">
                <a:solidFill>
                  <a:srgbClr val="171717"/>
                </a:solidFill>
                <a:effectLst/>
                <a:latin typeface="Segoe UI" panose="020B0502040204020203" pitchFamily="34" charset="0"/>
                <a:ea typeface="Times New Roman" panose="02020603050405020304" pitchFamily="18" charset="0"/>
              </a:rPr>
              <a:t> library to work with GPUs.</a:t>
            </a:r>
            <a:endParaRPr lang="en-GB" sz="1200">
              <a:effectLst/>
              <a:latin typeface="Times New Roman" panose="02020603050405020304" pitchFamily="18" charset="0"/>
              <a:ea typeface="Times New Roman" panose="02020603050405020304" pitchFamily="18" charset="0"/>
            </a:endParaRPr>
          </a:p>
          <a:p>
            <a:endParaRPr lang="en-US" b="0" i="0">
              <a:solidFill>
                <a:srgbClr val="171717"/>
              </a:solidFill>
              <a:effectLst/>
              <a:latin typeface="Segoe UI" panose="020B0502040204020203" pitchFamily="34" charset="0"/>
            </a:endParaRPr>
          </a:p>
          <a:p>
            <a:r>
              <a:rPr lang="en-US" b="0" i="0">
                <a:solidFill>
                  <a:srgbClr val="171717"/>
                </a:solidFill>
                <a:effectLst/>
                <a:latin typeface="Segoe UI" panose="020B0502040204020203" pitchFamily="34" charset="0"/>
              </a:rPr>
              <a:t>Parquet files vs CSV file</a:t>
            </a:r>
          </a:p>
          <a:p>
            <a:r>
              <a:rPr lang="en-US" b="0" i="0">
                <a:solidFill>
                  <a:srgbClr val="171717"/>
                </a:solidFill>
                <a:effectLst/>
                <a:latin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a:solidFill>
                  <a:srgbClr val="171717"/>
                </a:solidFill>
                <a:effectLst/>
                <a:latin typeface="Segoe UI" panose="020B0502040204020203" pitchFamily="34" charset="0"/>
              </a:rPr>
              <a:t>Use directly in training script: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cap="none" normalizeH="0" baseline="0">
                <a:ln>
                  <a:noFill/>
                </a:ln>
                <a:solidFill>
                  <a:srgbClr val="171717"/>
                </a:solidFill>
                <a:effectLst/>
                <a:latin typeface="Segoe UI" panose="020B0502040204020203" pitchFamily="34" charset="0"/>
                <a:cs typeface="Segoe UI" panose="020B0502040204020203" pitchFamily="34" charset="0"/>
                <a:hlinkClick r:id="rId6"/>
              </a:rPr>
              <a:t>1)</a:t>
            </a:r>
            <a:r>
              <a:rPr kumimoji="0" lang="en-US" altLang="en-US" sz="1200" b="0" i="0" u="none" strike="noStrike" cap="none" normalizeH="0" baseline="0">
                <a:ln>
                  <a:noFill/>
                </a:ln>
                <a:solidFill>
                  <a:schemeClr val="tx1"/>
                </a:solidFill>
                <a:effectLst/>
                <a:latin typeface="+mn-lt"/>
                <a:cs typeface="Segoe UI" panose="020B0502040204020203" pitchFamily="34" charset="0"/>
                <a:hlinkClick r:id="rId6"/>
              </a:rPr>
              <a:t>Use </a:t>
            </a:r>
            <a:r>
              <a:rPr kumimoji="0" lang="en-US" altLang="en-US" sz="1200" b="0" i="0" u="none" strike="noStrike" cap="none" normalizeH="0" baseline="0" err="1">
                <a:ln>
                  <a:noFill/>
                </a:ln>
                <a:solidFill>
                  <a:schemeClr val="tx1"/>
                </a:solidFill>
                <a:effectLst/>
                <a:latin typeface="+mn-lt"/>
                <a:cs typeface="Segoe UI" panose="020B0502040204020203" pitchFamily="34" charset="0"/>
                <a:hlinkClick r:id="rId6"/>
              </a:rPr>
              <a:t>to_pandas_dataframe</a:t>
            </a:r>
            <a:r>
              <a:rPr kumimoji="0" lang="en-US" altLang="en-US" sz="1200" b="0" i="0" u="none" strike="noStrike" cap="none" normalizeH="0" baseline="0">
                <a:ln>
                  <a:noFill/>
                </a:ln>
                <a:solidFill>
                  <a:schemeClr val="tx1"/>
                </a:solidFill>
                <a:effectLst/>
                <a:latin typeface="+mn-lt"/>
                <a:cs typeface="Segoe UI" panose="020B0502040204020203" pitchFamily="34" charset="0"/>
                <a:hlinkClick r:id="rId6"/>
              </a:rPr>
              <a:t>()</a:t>
            </a:r>
            <a:r>
              <a:rPr kumimoji="0" lang="en-US" altLang="en-US" sz="1200" b="0" i="0" u="none" strike="noStrike" cap="none" normalizeH="0" baseline="0">
                <a:ln>
                  <a:noFill/>
                </a:ln>
                <a:solidFill>
                  <a:srgbClr val="171717"/>
                </a:solidFill>
                <a:effectLst/>
                <a:latin typeface="+mn-lt"/>
                <a:cs typeface="Segoe UI" panose="020B0502040204020203" pitchFamily="34" charset="0"/>
              </a:rPr>
              <a:t> method to load that dataset into a pandas </a:t>
            </a:r>
            <a:r>
              <a:rPr kumimoji="0" lang="en-US" altLang="en-US" sz="1200" b="0" i="0" u="none" strike="noStrike" cap="none" normalizeH="0" baseline="0" err="1">
                <a:ln>
                  <a:noFill/>
                </a:ln>
                <a:solidFill>
                  <a:srgbClr val="171717"/>
                </a:solidFill>
                <a:effectLst/>
                <a:latin typeface="+mn-lt"/>
                <a:cs typeface="Segoe UI" panose="020B0502040204020203" pitchFamily="34" charset="0"/>
              </a:rPr>
              <a:t>dataframe</a:t>
            </a:r>
            <a:r>
              <a:rPr kumimoji="0" lang="en-US" altLang="en-US" sz="1200" b="0" i="0" u="none" strike="noStrike" cap="none" normalizeH="0" baseline="0">
                <a:ln>
                  <a:noFill/>
                </a:ln>
                <a:solidFill>
                  <a:srgbClr val="171717"/>
                </a:solidFill>
                <a:effectLst/>
                <a:latin typeface="+mn-lt"/>
                <a:cs typeface="Segoe UI" panose="020B0502040204020203" pitchFamily="34" charset="0"/>
              </a:rPr>
              <a:t> for</a:t>
            </a:r>
            <a:r>
              <a:rPr kumimoji="0" lang="en-US" altLang="en-US" sz="1200" b="0" i="0" u="none" strike="noStrike" cap="none" normalizeH="0" baseline="0">
                <a:ln>
                  <a:noFill/>
                </a:ln>
                <a:solidFill>
                  <a:schemeClr val="tx1"/>
                </a:solidFill>
                <a:effectLst/>
                <a:latin typeface="+mn-lt"/>
              </a:rPr>
              <a:t>  preparation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a:ln>
                  <a:noFill/>
                </a:ln>
                <a:solidFill>
                  <a:schemeClr val="tx1"/>
                </a:solidFill>
                <a:effectLst/>
                <a:latin typeface="+mn-lt"/>
              </a:rPr>
              <a:t>(</a:t>
            </a:r>
            <a:r>
              <a:rPr kumimoji="0" lang="en-US" altLang="en-US" sz="1200" b="0" i="0" u="none" strike="noStrike" cap="none" normalizeH="0" baseline="0" err="1">
                <a:ln>
                  <a:noFill/>
                </a:ln>
                <a:solidFill>
                  <a:schemeClr val="tx1"/>
                </a:solidFill>
                <a:effectLst/>
                <a:latin typeface="+mn-lt"/>
              </a:rPr>
              <a:t>NaN</a:t>
            </a:r>
            <a:r>
              <a:rPr kumimoji="0" lang="en-US" altLang="en-US" sz="1200" b="0" i="0" u="none" strike="noStrike" cap="none" normalizeH="0" baseline="0">
                <a:ln>
                  <a:noFill/>
                </a:ln>
                <a:solidFill>
                  <a:schemeClr val="tx1"/>
                </a:solidFill>
                <a:effectLst/>
                <a:latin typeface="+mn-lt"/>
              </a:rPr>
              <a:t>-&gt;Null)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a:solidFill>
                  <a:srgbClr val="171717"/>
                </a:solidFill>
                <a:effectLst/>
                <a:latin typeface="Segoe UI" panose="020B0502040204020203" pitchFamily="34" charset="0"/>
              </a:rPr>
              <a:t>2) </a:t>
            </a:r>
            <a:r>
              <a:rPr lang="en-US" sz="1200">
                <a:solidFill>
                  <a:srgbClr val="171717"/>
                </a:solidFill>
                <a:latin typeface="Segoe UI" panose="020B0502040204020203" pitchFamily="34" charset="0"/>
              </a:rPr>
              <a:t>L</a:t>
            </a:r>
            <a:r>
              <a:rPr lang="en-US" sz="1200" b="0" i="0">
                <a:solidFill>
                  <a:srgbClr val="171717"/>
                </a:solidFill>
                <a:effectLst/>
                <a:latin typeface="Segoe UI" panose="020B0502040204020203" pitchFamily="34" charset="0"/>
              </a:rPr>
              <a:t>oad the prepared data into a new dataset from an in-memory pandas </a:t>
            </a:r>
            <a:r>
              <a:rPr lang="en-US" sz="1200" b="0" i="0" err="1">
                <a:solidFill>
                  <a:srgbClr val="171717"/>
                </a:solidFill>
                <a:effectLst/>
                <a:latin typeface="Segoe UI" panose="020B0502040204020203" pitchFamily="34" charset="0"/>
              </a:rPr>
              <a:t>dataframe</a:t>
            </a:r>
            <a:r>
              <a:rPr lang="en-US" sz="1200" b="0" i="0">
                <a:solidFill>
                  <a:srgbClr val="171717"/>
                </a:solidFill>
                <a:effectLst/>
                <a:latin typeface="Segoe UI" panose="020B0502040204020203" pitchFamily="34" charset="0"/>
              </a:rPr>
              <a:t>, write the data to a local file, like a parquet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3) Create dataset from local file</a:t>
            </a:r>
          </a:p>
          <a:p>
            <a:endParaRPr lang="en-US" b="0" i="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357AC1A3-97D1-4266-A147-3ED2ADFF849F}" type="slidenum">
              <a:rPr lang="en-GB" smtClean="0"/>
              <a:t>11</a:t>
            </a:fld>
            <a:endParaRPr lang="en-GB"/>
          </a:p>
        </p:txBody>
      </p:sp>
    </p:spTree>
    <p:extLst>
      <p:ext uri="{BB962C8B-B14F-4D97-AF65-F5344CB8AC3E}">
        <p14:creationId xmlns:p14="http://schemas.microsoft.com/office/powerpoint/2010/main" val="3974964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7E632B02-1CFC-4311-94DF-0A1AEF6962E2}" type="slidenum">
              <a:rPr lang="en-GB" smtClean="0"/>
              <a:t>12</a:t>
            </a:fld>
            <a:endParaRPr lang="en-GB"/>
          </a:p>
        </p:txBody>
      </p:sp>
    </p:spTree>
    <p:extLst>
      <p:ext uri="{BB962C8B-B14F-4D97-AF65-F5344CB8AC3E}">
        <p14:creationId xmlns:p14="http://schemas.microsoft.com/office/powerpoint/2010/main" val="2130103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171717"/>
                </a:solidFill>
                <a:effectLst/>
                <a:latin typeface="Segoe UI" panose="020B0502040204020203" pitchFamily="34" charset="0"/>
              </a:rPr>
              <a:t>You can get a vast variety of summary statistics across your data set to verify whether your data set is ML-ready. For non-numeric columns, they include only basic statistics like min, max, and error count. For numeric columns, you can also review their statistical moments and estimated quantiles.</a:t>
            </a:r>
          </a:p>
          <a:p>
            <a:endParaRPr lang="en-US" b="0" i="0">
              <a:solidFill>
                <a:srgbClr val="171717"/>
              </a:solidFill>
              <a:effectLst/>
              <a:latin typeface="Segoe UI" panose="020B0502040204020203" pitchFamily="34" charset="0"/>
            </a:endParaRPr>
          </a:p>
          <a:p>
            <a:r>
              <a:rPr lang="en-US" b="0" i="0">
                <a:solidFill>
                  <a:srgbClr val="171717"/>
                </a:solidFill>
                <a:effectLst/>
                <a:latin typeface="Segoe UI" panose="020B0502040204020203" pitchFamily="34" charset="0"/>
              </a:rPr>
              <a:t>Exploratory Analysis is very critical in </a:t>
            </a:r>
            <a:r>
              <a:rPr lang="en-US" b="0" i="0" err="1">
                <a:solidFill>
                  <a:srgbClr val="171717"/>
                </a:solidFill>
                <a:effectLst/>
                <a:latin typeface="Segoe UI" panose="020B0502040204020203" pitchFamily="34" charset="0"/>
              </a:rPr>
              <a:t>datascience</a:t>
            </a:r>
            <a:r>
              <a:rPr lang="en-US" b="0" i="0">
                <a:solidFill>
                  <a:srgbClr val="171717"/>
                </a:solidFill>
                <a:effectLst/>
                <a:latin typeface="Segoe UI" panose="020B0502040204020203" pitchFamily="34" charset="0"/>
              </a:rPr>
              <a:t>.</a:t>
            </a:r>
            <a:endParaRPr lang="en-GB"/>
          </a:p>
        </p:txBody>
      </p:sp>
      <p:sp>
        <p:nvSpPr>
          <p:cNvPr id="4" name="Slide Number Placeholder 3"/>
          <p:cNvSpPr>
            <a:spLocks noGrp="1"/>
          </p:cNvSpPr>
          <p:nvPr>
            <p:ph type="sldNum" sz="quarter" idx="5"/>
          </p:nvPr>
        </p:nvSpPr>
        <p:spPr/>
        <p:txBody>
          <a:bodyPr/>
          <a:lstStyle/>
          <a:p>
            <a:fld id="{357AC1A3-97D1-4266-A147-3ED2ADFF849F}" type="slidenum">
              <a:rPr lang="en-GB" smtClean="0"/>
              <a:t>13</a:t>
            </a:fld>
            <a:endParaRPr lang="en-GB"/>
          </a:p>
        </p:txBody>
      </p:sp>
    </p:spTree>
    <p:extLst>
      <p:ext uri="{BB962C8B-B14F-4D97-AF65-F5344CB8AC3E}">
        <p14:creationId xmlns:p14="http://schemas.microsoft.com/office/powerpoint/2010/main" val="1002865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500" dirty="0">
                <a:solidFill>
                  <a:srgbClr val="FEFFFF"/>
                </a:solidFill>
              </a:rPr>
              <a:t>From Azure storage: </a:t>
            </a:r>
          </a:p>
          <a:p>
            <a:pPr lvl="1"/>
            <a:r>
              <a:rPr lang="en-GB" sz="1500" dirty="0">
                <a:solidFill>
                  <a:srgbClr val="FEFFFF"/>
                </a:solidFill>
              </a:rPr>
              <a:t>Azure Blob Storage, </a:t>
            </a:r>
          </a:p>
          <a:p>
            <a:pPr lvl="1"/>
            <a:r>
              <a:rPr lang="en-GB" sz="1500" dirty="0">
                <a:solidFill>
                  <a:srgbClr val="FEFFFF"/>
                </a:solidFill>
              </a:rPr>
              <a:t>Azure File Share, </a:t>
            </a:r>
          </a:p>
          <a:p>
            <a:pPr lvl="1"/>
            <a:r>
              <a:rPr lang="en-GB" sz="1500" dirty="0">
                <a:solidFill>
                  <a:srgbClr val="FEFFFF"/>
                </a:solidFill>
              </a:rPr>
              <a:t>Azure Data Lake Storage Gen1, </a:t>
            </a:r>
          </a:p>
          <a:p>
            <a:pPr lvl="1"/>
            <a:r>
              <a:rPr lang="en-GB" sz="1500" dirty="0">
                <a:solidFill>
                  <a:srgbClr val="FEFFFF"/>
                </a:solidFill>
              </a:rPr>
              <a:t>Azure Data Lake Gen2</a:t>
            </a:r>
          </a:p>
          <a:p>
            <a:r>
              <a:rPr lang="en-GB" sz="1500" dirty="0">
                <a:solidFill>
                  <a:srgbClr val="FEFFFF"/>
                </a:solidFill>
              </a:rPr>
              <a:t>From SQL databases</a:t>
            </a:r>
          </a:p>
          <a:p>
            <a:r>
              <a:rPr lang="en-GB" sz="1500" dirty="0">
                <a:solidFill>
                  <a:srgbClr val="FEFFFF"/>
                </a:solidFill>
              </a:rPr>
              <a:t>From Azure Open Datasets</a:t>
            </a:r>
          </a:p>
          <a:p>
            <a:r>
              <a:rPr lang="en-GB" sz="1500" dirty="0">
                <a:solidFill>
                  <a:srgbClr val="FEFFFF"/>
                </a:solidFill>
              </a:rPr>
              <a:t>From local files</a:t>
            </a:r>
          </a:p>
          <a:p>
            <a:r>
              <a:rPr lang="en-GB" sz="1500" dirty="0">
                <a:solidFill>
                  <a:srgbClr val="FEFFFF"/>
                </a:solidFill>
              </a:rPr>
              <a:t>From web files</a:t>
            </a:r>
          </a:p>
          <a:p>
            <a:endParaRPr lang="en-GB" dirty="0"/>
          </a:p>
        </p:txBody>
      </p:sp>
      <p:sp>
        <p:nvSpPr>
          <p:cNvPr id="4" name="Slide Number Placeholder 3"/>
          <p:cNvSpPr>
            <a:spLocks noGrp="1"/>
          </p:cNvSpPr>
          <p:nvPr>
            <p:ph type="sldNum" sz="quarter" idx="5"/>
          </p:nvPr>
        </p:nvSpPr>
        <p:spPr/>
        <p:txBody>
          <a:bodyPr/>
          <a:lstStyle/>
          <a:p>
            <a:fld id="{7E632B02-1CFC-4311-94DF-0A1AEF6962E2}" type="slidenum">
              <a:rPr lang="en-GB" smtClean="0"/>
              <a:t>14</a:t>
            </a:fld>
            <a:endParaRPr lang="en-GB"/>
          </a:p>
        </p:txBody>
      </p:sp>
    </p:spTree>
    <p:extLst>
      <p:ext uri="{BB962C8B-B14F-4D97-AF65-F5344CB8AC3E}">
        <p14:creationId xmlns:p14="http://schemas.microsoft.com/office/powerpoint/2010/main" val="4168293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a:effectLst/>
                <a:ea typeface="Calibri" panose="020F0502020204030204" pitchFamily="34" charset="0"/>
                <a:cs typeface="Calibri" panose="020F0502020204030204" pitchFamily="34" charset="0"/>
              </a:rPr>
              <a:t>The best solution when working with Azure Machine Learning is to store the data in an </a:t>
            </a:r>
            <a:r>
              <a:rPr lang="en-GB" sz="1200" b="1">
                <a:effectLst/>
                <a:ea typeface="Calibri" panose="020F0502020204030204" pitchFamily="34" charset="0"/>
                <a:cs typeface="Calibri" panose="020F0502020204030204" pitchFamily="34" charset="0"/>
              </a:rPr>
              <a:t>Azure Data Lake Storage Gen2</a:t>
            </a:r>
            <a:r>
              <a:rPr lang="en-GB" sz="1200">
                <a:effectLst/>
                <a:ea typeface="Calibri" panose="020F0502020204030204" pitchFamily="34" charset="0"/>
                <a:cs typeface="Calibri" panose="020F0502020204030204" pitchFamily="34" charset="0"/>
              </a:rPr>
              <a:t>, no matter the size of the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u="sng">
              <a:effectLst/>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u="sng">
                <a:effectLst/>
                <a:ea typeface="Calibri" panose="020F0502020204030204" pitchFamily="34" charset="0"/>
                <a:cs typeface="Calibri" panose="020F0502020204030204" pitchFamily="34" charset="0"/>
              </a:rPr>
              <a:t>Use nested folder structure based on x(time)</a:t>
            </a:r>
            <a:r>
              <a:rPr lang="en-GB" sz="1200">
                <a:effectLst/>
                <a:ea typeface="Calibri" panose="020F0502020204030204" pitchFamily="34" charset="0"/>
                <a:cs typeface="Calibri" panose="020F0502020204030204" pitchFamily="34" charset="0"/>
              </a:rPr>
              <a:t>: The reason why it's more efficient to use a data lake instead of a flat object storage, is because it's best to avoid putting all your files in one folder. If all files are stored in one folder, regardless of which storage solution you choose, </a:t>
            </a:r>
            <a:r>
              <a:rPr lang="en-GB" sz="1200" u="sng">
                <a:effectLst/>
                <a:ea typeface="Calibri" panose="020F0502020204030204" pitchFamily="34" charset="0"/>
                <a:cs typeface="Calibri" panose="020F0502020204030204" pitchFamily="34" charset="0"/>
              </a:rPr>
              <a:t>reading the files will be demanding for your compute</a:t>
            </a:r>
            <a:r>
              <a:rPr lang="en-GB" sz="1200">
                <a:effectLst/>
                <a:ea typeface="Calibri" panose="020F0502020204030204" pitchFamily="34" charset="0"/>
                <a:cs typeface="Calibri" panose="020F050202020403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a:effectLst/>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err="1">
                <a:effectLst/>
                <a:ea typeface="Calibri" panose="020F0502020204030204" pitchFamily="34" charset="0"/>
                <a:cs typeface="Calibri" panose="020F0502020204030204" pitchFamily="34" charset="0"/>
              </a:rPr>
              <a:t>Blobstorage</a:t>
            </a:r>
            <a:r>
              <a:rPr lang="en-GB" sz="1200">
                <a:effectLst/>
                <a:ea typeface="Calibri" panose="020F0502020204030204" pitchFamily="34" charset="0"/>
                <a:cs typeface="Calibri" panose="020F0502020204030204" pitchFamily="34" charset="0"/>
              </a:rPr>
              <a:t> does not support hierarchical namespace.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a:effectLst/>
              <a:ea typeface="Calibri" panose="020F0502020204030204" pitchFamily="34" charset="0"/>
              <a:cs typeface="Calibri" panose="020F0502020204030204" pitchFamily="34" charset="0"/>
            </a:endParaRPr>
          </a:p>
          <a:p>
            <a:endParaRPr lang="en-GB"/>
          </a:p>
        </p:txBody>
      </p:sp>
      <p:sp>
        <p:nvSpPr>
          <p:cNvPr id="4" name="Slide Number Placeholder 3"/>
          <p:cNvSpPr>
            <a:spLocks noGrp="1"/>
          </p:cNvSpPr>
          <p:nvPr>
            <p:ph type="sldNum" sz="quarter" idx="5"/>
          </p:nvPr>
        </p:nvSpPr>
        <p:spPr/>
        <p:txBody>
          <a:bodyPr/>
          <a:lstStyle/>
          <a:p>
            <a:fld id="{357AC1A3-97D1-4266-A147-3ED2ADFF849F}" type="slidenum">
              <a:rPr lang="en-GB" smtClean="0"/>
              <a:t>15</a:t>
            </a:fld>
            <a:endParaRPr lang="en-GB"/>
          </a:p>
        </p:txBody>
      </p:sp>
    </p:spTree>
    <p:extLst>
      <p:ext uri="{BB962C8B-B14F-4D97-AF65-F5344CB8AC3E}">
        <p14:creationId xmlns:p14="http://schemas.microsoft.com/office/powerpoint/2010/main" val="3051510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solidFill>
                  <a:schemeClr val="tx1">
                    <a:lumMod val="95000"/>
                  </a:schemeClr>
                </a:solidFill>
              </a:rPr>
              <a:t>3. Many models (Python SDK)</a:t>
            </a:r>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10/17/2022 11:42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885433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E632B02-1CFC-4311-94DF-0A1AEF6962E2}" type="slidenum">
              <a:rPr lang="en-GB" smtClean="0"/>
              <a:t>19</a:t>
            </a:fld>
            <a:endParaRPr lang="en-GB"/>
          </a:p>
        </p:txBody>
      </p:sp>
    </p:spTree>
    <p:extLst>
      <p:ext uri="{BB962C8B-B14F-4D97-AF65-F5344CB8AC3E}">
        <p14:creationId xmlns:p14="http://schemas.microsoft.com/office/powerpoint/2010/main" val="3849511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E632B02-1CFC-4311-94DF-0A1AEF6962E2}" type="slidenum">
              <a:rPr lang="en-GB" smtClean="0"/>
              <a:t>20</a:t>
            </a:fld>
            <a:endParaRPr lang="en-GB"/>
          </a:p>
        </p:txBody>
      </p:sp>
    </p:spTree>
    <p:extLst>
      <p:ext uri="{BB962C8B-B14F-4D97-AF65-F5344CB8AC3E}">
        <p14:creationId xmlns:p14="http://schemas.microsoft.com/office/powerpoint/2010/main" val="1117474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4135D-3846-DF33-D89C-6468399964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96BBE9A-E3D6-775F-6E5B-97B1B6F8DC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838C47E-E6D0-1057-7ED9-53E10A4946D9}"/>
              </a:ext>
            </a:extLst>
          </p:cNvPr>
          <p:cNvSpPr>
            <a:spLocks noGrp="1"/>
          </p:cNvSpPr>
          <p:nvPr>
            <p:ph type="dt" sz="half" idx="10"/>
          </p:nvPr>
        </p:nvSpPr>
        <p:spPr/>
        <p:txBody>
          <a:bodyPr/>
          <a:lstStyle/>
          <a:p>
            <a:fld id="{DA9B23E1-BD0F-4B4E-B79B-AC46D954105C}" type="datetimeFigureOut">
              <a:rPr lang="en-GB" smtClean="0"/>
              <a:t>17/10/2022</a:t>
            </a:fld>
            <a:endParaRPr lang="en-GB"/>
          </a:p>
        </p:txBody>
      </p:sp>
      <p:sp>
        <p:nvSpPr>
          <p:cNvPr id="5" name="Footer Placeholder 4">
            <a:extLst>
              <a:ext uri="{FF2B5EF4-FFF2-40B4-BE49-F238E27FC236}">
                <a16:creationId xmlns:a16="http://schemas.microsoft.com/office/drawing/2014/main" id="{64F2462F-B5AE-DB52-3D92-0A37AA48798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5307A6-4BDB-C0F6-FBC6-65FAD45FA7B2}"/>
              </a:ext>
            </a:extLst>
          </p:cNvPr>
          <p:cNvSpPr>
            <a:spLocks noGrp="1"/>
          </p:cNvSpPr>
          <p:nvPr>
            <p:ph type="sldNum" sz="quarter" idx="12"/>
          </p:nvPr>
        </p:nvSpPr>
        <p:spPr/>
        <p:txBody>
          <a:bodyPr/>
          <a:lstStyle/>
          <a:p>
            <a:fld id="{69D7899E-BAFD-4DFB-B45B-7FB968EA383B}" type="slidenum">
              <a:rPr lang="en-GB" smtClean="0"/>
              <a:t>‹#›</a:t>
            </a:fld>
            <a:endParaRPr lang="en-GB"/>
          </a:p>
        </p:txBody>
      </p:sp>
    </p:spTree>
    <p:extLst>
      <p:ext uri="{BB962C8B-B14F-4D97-AF65-F5344CB8AC3E}">
        <p14:creationId xmlns:p14="http://schemas.microsoft.com/office/powerpoint/2010/main" val="1957538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C2423-4856-4A37-BE12-6CDE246CF10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1D81498-6C08-7DC6-8A62-2BA0578E3C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D95994-C5E5-1EC1-C5E3-30F060B8E5C8}"/>
              </a:ext>
            </a:extLst>
          </p:cNvPr>
          <p:cNvSpPr>
            <a:spLocks noGrp="1"/>
          </p:cNvSpPr>
          <p:nvPr>
            <p:ph type="dt" sz="half" idx="10"/>
          </p:nvPr>
        </p:nvSpPr>
        <p:spPr/>
        <p:txBody>
          <a:bodyPr/>
          <a:lstStyle/>
          <a:p>
            <a:fld id="{DA9B23E1-BD0F-4B4E-B79B-AC46D954105C}" type="datetimeFigureOut">
              <a:rPr lang="en-GB" smtClean="0"/>
              <a:t>17/10/2022</a:t>
            </a:fld>
            <a:endParaRPr lang="en-GB"/>
          </a:p>
        </p:txBody>
      </p:sp>
      <p:sp>
        <p:nvSpPr>
          <p:cNvPr id="5" name="Footer Placeholder 4">
            <a:extLst>
              <a:ext uri="{FF2B5EF4-FFF2-40B4-BE49-F238E27FC236}">
                <a16:creationId xmlns:a16="http://schemas.microsoft.com/office/drawing/2014/main" id="{1EE5229A-3541-A245-DA4E-8126F62E33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860F81-E1A4-28D3-7832-D3AC24BD1E98}"/>
              </a:ext>
            </a:extLst>
          </p:cNvPr>
          <p:cNvSpPr>
            <a:spLocks noGrp="1"/>
          </p:cNvSpPr>
          <p:nvPr>
            <p:ph type="sldNum" sz="quarter" idx="12"/>
          </p:nvPr>
        </p:nvSpPr>
        <p:spPr/>
        <p:txBody>
          <a:bodyPr/>
          <a:lstStyle/>
          <a:p>
            <a:fld id="{69D7899E-BAFD-4DFB-B45B-7FB968EA383B}" type="slidenum">
              <a:rPr lang="en-GB" smtClean="0"/>
              <a:t>‹#›</a:t>
            </a:fld>
            <a:endParaRPr lang="en-GB"/>
          </a:p>
        </p:txBody>
      </p:sp>
    </p:spTree>
    <p:extLst>
      <p:ext uri="{BB962C8B-B14F-4D97-AF65-F5344CB8AC3E}">
        <p14:creationId xmlns:p14="http://schemas.microsoft.com/office/powerpoint/2010/main" val="689240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E0C16F-2008-6C62-0D0A-3558011AE3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CCF9C12-0FE4-0E25-754E-8A33728F58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17A722-C28A-8176-9A29-1481C57DB218}"/>
              </a:ext>
            </a:extLst>
          </p:cNvPr>
          <p:cNvSpPr>
            <a:spLocks noGrp="1"/>
          </p:cNvSpPr>
          <p:nvPr>
            <p:ph type="dt" sz="half" idx="10"/>
          </p:nvPr>
        </p:nvSpPr>
        <p:spPr/>
        <p:txBody>
          <a:bodyPr/>
          <a:lstStyle/>
          <a:p>
            <a:fld id="{DA9B23E1-BD0F-4B4E-B79B-AC46D954105C}" type="datetimeFigureOut">
              <a:rPr lang="en-GB" smtClean="0"/>
              <a:t>17/10/2022</a:t>
            </a:fld>
            <a:endParaRPr lang="en-GB"/>
          </a:p>
        </p:txBody>
      </p:sp>
      <p:sp>
        <p:nvSpPr>
          <p:cNvPr id="5" name="Footer Placeholder 4">
            <a:extLst>
              <a:ext uri="{FF2B5EF4-FFF2-40B4-BE49-F238E27FC236}">
                <a16:creationId xmlns:a16="http://schemas.microsoft.com/office/drawing/2014/main" id="{5E681FE9-81FA-F4FC-C3D8-CE1C915C2D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C67007-8954-50C4-D4FB-096C926633E1}"/>
              </a:ext>
            </a:extLst>
          </p:cNvPr>
          <p:cNvSpPr>
            <a:spLocks noGrp="1"/>
          </p:cNvSpPr>
          <p:nvPr>
            <p:ph type="sldNum" sz="quarter" idx="12"/>
          </p:nvPr>
        </p:nvSpPr>
        <p:spPr/>
        <p:txBody>
          <a:bodyPr/>
          <a:lstStyle/>
          <a:p>
            <a:fld id="{69D7899E-BAFD-4DFB-B45B-7FB968EA383B}" type="slidenum">
              <a:rPr lang="en-GB" smtClean="0"/>
              <a:t>‹#›</a:t>
            </a:fld>
            <a:endParaRPr lang="en-GB"/>
          </a:p>
        </p:txBody>
      </p:sp>
    </p:spTree>
    <p:extLst>
      <p:ext uri="{BB962C8B-B14F-4D97-AF65-F5344CB8AC3E}">
        <p14:creationId xmlns:p14="http://schemas.microsoft.com/office/powerpoint/2010/main" val="1834018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 Title square photo 13">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lang="en-US" sz="3600" b="0" kern="1200" cap="none" spc="-50" baseline="0" dirty="0">
                <a:ln w="3175">
                  <a:noFill/>
                </a:ln>
                <a:solidFill>
                  <a:srgbClr val="30E5D0"/>
                </a:solidFill>
                <a:effectLst/>
                <a:latin typeface="+mj-lt"/>
                <a:ea typeface="+mn-ea"/>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3" name="Picture 2" descr="Person working on a computer in a cafe.">
            <a:extLst>
              <a:ext uri="{FF2B5EF4-FFF2-40B4-BE49-F238E27FC236}">
                <a16:creationId xmlns:a16="http://schemas.microsoft.com/office/drawing/2014/main" id="{D4DFE630-8BB1-43F9-8D58-713EB4FE0077}"/>
              </a:ext>
            </a:extLst>
          </p:cNvPr>
          <p:cNvPicPr>
            <a:picLocks noChangeAspect="1"/>
          </p:cNvPicPr>
          <p:nvPr userDrawn="1"/>
        </p:nvPicPr>
        <p:blipFill>
          <a:blip r:embed="rId3"/>
          <a:srcRect l="16625" r="16625"/>
          <a:stretch/>
        </p:blipFill>
        <p:spPr bwMode="ltGray">
          <a:xfrm>
            <a:off x="5334000" y="0"/>
            <a:ext cx="6858000" cy="6858000"/>
          </a:xfrm>
          <a:prstGeom prst="rect">
            <a:avLst/>
          </a:prstGeom>
        </p:spPr>
      </p:pic>
    </p:spTree>
    <p:extLst>
      <p:ext uri="{BB962C8B-B14F-4D97-AF65-F5344CB8AC3E}">
        <p14:creationId xmlns:p14="http://schemas.microsoft.com/office/powerpoint/2010/main" val="12997524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446682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F7538-6484-4CC4-D52A-9F66EA7D162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5AD0D52-4214-6A01-6A5D-15896037AF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BE6D488-CD22-D6BD-F413-C4CBAED48731}"/>
              </a:ext>
            </a:extLst>
          </p:cNvPr>
          <p:cNvSpPr>
            <a:spLocks noGrp="1"/>
          </p:cNvSpPr>
          <p:nvPr>
            <p:ph type="dt" sz="half" idx="10"/>
          </p:nvPr>
        </p:nvSpPr>
        <p:spPr/>
        <p:txBody>
          <a:bodyPr/>
          <a:lstStyle/>
          <a:p>
            <a:fld id="{DA9B23E1-BD0F-4B4E-B79B-AC46D954105C}" type="datetimeFigureOut">
              <a:rPr lang="en-GB" smtClean="0"/>
              <a:t>17/10/2022</a:t>
            </a:fld>
            <a:endParaRPr lang="en-GB"/>
          </a:p>
        </p:txBody>
      </p:sp>
      <p:sp>
        <p:nvSpPr>
          <p:cNvPr id="5" name="Footer Placeholder 4">
            <a:extLst>
              <a:ext uri="{FF2B5EF4-FFF2-40B4-BE49-F238E27FC236}">
                <a16:creationId xmlns:a16="http://schemas.microsoft.com/office/drawing/2014/main" id="{851E15E8-82D4-138A-A98B-86A6668EBC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99C90F6-0499-3763-904E-CA481E72B621}"/>
              </a:ext>
            </a:extLst>
          </p:cNvPr>
          <p:cNvSpPr>
            <a:spLocks noGrp="1"/>
          </p:cNvSpPr>
          <p:nvPr>
            <p:ph type="sldNum" sz="quarter" idx="12"/>
          </p:nvPr>
        </p:nvSpPr>
        <p:spPr/>
        <p:txBody>
          <a:bodyPr/>
          <a:lstStyle/>
          <a:p>
            <a:fld id="{69D7899E-BAFD-4DFB-B45B-7FB968EA383B}" type="slidenum">
              <a:rPr lang="en-GB" smtClean="0"/>
              <a:t>‹#›</a:t>
            </a:fld>
            <a:endParaRPr lang="en-GB"/>
          </a:p>
        </p:txBody>
      </p:sp>
    </p:spTree>
    <p:extLst>
      <p:ext uri="{BB962C8B-B14F-4D97-AF65-F5344CB8AC3E}">
        <p14:creationId xmlns:p14="http://schemas.microsoft.com/office/powerpoint/2010/main" val="302833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9E9BD-7F89-3F9A-D06A-DCF485A617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1E5031C-DFF0-6A17-EEDA-9E48E4C5BF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C5B8C7-B276-1687-7FAF-271170936ED7}"/>
              </a:ext>
            </a:extLst>
          </p:cNvPr>
          <p:cNvSpPr>
            <a:spLocks noGrp="1"/>
          </p:cNvSpPr>
          <p:nvPr>
            <p:ph type="dt" sz="half" idx="10"/>
          </p:nvPr>
        </p:nvSpPr>
        <p:spPr/>
        <p:txBody>
          <a:bodyPr/>
          <a:lstStyle/>
          <a:p>
            <a:fld id="{DA9B23E1-BD0F-4B4E-B79B-AC46D954105C}" type="datetimeFigureOut">
              <a:rPr lang="en-GB" smtClean="0"/>
              <a:t>17/10/2022</a:t>
            </a:fld>
            <a:endParaRPr lang="en-GB"/>
          </a:p>
        </p:txBody>
      </p:sp>
      <p:sp>
        <p:nvSpPr>
          <p:cNvPr id="5" name="Footer Placeholder 4">
            <a:extLst>
              <a:ext uri="{FF2B5EF4-FFF2-40B4-BE49-F238E27FC236}">
                <a16:creationId xmlns:a16="http://schemas.microsoft.com/office/drawing/2014/main" id="{B61B6D0F-ACD8-D321-A2A1-A2365D85241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262AC94-9E25-8BEB-6AB1-92989C7E40B6}"/>
              </a:ext>
            </a:extLst>
          </p:cNvPr>
          <p:cNvSpPr>
            <a:spLocks noGrp="1"/>
          </p:cNvSpPr>
          <p:nvPr>
            <p:ph type="sldNum" sz="quarter" idx="12"/>
          </p:nvPr>
        </p:nvSpPr>
        <p:spPr/>
        <p:txBody>
          <a:bodyPr/>
          <a:lstStyle/>
          <a:p>
            <a:fld id="{69D7899E-BAFD-4DFB-B45B-7FB968EA383B}" type="slidenum">
              <a:rPr lang="en-GB" smtClean="0"/>
              <a:t>‹#›</a:t>
            </a:fld>
            <a:endParaRPr lang="en-GB"/>
          </a:p>
        </p:txBody>
      </p:sp>
    </p:spTree>
    <p:extLst>
      <p:ext uri="{BB962C8B-B14F-4D97-AF65-F5344CB8AC3E}">
        <p14:creationId xmlns:p14="http://schemas.microsoft.com/office/powerpoint/2010/main" val="755414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14F0B-728C-C1B7-2C46-BF16D22C0A1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F8A59EE-B5BB-036E-A22B-2C2EBDEE24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B3244B2-C7F1-5EB3-13F8-044AE21A0E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D72D458-8FA6-867E-D282-4052704AE988}"/>
              </a:ext>
            </a:extLst>
          </p:cNvPr>
          <p:cNvSpPr>
            <a:spLocks noGrp="1"/>
          </p:cNvSpPr>
          <p:nvPr>
            <p:ph type="dt" sz="half" idx="10"/>
          </p:nvPr>
        </p:nvSpPr>
        <p:spPr/>
        <p:txBody>
          <a:bodyPr/>
          <a:lstStyle/>
          <a:p>
            <a:fld id="{DA9B23E1-BD0F-4B4E-B79B-AC46D954105C}" type="datetimeFigureOut">
              <a:rPr lang="en-GB" smtClean="0"/>
              <a:t>17/10/2022</a:t>
            </a:fld>
            <a:endParaRPr lang="en-GB"/>
          </a:p>
        </p:txBody>
      </p:sp>
      <p:sp>
        <p:nvSpPr>
          <p:cNvPr id="6" name="Footer Placeholder 5">
            <a:extLst>
              <a:ext uri="{FF2B5EF4-FFF2-40B4-BE49-F238E27FC236}">
                <a16:creationId xmlns:a16="http://schemas.microsoft.com/office/drawing/2014/main" id="{0B9F5A05-3F68-F4EC-18DB-FDDF1896B64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103E727-B4A7-48CF-011C-2BDE4DDFAC74}"/>
              </a:ext>
            </a:extLst>
          </p:cNvPr>
          <p:cNvSpPr>
            <a:spLocks noGrp="1"/>
          </p:cNvSpPr>
          <p:nvPr>
            <p:ph type="sldNum" sz="quarter" idx="12"/>
          </p:nvPr>
        </p:nvSpPr>
        <p:spPr/>
        <p:txBody>
          <a:bodyPr/>
          <a:lstStyle/>
          <a:p>
            <a:fld id="{69D7899E-BAFD-4DFB-B45B-7FB968EA383B}" type="slidenum">
              <a:rPr lang="en-GB" smtClean="0"/>
              <a:t>‹#›</a:t>
            </a:fld>
            <a:endParaRPr lang="en-GB"/>
          </a:p>
        </p:txBody>
      </p:sp>
    </p:spTree>
    <p:extLst>
      <p:ext uri="{BB962C8B-B14F-4D97-AF65-F5344CB8AC3E}">
        <p14:creationId xmlns:p14="http://schemas.microsoft.com/office/powerpoint/2010/main" val="2645002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B953D-7DBA-8961-F995-402530CF350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79DA459-D902-477E-089D-F5ED0F94C4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E45A79-9128-7790-2B6C-0C45181758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6160BB2-A6E2-76D9-BA9C-922061DFFD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4B4ECC-C0EF-62F6-F29C-EC37100BF3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302B233-559C-D43F-33A4-6D6917B0EAE7}"/>
              </a:ext>
            </a:extLst>
          </p:cNvPr>
          <p:cNvSpPr>
            <a:spLocks noGrp="1"/>
          </p:cNvSpPr>
          <p:nvPr>
            <p:ph type="dt" sz="half" idx="10"/>
          </p:nvPr>
        </p:nvSpPr>
        <p:spPr/>
        <p:txBody>
          <a:bodyPr/>
          <a:lstStyle/>
          <a:p>
            <a:fld id="{DA9B23E1-BD0F-4B4E-B79B-AC46D954105C}" type="datetimeFigureOut">
              <a:rPr lang="en-GB" smtClean="0"/>
              <a:t>17/10/2022</a:t>
            </a:fld>
            <a:endParaRPr lang="en-GB"/>
          </a:p>
        </p:txBody>
      </p:sp>
      <p:sp>
        <p:nvSpPr>
          <p:cNvPr id="8" name="Footer Placeholder 7">
            <a:extLst>
              <a:ext uri="{FF2B5EF4-FFF2-40B4-BE49-F238E27FC236}">
                <a16:creationId xmlns:a16="http://schemas.microsoft.com/office/drawing/2014/main" id="{151E3E7D-6E11-B26A-0CC7-48883491DE3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5E3CB40-BAF1-7013-7BCE-D105739BBB1A}"/>
              </a:ext>
            </a:extLst>
          </p:cNvPr>
          <p:cNvSpPr>
            <a:spLocks noGrp="1"/>
          </p:cNvSpPr>
          <p:nvPr>
            <p:ph type="sldNum" sz="quarter" idx="12"/>
          </p:nvPr>
        </p:nvSpPr>
        <p:spPr/>
        <p:txBody>
          <a:bodyPr/>
          <a:lstStyle/>
          <a:p>
            <a:fld id="{69D7899E-BAFD-4DFB-B45B-7FB968EA383B}" type="slidenum">
              <a:rPr lang="en-GB" smtClean="0"/>
              <a:t>‹#›</a:t>
            </a:fld>
            <a:endParaRPr lang="en-GB"/>
          </a:p>
        </p:txBody>
      </p:sp>
    </p:spTree>
    <p:extLst>
      <p:ext uri="{BB962C8B-B14F-4D97-AF65-F5344CB8AC3E}">
        <p14:creationId xmlns:p14="http://schemas.microsoft.com/office/powerpoint/2010/main" val="4222940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FB076-42E3-E208-2A51-8FB9AA92C5D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AA6380C-B7FD-F921-9E43-57161A797C1D}"/>
              </a:ext>
            </a:extLst>
          </p:cNvPr>
          <p:cNvSpPr>
            <a:spLocks noGrp="1"/>
          </p:cNvSpPr>
          <p:nvPr>
            <p:ph type="dt" sz="half" idx="10"/>
          </p:nvPr>
        </p:nvSpPr>
        <p:spPr/>
        <p:txBody>
          <a:bodyPr/>
          <a:lstStyle/>
          <a:p>
            <a:fld id="{DA9B23E1-BD0F-4B4E-B79B-AC46D954105C}" type="datetimeFigureOut">
              <a:rPr lang="en-GB" smtClean="0"/>
              <a:t>17/10/2022</a:t>
            </a:fld>
            <a:endParaRPr lang="en-GB"/>
          </a:p>
        </p:txBody>
      </p:sp>
      <p:sp>
        <p:nvSpPr>
          <p:cNvPr id="4" name="Footer Placeholder 3">
            <a:extLst>
              <a:ext uri="{FF2B5EF4-FFF2-40B4-BE49-F238E27FC236}">
                <a16:creationId xmlns:a16="http://schemas.microsoft.com/office/drawing/2014/main" id="{E3F1DF84-29A1-094F-7EEE-0F7885FFD06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AC747D3-DCB9-A1F6-74A8-A5D28572AEA5}"/>
              </a:ext>
            </a:extLst>
          </p:cNvPr>
          <p:cNvSpPr>
            <a:spLocks noGrp="1"/>
          </p:cNvSpPr>
          <p:nvPr>
            <p:ph type="sldNum" sz="quarter" idx="12"/>
          </p:nvPr>
        </p:nvSpPr>
        <p:spPr/>
        <p:txBody>
          <a:bodyPr/>
          <a:lstStyle/>
          <a:p>
            <a:fld id="{69D7899E-BAFD-4DFB-B45B-7FB968EA383B}" type="slidenum">
              <a:rPr lang="en-GB" smtClean="0"/>
              <a:t>‹#›</a:t>
            </a:fld>
            <a:endParaRPr lang="en-GB"/>
          </a:p>
        </p:txBody>
      </p:sp>
    </p:spTree>
    <p:extLst>
      <p:ext uri="{BB962C8B-B14F-4D97-AF65-F5344CB8AC3E}">
        <p14:creationId xmlns:p14="http://schemas.microsoft.com/office/powerpoint/2010/main" val="162224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13A714-50D0-27E7-15DA-857DBB491EA2}"/>
              </a:ext>
            </a:extLst>
          </p:cNvPr>
          <p:cNvSpPr>
            <a:spLocks noGrp="1"/>
          </p:cNvSpPr>
          <p:nvPr>
            <p:ph type="dt" sz="half" idx="10"/>
          </p:nvPr>
        </p:nvSpPr>
        <p:spPr/>
        <p:txBody>
          <a:bodyPr/>
          <a:lstStyle/>
          <a:p>
            <a:fld id="{DA9B23E1-BD0F-4B4E-B79B-AC46D954105C}" type="datetimeFigureOut">
              <a:rPr lang="en-GB" smtClean="0"/>
              <a:t>17/10/2022</a:t>
            </a:fld>
            <a:endParaRPr lang="en-GB"/>
          </a:p>
        </p:txBody>
      </p:sp>
      <p:sp>
        <p:nvSpPr>
          <p:cNvPr id="3" name="Footer Placeholder 2">
            <a:extLst>
              <a:ext uri="{FF2B5EF4-FFF2-40B4-BE49-F238E27FC236}">
                <a16:creationId xmlns:a16="http://schemas.microsoft.com/office/drawing/2014/main" id="{E56A7777-A988-77D9-0B19-65C32354E8E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48DCF7D-A100-C2EB-CE18-8BC207DB93D3}"/>
              </a:ext>
            </a:extLst>
          </p:cNvPr>
          <p:cNvSpPr>
            <a:spLocks noGrp="1"/>
          </p:cNvSpPr>
          <p:nvPr>
            <p:ph type="sldNum" sz="quarter" idx="12"/>
          </p:nvPr>
        </p:nvSpPr>
        <p:spPr/>
        <p:txBody>
          <a:bodyPr/>
          <a:lstStyle/>
          <a:p>
            <a:fld id="{69D7899E-BAFD-4DFB-B45B-7FB968EA383B}" type="slidenum">
              <a:rPr lang="en-GB" smtClean="0"/>
              <a:t>‹#›</a:t>
            </a:fld>
            <a:endParaRPr lang="en-GB"/>
          </a:p>
        </p:txBody>
      </p:sp>
    </p:spTree>
    <p:extLst>
      <p:ext uri="{BB962C8B-B14F-4D97-AF65-F5344CB8AC3E}">
        <p14:creationId xmlns:p14="http://schemas.microsoft.com/office/powerpoint/2010/main" val="246210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1E46A-8B8B-13A5-796B-59E687BD55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D82BA9D-8119-E650-56F7-F20C796894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347A331-60F5-E1B3-523E-DF7AA2BB4D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F977FE-C385-2CC2-E468-5E839BBCEA0B}"/>
              </a:ext>
            </a:extLst>
          </p:cNvPr>
          <p:cNvSpPr>
            <a:spLocks noGrp="1"/>
          </p:cNvSpPr>
          <p:nvPr>
            <p:ph type="dt" sz="half" idx="10"/>
          </p:nvPr>
        </p:nvSpPr>
        <p:spPr/>
        <p:txBody>
          <a:bodyPr/>
          <a:lstStyle/>
          <a:p>
            <a:fld id="{DA9B23E1-BD0F-4B4E-B79B-AC46D954105C}" type="datetimeFigureOut">
              <a:rPr lang="en-GB" smtClean="0"/>
              <a:t>17/10/2022</a:t>
            </a:fld>
            <a:endParaRPr lang="en-GB"/>
          </a:p>
        </p:txBody>
      </p:sp>
      <p:sp>
        <p:nvSpPr>
          <p:cNvPr id="6" name="Footer Placeholder 5">
            <a:extLst>
              <a:ext uri="{FF2B5EF4-FFF2-40B4-BE49-F238E27FC236}">
                <a16:creationId xmlns:a16="http://schemas.microsoft.com/office/drawing/2014/main" id="{8F9EB59D-AC5E-0E53-84CD-5EDEC1D5C1F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6AF6478-B2C1-91F0-C433-B6722F69F69C}"/>
              </a:ext>
            </a:extLst>
          </p:cNvPr>
          <p:cNvSpPr>
            <a:spLocks noGrp="1"/>
          </p:cNvSpPr>
          <p:nvPr>
            <p:ph type="sldNum" sz="quarter" idx="12"/>
          </p:nvPr>
        </p:nvSpPr>
        <p:spPr/>
        <p:txBody>
          <a:bodyPr/>
          <a:lstStyle/>
          <a:p>
            <a:fld id="{69D7899E-BAFD-4DFB-B45B-7FB968EA383B}" type="slidenum">
              <a:rPr lang="en-GB" smtClean="0"/>
              <a:t>‹#›</a:t>
            </a:fld>
            <a:endParaRPr lang="en-GB"/>
          </a:p>
        </p:txBody>
      </p:sp>
    </p:spTree>
    <p:extLst>
      <p:ext uri="{BB962C8B-B14F-4D97-AF65-F5344CB8AC3E}">
        <p14:creationId xmlns:p14="http://schemas.microsoft.com/office/powerpoint/2010/main" val="1887333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32791-5653-C876-AB03-675FEBA78F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D3BD549-9835-5A22-77F8-8DEEE74D3B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8824746-53B1-2FA2-04BF-2E53915E42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8A6967-3AAD-7379-9B3A-151A6A9BEF59}"/>
              </a:ext>
            </a:extLst>
          </p:cNvPr>
          <p:cNvSpPr>
            <a:spLocks noGrp="1"/>
          </p:cNvSpPr>
          <p:nvPr>
            <p:ph type="dt" sz="half" idx="10"/>
          </p:nvPr>
        </p:nvSpPr>
        <p:spPr/>
        <p:txBody>
          <a:bodyPr/>
          <a:lstStyle/>
          <a:p>
            <a:fld id="{DA9B23E1-BD0F-4B4E-B79B-AC46D954105C}" type="datetimeFigureOut">
              <a:rPr lang="en-GB" smtClean="0"/>
              <a:t>17/10/2022</a:t>
            </a:fld>
            <a:endParaRPr lang="en-GB"/>
          </a:p>
        </p:txBody>
      </p:sp>
      <p:sp>
        <p:nvSpPr>
          <p:cNvPr id="6" name="Footer Placeholder 5">
            <a:extLst>
              <a:ext uri="{FF2B5EF4-FFF2-40B4-BE49-F238E27FC236}">
                <a16:creationId xmlns:a16="http://schemas.microsoft.com/office/drawing/2014/main" id="{0ADCD0AF-396F-0A31-A859-CE3FA36DB95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A20C020-DE5C-1A98-0A14-6824F9B83AE0}"/>
              </a:ext>
            </a:extLst>
          </p:cNvPr>
          <p:cNvSpPr>
            <a:spLocks noGrp="1"/>
          </p:cNvSpPr>
          <p:nvPr>
            <p:ph type="sldNum" sz="quarter" idx="12"/>
          </p:nvPr>
        </p:nvSpPr>
        <p:spPr/>
        <p:txBody>
          <a:bodyPr/>
          <a:lstStyle/>
          <a:p>
            <a:fld id="{69D7899E-BAFD-4DFB-B45B-7FB968EA383B}" type="slidenum">
              <a:rPr lang="en-GB" smtClean="0"/>
              <a:t>‹#›</a:t>
            </a:fld>
            <a:endParaRPr lang="en-GB"/>
          </a:p>
        </p:txBody>
      </p:sp>
    </p:spTree>
    <p:extLst>
      <p:ext uri="{BB962C8B-B14F-4D97-AF65-F5344CB8AC3E}">
        <p14:creationId xmlns:p14="http://schemas.microsoft.com/office/powerpoint/2010/main" val="3877071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3993D7-B6DA-ABBC-8BC5-F675A7786F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6A46F17-2ED3-CA51-9BD7-5515BF21CF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F81D63E-D62C-614C-FC2D-70D21FBC38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9B23E1-BD0F-4B4E-B79B-AC46D954105C}" type="datetimeFigureOut">
              <a:rPr lang="en-GB" smtClean="0"/>
              <a:t>17/10/2022</a:t>
            </a:fld>
            <a:endParaRPr lang="en-GB"/>
          </a:p>
        </p:txBody>
      </p:sp>
      <p:sp>
        <p:nvSpPr>
          <p:cNvPr id="5" name="Footer Placeholder 4">
            <a:extLst>
              <a:ext uri="{FF2B5EF4-FFF2-40B4-BE49-F238E27FC236}">
                <a16:creationId xmlns:a16="http://schemas.microsoft.com/office/drawing/2014/main" id="{76F9F1DE-295C-A2A5-D628-4C0CB98363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82B8F6E-1C47-ED7E-22F3-F38EC3112C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D7899E-BAFD-4DFB-B45B-7FB968EA383B}" type="slidenum">
              <a:rPr lang="en-GB" smtClean="0"/>
              <a:t>‹#›</a:t>
            </a:fld>
            <a:endParaRPr lang="en-GB"/>
          </a:p>
        </p:txBody>
      </p:sp>
    </p:spTree>
    <p:extLst>
      <p:ext uri="{BB962C8B-B14F-4D97-AF65-F5344CB8AC3E}">
        <p14:creationId xmlns:p14="http://schemas.microsoft.com/office/powerpoint/2010/main" val="1278411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learn.microsoft.com/en-us/azure/machine-learning/how-to-configure-auto-features#featurizatio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https://learn.microsoft.com/en-us/azure/machine-learning/how-to-configure-auto-features#data-guardrail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learn.microsoft.com/en-us/python/api/azureml-automl-core/azureml.automl.core.forecasting_parameters.forecastingparameters?msclkid=b4411242a96511ecae90927ccc582862&amp;view=azure-ml-py" TargetMode="External"/><Relationship Id="rId2" Type="http://schemas.openxmlformats.org/officeDocument/2006/relationships/hyperlink" Target="https://learn.microsoft.com/en-us/azure/machine-learning/how-to-configure-auto-train#supported-algorithms" TargetMode="External"/><Relationship Id="rId1" Type="http://schemas.openxmlformats.org/officeDocument/2006/relationships/slideLayout" Target="../slideLayouts/slideLayout2.xml"/><Relationship Id="rId5" Type="http://schemas.openxmlformats.org/officeDocument/2006/relationships/image" Target="../media/image24.sv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learn.microsoft.com/en-us/azure/machine-learning/how-to-understand-automated-ml#regressionforecasting-metrics" TargetMode="Externa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microsoft/solution-accelerator-many-models"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hyperlink" Target="https://github.com/kl3lia/automl-workshop/tree/master"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horovod/horovod" TargetMode="Externa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B5929A-F68E-39D6-ED00-3E5769A78721}"/>
              </a:ext>
            </a:extLst>
          </p:cNvPr>
          <p:cNvPicPr>
            <a:picLocks noChangeAspect="1"/>
          </p:cNvPicPr>
          <p:nvPr/>
        </p:nvPicPr>
        <p:blipFill rotWithShape="1">
          <a:blip r:embed="rId2"/>
          <a:srcRect t="23720" b="13780"/>
          <a:stretch/>
        </p:blipFill>
        <p:spPr>
          <a:xfrm>
            <a:off x="0" y="0"/>
            <a:ext cx="12191980" cy="6857990"/>
          </a:xfrm>
          <a:prstGeom prst="rect">
            <a:avLst/>
          </a:prstGeom>
        </p:spPr>
      </p:pic>
      <p:sp>
        <p:nvSpPr>
          <p:cNvPr id="1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5D964BB0-BE88-6A89-BE1E-82B0C1E76EE1}"/>
              </a:ext>
            </a:extLst>
          </p:cNvPr>
          <p:cNvSpPr>
            <a:spLocks noGrp="1"/>
          </p:cNvSpPr>
          <p:nvPr>
            <p:ph type="ctrTitle"/>
          </p:nvPr>
        </p:nvSpPr>
        <p:spPr>
          <a:xfrm>
            <a:off x="8022021" y="3231931"/>
            <a:ext cx="3852041" cy="1834056"/>
          </a:xfrm>
        </p:spPr>
        <p:txBody>
          <a:bodyPr>
            <a:normAutofit/>
          </a:bodyPr>
          <a:lstStyle/>
          <a:p>
            <a:r>
              <a:rPr lang="en-GB" sz="4000"/>
              <a:t>Azure ML Workshop</a:t>
            </a:r>
          </a:p>
        </p:txBody>
      </p:sp>
      <p:sp>
        <p:nvSpPr>
          <p:cNvPr id="3" name="Subtitle 2">
            <a:extLst>
              <a:ext uri="{FF2B5EF4-FFF2-40B4-BE49-F238E27FC236}">
                <a16:creationId xmlns:a16="http://schemas.microsoft.com/office/drawing/2014/main" id="{F4881613-7070-E3DD-03DF-C5F1DCA5A416}"/>
              </a:ext>
            </a:extLst>
          </p:cNvPr>
          <p:cNvSpPr>
            <a:spLocks noGrp="1"/>
          </p:cNvSpPr>
          <p:nvPr>
            <p:ph type="subTitle" idx="1"/>
          </p:nvPr>
        </p:nvSpPr>
        <p:spPr>
          <a:xfrm>
            <a:off x="7488621" y="5577233"/>
            <a:ext cx="4330262" cy="683284"/>
          </a:xfrm>
        </p:spPr>
        <p:txBody>
          <a:bodyPr>
            <a:normAutofit fontScale="92500" lnSpcReduction="20000"/>
          </a:bodyPr>
          <a:lstStyle/>
          <a:p>
            <a:r>
              <a:rPr lang="en-GB" sz="2000"/>
              <a:t>	      Kleopatra Chatziprimou</a:t>
            </a:r>
          </a:p>
          <a:p>
            <a:r>
              <a:rPr lang="en-GB" sz="2000"/>
              <a:t>Yeliz Kilinc</a:t>
            </a:r>
          </a:p>
        </p:txBody>
      </p:sp>
      <p:cxnSp>
        <p:nvCxnSpPr>
          <p:cNvPr id="18" name="Straight Connector 17">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pic>
        <p:nvPicPr>
          <p:cNvPr id="1028" name="Picture 4" descr="See the source image">
            <a:extLst>
              <a:ext uri="{FF2B5EF4-FFF2-40B4-BE49-F238E27FC236}">
                <a16:creationId xmlns:a16="http://schemas.microsoft.com/office/drawing/2014/main" id="{BE7D8220-C4A9-9E4F-12E3-F8F64D18C8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1134" y="2583002"/>
            <a:ext cx="1881352" cy="1058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40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902C2-E3D3-8765-C1E5-9CBC9B61F7E6}"/>
              </a:ext>
            </a:extLst>
          </p:cNvPr>
          <p:cNvSpPr>
            <a:spLocks noGrp="1"/>
          </p:cNvSpPr>
          <p:nvPr>
            <p:ph type="title"/>
          </p:nvPr>
        </p:nvSpPr>
        <p:spPr/>
        <p:txBody>
          <a:bodyPr/>
          <a:lstStyle/>
          <a:p>
            <a:r>
              <a:rPr lang="en-GB" b="1"/>
              <a:t>Datastores &amp; Datasets</a:t>
            </a:r>
          </a:p>
        </p:txBody>
      </p:sp>
      <p:pic>
        <p:nvPicPr>
          <p:cNvPr id="9" name="Picture 8">
            <a:extLst>
              <a:ext uri="{FF2B5EF4-FFF2-40B4-BE49-F238E27FC236}">
                <a16:creationId xmlns:a16="http://schemas.microsoft.com/office/drawing/2014/main" id="{000070C0-EEA6-005D-8656-BF2863DBF95F}"/>
              </a:ext>
            </a:extLst>
          </p:cNvPr>
          <p:cNvPicPr>
            <a:picLocks noChangeAspect="1"/>
          </p:cNvPicPr>
          <p:nvPr/>
        </p:nvPicPr>
        <p:blipFill>
          <a:blip r:embed="rId3"/>
          <a:stretch>
            <a:fillRect/>
          </a:stretch>
        </p:blipFill>
        <p:spPr>
          <a:xfrm>
            <a:off x="756421" y="1318212"/>
            <a:ext cx="9739301" cy="4636754"/>
          </a:xfrm>
          <a:prstGeom prst="rect">
            <a:avLst/>
          </a:prstGeom>
        </p:spPr>
      </p:pic>
    </p:spTree>
    <p:extLst>
      <p:ext uri="{BB962C8B-B14F-4D97-AF65-F5344CB8AC3E}">
        <p14:creationId xmlns:p14="http://schemas.microsoft.com/office/powerpoint/2010/main" val="3977780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0DECD-EF87-948B-CBF1-BFCD5507D278}"/>
              </a:ext>
            </a:extLst>
          </p:cNvPr>
          <p:cNvSpPr>
            <a:spLocks noGrp="1"/>
          </p:cNvSpPr>
          <p:nvPr>
            <p:ph type="title"/>
          </p:nvPr>
        </p:nvSpPr>
        <p:spPr/>
        <p:txBody>
          <a:bodyPr/>
          <a:lstStyle/>
          <a:p>
            <a:r>
              <a:rPr lang="en-GB" b="1"/>
              <a:t>Datasets: Tabular vs File</a:t>
            </a:r>
          </a:p>
        </p:txBody>
      </p:sp>
      <p:sp>
        <p:nvSpPr>
          <p:cNvPr id="4" name="TextBox 3">
            <a:extLst>
              <a:ext uri="{FF2B5EF4-FFF2-40B4-BE49-F238E27FC236}">
                <a16:creationId xmlns:a16="http://schemas.microsoft.com/office/drawing/2014/main" id="{0E3143B0-6CE7-E366-D41B-E911A6808607}"/>
              </a:ext>
            </a:extLst>
          </p:cNvPr>
          <p:cNvSpPr txBox="1"/>
          <p:nvPr/>
        </p:nvSpPr>
        <p:spPr>
          <a:xfrm>
            <a:off x="2370667" y="1824566"/>
            <a:ext cx="1669111" cy="369332"/>
          </a:xfrm>
          <a:prstGeom prst="rect">
            <a:avLst/>
          </a:prstGeom>
          <a:noFill/>
          <a:ln w="28575">
            <a:solidFill>
              <a:schemeClr val="accent1"/>
            </a:solidFill>
          </a:ln>
        </p:spPr>
        <p:txBody>
          <a:bodyPr wrap="none" rtlCol="0">
            <a:spAutoFit/>
          </a:bodyPr>
          <a:lstStyle/>
          <a:p>
            <a:r>
              <a:rPr lang="en-GB"/>
              <a:t>Structured Data</a:t>
            </a:r>
          </a:p>
        </p:txBody>
      </p:sp>
      <p:sp>
        <p:nvSpPr>
          <p:cNvPr id="5" name="TextBox 4">
            <a:extLst>
              <a:ext uri="{FF2B5EF4-FFF2-40B4-BE49-F238E27FC236}">
                <a16:creationId xmlns:a16="http://schemas.microsoft.com/office/drawing/2014/main" id="{3FE4453F-0401-4466-E389-2BA4A589CABC}"/>
              </a:ext>
            </a:extLst>
          </p:cNvPr>
          <p:cNvSpPr txBox="1"/>
          <p:nvPr/>
        </p:nvSpPr>
        <p:spPr>
          <a:xfrm>
            <a:off x="2140480" y="2736395"/>
            <a:ext cx="2313710" cy="369332"/>
          </a:xfrm>
          <a:prstGeom prst="rect">
            <a:avLst/>
          </a:prstGeom>
          <a:noFill/>
          <a:ln w="28575">
            <a:solidFill>
              <a:schemeClr val="accent1"/>
            </a:solidFill>
          </a:ln>
        </p:spPr>
        <p:txBody>
          <a:bodyPr wrap="none" rtlCol="0">
            <a:spAutoFit/>
          </a:bodyPr>
          <a:lstStyle/>
          <a:p>
            <a:r>
              <a:rPr lang="en-GB"/>
              <a:t>Create Tabular Dataset</a:t>
            </a:r>
          </a:p>
        </p:txBody>
      </p:sp>
      <p:sp>
        <p:nvSpPr>
          <p:cNvPr id="6" name="TextBox 5">
            <a:extLst>
              <a:ext uri="{FF2B5EF4-FFF2-40B4-BE49-F238E27FC236}">
                <a16:creationId xmlns:a16="http://schemas.microsoft.com/office/drawing/2014/main" id="{560CBC27-AA3F-E35F-B804-4741B36105C0}"/>
              </a:ext>
            </a:extLst>
          </p:cNvPr>
          <p:cNvSpPr txBox="1"/>
          <p:nvPr/>
        </p:nvSpPr>
        <p:spPr>
          <a:xfrm>
            <a:off x="4000501" y="4713266"/>
            <a:ext cx="1825154" cy="923330"/>
          </a:xfrm>
          <a:prstGeom prst="rect">
            <a:avLst/>
          </a:prstGeom>
          <a:noFill/>
          <a:ln w="28575">
            <a:solidFill>
              <a:srgbClr val="0070C0"/>
            </a:solidFill>
          </a:ln>
        </p:spPr>
        <p:txBody>
          <a:bodyPr wrap="square" rtlCol="0">
            <a:spAutoFit/>
          </a:bodyPr>
          <a:lstStyle/>
          <a:p>
            <a:r>
              <a:rPr lang="en-GB"/>
              <a:t>Use directly in training script for experiment</a:t>
            </a:r>
          </a:p>
        </p:txBody>
      </p:sp>
      <p:sp>
        <p:nvSpPr>
          <p:cNvPr id="7" name="TextBox 6">
            <a:extLst>
              <a:ext uri="{FF2B5EF4-FFF2-40B4-BE49-F238E27FC236}">
                <a16:creationId xmlns:a16="http://schemas.microsoft.com/office/drawing/2014/main" id="{DA58157D-49ED-C14A-06BB-E70A99FCFB76}"/>
              </a:ext>
            </a:extLst>
          </p:cNvPr>
          <p:cNvSpPr txBox="1"/>
          <p:nvPr/>
        </p:nvSpPr>
        <p:spPr>
          <a:xfrm>
            <a:off x="7515083" y="4982266"/>
            <a:ext cx="1076449" cy="369332"/>
          </a:xfrm>
          <a:prstGeom prst="rect">
            <a:avLst/>
          </a:prstGeom>
          <a:noFill/>
          <a:ln w="28575">
            <a:solidFill>
              <a:schemeClr val="accent1"/>
            </a:solidFill>
          </a:ln>
        </p:spPr>
        <p:txBody>
          <a:bodyPr wrap="none" rtlCol="0">
            <a:spAutoFit/>
          </a:bodyPr>
          <a:lstStyle/>
          <a:p>
            <a:r>
              <a:rPr lang="en-GB"/>
              <a:t>REGISTER</a:t>
            </a:r>
          </a:p>
        </p:txBody>
      </p:sp>
      <p:sp>
        <p:nvSpPr>
          <p:cNvPr id="8" name="TextBox 7">
            <a:extLst>
              <a:ext uri="{FF2B5EF4-FFF2-40B4-BE49-F238E27FC236}">
                <a16:creationId xmlns:a16="http://schemas.microsoft.com/office/drawing/2014/main" id="{83EEFB0E-0F1B-6770-844F-AB6178CB2743}"/>
              </a:ext>
            </a:extLst>
          </p:cNvPr>
          <p:cNvSpPr txBox="1"/>
          <p:nvPr/>
        </p:nvSpPr>
        <p:spPr>
          <a:xfrm>
            <a:off x="1388795" y="4429125"/>
            <a:ext cx="45719" cy="45719"/>
          </a:xfrm>
          <a:prstGeom prst="rect">
            <a:avLst/>
          </a:prstGeom>
          <a:noFill/>
        </p:spPr>
        <p:txBody>
          <a:bodyPr wrap="square" rtlCol="0">
            <a:spAutoFit/>
          </a:bodyPr>
          <a:lstStyle/>
          <a:p>
            <a:endParaRPr lang="en-GB"/>
          </a:p>
        </p:txBody>
      </p:sp>
      <p:sp>
        <p:nvSpPr>
          <p:cNvPr id="12" name="TextBox 11">
            <a:extLst>
              <a:ext uri="{FF2B5EF4-FFF2-40B4-BE49-F238E27FC236}">
                <a16:creationId xmlns:a16="http://schemas.microsoft.com/office/drawing/2014/main" id="{B9038C2A-332A-BF5E-78BB-0DA7B855DA82}"/>
              </a:ext>
            </a:extLst>
          </p:cNvPr>
          <p:cNvSpPr txBox="1"/>
          <p:nvPr/>
        </p:nvSpPr>
        <p:spPr>
          <a:xfrm>
            <a:off x="8219017" y="1863501"/>
            <a:ext cx="1938416" cy="369332"/>
          </a:xfrm>
          <a:prstGeom prst="rect">
            <a:avLst/>
          </a:prstGeom>
          <a:noFill/>
          <a:ln w="28575">
            <a:solidFill>
              <a:schemeClr val="accent1"/>
            </a:solidFill>
          </a:ln>
        </p:spPr>
        <p:txBody>
          <a:bodyPr wrap="none" rtlCol="0">
            <a:spAutoFit/>
          </a:bodyPr>
          <a:lstStyle/>
          <a:p>
            <a:r>
              <a:rPr lang="en-GB"/>
              <a:t>Unstructured Data</a:t>
            </a:r>
          </a:p>
        </p:txBody>
      </p:sp>
      <p:sp>
        <p:nvSpPr>
          <p:cNvPr id="13" name="TextBox 12">
            <a:extLst>
              <a:ext uri="{FF2B5EF4-FFF2-40B4-BE49-F238E27FC236}">
                <a16:creationId xmlns:a16="http://schemas.microsoft.com/office/drawing/2014/main" id="{B3F49F82-EC44-F06C-D373-94FD4AE69D5D}"/>
              </a:ext>
            </a:extLst>
          </p:cNvPr>
          <p:cNvSpPr txBox="1"/>
          <p:nvPr/>
        </p:nvSpPr>
        <p:spPr>
          <a:xfrm>
            <a:off x="8227409" y="2650662"/>
            <a:ext cx="1948610" cy="369332"/>
          </a:xfrm>
          <a:prstGeom prst="rect">
            <a:avLst/>
          </a:prstGeom>
          <a:noFill/>
          <a:ln w="28575">
            <a:solidFill>
              <a:schemeClr val="accent1"/>
            </a:solidFill>
          </a:ln>
        </p:spPr>
        <p:txBody>
          <a:bodyPr wrap="none" rtlCol="0">
            <a:spAutoFit/>
          </a:bodyPr>
          <a:lstStyle/>
          <a:p>
            <a:r>
              <a:rPr lang="en-GB"/>
              <a:t>Create File Dataset</a:t>
            </a:r>
          </a:p>
        </p:txBody>
      </p:sp>
      <p:cxnSp>
        <p:nvCxnSpPr>
          <p:cNvPr id="22" name="Straight Arrow Connector 21">
            <a:extLst>
              <a:ext uri="{FF2B5EF4-FFF2-40B4-BE49-F238E27FC236}">
                <a16:creationId xmlns:a16="http://schemas.microsoft.com/office/drawing/2014/main" id="{F3B38F4B-A05B-DB5C-363E-4DD960BE211D}"/>
              </a:ext>
            </a:extLst>
          </p:cNvPr>
          <p:cNvCxnSpPr>
            <a:stCxn id="4" idx="2"/>
          </p:cNvCxnSpPr>
          <p:nvPr/>
        </p:nvCxnSpPr>
        <p:spPr>
          <a:xfrm flipH="1">
            <a:off x="3205222" y="2193898"/>
            <a:ext cx="1" cy="519759"/>
          </a:xfrm>
          <a:prstGeom prst="straightConnector1">
            <a:avLst/>
          </a:prstGeom>
          <a:ln w="2857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5" name="Flowchart: Decision 24">
            <a:extLst>
              <a:ext uri="{FF2B5EF4-FFF2-40B4-BE49-F238E27FC236}">
                <a16:creationId xmlns:a16="http://schemas.microsoft.com/office/drawing/2014/main" id="{52874030-08AB-8E7B-2CAA-D0A7901FD40F}"/>
              </a:ext>
            </a:extLst>
          </p:cNvPr>
          <p:cNvSpPr/>
          <p:nvPr/>
        </p:nvSpPr>
        <p:spPr>
          <a:xfrm>
            <a:off x="5991225" y="3600450"/>
            <a:ext cx="914400" cy="61264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Straight Arrow Connector 25">
            <a:extLst>
              <a:ext uri="{FF2B5EF4-FFF2-40B4-BE49-F238E27FC236}">
                <a16:creationId xmlns:a16="http://schemas.microsoft.com/office/drawing/2014/main" id="{9384828D-189F-BC9E-9015-462A3299A2D7}"/>
              </a:ext>
            </a:extLst>
          </p:cNvPr>
          <p:cNvCxnSpPr/>
          <p:nvPr/>
        </p:nvCxnSpPr>
        <p:spPr>
          <a:xfrm flipH="1">
            <a:off x="9188224" y="2193897"/>
            <a:ext cx="1" cy="519759"/>
          </a:xfrm>
          <a:prstGeom prst="straightConnector1">
            <a:avLst/>
          </a:prstGeom>
          <a:ln w="2857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Connector: Elbow 29">
            <a:extLst>
              <a:ext uri="{FF2B5EF4-FFF2-40B4-BE49-F238E27FC236}">
                <a16:creationId xmlns:a16="http://schemas.microsoft.com/office/drawing/2014/main" id="{13E65D71-D83A-332B-15F0-76963E18FD24}"/>
              </a:ext>
            </a:extLst>
          </p:cNvPr>
          <p:cNvCxnSpPr>
            <a:cxnSpLocks/>
            <a:stCxn id="5" idx="2"/>
            <a:endCxn id="25" idx="1"/>
          </p:cNvCxnSpPr>
          <p:nvPr/>
        </p:nvCxnSpPr>
        <p:spPr>
          <a:xfrm rot="16200000" flipH="1">
            <a:off x="4243757" y="2159305"/>
            <a:ext cx="801047" cy="269389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14163863-3C02-AFED-4680-8F4A87843105}"/>
              </a:ext>
            </a:extLst>
          </p:cNvPr>
          <p:cNvCxnSpPr>
            <a:cxnSpLocks/>
            <a:endCxn id="25" idx="3"/>
          </p:cNvCxnSpPr>
          <p:nvPr/>
        </p:nvCxnSpPr>
        <p:spPr>
          <a:xfrm rot="10800000" flipV="1">
            <a:off x="6905626" y="3044052"/>
            <a:ext cx="2260779" cy="862722"/>
          </a:xfrm>
          <a:prstGeom prst="bentConnector3">
            <a:avLst>
              <a:gd name="adj1" fmla="val -725"/>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60082CE8-2D83-4F6E-2A26-82724EC940CF}"/>
              </a:ext>
            </a:extLst>
          </p:cNvPr>
          <p:cNvCxnSpPr>
            <a:cxnSpLocks/>
          </p:cNvCxnSpPr>
          <p:nvPr/>
        </p:nvCxnSpPr>
        <p:spPr>
          <a:xfrm>
            <a:off x="6381172" y="4236746"/>
            <a:ext cx="1654843" cy="748211"/>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AF46D2B4-226C-7150-B4B4-15B9AFABB297}"/>
              </a:ext>
            </a:extLst>
          </p:cNvPr>
          <p:cNvCxnSpPr>
            <a:cxnSpLocks/>
          </p:cNvCxnSpPr>
          <p:nvPr/>
        </p:nvCxnSpPr>
        <p:spPr>
          <a:xfrm rot="10800000" flipV="1">
            <a:off x="4913079" y="4236746"/>
            <a:ext cx="1535349" cy="47146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C903E80D-F62B-A730-0253-281A28ACCA95}"/>
              </a:ext>
            </a:extLst>
          </p:cNvPr>
          <p:cNvSpPr txBox="1"/>
          <p:nvPr/>
        </p:nvSpPr>
        <p:spPr>
          <a:xfrm>
            <a:off x="7014663" y="5822378"/>
            <a:ext cx="2756909" cy="369332"/>
          </a:xfrm>
          <a:prstGeom prst="rect">
            <a:avLst/>
          </a:prstGeom>
          <a:noFill/>
          <a:ln w="28575">
            <a:solidFill>
              <a:schemeClr val="accent1"/>
            </a:solidFill>
          </a:ln>
        </p:spPr>
        <p:txBody>
          <a:bodyPr wrap="none" rtlCol="0">
            <a:spAutoFit/>
          </a:bodyPr>
          <a:lstStyle/>
          <a:p>
            <a:r>
              <a:rPr lang="en-GB"/>
              <a:t>Reload the dataset and Use</a:t>
            </a:r>
          </a:p>
        </p:txBody>
      </p:sp>
      <p:cxnSp>
        <p:nvCxnSpPr>
          <p:cNvPr id="46" name="Straight Arrow Connector 45">
            <a:extLst>
              <a:ext uri="{FF2B5EF4-FFF2-40B4-BE49-F238E27FC236}">
                <a16:creationId xmlns:a16="http://schemas.microsoft.com/office/drawing/2014/main" id="{AA8BB1CA-10D8-FE57-FF07-A294691D21D5}"/>
              </a:ext>
            </a:extLst>
          </p:cNvPr>
          <p:cNvCxnSpPr/>
          <p:nvPr/>
        </p:nvCxnSpPr>
        <p:spPr>
          <a:xfrm flipH="1">
            <a:off x="8053307" y="5323406"/>
            <a:ext cx="1" cy="519759"/>
          </a:xfrm>
          <a:prstGeom prst="straightConnector1">
            <a:avLst/>
          </a:prstGeom>
          <a:ln w="2857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93758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0FF8919-C92F-3960-1772-41272053B680}"/>
              </a:ext>
            </a:extLst>
          </p:cNvPr>
          <p:cNvSpPr>
            <a:spLocks noGrp="1"/>
          </p:cNvSpPr>
          <p:nvPr>
            <p:ph type="title"/>
          </p:nvPr>
        </p:nvSpPr>
        <p:spPr>
          <a:xfrm>
            <a:off x="1098468" y="885651"/>
            <a:ext cx="3229803" cy="4624603"/>
          </a:xfrm>
        </p:spPr>
        <p:txBody>
          <a:bodyPr>
            <a:normAutofit/>
          </a:bodyPr>
          <a:lstStyle/>
          <a:p>
            <a:r>
              <a:rPr lang="en-GB">
                <a:solidFill>
                  <a:srgbClr val="FFFFFF"/>
                </a:solidFill>
              </a:rPr>
              <a:t>Advantages of creating datasets</a:t>
            </a:r>
          </a:p>
        </p:txBody>
      </p:sp>
      <p:sp>
        <p:nvSpPr>
          <p:cNvPr id="3" name="Content Placeholder 2">
            <a:extLst>
              <a:ext uri="{FF2B5EF4-FFF2-40B4-BE49-F238E27FC236}">
                <a16:creationId xmlns:a16="http://schemas.microsoft.com/office/drawing/2014/main" id="{2CF7EF9E-D8E1-FEE2-7058-A3F429116D34}"/>
              </a:ext>
            </a:extLst>
          </p:cNvPr>
          <p:cNvSpPr>
            <a:spLocks noGrp="1"/>
          </p:cNvSpPr>
          <p:nvPr>
            <p:ph idx="1"/>
          </p:nvPr>
        </p:nvSpPr>
        <p:spPr>
          <a:xfrm>
            <a:off x="4654300" y="815826"/>
            <a:ext cx="7306057" cy="5521414"/>
          </a:xfrm>
        </p:spPr>
        <p:txBody>
          <a:bodyPr anchor="ctr">
            <a:normAutofit/>
          </a:bodyPr>
          <a:lstStyle/>
          <a:p>
            <a:pPr>
              <a:buFont typeface="Arial" panose="020B0604020202020204" pitchFamily="34" charset="0"/>
              <a:buChar char="•"/>
            </a:pPr>
            <a:r>
              <a:rPr lang="en-US" sz="2600" b="0" i="0">
                <a:effectLst/>
              </a:rPr>
              <a:t>Seamlessly access data during model training without worrying about connection strings or data paths. </a:t>
            </a:r>
          </a:p>
          <a:p>
            <a:r>
              <a:rPr lang="en-US" sz="2600" b="0" i="0">
                <a:effectLst/>
              </a:rPr>
              <a:t>Data remains in its location</a:t>
            </a:r>
          </a:p>
          <a:p>
            <a:r>
              <a:rPr lang="en-GB" sz="2600"/>
              <a:t>No extra storage cost</a:t>
            </a:r>
            <a:endParaRPr lang="en-US" sz="2600" b="0" i="0">
              <a:effectLst/>
            </a:endParaRPr>
          </a:p>
          <a:p>
            <a:pPr>
              <a:buFont typeface="Arial" panose="020B0604020202020204" pitchFamily="34" charset="0"/>
              <a:buChar char="•"/>
            </a:pPr>
            <a:r>
              <a:rPr lang="en-US" sz="2600" b="0" i="0">
                <a:effectLst/>
              </a:rPr>
              <a:t>Share data and collaborate with other users.</a:t>
            </a:r>
          </a:p>
          <a:p>
            <a:r>
              <a:rPr lang="en-GB" sz="2600"/>
              <a:t>Version and track dataset lineage</a:t>
            </a:r>
          </a:p>
          <a:p>
            <a:r>
              <a:rPr lang="en-GB" sz="2600"/>
              <a:t>Improve ML workflow performance speeds</a:t>
            </a:r>
          </a:p>
          <a:p>
            <a:r>
              <a:rPr lang="en-GB" sz="2600"/>
              <a:t>No risk unintentionally change your original data sources</a:t>
            </a:r>
          </a:p>
          <a:p>
            <a:r>
              <a:rPr lang="en-GB" sz="2600"/>
              <a:t>Monitor your dataset for data drift detection</a:t>
            </a:r>
          </a:p>
          <a:p>
            <a:endParaRPr lang="en-GB" sz="2400"/>
          </a:p>
          <a:p>
            <a:endParaRPr lang="en-GB" sz="2400"/>
          </a:p>
        </p:txBody>
      </p:sp>
    </p:spTree>
    <p:extLst>
      <p:ext uri="{BB962C8B-B14F-4D97-AF65-F5344CB8AC3E}">
        <p14:creationId xmlns:p14="http://schemas.microsoft.com/office/powerpoint/2010/main" val="3686345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F9075283-C0B5-C6B0-6D81-CEFD41801F83}"/>
              </a:ext>
            </a:extLst>
          </p:cNvPr>
          <p:cNvSpPr>
            <a:spLocks noGrp="1"/>
          </p:cNvSpPr>
          <p:nvPr>
            <p:ph type="title"/>
          </p:nvPr>
        </p:nvSpPr>
        <p:spPr>
          <a:xfrm>
            <a:off x="1098468" y="885651"/>
            <a:ext cx="3229803" cy="4624603"/>
          </a:xfrm>
        </p:spPr>
        <p:txBody>
          <a:bodyPr>
            <a:normAutofit/>
          </a:bodyPr>
          <a:lstStyle/>
          <a:p>
            <a:r>
              <a:rPr lang="en-GB">
                <a:solidFill>
                  <a:srgbClr val="FFFFFF"/>
                </a:solidFill>
              </a:rPr>
              <a:t>Datasets:</a:t>
            </a:r>
            <a:br>
              <a:rPr lang="en-GB">
                <a:solidFill>
                  <a:srgbClr val="FFFFFF"/>
                </a:solidFill>
              </a:rPr>
            </a:br>
            <a:r>
              <a:rPr lang="en-GB">
                <a:solidFill>
                  <a:srgbClr val="FFFFFF"/>
                </a:solidFill>
              </a:rPr>
              <a:t>Preview &amp; Profile</a:t>
            </a:r>
          </a:p>
        </p:txBody>
      </p:sp>
      <p:pic>
        <p:nvPicPr>
          <p:cNvPr id="9" name="Picture 8">
            <a:extLst>
              <a:ext uri="{FF2B5EF4-FFF2-40B4-BE49-F238E27FC236}">
                <a16:creationId xmlns:a16="http://schemas.microsoft.com/office/drawing/2014/main" id="{E9BA60F2-DCCF-4D06-1547-131C741EDC3B}"/>
              </a:ext>
            </a:extLst>
          </p:cNvPr>
          <p:cNvPicPr>
            <a:picLocks noChangeAspect="1"/>
          </p:cNvPicPr>
          <p:nvPr/>
        </p:nvPicPr>
        <p:blipFill>
          <a:blip r:embed="rId3"/>
          <a:stretch>
            <a:fillRect/>
          </a:stretch>
        </p:blipFill>
        <p:spPr>
          <a:xfrm>
            <a:off x="4672194" y="2863449"/>
            <a:ext cx="7437977" cy="2863621"/>
          </a:xfrm>
          <a:prstGeom prst="rect">
            <a:avLst/>
          </a:prstGeom>
        </p:spPr>
      </p:pic>
      <p:pic>
        <p:nvPicPr>
          <p:cNvPr id="14" name="Content Placeholder 4">
            <a:extLst>
              <a:ext uri="{FF2B5EF4-FFF2-40B4-BE49-F238E27FC236}">
                <a16:creationId xmlns:a16="http://schemas.microsoft.com/office/drawing/2014/main" id="{B131007A-BA7B-B6F8-640D-F1C8B05DB805}"/>
              </a:ext>
            </a:extLst>
          </p:cNvPr>
          <p:cNvPicPr>
            <a:picLocks noChangeAspect="1"/>
          </p:cNvPicPr>
          <p:nvPr/>
        </p:nvPicPr>
        <p:blipFill>
          <a:blip r:embed="rId4"/>
          <a:stretch>
            <a:fillRect/>
          </a:stretch>
        </p:blipFill>
        <p:spPr>
          <a:xfrm>
            <a:off x="4654300" y="437777"/>
            <a:ext cx="7455871" cy="1845327"/>
          </a:xfrm>
          <a:prstGeom prst="rect">
            <a:avLst/>
          </a:prstGeom>
        </p:spPr>
      </p:pic>
    </p:spTree>
    <p:extLst>
      <p:ext uri="{BB962C8B-B14F-4D97-AF65-F5344CB8AC3E}">
        <p14:creationId xmlns:p14="http://schemas.microsoft.com/office/powerpoint/2010/main" val="1152196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195148E-6228-DA4D-B60B-2B20CA587FE8}"/>
              </a:ext>
            </a:extLst>
          </p:cNvPr>
          <p:cNvSpPr txBox="1"/>
          <p:nvPr/>
        </p:nvSpPr>
        <p:spPr>
          <a:xfrm>
            <a:off x="588263" y="784980"/>
            <a:ext cx="1670964" cy="307777"/>
          </a:xfrm>
          <a:prstGeom prst="rect">
            <a:avLst/>
          </a:prstGeom>
          <a:noFill/>
        </p:spPr>
        <p:txBody>
          <a:bodyPr wrap="square" lIns="0" tIns="0" rIns="0" bIns="0" rtlCol="0">
            <a:spAutoFit/>
          </a:bodyPr>
          <a:lstStyle/>
          <a:p>
            <a:pPr algn="ctr"/>
            <a:r>
              <a:rPr lang="en-US" sz="2000" b="1" dirty="0">
                <a:gradFill>
                  <a:gsLst>
                    <a:gs pos="2917">
                      <a:schemeClr val="tx1"/>
                    </a:gs>
                    <a:gs pos="30000">
                      <a:schemeClr val="tx1"/>
                    </a:gs>
                  </a:gsLst>
                  <a:lin ang="5400000" scaled="0"/>
                </a:gradFill>
              </a:rPr>
              <a:t>Datastores</a:t>
            </a:r>
          </a:p>
        </p:txBody>
      </p:sp>
      <p:sp>
        <p:nvSpPr>
          <p:cNvPr id="8" name="TextBox 7">
            <a:extLst>
              <a:ext uri="{FF2B5EF4-FFF2-40B4-BE49-F238E27FC236}">
                <a16:creationId xmlns:a16="http://schemas.microsoft.com/office/drawing/2014/main" id="{2D11C16C-94A6-5547-81A1-DB426D3353ED}"/>
              </a:ext>
            </a:extLst>
          </p:cNvPr>
          <p:cNvSpPr txBox="1"/>
          <p:nvPr/>
        </p:nvSpPr>
        <p:spPr>
          <a:xfrm>
            <a:off x="5400935" y="781668"/>
            <a:ext cx="1910672" cy="311089"/>
          </a:xfrm>
          <a:prstGeom prst="rect">
            <a:avLst/>
          </a:prstGeom>
          <a:noFill/>
        </p:spPr>
        <p:txBody>
          <a:bodyPr wrap="square" lIns="0" tIns="0" rIns="0" bIns="0" rtlCol="0">
            <a:spAutoFit/>
          </a:bodyPr>
          <a:lstStyle/>
          <a:p>
            <a:pPr algn="ctr"/>
            <a:r>
              <a:rPr lang="en-US" sz="2000" b="1" dirty="0">
                <a:gradFill>
                  <a:gsLst>
                    <a:gs pos="2917">
                      <a:schemeClr val="tx1"/>
                    </a:gs>
                    <a:gs pos="30000">
                      <a:schemeClr val="tx1"/>
                    </a:gs>
                  </a:gsLst>
                  <a:lin ang="5400000" scaled="0"/>
                </a:gradFill>
              </a:rPr>
              <a:t>Datasets</a:t>
            </a:r>
          </a:p>
        </p:txBody>
      </p:sp>
      <p:sp>
        <p:nvSpPr>
          <p:cNvPr id="9" name="TextBox 8">
            <a:extLst>
              <a:ext uri="{FF2B5EF4-FFF2-40B4-BE49-F238E27FC236}">
                <a16:creationId xmlns:a16="http://schemas.microsoft.com/office/drawing/2014/main" id="{075C4AB6-4281-2641-8AF5-BC788B8D39E2}"/>
              </a:ext>
            </a:extLst>
          </p:cNvPr>
          <p:cNvSpPr txBox="1"/>
          <p:nvPr/>
        </p:nvSpPr>
        <p:spPr>
          <a:xfrm>
            <a:off x="10002925" y="844648"/>
            <a:ext cx="1600812" cy="307777"/>
          </a:xfrm>
          <a:prstGeom prst="rect">
            <a:avLst/>
          </a:prstGeom>
          <a:noFill/>
        </p:spPr>
        <p:txBody>
          <a:bodyPr wrap="square" lIns="0" tIns="0" rIns="0" bIns="0" rtlCol="0">
            <a:spAutoFit/>
          </a:bodyPr>
          <a:lstStyle/>
          <a:p>
            <a:pPr algn="ctr"/>
            <a:r>
              <a:rPr lang="en-US" sz="2000" b="1" dirty="0">
                <a:gradFill>
                  <a:gsLst>
                    <a:gs pos="2917">
                      <a:schemeClr val="tx1"/>
                    </a:gs>
                    <a:gs pos="30000">
                      <a:schemeClr val="tx1"/>
                    </a:gs>
                  </a:gsLst>
                  <a:lin ang="5400000" scaled="0"/>
                </a:gradFill>
              </a:rPr>
              <a:t>Consumption</a:t>
            </a:r>
          </a:p>
        </p:txBody>
      </p:sp>
      <p:sp>
        <p:nvSpPr>
          <p:cNvPr id="15" name="Right Brace 14">
            <a:extLst>
              <a:ext uri="{FF2B5EF4-FFF2-40B4-BE49-F238E27FC236}">
                <a16:creationId xmlns:a16="http://schemas.microsoft.com/office/drawing/2014/main" id="{07587464-76E4-EB42-9CB7-A6F92D99AB18}"/>
              </a:ext>
            </a:extLst>
          </p:cNvPr>
          <p:cNvSpPr/>
          <p:nvPr/>
        </p:nvSpPr>
        <p:spPr>
          <a:xfrm>
            <a:off x="2410407" y="2930129"/>
            <a:ext cx="256496" cy="2647084"/>
          </a:xfrm>
          <a:prstGeom prst="rightBrace">
            <a:avLst>
              <a:gd name="adj1" fmla="val 0"/>
              <a:gd name="adj2" fmla="val 50000"/>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71CBC2D7-5BA3-9846-98D1-0C537ABFB96D}"/>
              </a:ext>
            </a:extLst>
          </p:cNvPr>
          <p:cNvSpPr txBox="1"/>
          <p:nvPr/>
        </p:nvSpPr>
        <p:spPr>
          <a:xfrm>
            <a:off x="2944110" y="3200539"/>
            <a:ext cx="1669047" cy="646331"/>
          </a:xfrm>
          <a:prstGeom prst="rect">
            <a:avLst/>
          </a:prstGeom>
          <a:noFill/>
        </p:spPr>
        <p:txBody>
          <a:bodyPr wrap="none" lIns="0" tIns="0" rIns="0" bIns="0" rtlCol="0">
            <a:spAutoFit/>
          </a:bodyPr>
          <a:lstStyle/>
          <a:p>
            <a:pPr algn="l"/>
            <a:r>
              <a:rPr lang="en-US" sz="1400" err="1">
                <a:gradFill>
                  <a:gsLst>
                    <a:gs pos="2917">
                      <a:schemeClr val="tx1"/>
                    </a:gs>
                    <a:gs pos="30000">
                      <a:schemeClr val="tx1"/>
                    </a:gs>
                  </a:gsLst>
                  <a:lin ang="5400000" scaled="0"/>
                </a:gradFill>
              </a:rPr>
              <a:t>from_delimited_files</a:t>
            </a:r>
            <a:r>
              <a:rPr lang="en-US" sz="1400">
                <a:gradFill>
                  <a:gsLst>
                    <a:gs pos="2917">
                      <a:schemeClr val="tx1"/>
                    </a:gs>
                    <a:gs pos="30000">
                      <a:schemeClr val="tx1"/>
                    </a:gs>
                  </a:gsLst>
                  <a:lin ang="5400000" scaled="0"/>
                </a:gradFill>
              </a:rPr>
              <a:t>()</a:t>
            </a:r>
          </a:p>
          <a:p>
            <a:pPr algn="l"/>
            <a:r>
              <a:rPr lang="en-US" sz="1400" err="1">
                <a:gradFill>
                  <a:gsLst>
                    <a:gs pos="2917">
                      <a:schemeClr val="tx1"/>
                    </a:gs>
                    <a:gs pos="30000">
                      <a:schemeClr val="tx1"/>
                    </a:gs>
                  </a:gsLst>
                  <a:lin ang="5400000" scaled="0"/>
                </a:gradFill>
              </a:rPr>
              <a:t>from_parquet_files</a:t>
            </a:r>
            <a:r>
              <a:rPr lang="en-US" sz="1400">
                <a:gradFill>
                  <a:gsLst>
                    <a:gs pos="2917">
                      <a:schemeClr val="tx1"/>
                    </a:gs>
                    <a:gs pos="30000">
                      <a:schemeClr val="tx1"/>
                    </a:gs>
                  </a:gsLst>
                  <a:lin ang="5400000" scaled="0"/>
                </a:gradFill>
              </a:rPr>
              <a:t>()</a:t>
            </a:r>
          </a:p>
          <a:p>
            <a:pPr algn="l"/>
            <a:r>
              <a:rPr lang="en-US" sz="1400" err="1">
                <a:gradFill>
                  <a:gsLst>
                    <a:gs pos="2917">
                      <a:schemeClr val="tx1"/>
                    </a:gs>
                    <a:gs pos="30000">
                      <a:schemeClr val="tx1"/>
                    </a:gs>
                  </a:gsLst>
                  <a:lin ang="5400000" scaled="0"/>
                </a:gradFill>
              </a:rPr>
              <a:t>from_json_lines_files</a:t>
            </a:r>
            <a:r>
              <a:rPr lang="en-US" sz="1400">
                <a:gradFill>
                  <a:gsLst>
                    <a:gs pos="2917">
                      <a:schemeClr val="tx1"/>
                    </a:gs>
                    <a:gs pos="30000">
                      <a:schemeClr val="tx1"/>
                    </a:gs>
                  </a:gsLst>
                  <a:lin ang="5400000" scaled="0"/>
                </a:gradFill>
              </a:rPr>
              <a:t>()</a:t>
            </a:r>
          </a:p>
        </p:txBody>
      </p:sp>
      <p:cxnSp>
        <p:nvCxnSpPr>
          <p:cNvPr id="18" name="Straight Arrow Connector 17">
            <a:extLst>
              <a:ext uri="{FF2B5EF4-FFF2-40B4-BE49-F238E27FC236}">
                <a16:creationId xmlns:a16="http://schemas.microsoft.com/office/drawing/2014/main" id="{4B8602E4-DDFC-0445-BFA4-AE096E7FA4AA}"/>
              </a:ext>
            </a:extLst>
          </p:cNvPr>
          <p:cNvCxnSpPr>
            <a:cxnSpLocks/>
          </p:cNvCxnSpPr>
          <p:nvPr/>
        </p:nvCxnSpPr>
        <p:spPr>
          <a:xfrm flipV="1">
            <a:off x="4705027" y="3114548"/>
            <a:ext cx="540351" cy="30802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4801F4E-5F10-A74C-A54C-BEF5FE052DD1}"/>
              </a:ext>
            </a:extLst>
          </p:cNvPr>
          <p:cNvSpPr txBox="1"/>
          <p:nvPr/>
        </p:nvSpPr>
        <p:spPr>
          <a:xfrm>
            <a:off x="3354478" y="4661147"/>
            <a:ext cx="848309" cy="215444"/>
          </a:xfrm>
          <a:prstGeom prst="rect">
            <a:avLst/>
          </a:prstGeom>
          <a:noFill/>
        </p:spPr>
        <p:txBody>
          <a:bodyPr wrap="none" lIns="0" tIns="0" rIns="0" bIns="0" rtlCol="0">
            <a:spAutoFit/>
          </a:bodyPr>
          <a:lstStyle/>
          <a:p>
            <a:pPr algn="l"/>
            <a:r>
              <a:rPr lang="en-US" sz="1400" err="1">
                <a:gradFill>
                  <a:gsLst>
                    <a:gs pos="2917">
                      <a:schemeClr val="tx1"/>
                    </a:gs>
                    <a:gs pos="30000">
                      <a:schemeClr val="tx1"/>
                    </a:gs>
                  </a:gsLst>
                  <a:lin ang="5400000" scaled="0"/>
                </a:gradFill>
              </a:rPr>
              <a:t>from_files</a:t>
            </a:r>
            <a:r>
              <a:rPr lang="en-US" sz="1400">
                <a:gradFill>
                  <a:gsLst>
                    <a:gs pos="2917">
                      <a:schemeClr val="tx1"/>
                    </a:gs>
                    <a:gs pos="30000">
                      <a:schemeClr val="tx1"/>
                    </a:gs>
                  </a:gsLst>
                  <a:lin ang="5400000" scaled="0"/>
                </a:gradFill>
              </a:rPr>
              <a:t>()</a:t>
            </a:r>
          </a:p>
        </p:txBody>
      </p:sp>
      <p:cxnSp>
        <p:nvCxnSpPr>
          <p:cNvPr id="24" name="Straight Arrow Connector 23">
            <a:extLst>
              <a:ext uri="{FF2B5EF4-FFF2-40B4-BE49-F238E27FC236}">
                <a16:creationId xmlns:a16="http://schemas.microsoft.com/office/drawing/2014/main" id="{C2EB388C-4EDC-7844-8387-C6930E4D5B42}"/>
              </a:ext>
            </a:extLst>
          </p:cNvPr>
          <p:cNvCxnSpPr>
            <a:cxnSpLocks/>
          </p:cNvCxnSpPr>
          <p:nvPr/>
        </p:nvCxnSpPr>
        <p:spPr>
          <a:xfrm>
            <a:off x="4705027" y="4876591"/>
            <a:ext cx="544727" cy="211178"/>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6DC91FA-5B3F-FD43-A01C-53792141AB9E}"/>
              </a:ext>
            </a:extLst>
          </p:cNvPr>
          <p:cNvSpPr txBox="1"/>
          <p:nvPr/>
        </p:nvSpPr>
        <p:spPr>
          <a:xfrm>
            <a:off x="7837747" y="2727992"/>
            <a:ext cx="1725793" cy="430887"/>
          </a:xfrm>
          <a:prstGeom prst="rect">
            <a:avLst/>
          </a:prstGeom>
          <a:noFill/>
        </p:spPr>
        <p:txBody>
          <a:bodyPr wrap="none" lIns="0" tIns="0" rIns="0" bIns="0" rtlCol="0">
            <a:spAutoFit/>
          </a:bodyPr>
          <a:lstStyle/>
          <a:p>
            <a:pPr algn="l"/>
            <a:r>
              <a:rPr lang="en-US" sz="1400" err="1">
                <a:gradFill>
                  <a:gsLst>
                    <a:gs pos="2917">
                      <a:schemeClr val="tx1"/>
                    </a:gs>
                    <a:gs pos="30000">
                      <a:schemeClr val="tx1"/>
                    </a:gs>
                  </a:gsLst>
                  <a:lin ang="5400000" scaled="0"/>
                </a:gradFill>
              </a:rPr>
              <a:t>to_pandas_dataframe</a:t>
            </a:r>
            <a:r>
              <a:rPr lang="en-US" sz="1400">
                <a:gradFill>
                  <a:gsLst>
                    <a:gs pos="2917">
                      <a:schemeClr val="tx1"/>
                    </a:gs>
                    <a:gs pos="30000">
                      <a:schemeClr val="tx1"/>
                    </a:gs>
                  </a:gsLst>
                  <a:lin ang="5400000" scaled="0"/>
                </a:gradFill>
              </a:rPr>
              <a:t>()</a:t>
            </a:r>
          </a:p>
          <a:p>
            <a:pPr algn="l"/>
            <a:r>
              <a:rPr lang="en-US" sz="1400" err="1">
                <a:gradFill>
                  <a:gsLst>
                    <a:gs pos="2917">
                      <a:schemeClr val="tx1"/>
                    </a:gs>
                    <a:gs pos="30000">
                      <a:schemeClr val="tx1"/>
                    </a:gs>
                  </a:gsLst>
                  <a:lin ang="5400000" scaled="0"/>
                </a:gradFill>
              </a:rPr>
              <a:t>to_spark_dataframe</a:t>
            </a:r>
            <a:r>
              <a:rPr lang="en-US" sz="1400">
                <a:gradFill>
                  <a:gsLst>
                    <a:gs pos="2917">
                      <a:schemeClr val="tx1"/>
                    </a:gs>
                    <a:gs pos="30000">
                      <a:schemeClr val="tx1"/>
                    </a:gs>
                  </a:gsLst>
                  <a:lin ang="5400000" scaled="0"/>
                </a:gradFill>
              </a:rPr>
              <a:t>()</a:t>
            </a:r>
          </a:p>
        </p:txBody>
      </p:sp>
      <p:cxnSp>
        <p:nvCxnSpPr>
          <p:cNvPr id="29" name="Straight Arrow Connector 28">
            <a:extLst>
              <a:ext uri="{FF2B5EF4-FFF2-40B4-BE49-F238E27FC236}">
                <a16:creationId xmlns:a16="http://schemas.microsoft.com/office/drawing/2014/main" id="{26A61CCF-2A72-A442-A3BD-6DDBA6229B83}"/>
              </a:ext>
            </a:extLst>
          </p:cNvPr>
          <p:cNvCxnSpPr>
            <a:cxnSpLocks/>
          </p:cNvCxnSpPr>
          <p:nvPr/>
        </p:nvCxnSpPr>
        <p:spPr>
          <a:xfrm>
            <a:off x="6334157" y="4340061"/>
            <a:ext cx="0" cy="23079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CCBBC75-B388-0B49-9259-7D8C5753012C}"/>
              </a:ext>
            </a:extLst>
          </p:cNvPr>
          <p:cNvSpPr txBox="1"/>
          <p:nvPr/>
        </p:nvSpPr>
        <p:spPr>
          <a:xfrm>
            <a:off x="5379394" y="3752770"/>
            <a:ext cx="1910674" cy="430887"/>
          </a:xfrm>
          <a:prstGeom prst="rect">
            <a:avLst/>
          </a:prstGeom>
          <a:noFill/>
        </p:spPr>
        <p:txBody>
          <a:bodyPr wrap="square" lIns="0" tIns="0" rIns="0" bIns="0" rtlCol="0">
            <a:spAutoFit/>
          </a:bodyPr>
          <a:lstStyle/>
          <a:p>
            <a:pPr algn="ctr"/>
            <a:r>
              <a:rPr lang="en-US" sz="1400" err="1">
                <a:gradFill>
                  <a:gsLst>
                    <a:gs pos="2917">
                      <a:schemeClr val="tx1"/>
                    </a:gs>
                    <a:gs pos="30000">
                      <a:schemeClr val="tx1"/>
                    </a:gs>
                  </a:gsLst>
                  <a:lin ang="5400000" scaled="0"/>
                </a:gradFill>
              </a:rPr>
              <a:t>to_csv_files</a:t>
            </a:r>
            <a:r>
              <a:rPr lang="en-US" sz="1400">
                <a:gradFill>
                  <a:gsLst>
                    <a:gs pos="2917">
                      <a:schemeClr val="tx1"/>
                    </a:gs>
                    <a:gs pos="30000">
                      <a:schemeClr val="tx1"/>
                    </a:gs>
                  </a:gsLst>
                  <a:lin ang="5400000" scaled="0"/>
                </a:gradFill>
              </a:rPr>
              <a:t>()</a:t>
            </a:r>
          </a:p>
          <a:p>
            <a:pPr algn="ctr"/>
            <a:r>
              <a:rPr lang="en-US" sz="1400" err="1">
                <a:gradFill>
                  <a:gsLst>
                    <a:gs pos="2917">
                      <a:schemeClr val="tx1"/>
                    </a:gs>
                    <a:gs pos="30000">
                      <a:schemeClr val="tx1"/>
                    </a:gs>
                  </a:gsLst>
                  <a:lin ang="5400000" scaled="0"/>
                </a:gradFill>
              </a:rPr>
              <a:t>to_parquet_files</a:t>
            </a:r>
            <a:r>
              <a:rPr lang="en-US" sz="1400">
                <a:gradFill>
                  <a:gsLst>
                    <a:gs pos="2917">
                      <a:schemeClr val="tx1"/>
                    </a:gs>
                    <a:gs pos="30000">
                      <a:schemeClr val="tx1"/>
                    </a:gs>
                  </a:gsLst>
                  <a:lin ang="5400000" scaled="0"/>
                </a:gradFill>
              </a:rPr>
              <a:t>()</a:t>
            </a:r>
          </a:p>
        </p:txBody>
      </p:sp>
      <p:sp>
        <p:nvSpPr>
          <p:cNvPr id="35" name="TextBox 34">
            <a:extLst>
              <a:ext uri="{FF2B5EF4-FFF2-40B4-BE49-F238E27FC236}">
                <a16:creationId xmlns:a16="http://schemas.microsoft.com/office/drawing/2014/main" id="{59DC4CAB-95E5-F646-8F4D-B6F70AC79B54}"/>
              </a:ext>
            </a:extLst>
          </p:cNvPr>
          <p:cNvSpPr txBox="1"/>
          <p:nvPr/>
        </p:nvSpPr>
        <p:spPr>
          <a:xfrm>
            <a:off x="8274971" y="4211447"/>
            <a:ext cx="594650" cy="215444"/>
          </a:xfrm>
          <a:prstGeom prst="rect">
            <a:avLst/>
          </a:prstGeom>
          <a:noFill/>
        </p:spPr>
        <p:txBody>
          <a:bodyPr wrap="none" lIns="0" tIns="0" rIns="0" bIns="0" rtlCol="0">
            <a:spAutoFit/>
          </a:bodyPr>
          <a:lstStyle/>
          <a:p>
            <a:pPr algn="l"/>
            <a:r>
              <a:rPr lang="en-US" sz="1400">
                <a:gradFill>
                  <a:gsLst>
                    <a:gs pos="2917">
                      <a:schemeClr val="tx1"/>
                    </a:gs>
                    <a:gs pos="30000">
                      <a:schemeClr val="tx1"/>
                    </a:gs>
                  </a:gsLst>
                  <a:lin ang="5400000" scaled="0"/>
                </a:gradFill>
              </a:rPr>
              <a:t>mount()</a:t>
            </a:r>
          </a:p>
        </p:txBody>
      </p:sp>
      <p:sp>
        <p:nvSpPr>
          <p:cNvPr id="36" name="TextBox 35">
            <a:extLst>
              <a:ext uri="{FF2B5EF4-FFF2-40B4-BE49-F238E27FC236}">
                <a16:creationId xmlns:a16="http://schemas.microsoft.com/office/drawing/2014/main" id="{65E9620A-1C0A-EE42-8183-84D282097549}"/>
              </a:ext>
            </a:extLst>
          </p:cNvPr>
          <p:cNvSpPr txBox="1"/>
          <p:nvPr/>
        </p:nvSpPr>
        <p:spPr>
          <a:xfrm>
            <a:off x="8275861" y="5259584"/>
            <a:ext cx="837665" cy="215444"/>
          </a:xfrm>
          <a:prstGeom prst="rect">
            <a:avLst/>
          </a:prstGeom>
          <a:noFill/>
        </p:spPr>
        <p:txBody>
          <a:bodyPr wrap="none" lIns="0" tIns="0" rIns="0" bIns="0" rtlCol="0">
            <a:spAutoFit/>
          </a:bodyPr>
          <a:lstStyle/>
          <a:p>
            <a:pPr algn="l"/>
            <a:r>
              <a:rPr lang="en-US" sz="1400">
                <a:gradFill>
                  <a:gsLst>
                    <a:gs pos="2917">
                      <a:schemeClr val="tx1"/>
                    </a:gs>
                    <a:gs pos="30000">
                      <a:schemeClr val="tx1"/>
                    </a:gs>
                  </a:gsLst>
                  <a:lin ang="5400000" scaled="0"/>
                </a:gradFill>
              </a:rPr>
              <a:t>download()</a:t>
            </a:r>
          </a:p>
        </p:txBody>
      </p:sp>
      <p:cxnSp>
        <p:nvCxnSpPr>
          <p:cNvPr id="39" name="Straight Arrow Connector 38">
            <a:extLst>
              <a:ext uri="{FF2B5EF4-FFF2-40B4-BE49-F238E27FC236}">
                <a16:creationId xmlns:a16="http://schemas.microsoft.com/office/drawing/2014/main" id="{F57336C4-FC77-6946-A4DD-43230B8F9BEA}"/>
              </a:ext>
            </a:extLst>
          </p:cNvPr>
          <p:cNvCxnSpPr>
            <a:cxnSpLocks/>
          </p:cNvCxnSpPr>
          <p:nvPr/>
        </p:nvCxnSpPr>
        <p:spPr>
          <a:xfrm flipV="1">
            <a:off x="9293758" y="4324603"/>
            <a:ext cx="377752" cy="9954"/>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4382343-9698-E14B-91B0-3F49CB0CAC6C}"/>
              </a:ext>
            </a:extLst>
          </p:cNvPr>
          <p:cNvCxnSpPr>
            <a:cxnSpLocks/>
          </p:cNvCxnSpPr>
          <p:nvPr/>
        </p:nvCxnSpPr>
        <p:spPr>
          <a:xfrm flipV="1">
            <a:off x="9331460" y="5372740"/>
            <a:ext cx="377752" cy="9954"/>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E052D06-73A6-F54E-BA02-CFC234F74DD2}"/>
              </a:ext>
            </a:extLst>
          </p:cNvPr>
          <p:cNvCxnSpPr>
            <a:cxnSpLocks/>
          </p:cNvCxnSpPr>
          <p:nvPr/>
        </p:nvCxnSpPr>
        <p:spPr>
          <a:xfrm flipV="1">
            <a:off x="7632995" y="4426893"/>
            <a:ext cx="402535" cy="352855"/>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147E1D1-04C4-754C-BB1B-C39AC9EAC7E4}"/>
              </a:ext>
            </a:extLst>
          </p:cNvPr>
          <p:cNvCxnSpPr>
            <a:cxnSpLocks/>
          </p:cNvCxnSpPr>
          <p:nvPr/>
        </p:nvCxnSpPr>
        <p:spPr>
          <a:xfrm>
            <a:off x="7632995" y="5087769"/>
            <a:ext cx="508022" cy="24447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00971D7-2D6C-BB4F-9D10-27492C540E06}"/>
              </a:ext>
            </a:extLst>
          </p:cNvPr>
          <p:cNvCxnSpPr>
            <a:cxnSpLocks/>
          </p:cNvCxnSpPr>
          <p:nvPr/>
        </p:nvCxnSpPr>
        <p:spPr>
          <a:xfrm flipV="1">
            <a:off x="7473413" y="2964810"/>
            <a:ext cx="254498" cy="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1519E03-BC58-E74F-9ADC-DFF2E2F8CEE0}"/>
              </a:ext>
            </a:extLst>
          </p:cNvPr>
          <p:cNvCxnSpPr>
            <a:cxnSpLocks/>
          </p:cNvCxnSpPr>
          <p:nvPr/>
        </p:nvCxnSpPr>
        <p:spPr>
          <a:xfrm>
            <a:off x="6762945" y="2338903"/>
            <a:ext cx="0" cy="271873"/>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F63E5DE-1FBA-C942-BC89-A4B9CEB806F4}"/>
              </a:ext>
            </a:extLst>
          </p:cNvPr>
          <p:cNvCxnSpPr>
            <a:cxnSpLocks/>
          </p:cNvCxnSpPr>
          <p:nvPr/>
        </p:nvCxnSpPr>
        <p:spPr>
          <a:xfrm flipV="1">
            <a:off x="5961230" y="2310645"/>
            <a:ext cx="4141" cy="30013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DB2E61D7-427F-2B4D-A9F8-0DBCF3B744FB}"/>
              </a:ext>
            </a:extLst>
          </p:cNvPr>
          <p:cNvSpPr txBox="1"/>
          <p:nvPr/>
        </p:nvSpPr>
        <p:spPr>
          <a:xfrm>
            <a:off x="5189607" y="1366141"/>
            <a:ext cx="2351413" cy="1077218"/>
          </a:xfrm>
          <a:prstGeom prst="rect">
            <a:avLst/>
          </a:prstGeom>
          <a:noFill/>
        </p:spPr>
        <p:txBody>
          <a:bodyPr wrap="none" lIns="0" tIns="0" rIns="0" bIns="0" rtlCol="0">
            <a:spAutoFit/>
          </a:bodyPr>
          <a:lstStyle/>
          <a:p>
            <a:pPr algn="ctr"/>
            <a:r>
              <a:rPr lang="en-US" sz="1400" dirty="0">
                <a:gradFill>
                  <a:gsLst>
                    <a:gs pos="2917">
                      <a:schemeClr val="tx1"/>
                    </a:gs>
                    <a:gs pos="30000">
                      <a:schemeClr val="tx1"/>
                    </a:gs>
                  </a:gsLst>
                  <a:lin ang="5400000" scaled="0"/>
                </a:gradFill>
              </a:rPr>
              <a:t>filter(), take(), </a:t>
            </a:r>
            <a:r>
              <a:rPr lang="en-US" sz="1400" dirty="0" err="1">
                <a:gradFill>
                  <a:gsLst>
                    <a:gs pos="2917">
                      <a:schemeClr val="tx1"/>
                    </a:gs>
                    <a:gs pos="30000">
                      <a:schemeClr val="tx1"/>
                    </a:gs>
                  </a:gsLst>
                  <a:lin ang="5400000" scaled="0"/>
                </a:gradFill>
              </a:rPr>
              <a:t>random_split</a:t>
            </a:r>
            <a:r>
              <a:rPr lang="en-US" sz="1400" dirty="0">
                <a:gradFill>
                  <a:gsLst>
                    <a:gs pos="2917">
                      <a:schemeClr val="tx1"/>
                    </a:gs>
                    <a:gs pos="30000">
                      <a:schemeClr val="tx1"/>
                    </a:gs>
                  </a:gsLst>
                  <a:lin ang="5400000" scaled="0"/>
                </a:gradFill>
              </a:rPr>
              <a:t>(),</a:t>
            </a:r>
          </a:p>
          <a:p>
            <a:pPr algn="ctr"/>
            <a:r>
              <a:rPr lang="en-US" sz="1400" dirty="0" err="1">
                <a:gradFill>
                  <a:gsLst>
                    <a:gs pos="2917">
                      <a:schemeClr val="tx1"/>
                    </a:gs>
                    <a:gs pos="30000">
                      <a:schemeClr val="tx1"/>
                    </a:gs>
                  </a:gsLst>
                  <a:lin ang="5400000" scaled="0"/>
                </a:gradFill>
              </a:rPr>
              <a:t>drop_columns</a:t>
            </a:r>
            <a:r>
              <a:rPr lang="en-US" sz="1400" dirty="0">
                <a:gradFill>
                  <a:gsLst>
                    <a:gs pos="2917">
                      <a:schemeClr val="tx1"/>
                    </a:gs>
                    <a:gs pos="30000">
                      <a:schemeClr val="tx1"/>
                    </a:gs>
                  </a:gsLst>
                  <a:lin ang="5400000" scaled="0"/>
                </a:gradFill>
              </a:rPr>
              <a:t>(), </a:t>
            </a:r>
            <a:r>
              <a:rPr lang="en-US" sz="1400" dirty="0" err="1">
                <a:gradFill>
                  <a:gsLst>
                    <a:gs pos="2917">
                      <a:schemeClr val="tx1"/>
                    </a:gs>
                    <a:gs pos="30000">
                      <a:schemeClr val="tx1"/>
                    </a:gs>
                  </a:gsLst>
                  <a:lin ang="5400000" scaled="0"/>
                </a:gradFill>
              </a:rPr>
              <a:t>take_sample</a:t>
            </a:r>
            <a:r>
              <a:rPr lang="en-US" sz="1400" dirty="0">
                <a:gradFill>
                  <a:gsLst>
                    <a:gs pos="2917">
                      <a:schemeClr val="tx1"/>
                    </a:gs>
                    <a:gs pos="30000">
                      <a:schemeClr val="tx1"/>
                    </a:gs>
                  </a:gsLst>
                  <a:lin ang="5400000" scaled="0"/>
                </a:gradFill>
              </a:rPr>
              <a:t>(),</a:t>
            </a:r>
          </a:p>
          <a:p>
            <a:pPr algn="ctr"/>
            <a:r>
              <a:rPr lang="en-US" sz="1400" dirty="0">
                <a:gradFill>
                  <a:gsLst>
                    <a:gs pos="2917">
                      <a:schemeClr val="tx1"/>
                    </a:gs>
                    <a:gs pos="30000">
                      <a:schemeClr val="tx1"/>
                    </a:gs>
                  </a:gsLst>
                  <a:lin ang="5400000" scaled="0"/>
                </a:gradFill>
              </a:rPr>
              <a:t> </a:t>
            </a:r>
            <a:r>
              <a:rPr lang="en-US" sz="1400" dirty="0" err="1">
                <a:gradFill>
                  <a:gsLst>
                    <a:gs pos="2917">
                      <a:schemeClr val="tx1"/>
                    </a:gs>
                    <a:gs pos="30000">
                      <a:schemeClr val="tx1"/>
                    </a:gs>
                  </a:gsLst>
                  <a:lin ang="5400000" scaled="0"/>
                </a:gradFill>
              </a:rPr>
              <a:t>time_after</a:t>
            </a:r>
            <a:r>
              <a:rPr lang="en-US" sz="1400" dirty="0">
                <a:gradFill>
                  <a:gsLst>
                    <a:gs pos="2917">
                      <a:schemeClr val="tx1"/>
                    </a:gs>
                    <a:gs pos="30000">
                      <a:schemeClr val="tx1"/>
                    </a:gs>
                  </a:gsLst>
                  <a:lin ang="5400000" scaled="0"/>
                </a:gradFill>
              </a:rPr>
              <a:t>(), </a:t>
            </a:r>
            <a:r>
              <a:rPr lang="en-US" sz="1400" dirty="0" err="1">
                <a:gradFill>
                  <a:gsLst>
                    <a:gs pos="2917">
                      <a:schemeClr val="tx1"/>
                    </a:gs>
                    <a:gs pos="30000">
                      <a:schemeClr val="tx1"/>
                    </a:gs>
                  </a:gsLst>
                  <a:lin ang="5400000" scaled="0"/>
                </a:gradFill>
              </a:rPr>
              <a:t>time_before</a:t>
            </a:r>
            <a:r>
              <a:rPr lang="en-US" sz="1400" dirty="0">
                <a:gradFill>
                  <a:gsLst>
                    <a:gs pos="2917">
                      <a:schemeClr val="tx1"/>
                    </a:gs>
                    <a:gs pos="30000">
                      <a:schemeClr val="tx1"/>
                    </a:gs>
                  </a:gsLst>
                  <a:lin ang="5400000" scaled="0"/>
                </a:gradFill>
              </a:rPr>
              <a:t>(), </a:t>
            </a:r>
          </a:p>
          <a:p>
            <a:pPr algn="ctr"/>
            <a:r>
              <a:rPr lang="en-US" sz="1400" dirty="0" err="1">
                <a:gradFill>
                  <a:gsLst>
                    <a:gs pos="2917">
                      <a:schemeClr val="tx1"/>
                    </a:gs>
                    <a:gs pos="30000">
                      <a:schemeClr val="tx1"/>
                    </a:gs>
                  </a:gsLst>
                  <a:lin ang="5400000" scaled="0"/>
                </a:gradFill>
              </a:rPr>
              <a:t>time_between</a:t>
            </a:r>
            <a:r>
              <a:rPr lang="en-US" sz="1400" dirty="0">
                <a:gradFill>
                  <a:gsLst>
                    <a:gs pos="2917">
                      <a:schemeClr val="tx1"/>
                    </a:gs>
                    <a:gs pos="30000">
                      <a:schemeClr val="tx1"/>
                    </a:gs>
                  </a:gsLst>
                  <a:lin ang="5400000" scaled="0"/>
                </a:gradFill>
              </a:rPr>
              <a:t>(), </a:t>
            </a:r>
            <a:r>
              <a:rPr lang="en-US" sz="1400" dirty="0" err="1">
                <a:gradFill>
                  <a:gsLst>
                    <a:gs pos="2917">
                      <a:schemeClr val="tx1"/>
                    </a:gs>
                    <a:gs pos="30000">
                      <a:schemeClr val="tx1"/>
                    </a:gs>
                  </a:gsLst>
                  <a:lin ang="5400000" scaled="0"/>
                </a:gradFill>
              </a:rPr>
              <a:t>time_recent</a:t>
            </a:r>
            <a:r>
              <a:rPr lang="en-US" sz="1400" dirty="0">
                <a:gradFill>
                  <a:gsLst>
                    <a:gs pos="2917">
                      <a:schemeClr val="tx1"/>
                    </a:gs>
                    <a:gs pos="30000">
                      <a:schemeClr val="tx1"/>
                    </a:gs>
                  </a:gsLst>
                  <a:lin ang="5400000" scaled="0"/>
                </a:gradFill>
              </a:rPr>
              <a:t>(), </a:t>
            </a:r>
          </a:p>
          <a:p>
            <a:pPr algn="ctr"/>
            <a:r>
              <a:rPr lang="en-US" sz="1400" dirty="0">
                <a:gradFill>
                  <a:gsLst>
                    <a:gs pos="2917">
                      <a:schemeClr val="tx1"/>
                    </a:gs>
                    <a:gs pos="30000">
                      <a:schemeClr val="tx1"/>
                    </a:gs>
                  </a:gsLst>
                  <a:lin ang="5400000" scaled="0"/>
                </a:gradFill>
              </a:rPr>
              <a:t>…</a:t>
            </a:r>
          </a:p>
        </p:txBody>
      </p:sp>
      <p:sp>
        <p:nvSpPr>
          <p:cNvPr id="47" name="TextBox 46">
            <a:extLst>
              <a:ext uri="{FF2B5EF4-FFF2-40B4-BE49-F238E27FC236}">
                <a16:creationId xmlns:a16="http://schemas.microsoft.com/office/drawing/2014/main" id="{F69C8ED6-D9B8-1947-9866-91D27FFFBB75}"/>
              </a:ext>
            </a:extLst>
          </p:cNvPr>
          <p:cNvSpPr txBox="1"/>
          <p:nvPr/>
        </p:nvSpPr>
        <p:spPr>
          <a:xfrm>
            <a:off x="3024218" y="2262604"/>
            <a:ext cx="1270797" cy="215444"/>
          </a:xfrm>
          <a:prstGeom prst="rect">
            <a:avLst/>
          </a:prstGeom>
          <a:noFill/>
        </p:spPr>
        <p:txBody>
          <a:bodyPr wrap="none" lIns="0" tIns="0" rIns="0" bIns="0" rtlCol="0">
            <a:spAutoFit/>
          </a:bodyPr>
          <a:lstStyle/>
          <a:p>
            <a:pPr algn="l"/>
            <a:r>
              <a:rPr lang="en-US" sz="1400" err="1">
                <a:gradFill>
                  <a:gsLst>
                    <a:gs pos="2917">
                      <a:schemeClr val="tx1"/>
                    </a:gs>
                    <a:gs pos="30000">
                      <a:schemeClr val="tx1"/>
                    </a:gs>
                  </a:gsLst>
                  <a:lin ang="5400000" scaled="0"/>
                </a:gradFill>
              </a:rPr>
              <a:t>from_sql_query</a:t>
            </a:r>
            <a:r>
              <a:rPr lang="en-US" sz="1400">
                <a:gradFill>
                  <a:gsLst>
                    <a:gs pos="2917">
                      <a:schemeClr val="tx1"/>
                    </a:gs>
                    <a:gs pos="30000">
                      <a:schemeClr val="tx1"/>
                    </a:gs>
                  </a:gsLst>
                  <a:lin ang="5400000" scaled="0"/>
                </a:gradFill>
              </a:rPr>
              <a:t>()</a:t>
            </a:r>
          </a:p>
        </p:txBody>
      </p:sp>
      <p:cxnSp>
        <p:nvCxnSpPr>
          <p:cNvPr id="48" name="Straight Arrow Connector 47">
            <a:extLst>
              <a:ext uri="{FF2B5EF4-FFF2-40B4-BE49-F238E27FC236}">
                <a16:creationId xmlns:a16="http://schemas.microsoft.com/office/drawing/2014/main" id="{D267F943-EC43-E647-A8DA-B125E310412F}"/>
              </a:ext>
            </a:extLst>
          </p:cNvPr>
          <p:cNvCxnSpPr>
            <a:cxnSpLocks/>
          </p:cNvCxnSpPr>
          <p:nvPr/>
        </p:nvCxnSpPr>
        <p:spPr>
          <a:xfrm>
            <a:off x="4611868" y="2446943"/>
            <a:ext cx="637886" cy="33201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FEFD559-16AB-C44F-95E9-73511DBEC69C}"/>
              </a:ext>
            </a:extLst>
          </p:cNvPr>
          <p:cNvCxnSpPr>
            <a:cxnSpLocks/>
          </p:cNvCxnSpPr>
          <p:nvPr/>
        </p:nvCxnSpPr>
        <p:spPr>
          <a:xfrm flipV="1">
            <a:off x="2413246" y="2400172"/>
            <a:ext cx="377752" cy="9954"/>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AFF47038-3040-5641-9CC4-997D891B853C}"/>
              </a:ext>
            </a:extLst>
          </p:cNvPr>
          <p:cNvSpPr/>
          <p:nvPr/>
        </p:nvSpPr>
        <p:spPr>
          <a:xfrm>
            <a:off x="5509702" y="5760445"/>
            <a:ext cx="1607363" cy="646331"/>
          </a:xfrm>
          <a:prstGeom prst="rect">
            <a:avLst/>
          </a:prstGeom>
          <a:noFill/>
        </p:spPr>
        <p:txBody>
          <a:bodyPr wrap="none" lIns="0" tIns="0" rIns="0" bIns="0" rtlCol="0">
            <a:spAutoFit/>
          </a:bodyPr>
          <a:lstStyle/>
          <a:p>
            <a:pPr algn="ctr"/>
            <a:r>
              <a:rPr lang="en-US" sz="1400">
                <a:gradFill>
                  <a:gsLst>
                    <a:gs pos="2917">
                      <a:schemeClr val="tx1"/>
                    </a:gs>
                    <a:gs pos="30000">
                      <a:schemeClr val="tx1"/>
                    </a:gs>
                  </a:gsLst>
                  <a:lin ang="5400000" scaled="0"/>
                </a:gradFill>
              </a:rPr>
              <a:t>skip(), </a:t>
            </a:r>
            <a:r>
              <a:rPr lang="en-US" sz="1400" err="1">
                <a:gradFill>
                  <a:gsLst>
                    <a:gs pos="2917">
                      <a:schemeClr val="tx1"/>
                    </a:gs>
                    <a:gs pos="30000">
                      <a:schemeClr val="tx1"/>
                    </a:gs>
                  </a:gsLst>
                  <a:lin ang="5400000" scaled="0"/>
                </a:gradFill>
              </a:rPr>
              <a:t>random_split</a:t>
            </a:r>
            <a:r>
              <a:rPr lang="en-US" sz="1400">
                <a:gradFill>
                  <a:gsLst>
                    <a:gs pos="2917">
                      <a:schemeClr val="tx1"/>
                    </a:gs>
                    <a:gs pos="30000">
                      <a:schemeClr val="tx1"/>
                    </a:gs>
                  </a:gsLst>
                  <a:lin ang="5400000" scaled="0"/>
                </a:gradFill>
              </a:rPr>
              <a:t>(),</a:t>
            </a:r>
          </a:p>
          <a:p>
            <a:pPr algn="ctr"/>
            <a:r>
              <a:rPr lang="en-US" sz="1400">
                <a:gradFill>
                  <a:gsLst>
                    <a:gs pos="2917">
                      <a:schemeClr val="tx1"/>
                    </a:gs>
                    <a:gs pos="30000">
                      <a:schemeClr val="tx1"/>
                    </a:gs>
                  </a:gsLst>
                  <a:lin ang="5400000" scaled="0"/>
                </a:gradFill>
              </a:rPr>
              <a:t>take(), </a:t>
            </a:r>
            <a:r>
              <a:rPr lang="en-US" sz="1400" err="1">
                <a:gradFill>
                  <a:gsLst>
                    <a:gs pos="2917">
                      <a:schemeClr val="tx1"/>
                    </a:gs>
                    <a:gs pos="30000">
                      <a:schemeClr val="tx1"/>
                    </a:gs>
                  </a:gsLst>
                  <a:lin ang="5400000" scaled="0"/>
                </a:gradFill>
              </a:rPr>
              <a:t>take_sample</a:t>
            </a:r>
            <a:r>
              <a:rPr lang="en-US" sz="1400">
                <a:gradFill>
                  <a:gsLst>
                    <a:gs pos="2917">
                      <a:schemeClr val="tx1"/>
                    </a:gs>
                    <a:gs pos="30000">
                      <a:schemeClr val="tx1"/>
                    </a:gs>
                  </a:gsLst>
                  <a:lin ang="5400000" scaled="0"/>
                </a:gradFill>
              </a:rPr>
              <a:t>(),</a:t>
            </a:r>
          </a:p>
          <a:p>
            <a:pPr algn="ctr"/>
            <a:r>
              <a:rPr lang="en-US" sz="1400">
                <a:gradFill>
                  <a:gsLst>
                    <a:gs pos="2917">
                      <a:schemeClr val="tx1"/>
                    </a:gs>
                    <a:gs pos="30000">
                      <a:schemeClr val="tx1"/>
                    </a:gs>
                  </a:gsLst>
                  <a:lin ang="5400000" scaled="0"/>
                </a:gradFill>
              </a:rPr>
              <a:t>…</a:t>
            </a:r>
          </a:p>
        </p:txBody>
      </p:sp>
      <p:cxnSp>
        <p:nvCxnSpPr>
          <p:cNvPr id="54" name="Straight Arrow Connector 53">
            <a:extLst>
              <a:ext uri="{FF2B5EF4-FFF2-40B4-BE49-F238E27FC236}">
                <a16:creationId xmlns:a16="http://schemas.microsoft.com/office/drawing/2014/main" id="{B22C9DDB-BE25-B345-919A-D6B34A2213B1}"/>
              </a:ext>
            </a:extLst>
          </p:cNvPr>
          <p:cNvCxnSpPr>
            <a:cxnSpLocks/>
          </p:cNvCxnSpPr>
          <p:nvPr/>
        </p:nvCxnSpPr>
        <p:spPr>
          <a:xfrm>
            <a:off x="5927782" y="5535284"/>
            <a:ext cx="0" cy="18740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AAB142A-FA7A-9F4A-A592-A35E77CFE928}"/>
              </a:ext>
            </a:extLst>
          </p:cNvPr>
          <p:cNvCxnSpPr>
            <a:cxnSpLocks/>
          </p:cNvCxnSpPr>
          <p:nvPr/>
        </p:nvCxnSpPr>
        <p:spPr>
          <a:xfrm flipV="1">
            <a:off x="6719508" y="5545459"/>
            <a:ext cx="0" cy="17197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66" name="Freeform 5">
            <a:extLst>
              <a:ext uri="{FF2B5EF4-FFF2-40B4-BE49-F238E27FC236}">
                <a16:creationId xmlns:a16="http://schemas.microsoft.com/office/drawing/2014/main" id="{7F846168-4C8C-A247-80B0-C5F281DB3F01}"/>
              </a:ext>
            </a:extLst>
          </p:cNvPr>
          <p:cNvSpPr>
            <a:spLocks noEditPoints="1"/>
          </p:cNvSpPr>
          <p:nvPr/>
        </p:nvSpPr>
        <p:spPr bwMode="auto">
          <a:xfrm>
            <a:off x="5593179" y="4725428"/>
            <a:ext cx="505415" cy="441972"/>
          </a:xfrm>
          <a:custGeom>
            <a:avLst/>
            <a:gdLst>
              <a:gd name="T0" fmla="*/ 3752 w 5983"/>
              <a:gd name="T1" fmla="*/ 2549 h 4697"/>
              <a:gd name="T2" fmla="*/ 2693 w 5983"/>
              <a:gd name="T3" fmla="*/ 4063 h 4697"/>
              <a:gd name="T4" fmla="*/ 2651 w 5983"/>
              <a:gd name="T5" fmla="*/ 4087 h 4697"/>
              <a:gd name="T6" fmla="*/ 2627 w 5983"/>
              <a:gd name="T7" fmla="*/ 4081 h 4697"/>
              <a:gd name="T8" fmla="*/ 2603 w 5983"/>
              <a:gd name="T9" fmla="*/ 4021 h 4697"/>
              <a:gd name="T10" fmla="*/ 2878 w 5983"/>
              <a:gd name="T11" fmla="*/ 3117 h 4697"/>
              <a:gd name="T12" fmla="*/ 2262 w 5983"/>
              <a:gd name="T13" fmla="*/ 3117 h 4697"/>
              <a:gd name="T14" fmla="*/ 2214 w 5983"/>
              <a:gd name="T15" fmla="*/ 3087 h 4697"/>
              <a:gd name="T16" fmla="*/ 2220 w 5983"/>
              <a:gd name="T17" fmla="*/ 3034 h 4697"/>
              <a:gd name="T18" fmla="*/ 3249 w 5983"/>
              <a:gd name="T19" fmla="*/ 1538 h 4697"/>
              <a:gd name="T20" fmla="*/ 3291 w 5983"/>
              <a:gd name="T21" fmla="*/ 1514 h 4697"/>
              <a:gd name="T22" fmla="*/ 3315 w 5983"/>
              <a:gd name="T23" fmla="*/ 1520 h 4697"/>
              <a:gd name="T24" fmla="*/ 3339 w 5983"/>
              <a:gd name="T25" fmla="*/ 1580 h 4697"/>
              <a:gd name="T26" fmla="*/ 3075 w 5983"/>
              <a:gd name="T27" fmla="*/ 2465 h 4697"/>
              <a:gd name="T28" fmla="*/ 3710 w 5983"/>
              <a:gd name="T29" fmla="*/ 2465 h 4697"/>
              <a:gd name="T30" fmla="*/ 3763 w 5983"/>
              <a:gd name="T31" fmla="*/ 2519 h 4697"/>
              <a:gd name="T32" fmla="*/ 3752 w 5983"/>
              <a:gd name="T33" fmla="*/ 2549 h 4697"/>
              <a:gd name="T34" fmla="*/ 5750 w 5983"/>
              <a:gd name="T35" fmla="*/ 754 h 4697"/>
              <a:gd name="T36" fmla="*/ 0 w 5983"/>
              <a:gd name="T37" fmla="*/ 754 h 4697"/>
              <a:gd name="T38" fmla="*/ 0 w 5983"/>
              <a:gd name="T39" fmla="*/ 4326 h 4697"/>
              <a:gd name="T40" fmla="*/ 371 w 5983"/>
              <a:gd name="T41" fmla="*/ 4697 h 4697"/>
              <a:gd name="T42" fmla="*/ 5612 w 5983"/>
              <a:gd name="T43" fmla="*/ 4697 h 4697"/>
              <a:gd name="T44" fmla="*/ 5983 w 5983"/>
              <a:gd name="T45" fmla="*/ 4326 h 4697"/>
              <a:gd name="T46" fmla="*/ 5983 w 5983"/>
              <a:gd name="T47" fmla="*/ 1095 h 4697"/>
              <a:gd name="T48" fmla="*/ 5750 w 5983"/>
              <a:gd name="T49" fmla="*/ 754 h 4697"/>
              <a:gd name="T50" fmla="*/ 3536 w 5983"/>
              <a:gd name="T51" fmla="*/ 485 h 4697"/>
              <a:gd name="T52" fmla="*/ 3363 w 5983"/>
              <a:gd name="T53" fmla="*/ 186 h 4697"/>
              <a:gd name="T54" fmla="*/ 3040 w 5983"/>
              <a:gd name="T55" fmla="*/ 0 h 4697"/>
              <a:gd name="T56" fmla="*/ 371 w 5983"/>
              <a:gd name="T57" fmla="*/ 0 h 4697"/>
              <a:gd name="T58" fmla="*/ 0 w 5983"/>
              <a:gd name="T59" fmla="*/ 371 h 4697"/>
              <a:gd name="T60" fmla="*/ 0 w 5983"/>
              <a:gd name="T61" fmla="*/ 563 h 4697"/>
              <a:gd name="T62" fmla="*/ 3602 w 5983"/>
              <a:gd name="T63" fmla="*/ 563 h 4697"/>
              <a:gd name="T64" fmla="*/ 3536 w 5983"/>
              <a:gd name="T65" fmla="*/ 485 h 4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83" h="4697">
                <a:moveTo>
                  <a:pt x="3752" y="2549"/>
                </a:moveTo>
                <a:lnTo>
                  <a:pt x="2693" y="4063"/>
                </a:lnTo>
                <a:cubicBezTo>
                  <a:pt x="2681" y="4075"/>
                  <a:pt x="2669" y="4087"/>
                  <a:pt x="2651" y="4087"/>
                </a:cubicBezTo>
                <a:cubicBezTo>
                  <a:pt x="2645" y="4087"/>
                  <a:pt x="2633" y="4087"/>
                  <a:pt x="2627" y="4081"/>
                </a:cubicBezTo>
                <a:cubicBezTo>
                  <a:pt x="2603" y="4069"/>
                  <a:pt x="2591" y="4045"/>
                  <a:pt x="2603" y="4021"/>
                </a:cubicBezTo>
                <a:lnTo>
                  <a:pt x="2878" y="3117"/>
                </a:lnTo>
                <a:lnTo>
                  <a:pt x="2262" y="3117"/>
                </a:lnTo>
                <a:cubicBezTo>
                  <a:pt x="2244" y="3117"/>
                  <a:pt x="2226" y="3105"/>
                  <a:pt x="2214" y="3087"/>
                </a:cubicBezTo>
                <a:cubicBezTo>
                  <a:pt x="2208" y="3070"/>
                  <a:pt x="2208" y="3052"/>
                  <a:pt x="2220" y="3034"/>
                </a:cubicBezTo>
                <a:lnTo>
                  <a:pt x="3249" y="1538"/>
                </a:lnTo>
                <a:cubicBezTo>
                  <a:pt x="3261" y="1526"/>
                  <a:pt x="3273" y="1514"/>
                  <a:pt x="3291" y="1514"/>
                </a:cubicBezTo>
                <a:cubicBezTo>
                  <a:pt x="3297" y="1514"/>
                  <a:pt x="3303" y="1514"/>
                  <a:pt x="3315" y="1520"/>
                </a:cubicBezTo>
                <a:cubicBezTo>
                  <a:pt x="3339" y="1532"/>
                  <a:pt x="3351" y="1556"/>
                  <a:pt x="3339" y="1580"/>
                </a:cubicBezTo>
                <a:lnTo>
                  <a:pt x="3075" y="2465"/>
                </a:lnTo>
                <a:lnTo>
                  <a:pt x="3710" y="2465"/>
                </a:lnTo>
                <a:cubicBezTo>
                  <a:pt x="3740" y="2465"/>
                  <a:pt x="3763" y="2489"/>
                  <a:pt x="3763" y="2519"/>
                </a:cubicBezTo>
                <a:cubicBezTo>
                  <a:pt x="3763" y="2531"/>
                  <a:pt x="3758" y="2537"/>
                  <a:pt x="3752" y="2549"/>
                </a:cubicBezTo>
                <a:close/>
                <a:moveTo>
                  <a:pt x="5750" y="754"/>
                </a:moveTo>
                <a:lnTo>
                  <a:pt x="0" y="754"/>
                </a:lnTo>
                <a:lnTo>
                  <a:pt x="0" y="4326"/>
                </a:lnTo>
                <a:cubicBezTo>
                  <a:pt x="0" y="4529"/>
                  <a:pt x="168" y="4697"/>
                  <a:pt x="371" y="4697"/>
                </a:cubicBezTo>
                <a:lnTo>
                  <a:pt x="5612" y="4697"/>
                </a:lnTo>
                <a:cubicBezTo>
                  <a:pt x="5816" y="4697"/>
                  <a:pt x="5983" y="4529"/>
                  <a:pt x="5983" y="4326"/>
                </a:cubicBezTo>
                <a:lnTo>
                  <a:pt x="5983" y="1095"/>
                </a:lnTo>
                <a:cubicBezTo>
                  <a:pt x="5983" y="946"/>
                  <a:pt x="5887" y="814"/>
                  <a:pt x="5750" y="754"/>
                </a:cubicBezTo>
                <a:close/>
                <a:moveTo>
                  <a:pt x="3536" y="485"/>
                </a:moveTo>
                <a:lnTo>
                  <a:pt x="3363" y="186"/>
                </a:lnTo>
                <a:cubicBezTo>
                  <a:pt x="3297" y="72"/>
                  <a:pt x="3171" y="0"/>
                  <a:pt x="3040" y="0"/>
                </a:cubicBezTo>
                <a:lnTo>
                  <a:pt x="371" y="0"/>
                </a:lnTo>
                <a:cubicBezTo>
                  <a:pt x="168" y="0"/>
                  <a:pt x="0" y="168"/>
                  <a:pt x="0" y="371"/>
                </a:cubicBezTo>
                <a:lnTo>
                  <a:pt x="0" y="563"/>
                </a:lnTo>
                <a:lnTo>
                  <a:pt x="3602" y="563"/>
                </a:lnTo>
                <a:cubicBezTo>
                  <a:pt x="3572" y="545"/>
                  <a:pt x="3554" y="515"/>
                  <a:pt x="3536" y="485"/>
                </a:cubicBezTo>
                <a:close/>
              </a:path>
            </a:pathLst>
          </a:custGeom>
          <a:solidFill>
            <a:srgbClr val="0078D4"/>
          </a:solidFill>
          <a:ln w="0">
            <a:noFill/>
            <a:prstDash val="solid"/>
            <a:round/>
            <a:headEnd/>
            <a:tailEnd/>
          </a:ln>
        </p:spPr>
        <p:txBody>
          <a:bodyPr vert="horz" wrap="square" lIns="74702" tIns="37351" rIns="74702" bIns="37351" numCol="1" anchor="b" anchorCtr="0" compatLnSpc="1">
            <a:prstTxWarp prst="textNoShape">
              <a:avLst/>
            </a:prstTxWarp>
          </a:bodyPr>
          <a:lstStyle/>
          <a:p>
            <a:pPr marL="0" marR="0" lvl="0" indent="0" algn="l" defTabSz="896350" rtl="0" eaLnBrk="1" fontAlgn="base" latinLnBrk="0" hangingPunct="1">
              <a:lnSpc>
                <a:spcPct val="100000"/>
              </a:lnSpc>
              <a:spcBef>
                <a:spcPct val="0"/>
              </a:spcBef>
              <a:spcAft>
                <a:spcPct val="0"/>
              </a:spcAft>
              <a:buClrTx/>
              <a:buSzTx/>
              <a:buFontTx/>
              <a:buNone/>
              <a:tabLst/>
              <a:defRPr/>
            </a:pPr>
            <a:endParaRPr kumimoji="0" lang="en-US" sz="800" b="0" i="0" u="none" strike="noStrike" kern="0" cap="none" spc="0" normalizeH="0" baseline="0" noProof="0">
              <a:ln>
                <a:noFill/>
              </a:ln>
              <a:solidFill>
                <a:prstClr val="white"/>
              </a:solidFill>
              <a:effectLst/>
              <a:uLnTx/>
              <a:uFillTx/>
              <a:latin typeface="Segoe UI"/>
              <a:ea typeface="+mn-ea"/>
              <a:cs typeface="+mn-cs"/>
            </a:endParaRPr>
          </a:p>
        </p:txBody>
      </p:sp>
      <p:sp>
        <p:nvSpPr>
          <p:cNvPr id="67" name="Freeform 5">
            <a:extLst>
              <a:ext uri="{FF2B5EF4-FFF2-40B4-BE49-F238E27FC236}">
                <a16:creationId xmlns:a16="http://schemas.microsoft.com/office/drawing/2014/main" id="{1B75BFD4-3C73-354A-999A-EA8175F4CDCB}"/>
              </a:ext>
            </a:extLst>
          </p:cNvPr>
          <p:cNvSpPr>
            <a:spLocks noEditPoints="1"/>
          </p:cNvSpPr>
          <p:nvPr/>
        </p:nvSpPr>
        <p:spPr bwMode="auto">
          <a:xfrm>
            <a:off x="6122353" y="4725428"/>
            <a:ext cx="505415" cy="441972"/>
          </a:xfrm>
          <a:custGeom>
            <a:avLst/>
            <a:gdLst>
              <a:gd name="T0" fmla="*/ 3752 w 5983"/>
              <a:gd name="T1" fmla="*/ 2549 h 4697"/>
              <a:gd name="T2" fmla="*/ 2693 w 5983"/>
              <a:gd name="T3" fmla="*/ 4063 h 4697"/>
              <a:gd name="T4" fmla="*/ 2651 w 5983"/>
              <a:gd name="T5" fmla="*/ 4087 h 4697"/>
              <a:gd name="T6" fmla="*/ 2627 w 5983"/>
              <a:gd name="T7" fmla="*/ 4081 h 4697"/>
              <a:gd name="T8" fmla="*/ 2603 w 5983"/>
              <a:gd name="T9" fmla="*/ 4021 h 4697"/>
              <a:gd name="T10" fmla="*/ 2878 w 5983"/>
              <a:gd name="T11" fmla="*/ 3117 h 4697"/>
              <a:gd name="T12" fmla="*/ 2262 w 5983"/>
              <a:gd name="T13" fmla="*/ 3117 h 4697"/>
              <a:gd name="T14" fmla="*/ 2214 w 5983"/>
              <a:gd name="T15" fmla="*/ 3087 h 4697"/>
              <a:gd name="T16" fmla="*/ 2220 w 5983"/>
              <a:gd name="T17" fmla="*/ 3034 h 4697"/>
              <a:gd name="T18" fmla="*/ 3249 w 5983"/>
              <a:gd name="T19" fmla="*/ 1538 h 4697"/>
              <a:gd name="T20" fmla="*/ 3291 w 5983"/>
              <a:gd name="T21" fmla="*/ 1514 h 4697"/>
              <a:gd name="T22" fmla="*/ 3315 w 5983"/>
              <a:gd name="T23" fmla="*/ 1520 h 4697"/>
              <a:gd name="T24" fmla="*/ 3339 w 5983"/>
              <a:gd name="T25" fmla="*/ 1580 h 4697"/>
              <a:gd name="T26" fmla="*/ 3075 w 5983"/>
              <a:gd name="T27" fmla="*/ 2465 h 4697"/>
              <a:gd name="T28" fmla="*/ 3710 w 5983"/>
              <a:gd name="T29" fmla="*/ 2465 h 4697"/>
              <a:gd name="T30" fmla="*/ 3763 w 5983"/>
              <a:gd name="T31" fmla="*/ 2519 h 4697"/>
              <a:gd name="T32" fmla="*/ 3752 w 5983"/>
              <a:gd name="T33" fmla="*/ 2549 h 4697"/>
              <a:gd name="T34" fmla="*/ 5750 w 5983"/>
              <a:gd name="T35" fmla="*/ 754 h 4697"/>
              <a:gd name="T36" fmla="*/ 0 w 5983"/>
              <a:gd name="T37" fmla="*/ 754 h 4697"/>
              <a:gd name="T38" fmla="*/ 0 w 5983"/>
              <a:gd name="T39" fmla="*/ 4326 h 4697"/>
              <a:gd name="T40" fmla="*/ 371 w 5983"/>
              <a:gd name="T41" fmla="*/ 4697 h 4697"/>
              <a:gd name="T42" fmla="*/ 5612 w 5983"/>
              <a:gd name="T43" fmla="*/ 4697 h 4697"/>
              <a:gd name="T44" fmla="*/ 5983 w 5983"/>
              <a:gd name="T45" fmla="*/ 4326 h 4697"/>
              <a:gd name="T46" fmla="*/ 5983 w 5983"/>
              <a:gd name="T47" fmla="*/ 1095 h 4697"/>
              <a:gd name="T48" fmla="*/ 5750 w 5983"/>
              <a:gd name="T49" fmla="*/ 754 h 4697"/>
              <a:gd name="T50" fmla="*/ 3536 w 5983"/>
              <a:gd name="T51" fmla="*/ 485 h 4697"/>
              <a:gd name="T52" fmla="*/ 3363 w 5983"/>
              <a:gd name="T53" fmla="*/ 186 h 4697"/>
              <a:gd name="T54" fmla="*/ 3040 w 5983"/>
              <a:gd name="T55" fmla="*/ 0 h 4697"/>
              <a:gd name="T56" fmla="*/ 371 w 5983"/>
              <a:gd name="T57" fmla="*/ 0 h 4697"/>
              <a:gd name="T58" fmla="*/ 0 w 5983"/>
              <a:gd name="T59" fmla="*/ 371 h 4697"/>
              <a:gd name="T60" fmla="*/ 0 w 5983"/>
              <a:gd name="T61" fmla="*/ 563 h 4697"/>
              <a:gd name="T62" fmla="*/ 3602 w 5983"/>
              <a:gd name="T63" fmla="*/ 563 h 4697"/>
              <a:gd name="T64" fmla="*/ 3536 w 5983"/>
              <a:gd name="T65" fmla="*/ 485 h 4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83" h="4697">
                <a:moveTo>
                  <a:pt x="3752" y="2549"/>
                </a:moveTo>
                <a:lnTo>
                  <a:pt x="2693" y="4063"/>
                </a:lnTo>
                <a:cubicBezTo>
                  <a:pt x="2681" y="4075"/>
                  <a:pt x="2669" y="4087"/>
                  <a:pt x="2651" y="4087"/>
                </a:cubicBezTo>
                <a:cubicBezTo>
                  <a:pt x="2645" y="4087"/>
                  <a:pt x="2633" y="4087"/>
                  <a:pt x="2627" y="4081"/>
                </a:cubicBezTo>
                <a:cubicBezTo>
                  <a:pt x="2603" y="4069"/>
                  <a:pt x="2591" y="4045"/>
                  <a:pt x="2603" y="4021"/>
                </a:cubicBezTo>
                <a:lnTo>
                  <a:pt x="2878" y="3117"/>
                </a:lnTo>
                <a:lnTo>
                  <a:pt x="2262" y="3117"/>
                </a:lnTo>
                <a:cubicBezTo>
                  <a:pt x="2244" y="3117"/>
                  <a:pt x="2226" y="3105"/>
                  <a:pt x="2214" y="3087"/>
                </a:cubicBezTo>
                <a:cubicBezTo>
                  <a:pt x="2208" y="3070"/>
                  <a:pt x="2208" y="3052"/>
                  <a:pt x="2220" y="3034"/>
                </a:cubicBezTo>
                <a:lnTo>
                  <a:pt x="3249" y="1538"/>
                </a:lnTo>
                <a:cubicBezTo>
                  <a:pt x="3261" y="1526"/>
                  <a:pt x="3273" y="1514"/>
                  <a:pt x="3291" y="1514"/>
                </a:cubicBezTo>
                <a:cubicBezTo>
                  <a:pt x="3297" y="1514"/>
                  <a:pt x="3303" y="1514"/>
                  <a:pt x="3315" y="1520"/>
                </a:cubicBezTo>
                <a:cubicBezTo>
                  <a:pt x="3339" y="1532"/>
                  <a:pt x="3351" y="1556"/>
                  <a:pt x="3339" y="1580"/>
                </a:cubicBezTo>
                <a:lnTo>
                  <a:pt x="3075" y="2465"/>
                </a:lnTo>
                <a:lnTo>
                  <a:pt x="3710" y="2465"/>
                </a:lnTo>
                <a:cubicBezTo>
                  <a:pt x="3740" y="2465"/>
                  <a:pt x="3763" y="2489"/>
                  <a:pt x="3763" y="2519"/>
                </a:cubicBezTo>
                <a:cubicBezTo>
                  <a:pt x="3763" y="2531"/>
                  <a:pt x="3758" y="2537"/>
                  <a:pt x="3752" y="2549"/>
                </a:cubicBezTo>
                <a:close/>
                <a:moveTo>
                  <a:pt x="5750" y="754"/>
                </a:moveTo>
                <a:lnTo>
                  <a:pt x="0" y="754"/>
                </a:lnTo>
                <a:lnTo>
                  <a:pt x="0" y="4326"/>
                </a:lnTo>
                <a:cubicBezTo>
                  <a:pt x="0" y="4529"/>
                  <a:pt x="168" y="4697"/>
                  <a:pt x="371" y="4697"/>
                </a:cubicBezTo>
                <a:lnTo>
                  <a:pt x="5612" y="4697"/>
                </a:lnTo>
                <a:cubicBezTo>
                  <a:pt x="5816" y="4697"/>
                  <a:pt x="5983" y="4529"/>
                  <a:pt x="5983" y="4326"/>
                </a:cubicBezTo>
                <a:lnTo>
                  <a:pt x="5983" y="1095"/>
                </a:lnTo>
                <a:cubicBezTo>
                  <a:pt x="5983" y="946"/>
                  <a:pt x="5887" y="814"/>
                  <a:pt x="5750" y="754"/>
                </a:cubicBezTo>
                <a:close/>
                <a:moveTo>
                  <a:pt x="3536" y="485"/>
                </a:moveTo>
                <a:lnTo>
                  <a:pt x="3363" y="186"/>
                </a:lnTo>
                <a:cubicBezTo>
                  <a:pt x="3297" y="72"/>
                  <a:pt x="3171" y="0"/>
                  <a:pt x="3040" y="0"/>
                </a:cubicBezTo>
                <a:lnTo>
                  <a:pt x="371" y="0"/>
                </a:lnTo>
                <a:cubicBezTo>
                  <a:pt x="168" y="0"/>
                  <a:pt x="0" y="168"/>
                  <a:pt x="0" y="371"/>
                </a:cubicBezTo>
                <a:lnTo>
                  <a:pt x="0" y="563"/>
                </a:lnTo>
                <a:lnTo>
                  <a:pt x="3602" y="563"/>
                </a:lnTo>
                <a:cubicBezTo>
                  <a:pt x="3572" y="545"/>
                  <a:pt x="3554" y="515"/>
                  <a:pt x="3536" y="485"/>
                </a:cubicBezTo>
                <a:close/>
              </a:path>
            </a:pathLst>
          </a:custGeom>
          <a:solidFill>
            <a:srgbClr val="0078D4"/>
          </a:solidFill>
          <a:ln w="0">
            <a:noFill/>
            <a:prstDash val="solid"/>
            <a:round/>
            <a:headEnd/>
            <a:tailEnd/>
          </a:ln>
        </p:spPr>
        <p:txBody>
          <a:bodyPr vert="horz" wrap="square" lIns="74702" tIns="37351" rIns="74702" bIns="37351" numCol="1" anchor="b" anchorCtr="0" compatLnSpc="1">
            <a:prstTxWarp prst="textNoShape">
              <a:avLst/>
            </a:prstTxWarp>
          </a:bodyPr>
          <a:lstStyle/>
          <a:p>
            <a:pPr marL="0" marR="0" lvl="0" indent="0" algn="l" defTabSz="896350" rtl="0" eaLnBrk="1" fontAlgn="base" latinLnBrk="0" hangingPunct="1">
              <a:lnSpc>
                <a:spcPct val="100000"/>
              </a:lnSpc>
              <a:spcBef>
                <a:spcPct val="0"/>
              </a:spcBef>
              <a:spcAft>
                <a:spcPct val="0"/>
              </a:spcAft>
              <a:buClrTx/>
              <a:buSzTx/>
              <a:buFontTx/>
              <a:buNone/>
              <a:tabLst/>
              <a:defRPr/>
            </a:pPr>
            <a:endParaRPr kumimoji="0" lang="en-US" sz="800" b="0" i="0" u="none" strike="noStrike" kern="0" cap="none" spc="0" normalizeH="0" baseline="0" noProof="0">
              <a:ln>
                <a:noFill/>
              </a:ln>
              <a:solidFill>
                <a:prstClr val="white"/>
              </a:solidFill>
              <a:effectLst/>
              <a:uLnTx/>
              <a:uFillTx/>
              <a:latin typeface="Segoe UI"/>
              <a:ea typeface="+mn-ea"/>
              <a:cs typeface="+mn-cs"/>
            </a:endParaRPr>
          </a:p>
        </p:txBody>
      </p:sp>
      <p:sp>
        <p:nvSpPr>
          <p:cNvPr id="68" name="Freeform 5">
            <a:extLst>
              <a:ext uri="{FF2B5EF4-FFF2-40B4-BE49-F238E27FC236}">
                <a16:creationId xmlns:a16="http://schemas.microsoft.com/office/drawing/2014/main" id="{396C6B45-CDA9-EF43-9C74-BAF9B38D6550}"/>
              </a:ext>
            </a:extLst>
          </p:cNvPr>
          <p:cNvSpPr>
            <a:spLocks noEditPoints="1"/>
          </p:cNvSpPr>
          <p:nvPr/>
        </p:nvSpPr>
        <p:spPr bwMode="auto">
          <a:xfrm>
            <a:off x="6648730" y="4725428"/>
            <a:ext cx="505415" cy="441972"/>
          </a:xfrm>
          <a:custGeom>
            <a:avLst/>
            <a:gdLst>
              <a:gd name="T0" fmla="*/ 3752 w 5983"/>
              <a:gd name="T1" fmla="*/ 2549 h 4697"/>
              <a:gd name="T2" fmla="*/ 2693 w 5983"/>
              <a:gd name="T3" fmla="*/ 4063 h 4697"/>
              <a:gd name="T4" fmla="*/ 2651 w 5983"/>
              <a:gd name="T5" fmla="*/ 4087 h 4697"/>
              <a:gd name="T6" fmla="*/ 2627 w 5983"/>
              <a:gd name="T7" fmla="*/ 4081 h 4697"/>
              <a:gd name="T8" fmla="*/ 2603 w 5983"/>
              <a:gd name="T9" fmla="*/ 4021 h 4697"/>
              <a:gd name="T10" fmla="*/ 2878 w 5983"/>
              <a:gd name="T11" fmla="*/ 3117 h 4697"/>
              <a:gd name="T12" fmla="*/ 2262 w 5983"/>
              <a:gd name="T13" fmla="*/ 3117 h 4697"/>
              <a:gd name="T14" fmla="*/ 2214 w 5983"/>
              <a:gd name="T15" fmla="*/ 3087 h 4697"/>
              <a:gd name="T16" fmla="*/ 2220 w 5983"/>
              <a:gd name="T17" fmla="*/ 3034 h 4697"/>
              <a:gd name="T18" fmla="*/ 3249 w 5983"/>
              <a:gd name="T19" fmla="*/ 1538 h 4697"/>
              <a:gd name="T20" fmla="*/ 3291 w 5983"/>
              <a:gd name="T21" fmla="*/ 1514 h 4697"/>
              <a:gd name="T22" fmla="*/ 3315 w 5983"/>
              <a:gd name="T23" fmla="*/ 1520 h 4697"/>
              <a:gd name="T24" fmla="*/ 3339 w 5983"/>
              <a:gd name="T25" fmla="*/ 1580 h 4697"/>
              <a:gd name="T26" fmla="*/ 3075 w 5983"/>
              <a:gd name="T27" fmla="*/ 2465 h 4697"/>
              <a:gd name="T28" fmla="*/ 3710 w 5983"/>
              <a:gd name="T29" fmla="*/ 2465 h 4697"/>
              <a:gd name="T30" fmla="*/ 3763 w 5983"/>
              <a:gd name="T31" fmla="*/ 2519 h 4697"/>
              <a:gd name="T32" fmla="*/ 3752 w 5983"/>
              <a:gd name="T33" fmla="*/ 2549 h 4697"/>
              <a:gd name="T34" fmla="*/ 5750 w 5983"/>
              <a:gd name="T35" fmla="*/ 754 h 4697"/>
              <a:gd name="T36" fmla="*/ 0 w 5983"/>
              <a:gd name="T37" fmla="*/ 754 h 4697"/>
              <a:gd name="T38" fmla="*/ 0 w 5983"/>
              <a:gd name="T39" fmla="*/ 4326 h 4697"/>
              <a:gd name="T40" fmla="*/ 371 w 5983"/>
              <a:gd name="T41" fmla="*/ 4697 h 4697"/>
              <a:gd name="T42" fmla="*/ 5612 w 5983"/>
              <a:gd name="T43" fmla="*/ 4697 h 4697"/>
              <a:gd name="T44" fmla="*/ 5983 w 5983"/>
              <a:gd name="T45" fmla="*/ 4326 h 4697"/>
              <a:gd name="T46" fmla="*/ 5983 w 5983"/>
              <a:gd name="T47" fmla="*/ 1095 h 4697"/>
              <a:gd name="T48" fmla="*/ 5750 w 5983"/>
              <a:gd name="T49" fmla="*/ 754 h 4697"/>
              <a:gd name="T50" fmla="*/ 3536 w 5983"/>
              <a:gd name="T51" fmla="*/ 485 h 4697"/>
              <a:gd name="T52" fmla="*/ 3363 w 5983"/>
              <a:gd name="T53" fmla="*/ 186 h 4697"/>
              <a:gd name="T54" fmla="*/ 3040 w 5983"/>
              <a:gd name="T55" fmla="*/ 0 h 4697"/>
              <a:gd name="T56" fmla="*/ 371 w 5983"/>
              <a:gd name="T57" fmla="*/ 0 h 4697"/>
              <a:gd name="T58" fmla="*/ 0 w 5983"/>
              <a:gd name="T59" fmla="*/ 371 h 4697"/>
              <a:gd name="T60" fmla="*/ 0 w 5983"/>
              <a:gd name="T61" fmla="*/ 563 h 4697"/>
              <a:gd name="T62" fmla="*/ 3602 w 5983"/>
              <a:gd name="T63" fmla="*/ 563 h 4697"/>
              <a:gd name="T64" fmla="*/ 3536 w 5983"/>
              <a:gd name="T65" fmla="*/ 485 h 4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83" h="4697">
                <a:moveTo>
                  <a:pt x="3752" y="2549"/>
                </a:moveTo>
                <a:lnTo>
                  <a:pt x="2693" y="4063"/>
                </a:lnTo>
                <a:cubicBezTo>
                  <a:pt x="2681" y="4075"/>
                  <a:pt x="2669" y="4087"/>
                  <a:pt x="2651" y="4087"/>
                </a:cubicBezTo>
                <a:cubicBezTo>
                  <a:pt x="2645" y="4087"/>
                  <a:pt x="2633" y="4087"/>
                  <a:pt x="2627" y="4081"/>
                </a:cubicBezTo>
                <a:cubicBezTo>
                  <a:pt x="2603" y="4069"/>
                  <a:pt x="2591" y="4045"/>
                  <a:pt x="2603" y="4021"/>
                </a:cubicBezTo>
                <a:lnTo>
                  <a:pt x="2878" y="3117"/>
                </a:lnTo>
                <a:lnTo>
                  <a:pt x="2262" y="3117"/>
                </a:lnTo>
                <a:cubicBezTo>
                  <a:pt x="2244" y="3117"/>
                  <a:pt x="2226" y="3105"/>
                  <a:pt x="2214" y="3087"/>
                </a:cubicBezTo>
                <a:cubicBezTo>
                  <a:pt x="2208" y="3070"/>
                  <a:pt x="2208" y="3052"/>
                  <a:pt x="2220" y="3034"/>
                </a:cubicBezTo>
                <a:lnTo>
                  <a:pt x="3249" y="1538"/>
                </a:lnTo>
                <a:cubicBezTo>
                  <a:pt x="3261" y="1526"/>
                  <a:pt x="3273" y="1514"/>
                  <a:pt x="3291" y="1514"/>
                </a:cubicBezTo>
                <a:cubicBezTo>
                  <a:pt x="3297" y="1514"/>
                  <a:pt x="3303" y="1514"/>
                  <a:pt x="3315" y="1520"/>
                </a:cubicBezTo>
                <a:cubicBezTo>
                  <a:pt x="3339" y="1532"/>
                  <a:pt x="3351" y="1556"/>
                  <a:pt x="3339" y="1580"/>
                </a:cubicBezTo>
                <a:lnTo>
                  <a:pt x="3075" y="2465"/>
                </a:lnTo>
                <a:lnTo>
                  <a:pt x="3710" y="2465"/>
                </a:lnTo>
                <a:cubicBezTo>
                  <a:pt x="3740" y="2465"/>
                  <a:pt x="3763" y="2489"/>
                  <a:pt x="3763" y="2519"/>
                </a:cubicBezTo>
                <a:cubicBezTo>
                  <a:pt x="3763" y="2531"/>
                  <a:pt x="3758" y="2537"/>
                  <a:pt x="3752" y="2549"/>
                </a:cubicBezTo>
                <a:close/>
                <a:moveTo>
                  <a:pt x="5750" y="754"/>
                </a:moveTo>
                <a:lnTo>
                  <a:pt x="0" y="754"/>
                </a:lnTo>
                <a:lnTo>
                  <a:pt x="0" y="4326"/>
                </a:lnTo>
                <a:cubicBezTo>
                  <a:pt x="0" y="4529"/>
                  <a:pt x="168" y="4697"/>
                  <a:pt x="371" y="4697"/>
                </a:cubicBezTo>
                <a:lnTo>
                  <a:pt x="5612" y="4697"/>
                </a:lnTo>
                <a:cubicBezTo>
                  <a:pt x="5816" y="4697"/>
                  <a:pt x="5983" y="4529"/>
                  <a:pt x="5983" y="4326"/>
                </a:cubicBezTo>
                <a:lnTo>
                  <a:pt x="5983" y="1095"/>
                </a:lnTo>
                <a:cubicBezTo>
                  <a:pt x="5983" y="946"/>
                  <a:pt x="5887" y="814"/>
                  <a:pt x="5750" y="754"/>
                </a:cubicBezTo>
                <a:close/>
                <a:moveTo>
                  <a:pt x="3536" y="485"/>
                </a:moveTo>
                <a:lnTo>
                  <a:pt x="3363" y="186"/>
                </a:lnTo>
                <a:cubicBezTo>
                  <a:pt x="3297" y="72"/>
                  <a:pt x="3171" y="0"/>
                  <a:pt x="3040" y="0"/>
                </a:cubicBezTo>
                <a:lnTo>
                  <a:pt x="371" y="0"/>
                </a:lnTo>
                <a:cubicBezTo>
                  <a:pt x="168" y="0"/>
                  <a:pt x="0" y="168"/>
                  <a:pt x="0" y="371"/>
                </a:cubicBezTo>
                <a:lnTo>
                  <a:pt x="0" y="563"/>
                </a:lnTo>
                <a:lnTo>
                  <a:pt x="3602" y="563"/>
                </a:lnTo>
                <a:cubicBezTo>
                  <a:pt x="3572" y="545"/>
                  <a:pt x="3554" y="515"/>
                  <a:pt x="3536" y="485"/>
                </a:cubicBezTo>
                <a:close/>
              </a:path>
            </a:pathLst>
          </a:custGeom>
          <a:solidFill>
            <a:srgbClr val="0078D4"/>
          </a:solidFill>
          <a:ln w="0">
            <a:noFill/>
            <a:prstDash val="solid"/>
            <a:round/>
            <a:headEnd/>
            <a:tailEnd/>
          </a:ln>
        </p:spPr>
        <p:txBody>
          <a:bodyPr vert="horz" wrap="square" lIns="74702" tIns="37351" rIns="74702" bIns="37351" numCol="1" anchor="b" anchorCtr="0" compatLnSpc="1">
            <a:prstTxWarp prst="textNoShape">
              <a:avLst/>
            </a:prstTxWarp>
          </a:bodyPr>
          <a:lstStyle/>
          <a:p>
            <a:pPr marL="0" marR="0" lvl="0" indent="0" algn="l" defTabSz="896350" rtl="0" eaLnBrk="1" fontAlgn="base" latinLnBrk="0" hangingPunct="1">
              <a:lnSpc>
                <a:spcPct val="100000"/>
              </a:lnSpc>
              <a:spcBef>
                <a:spcPct val="0"/>
              </a:spcBef>
              <a:spcAft>
                <a:spcPct val="0"/>
              </a:spcAft>
              <a:buClrTx/>
              <a:buSzTx/>
              <a:buFontTx/>
              <a:buNone/>
              <a:tabLst/>
              <a:defRPr/>
            </a:pPr>
            <a:endParaRPr kumimoji="0" lang="en-US" sz="800" b="0" i="0" u="none" strike="noStrike" kern="0" cap="none" spc="0" normalizeH="0" baseline="0" noProof="0">
              <a:ln>
                <a:noFill/>
              </a:ln>
              <a:solidFill>
                <a:prstClr val="white"/>
              </a:solidFill>
              <a:effectLst/>
              <a:uLnTx/>
              <a:uFillTx/>
              <a:latin typeface="Segoe UI"/>
              <a:ea typeface="+mn-ea"/>
              <a:cs typeface="+mn-cs"/>
            </a:endParaRPr>
          </a:p>
        </p:txBody>
      </p:sp>
      <p:sp>
        <p:nvSpPr>
          <p:cNvPr id="14" name="Rectangle 13">
            <a:extLst>
              <a:ext uri="{FF2B5EF4-FFF2-40B4-BE49-F238E27FC236}">
                <a16:creationId xmlns:a16="http://schemas.microsoft.com/office/drawing/2014/main" id="{3960BD58-1474-EC42-B099-B96F1DAE8330}"/>
              </a:ext>
            </a:extLst>
          </p:cNvPr>
          <p:cNvSpPr/>
          <p:nvPr/>
        </p:nvSpPr>
        <p:spPr bwMode="auto">
          <a:xfrm>
            <a:off x="5400934" y="4633291"/>
            <a:ext cx="1910674" cy="841737"/>
          </a:xfrm>
          <a:prstGeom prst="rect">
            <a:avLst/>
          </a:prstGeom>
          <a:noFill/>
          <a:ln>
            <a:solidFill>
              <a:srgbClr val="007A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4572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err="1">
                <a:gradFill>
                  <a:gsLst>
                    <a:gs pos="0">
                      <a:srgbClr val="FFFFFF"/>
                    </a:gs>
                    <a:gs pos="100000">
                      <a:srgbClr val="FFFFFF"/>
                    </a:gs>
                  </a:gsLst>
                  <a:lin ang="5400000" scaled="0"/>
                </a:gradFill>
              </a:rPr>
              <a:t>FileDataset</a:t>
            </a:r>
            <a:endParaRPr lang="en-US">
              <a:gradFill>
                <a:gsLst>
                  <a:gs pos="0">
                    <a:srgbClr val="FFFFFF"/>
                  </a:gs>
                  <a:gs pos="100000">
                    <a:srgbClr val="FFFFFF"/>
                  </a:gs>
                </a:gsLst>
                <a:lin ang="5400000" scaled="0"/>
              </a:gradFill>
            </a:endParaRPr>
          </a:p>
        </p:txBody>
      </p:sp>
      <p:sp>
        <p:nvSpPr>
          <p:cNvPr id="69" name="Can 68">
            <a:extLst>
              <a:ext uri="{FF2B5EF4-FFF2-40B4-BE49-F238E27FC236}">
                <a16:creationId xmlns:a16="http://schemas.microsoft.com/office/drawing/2014/main" id="{DC7F208D-AEE3-8F4E-9272-C9D3D3BBB5FC}"/>
              </a:ext>
            </a:extLst>
          </p:cNvPr>
          <p:cNvSpPr/>
          <p:nvPr/>
        </p:nvSpPr>
        <p:spPr bwMode="auto">
          <a:xfrm>
            <a:off x="516703" y="2924296"/>
            <a:ext cx="1742524" cy="1646557"/>
          </a:xfrm>
          <a:prstGeom prst="can">
            <a:avLst>
              <a:gd name="adj" fmla="val 2085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a:gradFill>
                  <a:gsLst>
                    <a:gs pos="0">
                      <a:srgbClr val="FFFFFF"/>
                    </a:gs>
                    <a:gs pos="100000">
                      <a:srgbClr val="FFFFFF"/>
                    </a:gs>
                  </a:gsLst>
                  <a:lin ang="5400000" scaled="0"/>
                </a:gradFill>
              </a:rPr>
              <a:t>Azure Blob</a:t>
            </a:r>
          </a:p>
          <a:p>
            <a:pPr algn="ctr" defTabSz="932472" fontAlgn="base">
              <a:spcBef>
                <a:spcPct val="0"/>
              </a:spcBef>
              <a:spcAft>
                <a:spcPct val="0"/>
              </a:spcAft>
            </a:pPr>
            <a:r>
              <a:rPr lang="en-US">
                <a:gradFill>
                  <a:gsLst>
                    <a:gs pos="0">
                      <a:srgbClr val="FFFFFF"/>
                    </a:gs>
                    <a:gs pos="100000">
                      <a:srgbClr val="FFFFFF"/>
                    </a:gs>
                  </a:gsLst>
                  <a:lin ang="5400000" scaled="0"/>
                </a:gradFill>
              </a:rPr>
              <a:t>File Share</a:t>
            </a:r>
          </a:p>
          <a:p>
            <a:pPr algn="ctr" defTabSz="932472" fontAlgn="base">
              <a:spcBef>
                <a:spcPct val="0"/>
              </a:spcBef>
              <a:spcAft>
                <a:spcPct val="0"/>
              </a:spcAft>
            </a:pPr>
            <a:r>
              <a:rPr lang="en-US">
                <a:gradFill>
                  <a:gsLst>
                    <a:gs pos="0">
                      <a:srgbClr val="FFFFFF"/>
                    </a:gs>
                    <a:gs pos="100000">
                      <a:srgbClr val="FFFFFF"/>
                    </a:gs>
                  </a:gsLst>
                  <a:lin ang="5400000" scaled="0"/>
                </a:gradFill>
              </a:rPr>
              <a:t>ADLS g1/g2</a:t>
            </a:r>
          </a:p>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70" name="Can 69">
            <a:extLst>
              <a:ext uri="{FF2B5EF4-FFF2-40B4-BE49-F238E27FC236}">
                <a16:creationId xmlns:a16="http://schemas.microsoft.com/office/drawing/2014/main" id="{FD4C5F7D-C824-A141-9D80-37FE874047C6}"/>
              </a:ext>
            </a:extLst>
          </p:cNvPr>
          <p:cNvSpPr/>
          <p:nvPr/>
        </p:nvSpPr>
        <p:spPr bwMode="auto">
          <a:xfrm>
            <a:off x="1072808" y="2032289"/>
            <a:ext cx="851087" cy="676074"/>
          </a:xfrm>
          <a:prstGeom prst="can">
            <a:avLst>
              <a:gd name="adj" fmla="val 2085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a:gradFill>
                  <a:gsLst>
                    <a:gs pos="0">
                      <a:srgbClr val="FFFFFF"/>
                    </a:gs>
                    <a:gs pos="100000">
                      <a:srgbClr val="FFFFFF"/>
                    </a:gs>
                  </a:gsLst>
                  <a:lin ang="5400000" scaled="0"/>
                </a:gradFill>
              </a:rPr>
              <a:t>SQL</a:t>
            </a:r>
          </a:p>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grpSp>
        <p:nvGrpSpPr>
          <p:cNvPr id="79" name="Group 78">
            <a:extLst>
              <a:ext uri="{FF2B5EF4-FFF2-40B4-BE49-F238E27FC236}">
                <a16:creationId xmlns:a16="http://schemas.microsoft.com/office/drawing/2014/main" id="{C07C2512-7924-FB4C-A5E6-CF11996E5F60}"/>
              </a:ext>
            </a:extLst>
          </p:cNvPr>
          <p:cNvGrpSpPr/>
          <p:nvPr/>
        </p:nvGrpSpPr>
        <p:grpSpPr>
          <a:xfrm>
            <a:off x="5400934" y="2632770"/>
            <a:ext cx="1910673" cy="875717"/>
            <a:chOff x="5400934" y="2632770"/>
            <a:chExt cx="1910673" cy="875717"/>
          </a:xfrm>
        </p:grpSpPr>
        <p:sp>
          <p:nvSpPr>
            <p:cNvPr id="6" name="Rectangle 5">
              <a:extLst>
                <a:ext uri="{FF2B5EF4-FFF2-40B4-BE49-F238E27FC236}">
                  <a16:creationId xmlns:a16="http://schemas.microsoft.com/office/drawing/2014/main" id="{48756F10-6751-214B-99F6-B67B2FF9CDB4}"/>
                </a:ext>
              </a:extLst>
            </p:cNvPr>
            <p:cNvSpPr/>
            <p:nvPr/>
          </p:nvSpPr>
          <p:spPr bwMode="auto">
            <a:xfrm>
              <a:off x="5400934" y="2632770"/>
              <a:ext cx="1910673" cy="875717"/>
            </a:xfrm>
            <a:prstGeom prst="rect">
              <a:avLst/>
            </a:prstGeom>
            <a:noFill/>
            <a:ln>
              <a:solidFill>
                <a:srgbClr val="007A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4572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err="1">
                  <a:gradFill>
                    <a:gsLst>
                      <a:gs pos="0">
                        <a:srgbClr val="FFFFFF"/>
                      </a:gs>
                      <a:gs pos="100000">
                        <a:srgbClr val="FFFFFF"/>
                      </a:gs>
                    </a:gsLst>
                    <a:lin ang="5400000" scaled="0"/>
                  </a:gradFill>
                </a:rPr>
                <a:t>TabularDataset</a:t>
              </a:r>
              <a:endParaRPr lang="en-US">
                <a:gradFill>
                  <a:gsLst>
                    <a:gs pos="0">
                      <a:srgbClr val="FFFFFF"/>
                    </a:gs>
                    <a:gs pos="100000">
                      <a:srgbClr val="FFFFFF"/>
                    </a:gs>
                  </a:gsLst>
                  <a:lin ang="5400000" scaled="0"/>
                </a:gradFill>
              </a:endParaRPr>
            </a:p>
          </p:txBody>
        </p:sp>
        <p:sp>
          <p:nvSpPr>
            <p:cNvPr id="72" name="Rectangle 71">
              <a:extLst>
                <a:ext uri="{FF2B5EF4-FFF2-40B4-BE49-F238E27FC236}">
                  <a16:creationId xmlns:a16="http://schemas.microsoft.com/office/drawing/2014/main" id="{0ADBE6A0-3D55-054E-B8E8-44468A1A11CC}"/>
                </a:ext>
              </a:extLst>
            </p:cNvPr>
            <p:cNvSpPr/>
            <p:nvPr/>
          </p:nvSpPr>
          <p:spPr bwMode="auto">
            <a:xfrm>
              <a:off x="5553334" y="2785171"/>
              <a:ext cx="1600811" cy="275240"/>
            </a:xfrm>
            <a:prstGeom prst="rect">
              <a:avLst/>
            </a:prstGeom>
            <a:noFill/>
            <a:ln>
              <a:solidFill>
                <a:srgbClr val="007A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45720"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ndParaRPr>
            </a:p>
          </p:txBody>
        </p:sp>
        <p:sp>
          <p:nvSpPr>
            <p:cNvPr id="73" name="Rectangle 72">
              <a:extLst>
                <a:ext uri="{FF2B5EF4-FFF2-40B4-BE49-F238E27FC236}">
                  <a16:creationId xmlns:a16="http://schemas.microsoft.com/office/drawing/2014/main" id="{F0DE2119-1F5F-F74A-A323-66A8E80B0E10}"/>
                </a:ext>
              </a:extLst>
            </p:cNvPr>
            <p:cNvSpPr/>
            <p:nvPr/>
          </p:nvSpPr>
          <p:spPr bwMode="auto">
            <a:xfrm>
              <a:off x="5553334" y="2959040"/>
              <a:ext cx="1600811" cy="45719"/>
            </a:xfrm>
            <a:prstGeom prst="rect">
              <a:avLst/>
            </a:prstGeom>
            <a:noFill/>
            <a:ln>
              <a:solidFill>
                <a:srgbClr val="007A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45720"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ndParaRPr>
            </a:p>
          </p:txBody>
        </p:sp>
        <p:sp>
          <p:nvSpPr>
            <p:cNvPr id="74" name="Rectangle 73">
              <a:extLst>
                <a:ext uri="{FF2B5EF4-FFF2-40B4-BE49-F238E27FC236}">
                  <a16:creationId xmlns:a16="http://schemas.microsoft.com/office/drawing/2014/main" id="{3B8C29BA-479E-E242-8F8A-2F9FBF8507C8}"/>
                </a:ext>
              </a:extLst>
            </p:cNvPr>
            <p:cNvSpPr/>
            <p:nvPr/>
          </p:nvSpPr>
          <p:spPr bwMode="auto">
            <a:xfrm>
              <a:off x="5552190" y="2861154"/>
              <a:ext cx="1600811" cy="45719"/>
            </a:xfrm>
            <a:prstGeom prst="rect">
              <a:avLst/>
            </a:prstGeom>
            <a:noFill/>
            <a:ln>
              <a:solidFill>
                <a:srgbClr val="007A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45720"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ndParaRPr>
            </a:p>
          </p:txBody>
        </p:sp>
        <p:sp>
          <p:nvSpPr>
            <p:cNvPr id="75" name="Rectangle 74">
              <a:extLst>
                <a:ext uri="{FF2B5EF4-FFF2-40B4-BE49-F238E27FC236}">
                  <a16:creationId xmlns:a16="http://schemas.microsoft.com/office/drawing/2014/main" id="{CD0D5967-E50D-764A-840A-F9412ABDAA32}"/>
                </a:ext>
              </a:extLst>
            </p:cNvPr>
            <p:cNvSpPr/>
            <p:nvPr/>
          </p:nvSpPr>
          <p:spPr bwMode="auto">
            <a:xfrm>
              <a:off x="5552189" y="2794512"/>
              <a:ext cx="1600200" cy="64008"/>
            </a:xfrm>
            <a:prstGeom prst="rect">
              <a:avLst/>
            </a:prstGeom>
            <a:solidFill>
              <a:schemeClr val="accent1"/>
            </a:solidFill>
            <a:ln>
              <a:solidFill>
                <a:srgbClr val="007A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45720"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ndParaRPr>
            </a:p>
          </p:txBody>
        </p:sp>
        <p:sp>
          <p:nvSpPr>
            <p:cNvPr id="76" name="Rectangle 75">
              <a:extLst>
                <a:ext uri="{FF2B5EF4-FFF2-40B4-BE49-F238E27FC236}">
                  <a16:creationId xmlns:a16="http://schemas.microsoft.com/office/drawing/2014/main" id="{DED2B66B-F02B-D14D-863C-F4C12812AF9A}"/>
                </a:ext>
              </a:extLst>
            </p:cNvPr>
            <p:cNvSpPr/>
            <p:nvPr/>
          </p:nvSpPr>
          <p:spPr bwMode="auto">
            <a:xfrm flipV="1">
              <a:off x="5753100" y="2855060"/>
              <a:ext cx="250825" cy="204212"/>
            </a:xfrm>
            <a:prstGeom prst="rect">
              <a:avLst/>
            </a:prstGeom>
            <a:noFill/>
            <a:ln>
              <a:solidFill>
                <a:srgbClr val="007A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45720"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ndParaRPr>
            </a:p>
          </p:txBody>
        </p:sp>
        <p:sp>
          <p:nvSpPr>
            <p:cNvPr id="77" name="Rectangle 76">
              <a:extLst>
                <a:ext uri="{FF2B5EF4-FFF2-40B4-BE49-F238E27FC236}">
                  <a16:creationId xmlns:a16="http://schemas.microsoft.com/office/drawing/2014/main" id="{EC1E7526-5BC2-E147-8A39-27D756B381A1}"/>
                </a:ext>
              </a:extLst>
            </p:cNvPr>
            <p:cNvSpPr/>
            <p:nvPr/>
          </p:nvSpPr>
          <p:spPr bwMode="auto">
            <a:xfrm flipV="1">
              <a:off x="6234930" y="2856849"/>
              <a:ext cx="250825" cy="204212"/>
            </a:xfrm>
            <a:prstGeom prst="rect">
              <a:avLst/>
            </a:prstGeom>
            <a:noFill/>
            <a:ln>
              <a:solidFill>
                <a:srgbClr val="007A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45720"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ndParaRPr>
            </a:p>
          </p:txBody>
        </p:sp>
        <p:sp>
          <p:nvSpPr>
            <p:cNvPr id="78" name="Rectangle 77">
              <a:extLst>
                <a:ext uri="{FF2B5EF4-FFF2-40B4-BE49-F238E27FC236}">
                  <a16:creationId xmlns:a16="http://schemas.microsoft.com/office/drawing/2014/main" id="{9AD5C866-ECD4-5F42-9443-AF2BBD0C6164}"/>
                </a:ext>
              </a:extLst>
            </p:cNvPr>
            <p:cNvSpPr/>
            <p:nvPr/>
          </p:nvSpPr>
          <p:spPr bwMode="auto">
            <a:xfrm flipV="1">
              <a:off x="6726285" y="2855060"/>
              <a:ext cx="250825" cy="204212"/>
            </a:xfrm>
            <a:prstGeom prst="rect">
              <a:avLst/>
            </a:prstGeom>
            <a:noFill/>
            <a:ln>
              <a:solidFill>
                <a:srgbClr val="007A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45720"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ndParaRPr>
            </a:p>
          </p:txBody>
        </p:sp>
      </p:grpSp>
      <p:grpSp>
        <p:nvGrpSpPr>
          <p:cNvPr id="90" name="Group 89">
            <a:extLst>
              <a:ext uri="{FF2B5EF4-FFF2-40B4-BE49-F238E27FC236}">
                <a16:creationId xmlns:a16="http://schemas.microsoft.com/office/drawing/2014/main" id="{FBD83BEE-2183-B641-A41B-54155F033CB5}"/>
              </a:ext>
            </a:extLst>
          </p:cNvPr>
          <p:cNvGrpSpPr/>
          <p:nvPr/>
        </p:nvGrpSpPr>
        <p:grpSpPr>
          <a:xfrm>
            <a:off x="9993775" y="2351783"/>
            <a:ext cx="1601956" cy="919353"/>
            <a:chOff x="9932848" y="2590007"/>
            <a:chExt cx="1601956" cy="546900"/>
          </a:xfrm>
        </p:grpSpPr>
        <p:sp>
          <p:nvSpPr>
            <p:cNvPr id="82" name="Rectangle 81">
              <a:extLst>
                <a:ext uri="{FF2B5EF4-FFF2-40B4-BE49-F238E27FC236}">
                  <a16:creationId xmlns:a16="http://schemas.microsoft.com/office/drawing/2014/main" id="{E0B915A6-B687-F740-94AD-F396A906F8F0}"/>
                </a:ext>
              </a:extLst>
            </p:cNvPr>
            <p:cNvSpPr/>
            <p:nvPr/>
          </p:nvSpPr>
          <p:spPr bwMode="auto">
            <a:xfrm>
              <a:off x="9933993" y="2590007"/>
              <a:ext cx="1600811" cy="275240"/>
            </a:xfrm>
            <a:prstGeom prst="rect">
              <a:avLst/>
            </a:prstGeom>
            <a:noFill/>
            <a:ln>
              <a:solidFill>
                <a:srgbClr val="007A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45720"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ndParaRPr>
            </a:p>
          </p:txBody>
        </p:sp>
        <p:sp>
          <p:nvSpPr>
            <p:cNvPr id="83" name="Rectangle 82">
              <a:extLst>
                <a:ext uri="{FF2B5EF4-FFF2-40B4-BE49-F238E27FC236}">
                  <a16:creationId xmlns:a16="http://schemas.microsoft.com/office/drawing/2014/main" id="{2F393B1D-40B4-6D4C-AD59-084792A39EBB}"/>
                </a:ext>
              </a:extLst>
            </p:cNvPr>
            <p:cNvSpPr/>
            <p:nvPr/>
          </p:nvSpPr>
          <p:spPr bwMode="auto">
            <a:xfrm>
              <a:off x="9933993" y="2763876"/>
              <a:ext cx="1600811" cy="45719"/>
            </a:xfrm>
            <a:prstGeom prst="rect">
              <a:avLst/>
            </a:prstGeom>
            <a:noFill/>
            <a:ln>
              <a:solidFill>
                <a:srgbClr val="007A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45720"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ndParaRPr>
            </a:p>
          </p:txBody>
        </p:sp>
        <p:sp>
          <p:nvSpPr>
            <p:cNvPr id="84" name="Rectangle 83">
              <a:extLst>
                <a:ext uri="{FF2B5EF4-FFF2-40B4-BE49-F238E27FC236}">
                  <a16:creationId xmlns:a16="http://schemas.microsoft.com/office/drawing/2014/main" id="{7939FB7F-3A61-4E45-B19B-69B683F4AA59}"/>
                </a:ext>
              </a:extLst>
            </p:cNvPr>
            <p:cNvSpPr/>
            <p:nvPr/>
          </p:nvSpPr>
          <p:spPr bwMode="auto">
            <a:xfrm>
              <a:off x="9932849" y="2665990"/>
              <a:ext cx="1600811" cy="45719"/>
            </a:xfrm>
            <a:prstGeom prst="rect">
              <a:avLst/>
            </a:prstGeom>
            <a:noFill/>
            <a:ln>
              <a:solidFill>
                <a:srgbClr val="007A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45720"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ndParaRPr>
            </a:p>
          </p:txBody>
        </p:sp>
        <p:sp>
          <p:nvSpPr>
            <p:cNvPr id="85" name="Rectangle 84">
              <a:extLst>
                <a:ext uri="{FF2B5EF4-FFF2-40B4-BE49-F238E27FC236}">
                  <a16:creationId xmlns:a16="http://schemas.microsoft.com/office/drawing/2014/main" id="{2B3F817A-AE16-264E-97ED-31E72F1B863B}"/>
                </a:ext>
              </a:extLst>
            </p:cNvPr>
            <p:cNvSpPr/>
            <p:nvPr/>
          </p:nvSpPr>
          <p:spPr bwMode="auto">
            <a:xfrm>
              <a:off x="9932848" y="2599348"/>
              <a:ext cx="1600200" cy="64008"/>
            </a:xfrm>
            <a:prstGeom prst="rect">
              <a:avLst/>
            </a:prstGeom>
            <a:solidFill>
              <a:schemeClr val="accent1"/>
            </a:solidFill>
            <a:ln>
              <a:solidFill>
                <a:srgbClr val="007A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45720"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ndParaRPr>
            </a:p>
          </p:txBody>
        </p:sp>
        <p:sp>
          <p:nvSpPr>
            <p:cNvPr id="86" name="Rectangle 85">
              <a:extLst>
                <a:ext uri="{FF2B5EF4-FFF2-40B4-BE49-F238E27FC236}">
                  <a16:creationId xmlns:a16="http://schemas.microsoft.com/office/drawing/2014/main" id="{F17E86E9-AE91-0549-9DC4-D5B5E52D19AC}"/>
                </a:ext>
              </a:extLst>
            </p:cNvPr>
            <p:cNvSpPr/>
            <p:nvPr/>
          </p:nvSpPr>
          <p:spPr bwMode="auto">
            <a:xfrm flipV="1">
              <a:off x="10133759" y="2659896"/>
              <a:ext cx="250825" cy="204212"/>
            </a:xfrm>
            <a:prstGeom prst="rect">
              <a:avLst/>
            </a:prstGeom>
            <a:noFill/>
            <a:ln>
              <a:solidFill>
                <a:srgbClr val="007A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45720"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ndParaRPr>
            </a:p>
          </p:txBody>
        </p:sp>
        <p:sp>
          <p:nvSpPr>
            <p:cNvPr id="87" name="Rectangle 86">
              <a:extLst>
                <a:ext uri="{FF2B5EF4-FFF2-40B4-BE49-F238E27FC236}">
                  <a16:creationId xmlns:a16="http://schemas.microsoft.com/office/drawing/2014/main" id="{2EE6E9EB-5F98-E04D-A4A9-A9D0C72F13DE}"/>
                </a:ext>
              </a:extLst>
            </p:cNvPr>
            <p:cNvSpPr/>
            <p:nvPr/>
          </p:nvSpPr>
          <p:spPr bwMode="auto">
            <a:xfrm flipV="1">
              <a:off x="10615589" y="2661685"/>
              <a:ext cx="250825" cy="204212"/>
            </a:xfrm>
            <a:prstGeom prst="rect">
              <a:avLst/>
            </a:prstGeom>
            <a:noFill/>
            <a:ln>
              <a:solidFill>
                <a:srgbClr val="007A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45720"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ndParaRPr>
            </a:p>
          </p:txBody>
        </p:sp>
        <p:sp>
          <p:nvSpPr>
            <p:cNvPr id="88" name="Rectangle 87">
              <a:extLst>
                <a:ext uri="{FF2B5EF4-FFF2-40B4-BE49-F238E27FC236}">
                  <a16:creationId xmlns:a16="http://schemas.microsoft.com/office/drawing/2014/main" id="{1B10D648-CE9E-4D45-B816-C236197B99D5}"/>
                </a:ext>
              </a:extLst>
            </p:cNvPr>
            <p:cNvSpPr/>
            <p:nvPr/>
          </p:nvSpPr>
          <p:spPr bwMode="auto">
            <a:xfrm flipV="1">
              <a:off x="11106944" y="2659896"/>
              <a:ext cx="250825" cy="204212"/>
            </a:xfrm>
            <a:prstGeom prst="rect">
              <a:avLst/>
            </a:prstGeom>
            <a:noFill/>
            <a:ln>
              <a:solidFill>
                <a:srgbClr val="007A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45720"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ndParaRPr>
            </a:p>
          </p:txBody>
        </p:sp>
        <p:sp>
          <p:nvSpPr>
            <p:cNvPr id="89" name="TextBox 88">
              <a:extLst>
                <a:ext uri="{FF2B5EF4-FFF2-40B4-BE49-F238E27FC236}">
                  <a16:creationId xmlns:a16="http://schemas.microsoft.com/office/drawing/2014/main" id="{A1D33B9B-DBE8-D64C-86A9-ADF6E32EB80A}"/>
                </a:ext>
              </a:extLst>
            </p:cNvPr>
            <p:cNvSpPr txBox="1"/>
            <p:nvPr/>
          </p:nvSpPr>
          <p:spPr>
            <a:xfrm>
              <a:off x="9932848" y="2953818"/>
              <a:ext cx="1600200" cy="183089"/>
            </a:xfrm>
            <a:prstGeom prst="rect">
              <a:avLst/>
            </a:prstGeom>
            <a:noFill/>
          </p:spPr>
          <p:txBody>
            <a:bodyPr wrap="square" lIns="0" tIns="0" rIns="0" bIns="0" rtlCol="0">
              <a:spAutoFit/>
            </a:bodyPr>
            <a:lstStyle/>
            <a:p>
              <a:pPr algn="ctr"/>
              <a:r>
                <a:rPr lang="en-US" sz="2000" err="1">
                  <a:gradFill>
                    <a:gsLst>
                      <a:gs pos="2917">
                        <a:schemeClr val="tx1"/>
                      </a:gs>
                      <a:gs pos="30000">
                        <a:schemeClr val="tx1"/>
                      </a:gs>
                    </a:gsLst>
                    <a:lin ang="5400000" scaled="0"/>
                  </a:gradFill>
                </a:rPr>
                <a:t>Dataframe</a:t>
              </a:r>
              <a:endParaRPr lang="en-US" sz="2000">
                <a:gradFill>
                  <a:gsLst>
                    <a:gs pos="2917">
                      <a:schemeClr val="tx1"/>
                    </a:gs>
                    <a:gs pos="30000">
                      <a:schemeClr val="tx1"/>
                    </a:gs>
                  </a:gsLst>
                  <a:lin ang="5400000" scaled="0"/>
                </a:gradFill>
              </a:endParaRPr>
            </a:p>
          </p:txBody>
        </p:sp>
      </p:grpSp>
      <p:sp>
        <p:nvSpPr>
          <p:cNvPr id="91" name="Can 90">
            <a:extLst>
              <a:ext uri="{FF2B5EF4-FFF2-40B4-BE49-F238E27FC236}">
                <a16:creationId xmlns:a16="http://schemas.microsoft.com/office/drawing/2014/main" id="{29815B2B-8E85-A540-A68D-9041B20E5040}"/>
              </a:ext>
            </a:extLst>
          </p:cNvPr>
          <p:cNvSpPr/>
          <p:nvPr/>
        </p:nvSpPr>
        <p:spPr bwMode="auto">
          <a:xfrm>
            <a:off x="9994654" y="3985073"/>
            <a:ext cx="1600199" cy="676074"/>
          </a:xfrm>
          <a:prstGeom prst="can">
            <a:avLst>
              <a:gd name="adj" fmla="val 2085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a:gradFill>
                  <a:gsLst>
                    <a:gs pos="0">
                      <a:srgbClr val="FFFFFF"/>
                    </a:gs>
                    <a:gs pos="100000">
                      <a:srgbClr val="FFFFFF"/>
                    </a:gs>
                  </a:gsLst>
                  <a:lin ang="5400000" scaled="0"/>
                </a:gradFill>
              </a:rPr>
              <a:t>Mount</a:t>
            </a:r>
          </a:p>
          <a:p>
            <a:pPr algn="ctr"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92" name="Can 91">
            <a:extLst>
              <a:ext uri="{FF2B5EF4-FFF2-40B4-BE49-F238E27FC236}">
                <a16:creationId xmlns:a16="http://schemas.microsoft.com/office/drawing/2014/main" id="{E6EEB527-03A2-2C4E-ADFD-A55BF003FD84}"/>
              </a:ext>
            </a:extLst>
          </p:cNvPr>
          <p:cNvSpPr/>
          <p:nvPr/>
        </p:nvSpPr>
        <p:spPr bwMode="auto">
          <a:xfrm>
            <a:off x="9994653" y="5039485"/>
            <a:ext cx="1600200" cy="676074"/>
          </a:xfrm>
          <a:prstGeom prst="can">
            <a:avLst>
              <a:gd name="adj" fmla="val 2085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a:gradFill>
                  <a:gsLst>
                    <a:gs pos="0">
                      <a:srgbClr val="FFFFFF"/>
                    </a:gs>
                    <a:gs pos="100000">
                      <a:srgbClr val="FFFFFF"/>
                    </a:gs>
                  </a:gsLst>
                  <a:lin ang="5400000" scaled="0"/>
                </a:gradFill>
              </a:rPr>
              <a:t>Download</a:t>
            </a:r>
          </a:p>
          <a:p>
            <a:pPr algn="ctr"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93" name="Freeform: Shape 134">
            <a:extLst>
              <a:ext uri="{FF2B5EF4-FFF2-40B4-BE49-F238E27FC236}">
                <a16:creationId xmlns:a16="http://schemas.microsoft.com/office/drawing/2014/main" id="{C93C1263-05F1-C243-8A3C-78C8B8715955}"/>
              </a:ext>
            </a:extLst>
          </p:cNvPr>
          <p:cNvSpPr>
            <a:spLocks noChangeArrowheads="1"/>
          </p:cNvSpPr>
          <p:nvPr/>
        </p:nvSpPr>
        <p:spPr bwMode="auto">
          <a:xfrm>
            <a:off x="745724" y="4908292"/>
            <a:ext cx="1353431" cy="626991"/>
          </a:xfrm>
          <a:custGeom>
            <a:avLst/>
            <a:gdLst>
              <a:gd name="connsiteX0" fmla="*/ 659021 w 1635034"/>
              <a:gd name="connsiteY0" fmla="*/ 0 h 967658"/>
              <a:gd name="connsiteX1" fmla="*/ 1007046 w 1635034"/>
              <a:gd name="connsiteY1" fmla="*/ 141711 h 967658"/>
              <a:gd name="connsiteX2" fmla="*/ 1042397 w 1635034"/>
              <a:gd name="connsiteY2" fmla="*/ 183829 h 967658"/>
              <a:gd name="connsiteX3" fmla="*/ 1077285 w 1635034"/>
              <a:gd name="connsiteY3" fmla="*/ 173277 h 967658"/>
              <a:gd name="connsiteX4" fmla="*/ 1142853 w 1635034"/>
              <a:gd name="connsiteY4" fmla="*/ 166837 h 967658"/>
              <a:gd name="connsiteX5" fmla="*/ 1468194 w 1635034"/>
              <a:gd name="connsiteY5" fmla="*/ 483828 h 967658"/>
              <a:gd name="connsiteX6" fmla="*/ 1461584 w 1635034"/>
              <a:gd name="connsiteY6" fmla="*/ 547713 h 967658"/>
              <a:gd name="connsiteX7" fmla="*/ 1444730 w 1635034"/>
              <a:gd name="connsiteY7" fmla="*/ 600615 h 967658"/>
              <a:gd name="connsiteX8" fmla="*/ 1446401 w 1635034"/>
              <a:gd name="connsiteY8" fmla="*/ 600615 h 967658"/>
              <a:gd name="connsiteX9" fmla="*/ 1451236 w 1635034"/>
              <a:gd name="connsiteY9" fmla="*/ 600615 h 967658"/>
              <a:gd name="connsiteX10" fmla="*/ 1635034 w 1635034"/>
              <a:gd name="connsiteY10" fmla="*/ 784136 h 967658"/>
              <a:gd name="connsiteX11" fmla="*/ 1451236 w 1635034"/>
              <a:gd name="connsiteY11" fmla="*/ 967657 h 967658"/>
              <a:gd name="connsiteX12" fmla="*/ 718498 w 1635034"/>
              <a:gd name="connsiteY12" fmla="*/ 967657 h 967658"/>
              <a:gd name="connsiteX13" fmla="*/ 659031 w 1635034"/>
              <a:gd name="connsiteY13" fmla="*/ 967657 h 967658"/>
              <a:gd name="connsiteX14" fmla="*/ 659021 w 1635034"/>
              <a:gd name="connsiteY14" fmla="*/ 967658 h 967658"/>
              <a:gd name="connsiteX15" fmla="*/ 659011 w 1635034"/>
              <a:gd name="connsiteY15" fmla="*/ 967657 h 967658"/>
              <a:gd name="connsiteX16" fmla="*/ 595653 w 1635034"/>
              <a:gd name="connsiteY16" fmla="*/ 967657 h 967658"/>
              <a:gd name="connsiteX17" fmla="*/ 183798 w 1635034"/>
              <a:gd name="connsiteY17" fmla="*/ 967657 h 967658"/>
              <a:gd name="connsiteX18" fmla="*/ 0 w 1635034"/>
              <a:gd name="connsiteY18" fmla="*/ 784136 h 967658"/>
              <a:gd name="connsiteX19" fmla="*/ 147316 w 1635034"/>
              <a:gd name="connsiteY19" fmla="*/ 604267 h 967658"/>
              <a:gd name="connsiteX20" fmla="*/ 182954 w 1635034"/>
              <a:gd name="connsiteY20" fmla="*/ 600700 h 967658"/>
              <a:gd name="connsiteX21" fmla="*/ 176839 w 1635034"/>
              <a:gd name="connsiteY21" fmla="*/ 581338 h 967658"/>
              <a:gd name="connsiteX22" fmla="*/ 166840 w 1635034"/>
              <a:gd name="connsiteY22" fmla="*/ 483829 h 967658"/>
              <a:gd name="connsiteX23" fmla="*/ 659021 w 1635034"/>
              <a:gd name="connsiteY23" fmla="*/ 0 h 967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5034" h="967658">
                <a:moveTo>
                  <a:pt x="659021" y="0"/>
                </a:moveTo>
                <a:cubicBezTo>
                  <a:pt x="794933" y="0"/>
                  <a:pt x="917978" y="54155"/>
                  <a:pt x="1007046" y="141711"/>
                </a:cubicBezTo>
                <a:lnTo>
                  <a:pt x="1042397" y="183829"/>
                </a:lnTo>
                <a:lnTo>
                  <a:pt x="1077285" y="173277"/>
                </a:lnTo>
                <a:cubicBezTo>
                  <a:pt x="1098464" y="169055"/>
                  <a:pt x="1120393" y="166837"/>
                  <a:pt x="1142853" y="166837"/>
                </a:cubicBezTo>
                <a:cubicBezTo>
                  <a:pt x="1322534" y="166837"/>
                  <a:pt x="1468194" y="308759"/>
                  <a:pt x="1468194" y="483828"/>
                </a:cubicBezTo>
                <a:cubicBezTo>
                  <a:pt x="1468194" y="505712"/>
                  <a:pt x="1465918" y="527078"/>
                  <a:pt x="1461584" y="547713"/>
                </a:cubicBezTo>
                <a:lnTo>
                  <a:pt x="1444730" y="600615"/>
                </a:lnTo>
                <a:lnTo>
                  <a:pt x="1446401" y="600615"/>
                </a:lnTo>
                <a:cubicBezTo>
                  <a:pt x="1451236" y="600615"/>
                  <a:pt x="1451236" y="600615"/>
                  <a:pt x="1451236" y="600615"/>
                </a:cubicBezTo>
                <a:cubicBezTo>
                  <a:pt x="1554623" y="600615"/>
                  <a:pt x="1635034" y="680906"/>
                  <a:pt x="1635034" y="784136"/>
                </a:cubicBezTo>
                <a:cubicBezTo>
                  <a:pt x="1635034" y="887367"/>
                  <a:pt x="1554623" y="967657"/>
                  <a:pt x="1451236" y="967657"/>
                </a:cubicBezTo>
                <a:cubicBezTo>
                  <a:pt x="1134377" y="967657"/>
                  <a:pt x="896732" y="967657"/>
                  <a:pt x="718498" y="967657"/>
                </a:cubicBezTo>
                <a:lnTo>
                  <a:pt x="659031" y="967657"/>
                </a:lnTo>
                <a:lnTo>
                  <a:pt x="659021" y="967658"/>
                </a:lnTo>
                <a:lnTo>
                  <a:pt x="659011" y="967657"/>
                </a:lnTo>
                <a:lnTo>
                  <a:pt x="595653" y="967657"/>
                </a:lnTo>
                <a:cubicBezTo>
                  <a:pt x="183798" y="967657"/>
                  <a:pt x="183798" y="967657"/>
                  <a:pt x="183798" y="967657"/>
                </a:cubicBezTo>
                <a:cubicBezTo>
                  <a:pt x="84241" y="967657"/>
                  <a:pt x="0" y="887367"/>
                  <a:pt x="0" y="784136"/>
                </a:cubicBezTo>
                <a:cubicBezTo>
                  <a:pt x="0" y="693810"/>
                  <a:pt x="64497" y="621046"/>
                  <a:pt x="147316" y="604267"/>
                </a:cubicBezTo>
                <a:lnTo>
                  <a:pt x="182954" y="600700"/>
                </a:lnTo>
                <a:lnTo>
                  <a:pt x="176839" y="581338"/>
                </a:lnTo>
                <a:cubicBezTo>
                  <a:pt x="170283" y="549841"/>
                  <a:pt x="166840" y="517231"/>
                  <a:pt x="166840" y="483829"/>
                </a:cubicBezTo>
                <a:cubicBezTo>
                  <a:pt x="166840" y="216618"/>
                  <a:pt x="387197" y="0"/>
                  <a:pt x="659021" y="0"/>
                </a:cubicBezTo>
                <a:close/>
              </a:path>
            </a:pathLst>
          </a:custGeom>
          <a:solidFill>
            <a:schemeClr val="accent1"/>
          </a:solidFill>
          <a:ln>
            <a:solidFill>
              <a:schemeClr val="accent1"/>
            </a:solidFill>
          </a:ln>
        </p:spPr>
        <p:txBody>
          <a:bodyPr vert="horz" wrap="square" lIns="91440" tIns="45720" rIns="91440" bIns="45720" numCol="1" anchor="ctr" anchorCtr="0" compatLnSpc="1">
            <a:prstTxWarp prst="textNoShape">
              <a:avLst/>
            </a:prstTxWarp>
            <a:noAutofit/>
          </a:bodyPr>
          <a:lstStyle/>
          <a:p>
            <a:pPr algn="ctr" defTabSz="932472" fontAlgn="base">
              <a:spcBef>
                <a:spcPct val="0"/>
              </a:spcBef>
              <a:spcAft>
                <a:spcPct val="0"/>
              </a:spcAft>
            </a:pPr>
            <a:r>
              <a:rPr lang="en-US" sz="1600">
                <a:gradFill>
                  <a:gsLst>
                    <a:gs pos="0">
                      <a:srgbClr val="FFFFFF"/>
                    </a:gs>
                    <a:gs pos="100000">
                      <a:srgbClr val="FFFFFF"/>
                    </a:gs>
                  </a:gsLst>
                  <a:lin ang="5400000" scaled="0"/>
                </a:gradFill>
              </a:rPr>
              <a:t>HTTP/Web</a:t>
            </a:r>
          </a:p>
        </p:txBody>
      </p:sp>
    </p:spTree>
    <p:extLst>
      <p:ext uri="{BB962C8B-B14F-4D97-AF65-F5344CB8AC3E}">
        <p14:creationId xmlns:p14="http://schemas.microsoft.com/office/powerpoint/2010/main" val="95031102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F9075283-C0B5-C6B0-6D81-CEFD41801F83}"/>
              </a:ext>
            </a:extLst>
          </p:cNvPr>
          <p:cNvSpPr>
            <a:spLocks noGrp="1"/>
          </p:cNvSpPr>
          <p:nvPr>
            <p:ph type="title"/>
          </p:nvPr>
        </p:nvSpPr>
        <p:spPr>
          <a:xfrm>
            <a:off x="1098468" y="885651"/>
            <a:ext cx="3229803" cy="4624603"/>
          </a:xfrm>
        </p:spPr>
        <p:txBody>
          <a:bodyPr>
            <a:normAutofit/>
          </a:bodyPr>
          <a:lstStyle/>
          <a:p>
            <a:r>
              <a:rPr lang="en-GB">
                <a:solidFill>
                  <a:srgbClr val="FFFFFF"/>
                </a:solidFill>
              </a:rPr>
              <a:t>ADLS Gen 2</a:t>
            </a:r>
          </a:p>
        </p:txBody>
      </p:sp>
      <p:sp>
        <p:nvSpPr>
          <p:cNvPr id="3" name="Content Placeholder 2">
            <a:extLst>
              <a:ext uri="{FF2B5EF4-FFF2-40B4-BE49-F238E27FC236}">
                <a16:creationId xmlns:a16="http://schemas.microsoft.com/office/drawing/2014/main" id="{A396455D-0B88-9600-9182-330D9B08D12B}"/>
              </a:ext>
            </a:extLst>
          </p:cNvPr>
          <p:cNvSpPr>
            <a:spLocks noGrp="1"/>
          </p:cNvSpPr>
          <p:nvPr>
            <p:ph idx="1"/>
          </p:nvPr>
        </p:nvSpPr>
        <p:spPr>
          <a:xfrm>
            <a:off x="4819681" y="1609220"/>
            <a:ext cx="6988005" cy="4616849"/>
          </a:xfrm>
        </p:spPr>
        <p:txBody>
          <a:bodyPr anchor="ctr">
            <a:noAutofit/>
          </a:bodyPr>
          <a:lstStyle/>
          <a:p>
            <a:r>
              <a:rPr lang="en-GB" sz="2400">
                <a:effectLst/>
                <a:ea typeface="Calibri" panose="020F0502020204030204" pitchFamily="34" charset="0"/>
                <a:cs typeface="Calibri" panose="020F0502020204030204" pitchFamily="34" charset="0"/>
              </a:rPr>
              <a:t>ADLS Gen 2= File Storage + Blob Storage</a:t>
            </a:r>
          </a:p>
          <a:p>
            <a:r>
              <a:rPr lang="en-GB" sz="2400" spc="-5">
                <a:effectLst/>
                <a:ea typeface="Calibri" panose="020F0502020204030204" pitchFamily="34" charset="0"/>
                <a:cs typeface="Calibri" panose="020F0502020204030204" pitchFamily="34" charset="0"/>
              </a:rPr>
              <a:t>Store </a:t>
            </a:r>
            <a:r>
              <a:rPr lang="en-GB" sz="2400">
                <a:effectLst/>
              </a:rPr>
              <a:t>both your </a:t>
            </a:r>
            <a:r>
              <a:rPr lang="en-GB" sz="2400" u="sng">
                <a:effectLst/>
              </a:rPr>
              <a:t>structured and unstructured </a:t>
            </a:r>
            <a:r>
              <a:rPr lang="en-GB" sz="2400">
                <a:effectLst/>
              </a:rPr>
              <a:t>data from </a:t>
            </a:r>
            <a:r>
              <a:rPr lang="en-GB" sz="2400" u="sng">
                <a:effectLst/>
              </a:rPr>
              <a:t>different sources</a:t>
            </a:r>
            <a:r>
              <a:rPr lang="en-GB" sz="2400">
                <a:effectLst/>
              </a:rPr>
              <a:t>.</a:t>
            </a:r>
            <a:endParaRPr lang="en-GB" sz="2400">
              <a:effectLst/>
              <a:ea typeface="Calibri" panose="020F0502020204030204" pitchFamily="34" charset="0"/>
              <a:cs typeface="Calibri" panose="020F0502020204030204" pitchFamily="34" charset="0"/>
            </a:endParaRPr>
          </a:p>
          <a:p>
            <a:r>
              <a:rPr lang="en-GB" sz="2400">
                <a:effectLst/>
                <a:ea typeface="Calibri" panose="020F0502020204030204" pitchFamily="34" charset="0"/>
                <a:cs typeface="Calibri" panose="020F0502020204030204" pitchFamily="34" charset="0"/>
              </a:rPr>
              <a:t>With </a:t>
            </a:r>
            <a:r>
              <a:rPr lang="en-GB" sz="2400" u="sng">
                <a:effectLst/>
                <a:ea typeface="Calibri" panose="020F0502020204030204" pitchFamily="34" charset="0"/>
                <a:cs typeface="Calibri" panose="020F0502020204030204" pitchFamily="34" charset="0"/>
              </a:rPr>
              <a:t>the hierarchical namespace</a:t>
            </a:r>
            <a:r>
              <a:rPr lang="en-GB" sz="2400">
                <a:effectLst/>
                <a:ea typeface="Calibri" panose="020F0502020204030204" pitchFamily="34" charset="0"/>
                <a:cs typeface="Calibri" panose="020F0502020204030204" pitchFamily="34" charset="0"/>
              </a:rPr>
              <a:t>, you can use a nested folder structure to optimize listing operations. (performance &amp; </a:t>
            </a:r>
            <a:r>
              <a:rPr lang="en-GB" sz="2400" err="1">
                <a:effectLst/>
                <a:ea typeface="Calibri" panose="020F0502020204030204" pitchFamily="34" charset="0"/>
                <a:cs typeface="Calibri" panose="020F0502020204030204" pitchFamily="34" charset="0"/>
              </a:rPr>
              <a:t>sclability</a:t>
            </a:r>
            <a:r>
              <a:rPr lang="en-GB" sz="2400">
                <a:effectLst/>
                <a:ea typeface="Calibri" panose="020F0502020204030204" pitchFamily="34" charset="0"/>
                <a:cs typeface="Calibri" panose="020F0502020204030204" pitchFamily="34" charset="0"/>
              </a:rPr>
              <a:t>) </a:t>
            </a:r>
          </a:p>
          <a:p>
            <a:r>
              <a:rPr lang="en-GB" sz="2400" u="sng">
                <a:effectLst/>
                <a:ea typeface="Calibri" panose="020F0502020204030204" pitchFamily="34" charset="0"/>
              </a:rPr>
              <a:t>File Level Access Control</a:t>
            </a:r>
          </a:p>
          <a:p>
            <a:r>
              <a:rPr lang="en-GB" sz="2400">
                <a:effectLst/>
                <a:ea typeface="Calibri" panose="020F0502020204030204" pitchFamily="34" charset="0"/>
              </a:rPr>
              <a:t>Define </a:t>
            </a:r>
            <a:r>
              <a:rPr lang="en-GB" sz="2400" u="sng">
                <a:effectLst/>
                <a:ea typeface="Calibri" panose="020F0502020204030204" pitchFamily="34" charset="0"/>
              </a:rPr>
              <a:t>hot or cool </a:t>
            </a:r>
            <a:r>
              <a:rPr lang="en-GB" sz="2400">
                <a:effectLst/>
                <a:ea typeface="Calibri" panose="020F0502020204030204" pitchFamily="34" charset="0"/>
              </a:rPr>
              <a:t>access tier while creating ADLS gen2.</a:t>
            </a:r>
          </a:p>
          <a:p>
            <a:r>
              <a:rPr lang="en-GB" sz="2400" u="sng">
                <a:effectLst/>
                <a:ea typeface="Calibri" panose="020F0502020204030204" pitchFamily="34" charset="0"/>
              </a:rPr>
              <a:t>Partition</a:t>
            </a:r>
            <a:r>
              <a:rPr lang="en-GB" sz="2400">
                <a:effectLst/>
                <a:ea typeface="Calibri" panose="020F0502020204030204" pitchFamily="34" charset="0"/>
              </a:rPr>
              <a:t> is critical -&gt; Find optimal way of storing data to reduce processing time</a:t>
            </a:r>
            <a:endParaRPr lang="en-GB" sz="2400">
              <a:ea typeface="Calibri" panose="020F0502020204030204" pitchFamily="34" charset="0"/>
            </a:endParaRPr>
          </a:p>
          <a:p>
            <a:r>
              <a:rPr lang="en-GB" sz="2400">
                <a:effectLst/>
                <a:ea typeface="Calibri" panose="020F0502020204030204" pitchFamily="34" charset="0"/>
                <a:cs typeface="Calibri" panose="020F0502020204030204" pitchFamily="34" charset="0"/>
              </a:rPr>
              <a:t>Easily and securely </a:t>
            </a:r>
            <a:r>
              <a:rPr lang="en-GB" sz="2400" u="sng">
                <a:effectLst/>
                <a:ea typeface="Calibri" panose="020F0502020204030204" pitchFamily="34" charset="0"/>
                <a:cs typeface="Calibri" panose="020F0502020204030204" pitchFamily="34" charset="0"/>
              </a:rPr>
              <a:t>access</a:t>
            </a:r>
            <a:r>
              <a:rPr lang="en-GB" sz="2400">
                <a:effectLst/>
                <a:ea typeface="Calibri" panose="020F0502020204030204" pitchFamily="34" charset="0"/>
                <a:cs typeface="Calibri" panose="020F0502020204030204" pitchFamily="34" charset="0"/>
              </a:rPr>
              <a:t> the data from the Azure Machine Learning workspace</a:t>
            </a:r>
          </a:p>
          <a:p>
            <a:r>
              <a:rPr lang="en-GB" sz="2400">
                <a:effectLst/>
                <a:ea typeface="Calibri" panose="020F0502020204030204" pitchFamily="34" charset="0"/>
                <a:cs typeface="Calibri" panose="020F0502020204030204" pitchFamily="34" charset="0"/>
              </a:rPr>
              <a:t>Avoid </a:t>
            </a:r>
            <a:r>
              <a:rPr lang="en-GB" sz="2400" u="sng">
                <a:effectLst/>
                <a:ea typeface="Calibri" panose="020F0502020204030204" pitchFamily="34" charset="0"/>
                <a:cs typeface="Calibri" panose="020F0502020204030204" pitchFamily="34" charset="0"/>
              </a:rPr>
              <a:t>small files</a:t>
            </a:r>
            <a:r>
              <a:rPr lang="en-GB" sz="2400">
                <a:effectLst/>
                <a:ea typeface="Calibri" panose="020F0502020204030204" pitchFamily="34" charset="0"/>
                <a:cs typeface="Calibri" panose="020F0502020204030204" pitchFamily="34" charset="0"/>
              </a:rPr>
              <a:t>: Reading a 1000 small files is much slower than reading one file with 1000x the size.</a:t>
            </a:r>
          </a:p>
          <a:p>
            <a:endParaRPr lang="en-GB" sz="2400"/>
          </a:p>
        </p:txBody>
      </p:sp>
    </p:spTree>
    <p:extLst>
      <p:ext uri="{BB962C8B-B14F-4D97-AF65-F5344CB8AC3E}">
        <p14:creationId xmlns:p14="http://schemas.microsoft.com/office/powerpoint/2010/main" val="2302107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7515E-F606-4CF3-BFB8-C7AD65AD4156}"/>
              </a:ext>
            </a:extLst>
          </p:cNvPr>
          <p:cNvSpPr>
            <a:spLocks noGrp="1"/>
          </p:cNvSpPr>
          <p:nvPr>
            <p:ph type="title"/>
          </p:nvPr>
        </p:nvSpPr>
        <p:spPr>
          <a:xfrm>
            <a:off x="420915" y="1983083"/>
            <a:ext cx="4840513" cy="2696123"/>
          </a:xfrm>
        </p:spPr>
        <p:txBody>
          <a:bodyPr/>
          <a:lstStyle/>
          <a:p>
            <a:r>
              <a:rPr lang="en-GB" b="1"/>
              <a:t>Hands-on Lab  #1</a:t>
            </a:r>
            <a:br>
              <a:rPr lang="en-GB" b="1"/>
            </a:br>
            <a:r>
              <a:rPr lang="en-GB" b="1"/>
              <a:t>Data Basics</a:t>
            </a:r>
            <a:br>
              <a:rPr lang="en-GB"/>
            </a:br>
            <a:br>
              <a:rPr lang="en-GB"/>
            </a:br>
            <a:r>
              <a:rPr lang="en-GB">
                <a:solidFill>
                  <a:schemeClr val="tx1"/>
                </a:solidFill>
              </a:rPr>
              <a:t>Exercise</a:t>
            </a:r>
            <a:br>
              <a:rPr lang="en-GB">
                <a:solidFill>
                  <a:schemeClr val="tx1"/>
                </a:solidFill>
              </a:rPr>
            </a:br>
            <a:br>
              <a:rPr lang="en-GB" sz="2400">
                <a:solidFill>
                  <a:schemeClr val="tx1">
                    <a:lumMod val="95000"/>
                  </a:schemeClr>
                </a:solidFill>
              </a:rPr>
            </a:br>
            <a:r>
              <a:rPr lang="en-GB" sz="2000" err="1">
                <a:solidFill>
                  <a:schemeClr val="tx1">
                    <a:lumMod val="95000"/>
                  </a:schemeClr>
                </a:solidFill>
              </a:rPr>
              <a:t>DataBasics.ipynb</a:t>
            </a:r>
            <a:endParaRPr lang="en-GB" sz="2000">
              <a:solidFill>
                <a:schemeClr val="tx1">
                  <a:lumMod val="95000"/>
                </a:schemeClr>
              </a:solidFill>
            </a:endParaRPr>
          </a:p>
        </p:txBody>
      </p:sp>
    </p:spTree>
    <p:extLst>
      <p:ext uri="{BB962C8B-B14F-4D97-AF65-F5344CB8AC3E}">
        <p14:creationId xmlns:p14="http://schemas.microsoft.com/office/powerpoint/2010/main" val="991346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5F7DF-F447-63C7-62E3-B24B34A74B7E}"/>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Azure ML Overview</a:t>
            </a:r>
          </a:p>
        </p:txBody>
      </p:sp>
      <p:sp>
        <p:nvSpPr>
          <p:cNvPr id="7" name="Rectangle 9">
            <a:extLst>
              <a:ext uri="{FF2B5EF4-FFF2-40B4-BE49-F238E27FC236}">
                <a16:creationId xmlns:a16="http://schemas.microsoft.com/office/drawing/2014/main" id="{F170E346-B98B-43A6-A4DA-D36FF6328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87872115-1E8E-3271-87C4-401033A1E013}"/>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l="1" r="845"/>
          <a:stretch/>
        </p:blipFill>
        <p:spPr>
          <a:xfrm>
            <a:off x="1774298" y="1718466"/>
            <a:ext cx="8479553" cy="4147673"/>
          </a:xfrm>
          <a:prstGeom prst="rect">
            <a:avLst/>
          </a:prstGeom>
        </p:spPr>
      </p:pic>
      <p:sp>
        <p:nvSpPr>
          <p:cNvPr id="4" name="AutoShape 2" descr="Diagram: Azure Machine Learning architecture of a workspace and its components">
            <a:extLst>
              <a:ext uri="{FF2B5EF4-FFF2-40B4-BE49-F238E27FC236}">
                <a16:creationId xmlns:a16="http://schemas.microsoft.com/office/drawing/2014/main" id="{21D52074-811F-9009-A7C6-41A658B5748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648404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B6AF-DDEF-699E-E996-90C9D4C7A9CF}"/>
              </a:ext>
            </a:extLst>
          </p:cNvPr>
          <p:cNvSpPr>
            <a:spLocks noGrp="1"/>
          </p:cNvSpPr>
          <p:nvPr>
            <p:ph type="title"/>
          </p:nvPr>
        </p:nvSpPr>
        <p:spPr/>
        <p:txBody>
          <a:bodyPr/>
          <a:lstStyle/>
          <a:p>
            <a:r>
              <a:rPr lang="en-GB"/>
              <a:t>Automated Machine Learning</a:t>
            </a:r>
          </a:p>
        </p:txBody>
      </p:sp>
      <p:sp>
        <p:nvSpPr>
          <p:cNvPr id="50" name="Content Placeholder 49">
            <a:extLst>
              <a:ext uri="{FF2B5EF4-FFF2-40B4-BE49-F238E27FC236}">
                <a16:creationId xmlns:a16="http://schemas.microsoft.com/office/drawing/2014/main" id="{1794BB35-11AB-697C-6B11-038CF820383D}"/>
              </a:ext>
            </a:extLst>
          </p:cNvPr>
          <p:cNvSpPr>
            <a:spLocks noGrp="1"/>
          </p:cNvSpPr>
          <p:nvPr>
            <p:ph idx="1"/>
          </p:nvPr>
        </p:nvSpPr>
        <p:spPr>
          <a:xfrm>
            <a:off x="838200" y="1825625"/>
            <a:ext cx="9314543" cy="2173061"/>
          </a:xfrm>
        </p:spPr>
        <p:txBody>
          <a:bodyPr>
            <a:normAutofit/>
          </a:bodyPr>
          <a:lstStyle/>
          <a:p>
            <a:pPr marL="742950" lvl="1" indent="-285750">
              <a:buFont typeface="Arial" panose="020B0604020202020204" pitchFamily="34" charset="0"/>
              <a:buChar char="•"/>
            </a:pPr>
            <a:r>
              <a:rPr lang="en-US" sz="1800" dirty="0"/>
              <a:t>Identify ML problem</a:t>
            </a:r>
          </a:p>
          <a:p>
            <a:pPr marL="742950" lvl="1" indent="-285750">
              <a:buFont typeface="Arial" panose="020B0604020202020204" pitchFamily="34" charset="0"/>
              <a:buChar char="•"/>
            </a:pPr>
            <a:r>
              <a:rPr lang="en-US" sz="1800" dirty="0"/>
              <a:t>Specify source + format of training data</a:t>
            </a:r>
          </a:p>
          <a:p>
            <a:pPr marL="742950" lvl="1" indent="-285750">
              <a:buFont typeface="Arial" panose="020B0604020202020204" pitchFamily="34" charset="0"/>
              <a:buChar char="•"/>
            </a:pPr>
            <a:r>
              <a:rPr lang="en-US" sz="1800" dirty="0"/>
              <a:t>Configure compute target</a:t>
            </a:r>
          </a:p>
          <a:p>
            <a:pPr marL="742950" lvl="1" indent="-285750">
              <a:buFont typeface="Arial" panose="020B0604020202020204" pitchFamily="34" charset="0"/>
              <a:buChar char="•"/>
            </a:pPr>
            <a:r>
              <a:rPr lang="en-US" sz="1800" dirty="0"/>
              <a:t>Configure parameters, </a:t>
            </a:r>
            <a:r>
              <a:rPr lang="en-US" sz="1800"/>
              <a:t>primary metric, exit </a:t>
            </a:r>
            <a:r>
              <a:rPr lang="en-US" sz="1800" dirty="0"/>
              <a:t>criteria, concurrency</a:t>
            </a:r>
          </a:p>
          <a:p>
            <a:pPr marL="742950" lvl="1" indent="-285750">
              <a:buFont typeface="Arial" panose="020B0604020202020204" pitchFamily="34" charset="0"/>
              <a:buChar char="•"/>
            </a:pPr>
            <a:r>
              <a:rPr lang="en-US" sz="1800" dirty="0"/>
              <a:t>Submit training</a:t>
            </a:r>
          </a:p>
          <a:p>
            <a:pPr marL="457200" lvl="1" indent="0">
              <a:buNone/>
            </a:pPr>
            <a:endParaRPr lang="en-US" sz="1800" dirty="0"/>
          </a:p>
          <a:p>
            <a:endParaRPr lang="en-GB" dirty="0"/>
          </a:p>
        </p:txBody>
      </p:sp>
      <p:grpSp>
        <p:nvGrpSpPr>
          <p:cNvPr id="51" name="Group 50">
            <a:extLst>
              <a:ext uri="{FF2B5EF4-FFF2-40B4-BE49-F238E27FC236}">
                <a16:creationId xmlns:a16="http://schemas.microsoft.com/office/drawing/2014/main" id="{74123DCF-344C-98DF-A0DA-FA50124686E0}"/>
              </a:ext>
            </a:extLst>
          </p:cNvPr>
          <p:cNvGrpSpPr/>
          <p:nvPr/>
        </p:nvGrpSpPr>
        <p:grpSpPr>
          <a:xfrm>
            <a:off x="859032" y="5491007"/>
            <a:ext cx="343394" cy="339766"/>
            <a:chOff x="-886118" y="9001478"/>
            <a:chExt cx="505572" cy="500232"/>
          </a:xfrm>
        </p:grpSpPr>
        <p:sp>
          <p:nvSpPr>
            <p:cNvPr id="52" name="Freeform: Shape 51">
              <a:extLst>
                <a:ext uri="{FF2B5EF4-FFF2-40B4-BE49-F238E27FC236}">
                  <a16:creationId xmlns:a16="http://schemas.microsoft.com/office/drawing/2014/main" id="{B3BE2AC4-96F5-1842-5F0B-890A98E675BB}"/>
                </a:ext>
              </a:extLst>
            </p:cNvPr>
            <p:cNvSpPr/>
            <p:nvPr/>
          </p:nvSpPr>
          <p:spPr>
            <a:xfrm>
              <a:off x="-641361" y="9121177"/>
              <a:ext cx="89327" cy="250116"/>
            </a:xfrm>
            <a:custGeom>
              <a:avLst/>
              <a:gdLst>
                <a:gd name="connsiteX0" fmla="*/ 56197 w 47625"/>
                <a:gd name="connsiteY0" fmla="*/ 137160 h 133350"/>
                <a:gd name="connsiteX1" fmla="*/ 0 w 47625"/>
                <a:gd name="connsiteY1" fmla="*/ 81915 h 133350"/>
                <a:gd name="connsiteX2" fmla="*/ 0 w 47625"/>
                <a:gd name="connsiteY2" fmla="*/ 0 h 133350"/>
              </a:gdLst>
              <a:ahLst/>
              <a:cxnLst>
                <a:cxn ang="0">
                  <a:pos x="connsiteX0" y="connsiteY0"/>
                </a:cxn>
                <a:cxn ang="0">
                  <a:pos x="connsiteX1" y="connsiteY1"/>
                </a:cxn>
                <a:cxn ang="0">
                  <a:pos x="connsiteX2" y="connsiteY2"/>
                </a:cxn>
              </a:cxnLst>
              <a:rect l="l" t="t" r="r" b="b"/>
              <a:pathLst>
                <a:path w="47625" h="133350">
                  <a:moveTo>
                    <a:pt x="56197" y="137160"/>
                  </a:moveTo>
                  <a:cubicBezTo>
                    <a:pt x="0" y="81915"/>
                    <a:pt x="0" y="81915"/>
                    <a:pt x="0" y="81915"/>
                  </a:cubicBezTo>
                  <a:cubicBezTo>
                    <a:pt x="0" y="0"/>
                    <a:pt x="0" y="0"/>
                    <a:pt x="0" y="0"/>
                  </a:cubicBezTo>
                </a:path>
              </a:pathLst>
            </a:custGeom>
            <a:noFill/>
            <a:ln w="25400" cap="sq">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53" name="Freeform: Shape 52">
              <a:extLst>
                <a:ext uri="{FF2B5EF4-FFF2-40B4-BE49-F238E27FC236}">
                  <a16:creationId xmlns:a16="http://schemas.microsoft.com/office/drawing/2014/main" id="{0376D4F7-BBE7-F4DB-A156-4893C49F7DBD}"/>
                </a:ext>
              </a:extLst>
            </p:cNvPr>
            <p:cNvSpPr/>
            <p:nvPr/>
          </p:nvSpPr>
          <p:spPr>
            <a:xfrm>
              <a:off x="-487739" y="9064047"/>
              <a:ext cx="107193" cy="107193"/>
            </a:xfrm>
            <a:custGeom>
              <a:avLst/>
              <a:gdLst>
                <a:gd name="connsiteX0" fmla="*/ 0 w 57150"/>
                <a:gd name="connsiteY0" fmla="*/ 63818 h 57150"/>
                <a:gd name="connsiteX1" fmla="*/ 65723 w 57150"/>
                <a:gd name="connsiteY1" fmla="*/ 63818 h 57150"/>
                <a:gd name="connsiteX2" fmla="*/ 65723 w 57150"/>
                <a:gd name="connsiteY2" fmla="*/ 0 h 57150"/>
              </a:gdLst>
              <a:ahLst/>
              <a:cxnLst>
                <a:cxn ang="0">
                  <a:pos x="connsiteX0" y="connsiteY0"/>
                </a:cxn>
                <a:cxn ang="0">
                  <a:pos x="connsiteX1" y="connsiteY1"/>
                </a:cxn>
                <a:cxn ang="0">
                  <a:pos x="connsiteX2" y="connsiteY2"/>
                </a:cxn>
              </a:cxnLst>
              <a:rect l="l" t="t" r="r" b="b"/>
              <a:pathLst>
                <a:path w="57150" h="57150">
                  <a:moveTo>
                    <a:pt x="0" y="63818"/>
                  </a:moveTo>
                  <a:cubicBezTo>
                    <a:pt x="65723" y="63818"/>
                    <a:pt x="65723" y="63818"/>
                    <a:pt x="65723" y="63818"/>
                  </a:cubicBezTo>
                  <a:cubicBezTo>
                    <a:pt x="65723" y="0"/>
                    <a:pt x="65723" y="0"/>
                    <a:pt x="65723" y="0"/>
                  </a:cubicBezTo>
                </a:path>
              </a:pathLst>
            </a:custGeom>
            <a:noFill/>
            <a:ln w="25400" cap="sq">
              <a:solidFill>
                <a:srgbClr val="00000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54" name="Freeform: Shape 53">
              <a:extLst>
                <a:ext uri="{FF2B5EF4-FFF2-40B4-BE49-F238E27FC236}">
                  <a16:creationId xmlns:a16="http://schemas.microsoft.com/office/drawing/2014/main" id="{0D48AC23-0C8A-0BA4-C8A7-F30EE2118752}"/>
                </a:ext>
              </a:extLst>
            </p:cNvPr>
            <p:cNvSpPr/>
            <p:nvPr/>
          </p:nvSpPr>
          <p:spPr>
            <a:xfrm>
              <a:off x="-886118" y="9001478"/>
              <a:ext cx="500232" cy="500232"/>
            </a:xfrm>
            <a:custGeom>
              <a:avLst/>
              <a:gdLst>
                <a:gd name="connsiteX0" fmla="*/ 272415 w 266700"/>
                <a:gd name="connsiteY0" fmla="*/ 91440 h 266700"/>
                <a:gd name="connsiteX1" fmla="*/ 140018 w 266700"/>
                <a:gd name="connsiteY1" fmla="*/ 0 h 266700"/>
                <a:gd name="connsiteX2" fmla="*/ 0 w 266700"/>
                <a:gd name="connsiteY2" fmla="*/ 137160 h 266700"/>
                <a:gd name="connsiteX3" fmla="*/ 140018 w 266700"/>
                <a:gd name="connsiteY3" fmla="*/ 274320 h 266700"/>
                <a:gd name="connsiteX4" fmla="*/ 275273 w 266700"/>
                <a:gd name="connsiteY4" fmla="*/ 174308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72415" y="91440"/>
                  </a:moveTo>
                  <a:cubicBezTo>
                    <a:pt x="253365" y="38100"/>
                    <a:pt x="200978" y="0"/>
                    <a:pt x="140018" y="0"/>
                  </a:cubicBezTo>
                  <a:cubicBezTo>
                    <a:pt x="62865" y="0"/>
                    <a:pt x="0" y="60960"/>
                    <a:pt x="0" y="137160"/>
                  </a:cubicBezTo>
                  <a:cubicBezTo>
                    <a:pt x="0" y="213360"/>
                    <a:pt x="62865" y="274320"/>
                    <a:pt x="140018" y="274320"/>
                  </a:cubicBezTo>
                  <a:cubicBezTo>
                    <a:pt x="204788" y="274320"/>
                    <a:pt x="259080" y="231458"/>
                    <a:pt x="275273" y="174308"/>
                  </a:cubicBezTo>
                </a:path>
              </a:pathLst>
            </a:custGeom>
            <a:noFill/>
            <a:ln w="25400" cap="sq">
              <a:solidFill>
                <a:srgbClr val="00000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grpSp>
      <p:grpSp>
        <p:nvGrpSpPr>
          <p:cNvPr id="55" name="Group 54">
            <a:extLst>
              <a:ext uri="{FF2B5EF4-FFF2-40B4-BE49-F238E27FC236}">
                <a16:creationId xmlns:a16="http://schemas.microsoft.com/office/drawing/2014/main" id="{3051CD12-D194-6E07-68FD-C712280DB794}"/>
              </a:ext>
            </a:extLst>
          </p:cNvPr>
          <p:cNvGrpSpPr/>
          <p:nvPr/>
        </p:nvGrpSpPr>
        <p:grpSpPr>
          <a:xfrm>
            <a:off x="905279" y="4606793"/>
            <a:ext cx="306028" cy="371962"/>
            <a:chOff x="-836443" y="7381144"/>
            <a:chExt cx="450557" cy="547633"/>
          </a:xfrm>
        </p:grpSpPr>
        <p:sp>
          <p:nvSpPr>
            <p:cNvPr id="56" name="Rectangle 55">
              <a:extLst>
                <a:ext uri="{FF2B5EF4-FFF2-40B4-BE49-F238E27FC236}">
                  <a16:creationId xmlns:a16="http://schemas.microsoft.com/office/drawing/2014/main" id="{E3EA1571-D41A-4F46-B202-36E92ACE9057}"/>
                </a:ext>
              </a:extLst>
            </p:cNvPr>
            <p:cNvSpPr/>
            <p:nvPr/>
          </p:nvSpPr>
          <p:spPr>
            <a:xfrm>
              <a:off x="-836443" y="7381144"/>
              <a:ext cx="450557" cy="547633"/>
            </a:xfrm>
            <a:prstGeom prst="rect">
              <a:avLst/>
            </a:prstGeom>
            <a:noFill/>
            <a:ln w="25400" cap="flat">
              <a:solidFill>
                <a:srgbClr val="000000"/>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grpSp>
          <p:nvGrpSpPr>
            <p:cNvPr id="57" name="Group 56">
              <a:extLst>
                <a:ext uri="{FF2B5EF4-FFF2-40B4-BE49-F238E27FC236}">
                  <a16:creationId xmlns:a16="http://schemas.microsoft.com/office/drawing/2014/main" id="{E77F1C92-EEBA-B812-EFC5-54BA52E5148E}"/>
                </a:ext>
              </a:extLst>
            </p:cNvPr>
            <p:cNvGrpSpPr/>
            <p:nvPr/>
          </p:nvGrpSpPr>
          <p:grpSpPr>
            <a:xfrm>
              <a:off x="-767562" y="7475386"/>
              <a:ext cx="226931" cy="350408"/>
              <a:chOff x="-767562" y="7475386"/>
              <a:chExt cx="226931" cy="350408"/>
            </a:xfrm>
          </p:grpSpPr>
          <p:cxnSp>
            <p:nvCxnSpPr>
              <p:cNvPr id="64" name="Straight Connector 63">
                <a:extLst>
                  <a:ext uri="{FF2B5EF4-FFF2-40B4-BE49-F238E27FC236}">
                    <a16:creationId xmlns:a16="http://schemas.microsoft.com/office/drawing/2014/main" id="{30BED1D8-88C3-B3B3-FAA7-9B8821E07EFF}"/>
                  </a:ext>
                </a:extLst>
              </p:cNvPr>
              <p:cNvCxnSpPr/>
              <p:nvPr/>
            </p:nvCxnSpPr>
            <p:spPr>
              <a:xfrm>
                <a:off x="-767562" y="7475386"/>
                <a:ext cx="226931" cy="0"/>
              </a:xfrm>
              <a:prstGeom prst="line">
                <a:avLst/>
              </a:prstGeom>
              <a:noFill/>
              <a:ln w="25400" cap="flat">
                <a:solidFill>
                  <a:schemeClr val="tx2"/>
                </a:solidFill>
                <a:prstDash val="solid"/>
                <a:miter/>
              </a:ln>
            </p:spPr>
          </p:cxnSp>
          <p:cxnSp>
            <p:nvCxnSpPr>
              <p:cNvPr id="65" name="Straight Connector 64">
                <a:extLst>
                  <a:ext uri="{FF2B5EF4-FFF2-40B4-BE49-F238E27FC236}">
                    <a16:creationId xmlns:a16="http://schemas.microsoft.com/office/drawing/2014/main" id="{DC6581A7-C7C3-A439-09ED-9F69BD752FE3}"/>
                  </a:ext>
                </a:extLst>
              </p:cNvPr>
              <p:cNvCxnSpPr/>
              <p:nvPr/>
            </p:nvCxnSpPr>
            <p:spPr>
              <a:xfrm>
                <a:off x="-767562" y="7562988"/>
                <a:ext cx="226931" cy="0"/>
              </a:xfrm>
              <a:prstGeom prst="line">
                <a:avLst/>
              </a:prstGeom>
              <a:noFill/>
              <a:ln w="25400" cap="flat">
                <a:solidFill>
                  <a:schemeClr val="tx2"/>
                </a:solidFill>
                <a:prstDash val="solid"/>
                <a:miter/>
              </a:ln>
            </p:spPr>
          </p:cxnSp>
          <p:cxnSp>
            <p:nvCxnSpPr>
              <p:cNvPr id="66" name="Straight Connector 65">
                <a:extLst>
                  <a:ext uri="{FF2B5EF4-FFF2-40B4-BE49-F238E27FC236}">
                    <a16:creationId xmlns:a16="http://schemas.microsoft.com/office/drawing/2014/main" id="{2560936D-7EA0-E245-EE04-07DEED382872}"/>
                  </a:ext>
                </a:extLst>
              </p:cNvPr>
              <p:cNvCxnSpPr/>
              <p:nvPr/>
            </p:nvCxnSpPr>
            <p:spPr>
              <a:xfrm>
                <a:off x="-767562" y="7650590"/>
                <a:ext cx="226931" cy="0"/>
              </a:xfrm>
              <a:prstGeom prst="line">
                <a:avLst/>
              </a:prstGeom>
              <a:noFill/>
              <a:ln w="25400" cap="flat">
                <a:solidFill>
                  <a:schemeClr val="tx2"/>
                </a:solidFill>
                <a:prstDash val="solid"/>
                <a:miter/>
              </a:ln>
            </p:spPr>
          </p:cxnSp>
          <p:cxnSp>
            <p:nvCxnSpPr>
              <p:cNvPr id="67" name="Straight Connector 66">
                <a:extLst>
                  <a:ext uri="{FF2B5EF4-FFF2-40B4-BE49-F238E27FC236}">
                    <a16:creationId xmlns:a16="http://schemas.microsoft.com/office/drawing/2014/main" id="{E5CF7253-6FE2-72F7-9840-49A3B3E86890}"/>
                  </a:ext>
                </a:extLst>
              </p:cNvPr>
              <p:cNvCxnSpPr/>
              <p:nvPr/>
            </p:nvCxnSpPr>
            <p:spPr>
              <a:xfrm>
                <a:off x="-767562" y="7738192"/>
                <a:ext cx="226931" cy="0"/>
              </a:xfrm>
              <a:prstGeom prst="line">
                <a:avLst/>
              </a:prstGeom>
              <a:noFill/>
              <a:ln w="25400" cap="flat">
                <a:solidFill>
                  <a:schemeClr val="tx2"/>
                </a:solidFill>
                <a:prstDash val="solid"/>
                <a:miter/>
              </a:ln>
            </p:spPr>
          </p:cxnSp>
          <p:cxnSp>
            <p:nvCxnSpPr>
              <p:cNvPr id="68" name="Straight Connector 67">
                <a:extLst>
                  <a:ext uri="{FF2B5EF4-FFF2-40B4-BE49-F238E27FC236}">
                    <a16:creationId xmlns:a16="http://schemas.microsoft.com/office/drawing/2014/main" id="{111D09DA-20D3-DA3A-6A3F-8421DC262FB4}"/>
                  </a:ext>
                </a:extLst>
              </p:cNvPr>
              <p:cNvCxnSpPr/>
              <p:nvPr/>
            </p:nvCxnSpPr>
            <p:spPr>
              <a:xfrm>
                <a:off x="-767562" y="7825794"/>
                <a:ext cx="226931" cy="0"/>
              </a:xfrm>
              <a:prstGeom prst="line">
                <a:avLst/>
              </a:prstGeom>
              <a:noFill/>
              <a:ln w="25400" cap="flat">
                <a:solidFill>
                  <a:schemeClr val="tx2"/>
                </a:solidFill>
                <a:prstDash val="solid"/>
                <a:miter/>
              </a:ln>
            </p:spPr>
          </p:cxnSp>
        </p:grpSp>
        <p:grpSp>
          <p:nvGrpSpPr>
            <p:cNvPr id="58" name="Group 57">
              <a:extLst>
                <a:ext uri="{FF2B5EF4-FFF2-40B4-BE49-F238E27FC236}">
                  <a16:creationId xmlns:a16="http://schemas.microsoft.com/office/drawing/2014/main" id="{49DE5F46-AC31-AD7A-7022-EB6BEFA96F4C}"/>
                </a:ext>
              </a:extLst>
            </p:cNvPr>
            <p:cNvGrpSpPr/>
            <p:nvPr/>
          </p:nvGrpSpPr>
          <p:grpSpPr>
            <a:xfrm>
              <a:off x="-513932" y="7475386"/>
              <a:ext cx="80094" cy="350408"/>
              <a:chOff x="-767562" y="7475386"/>
              <a:chExt cx="226931" cy="350408"/>
            </a:xfrm>
          </p:grpSpPr>
          <p:cxnSp>
            <p:nvCxnSpPr>
              <p:cNvPr id="59" name="Straight Connector 58">
                <a:extLst>
                  <a:ext uri="{FF2B5EF4-FFF2-40B4-BE49-F238E27FC236}">
                    <a16:creationId xmlns:a16="http://schemas.microsoft.com/office/drawing/2014/main" id="{D6159E79-C413-C2E9-23BB-88862D754E84}"/>
                  </a:ext>
                </a:extLst>
              </p:cNvPr>
              <p:cNvCxnSpPr/>
              <p:nvPr/>
            </p:nvCxnSpPr>
            <p:spPr>
              <a:xfrm>
                <a:off x="-767562" y="7475386"/>
                <a:ext cx="226931" cy="0"/>
              </a:xfrm>
              <a:prstGeom prst="line">
                <a:avLst/>
              </a:prstGeom>
              <a:noFill/>
              <a:ln w="25400" cap="flat">
                <a:solidFill>
                  <a:schemeClr val="accent1"/>
                </a:solidFill>
                <a:prstDash val="solid"/>
                <a:miter/>
              </a:ln>
            </p:spPr>
          </p:cxnSp>
          <p:cxnSp>
            <p:nvCxnSpPr>
              <p:cNvPr id="60" name="Straight Connector 59">
                <a:extLst>
                  <a:ext uri="{FF2B5EF4-FFF2-40B4-BE49-F238E27FC236}">
                    <a16:creationId xmlns:a16="http://schemas.microsoft.com/office/drawing/2014/main" id="{0BE3A2A4-6FD7-E2A9-1611-6A23284E9C10}"/>
                  </a:ext>
                </a:extLst>
              </p:cNvPr>
              <p:cNvCxnSpPr/>
              <p:nvPr/>
            </p:nvCxnSpPr>
            <p:spPr>
              <a:xfrm>
                <a:off x="-767562" y="7562988"/>
                <a:ext cx="226931" cy="0"/>
              </a:xfrm>
              <a:prstGeom prst="line">
                <a:avLst/>
              </a:prstGeom>
              <a:noFill/>
              <a:ln w="25400" cap="flat">
                <a:solidFill>
                  <a:schemeClr val="accent1"/>
                </a:solidFill>
                <a:prstDash val="solid"/>
                <a:miter/>
              </a:ln>
            </p:spPr>
          </p:cxnSp>
          <p:cxnSp>
            <p:nvCxnSpPr>
              <p:cNvPr id="61" name="Straight Connector 60">
                <a:extLst>
                  <a:ext uri="{FF2B5EF4-FFF2-40B4-BE49-F238E27FC236}">
                    <a16:creationId xmlns:a16="http://schemas.microsoft.com/office/drawing/2014/main" id="{08954B7C-1F63-2286-7B06-9C34367236D5}"/>
                  </a:ext>
                </a:extLst>
              </p:cNvPr>
              <p:cNvCxnSpPr/>
              <p:nvPr/>
            </p:nvCxnSpPr>
            <p:spPr>
              <a:xfrm>
                <a:off x="-767562" y="7650590"/>
                <a:ext cx="226931" cy="0"/>
              </a:xfrm>
              <a:prstGeom prst="line">
                <a:avLst/>
              </a:prstGeom>
              <a:noFill/>
              <a:ln w="25400" cap="flat">
                <a:solidFill>
                  <a:schemeClr val="accent1"/>
                </a:solidFill>
                <a:prstDash val="solid"/>
                <a:miter/>
              </a:ln>
            </p:spPr>
          </p:cxnSp>
          <p:cxnSp>
            <p:nvCxnSpPr>
              <p:cNvPr id="62" name="Straight Connector 61">
                <a:extLst>
                  <a:ext uri="{FF2B5EF4-FFF2-40B4-BE49-F238E27FC236}">
                    <a16:creationId xmlns:a16="http://schemas.microsoft.com/office/drawing/2014/main" id="{4512ADC4-E8B6-F0C1-7FBF-04F900D161E2}"/>
                  </a:ext>
                </a:extLst>
              </p:cNvPr>
              <p:cNvCxnSpPr/>
              <p:nvPr/>
            </p:nvCxnSpPr>
            <p:spPr>
              <a:xfrm>
                <a:off x="-767562" y="7738192"/>
                <a:ext cx="226931" cy="0"/>
              </a:xfrm>
              <a:prstGeom prst="line">
                <a:avLst/>
              </a:prstGeom>
              <a:noFill/>
              <a:ln w="25400" cap="flat">
                <a:solidFill>
                  <a:schemeClr val="accent1"/>
                </a:solidFill>
                <a:prstDash val="solid"/>
                <a:miter/>
              </a:ln>
            </p:spPr>
          </p:cxnSp>
          <p:cxnSp>
            <p:nvCxnSpPr>
              <p:cNvPr id="63" name="Straight Connector 62">
                <a:extLst>
                  <a:ext uri="{FF2B5EF4-FFF2-40B4-BE49-F238E27FC236}">
                    <a16:creationId xmlns:a16="http://schemas.microsoft.com/office/drawing/2014/main" id="{2B954BCE-594B-2378-F738-726622BF30D0}"/>
                  </a:ext>
                </a:extLst>
              </p:cNvPr>
              <p:cNvCxnSpPr/>
              <p:nvPr/>
            </p:nvCxnSpPr>
            <p:spPr>
              <a:xfrm>
                <a:off x="-767562" y="7825794"/>
                <a:ext cx="226931" cy="0"/>
              </a:xfrm>
              <a:prstGeom prst="line">
                <a:avLst/>
              </a:prstGeom>
              <a:noFill/>
              <a:ln w="25400" cap="flat">
                <a:solidFill>
                  <a:schemeClr val="accent1"/>
                </a:solidFill>
                <a:prstDash val="solid"/>
                <a:miter/>
              </a:ln>
            </p:spPr>
          </p:cxnSp>
        </p:grpSp>
      </p:grpSp>
      <p:sp>
        <p:nvSpPr>
          <p:cNvPr id="69" name="Rectangle 68">
            <a:extLst>
              <a:ext uri="{FF2B5EF4-FFF2-40B4-BE49-F238E27FC236}">
                <a16:creationId xmlns:a16="http://schemas.microsoft.com/office/drawing/2014/main" id="{B6F0F57F-AD73-9AEE-339E-4DDA47208C29}"/>
              </a:ext>
            </a:extLst>
          </p:cNvPr>
          <p:cNvSpPr/>
          <p:nvPr/>
        </p:nvSpPr>
        <p:spPr>
          <a:xfrm>
            <a:off x="1106200" y="3902387"/>
            <a:ext cx="1301098" cy="221599"/>
          </a:xfrm>
          <a:prstGeom prst="rect">
            <a:avLst/>
          </a:prstGeom>
        </p:spPr>
        <p:txBody>
          <a:bodyPr wrap="square" lIns="0" tIns="0" rIns="0" bIns="0" anchor="b">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600" b="1" i="0" u="none" strike="noStrike" kern="1200" cap="none" spc="-10" normalizeH="0" baseline="0" noProof="0">
                <a:ln>
                  <a:noFill/>
                </a:ln>
                <a:solidFill>
                  <a:srgbClr val="3C3C41"/>
                </a:solidFill>
                <a:effectLst/>
                <a:uLnTx/>
                <a:uFillTx/>
                <a:latin typeface="Segoe UI"/>
                <a:ea typeface="+mn-ea"/>
                <a:cs typeface="Segoe UI Semibold" panose="020B0702040204020203" pitchFamily="34" charset="0"/>
              </a:rPr>
              <a:t>User inputs</a:t>
            </a:r>
          </a:p>
        </p:txBody>
      </p:sp>
      <p:sp>
        <p:nvSpPr>
          <p:cNvPr id="70" name="Rectangle 69">
            <a:extLst>
              <a:ext uri="{FF2B5EF4-FFF2-40B4-BE49-F238E27FC236}">
                <a16:creationId xmlns:a16="http://schemas.microsoft.com/office/drawing/2014/main" id="{0AF99C2E-73EC-6B0E-02B0-9FF9E9ED3977}"/>
              </a:ext>
            </a:extLst>
          </p:cNvPr>
          <p:cNvSpPr/>
          <p:nvPr/>
        </p:nvSpPr>
        <p:spPr>
          <a:xfrm>
            <a:off x="3513238" y="3845109"/>
            <a:ext cx="1674807" cy="443198"/>
          </a:xfrm>
          <a:prstGeom prst="rect">
            <a:avLst/>
          </a:prstGeom>
        </p:spPr>
        <p:txBody>
          <a:bodyPr wrap="square" lIns="0" tIns="0" rIns="0" bIns="0" anchor="b">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600" b="1" i="0" u="none" strike="noStrike" kern="1200" cap="none" spc="-10" normalizeH="0" baseline="0" noProof="0">
                <a:ln>
                  <a:noFill/>
                </a:ln>
                <a:solidFill>
                  <a:srgbClr val="3C3C41"/>
                </a:solidFill>
                <a:effectLst/>
                <a:uLnTx/>
                <a:uFillTx/>
                <a:latin typeface="Segoe UI"/>
                <a:ea typeface="+mn-ea"/>
                <a:cs typeface="Segoe UI Semibold" panose="020B0702040204020203" pitchFamily="34" charset="0"/>
              </a:rPr>
              <a:t>Feature engineering</a:t>
            </a:r>
          </a:p>
        </p:txBody>
      </p:sp>
      <p:sp>
        <p:nvSpPr>
          <p:cNvPr id="71" name="Rectangle 70">
            <a:extLst>
              <a:ext uri="{FF2B5EF4-FFF2-40B4-BE49-F238E27FC236}">
                <a16:creationId xmlns:a16="http://schemas.microsoft.com/office/drawing/2014/main" id="{62903420-1FEC-5E16-BC99-5A31F1D55A2B}"/>
              </a:ext>
            </a:extLst>
          </p:cNvPr>
          <p:cNvSpPr/>
          <p:nvPr/>
        </p:nvSpPr>
        <p:spPr>
          <a:xfrm>
            <a:off x="5689901" y="3864438"/>
            <a:ext cx="1336676" cy="443198"/>
          </a:xfrm>
          <a:prstGeom prst="rect">
            <a:avLst/>
          </a:prstGeom>
        </p:spPr>
        <p:txBody>
          <a:bodyPr wrap="square" lIns="0" tIns="0" rIns="0" bIns="0" anchor="b">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600" b="1" i="0" u="none" strike="noStrike" kern="1200" cap="none" spc="-10" normalizeH="0" baseline="0" noProof="0">
                <a:ln>
                  <a:noFill/>
                </a:ln>
                <a:solidFill>
                  <a:srgbClr val="3C3C41"/>
                </a:solidFill>
                <a:effectLst/>
                <a:uLnTx/>
                <a:uFillTx/>
                <a:latin typeface="Segoe UI"/>
                <a:ea typeface="+mn-ea"/>
                <a:cs typeface="Segoe UI Semibold" panose="020B0702040204020203" pitchFamily="34" charset="0"/>
              </a:rPr>
              <a:t>Algorithm selection</a:t>
            </a:r>
          </a:p>
        </p:txBody>
      </p:sp>
      <p:sp>
        <p:nvSpPr>
          <p:cNvPr id="72" name="Rectangle 71">
            <a:extLst>
              <a:ext uri="{FF2B5EF4-FFF2-40B4-BE49-F238E27FC236}">
                <a16:creationId xmlns:a16="http://schemas.microsoft.com/office/drawing/2014/main" id="{3352902D-362F-9D13-6ABE-5DC3BC720E4B}"/>
              </a:ext>
            </a:extLst>
          </p:cNvPr>
          <p:cNvSpPr/>
          <p:nvPr/>
        </p:nvSpPr>
        <p:spPr>
          <a:xfrm>
            <a:off x="7346919" y="3851806"/>
            <a:ext cx="1674807" cy="443198"/>
          </a:xfrm>
          <a:prstGeom prst="rect">
            <a:avLst/>
          </a:prstGeom>
        </p:spPr>
        <p:txBody>
          <a:bodyPr wrap="square" lIns="0" tIns="0" rIns="0" bIns="0" anchor="b">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600" b="1" i="0" u="none" strike="noStrike" kern="1200" cap="none" spc="-10" normalizeH="0" baseline="0" noProof="0">
                <a:ln>
                  <a:noFill/>
                </a:ln>
                <a:solidFill>
                  <a:srgbClr val="3C3C41"/>
                </a:solidFill>
                <a:effectLst/>
                <a:uLnTx/>
                <a:uFillTx/>
                <a:latin typeface="Segoe UI"/>
                <a:ea typeface="+mn-ea"/>
                <a:cs typeface="Segoe UI Semibold" panose="020B0702040204020203" pitchFamily="34" charset="0"/>
              </a:rPr>
              <a:t>Hyperparameter tuning</a:t>
            </a:r>
          </a:p>
        </p:txBody>
      </p:sp>
      <p:sp>
        <p:nvSpPr>
          <p:cNvPr id="73" name="Rectangle 72">
            <a:extLst>
              <a:ext uri="{FF2B5EF4-FFF2-40B4-BE49-F238E27FC236}">
                <a16:creationId xmlns:a16="http://schemas.microsoft.com/office/drawing/2014/main" id="{B62FC526-2DF9-83C2-A3C6-272E0811210D}"/>
              </a:ext>
            </a:extLst>
          </p:cNvPr>
          <p:cNvSpPr/>
          <p:nvPr/>
        </p:nvSpPr>
        <p:spPr>
          <a:xfrm>
            <a:off x="9523581" y="3845109"/>
            <a:ext cx="1674807" cy="443198"/>
          </a:xfrm>
          <a:prstGeom prst="rect">
            <a:avLst/>
          </a:prstGeom>
        </p:spPr>
        <p:txBody>
          <a:bodyPr wrap="square" lIns="0" tIns="0" rIns="0" bIns="0" anchor="b">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600" b="1" i="0" u="none" strike="noStrike" kern="1200" cap="none" spc="-10" normalizeH="0" baseline="0" noProof="0">
                <a:ln>
                  <a:noFill/>
                </a:ln>
                <a:solidFill>
                  <a:srgbClr val="3C3C41"/>
                </a:solidFill>
                <a:effectLst/>
                <a:uLnTx/>
                <a:uFillTx/>
                <a:latin typeface="Segoe UI"/>
                <a:ea typeface="+mn-ea"/>
                <a:cs typeface="Segoe UI Semibold" panose="020B0702040204020203" pitchFamily="34" charset="0"/>
              </a:rPr>
              <a:t>Model Leaderboard</a:t>
            </a:r>
          </a:p>
        </p:txBody>
      </p:sp>
      <p:sp>
        <p:nvSpPr>
          <p:cNvPr id="74" name="Rectangle 73">
            <a:extLst>
              <a:ext uri="{FF2B5EF4-FFF2-40B4-BE49-F238E27FC236}">
                <a16:creationId xmlns:a16="http://schemas.microsoft.com/office/drawing/2014/main" id="{67229836-3F93-878C-9E71-4EE61409833B}"/>
              </a:ext>
            </a:extLst>
          </p:cNvPr>
          <p:cNvSpPr/>
          <p:nvPr/>
        </p:nvSpPr>
        <p:spPr>
          <a:xfrm>
            <a:off x="1375278" y="4735277"/>
            <a:ext cx="1593324" cy="193899"/>
          </a:xfrm>
          <a:prstGeom prst="rect">
            <a:avLst/>
          </a:prstGeom>
        </p:spPr>
        <p:txBody>
          <a:bodyPr wrap="square" lIns="0" tIns="0" rIns="0" bIns="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10" normalizeH="0" baseline="0" noProof="0">
                <a:ln>
                  <a:noFill/>
                </a:ln>
                <a:solidFill>
                  <a:srgbClr val="3C3C41"/>
                </a:solidFill>
                <a:effectLst/>
                <a:uLnTx/>
                <a:uFillTx/>
                <a:latin typeface="Segoe UI Semibold"/>
                <a:ea typeface="+mn-ea"/>
                <a:cs typeface="Segoe UI Semibold" panose="020B0702040204020203" pitchFamily="34" charset="0"/>
              </a:rPr>
              <a:t>Dataset</a:t>
            </a:r>
          </a:p>
        </p:txBody>
      </p:sp>
      <p:sp>
        <p:nvSpPr>
          <p:cNvPr id="75" name="Rectangle 74">
            <a:extLst>
              <a:ext uri="{FF2B5EF4-FFF2-40B4-BE49-F238E27FC236}">
                <a16:creationId xmlns:a16="http://schemas.microsoft.com/office/drawing/2014/main" id="{C238269B-E99F-F7A7-2A78-A40376B55731}"/>
              </a:ext>
            </a:extLst>
          </p:cNvPr>
          <p:cNvSpPr/>
          <p:nvPr/>
        </p:nvSpPr>
        <p:spPr>
          <a:xfrm>
            <a:off x="1375279" y="5535950"/>
            <a:ext cx="1295304" cy="387798"/>
          </a:xfrm>
          <a:prstGeom prst="rect">
            <a:avLst/>
          </a:prstGeom>
        </p:spPr>
        <p:txBody>
          <a:bodyPr wrap="square" lIns="0" tIns="0" rIns="0" bIns="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10" normalizeH="0" baseline="0" noProof="0">
                <a:ln>
                  <a:noFill/>
                </a:ln>
                <a:solidFill>
                  <a:srgbClr val="3C3C41"/>
                </a:solidFill>
                <a:effectLst/>
                <a:uLnTx/>
                <a:uFillTx/>
                <a:latin typeface="Segoe UI Semibold"/>
                <a:ea typeface="+mn-ea"/>
                <a:cs typeface="Segoe UI Semibold" panose="020B0702040204020203" pitchFamily="34" charset="0"/>
              </a:rPr>
              <a:t>Configuration &amp; Constraints</a:t>
            </a:r>
          </a:p>
        </p:txBody>
      </p:sp>
      <p:graphicFrame>
        <p:nvGraphicFramePr>
          <p:cNvPr id="76" name="Table 75">
            <a:extLst>
              <a:ext uri="{FF2B5EF4-FFF2-40B4-BE49-F238E27FC236}">
                <a16:creationId xmlns:a16="http://schemas.microsoft.com/office/drawing/2014/main" id="{1FED1664-7DC6-62F0-14AC-2AE736D1BC12}"/>
              </a:ext>
            </a:extLst>
          </p:cNvPr>
          <p:cNvGraphicFramePr>
            <a:graphicFrameLocks noGrp="1"/>
          </p:cNvGraphicFramePr>
          <p:nvPr>
            <p:extLst>
              <p:ext uri="{D42A27DB-BD31-4B8C-83A1-F6EECF244321}">
                <p14:modId xmlns:p14="http://schemas.microsoft.com/office/powerpoint/2010/main" val="3267061611"/>
              </p:ext>
            </p:extLst>
          </p:nvPr>
        </p:nvGraphicFramePr>
        <p:xfrm>
          <a:off x="3484069" y="4396774"/>
          <a:ext cx="1793675" cy="1726816"/>
        </p:xfrm>
        <a:graphic>
          <a:graphicData uri="http://schemas.openxmlformats.org/drawingml/2006/table">
            <a:tbl>
              <a:tblPr firstRow="1" bandRow="1">
                <a:tableStyleId>{5C22544A-7EE6-4342-B048-85BDC9FD1C3A}</a:tableStyleId>
              </a:tblPr>
              <a:tblGrid>
                <a:gridCol w="871243">
                  <a:extLst>
                    <a:ext uri="{9D8B030D-6E8A-4147-A177-3AD203B41FA5}">
                      <a16:colId xmlns:a16="http://schemas.microsoft.com/office/drawing/2014/main" val="1006749203"/>
                    </a:ext>
                  </a:extLst>
                </a:gridCol>
                <a:gridCol w="461216">
                  <a:extLst>
                    <a:ext uri="{9D8B030D-6E8A-4147-A177-3AD203B41FA5}">
                      <a16:colId xmlns:a16="http://schemas.microsoft.com/office/drawing/2014/main" val="295922100"/>
                    </a:ext>
                  </a:extLst>
                </a:gridCol>
                <a:gridCol w="461216">
                  <a:extLst>
                    <a:ext uri="{9D8B030D-6E8A-4147-A177-3AD203B41FA5}">
                      <a16:colId xmlns:a16="http://schemas.microsoft.com/office/drawing/2014/main" val="3671616825"/>
                    </a:ext>
                  </a:extLst>
                </a:gridCol>
              </a:tblGrid>
              <a:tr h="215852">
                <a:tc>
                  <a:txBody>
                    <a:bodyPr/>
                    <a:lstStyle/>
                    <a:p>
                      <a:pPr algn="ctr"/>
                      <a:endParaRPr lang="en-US" sz="400">
                        <a:solidFill>
                          <a:schemeClr val="tx1"/>
                        </a:solidFill>
                      </a:endParaRPr>
                    </a:p>
                  </a:txBody>
                  <a:tcPr marL="0" marR="0" marT="0" marB="0" anchor="ctr"/>
                </a:tc>
                <a:tc>
                  <a:txBody>
                    <a:bodyPr/>
                    <a:lstStyle/>
                    <a:p>
                      <a:pPr algn="ctr"/>
                      <a:endParaRPr lang="en-US" sz="400">
                        <a:solidFill>
                          <a:schemeClr val="tx1"/>
                        </a:solidFill>
                      </a:endParaRPr>
                    </a:p>
                  </a:txBody>
                  <a:tcPr marL="0" marR="0" marT="0" marB="0" anchor="ctr"/>
                </a:tc>
                <a:tc>
                  <a:txBody>
                    <a:bodyPr/>
                    <a:lstStyle/>
                    <a:p>
                      <a:pPr algn="ctr"/>
                      <a:endParaRPr lang="en-US" sz="400">
                        <a:solidFill>
                          <a:schemeClr val="tx1"/>
                        </a:solidFill>
                      </a:endParaRPr>
                    </a:p>
                  </a:txBody>
                  <a:tcPr marL="0" marR="0" marT="0" marB="0" anchor="ctr"/>
                </a:tc>
                <a:extLst>
                  <a:ext uri="{0D108BD9-81ED-4DB2-BD59-A6C34878D82A}">
                    <a16:rowId xmlns:a16="http://schemas.microsoft.com/office/drawing/2014/main" val="906599760"/>
                  </a:ext>
                </a:extLst>
              </a:tr>
              <a:tr h="215852">
                <a:tc>
                  <a:txBody>
                    <a:bodyPr/>
                    <a:lstStyle/>
                    <a:p>
                      <a:pPr algn="ctr"/>
                      <a:endParaRPr lang="en-US" sz="400">
                        <a:solidFill>
                          <a:schemeClr val="tx1"/>
                        </a:solidFill>
                      </a:endParaRPr>
                    </a:p>
                  </a:txBody>
                  <a:tcPr marL="0" marR="0" marT="0" marB="0" anchor="ctr"/>
                </a:tc>
                <a:tc>
                  <a:txBody>
                    <a:bodyPr/>
                    <a:lstStyle/>
                    <a:p>
                      <a:pPr marL="0" algn="ctr" defTabSz="1280160" rtl="0" eaLnBrk="1" latinLnBrk="0" hangingPunct="1"/>
                      <a:r>
                        <a:rPr lang="en-US" sz="1100" kern="1200">
                          <a:solidFill>
                            <a:schemeClr val="tx1"/>
                          </a:solidFill>
                        </a:rPr>
                        <a:t>Year</a:t>
                      </a:r>
                      <a:endParaRPr lang="en-US" sz="1100" kern="1200">
                        <a:solidFill>
                          <a:schemeClr val="tx1"/>
                        </a:solidFill>
                        <a:latin typeface="+mn-lt"/>
                        <a:ea typeface="+mn-ea"/>
                        <a:cs typeface="+mn-cs"/>
                      </a:endParaRPr>
                    </a:p>
                  </a:txBody>
                  <a:tcPr marL="0" marR="0" marT="0" marB="0" anchor="ctr"/>
                </a:tc>
                <a:tc>
                  <a:txBody>
                    <a:bodyPr/>
                    <a:lstStyle/>
                    <a:p>
                      <a:pPr algn="ctr"/>
                      <a:endParaRPr lang="en-US" sz="400">
                        <a:solidFill>
                          <a:schemeClr val="tx1"/>
                        </a:solidFill>
                      </a:endParaRPr>
                    </a:p>
                  </a:txBody>
                  <a:tcPr marL="0" marR="0" marT="0" marB="0" anchor="ctr"/>
                </a:tc>
                <a:extLst>
                  <a:ext uri="{0D108BD9-81ED-4DB2-BD59-A6C34878D82A}">
                    <a16:rowId xmlns:a16="http://schemas.microsoft.com/office/drawing/2014/main" val="2899041889"/>
                  </a:ext>
                </a:extLst>
              </a:tr>
              <a:tr h="215852">
                <a:tc>
                  <a:txBody>
                    <a:bodyPr/>
                    <a:lstStyle/>
                    <a:p>
                      <a:pPr algn="ctr"/>
                      <a:endParaRPr lang="en-US" sz="400">
                        <a:solidFill>
                          <a:schemeClr val="tx1"/>
                        </a:solidFill>
                      </a:endParaRPr>
                    </a:p>
                  </a:txBody>
                  <a:tcPr marL="0" marR="0" marT="0" marB="0" anchor="ctr"/>
                </a:tc>
                <a:tc>
                  <a:txBody>
                    <a:bodyPr/>
                    <a:lstStyle/>
                    <a:p>
                      <a:pPr algn="ctr"/>
                      <a:r>
                        <a:rPr lang="en-US" sz="1100" kern="1200">
                          <a:solidFill>
                            <a:schemeClr val="tx1"/>
                          </a:solidFill>
                        </a:rPr>
                        <a:t>Month</a:t>
                      </a:r>
                      <a:endParaRPr lang="en-US" sz="1100" kern="1200">
                        <a:solidFill>
                          <a:schemeClr val="tx1"/>
                        </a:solidFill>
                        <a:latin typeface="+mn-lt"/>
                        <a:ea typeface="+mn-ea"/>
                        <a:cs typeface="+mn-cs"/>
                      </a:endParaRPr>
                    </a:p>
                  </a:txBody>
                  <a:tcPr marL="0" marR="0" marT="0" marB="0" anchor="ctr"/>
                </a:tc>
                <a:tc>
                  <a:txBody>
                    <a:bodyPr/>
                    <a:lstStyle/>
                    <a:p>
                      <a:pPr algn="ctr"/>
                      <a:endParaRPr lang="en-US" sz="400">
                        <a:solidFill>
                          <a:schemeClr val="tx1"/>
                        </a:solidFill>
                      </a:endParaRPr>
                    </a:p>
                  </a:txBody>
                  <a:tcPr marL="0" marR="0" marT="0" marB="0" anchor="ctr"/>
                </a:tc>
                <a:extLst>
                  <a:ext uri="{0D108BD9-81ED-4DB2-BD59-A6C34878D82A}">
                    <a16:rowId xmlns:a16="http://schemas.microsoft.com/office/drawing/2014/main" val="4126680576"/>
                  </a:ext>
                </a:extLst>
              </a:tr>
              <a:tr h="215852">
                <a:tc>
                  <a:txBody>
                    <a:bodyPr/>
                    <a:lstStyle/>
                    <a:p>
                      <a:pPr algn="ctr"/>
                      <a:endParaRPr lang="en-US" sz="400">
                        <a:solidFill>
                          <a:schemeClr val="tx1"/>
                        </a:solidFill>
                      </a:endParaRPr>
                    </a:p>
                  </a:txBody>
                  <a:tcPr marL="0" marR="0" marT="0" marB="0" anchor="ctr"/>
                </a:tc>
                <a:tc>
                  <a:txBody>
                    <a:bodyPr/>
                    <a:lstStyle/>
                    <a:p>
                      <a:pPr algn="ctr"/>
                      <a:r>
                        <a:rPr lang="en-US" sz="1100" kern="1200">
                          <a:solidFill>
                            <a:schemeClr val="tx1"/>
                          </a:solidFill>
                        </a:rPr>
                        <a:t>Day</a:t>
                      </a:r>
                      <a:endParaRPr lang="en-US" sz="1100" kern="1200">
                        <a:solidFill>
                          <a:schemeClr val="tx1"/>
                        </a:solidFill>
                        <a:latin typeface="+mn-lt"/>
                        <a:ea typeface="+mn-ea"/>
                        <a:cs typeface="+mn-cs"/>
                      </a:endParaRPr>
                    </a:p>
                  </a:txBody>
                  <a:tcPr marL="0" marR="0" marT="0" marB="0" anchor="ctr"/>
                </a:tc>
                <a:tc>
                  <a:txBody>
                    <a:bodyPr/>
                    <a:lstStyle/>
                    <a:p>
                      <a:pPr algn="ctr"/>
                      <a:endParaRPr lang="en-US" sz="400">
                        <a:solidFill>
                          <a:schemeClr val="tx1"/>
                        </a:solidFill>
                      </a:endParaRPr>
                    </a:p>
                  </a:txBody>
                  <a:tcPr marL="0" marR="0" marT="0" marB="0" anchor="ctr"/>
                </a:tc>
                <a:extLst>
                  <a:ext uri="{0D108BD9-81ED-4DB2-BD59-A6C34878D82A}">
                    <a16:rowId xmlns:a16="http://schemas.microsoft.com/office/drawing/2014/main" val="2068189788"/>
                  </a:ext>
                </a:extLst>
              </a:tr>
              <a:tr h="215852">
                <a:tc>
                  <a:txBody>
                    <a:bodyPr/>
                    <a:lstStyle/>
                    <a:p>
                      <a:pPr algn="ctr"/>
                      <a:endParaRPr lang="en-US" sz="400">
                        <a:solidFill>
                          <a:schemeClr val="tx1"/>
                        </a:solidFill>
                      </a:endParaRPr>
                    </a:p>
                  </a:txBody>
                  <a:tcPr marL="0" marR="0" marT="0" marB="0" anchor="ctr"/>
                </a:tc>
                <a:tc>
                  <a:txBody>
                    <a:bodyPr/>
                    <a:lstStyle/>
                    <a:p>
                      <a:pPr algn="ctr"/>
                      <a:r>
                        <a:rPr lang="en-US" sz="1100" kern="1200">
                          <a:solidFill>
                            <a:schemeClr val="tx1"/>
                          </a:solidFill>
                        </a:rPr>
                        <a:t>…</a:t>
                      </a:r>
                      <a:endParaRPr lang="en-US" sz="1100" kern="1200">
                        <a:solidFill>
                          <a:schemeClr val="tx1"/>
                        </a:solidFill>
                        <a:latin typeface="+mn-lt"/>
                        <a:ea typeface="+mn-ea"/>
                        <a:cs typeface="+mn-cs"/>
                      </a:endParaRPr>
                    </a:p>
                  </a:txBody>
                  <a:tcPr marL="0" marR="0" marT="0" marB="0" anchor="ctr"/>
                </a:tc>
                <a:tc>
                  <a:txBody>
                    <a:bodyPr/>
                    <a:lstStyle/>
                    <a:p>
                      <a:pPr algn="ctr"/>
                      <a:endParaRPr lang="en-US" sz="400">
                        <a:solidFill>
                          <a:schemeClr val="tx1"/>
                        </a:solidFill>
                      </a:endParaRPr>
                    </a:p>
                  </a:txBody>
                  <a:tcPr marL="0" marR="0" marT="0" marB="0" anchor="ctr"/>
                </a:tc>
                <a:extLst>
                  <a:ext uri="{0D108BD9-81ED-4DB2-BD59-A6C34878D82A}">
                    <a16:rowId xmlns:a16="http://schemas.microsoft.com/office/drawing/2014/main" val="3933819709"/>
                  </a:ext>
                </a:extLst>
              </a:tr>
              <a:tr h="215852">
                <a:tc>
                  <a:txBody>
                    <a:bodyPr/>
                    <a:lstStyle/>
                    <a:p>
                      <a:pPr algn="ctr"/>
                      <a:endParaRPr lang="en-US" sz="400">
                        <a:solidFill>
                          <a:schemeClr val="tx1"/>
                        </a:solidFill>
                      </a:endParaRPr>
                    </a:p>
                  </a:txBody>
                  <a:tcPr marL="0" marR="0" marT="0" marB="0" anchor="ctr"/>
                </a:tc>
                <a:tc>
                  <a:txBody>
                    <a:bodyPr/>
                    <a:lstStyle/>
                    <a:p>
                      <a:pPr algn="ctr"/>
                      <a:r>
                        <a:rPr lang="en-US" sz="1100" kern="1200">
                          <a:solidFill>
                            <a:schemeClr val="tx1"/>
                          </a:solidFill>
                        </a:rPr>
                        <a:t>Hour</a:t>
                      </a:r>
                      <a:endParaRPr lang="en-US" sz="1100" kern="1200">
                        <a:solidFill>
                          <a:schemeClr val="tx1"/>
                        </a:solidFill>
                        <a:latin typeface="+mn-lt"/>
                        <a:ea typeface="+mn-ea"/>
                        <a:cs typeface="+mn-cs"/>
                      </a:endParaRPr>
                    </a:p>
                  </a:txBody>
                  <a:tcPr marL="0" marR="0" marT="0" marB="0" anchor="ctr"/>
                </a:tc>
                <a:tc>
                  <a:txBody>
                    <a:bodyPr/>
                    <a:lstStyle/>
                    <a:p>
                      <a:pPr algn="ctr"/>
                      <a:endParaRPr lang="en-US" sz="400">
                        <a:solidFill>
                          <a:schemeClr val="tx1"/>
                        </a:solidFill>
                      </a:endParaRPr>
                    </a:p>
                  </a:txBody>
                  <a:tcPr marL="0" marR="0" marT="0" marB="0" anchor="ctr"/>
                </a:tc>
                <a:extLst>
                  <a:ext uri="{0D108BD9-81ED-4DB2-BD59-A6C34878D82A}">
                    <a16:rowId xmlns:a16="http://schemas.microsoft.com/office/drawing/2014/main" val="9629421"/>
                  </a:ext>
                </a:extLst>
              </a:tr>
              <a:tr h="215852">
                <a:tc>
                  <a:txBody>
                    <a:bodyPr/>
                    <a:lstStyle/>
                    <a:p>
                      <a:pPr algn="ctr"/>
                      <a:endParaRPr lang="en-US" sz="400">
                        <a:solidFill>
                          <a:schemeClr val="tx1"/>
                        </a:solidFill>
                      </a:endParaRPr>
                    </a:p>
                  </a:txBody>
                  <a:tcPr marL="0" marR="0" marT="0" marB="0" anchor="ctr"/>
                </a:tc>
                <a:tc>
                  <a:txBody>
                    <a:bodyPr/>
                    <a:lstStyle/>
                    <a:p>
                      <a:pPr algn="ctr"/>
                      <a:r>
                        <a:rPr lang="en-US" sz="1100" kern="1200">
                          <a:solidFill>
                            <a:schemeClr val="tx1"/>
                          </a:solidFill>
                        </a:rPr>
                        <a:t>Minute</a:t>
                      </a:r>
                      <a:endParaRPr lang="en-US" sz="1100" kern="1200">
                        <a:solidFill>
                          <a:schemeClr val="tx1"/>
                        </a:solidFill>
                        <a:latin typeface="+mn-lt"/>
                        <a:ea typeface="+mn-ea"/>
                        <a:cs typeface="+mn-cs"/>
                      </a:endParaRPr>
                    </a:p>
                  </a:txBody>
                  <a:tcPr marL="0" marR="0" marT="0" marB="0" anchor="ctr"/>
                </a:tc>
                <a:tc>
                  <a:txBody>
                    <a:bodyPr/>
                    <a:lstStyle/>
                    <a:p>
                      <a:pPr algn="ctr"/>
                      <a:endParaRPr lang="en-US" sz="400">
                        <a:solidFill>
                          <a:schemeClr val="tx1"/>
                        </a:solidFill>
                      </a:endParaRPr>
                    </a:p>
                  </a:txBody>
                  <a:tcPr marL="0" marR="0" marT="0" marB="0" anchor="ctr"/>
                </a:tc>
                <a:extLst>
                  <a:ext uri="{0D108BD9-81ED-4DB2-BD59-A6C34878D82A}">
                    <a16:rowId xmlns:a16="http://schemas.microsoft.com/office/drawing/2014/main" val="4206815864"/>
                  </a:ext>
                </a:extLst>
              </a:tr>
              <a:tr h="215852">
                <a:tc>
                  <a:txBody>
                    <a:bodyPr/>
                    <a:lstStyle/>
                    <a:p>
                      <a:pPr algn="ctr"/>
                      <a:endParaRPr lang="en-US" sz="400">
                        <a:solidFill>
                          <a:schemeClr val="tx1"/>
                        </a:solidFill>
                      </a:endParaRPr>
                    </a:p>
                  </a:txBody>
                  <a:tcPr marL="0" marR="0" marT="0" marB="0" anchor="ctr"/>
                </a:tc>
                <a:tc>
                  <a:txBody>
                    <a:bodyPr/>
                    <a:lstStyle/>
                    <a:p>
                      <a:pPr algn="ctr"/>
                      <a:r>
                        <a:rPr lang="en-US" sz="1100" kern="1200">
                          <a:solidFill>
                            <a:schemeClr val="tx1"/>
                          </a:solidFill>
                        </a:rPr>
                        <a:t>…</a:t>
                      </a:r>
                      <a:endParaRPr lang="en-US" sz="1100" kern="1200">
                        <a:solidFill>
                          <a:schemeClr val="tx1"/>
                        </a:solidFill>
                        <a:latin typeface="+mn-lt"/>
                        <a:ea typeface="+mn-ea"/>
                        <a:cs typeface="+mn-cs"/>
                      </a:endParaRPr>
                    </a:p>
                  </a:txBody>
                  <a:tcPr marL="0" marR="0" marT="0" marB="0" anchor="ctr"/>
                </a:tc>
                <a:tc>
                  <a:txBody>
                    <a:bodyPr/>
                    <a:lstStyle/>
                    <a:p>
                      <a:pPr algn="ctr"/>
                      <a:endParaRPr lang="en-US" sz="400">
                        <a:solidFill>
                          <a:schemeClr val="tx1"/>
                        </a:solidFill>
                      </a:endParaRPr>
                    </a:p>
                  </a:txBody>
                  <a:tcPr marL="0" marR="0" marT="0" marB="0" anchor="ctr"/>
                </a:tc>
                <a:extLst>
                  <a:ext uri="{0D108BD9-81ED-4DB2-BD59-A6C34878D82A}">
                    <a16:rowId xmlns:a16="http://schemas.microsoft.com/office/drawing/2014/main" val="580126522"/>
                  </a:ext>
                </a:extLst>
              </a:tr>
            </a:tbl>
          </a:graphicData>
        </a:graphic>
      </p:graphicFrame>
      <p:sp>
        <p:nvSpPr>
          <p:cNvPr id="77" name="Rectangle 76">
            <a:extLst>
              <a:ext uri="{FF2B5EF4-FFF2-40B4-BE49-F238E27FC236}">
                <a16:creationId xmlns:a16="http://schemas.microsoft.com/office/drawing/2014/main" id="{2C86BA31-3D54-4BFC-0ED2-E7307F594F97}"/>
              </a:ext>
            </a:extLst>
          </p:cNvPr>
          <p:cNvSpPr/>
          <p:nvPr/>
        </p:nvSpPr>
        <p:spPr>
          <a:xfrm>
            <a:off x="4294601" y="4401053"/>
            <a:ext cx="522876" cy="1692211"/>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8" name="Rectangle: Rounded Corners 77">
            <a:extLst>
              <a:ext uri="{FF2B5EF4-FFF2-40B4-BE49-F238E27FC236}">
                <a16:creationId xmlns:a16="http://schemas.microsoft.com/office/drawing/2014/main" id="{9122CC1E-7435-9ACE-66C1-4D53DA30B91B}"/>
              </a:ext>
            </a:extLst>
          </p:cNvPr>
          <p:cNvSpPr/>
          <p:nvPr/>
        </p:nvSpPr>
        <p:spPr>
          <a:xfrm>
            <a:off x="5398786" y="4415824"/>
            <a:ext cx="3622940" cy="1704520"/>
          </a:xfrm>
          <a:prstGeom prst="roundRect">
            <a:avLst>
              <a:gd name="adj" fmla="val 0"/>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aphicFrame>
        <p:nvGraphicFramePr>
          <p:cNvPr id="79" name="Table 78">
            <a:extLst>
              <a:ext uri="{FF2B5EF4-FFF2-40B4-BE49-F238E27FC236}">
                <a16:creationId xmlns:a16="http://schemas.microsoft.com/office/drawing/2014/main" id="{8812F969-5FCB-CFD1-5327-B2768F964A78}"/>
              </a:ext>
            </a:extLst>
          </p:cNvPr>
          <p:cNvGraphicFramePr>
            <a:graphicFrameLocks noGrp="1"/>
          </p:cNvGraphicFramePr>
          <p:nvPr>
            <p:extLst>
              <p:ext uri="{D42A27DB-BD31-4B8C-83A1-F6EECF244321}">
                <p14:modId xmlns:p14="http://schemas.microsoft.com/office/powerpoint/2010/main" val="3733822150"/>
              </p:ext>
            </p:extLst>
          </p:nvPr>
        </p:nvGraphicFramePr>
        <p:xfrm>
          <a:off x="5811124" y="4671004"/>
          <a:ext cx="1211046" cy="1214325"/>
        </p:xfrm>
        <a:graphic>
          <a:graphicData uri="http://schemas.openxmlformats.org/drawingml/2006/table">
            <a:tbl>
              <a:tblPr firstRow="1" bandRow="1">
                <a:tableStyleId>{5C22544A-7EE6-4342-B048-85BDC9FD1C3A}</a:tableStyleId>
              </a:tblPr>
              <a:tblGrid>
                <a:gridCol w="403682">
                  <a:extLst>
                    <a:ext uri="{9D8B030D-6E8A-4147-A177-3AD203B41FA5}">
                      <a16:colId xmlns:a16="http://schemas.microsoft.com/office/drawing/2014/main" val="1006749203"/>
                    </a:ext>
                  </a:extLst>
                </a:gridCol>
                <a:gridCol w="403682">
                  <a:extLst>
                    <a:ext uri="{9D8B030D-6E8A-4147-A177-3AD203B41FA5}">
                      <a16:colId xmlns:a16="http://schemas.microsoft.com/office/drawing/2014/main" val="295922100"/>
                    </a:ext>
                  </a:extLst>
                </a:gridCol>
                <a:gridCol w="403682">
                  <a:extLst>
                    <a:ext uri="{9D8B030D-6E8A-4147-A177-3AD203B41FA5}">
                      <a16:colId xmlns:a16="http://schemas.microsoft.com/office/drawing/2014/main" val="3671616825"/>
                    </a:ext>
                  </a:extLst>
                </a:gridCol>
              </a:tblGrid>
              <a:tr h="404775">
                <a:tc>
                  <a:txBody>
                    <a:bodyPr/>
                    <a:lstStyle/>
                    <a:p>
                      <a:pPr algn="ctr"/>
                      <a:r>
                        <a:rPr lang="en-US" sz="900" b="1">
                          <a:solidFill>
                            <a:schemeClr val="tx2"/>
                          </a:solidFill>
                          <a:latin typeface="+mn-lt"/>
                        </a:rPr>
                        <a:t>76%</a:t>
                      </a:r>
                    </a:p>
                  </a:txBody>
                  <a:tcPr marL="0" marR="0" marT="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en-US" sz="900" b="1">
                          <a:solidFill>
                            <a:schemeClr val="tx2"/>
                          </a:solidFill>
                          <a:latin typeface="+mn-lt"/>
                        </a:rPr>
                        <a:t>34%</a:t>
                      </a:r>
                    </a:p>
                  </a:txBody>
                  <a:tcPr marL="0" marR="0" marT="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en-US" sz="900" b="1">
                          <a:solidFill>
                            <a:schemeClr val="tx2"/>
                          </a:solidFill>
                          <a:latin typeface="+mn-lt"/>
                        </a:rPr>
                        <a:t>82%</a:t>
                      </a:r>
                    </a:p>
                  </a:txBody>
                  <a:tcPr marL="0" marR="0" marT="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906599760"/>
                  </a:ext>
                </a:extLst>
              </a:tr>
              <a:tr h="404775">
                <a:tc>
                  <a:txBody>
                    <a:bodyPr/>
                    <a:lstStyle/>
                    <a:p>
                      <a:pPr algn="ctr"/>
                      <a:r>
                        <a:rPr lang="en-US" sz="900" b="1">
                          <a:solidFill>
                            <a:schemeClr val="tx2"/>
                          </a:solidFill>
                          <a:latin typeface="+mn-lt"/>
                        </a:rPr>
                        <a:t>41%</a:t>
                      </a:r>
                    </a:p>
                  </a:txBody>
                  <a:tcPr marL="0" marR="0" marT="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marL="0" algn="ctr" defTabSz="1280160" rtl="0" eaLnBrk="1" latinLnBrk="0" hangingPunct="1"/>
                      <a:r>
                        <a:rPr lang="en-US" sz="900" b="1" kern="1200">
                          <a:solidFill>
                            <a:schemeClr val="tx2"/>
                          </a:solidFill>
                          <a:latin typeface="+mn-lt"/>
                          <a:ea typeface="+mn-ea"/>
                          <a:cs typeface="+mn-cs"/>
                        </a:rPr>
                        <a:t>88%</a:t>
                      </a:r>
                    </a:p>
                  </a:txBody>
                  <a:tcPr marL="0" marR="0"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sz="900" b="1">
                          <a:solidFill>
                            <a:schemeClr val="tx2"/>
                          </a:solidFill>
                          <a:latin typeface="+mn-lt"/>
                        </a:rPr>
                        <a:t>72%</a:t>
                      </a:r>
                    </a:p>
                  </a:txBody>
                  <a:tcPr marL="0" marR="0" marT="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2899041889"/>
                  </a:ext>
                </a:extLst>
              </a:tr>
              <a:tr h="404775">
                <a:tc>
                  <a:txBody>
                    <a:bodyPr/>
                    <a:lstStyle/>
                    <a:p>
                      <a:pPr algn="ctr"/>
                      <a:r>
                        <a:rPr lang="en-US" sz="900" b="1">
                          <a:solidFill>
                            <a:schemeClr val="tx2"/>
                          </a:solidFill>
                          <a:latin typeface="+mn-lt"/>
                        </a:rPr>
                        <a:t>81%</a:t>
                      </a:r>
                    </a:p>
                  </a:txBody>
                  <a:tcPr marL="0" marR="0" marT="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en-US" sz="900" b="1">
                          <a:solidFill>
                            <a:schemeClr val="tx2"/>
                          </a:solidFill>
                          <a:latin typeface="+mn-lt"/>
                        </a:rPr>
                        <a:t>54%</a:t>
                      </a:r>
                    </a:p>
                  </a:txBody>
                  <a:tcPr marL="0" marR="0" marT="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en-US" sz="900" b="1">
                          <a:solidFill>
                            <a:schemeClr val="tx2"/>
                          </a:solidFill>
                          <a:latin typeface="+mn-lt"/>
                        </a:rPr>
                        <a:t>73%</a:t>
                      </a:r>
                    </a:p>
                  </a:txBody>
                  <a:tcPr marL="0" marR="0" marT="0" marB="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4126680576"/>
                  </a:ext>
                </a:extLst>
              </a:tr>
            </a:tbl>
          </a:graphicData>
        </a:graphic>
      </p:graphicFrame>
      <p:graphicFrame>
        <p:nvGraphicFramePr>
          <p:cNvPr id="80" name="Table 79">
            <a:extLst>
              <a:ext uri="{FF2B5EF4-FFF2-40B4-BE49-F238E27FC236}">
                <a16:creationId xmlns:a16="http://schemas.microsoft.com/office/drawing/2014/main" id="{F741ABCC-42AD-82B8-A36B-9EF9F466B71D}"/>
              </a:ext>
            </a:extLst>
          </p:cNvPr>
          <p:cNvGraphicFramePr>
            <a:graphicFrameLocks noGrp="1"/>
          </p:cNvGraphicFramePr>
          <p:nvPr>
            <p:extLst>
              <p:ext uri="{D42A27DB-BD31-4B8C-83A1-F6EECF244321}">
                <p14:modId xmlns:p14="http://schemas.microsoft.com/office/powerpoint/2010/main" val="1306197412"/>
              </p:ext>
            </p:extLst>
          </p:nvPr>
        </p:nvGraphicFramePr>
        <p:xfrm>
          <a:off x="7473214" y="4671004"/>
          <a:ext cx="1211046" cy="1214325"/>
        </p:xfrm>
        <a:graphic>
          <a:graphicData uri="http://schemas.openxmlformats.org/drawingml/2006/table">
            <a:tbl>
              <a:tblPr firstRow="1" bandRow="1">
                <a:tableStyleId>{5C22544A-7EE6-4342-B048-85BDC9FD1C3A}</a:tableStyleId>
              </a:tblPr>
              <a:tblGrid>
                <a:gridCol w="403682">
                  <a:extLst>
                    <a:ext uri="{9D8B030D-6E8A-4147-A177-3AD203B41FA5}">
                      <a16:colId xmlns:a16="http://schemas.microsoft.com/office/drawing/2014/main" val="1006749203"/>
                    </a:ext>
                  </a:extLst>
                </a:gridCol>
                <a:gridCol w="403682">
                  <a:extLst>
                    <a:ext uri="{9D8B030D-6E8A-4147-A177-3AD203B41FA5}">
                      <a16:colId xmlns:a16="http://schemas.microsoft.com/office/drawing/2014/main" val="295922100"/>
                    </a:ext>
                  </a:extLst>
                </a:gridCol>
                <a:gridCol w="403682">
                  <a:extLst>
                    <a:ext uri="{9D8B030D-6E8A-4147-A177-3AD203B41FA5}">
                      <a16:colId xmlns:a16="http://schemas.microsoft.com/office/drawing/2014/main" val="3671616825"/>
                    </a:ext>
                  </a:extLst>
                </a:gridCol>
              </a:tblGrid>
              <a:tr h="404775">
                <a:tc>
                  <a:txBody>
                    <a:bodyPr/>
                    <a:lstStyle/>
                    <a:p>
                      <a:pPr algn="ctr"/>
                      <a:r>
                        <a:rPr lang="en-US" sz="900" b="1">
                          <a:solidFill>
                            <a:schemeClr val="tx2"/>
                          </a:solidFill>
                          <a:latin typeface="+mn-lt"/>
                        </a:rPr>
                        <a:t>88%</a:t>
                      </a:r>
                    </a:p>
                  </a:txBody>
                  <a:tcPr marL="0" marR="0" marT="0" marB="91440"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en-US" sz="900" b="1">
                          <a:solidFill>
                            <a:schemeClr val="tx2"/>
                          </a:solidFill>
                          <a:latin typeface="+mn-lt"/>
                        </a:rPr>
                        <a:t>90%</a:t>
                      </a:r>
                    </a:p>
                  </a:txBody>
                  <a:tcPr marL="0" marR="0" marT="0" marB="91440"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en-US" sz="900" b="1">
                          <a:solidFill>
                            <a:schemeClr val="tx2"/>
                          </a:solidFill>
                          <a:latin typeface="+mn-lt"/>
                        </a:rPr>
                        <a:t>91%</a:t>
                      </a:r>
                    </a:p>
                  </a:txBody>
                  <a:tcPr marL="0" marR="0" marT="0" marB="91440"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906599760"/>
                  </a:ext>
                </a:extLst>
              </a:tr>
              <a:tr h="404775">
                <a:tc>
                  <a:txBody>
                    <a:bodyPr/>
                    <a:lstStyle/>
                    <a:p>
                      <a:pPr algn="ctr"/>
                      <a:r>
                        <a:rPr lang="en-US" sz="900" b="1">
                          <a:solidFill>
                            <a:schemeClr val="accent3"/>
                          </a:solidFill>
                          <a:latin typeface="+mn-lt"/>
                        </a:rPr>
                        <a:t>95%</a:t>
                      </a:r>
                    </a:p>
                  </a:txBody>
                  <a:tcPr marL="0" marR="0"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1280160" rtl="0" eaLnBrk="1" latinLnBrk="0" hangingPunct="1"/>
                      <a:r>
                        <a:rPr lang="en-US" sz="900" b="1" kern="1200">
                          <a:solidFill>
                            <a:schemeClr val="tx2"/>
                          </a:solidFill>
                          <a:latin typeface="+mn-lt"/>
                          <a:ea typeface="+mn-ea"/>
                          <a:cs typeface="+mn-cs"/>
                        </a:rPr>
                        <a:t>68%</a:t>
                      </a:r>
                    </a:p>
                  </a:txBody>
                  <a:tcPr marL="0" marR="0"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en-US" sz="900" b="1">
                          <a:solidFill>
                            <a:schemeClr val="tx2"/>
                          </a:solidFill>
                          <a:latin typeface="+mn-lt"/>
                        </a:rPr>
                        <a:t>56%</a:t>
                      </a:r>
                    </a:p>
                  </a:txBody>
                  <a:tcPr marL="0" marR="0" marT="0" marB="91440"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2899041889"/>
                  </a:ext>
                </a:extLst>
              </a:tr>
              <a:tr h="404775">
                <a:tc>
                  <a:txBody>
                    <a:bodyPr/>
                    <a:lstStyle/>
                    <a:p>
                      <a:pPr algn="ctr"/>
                      <a:r>
                        <a:rPr lang="en-US" sz="900" b="1">
                          <a:solidFill>
                            <a:schemeClr val="tx2"/>
                          </a:solidFill>
                          <a:latin typeface="+mn-lt"/>
                        </a:rPr>
                        <a:t>89%</a:t>
                      </a:r>
                    </a:p>
                  </a:txBody>
                  <a:tcPr marL="0" marR="0" marT="0" marB="91440"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en-US" sz="900" b="1">
                          <a:solidFill>
                            <a:schemeClr val="tx2"/>
                          </a:solidFill>
                          <a:latin typeface="+mn-lt"/>
                        </a:rPr>
                        <a:t>89%</a:t>
                      </a:r>
                    </a:p>
                  </a:txBody>
                  <a:tcPr marL="0" marR="0" marT="0" marB="91440"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en-US" sz="900" b="1">
                          <a:solidFill>
                            <a:schemeClr val="tx2"/>
                          </a:solidFill>
                          <a:latin typeface="+mn-lt"/>
                        </a:rPr>
                        <a:t>79%</a:t>
                      </a:r>
                    </a:p>
                  </a:txBody>
                  <a:tcPr marL="0" marR="0" marT="0" marB="91440"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4126680576"/>
                  </a:ext>
                </a:extLst>
              </a:tr>
            </a:tbl>
          </a:graphicData>
        </a:graphic>
      </p:graphicFrame>
      <p:cxnSp>
        <p:nvCxnSpPr>
          <p:cNvPr id="81" name="Straight Arrow Connector 80">
            <a:extLst>
              <a:ext uri="{FF2B5EF4-FFF2-40B4-BE49-F238E27FC236}">
                <a16:creationId xmlns:a16="http://schemas.microsoft.com/office/drawing/2014/main" id="{5EF51B65-1C8F-BC9A-F400-925C835CF891}"/>
              </a:ext>
            </a:extLst>
          </p:cNvPr>
          <p:cNvCxnSpPr>
            <a:cxnSpLocks/>
          </p:cNvCxnSpPr>
          <p:nvPr/>
        </p:nvCxnSpPr>
        <p:spPr>
          <a:xfrm>
            <a:off x="2064777" y="4844739"/>
            <a:ext cx="1376681" cy="0"/>
          </a:xfrm>
          <a:prstGeom prst="straightConnector1">
            <a:avLst/>
          </a:prstGeom>
          <a:ln w="28575">
            <a:tailEnd type="arrow" w="med" len="sm"/>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79F4077D-0084-889D-74C7-8FBEB0D9B0C1}"/>
              </a:ext>
            </a:extLst>
          </p:cNvPr>
          <p:cNvCxnSpPr>
            <a:cxnSpLocks/>
          </p:cNvCxnSpPr>
          <p:nvPr/>
        </p:nvCxnSpPr>
        <p:spPr>
          <a:xfrm flipV="1">
            <a:off x="2553376" y="5730006"/>
            <a:ext cx="888082" cy="12115"/>
          </a:xfrm>
          <a:prstGeom prst="straightConnector1">
            <a:avLst/>
          </a:prstGeom>
          <a:ln w="28575">
            <a:tailEnd type="arrow" w="med" len="sm"/>
          </a:ln>
        </p:spPr>
        <p:style>
          <a:lnRef idx="1">
            <a:schemeClr val="accent1"/>
          </a:lnRef>
          <a:fillRef idx="0">
            <a:schemeClr val="accent1"/>
          </a:fillRef>
          <a:effectRef idx="0">
            <a:schemeClr val="accent1"/>
          </a:effectRef>
          <a:fontRef idx="minor">
            <a:schemeClr val="tx1"/>
          </a:fontRef>
        </p:style>
      </p:cxnSp>
      <p:graphicFrame>
        <p:nvGraphicFramePr>
          <p:cNvPr id="83" name="Table 82">
            <a:extLst>
              <a:ext uri="{FF2B5EF4-FFF2-40B4-BE49-F238E27FC236}">
                <a16:creationId xmlns:a16="http://schemas.microsoft.com/office/drawing/2014/main" id="{47AFE799-309C-37DE-E72C-F193436D2FC1}"/>
              </a:ext>
            </a:extLst>
          </p:cNvPr>
          <p:cNvGraphicFramePr>
            <a:graphicFrameLocks noGrp="1"/>
          </p:cNvGraphicFramePr>
          <p:nvPr>
            <p:extLst>
              <p:ext uri="{D42A27DB-BD31-4B8C-83A1-F6EECF244321}">
                <p14:modId xmlns:p14="http://schemas.microsoft.com/office/powerpoint/2010/main" val="2684676002"/>
              </p:ext>
            </p:extLst>
          </p:nvPr>
        </p:nvGraphicFramePr>
        <p:xfrm>
          <a:off x="9315208" y="4388744"/>
          <a:ext cx="1877022" cy="1726816"/>
        </p:xfrm>
        <a:graphic>
          <a:graphicData uri="http://schemas.openxmlformats.org/drawingml/2006/table">
            <a:tbl>
              <a:tblPr firstRow="1" bandRow="1">
                <a:tableStyleId>{5C22544A-7EE6-4342-B048-85BDC9FD1C3A}</a:tableStyleId>
              </a:tblPr>
              <a:tblGrid>
                <a:gridCol w="625674">
                  <a:extLst>
                    <a:ext uri="{9D8B030D-6E8A-4147-A177-3AD203B41FA5}">
                      <a16:colId xmlns:a16="http://schemas.microsoft.com/office/drawing/2014/main" val="1006749203"/>
                    </a:ext>
                  </a:extLst>
                </a:gridCol>
                <a:gridCol w="625674">
                  <a:extLst>
                    <a:ext uri="{9D8B030D-6E8A-4147-A177-3AD203B41FA5}">
                      <a16:colId xmlns:a16="http://schemas.microsoft.com/office/drawing/2014/main" val="295922100"/>
                    </a:ext>
                  </a:extLst>
                </a:gridCol>
                <a:gridCol w="625674">
                  <a:extLst>
                    <a:ext uri="{9D8B030D-6E8A-4147-A177-3AD203B41FA5}">
                      <a16:colId xmlns:a16="http://schemas.microsoft.com/office/drawing/2014/main" val="3671616825"/>
                    </a:ext>
                  </a:extLst>
                </a:gridCol>
              </a:tblGrid>
              <a:tr h="264583">
                <a:tc>
                  <a:txBody>
                    <a:bodyPr/>
                    <a:lstStyle/>
                    <a:p>
                      <a:pPr algn="ctr"/>
                      <a:r>
                        <a:rPr lang="en-US" sz="1200">
                          <a:solidFill>
                            <a:schemeClr val="accent1"/>
                          </a:solidFill>
                        </a:rPr>
                        <a:t>Rank</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a:solidFill>
                            <a:schemeClr val="accent1"/>
                          </a:solidFill>
                        </a:rPr>
                        <a:t>Model</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a:solidFill>
                            <a:schemeClr val="accent1"/>
                          </a:solidFill>
                        </a:rPr>
                        <a:t>Score</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906599760"/>
                  </a:ext>
                </a:extLst>
              </a:tr>
              <a:tr h="487411">
                <a:tc>
                  <a:txBody>
                    <a:bodyPr/>
                    <a:lstStyle/>
                    <a:p>
                      <a:pPr algn="ctr"/>
                      <a:r>
                        <a:rPr lang="en-US" sz="1400" b="1">
                          <a:solidFill>
                            <a:schemeClr val="accent1">
                              <a:lumMod val="75000"/>
                            </a:schemeClr>
                          </a:solidFill>
                        </a:rPr>
                        <a:t>1</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1280160" rtl="0" eaLnBrk="1" latinLnBrk="0" hangingPunct="1"/>
                      <a:endParaRPr lang="en-US" sz="1400" b="1" kern="1200">
                        <a:solidFill>
                          <a:schemeClr val="accent1">
                            <a:lumMod val="75000"/>
                          </a:schemeClr>
                        </a:solidFill>
                        <a:latin typeface="+mn-lt"/>
                        <a:ea typeface="+mn-ea"/>
                        <a:cs typeface="+mn-cs"/>
                      </a:endParaRPr>
                    </a:p>
                  </a:txBody>
                  <a:tcPr marL="0" marR="0" marT="0"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400" b="1">
                          <a:solidFill>
                            <a:schemeClr val="accent1">
                              <a:lumMod val="75000"/>
                            </a:schemeClr>
                          </a:solidFill>
                        </a:rPr>
                        <a:t>95%</a:t>
                      </a:r>
                    </a:p>
                  </a:txBody>
                  <a:tcPr marL="0" marR="0" marT="0" marB="0" anchor="ctr">
                    <a:lnL w="28575" cap="flat" cmpd="sng" algn="ctr">
                      <a:solidFill>
                        <a:schemeClr val="bg1">
                          <a:lumMod val="9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899041889"/>
                  </a:ext>
                </a:extLst>
              </a:tr>
              <a:tr h="487411">
                <a:tc>
                  <a:txBody>
                    <a:bodyPr/>
                    <a:lstStyle/>
                    <a:p>
                      <a:pPr algn="ctr"/>
                      <a:r>
                        <a:rPr lang="en-US" sz="1400" b="1">
                          <a:solidFill>
                            <a:schemeClr val="bg1">
                              <a:lumMod val="50000"/>
                            </a:schemeClr>
                          </a:solidFill>
                        </a:rPr>
                        <a:t>2</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1400" b="1">
                        <a:solidFill>
                          <a:schemeClr val="bg1">
                            <a:lumMod val="50000"/>
                          </a:schemeClr>
                        </a:solidFill>
                      </a:endParaRP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400" b="1">
                          <a:solidFill>
                            <a:schemeClr val="bg1">
                              <a:lumMod val="50000"/>
                            </a:schemeClr>
                          </a:solidFill>
                        </a:rPr>
                        <a:t>76%</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126680576"/>
                  </a:ext>
                </a:extLst>
              </a:tr>
              <a:tr h="487411">
                <a:tc>
                  <a:txBody>
                    <a:bodyPr/>
                    <a:lstStyle/>
                    <a:p>
                      <a:pPr algn="ctr"/>
                      <a:r>
                        <a:rPr lang="en-US" sz="1400" b="1">
                          <a:solidFill>
                            <a:schemeClr val="bg1">
                              <a:lumMod val="50000"/>
                            </a:schemeClr>
                          </a:solidFill>
                        </a:rPr>
                        <a:t>3</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1400" b="1">
                        <a:solidFill>
                          <a:schemeClr val="bg1">
                            <a:lumMod val="50000"/>
                          </a:schemeClr>
                        </a:solidFill>
                      </a:endParaRP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400" b="1">
                          <a:solidFill>
                            <a:schemeClr val="bg1">
                              <a:lumMod val="50000"/>
                            </a:schemeClr>
                          </a:solidFill>
                        </a:rPr>
                        <a:t>53%</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068189788"/>
                  </a:ext>
                </a:extLst>
              </a:tr>
            </a:tbl>
          </a:graphicData>
        </a:graphic>
      </p:graphicFrame>
      <p:sp>
        <p:nvSpPr>
          <p:cNvPr id="84" name="Rectangle 83">
            <a:extLst>
              <a:ext uri="{FF2B5EF4-FFF2-40B4-BE49-F238E27FC236}">
                <a16:creationId xmlns:a16="http://schemas.microsoft.com/office/drawing/2014/main" id="{D3D18DE2-938A-20F1-B3B6-94F48BED9187}"/>
              </a:ext>
            </a:extLst>
          </p:cNvPr>
          <p:cNvSpPr/>
          <p:nvPr/>
        </p:nvSpPr>
        <p:spPr>
          <a:xfrm>
            <a:off x="7466471" y="5063524"/>
            <a:ext cx="424275" cy="428625"/>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accent3"/>
              </a:solidFill>
              <a:effectLst/>
              <a:uLnTx/>
              <a:uFillTx/>
              <a:latin typeface="Segoe UI"/>
              <a:ea typeface="+mn-ea"/>
              <a:cs typeface="+mn-cs"/>
            </a:endParaRPr>
          </a:p>
        </p:txBody>
      </p:sp>
      <p:cxnSp>
        <p:nvCxnSpPr>
          <p:cNvPr id="85" name="Straight Arrow Connector 84">
            <a:extLst>
              <a:ext uri="{FF2B5EF4-FFF2-40B4-BE49-F238E27FC236}">
                <a16:creationId xmlns:a16="http://schemas.microsoft.com/office/drawing/2014/main" id="{025F9282-2A6C-D72C-6C4E-A08D92CEE229}"/>
              </a:ext>
            </a:extLst>
          </p:cNvPr>
          <p:cNvCxnSpPr>
            <a:cxnSpLocks/>
          </p:cNvCxnSpPr>
          <p:nvPr/>
        </p:nvCxnSpPr>
        <p:spPr>
          <a:xfrm>
            <a:off x="7929574" y="5259785"/>
            <a:ext cx="1394848" cy="0"/>
          </a:xfrm>
          <a:prstGeom prst="straightConnector1">
            <a:avLst/>
          </a:prstGeom>
          <a:ln w="19050">
            <a:tailEnd type="arrow" w="med" len="sm"/>
          </a:ln>
        </p:spPr>
        <p:style>
          <a:lnRef idx="1">
            <a:schemeClr val="accent1"/>
          </a:lnRef>
          <a:fillRef idx="0">
            <a:schemeClr val="accent1"/>
          </a:fillRef>
          <a:effectRef idx="0">
            <a:schemeClr val="accent1"/>
          </a:effectRef>
          <a:fontRef idx="minor">
            <a:schemeClr val="tx1"/>
          </a:fontRef>
        </p:style>
      </p:cxnSp>
      <p:sp>
        <p:nvSpPr>
          <p:cNvPr id="86" name="Rectangle: Rounded Corners 85">
            <a:extLst>
              <a:ext uri="{FF2B5EF4-FFF2-40B4-BE49-F238E27FC236}">
                <a16:creationId xmlns:a16="http://schemas.microsoft.com/office/drawing/2014/main" id="{DAA76687-C35F-FB70-6FBF-BBF1A04ABB58}"/>
              </a:ext>
            </a:extLst>
          </p:cNvPr>
          <p:cNvSpPr/>
          <p:nvPr/>
        </p:nvSpPr>
        <p:spPr>
          <a:xfrm>
            <a:off x="9315382" y="4647229"/>
            <a:ext cx="1876425" cy="490814"/>
          </a:xfrm>
          <a:prstGeom prst="roundRect">
            <a:avLst>
              <a:gd name="adj" fmla="val 0"/>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7" name="Beaker_F196" title="Icon of a scientific flask with liquid in it">
            <a:extLst>
              <a:ext uri="{FF2B5EF4-FFF2-40B4-BE49-F238E27FC236}">
                <a16:creationId xmlns:a16="http://schemas.microsoft.com/office/drawing/2014/main" id="{1929028E-8891-6AE8-D16A-D46E87F2F19C}"/>
              </a:ext>
            </a:extLst>
          </p:cNvPr>
          <p:cNvSpPr>
            <a:spLocks noChangeAspect="1" noEditPoints="1"/>
          </p:cNvSpPr>
          <p:nvPr/>
        </p:nvSpPr>
        <p:spPr bwMode="auto">
          <a:xfrm>
            <a:off x="10150253" y="4759773"/>
            <a:ext cx="228491" cy="264007"/>
          </a:xfrm>
          <a:custGeom>
            <a:avLst/>
            <a:gdLst>
              <a:gd name="T0" fmla="*/ 2433 w 3250"/>
              <a:gd name="T1" fmla="*/ 2127 h 3754"/>
              <a:gd name="T2" fmla="*/ 1894 w 3250"/>
              <a:gd name="T3" fmla="*/ 2002 h 3754"/>
              <a:gd name="T4" fmla="*/ 1355 w 3250"/>
              <a:gd name="T5" fmla="*/ 2252 h 3754"/>
              <a:gd name="T6" fmla="*/ 817 w 3250"/>
              <a:gd name="T7" fmla="*/ 2127 h 3754"/>
              <a:gd name="T8" fmla="*/ 874 w 3250"/>
              <a:gd name="T9" fmla="*/ 0 h 3754"/>
              <a:gd name="T10" fmla="*/ 1249 w 3250"/>
              <a:gd name="T11" fmla="*/ 0 h 3754"/>
              <a:gd name="T12" fmla="*/ 1249 w 3250"/>
              <a:gd name="T13" fmla="*/ 1306 h 3754"/>
              <a:gd name="T14" fmla="*/ 1213 w 3250"/>
              <a:gd name="T15" fmla="*/ 1437 h 3754"/>
              <a:gd name="T16" fmla="*/ 100 w 3250"/>
              <a:gd name="T17" fmla="*/ 3375 h 3754"/>
              <a:gd name="T18" fmla="*/ 315 w 3250"/>
              <a:gd name="T19" fmla="*/ 3754 h 3754"/>
              <a:gd name="T20" fmla="*/ 2936 w 3250"/>
              <a:gd name="T21" fmla="*/ 3754 h 3754"/>
              <a:gd name="T22" fmla="*/ 3150 w 3250"/>
              <a:gd name="T23" fmla="*/ 3376 h 3754"/>
              <a:gd name="T24" fmla="*/ 2037 w 3250"/>
              <a:gd name="T25" fmla="*/ 1437 h 3754"/>
              <a:gd name="T26" fmla="*/ 2000 w 3250"/>
              <a:gd name="T27" fmla="*/ 1306 h 3754"/>
              <a:gd name="T28" fmla="*/ 2000 w 3250"/>
              <a:gd name="T29" fmla="*/ 0 h 3754"/>
              <a:gd name="T30" fmla="*/ 2376 w 3250"/>
              <a:gd name="T31" fmla="*/ 0 h 3754"/>
              <a:gd name="T32" fmla="*/ 874 w 3250"/>
              <a:gd name="T33" fmla="*/ 3254 h 3754"/>
              <a:gd name="T34" fmla="*/ 1124 w 3250"/>
              <a:gd name="T35" fmla="*/ 3254 h 3754"/>
              <a:gd name="T36" fmla="*/ 1375 w 3250"/>
              <a:gd name="T37" fmla="*/ 2905 h 3754"/>
              <a:gd name="T38" fmla="*/ 1625 w 3250"/>
              <a:gd name="T39" fmla="*/ 2905 h 3754"/>
              <a:gd name="T40" fmla="*/ 874 w 3250"/>
              <a:gd name="T41" fmla="*/ 2601 h 3754"/>
              <a:gd name="T42" fmla="*/ 1124 w 3250"/>
              <a:gd name="T43" fmla="*/ 2601 h 3754"/>
              <a:gd name="T44" fmla="*/ 1875 w 3250"/>
              <a:gd name="T45" fmla="*/ 2655 h 3754"/>
              <a:gd name="T46" fmla="*/ 2125 w 3250"/>
              <a:gd name="T47" fmla="*/ 2655 h 3754"/>
              <a:gd name="T48" fmla="*/ 2376 w 3250"/>
              <a:gd name="T49" fmla="*/ 3254 h 3754"/>
              <a:gd name="T50" fmla="*/ 2626 w 3250"/>
              <a:gd name="T51" fmla="*/ 3254 h 3754"/>
              <a:gd name="T52" fmla="*/ 1625 w 3250"/>
              <a:gd name="T53" fmla="*/ 3375 h 3754"/>
              <a:gd name="T54" fmla="*/ 1875 w 3250"/>
              <a:gd name="T55" fmla="*/ 3375 h 3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50" h="3754">
                <a:moveTo>
                  <a:pt x="2433" y="2127"/>
                </a:moveTo>
                <a:cubicBezTo>
                  <a:pt x="2433" y="2127"/>
                  <a:pt x="2164" y="2002"/>
                  <a:pt x="1894" y="2002"/>
                </a:cubicBezTo>
                <a:cubicBezTo>
                  <a:pt x="1625" y="2002"/>
                  <a:pt x="1625" y="2252"/>
                  <a:pt x="1355" y="2252"/>
                </a:cubicBezTo>
                <a:cubicBezTo>
                  <a:pt x="1086" y="2252"/>
                  <a:pt x="817" y="2127"/>
                  <a:pt x="817" y="2127"/>
                </a:cubicBezTo>
                <a:moveTo>
                  <a:pt x="874" y="0"/>
                </a:moveTo>
                <a:cubicBezTo>
                  <a:pt x="1249" y="0"/>
                  <a:pt x="1249" y="0"/>
                  <a:pt x="1249" y="0"/>
                </a:cubicBezTo>
                <a:cubicBezTo>
                  <a:pt x="1249" y="1306"/>
                  <a:pt x="1249" y="1306"/>
                  <a:pt x="1249" y="1306"/>
                </a:cubicBezTo>
                <a:cubicBezTo>
                  <a:pt x="1249" y="1352"/>
                  <a:pt x="1237" y="1397"/>
                  <a:pt x="1213" y="1437"/>
                </a:cubicBezTo>
                <a:cubicBezTo>
                  <a:pt x="100" y="3375"/>
                  <a:pt x="100" y="3375"/>
                  <a:pt x="100" y="3375"/>
                </a:cubicBezTo>
                <a:cubicBezTo>
                  <a:pt x="0" y="3542"/>
                  <a:pt x="120" y="3754"/>
                  <a:pt x="315" y="3754"/>
                </a:cubicBezTo>
                <a:cubicBezTo>
                  <a:pt x="2936" y="3754"/>
                  <a:pt x="2936" y="3754"/>
                  <a:pt x="2936" y="3754"/>
                </a:cubicBezTo>
                <a:cubicBezTo>
                  <a:pt x="3130" y="3754"/>
                  <a:pt x="3250" y="3543"/>
                  <a:pt x="3150" y="3376"/>
                </a:cubicBezTo>
                <a:cubicBezTo>
                  <a:pt x="2037" y="1437"/>
                  <a:pt x="2037" y="1437"/>
                  <a:pt x="2037" y="1437"/>
                </a:cubicBezTo>
                <a:cubicBezTo>
                  <a:pt x="2013" y="1397"/>
                  <a:pt x="2000" y="1352"/>
                  <a:pt x="2000" y="1306"/>
                </a:cubicBezTo>
                <a:cubicBezTo>
                  <a:pt x="2000" y="0"/>
                  <a:pt x="2000" y="0"/>
                  <a:pt x="2000" y="0"/>
                </a:cubicBezTo>
                <a:cubicBezTo>
                  <a:pt x="2376" y="0"/>
                  <a:pt x="2376" y="0"/>
                  <a:pt x="2376" y="0"/>
                </a:cubicBezTo>
                <a:moveTo>
                  <a:pt x="874" y="3254"/>
                </a:moveTo>
                <a:cubicBezTo>
                  <a:pt x="1124" y="3254"/>
                  <a:pt x="1124" y="3254"/>
                  <a:pt x="1124" y="3254"/>
                </a:cubicBezTo>
                <a:moveTo>
                  <a:pt x="1375" y="2905"/>
                </a:moveTo>
                <a:cubicBezTo>
                  <a:pt x="1625" y="2905"/>
                  <a:pt x="1625" y="2905"/>
                  <a:pt x="1625" y="2905"/>
                </a:cubicBezTo>
                <a:moveTo>
                  <a:pt x="874" y="2601"/>
                </a:moveTo>
                <a:cubicBezTo>
                  <a:pt x="1124" y="2601"/>
                  <a:pt x="1124" y="2601"/>
                  <a:pt x="1124" y="2601"/>
                </a:cubicBezTo>
                <a:moveTo>
                  <a:pt x="1875" y="2655"/>
                </a:moveTo>
                <a:cubicBezTo>
                  <a:pt x="2125" y="2655"/>
                  <a:pt x="2125" y="2655"/>
                  <a:pt x="2125" y="2655"/>
                </a:cubicBezTo>
                <a:moveTo>
                  <a:pt x="2376" y="3254"/>
                </a:moveTo>
                <a:cubicBezTo>
                  <a:pt x="2626" y="3254"/>
                  <a:pt x="2626" y="3254"/>
                  <a:pt x="2626" y="3254"/>
                </a:cubicBezTo>
                <a:moveTo>
                  <a:pt x="1625" y="3375"/>
                </a:moveTo>
                <a:cubicBezTo>
                  <a:pt x="1875" y="3375"/>
                  <a:pt x="1875" y="3375"/>
                  <a:pt x="1875" y="3375"/>
                </a:cubicBezTo>
              </a:path>
            </a:pathLst>
          </a:custGeom>
          <a:noFill/>
          <a:ln w="15875"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88" name="Beaker_F196" title="Icon of a scientific flask with liquid in it">
            <a:extLst>
              <a:ext uri="{FF2B5EF4-FFF2-40B4-BE49-F238E27FC236}">
                <a16:creationId xmlns:a16="http://schemas.microsoft.com/office/drawing/2014/main" id="{6F2BA8B4-047A-C8AD-5F0F-FFED9649D54E}"/>
              </a:ext>
            </a:extLst>
          </p:cNvPr>
          <p:cNvSpPr>
            <a:spLocks noChangeAspect="1" noEditPoints="1"/>
          </p:cNvSpPr>
          <p:nvPr/>
        </p:nvSpPr>
        <p:spPr bwMode="auto">
          <a:xfrm>
            <a:off x="10150253" y="5247453"/>
            <a:ext cx="228491" cy="264007"/>
          </a:xfrm>
          <a:custGeom>
            <a:avLst/>
            <a:gdLst>
              <a:gd name="T0" fmla="*/ 2433 w 3250"/>
              <a:gd name="T1" fmla="*/ 2127 h 3754"/>
              <a:gd name="T2" fmla="*/ 1894 w 3250"/>
              <a:gd name="T3" fmla="*/ 2002 h 3754"/>
              <a:gd name="T4" fmla="*/ 1355 w 3250"/>
              <a:gd name="T5" fmla="*/ 2252 h 3754"/>
              <a:gd name="T6" fmla="*/ 817 w 3250"/>
              <a:gd name="T7" fmla="*/ 2127 h 3754"/>
              <a:gd name="T8" fmla="*/ 874 w 3250"/>
              <a:gd name="T9" fmla="*/ 0 h 3754"/>
              <a:gd name="T10" fmla="*/ 1249 w 3250"/>
              <a:gd name="T11" fmla="*/ 0 h 3754"/>
              <a:gd name="T12" fmla="*/ 1249 w 3250"/>
              <a:gd name="T13" fmla="*/ 1306 h 3754"/>
              <a:gd name="T14" fmla="*/ 1213 w 3250"/>
              <a:gd name="T15" fmla="*/ 1437 h 3754"/>
              <a:gd name="T16" fmla="*/ 100 w 3250"/>
              <a:gd name="T17" fmla="*/ 3375 h 3754"/>
              <a:gd name="T18" fmla="*/ 315 w 3250"/>
              <a:gd name="T19" fmla="*/ 3754 h 3754"/>
              <a:gd name="T20" fmla="*/ 2936 w 3250"/>
              <a:gd name="T21" fmla="*/ 3754 h 3754"/>
              <a:gd name="T22" fmla="*/ 3150 w 3250"/>
              <a:gd name="T23" fmla="*/ 3376 h 3754"/>
              <a:gd name="T24" fmla="*/ 2037 w 3250"/>
              <a:gd name="T25" fmla="*/ 1437 h 3754"/>
              <a:gd name="T26" fmla="*/ 2000 w 3250"/>
              <a:gd name="T27" fmla="*/ 1306 h 3754"/>
              <a:gd name="T28" fmla="*/ 2000 w 3250"/>
              <a:gd name="T29" fmla="*/ 0 h 3754"/>
              <a:gd name="T30" fmla="*/ 2376 w 3250"/>
              <a:gd name="T31" fmla="*/ 0 h 3754"/>
              <a:gd name="T32" fmla="*/ 874 w 3250"/>
              <a:gd name="T33" fmla="*/ 3254 h 3754"/>
              <a:gd name="T34" fmla="*/ 1124 w 3250"/>
              <a:gd name="T35" fmla="*/ 3254 h 3754"/>
              <a:gd name="T36" fmla="*/ 1375 w 3250"/>
              <a:gd name="T37" fmla="*/ 2905 h 3754"/>
              <a:gd name="T38" fmla="*/ 1625 w 3250"/>
              <a:gd name="T39" fmla="*/ 2905 h 3754"/>
              <a:gd name="T40" fmla="*/ 874 w 3250"/>
              <a:gd name="T41" fmla="*/ 2601 h 3754"/>
              <a:gd name="T42" fmla="*/ 1124 w 3250"/>
              <a:gd name="T43" fmla="*/ 2601 h 3754"/>
              <a:gd name="T44" fmla="*/ 1875 w 3250"/>
              <a:gd name="T45" fmla="*/ 2655 h 3754"/>
              <a:gd name="T46" fmla="*/ 2125 w 3250"/>
              <a:gd name="T47" fmla="*/ 2655 h 3754"/>
              <a:gd name="T48" fmla="*/ 2376 w 3250"/>
              <a:gd name="T49" fmla="*/ 3254 h 3754"/>
              <a:gd name="T50" fmla="*/ 2626 w 3250"/>
              <a:gd name="T51" fmla="*/ 3254 h 3754"/>
              <a:gd name="T52" fmla="*/ 1625 w 3250"/>
              <a:gd name="T53" fmla="*/ 3375 h 3754"/>
              <a:gd name="T54" fmla="*/ 1875 w 3250"/>
              <a:gd name="T55" fmla="*/ 3375 h 3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50" h="3754">
                <a:moveTo>
                  <a:pt x="2433" y="2127"/>
                </a:moveTo>
                <a:cubicBezTo>
                  <a:pt x="2433" y="2127"/>
                  <a:pt x="2164" y="2002"/>
                  <a:pt x="1894" y="2002"/>
                </a:cubicBezTo>
                <a:cubicBezTo>
                  <a:pt x="1625" y="2002"/>
                  <a:pt x="1625" y="2252"/>
                  <a:pt x="1355" y="2252"/>
                </a:cubicBezTo>
                <a:cubicBezTo>
                  <a:pt x="1086" y="2252"/>
                  <a:pt x="817" y="2127"/>
                  <a:pt x="817" y="2127"/>
                </a:cubicBezTo>
                <a:moveTo>
                  <a:pt x="874" y="0"/>
                </a:moveTo>
                <a:cubicBezTo>
                  <a:pt x="1249" y="0"/>
                  <a:pt x="1249" y="0"/>
                  <a:pt x="1249" y="0"/>
                </a:cubicBezTo>
                <a:cubicBezTo>
                  <a:pt x="1249" y="1306"/>
                  <a:pt x="1249" y="1306"/>
                  <a:pt x="1249" y="1306"/>
                </a:cubicBezTo>
                <a:cubicBezTo>
                  <a:pt x="1249" y="1352"/>
                  <a:pt x="1237" y="1397"/>
                  <a:pt x="1213" y="1437"/>
                </a:cubicBezTo>
                <a:cubicBezTo>
                  <a:pt x="100" y="3375"/>
                  <a:pt x="100" y="3375"/>
                  <a:pt x="100" y="3375"/>
                </a:cubicBezTo>
                <a:cubicBezTo>
                  <a:pt x="0" y="3542"/>
                  <a:pt x="120" y="3754"/>
                  <a:pt x="315" y="3754"/>
                </a:cubicBezTo>
                <a:cubicBezTo>
                  <a:pt x="2936" y="3754"/>
                  <a:pt x="2936" y="3754"/>
                  <a:pt x="2936" y="3754"/>
                </a:cubicBezTo>
                <a:cubicBezTo>
                  <a:pt x="3130" y="3754"/>
                  <a:pt x="3250" y="3543"/>
                  <a:pt x="3150" y="3376"/>
                </a:cubicBezTo>
                <a:cubicBezTo>
                  <a:pt x="2037" y="1437"/>
                  <a:pt x="2037" y="1437"/>
                  <a:pt x="2037" y="1437"/>
                </a:cubicBezTo>
                <a:cubicBezTo>
                  <a:pt x="2013" y="1397"/>
                  <a:pt x="2000" y="1352"/>
                  <a:pt x="2000" y="1306"/>
                </a:cubicBezTo>
                <a:cubicBezTo>
                  <a:pt x="2000" y="0"/>
                  <a:pt x="2000" y="0"/>
                  <a:pt x="2000" y="0"/>
                </a:cubicBezTo>
                <a:cubicBezTo>
                  <a:pt x="2376" y="0"/>
                  <a:pt x="2376" y="0"/>
                  <a:pt x="2376" y="0"/>
                </a:cubicBezTo>
                <a:moveTo>
                  <a:pt x="874" y="3254"/>
                </a:moveTo>
                <a:cubicBezTo>
                  <a:pt x="1124" y="3254"/>
                  <a:pt x="1124" y="3254"/>
                  <a:pt x="1124" y="3254"/>
                </a:cubicBezTo>
                <a:moveTo>
                  <a:pt x="1375" y="2905"/>
                </a:moveTo>
                <a:cubicBezTo>
                  <a:pt x="1625" y="2905"/>
                  <a:pt x="1625" y="2905"/>
                  <a:pt x="1625" y="2905"/>
                </a:cubicBezTo>
                <a:moveTo>
                  <a:pt x="874" y="2601"/>
                </a:moveTo>
                <a:cubicBezTo>
                  <a:pt x="1124" y="2601"/>
                  <a:pt x="1124" y="2601"/>
                  <a:pt x="1124" y="2601"/>
                </a:cubicBezTo>
                <a:moveTo>
                  <a:pt x="1875" y="2655"/>
                </a:moveTo>
                <a:cubicBezTo>
                  <a:pt x="2125" y="2655"/>
                  <a:pt x="2125" y="2655"/>
                  <a:pt x="2125" y="2655"/>
                </a:cubicBezTo>
                <a:moveTo>
                  <a:pt x="2376" y="3254"/>
                </a:moveTo>
                <a:cubicBezTo>
                  <a:pt x="2626" y="3254"/>
                  <a:pt x="2626" y="3254"/>
                  <a:pt x="2626" y="3254"/>
                </a:cubicBezTo>
                <a:moveTo>
                  <a:pt x="1625" y="3375"/>
                </a:moveTo>
                <a:cubicBezTo>
                  <a:pt x="1875" y="3375"/>
                  <a:pt x="1875" y="3375"/>
                  <a:pt x="1875" y="3375"/>
                </a:cubicBezTo>
              </a:path>
            </a:pathLst>
          </a:custGeom>
          <a:noFill/>
          <a:ln w="15875" cap="flat">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89" name="Beaker_F196" title="Icon of a scientific flask with liquid in it">
            <a:extLst>
              <a:ext uri="{FF2B5EF4-FFF2-40B4-BE49-F238E27FC236}">
                <a16:creationId xmlns:a16="http://schemas.microsoft.com/office/drawing/2014/main" id="{713E9A07-CE5E-E2EE-0E11-5E94AA839504}"/>
              </a:ext>
            </a:extLst>
          </p:cNvPr>
          <p:cNvSpPr>
            <a:spLocks noChangeAspect="1" noEditPoints="1"/>
          </p:cNvSpPr>
          <p:nvPr/>
        </p:nvSpPr>
        <p:spPr bwMode="auto">
          <a:xfrm>
            <a:off x="10150253" y="5735133"/>
            <a:ext cx="228491" cy="264007"/>
          </a:xfrm>
          <a:custGeom>
            <a:avLst/>
            <a:gdLst>
              <a:gd name="T0" fmla="*/ 2433 w 3250"/>
              <a:gd name="T1" fmla="*/ 2127 h 3754"/>
              <a:gd name="T2" fmla="*/ 1894 w 3250"/>
              <a:gd name="T3" fmla="*/ 2002 h 3754"/>
              <a:gd name="T4" fmla="*/ 1355 w 3250"/>
              <a:gd name="T5" fmla="*/ 2252 h 3754"/>
              <a:gd name="T6" fmla="*/ 817 w 3250"/>
              <a:gd name="T7" fmla="*/ 2127 h 3754"/>
              <a:gd name="T8" fmla="*/ 874 w 3250"/>
              <a:gd name="T9" fmla="*/ 0 h 3754"/>
              <a:gd name="T10" fmla="*/ 1249 w 3250"/>
              <a:gd name="T11" fmla="*/ 0 h 3754"/>
              <a:gd name="T12" fmla="*/ 1249 w 3250"/>
              <a:gd name="T13" fmla="*/ 1306 h 3754"/>
              <a:gd name="T14" fmla="*/ 1213 w 3250"/>
              <a:gd name="T15" fmla="*/ 1437 h 3754"/>
              <a:gd name="T16" fmla="*/ 100 w 3250"/>
              <a:gd name="T17" fmla="*/ 3375 h 3754"/>
              <a:gd name="T18" fmla="*/ 315 w 3250"/>
              <a:gd name="T19" fmla="*/ 3754 h 3754"/>
              <a:gd name="T20" fmla="*/ 2936 w 3250"/>
              <a:gd name="T21" fmla="*/ 3754 h 3754"/>
              <a:gd name="T22" fmla="*/ 3150 w 3250"/>
              <a:gd name="T23" fmla="*/ 3376 h 3754"/>
              <a:gd name="T24" fmla="*/ 2037 w 3250"/>
              <a:gd name="T25" fmla="*/ 1437 h 3754"/>
              <a:gd name="T26" fmla="*/ 2000 w 3250"/>
              <a:gd name="T27" fmla="*/ 1306 h 3754"/>
              <a:gd name="T28" fmla="*/ 2000 w 3250"/>
              <a:gd name="T29" fmla="*/ 0 h 3754"/>
              <a:gd name="T30" fmla="*/ 2376 w 3250"/>
              <a:gd name="T31" fmla="*/ 0 h 3754"/>
              <a:gd name="T32" fmla="*/ 874 w 3250"/>
              <a:gd name="T33" fmla="*/ 3254 h 3754"/>
              <a:gd name="T34" fmla="*/ 1124 w 3250"/>
              <a:gd name="T35" fmla="*/ 3254 h 3754"/>
              <a:gd name="T36" fmla="*/ 1375 w 3250"/>
              <a:gd name="T37" fmla="*/ 2905 h 3754"/>
              <a:gd name="T38" fmla="*/ 1625 w 3250"/>
              <a:gd name="T39" fmla="*/ 2905 h 3754"/>
              <a:gd name="T40" fmla="*/ 874 w 3250"/>
              <a:gd name="T41" fmla="*/ 2601 h 3754"/>
              <a:gd name="T42" fmla="*/ 1124 w 3250"/>
              <a:gd name="T43" fmla="*/ 2601 h 3754"/>
              <a:gd name="T44" fmla="*/ 1875 w 3250"/>
              <a:gd name="T45" fmla="*/ 2655 h 3754"/>
              <a:gd name="T46" fmla="*/ 2125 w 3250"/>
              <a:gd name="T47" fmla="*/ 2655 h 3754"/>
              <a:gd name="T48" fmla="*/ 2376 w 3250"/>
              <a:gd name="T49" fmla="*/ 3254 h 3754"/>
              <a:gd name="T50" fmla="*/ 2626 w 3250"/>
              <a:gd name="T51" fmla="*/ 3254 h 3754"/>
              <a:gd name="T52" fmla="*/ 1625 w 3250"/>
              <a:gd name="T53" fmla="*/ 3375 h 3754"/>
              <a:gd name="T54" fmla="*/ 1875 w 3250"/>
              <a:gd name="T55" fmla="*/ 3375 h 3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50" h="3754">
                <a:moveTo>
                  <a:pt x="2433" y="2127"/>
                </a:moveTo>
                <a:cubicBezTo>
                  <a:pt x="2433" y="2127"/>
                  <a:pt x="2164" y="2002"/>
                  <a:pt x="1894" y="2002"/>
                </a:cubicBezTo>
                <a:cubicBezTo>
                  <a:pt x="1625" y="2002"/>
                  <a:pt x="1625" y="2252"/>
                  <a:pt x="1355" y="2252"/>
                </a:cubicBezTo>
                <a:cubicBezTo>
                  <a:pt x="1086" y="2252"/>
                  <a:pt x="817" y="2127"/>
                  <a:pt x="817" y="2127"/>
                </a:cubicBezTo>
                <a:moveTo>
                  <a:pt x="874" y="0"/>
                </a:moveTo>
                <a:cubicBezTo>
                  <a:pt x="1249" y="0"/>
                  <a:pt x="1249" y="0"/>
                  <a:pt x="1249" y="0"/>
                </a:cubicBezTo>
                <a:cubicBezTo>
                  <a:pt x="1249" y="1306"/>
                  <a:pt x="1249" y="1306"/>
                  <a:pt x="1249" y="1306"/>
                </a:cubicBezTo>
                <a:cubicBezTo>
                  <a:pt x="1249" y="1352"/>
                  <a:pt x="1237" y="1397"/>
                  <a:pt x="1213" y="1437"/>
                </a:cubicBezTo>
                <a:cubicBezTo>
                  <a:pt x="100" y="3375"/>
                  <a:pt x="100" y="3375"/>
                  <a:pt x="100" y="3375"/>
                </a:cubicBezTo>
                <a:cubicBezTo>
                  <a:pt x="0" y="3542"/>
                  <a:pt x="120" y="3754"/>
                  <a:pt x="315" y="3754"/>
                </a:cubicBezTo>
                <a:cubicBezTo>
                  <a:pt x="2936" y="3754"/>
                  <a:pt x="2936" y="3754"/>
                  <a:pt x="2936" y="3754"/>
                </a:cubicBezTo>
                <a:cubicBezTo>
                  <a:pt x="3130" y="3754"/>
                  <a:pt x="3250" y="3543"/>
                  <a:pt x="3150" y="3376"/>
                </a:cubicBezTo>
                <a:cubicBezTo>
                  <a:pt x="2037" y="1437"/>
                  <a:pt x="2037" y="1437"/>
                  <a:pt x="2037" y="1437"/>
                </a:cubicBezTo>
                <a:cubicBezTo>
                  <a:pt x="2013" y="1397"/>
                  <a:pt x="2000" y="1352"/>
                  <a:pt x="2000" y="1306"/>
                </a:cubicBezTo>
                <a:cubicBezTo>
                  <a:pt x="2000" y="0"/>
                  <a:pt x="2000" y="0"/>
                  <a:pt x="2000" y="0"/>
                </a:cubicBezTo>
                <a:cubicBezTo>
                  <a:pt x="2376" y="0"/>
                  <a:pt x="2376" y="0"/>
                  <a:pt x="2376" y="0"/>
                </a:cubicBezTo>
                <a:moveTo>
                  <a:pt x="874" y="3254"/>
                </a:moveTo>
                <a:cubicBezTo>
                  <a:pt x="1124" y="3254"/>
                  <a:pt x="1124" y="3254"/>
                  <a:pt x="1124" y="3254"/>
                </a:cubicBezTo>
                <a:moveTo>
                  <a:pt x="1375" y="2905"/>
                </a:moveTo>
                <a:cubicBezTo>
                  <a:pt x="1625" y="2905"/>
                  <a:pt x="1625" y="2905"/>
                  <a:pt x="1625" y="2905"/>
                </a:cubicBezTo>
                <a:moveTo>
                  <a:pt x="874" y="2601"/>
                </a:moveTo>
                <a:cubicBezTo>
                  <a:pt x="1124" y="2601"/>
                  <a:pt x="1124" y="2601"/>
                  <a:pt x="1124" y="2601"/>
                </a:cubicBezTo>
                <a:moveTo>
                  <a:pt x="1875" y="2655"/>
                </a:moveTo>
                <a:cubicBezTo>
                  <a:pt x="2125" y="2655"/>
                  <a:pt x="2125" y="2655"/>
                  <a:pt x="2125" y="2655"/>
                </a:cubicBezTo>
                <a:moveTo>
                  <a:pt x="2376" y="3254"/>
                </a:moveTo>
                <a:cubicBezTo>
                  <a:pt x="2626" y="3254"/>
                  <a:pt x="2626" y="3254"/>
                  <a:pt x="2626" y="3254"/>
                </a:cubicBezTo>
                <a:moveTo>
                  <a:pt x="1625" y="3375"/>
                </a:moveTo>
                <a:cubicBezTo>
                  <a:pt x="1875" y="3375"/>
                  <a:pt x="1875" y="3375"/>
                  <a:pt x="1875" y="3375"/>
                </a:cubicBezTo>
              </a:path>
            </a:pathLst>
          </a:custGeom>
          <a:noFill/>
          <a:ln w="15875" cap="flat">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grpSp>
        <p:nvGrpSpPr>
          <p:cNvPr id="90" name="Group 89">
            <a:extLst>
              <a:ext uri="{FF2B5EF4-FFF2-40B4-BE49-F238E27FC236}">
                <a16:creationId xmlns:a16="http://schemas.microsoft.com/office/drawing/2014/main" id="{DC70BD69-16F9-B4F0-A078-429E42F931F3}"/>
              </a:ext>
            </a:extLst>
          </p:cNvPr>
          <p:cNvGrpSpPr/>
          <p:nvPr/>
        </p:nvGrpSpPr>
        <p:grpSpPr>
          <a:xfrm>
            <a:off x="777241" y="3746712"/>
            <a:ext cx="365518" cy="428809"/>
            <a:chOff x="4716096" y="4323997"/>
            <a:chExt cx="430334" cy="511566"/>
          </a:xfrm>
          <a:solidFill>
            <a:schemeClr val="tx1"/>
          </a:solidFill>
        </p:grpSpPr>
        <p:sp>
          <p:nvSpPr>
            <p:cNvPr id="91" name="Oval 34">
              <a:extLst>
                <a:ext uri="{FF2B5EF4-FFF2-40B4-BE49-F238E27FC236}">
                  <a16:creationId xmlns:a16="http://schemas.microsoft.com/office/drawing/2014/main" id="{A1ADA7CE-19C5-62EE-DE6D-6718101EE2A8}"/>
                </a:ext>
              </a:extLst>
            </p:cNvPr>
            <p:cNvSpPr>
              <a:spLocks noChangeArrowheads="1"/>
            </p:cNvSpPr>
            <p:nvPr/>
          </p:nvSpPr>
          <p:spPr bwMode="auto">
            <a:xfrm>
              <a:off x="4812234" y="4323997"/>
              <a:ext cx="240347" cy="240347"/>
            </a:xfrm>
            <a:prstGeom prst="ellipse">
              <a:avLst/>
            </a:prstGeom>
            <a:grpFill/>
            <a:ln w="44450">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92" name="Freeform 37">
              <a:extLst>
                <a:ext uri="{FF2B5EF4-FFF2-40B4-BE49-F238E27FC236}">
                  <a16:creationId xmlns:a16="http://schemas.microsoft.com/office/drawing/2014/main" id="{6A1EB20F-CF31-DEB5-879F-7F6994BFD9EE}"/>
                </a:ext>
              </a:extLst>
            </p:cNvPr>
            <p:cNvSpPr>
              <a:spLocks/>
            </p:cNvSpPr>
            <p:nvPr/>
          </p:nvSpPr>
          <p:spPr bwMode="auto">
            <a:xfrm>
              <a:off x="4716096" y="4595216"/>
              <a:ext cx="430334" cy="240347"/>
            </a:xfrm>
            <a:custGeom>
              <a:avLst/>
              <a:gdLst>
                <a:gd name="T0" fmla="*/ 342 w 683"/>
                <a:gd name="T1" fmla="*/ 0 h 384"/>
                <a:gd name="T2" fmla="*/ 342 w 683"/>
                <a:gd name="T3" fmla="*/ 0 h 384"/>
                <a:gd name="T4" fmla="*/ 683 w 683"/>
                <a:gd name="T5" fmla="*/ 341 h 384"/>
                <a:gd name="T6" fmla="*/ 683 w 683"/>
                <a:gd name="T7" fmla="*/ 384 h 384"/>
                <a:gd name="T8" fmla="*/ 0 w 683"/>
                <a:gd name="T9" fmla="*/ 384 h 384"/>
                <a:gd name="T10" fmla="*/ 0 w 683"/>
                <a:gd name="T11" fmla="*/ 341 h 384"/>
                <a:gd name="T12" fmla="*/ 342 w 683"/>
                <a:gd name="T13" fmla="*/ 0 h 384"/>
              </a:gdLst>
              <a:ahLst/>
              <a:cxnLst>
                <a:cxn ang="0">
                  <a:pos x="T0" y="T1"/>
                </a:cxn>
                <a:cxn ang="0">
                  <a:pos x="T2" y="T3"/>
                </a:cxn>
                <a:cxn ang="0">
                  <a:pos x="T4" y="T5"/>
                </a:cxn>
                <a:cxn ang="0">
                  <a:pos x="T6" y="T7"/>
                </a:cxn>
                <a:cxn ang="0">
                  <a:pos x="T8" y="T9"/>
                </a:cxn>
                <a:cxn ang="0">
                  <a:pos x="T10" y="T11"/>
                </a:cxn>
                <a:cxn ang="0">
                  <a:pos x="T12" y="T13"/>
                </a:cxn>
              </a:cxnLst>
              <a:rect l="0" t="0" r="r" b="b"/>
              <a:pathLst>
                <a:path w="683" h="384">
                  <a:moveTo>
                    <a:pt x="342" y="0"/>
                  </a:moveTo>
                  <a:cubicBezTo>
                    <a:pt x="342" y="0"/>
                    <a:pt x="342" y="0"/>
                    <a:pt x="342" y="0"/>
                  </a:cubicBezTo>
                  <a:cubicBezTo>
                    <a:pt x="530" y="0"/>
                    <a:pt x="683" y="153"/>
                    <a:pt x="683" y="341"/>
                  </a:cubicBezTo>
                  <a:cubicBezTo>
                    <a:pt x="683" y="384"/>
                    <a:pt x="683" y="384"/>
                    <a:pt x="683" y="384"/>
                  </a:cubicBezTo>
                  <a:cubicBezTo>
                    <a:pt x="0" y="384"/>
                    <a:pt x="0" y="384"/>
                    <a:pt x="0" y="384"/>
                  </a:cubicBezTo>
                  <a:cubicBezTo>
                    <a:pt x="0" y="341"/>
                    <a:pt x="0" y="341"/>
                    <a:pt x="0" y="341"/>
                  </a:cubicBezTo>
                  <a:cubicBezTo>
                    <a:pt x="0" y="153"/>
                    <a:pt x="153" y="0"/>
                    <a:pt x="342" y="0"/>
                  </a:cubicBezTo>
                  <a:close/>
                </a:path>
              </a:pathLst>
            </a:custGeom>
            <a:grpFill/>
            <a:ln w="44450">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grpSp>
      <p:pic>
        <p:nvPicPr>
          <p:cNvPr id="93" name="Graphic 92" descr="Add">
            <a:extLst>
              <a:ext uri="{FF2B5EF4-FFF2-40B4-BE49-F238E27FC236}">
                <a16:creationId xmlns:a16="http://schemas.microsoft.com/office/drawing/2014/main" id="{EAE27282-EE99-34A5-5CCD-044BE007BD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53416" y="3900804"/>
            <a:ext cx="326044" cy="326044"/>
          </a:xfrm>
          <a:prstGeom prst="rect">
            <a:avLst/>
          </a:prstGeom>
        </p:spPr>
      </p:pic>
      <p:sp>
        <p:nvSpPr>
          <p:cNvPr id="94" name="TextBox 93">
            <a:extLst>
              <a:ext uri="{FF2B5EF4-FFF2-40B4-BE49-F238E27FC236}">
                <a16:creationId xmlns:a16="http://schemas.microsoft.com/office/drawing/2014/main" id="{CB41A693-5486-21ED-AD77-F32DC4CE1290}"/>
              </a:ext>
            </a:extLst>
          </p:cNvPr>
          <p:cNvSpPr txBox="1"/>
          <p:nvPr/>
        </p:nvSpPr>
        <p:spPr>
          <a:xfrm>
            <a:off x="6909378" y="4810965"/>
            <a:ext cx="670696" cy="7386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200" b="0" i="0" u="none" strike="noStrike" kern="1200" cap="none" spc="0" normalizeH="0" baseline="0" noProof="0">
                <a:ln>
                  <a:noFill/>
                </a:ln>
                <a:solidFill>
                  <a:srgbClr val="FFFFFF">
                    <a:lumMod val="50000"/>
                  </a:srgbClr>
                </a:solidFill>
                <a:effectLst/>
                <a:uLnTx/>
                <a:uFillTx/>
                <a:latin typeface="Segoe UI"/>
                <a:ea typeface="+mn-ea"/>
                <a:cs typeface="+mn-cs"/>
              </a:rPr>
              <a:t>…</a:t>
            </a:r>
          </a:p>
        </p:txBody>
      </p:sp>
      <p:sp>
        <p:nvSpPr>
          <p:cNvPr id="95" name="Rectangle: Rounded Corners 94">
            <a:extLst>
              <a:ext uri="{FF2B5EF4-FFF2-40B4-BE49-F238E27FC236}">
                <a16:creationId xmlns:a16="http://schemas.microsoft.com/office/drawing/2014/main" id="{9707808C-4696-35CB-CF17-4891DD1CE369}"/>
              </a:ext>
            </a:extLst>
          </p:cNvPr>
          <p:cNvSpPr/>
          <p:nvPr/>
        </p:nvSpPr>
        <p:spPr>
          <a:xfrm>
            <a:off x="513946" y="4388744"/>
            <a:ext cx="2229254" cy="1704520"/>
          </a:xfrm>
          <a:prstGeom prst="roundRect">
            <a:avLst>
              <a:gd name="adj" fmla="val 0"/>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cxnSp>
        <p:nvCxnSpPr>
          <p:cNvPr id="96" name="Straight Arrow Connector 95">
            <a:extLst>
              <a:ext uri="{FF2B5EF4-FFF2-40B4-BE49-F238E27FC236}">
                <a16:creationId xmlns:a16="http://schemas.microsoft.com/office/drawing/2014/main" id="{9E91C664-7660-6037-B6D6-5A2C86773ACA}"/>
              </a:ext>
            </a:extLst>
          </p:cNvPr>
          <p:cNvCxnSpPr>
            <a:cxnSpLocks/>
          </p:cNvCxnSpPr>
          <p:nvPr/>
        </p:nvCxnSpPr>
        <p:spPr>
          <a:xfrm>
            <a:off x="5068357" y="5181192"/>
            <a:ext cx="579963" cy="1"/>
          </a:xfrm>
          <a:prstGeom prst="straightConnector1">
            <a:avLst/>
          </a:prstGeom>
          <a:ln w="28575">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80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250"/>
                                        <p:tgtEl>
                                          <p:spTgt spid="51"/>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250"/>
                                        <p:tgtEl>
                                          <p:spTgt spid="5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animEffect transition="in" filter="fade">
                                      <p:cBhvr>
                                        <p:cTn id="13" dur="250"/>
                                        <p:tgtEl>
                                          <p:spTgt spid="6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fade">
                                      <p:cBhvr>
                                        <p:cTn id="16" dur="250"/>
                                        <p:tgtEl>
                                          <p:spTgt spid="7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fade">
                                      <p:cBhvr>
                                        <p:cTn id="19" dur="250"/>
                                        <p:tgtEl>
                                          <p:spTgt spid="75"/>
                                        </p:tgtEl>
                                      </p:cBhvr>
                                    </p:animEffect>
                                  </p:childTnLst>
                                </p:cTn>
                              </p:par>
                              <p:par>
                                <p:cTn id="20" presetID="10" presetClass="entr" presetSubtype="0" fill="hold" nodeType="withEffect">
                                  <p:stCondLst>
                                    <p:cond delay="0"/>
                                  </p:stCondLst>
                                  <p:childTnLst>
                                    <p:set>
                                      <p:cBhvr>
                                        <p:cTn id="21" dur="1" fill="hold">
                                          <p:stCondLst>
                                            <p:cond delay="0"/>
                                          </p:stCondLst>
                                        </p:cTn>
                                        <p:tgtEl>
                                          <p:spTgt spid="90"/>
                                        </p:tgtEl>
                                        <p:attrNameLst>
                                          <p:attrName>style.visibility</p:attrName>
                                        </p:attrNameLst>
                                      </p:cBhvr>
                                      <p:to>
                                        <p:strVal val="visible"/>
                                      </p:to>
                                    </p:set>
                                    <p:animEffect transition="in" filter="fade">
                                      <p:cBhvr>
                                        <p:cTn id="22" dur="250"/>
                                        <p:tgtEl>
                                          <p:spTgt spid="9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animEffect transition="in" filter="fade">
                                      <p:cBhvr>
                                        <p:cTn id="25" dur="250"/>
                                        <p:tgtEl>
                                          <p:spTgt spid="9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0"/>
                                        </p:tgtEl>
                                        <p:attrNameLst>
                                          <p:attrName>style.visibility</p:attrName>
                                        </p:attrNameLst>
                                      </p:cBhvr>
                                      <p:to>
                                        <p:strVal val="visible"/>
                                      </p:to>
                                    </p:set>
                                    <p:animEffect transition="in" filter="fade">
                                      <p:cBhvr>
                                        <p:cTn id="30" dur="500"/>
                                        <p:tgtEl>
                                          <p:spTgt spid="70"/>
                                        </p:tgtEl>
                                      </p:cBhvr>
                                    </p:animEffect>
                                  </p:childTnLst>
                                </p:cTn>
                              </p:par>
                              <p:par>
                                <p:cTn id="31" presetID="10" presetClass="entr" presetSubtype="0" fill="hold" nodeType="withEffect">
                                  <p:stCondLst>
                                    <p:cond delay="0"/>
                                  </p:stCondLst>
                                  <p:childTnLst>
                                    <p:set>
                                      <p:cBhvr>
                                        <p:cTn id="32" dur="1" fill="hold">
                                          <p:stCondLst>
                                            <p:cond delay="0"/>
                                          </p:stCondLst>
                                        </p:cTn>
                                        <p:tgtEl>
                                          <p:spTgt spid="76"/>
                                        </p:tgtEl>
                                        <p:attrNameLst>
                                          <p:attrName>style.visibility</p:attrName>
                                        </p:attrNameLst>
                                      </p:cBhvr>
                                      <p:to>
                                        <p:strVal val="visible"/>
                                      </p:to>
                                    </p:set>
                                    <p:animEffect transition="in" filter="fade">
                                      <p:cBhvr>
                                        <p:cTn id="33" dur="500"/>
                                        <p:tgtEl>
                                          <p:spTgt spid="7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fade">
                                      <p:cBhvr>
                                        <p:cTn id="36" dur="500"/>
                                        <p:tgtEl>
                                          <p:spTgt spid="77"/>
                                        </p:tgtEl>
                                      </p:cBhvr>
                                    </p:animEffect>
                                  </p:childTnLst>
                                </p:cTn>
                              </p:par>
                              <p:par>
                                <p:cTn id="37" presetID="10" presetClass="entr" presetSubtype="0" fill="hold" nodeType="withEffect">
                                  <p:stCondLst>
                                    <p:cond delay="0"/>
                                  </p:stCondLst>
                                  <p:childTnLst>
                                    <p:set>
                                      <p:cBhvr>
                                        <p:cTn id="38" dur="1" fill="hold">
                                          <p:stCondLst>
                                            <p:cond delay="0"/>
                                          </p:stCondLst>
                                        </p:cTn>
                                        <p:tgtEl>
                                          <p:spTgt spid="81"/>
                                        </p:tgtEl>
                                        <p:attrNameLst>
                                          <p:attrName>style.visibility</p:attrName>
                                        </p:attrNameLst>
                                      </p:cBhvr>
                                      <p:to>
                                        <p:strVal val="visible"/>
                                      </p:to>
                                    </p:set>
                                    <p:animEffect transition="in" filter="fade">
                                      <p:cBhvr>
                                        <p:cTn id="39" dur="500"/>
                                        <p:tgtEl>
                                          <p:spTgt spid="81"/>
                                        </p:tgtEl>
                                      </p:cBhvr>
                                    </p:animEffect>
                                  </p:childTnLst>
                                </p:cTn>
                              </p:par>
                              <p:par>
                                <p:cTn id="40" presetID="10" presetClass="entr" presetSubtype="0" fill="hold" nodeType="withEffect">
                                  <p:stCondLst>
                                    <p:cond delay="0"/>
                                  </p:stCondLst>
                                  <p:childTnLst>
                                    <p:set>
                                      <p:cBhvr>
                                        <p:cTn id="41" dur="1" fill="hold">
                                          <p:stCondLst>
                                            <p:cond delay="0"/>
                                          </p:stCondLst>
                                        </p:cTn>
                                        <p:tgtEl>
                                          <p:spTgt spid="82"/>
                                        </p:tgtEl>
                                        <p:attrNameLst>
                                          <p:attrName>style.visibility</p:attrName>
                                        </p:attrNameLst>
                                      </p:cBhvr>
                                      <p:to>
                                        <p:strVal val="visible"/>
                                      </p:to>
                                    </p:set>
                                    <p:animEffect transition="in" filter="fade">
                                      <p:cBhvr>
                                        <p:cTn id="42" dur="500"/>
                                        <p:tgtEl>
                                          <p:spTgt spid="8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1"/>
                                        </p:tgtEl>
                                        <p:attrNameLst>
                                          <p:attrName>style.visibility</p:attrName>
                                        </p:attrNameLst>
                                      </p:cBhvr>
                                      <p:to>
                                        <p:strVal val="visible"/>
                                      </p:to>
                                    </p:set>
                                    <p:animEffect transition="in" filter="fade">
                                      <p:cBhvr>
                                        <p:cTn id="47" dur="500"/>
                                        <p:tgtEl>
                                          <p:spTgt spid="7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2"/>
                                        </p:tgtEl>
                                        <p:attrNameLst>
                                          <p:attrName>style.visibility</p:attrName>
                                        </p:attrNameLst>
                                      </p:cBhvr>
                                      <p:to>
                                        <p:strVal val="visible"/>
                                      </p:to>
                                    </p:set>
                                    <p:animEffect transition="in" filter="fade">
                                      <p:cBhvr>
                                        <p:cTn id="50" dur="500"/>
                                        <p:tgtEl>
                                          <p:spTgt spid="7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78"/>
                                        </p:tgtEl>
                                        <p:attrNameLst>
                                          <p:attrName>style.visibility</p:attrName>
                                        </p:attrNameLst>
                                      </p:cBhvr>
                                      <p:to>
                                        <p:strVal val="visible"/>
                                      </p:to>
                                    </p:set>
                                    <p:animEffect transition="in" filter="fade">
                                      <p:cBhvr>
                                        <p:cTn id="53" dur="500"/>
                                        <p:tgtEl>
                                          <p:spTgt spid="78"/>
                                        </p:tgtEl>
                                      </p:cBhvr>
                                    </p:animEffect>
                                  </p:childTnLst>
                                </p:cTn>
                              </p:par>
                              <p:par>
                                <p:cTn id="54" presetID="10" presetClass="entr" presetSubtype="0" fill="hold" nodeType="withEffect">
                                  <p:stCondLst>
                                    <p:cond delay="0"/>
                                  </p:stCondLst>
                                  <p:childTnLst>
                                    <p:set>
                                      <p:cBhvr>
                                        <p:cTn id="55" dur="1" fill="hold">
                                          <p:stCondLst>
                                            <p:cond delay="0"/>
                                          </p:stCondLst>
                                        </p:cTn>
                                        <p:tgtEl>
                                          <p:spTgt spid="79"/>
                                        </p:tgtEl>
                                        <p:attrNameLst>
                                          <p:attrName>style.visibility</p:attrName>
                                        </p:attrNameLst>
                                      </p:cBhvr>
                                      <p:to>
                                        <p:strVal val="visible"/>
                                      </p:to>
                                    </p:set>
                                    <p:animEffect transition="in" filter="fade">
                                      <p:cBhvr>
                                        <p:cTn id="56" dur="500"/>
                                        <p:tgtEl>
                                          <p:spTgt spid="79"/>
                                        </p:tgtEl>
                                      </p:cBhvr>
                                    </p:animEffect>
                                  </p:childTnLst>
                                </p:cTn>
                              </p:par>
                              <p:par>
                                <p:cTn id="57" presetID="10" presetClass="entr" presetSubtype="0" fill="hold" nodeType="withEffect">
                                  <p:stCondLst>
                                    <p:cond delay="0"/>
                                  </p:stCondLst>
                                  <p:childTnLst>
                                    <p:set>
                                      <p:cBhvr>
                                        <p:cTn id="58" dur="1" fill="hold">
                                          <p:stCondLst>
                                            <p:cond delay="0"/>
                                          </p:stCondLst>
                                        </p:cTn>
                                        <p:tgtEl>
                                          <p:spTgt spid="80"/>
                                        </p:tgtEl>
                                        <p:attrNameLst>
                                          <p:attrName>style.visibility</p:attrName>
                                        </p:attrNameLst>
                                      </p:cBhvr>
                                      <p:to>
                                        <p:strVal val="visible"/>
                                      </p:to>
                                    </p:set>
                                    <p:animEffect transition="in" filter="fade">
                                      <p:cBhvr>
                                        <p:cTn id="59" dur="500"/>
                                        <p:tgtEl>
                                          <p:spTgt spid="8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4"/>
                                        </p:tgtEl>
                                        <p:attrNameLst>
                                          <p:attrName>style.visibility</p:attrName>
                                        </p:attrNameLst>
                                      </p:cBhvr>
                                      <p:to>
                                        <p:strVal val="visible"/>
                                      </p:to>
                                    </p:set>
                                    <p:animEffect transition="in" filter="fade">
                                      <p:cBhvr>
                                        <p:cTn id="62" dur="500"/>
                                        <p:tgtEl>
                                          <p:spTgt spid="84"/>
                                        </p:tgtEl>
                                      </p:cBhvr>
                                    </p:animEffect>
                                  </p:childTnLst>
                                </p:cTn>
                              </p:par>
                              <p:par>
                                <p:cTn id="63" presetID="10" presetClass="entr" presetSubtype="0" fill="hold" nodeType="withEffect">
                                  <p:stCondLst>
                                    <p:cond delay="0"/>
                                  </p:stCondLst>
                                  <p:childTnLst>
                                    <p:set>
                                      <p:cBhvr>
                                        <p:cTn id="64" dur="1" fill="hold">
                                          <p:stCondLst>
                                            <p:cond delay="0"/>
                                          </p:stCondLst>
                                        </p:cTn>
                                        <p:tgtEl>
                                          <p:spTgt spid="93"/>
                                        </p:tgtEl>
                                        <p:attrNameLst>
                                          <p:attrName>style.visibility</p:attrName>
                                        </p:attrNameLst>
                                      </p:cBhvr>
                                      <p:to>
                                        <p:strVal val="visible"/>
                                      </p:to>
                                    </p:set>
                                    <p:animEffect transition="in" filter="fade">
                                      <p:cBhvr>
                                        <p:cTn id="65" dur="500"/>
                                        <p:tgtEl>
                                          <p:spTgt spid="9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94"/>
                                        </p:tgtEl>
                                        <p:attrNameLst>
                                          <p:attrName>style.visibility</p:attrName>
                                        </p:attrNameLst>
                                      </p:cBhvr>
                                      <p:to>
                                        <p:strVal val="visible"/>
                                      </p:to>
                                    </p:set>
                                    <p:animEffect transition="in" filter="fade">
                                      <p:cBhvr>
                                        <p:cTn id="68" dur="500"/>
                                        <p:tgtEl>
                                          <p:spTgt spid="94"/>
                                        </p:tgtEl>
                                      </p:cBhvr>
                                    </p:animEffect>
                                  </p:childTnLst>
                                </p:cTn>
                              </p:par>
                              <p:par>
                                <p:cTn id="69" presetID="10" presetClass="entr" presetSubtype="0" fill="hold" nodeType="withEffect">
                                  <p:stCondLst>
                                    <p:cond delay="0"/>
                                  </p:stCondLst>
                                  <p:childTnLst>
                                    <p:set>
                                      <p:cBhvr>
                                        <p:cTn id="70" dur="1" fill="hold">
                                          <p:stCondLst>
                                            <p:cond delay="0"/>
                                          </p:stCondLst>
                                        </p:cTn>
                                        <p:tgtEl>
                                          <p:spTgt spid="96"/>
                                        </p:tgtEl>
                                        <p:attrNameLst>
                                          <p:attrName>style.visibility</p:attrName>
                                        </p:attrNameLst>
                                      </p:cBhvr>
                                      <p:to>
                                        <p:strVal val="visible"/>
                                      </p:to>
                                    </p:set>
                                    <p:animEffect transition="in" filter="fade">
                                      <p:cBhvr>
                                        <p:cTn id="71" dur="500"/>
                                        <p:tgtEl>
                                          <p:spTgt spid="96"/>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73"/>
                                        </p:tgtEl>
                                        <p:attrNameLst>
                                          <p:attrName>style.visibility</p:attrName>
                                        </p:attrNameLst>
                                      </p:cBhvr>
                                      <p:to>
                                        <p:strVal val="visible"/>
                                      </p:to>
                                    </p:set>
                                    <p:animEffect transition="in" filter="fade">
                                      <p:cBhvr>
                                        <p:cTn id="76" dur="500"/>
                                        <p:tgtEl>
                                          <p:spTgt spid="73"/>
                                        </p:tgtEl>
                                      </p:cBhvr>
                                    </p:animEffect>
                                  </p:childTnLst>
                                </p:cTn>
                              </p:par>
                              <p:par>
                                <p:cTn id="77" presetID="10" presetClass="entr" presetSubtype="0" fill="hold" nodeType="withEffect">
                                  <p:stCondLst>
                                    <p:cond delay="0"/>
                                  </p:stCondLst>
                                  <p:childTnLst>
                                    <p:set>
                                      <p:cBhvr>
                                        <p:cTn id="78" dur="1" fill="hold">
                                          <p:stCondLst>
                                            <p:cond delay="0"/>
                                          </p:stCondLst>
                                        </p:cTn>
                                        <p:tgtEl>
                                          <p:spTgt spid="83"/>
                                        </p:tgtEl>
                                        <p:attrNameLst>
                                          <p:attrName>style.visibility</p:attrName>
                                        </p:attrNameLst>
                                      </p:cBhvr>
                                      <p:to>
                                        <p:strVal val="visible"/>
                                      </p:to>
                                    </p:set>
                                    <p:animEffect transition="in" filter="fade">
                                      <p:cBhvr>
                                        <p:cTn id="79" dur="500"/>
                                        <p:tgtEl>
                                          <p:spTgt spid="83"/>
                                        </p:tgtEl>
                                      </p:cBhvr>
                                    </p:animEffect>
                                  </p:childTnLst>
                                </p:cTn>
                              </p:par>
                              <p:par>
                                <p:cTn id="80" presetID="10" presetClass="entr" presetSubtype="0" fill="hold" nodeType="withEffect">
                                  <p:stCondLst>
                                    <p:cond delay="0"/>
                                  </p:stCondLst>
                                  <p:childTnLst>
                                    <p:set>
                                      <p:cBhvr>
                                        <p:cTn id="81" dur="1" fill="hold">
                                          <p:stCondLst>
                                            <p:cond delay="0"/>
                                          </p:stCondLst>
                                        </p:cTn>
                                        <p:tgtEl>
                                          <p:spTgt spid="85"/>
                                        </p:tgtEl>
                                        <p:attrNameLst>
                                          <p:attrName>style.visibility</p:attrName>
                                        </p:attrNameLst>
                                      </p:cBhvr>
                                      <p:to>
                                        <p:strVal val="visible"/>
                                      </p:to>
                                    </p:set>
                                    <p:animEffect transition="in" filter="fade">
                                      <p:cBhvr>
                                        <p:cTn id="82" dur="500"/>
                                        <p:tgtEl>
                                          <p:spTgt spid="8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86"/>
                                        </p:tgtEl>
                                        <p:attrNameLst>
                                          <p:attrName>style.visibility</p:attrName>
                                        </p:attrNameLst>
                                      </p:cBhvr>
                                      <p:to>
                                        <p:strVal val="visible"/>
                                      </p:to>
                                    </p:set>
                                    <p:animEffect transition="in" filter="fade">
                                      <p:cBhvr>
                                        <p:cTn id="85" dur="500"/>
                                        <p:tgtEl>
                                          <p:spTgt spid="8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87"/>
                                        </p:tgtEl>
                                        <p:attrNameLst>
                                          <p:attrName>style.visibility</p:attrName>
                                        </p:attrNameLst>
                                      </p:cBhvr>
                                      <p:to>
                                        <p:strVal val="visible"/>
                                      </p:to>
                                    </p:set>
                                    <p:animEffect transition="in" filter="fade">
                                      <p:cBhvr>
                                        <p:cTn id="88" dur="500"/>
                                        <p:tgtEl>
                                          <p:spTgt spid="87"/>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88"/>
                                        </p:tgtEl>
                                        <p:attrNameLst>
                                          <p:attrName>style.visibility</p:attrName>
                                        </p:attrNameLst>
                                      </p:cBhvr>
                                      <p:to>
                                        <p:strVal val="visible"/>
                                      </p:to>
                                    </p:set>
                                    <p:animEffect transition="in" filter="fade">
                                      <p:cBhvr>
                                        <p:cTn id="91" dur="500"/>
                                        <p:tgtEl>
                                          <p:spTgt spid="88"/>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89"/>
                                        </p:tgtEl>
                                        <p:attrNameLst>
                                          <p:attrName>style.visibility</p:attrName>
                                        </p:attrNameLst>
                                      </p:cBhvr>
                                      <p:to>
                                        <p:strVal val="visible"/>
                                      </p:to>
                                    </p:set>
                                    <p:animEffect transition="in" filter="fade">
                                      <p:cBhvr>
                                        <p:cTn id="94"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1" grpId="0"/>
      <p:bldP spid="72" grpId="0"/>
      <p:bldP spid="73" grpId="0"/>
      <p:bldP spid="74" grpId="0"/>
      <p:bldP spid="75" grpId="0"/>
      <p:bldP spid="77" grpId="0" animBg="1"/>
      <p:bldP spid="78" grpId="0" animBg="1"/>
      <p:bldP spid="84" grpId="0" animBg="1"/>
      <p:bldP spid="86" grpId="0" animBg="1"/>
      <p:bldP spid="87" grpId="0" animBg="1"/>
      <p:bldP spid="88" grpId="0" animBg="1"/>
      <p:bldP spid="89" grpId="0" animBg="1"/>
      <p:bldP spid="94" grpId="0"/>
      <p:bldP spid="9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42752-9428-53C9-A1A3-A3587B73E2CC}"/>
              </a:ext>
            </a:extLst>
          </p:cNvPr>
          <p:cNvSpPr>
            <a:spLocks noGrp="1"/>
          </p:cNvSpPr>
          <p:nvPr>
            <p:ph type="title"/>
          </p:nvPr>
        </p:nvSpPr>
        <p:spPr>
          <a:xfrm>
            <a:off x="649224" y="629266"/>
            <a:ext cx="5102351" cy="1676603"/>
          </a:xfrm>
        </p:spPr>
        <p:txBody>
          <a:bodyPr>
            <a:normAutofit/>
          </a:bodyPr>
          <a:lstStyle/>
          <a:p>
            <a:r>
              <a:rPr lang="en-GB" sz="4100"/>
              <a:t>Auto ML Configuration – Featurisation  </a:t>
            </a:r>
          </a:p>
        </p:txBody>
      </p:sp>
      <p:sp>
        <p:nvSpPr>
          <p:cNvPr id="3" name="Content Placeholder 2">
            <a:extLst>
              <a:ext uri="{FF2B5EF4-FFF2-40B4-BE49-F238E27FC236}">
                <a16:creationId xmlns:a16="http://schemas.microsoft.com/office/drawing/2014/main" id="{FFEF6BF8-B6D3-A3DC-E9C7-7918831C70FD}"/>
              </a:ext>
            </a:extLst>
          </p:cNvPr>
          <p:cNvSpPr>
            <a:spLocks noGrp="1"/>
          </p:cNvSpPr>
          <p:nvPr>
            <p:ph idx="1"/>
          </p:nvPr>
        </p:nvSpPr>
        <p:spPr>
          <a:xfrm>
            <a:off x="649224" y="2438400"/>
            <a:ext cx="5102351" cy="3785419"/>
          </a:xfrm>
        </p:spPr>
        <p:txBody>
          <a:bodyPr>
            <a:normAutofit/>
          </a:bodyPr>
          <a:lstStyle/>
          <a:p>
            <a:r>
              <a:rPr lang="en-GB" sz="1300"/>
              <a:t>Process of creating additional features to better define patterns</a:t>
            </a:r>
          </a:p>
          <a:p>
            <a:r>
              <a:rPr lang="en-GB" sz="1300"/>
              <a:t>Data scaling &amp; normalisation techniques</a:t>
            </a:r>
          </a:p>
          <a:p>
            <a:r>
              <a:rPr lang="en-GB" sz="1300">
                <a:hlinkClick r:id="rId3"/>
              </a:rPr>
              <a:t>Automatic featurization </a:t>
            </a:r>
            <a:endParaRPr lang="en-GB" sz="1300"/>
          </a:p>
          <a:p>
            <a:pPr lvl="1"/>
            <a:r>
              <a:rPr lang="en-GB" sz="1300"/>
              <a:t>Drop high cardinality</a:t>
            </a:r>
          </a:p>
          <a:p>
            <a:pPr lvl="1"/>
            <a:r>
              <a:rPr lang="en-GB" sz="1300"/>
              <a:t>Impute missing values</a:t>
            </a:r>
          </a:p>
          <a:p>
            <a:pPr lvl="1"/>
            <a:r>
              <a:rPr lang="en-GB" sz="1300"/>
              <a:t>Generate Features ( </a:t>
            </a:r>
            <a:r>
              <a:rPr lang="en-GB" sz="1300" err="1"/>
              <a:t>eg</a:t>
            </a:r>
            <a:r>
              <a:rPr lang="en-GB" sz="1300"/>
              <a:t> dates) </a:t>
            </a:r>
          </a:p>
          <a:p>
            <a:pPr lvl="1"/>
            <a:r>
              <a:rPr lang="en-GB" sz="1300"/>
              <a:t>One hot encoding</a:t>
            </a:r>
          </a:p>
          <a:p>
            <a:pPr lvl="1"/>
            <a:r>
              <a:rPr lang="en-GB" sz="1300"/>
              <a:t>One hot hash </a:t>
            </a:r>
          </a:p>
          <a:p>
            <a:pPr lvl="1"/>
            <a:r>
              <a:rPr lang="en-GB" sz="1300"/>
              <a:t>Word Embeddings</a:t>
            </a:r>
          </a:p>
          <a:p>
            <a:pPr lvl="1"/>
            <a:r>
              <a:rPr lang="en-GB" sz="1300"/>
              <a:t>Cluster Distance</a:t>
            </a:r>
          </a:p>
          <a:p>
            <a:pPr lvl="1"/>
            <a:r>
              <a:rPr lang="en-GB" sz="1300"/>
              <a:t>Scalers</a:t>
            </a:r>
          </a:p>
          <a:p>
            <a:pPr lvl="1"/>
            <a:r>
              <a:rPr lang="en-GB" sz="1300"/>
              <a:t>PCA</a:t>
            </a:r>
          </a:p>
          <a:p>
            <a:pPr lvl="1"/>
            <a:r>
              <a:rPr lang="en-GB" sz="1300"/>
              <a:t>Deep Learning based featurisation</a:t>
            </a:r>
          </a:p>
          <a:p>
            <a:r>
              <a:rPr lang="en-GB" sz="1300">
                <a:hlinkClick r:id="rId4"/>
              </a:rPr>
              <a:t>Data Guardrails </a:t>
            </a:r>
            <a:r>
              <a:rPr lang="en-GB" sz="1300"/>
              <a:t>help identify imbalances</a:t>
            </a:r>
          </a:p>
        </p:txBody>
      </p:sp>
      <p:sp>
        <p:nvSpPr>
          <p:cNvPr id="1029" name="Rectangle 1030">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ee the source image">
            <a:extLst>
              <a:ext uri="{FF2B5EF4-FFF2-40B4-BE49-F238E27FC236}">
                <a16:creationId xmlns:a16="http://schemas.microsoft.com/office/drawing/2014/main" id="{A6A9EA40-492B-B48F-5D64-9756B5309627}"/>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538109" y="694945"/>
            <a:ext cx="3248358" cy="2322576"/>
          </a:xfrm>
          <a:prstGeom prst="rect">
            <a:avLst/>
          </a:prstGeom>
          <a:noFill/>
          <a:extLst>
            <a:ext uri="{909E8E84-426E-40DD-AFC4-6F175D3DCCD1}">
              <a14:hiddenFill xmlns:a14="http://schemas.microsoft.com/office/drawing/2010/main">
                <a:solidFill>
                  <a:srgbClr val="FFFFFF"/>
                </a:solidFill>
              </a14:hiddenFill>
            </a:ext>
          </a:extLst>
        </p:spPr>
      </p:pic>
      <p:sp>
        <p:nvSpPr>
          <p:cNvPr id="1035"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Table&#10;&#10;Description automatically generated">
            <a:extLst>
              <a:ext uri="{FF2B5EF4-FFF2-40B4-BE49-F238E27FC236}">
                <a16:creationId xmlns:a16="http://schemas.microsoft.com/office/drawing/2014/main" id="{5E16B13E-F0AD-0312-7DD7-17E13D0C29E2}"/>
              </a:ext>
            </a:extLst>
          </p:cNvPr>
          <p:cNvPicPr>
            <a:picLocks noChangeAspect="1"/>
          </p:cNvPicPr>
          <p:nvPr/>
        </p:nvPicPr>
        <p:blipFill>
          <a:blip r:embed="rId6"/>
          <a:stretch>
            <a:fillRect/>
          </a:stretch>
        </p:blipFill>
        <p:spPr>
          <a:xfrm>
            <a:off x="7059168" y="4462272"/>
            <a:ext cx="4206240" cy="841247"/>
          </a:xfrm>
          <a:prstGeom prst="rect">
            <a:avLst/>
          </a:prstGeom>
          <a:effectLst/>
        </p:spPr>
      </p:pic>
    </p:spTree>
    <p:extLst>
      <p:ext uri="{BB962C8B-B14F-4D97-AF65-F5344CB8AC3E}">
        <p14:creationId xmlns:p14="http://schemas.microsoft.com/office/powerpoint/2010/main" val="2699298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F185B5-6FB4-45DC-9AE7-F7A26BD7E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EA5B116B-4263-41E0-B09F-AAFE919C0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66491" y="655607"/>
            <a:ext cx="10725509" cy="5450868"/>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B3CF07-E80B-DDF9-0A7A-AFAE71B9D083}"/>
              </a:ext>
            </a:extLst>
          </p:cNvPr>
          <p:cNvSpPr>
            <a:spLocks noGrp="1"/>
          </p:cNvSpPr>
          <p:nvPr>
            <p:ph type="title"/>
          </p:nvPr>
        </p:nvSpPr>
        <p:spPr>
          <a:xfrm>
            <a:off x="434409" y="773011"/>
            <a:ext cx="10537898" cy="2108203"/>
          </a:xfrm>
        </p:spPr>
        <p:txBody>
          <a:bodyPr anchor="b">
            <a:normAutofit/>
          </a:bodyPr>
          <a:lstStyle/>
          <a:p>
            <a:r>
              <a:rPr lang="en-GB" sz="4800"/>
              <a:t>Agenda</a:t>
            </a:r>
          </a:p>
        </p:txBody>
      </p:sp>
      <p:sp>
        <p:nvSpPr>
          <p:cNvPr id="16" name="Content Placeholder 2">
            <a:extLst>
              <a:ext uri="{FF2B5EF4-FFF2-40B4-BE49-F238E27FC236}">
                <a16:creationId xmlns:a16="http://schemas.microsoft.com/office/drawing/2014/main" id="{3317F5A3-5ECE-B40F-CEE3-E8E5565043F0}"/>
              </a:ext>
            </a:extLst>
          </p:cNvPr>
          <p:cNvSpPr>
            <a:spLocks noGrp="1"/>
          </p:cNvSpPr>
          <p:nvPr>
            <p:ph idx="1"/>
          </p:nvPr>
        </p:nvSpPr>
        <p:spPr>
          <a:xfrm>
            <a:off x="1864196" y="3067666"/>
            <a:ext cx="8666150" cy="2790394"/>
          </a:xfrm>
        </p:spPr>
        <p:txBody>
          <a:bodyPr anchor="t">
            <a:normAutofit/>
          </a:bodyPr>
          <a:lstStyle/>
          <a:p>
            <a:pPr marL="0" indent="0">
              <a:buNone/>
            </a:pPr>
            <a:r>
              <a:rPr lang="en-GB" sz="1300" dirty="0"/>
              <a:t>Azure Machine Learning Overview &amp; Use Cases</a:t>
            </a:r>
          </a:p>
          <a:p>
            <a:pPr marL="0" indent="0">
              <a:buNone/>
            </a:pPr>
            <a:r>
              <a:rPr lang="en-GB" sz="1300" dirty="0"/>
              <a:t>Datastores &amp; Datasets </a:t>
            </a:r>
          </a:p>
          <a:p>
            <a:pPr marL="0" indent="0">
              <a:buNone/>
            </a:pPr>
            <a:r>
              <a:rPr lang="en-GB" sz="1300" b="1" dirty="0"/>
              <a:t>Lab: Data Basics</a:t>
            </a:r>
          </a:p>
          <a:p>
            <a:pPr marL="0" indent="0">
              <a:buNone/>
            </a:pPr>
            <a:r>
              <a:rPr lang="en-GB" sz="1300" dirty="0" err="1"/>
              <a:t>Automl</a:t>
            </a:r>
            <a:r>
              <a:rPr lang="en-GB" sz="1300" dirty="0"/>
              <a:t> Configurations Overview </a:t>
            </a:r>
          </a:p>
          <a:p>
            <a:pPr marL="0" indent="0">
              <a:buNone/>
            </a:pPr>
            <a:r>
              <a:rPr lang="en-GB" sz="1300" b="1" dirty="0"/>
              <a:t>Lab: </a:t>
            </a:r>
            <a:r>
              <a:rPr lang="en-GB" sz="1300" b="1" dirty="0" err="1"/>
              <a:t>Automl</a:t>
            </a:r>
            <a:r>
              <a:rPr lang="en-GB" sz="1300" b="1" dirty="0"/>
              <a:t> Featurisation</a:t>
            </a:r>
          </a:p>
          <a:p>
            <a:pPr marL="0" indent="0">
              <a:buNone/>
            </a:pPr>
            <a:r>
              <a:rPr lang="en-GB" sz="1300" dirty="0"/>
              <a:t>Training &amp; Inference Pipelines</a:t>
            </a:r>
          </a:p>
          <a:p>
            <a:pPr marL="0" indent="0">
              <a:buNone/>
            </a:pPr>
            <a:r>
              <a:rPr lang="en-GB" sz="1300" b="1" dirty="0"/>
              <a:t>Lab: Azure ML Pipelines</a:t>
            </a:r>
          </a:p>
          <a:p>
            <a:pPr marL="0" indent="0">
              <a:buNone/>
            </a:pPr>
            <a:r>
              <a:rPr lang="en-GB" sz="1300" dirty="0"/>
              <a:t> Scaling with Many Models</a:t>
            </a:r>
          </a:p>
          <a:p>
            <a:pPr marL="0" indent="0">
              <a:buNone/>
            </a:pPr>
            <a:r>
              <a:rPr lang="en-GB" sz="1300" b="1" dirty="0"/>
              <a:t>Lab Many Models Accelerator</a:t>
            </a:r>
          </a:p>
          <a:p>
            <a:endParaRPr lang="en-GB" sz="1300" dirty="0"/>
          </a:p>
          <a:p>
            <a:endParaRPr lang="en-GB" sz="1300" dirty="0"/>
          </a:p>
        </p:txBody>
      </p:sp>
      <p:cxnSp>
        <p:nvCxnSpPr>
          <p:cNvPr id="17" name="Straight Connector 11">
            <a:extLst>
              <a:ext uri="{FF2B5EF4-FFF2-40B4-BE49-F238E27FC236}">
                <a16:creationId xmlns:a16="http://schemas.microsoft.com/office/drawing/2014/main" id="{B5F2DA1D-C1F2-44D4-8BB3-F29B9DD0B2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C6FECB-D48F-4DB7-A7B4-3A9E377B1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1816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Freeform: Shape 308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047F28D-3153-4385-AE98-58931922233D}"/>
              </a:ext>
            </a:extLst>
          </p:cNvPr>
          <p:cNvSpPr>
            <a:spLocks noGrp="1"/>
          </p:cNvSpPr>
          <p:nvPr>
            <p:ph type="title"/>
          </p:nvPr>
        </p:nvSpPr>
        <p:spPr>
          <a:xfrm>
            <a:off x="838201" y="643467"/>
            <a:ext cx="3888526" cy="1800526"/>
          </a:xfrm>
        </p:spPr>
        <p:txBody>
          <a:bodyPr>
            <a:normAutofit/>
          </a:bodyPr>
          <a:lstStyle/>
          <a:p>
            <a:r>
              <a:rPr lang="en-GB" sz="3100"/>
              <a:t>Auto ML Configuration – Timeseries Featurisation </a:t>
            </a:r>
          </a:p>
        </p:txBody>
      </p:sp>
      <p:sp>
        <p:nvSpPr>
          <p:cNvPr id="3" name="Content Placeholder 2">
            <a:extLst>
              <a:ext uri="{FF2B5EF4-FFF2-40B4-BE49-F238E27FC236}">
                <a16:creationId xmlns:a16="http://schemas.microsoft.com/office/drawing/2014/main" id="{5F3FECFA-B0C5-1678-72AD-0C4D028ECDB4}"/>
              </a:ext>
            </a:extLst>
          </p:cNvPr>
          <p:cNvSpPr>
            <a:spLocks noGrp="1"/>
          </p:cNvSpPr>
          <p:nvPr>
            <p:ph idx="1"/>
          </p:nvPr>
        </p:nvSpPr>
        <p:spPr>
          <a:xfrm>
            <a:off x="838201" y="2623381"/>
            <a:ext cx="3888528" cy="3553581"/>
          </a:xfrm>
        </p:spPr>
        <p:txBody>
          <a:bodyPr>
            <a:normAutofit/>
          </a:bodyPr>
          <a:lstStyle/>
          <a:p>
            <a:r>
              <a:rPr lang="en-GB" sz="1700" b="0" i="0" dirty="0">
                <a:effectLst/>
              </a:rPr>
              <a:t>Detect time-series sample frequency</a:t>
            </a:r>
          </a:p>
          <a:p>
            <a:r>
              <a:rPr lang="en-GB" sz="1700" b="0" i="0" dirty="0">
                <a:effectLst/>
              </a:rPr>
              <a:t>Impute missing values in the target and feature columns</a:t>
            </a:r>
          </a:p>
          <a:p>
            <a:r>
              <a:rPr lang="en-GB" sz="1700" b="0" i="0" dirty="0">
                <a:effectLst/>
              </a:rPr>
              <a:t>Create features to enable fixed effects across different series</a:t>
            </a:r>
          </a:p>
          <a:p>
            <a:r>
              <a:rPr lang="en-GB" sz="1700" b="0" i="0" dirty="0">
                <a:effectLst/>
              </a:rPr>
              <a:t>Create time-based features to assist in learning seasonal patterns</a:t>
            </a:r>
          </a:p>
          <a:p>
            <a:r>
              <a:rPr lang="en-GB" sz="1700" b="0" i="0" dirty="0">
                <a:effectLst/>
              </a:rPr>
              <a:t>Encode categorical variables to numeric quantities</a:t>
            </a:r>
          </a:p>
          <a:p>
            <a:r>
              <a:rPr lang="en-GB" sz="1700" b="0" i="0" dirty="0">
                <a:effectLst/>
              </a:rPr>
              <a:t>Detect the non-stationary time series and automatically differencing them to mitigate the impact of unit roots.</a:t>
            </a:r>
          </a:p>
          <a:p>
            <a:endParaRPr lang="en-GB" sz="1700" dirty="0"/>
          </a:p>
        </p:txBody>
      </p:sp>
      <p:pic>
        <p:nvPicPr>
          <p:cNvPr id="3074" name="Picture 2" descr="See the source image">
            <a:extLst>
              <a:ext uri="{FF2B5EF4-FFF2-40B4-BE49-F238E27FC236}">
                <a16:creationId xmlns:a16="http://schemas.microsoft.com/office/drawing/2014/main" id="{7E83BE4A-B8C1-DFE1-763C-C414F755728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00986" y="1662842"/>
            <a:ext cx="4747547" cy="3560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439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5F976-A090-D948-82BE-71E9C0B7EE7B}"/>
              </a:ext>
            </a:extLst>
          </p:cNvPr>
          <p:cNvSpPr>
            <a:spLocks noGrp="1"/>
          </p:cNvSpPr>
          <p:nvPr>
            <p:ph type="title"/>
          </p:nvPr>
        </p:nvSpPr>
        <p:spPr>
          <a:xfrm>
            <a:off x="1913468" y="365125"/>
            <a:ext cx="9440332" cy="1325563"/>
          </a:xfrm>
        </p:spPr>
        <p:txBody>
          <a:bodyPr>
            <a:normAutofit/>
          </a:bodyPr>
          <a:lstStyle/>
          <a:p>
            <a:r>
              <a:rPr lang="en-GB" sz="4200" err="1"/>
              <a:t>AutoML</a:t>
            </a:r>
            <a:r>
              <a:rPr lang="en-GB" sz="4200"/>
              <a:t> configuration- Custom Featurisation</a:t>
            </a:r>
          </a:p>
        </p:txBody>
      </p:sp>
      <p:sp>
        <p:nvSpPr>
          <p:cNvPr id="30" name="Rectangle 29">
            <a:extLst>
              <a:ext uri="{FF2B5EF4-FFF2-40B4-BE49-F238E27FC236}">
                <a16:creationId xmlns:a16="http://schemas.microsoft.com/office/drawing/2014/main" id="{5DD103AA-7536-490B-973F-73CA63A7E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25" name="Picture 24">
            <a:extLst>
              <a:ext uri="{FF2B5EF4-FFF2-40B4-BE49-F238E27FC236}">
                <a16:creationId xmlns:a16="http://schemas.microsoft.com/office/drawing/2014/main" id="{9CB42052-8BBB-70D7-7026-539A1C522C62}"/>
              </a:ext>
            </a:extLst>
          </p:cNvPr>
          <p:cNvPicPr>
            <a:picLocks noChangeAspect="1"/>
          </p:cNvPicPr>
          <p:nvPr/>
        </p:nvPicPr>
        <p:blipFill>
          <a:blip r:embed="rId2"/>
          <a:stretch>
            <a:fillRect/>
          </a:stretch>
        </p:blipFill>
        <p:spPr>
          <a:xfrm>
            <a:off x="838200" y="570706"/>
            <a:ext cx="914400" cy="914400"/>
          </a:xfrm>
          <a:prstGeom prst="rect">
            <a:avLst/>
          </a:prstGeom>
          <a:noFill/>
        </p:spPr>
      </p:pic>
      <p:sp>
        <p:nvSpPr>
          <p:cNvPr id="3" name="Content Placeholder 2">
            <a:extLst>
              <a:ext uri="{FF2B5EF4-FFF2-40B4-BE49-F238E27FC236}">
                <a16:creationId xmlns:a16="http://schemas.microsoft.com/office/drawing/2014/main" id="{7EBC5F53-65C6-08D7-278A-D1AF0AED7B97}"/>
              </a:ext>
            </a:extLst>
          </p:cNvPr>
          <p:cNvSpPr>
            <a:spLocks noGrp="1"/>
          </p:cNvSpPr>
          <p:nvPr>
            <p:ph idx="1"/>
          </p:nvPr>
        </p:nvSpPr>
        <p:spPr>
          <a:xfrm>
            <a:off x="838200" y="1825625"/>
            <a:ext cx="10515600" cy="4351338"/>
          </a:xfrm>
        </p:spPr>
        <p:txBody>
          <a:bodyPr>
            <a:normAutofit/>
          </a:bodyPr>
          <a:lstStyle/>
          <a:p>
            <a:r>
              <a:rPr lang="en-GB"/>
              <a:t>Set </a:t>
            </a:r>
            <a:r>
              <a:rPr lang="en-GB" b="0" i="1">
                <a:effectLst/>
                <a:latin typeface="SFMono-Regular"/>
              </a:rPr>
              <a:t>"featurization": </a:t>
            </a:r>
            <a:r>
              <a:rPr lang="en-GB" b="0" i="1" err="1">
                <a:effectLst/>
                <a:latin typeface="SFMono-Regular"/>
              </a:rPr>
              <a:t>FeaturizationConfig</a:t>
            </a:r>
            <a:r>
              <a:rPr lang="en-GB" b="0" i="1">
                <a:effectLst/>
                <a:latin typeface="SFMono-Regular"/>
              </a:rPr>
              <a:t> </a:t>
            </a:r>
            <a:r>
              <a:rPr lang="en-GB" b="0" i="0">
                <a:effectLst/>
                <a:latin typeface="SFMono-Regular"/>
              </a:rPr>
              <a:t>in </a:t>
            </a:r>
            <a:r>
              <a:rPr lang="en-GB" b="0" i="0" err="1">
                <a:effectLst/>
                <a:latin typeface="SFMono-Regular"/>
              </a:rPr>
              <a:t>AutoMLConfig</a:t>
            </a:r>
            <a:r>
              <a:rPr lang="en-GB" b="0" i="0">
                <a:effectLst/>
                <a:latin typeface="SFMono-Regular"/>
              </a:rPr>
              <a:t> object</a:t>
            </a:r>
          </a:p>
          <a:p>
            <a:r>
              <a:rPr lang="en-GB" b="0" i="0">
                <a:effectLst/>
                <a:latin typeface="SFMono-Regular"/>
              </a:rPr>
              <a:t>Override featur</a:t>
            </a:r>
            <a:r>
              <a:rPr lang="en-GB">
                <a:latin typeface="SFMono-Regular"/>
              </a:rPr>
              <a:t>e type for a column</a:t>
            </a:r>
          </a:p>
          <a:p>
            <a:r>
              <a:rPr lang="en-GB" b="0" i="0">
                <a:effectLst/>
                <a:latin typeface="SFMono-Regular"/>
              </a:rPr>
              <a:t>Transformer specification – </a:t>
            </a:r>
            <a:r>
              <a:rPr lang="en-GB" b="0" i="0" err="1">
                <a:effectLst/>
                <a:latin typeface="SFMono-Regular"/>
              </a:rPr>
              <a:t>eg</a:t>
            </a:r>
            <a:r>
              <a:rPr lang="en-GB" b="0" i="0">
                <a:effectLst/>
                <a:latin typeface="SFMono-Regular"/>
              </a:rPr>
              <a:t> </a:t>
            </a:r>
            <a:r>
              <a:rPr lang="en-GB" b="0" i="0" err="1">
                <a:effectLst/>
                <a:latin typeface="SFMono-Regular"/>
              </a:rPr>
              <a:t>CategoricalHash</a:t>
            </a:r>
            <a:endParaRPr lang="en-GB" b="0" i="0">
              <a:effectLst/>
              <a:latin typeface="SFMono-Regular"/>
            </a:endParaRPr>
          </a:p>
          <a:p>
            <a:r>
              <a:rPr lang="en-GB">
                <a:latin typeface="SFMono-Regular"/>
              </a:rPr>
              <a:t>Drop columns – Imputer strategy definition </a:t>
            </a:r>
          </a:p>
          <a:p>
            <a:r>
              <a:rPr lang="en-GB" b="0" i="0">
                <a:effectLst/>
                <a:latin typeface="SFMono-Regular"/>
              </a:rPr>
              <a:t>Block transform</a:t>
            </a:r>
            <a:r>
              <a:rPr lang="en-GB">
                <a:latin typeface="SFMono-Regular"/>
              </a:rPr>
              <a:t>ers </a:t>
            </a:r>
            <a:endParaRPr lang="en-GB" b="0" i="0">
              <a:effectLst/>
              <a:latin typeface="SFMono-Regular"/>
            </a:endParaRPr>
          </a:p>
          <a:p>
            <a:endParaRPr lang="en-GB"/>
          </a:p>
        </p:txBody>
      </p:sp>
    </p:spTree>
    <p:extLst>
      <p:ext uri="{BB962C8B-B14F-4D97-AF65-F5344CB8AC3E}">
        <p14:creationId xmlns:p14="http://schemas.microsoft.com/office/powerpoint/2010/main" val="322151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9185C-A84C-B325-3EB6-C98263F74684}"/>
              </a:ext>
            </a:extLst>
          </p:cNvPr>
          <p:cNvSpPr>
            <a:spLocks noGrp="1"/>
          </p:cNvSpPr>
          <p:nvPr>
            <p:ph type="title"/>
          </p:nvPr>
        </p:nvSpPr>
        <p:spPr/>
        <p:txBody>
          <a:bodyPr/>
          <a:lstStyle/>
          <a:p>
            <a:r>
              <a:rPr lang="en-GB"/>
              <a:t>Auto ML Configuration – Training</a:t>
            </a:r>
          </a:p>
        </p:txBody>
      </p:sp>
      <p:sp>
        <p:nvSpPr>
          <p:cNvPr id="3" name="Content Placeholder 2">
            <a:extLst>
              <a:ext uri="{FF2B5EF4-FFF2-40B4-BE49-F238E27FC236}">
                <a16:creationId xmlns:a16="http://schemas.microsoft.com/office/drawing/2014/main" id="{1802FE70-C82B-3D02-AAF7-83AD82CFE6FF}"/>
              </a:ext>
            </a:extLst>
          </p:cNvPr>
          <p:cNvSpPr>
            <a:spLocks noGrp="1"/>
          </p:cNvSpPr>
          <p:nvPr>
            <p:ph idx="1"/>
          </p:nvPr>
        </p:nvSpPr>
        <p:spPr/>
        <p:txBody>
          <a:bodyPr>
            <a:normAutofit fontScale="85000" lnSpcReduction="20000"/>
          </a:bodyPr>
          <a:lstStyle/>
          <a:p>
            <a:r>
              <a:rPr lang="en-GB">
                <a:hlinkClick r:id="rId2"/>
              </a:rPr>
              <a:t>Classification</a:t>
            </a:r>
            <a:r>
              <a:rPr lang="en-GB"/>
              <a:t> – categorical target</a:t>
            </a:r>
          </a:p>
          <a:p>
            <a:r>
              <a:rPr lang="en-GB"/>
              <a:t>Regression – numerical target</a:t>
            </a:r>
          </a:p>
          <a:p>
            <a:r>
              <a:rPr lang="en-GB"/>
              <a:t>Time-series forecasting </a:t>
            </a:r>
          </a:p>
          <a:p>
            <a:pPr lvl="1"/>
            <a:r>
              <a:rPr lang="en-GB"/>
              <a:t>Holiday detection</a:t>
            </a:r>
          </a:p>
          <a:p>
            <a:pPr lvl="1"/>
            <a:r>
              <a:rPr lang="en-GB"/>
              <a:t>DNN option</a:t>
            </a:r>
          </a:p>
          <a:p>
            <a:pPr lvl="1"/>
            <a:r>
              <a:rPr lang="en-GB"/>
              <a:t>Configurable lags, rolling window</a:t>
            </a:r>
          </a:p>
          <a:p>
            <a:pPr lvl="1"/>
            <a:r>
              <a:rPr lang="en-GB">
                <a:hlinkClick r:id="rId3"/>
              </a:rPr>
              <a:t>Parameters</a:t>
            </a:r>
            <a:endParaRPr lang="en-GB"/>
          </a:p>
          <a:p>
            <a:r>
              <a:rPr lang="en-GB"/>
              <a:t>Computer vision – image data </a:t>
            </a:r>
          </a:p>
          <a:p>
            <a:r>
              <a:rPr lang="en-GB"/>
              <a:t>NLP</a:t>
            </a:r>
          </a:p>
          <a:p>
            <a:pPr lvl="1"/>
            <a:r>
              <a:rPr lang="en-GB" err="1"/>
              <a:t>Labeling</a:t>
            </a:r>
            <a:endParaRPr lang="en-GB"/>
          </a:p>
          <a:p>
            <a:pPr lvl="1"/>
            <a:r>
              <a:rPr lang="en-GB"/>
              <a:t>Distributed training with </a:t>
            </a:r>
            <a:r>
              <a:rPr lang="en-GB" err="1"/>
              <a:t>Horovod</a:t>
            </a:r>
            <a:endParaRPr lang="en-GB"/>
          </a:p>
          <a:p>
            <a:pPr lvl="1"/>
            <a:r>
              <a:rPr lang="en-GB"/>
              <a:t>DNN, BERT</a:t>
            </a:r>
          </a:p>
          <a:p>
            <a:pPr lvl="1"/>
            <a:r>
              <a:rPr lang="en-GB"/>
              <a:t>Multi-language support with 104 languages</a:t>
            </a:r>
          </a:p>
        </p:txBody>
      </p:sp>
      <p:pic>
        <p:nvPicPr>
          <p:cNvPr id="4" name="Graphic 3" descr="Brain">
            <a:extLst>
              <a:ext uri="{FF2B5EF4-FFF2-40B4-BE49-F238E27FC236}">
                <a16:creationId xmlns:a16="http://schemas.microsoft.com/office/drawing/2014/main" id="{B872A233-57E8-1E10-6146-0292BD33D42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86760" y="1975932"/>
            <a:ext cx="2567039" cy="2567039"/>
          </a:xfrm>
          <a:prstGeom prst="rect">
            <a:avLst/>
          </a:prstGeom>
        </p:spPr>
      </p:pic>
    </p:spTree>
    <p:extLst>
      <p:ext uri="{BB962C8B-B14F-4D97-AF65-F5344CB8AC3E}">
        <p14:creationId xmlns:p14="http://schemas.microsoft.com/office/powerpoint/2010/main" val="652870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63DF-2308-45DC-A9FA-D255BA2770F5}"/>
              </a:ext>
            </a:extLst>
          </p:cNvPr>
          <p:cNvSpPr>
            <a:spLocks noGrp="1"/>
          </p:cNvSpPr>
          <p:nvPr>
            <p:ph type="title"/>
          </p:nvPr>
        </p:nvSpPr>
        <p:spPr/>
        <p:txBody>
          <a:bodyPr/>
          <a:lstStyle/>
          <a:p>
            <a:r>
              <a:rPr lang="en-GB"/>
              <a:t>View Completed Job Training Details</a:t>
            </a:r>
          </a:p>
        </p:txBody>
      </p:sp>
      <p:pic>
        <p:nvPicPr>
          <p:cNvPr id="5" name="Content Placeholder 4">
            <a:extLst>
              <a:ext uri="{FF2B5EF4-FFF2-40B4-BE49-F238E27FC236}">
                <a16:creationId xmlns:a16="http://schemas.microsoft.com/office/drawing/2014/main" id="{2BB32D29-B3AF-7CE1-B275-D09D377E93AF}"/>
              </a:ext>
            </a:extLst>
          </p:cNvPr>
          <p:cNvPicPr>
            <a:picLocks noGrp="1" noChangeAspect="1"/>
          </p:cNvPicPr>
          <p:nvPr>
            <p:ph idx="1"/>
          </p:nvPr>
        </p:nvPicPr>
        <p:blipFill>
          <a:blip r:embed="rId2"/>
          <a:stretch>
            <a:fillRect/>
          </a:stretch>
        </p:blipFill>
        <p:spPr>
          <a:xfrm>
            <a:off x="686808" y="2060074"/>
            <a:ext cx="5208985" cy="3481482"/>
          </a:xfrm>
        </p:spPr>
      </p:pic>
      <p:pic>
        <p:nvPicPr>
          <p:cNvPr id="7" name="Picture 6">
            <a:extLst>
              <a:ext uri="{FF2B5EF4-FFF2-40B4-BE49-F238E27FC236}">
                <a16:creationId xmlns:a16="http://schemas.microsoft.com/office/drawing/2014/main" id="{18E14C53-64EE-8922-6B0B-CF4938377CAF}"/>
              </a:ext>
            </a:extLst>
          </p:cNvPr>
          <p:cNvPicPr>
            <a:picLocks noChangeAspect="1"/>
          </p:cNvPicPr>
          <p:nvPr/>
        </p:nvPicPr>
        <p:blipFill>
          <a:blip r:embed="rId3"/>
          <a:stretch>
            <a:fillRect/>
          </a:stretch>
        </p:blipFill>
        <p:spPr>
          <a:xfrm>
            <a:off x="6144814" y="2022563"/>
            <a:ext cx="5208986" cy="3518993"/>
          </a:xfrm>
          <a:prstGeom prst="rect">
            <a:avLst/>
          </a:prstGeom>
        </p:spPr>
      </p:pic>
    </p:spTree>
    <p:extLst>
      <p:ext uri="{BB962C8B-B14F-4D97-AF65-F5344CB8AC3E}">
        <p14:creationId xmlns:p14="http://schemas.microsoft.com/office/powerpoint/2010/main" val="1292112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1ACA-9C0C-4699-9B11-2B60BE23727E}"/>
              </a:ext>
            </a:extLst>
          </p:cNvPr>
          <p:cNvSpPr>
            <a:spLocks noGrp="1"/>
          </p:cNvSpPr>
          <p:nvPr>
            <p:ph type="title"/>
          </p:nvPr>
        </p:nvSpPr>
        <p:spPr>
          <a:xfrm>
            <a:off x="648928" y="338328"/>
            <a:ext cx="3685032" cy="1608328"/>
          </a:xfrm>
        </p:spPr>
        <p:txBody>
          <a:bodyPr>
            <a:normAutofit/>
          </a:bodyPr>
          <a:lstStyle/>
          <a:p>
            <a:r>
              <a:rPr lang="en-GB" sz="3600"/>
              <a:t>AutoML – Evaluation </a:t>
            </a:r>
          </a:p>
        </p:txBody>
      </p:sp>
      <p:sp>
        <p:nvSpPr>
          <p:cNvPr id="3" name="Content Placeholder 2">
            <a:extLst>
              <a:ext uri="{FF2B5EF4-FFF2-40B4-BE49-F238E27FC236}">
                <a16:creationId xmlns:a16="http://schemas.microsoft.com/office/drawing/2014/main" id="{6D978CF8-D9BC-CB86-F18A-2578F62464F3}"/>
              </a:ext>
            </a:extLst>
          </p:cNvPr>
          <p:cNvSpPr>
            <a:spLocks noGrp="1"/>
          </p:cNvSpPr>
          <p:nvPr>
            <p:ph idx="1"/>
          </p:nvPr>
        </p:nvSpPr>
        <p:spPr>
          <a:xfrm>
            <a:off x="4864100" y="338328"/>
            <a:ext cx="6675627" cy="1605083"/>
          </a:xfrm>
        </p:spPr>
        <p:txBody>
          <a:bodyPr anchor="ctr">
            <a:normAutofit/>
          </a:bodyPr>
          <a:lstStyle/>
          <a:p>
            <a:r>
              <a:rPr lang="en-GB" sz="2000">
                <a:hlinkClick r:id="rId2"/>
              </a:rPr>
              <a:t>Metrics</a:t>
            </a:r>
            <a:endParaRPr lang="en-GB" sz="2000"/>
          </a:p>
          <a:p>
            <a:r>
              <a:rPr lang="en-GB" sz="2000"/>
              <a:t>Residuals – good model peaks at 0</a:t>
            </a:r>
          </a:p>
          <a:p>
            <a:r>
              <a:rPr lang="en-GB" sz="2000"/>
              <a:t>Predicted vs True </a:t>
            </a:r>
          </a:p>
        </p:txBody>
      </p:sp>
      <p:sp>
        <p:nvSpPr>
          <p:cNvPr id="12" name="Rectangle 11">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86B5130-F54C-7F30-B211-79698AD83BB3}"/>
              </a:ext>
            </a:extLst>
          </p:cNvPr>
          <p:cNvPicPr>
            <a:picLocks noChangeAspect="1"/>
          </p:cNvPicPr>
          <p:nvPr/>
        </p:nvPicPr>
        <p:blipFill>
          <a:blip r:embed="rId3"/>
          <a:stretch>
            <a:fillRect/>
          </a:stretch>
        </p:blipFill>
        <p:spPr>
          <a:xfrm>
            <a:off x="826362" y="2742397"/>
            <a:ext cx="4603972" cy="3291840"/>
          </a:xfrm>
          <a:prstGeom prst="rect">
            <a:avLst/>
          </a:prstGeom>
        </p:spPr>
      </p:pic>
      <p:sp>
        <p:nvSpPr>
          <p:cNvPr id="16"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CC84D5F-713B-CCC5-82B6-F28BB624DAD5}"/>
              </a:ext>
            </a:extLst>
          </p:cNvPr>
          <p:cNvPicPr>
            <a:picLocks noChangeAspect="1"/>
          </p:cNvPicPr>
          <p:nvPr/>
        </p:nvPicPr>
        <p:blipFill>
          <a:blip r:embed="rId4"/>
          <a:stretch>
            <a:fillRect/>
          </a:stretch>
        </p:blipFill>
        <p:spPr>
          <a:xfrm>
            <a:off x="6576484" y="3132297"/>
            <a:ext cx="4974336" cy="2512040"/>
          </a:xfrm>
          <a:prstGeom prst="rect">
            <a:avLst/>
          </a:prstGeom>
        </p:spPr>
      </p:pic>
    </p:spTree>
    <p:extLst>
      <p:ext uri="{BB962C8B-B14F-4D97-AF65-F5344CB8AC3E}">
        <p14:creationId xmlns:p14="http://schemas.microsoft.com/office/powerpoint/2010/main" val="2818245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7515E-F606-4CF3-BFB8-C7AD65AD4156}"/>
              </a:ext>
            </a:extLst>
          </p:cNvPr>
          <p:cNvSpPr>
            <a:spLocks noGrp="1"/>
          </p:cNvSpPr>
          <p:nvPr>
            <p:ph type="title"/>
          </p:nvPr>
        </p:nvSpPr>
        <p:spPr>
          <a:xfrm>
            <a:off x="420915" y="1429085"/>
            <a:ext cx="4840513" cy="3250121"/>
          </a:xfrm>
        </p:spPr>
        <p:txBody>
          <a:bodyPr/>
          <a:lstStyle/>
          <a:p>
            <a:r>
              <a:rPr lang="en-GB" b="1" dirty="0"/>
              <a:t>Hands-on Lab  #2</a:t>
            </a:r>
            <a:br>
              <a:rPr lang="en-GB" b="1" dirty="0"/>
            </a:br>
            <a:r>
              <a:rPr lang="en-GB" b="1" dirty="0"/>
              <a:t>Featurisation</a:t>
            </a:r>
            <a:br>
              <a:rPr lang="en-GB" dirty="0"/>
            </a:br>
            <a:br>
              <a:rPr lang="en-GB" dirty="0"/>
            </a:br>
            <a:r>
              <a:rPr lang="en-GB" dirty="0">
                <a:solidFill>
                  <a:schemeClr val="tx1"/>
                </a:solidFill>
              </a:rPr>
              <a:t>Exercise</a:t>
            </a:r>
            <a:br>
              <a:rPr lang="en-GB" dirty="0">
                <a:solidFill>
                  <a:schemeClr val="tx1"/>
                </a:solidFill>
              </a:rPr>
            </a:br>
            <a:br>
              <a:rPr lang="en-GB" sz="2400" dirty="0">
                <a:solidFill>
                  <a:schemeClr val="tx1">
                    <a:lumMod val="95000"/>
                  </a:schemeClr>
                </a:solidFill>
              </a:rPr>
            </a:br>
            <a:r>
              <a:rPr lang="en-GB" sz="2000" dirty="0">
                <a:solidFill>
                  <a:schemeClr val="tx1">
                    <a:lumMod val="95000"/>
                  </a:schemeClr>
                </a:solidFill>
              </a:rPr>
              <a:t>auto-ml-forecasting-bike-</a:t>
            </a:r>
            <a:r>
              <a:rPr lang="en-GB" sz="2000" dirty="0" err="1">
                <a:solidFill>
                  <a:schemeClr val="tx1">
                    <a:lumMod val="95000"/>
                  </a:schemeClr>
                </a:solidFill>
              </a:rPr>
              <a:t>share.ipynb</a:t>
            </a:r>
            <a:br>
              <a:rPr lang="en-GB" sz="2000" dirty="0">
                <a:solidFill>
                  <a:schemeClr val="tx1">
                    <a:lumMod val="95000"/>
                  </a:schemeClr>
                </a:solidFill>
              </a:rPr>
            </a:br>
            <a:r>
              <a:rPr lang="en-GB" sz="2000" dirty="0">
                <a:solidFill>
                  <a:schemeClr val="tx1">
                    <a:lumMod val="95000"/>
                  </a:schemeClr>
                </a:solidFill>
              </a:rPr>
              <a:t>auto-ml-forecasting-orange-juice-</a:t>
            </a:r>
            <a:r>
              <a:rPr lang="en-GB" sz="2000" dirty="0" err="1">
                <a:solidFill>
                  <a:schemeClr val="tx1">
                    <a:lumMod val="95000"/>
                  </a:schemeClr>
                </a:solidFill>
              </a:rPr>
              <a:t>sales.ipynb</a:t>
            </a:r>
            <a:br>
              <a:rPr lang="en-GB" sz="2000" dirty="0">
                <a:solidFill>
                  <a:schemeClr val="tx1">
                    <a:lumMod val="95000"/>
                  </a:schemeClr>
                </a:solidFill>
              </a:rPr>
            </a:br>
            <a:r>
              <a:rPr lang="en-GB" sz="2000" dirty="0">
                <a:solidFill>
                  <a:schemeClr val="tx1">
                    <a:lumMod val="95000"/>
                  </a:schemeClr>
                </a:solidFill>
              </a:rPr>
              <a:t>regression-</a:t>
            </a:r>
            <a:r>
              <a:rPr lang="en-GB" sz="2000" dirty="0" err="1">
                <a:solidFill>
                  <a:schemeClr val="tx1">
                    <a:lumMod val="95000"/>
                  </a:schemeClr>
                </a:solidFill>
              </a:rPr>
              <a:t>automl</a:t>
            </a:r>
            <a:r>
              <a:rPr lang="en-GB" sz="2000" dirty="0">
                <a:solidFill>
                  <a:schemeClr val="tx1">
                    <a:lumMod val="95000"/>
                  </a:schemeClr>
                </a:solidFill>
              </a:rPr>
              <a:t>-</a:t>
            </a:r>
            <a:r>
              <a:rPr lang="en-GB" sz="2000" dirty="0" err="1">
                <a:solidFill>
                  <a:schemeClr val="tx1">
                    <a:lumMod val="95000"/>
                  </a:schemeClr>
                </a:solidFill>
              </a:rPr>
              <a:t>nyc</a:t>
            </a:r>
            <a:r>
              <a:rPr lang="en-GB" sz="2000" dirty="0">
                <a:solidFill>
                  <a:schemeClr val="tx1">
                    <a:lumMod val="95000"/>
                  </a:schemeClr>
                </a:solidFill>
              </a:rPr>
              <a:t>-taxi-</a:t>
            </a:r>
            <a:r>
              <a:rPr lang="en-GB" sz="2000" dirty="0" err="1">
                <a:solidFill>
                  <a:schemeClr val="tx1">
                    <a:lumMod val="95000"/>
                  </a:schemeClr>
                </a:solidFill>
              </a:rPr>
              <a:t>data.ipynb</a:t>
            </a:r>
            <a:endParaRPr lang="en-GB" sz="2000" dirty="0">
              <a:solidFill>
                <a:schemeClr val="tx1">
                  <a:lumMod val="95000"/>
                </a:schemeClr>
              </a:solidFill>
            </a:endParaRPr>
          </a:p>
        </p:txBody>
      </p:sp>
    </p:spTree>
    <p:extLst>
      <p:ext uri="{BB962C8B-B14F-4D97-AF65-F5344CB8AC3E}">
        <p14:creationId xmlns:p14="http://schemas.microsoft.com/office/powerpoint/2010/main" val="618486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34321-747C-5144-7A49-0D7CF1DE57CD}"/>
              </a:ext>
            </a:extLst>
          </p:cNvPr>
          <p:cNvSpPr>
            <a:spLocks noGrp="1"/>
          </p:cNvSpPr>
          <p:nvPr>
            <p:ph type="title"/>
          </p:nvPr>
        </p:nvSpPr>
        <p:spPr/>
        <p:txBody>
          <a:bodyPr/>
          <a:lstStyle/>
          <a:p>
            <a:r>
              <a:rPr lang="en-GB"/>
              <a:t>Azure ML Pipelines</a:t>
            </a:r>
          </a:p>
        </p:txBody>
      </p:sp>
      <p:sp>
        <p:nvSpPr>
          <p:cNvPr id="3" name="Content Placeholder 2">
            <a:extLst>
              <a:ext uri="{FF2B5EF4-FFF2-40B4-BE49-F238E27FC236}">
                <a16:creationId xmlns:a16="http://schemas.microsoft.com/office/drawing/2014/main" id="{6D4E99C2-AB4C-5F37-D81F-E1834D8BC0BF}"/>
              </a:ext>
            </a:extLst>
          </p:cNvPr>
          <p:cNvSpPr>
            <a:spLocks noGrp="1"/>
          </p:cNvSpPr>
          <p:nvPr>
            <p:ph idx="1"/>
          </p:nvPr>
        </p:nvSpPr>
        <p:spPr>
          <a:xfrm>
            <a:off x="838200" y="1825625"/>
            <a:ext cx="10515600" cy="599523"/>
          </a:xfrm>
        </p:spPr>
        <p:txBody>
          <a:bodyPr/>
          <a:lstStyle/>
          <a:p>
            <a:pPr marL="0" indent="0">
              <a:buNone/>
            </a:pPr>
            <a:r>
              <a:rPr lang="en-GB"/>
              <a:t>Training Pipeline</a:t>
            </a:r>
          </a:p>
        </p:txBody>
      </p:sp>
      <p:sp>
        <p:nvSpPr>
          <p:cNvPr id="4" name="Rectangle 3">
            <a:extLst>
              <a:ext uri="{FF2B5EF4-FFF2-40B4-BE49-F238E27FC236}">
                <a16:creationId xmlns:a16="http://schemas.microsoft.com/office/drawing/2014/main" id="{BF1BB87F-3328-0F64-B60B-C7EE554B99F1}"/>
              </a:ext>
            </a:extLst>
          </p:cNvPr>
          <p:cNvSpPr/>
          <p:nvPr/>
        </p:nvSpPr>
        <p:spPr>
          <a:xfrm>
            <a:off x="1502796" y="2679590"/>
            <a:ext cx="12165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err="1"/>
              <a:t>Prep_Step</a:t>
            </a:r>
            <a:endParaRPr lang="en-GB"/>
          </a:p>
        </p:txBody>
      </p:sp>
      <p:sp>
        <p:nvSpPr>
          <p:cNvPr id="5" name="Rectangle 4">
            <a:extLst>
              <a:ext uri="{FF2B5EF4-FFF2-40B4-BE49-F238E27FC236}">
                <a16:creationId xmlns:a16="http://schemas.microsoft.com/office/drawing/2014/main" id="{FFE39A6A-A41C-0C24-3618-4FA7CB06A257}"/>
              </a:ext>
            </a:extLst>
          </p:cNvPr>
          <p:cNvSpPr/>
          <p:nvPr/>
        </p:nvSpPr>
        <p:spPr>
          <a:xfrm>
            <a:off x="3221602" y="2679590"/>
            <a:ext cx="12165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err="1"/>
              <a:t>AutoML</a:t>
            </a:r>
            <a:r>
              <a:rPr lang="en-GB"/>
              <a:t> Step</a:t>
            </a:r>
          </a:p>
        </p:txBody>
      </p:sp>
      <p:sp>
        <p:nvSpPr>
          <p:cNvPr id="6" name="Rectangle 5">
            <a:extLst>
              <a:ext uri="{FF2B5EF4-FFF2-40B4-BE49-F238E27FC236}">
                <a16:creationId xmlns:a16="http://schemas.microsoft.com/office/drawing/2014/main" id="{0E269917-BC17-0D27-9699-36302E5B75B5}"/>
              </a:ext>
            </a:extLst>
          </p:cNvPr>
          <p:cNvSpPr/>
          <p:nvPr/>
        </p:nvSpPr>
        <p:spPr>
          <a:xfrm>
            <a:off x="5193526" y="2679590"/>
            <a:ext cx="12165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Register Model Step</a:t>
            </a:r>
          </a:p>
        </p:txBody>
      </p:sp>
      <p:sp>
        <p:nvSpPr>
          <p:cNvPr id="7" name="Rectangle 6">
            <a:extLst>
              <a:ext uri="{FF2B5EF4-FFF2-40B4-BE49-F238E27FC236}">
                <a16:creationId xmlns:a16="http://schemas.microsoft.com/office/drawing/2014/main" id="{B5BE878A-A867-31B8-7821-FF7396E77A80}"/>
              </a:ext>
            </a:extLst>
          </p:cNvPr>
          <p:cNvSpPr/>
          <p:nvPr/>
        </p:nvSpPr>
        <p:spPr>
          <a:xfrm>
            <a:off x="7057114" y="2679590"/>
            <a:ext cx="12165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Run Pipeline with Steps</a:t>
            </a:r>
          </a:p>
        </p:txBody>
      </p:sp>
      <p:sp>
        <p:nvSpPr>
          <p:cNvPr id="8" name="Rectangle 7">
            <a:extLst>
              <a:ext uri="{FF2B5EF4-FFF2-40B4-BE49-F238E27FC236}">
                <a16:creationId xmlns:a16="http://schemas.microsoft.com/office/drawing/2014/main" id="{F6CA1A78-D17D-BD9D-A146-1694B3054775}"/>
              </a:ext>
            </a:extLst>
          </p:cNvPr>
          <p:cNvSpPr/>
          <p:nvPr/>
        </p:nvSpPr>
        <p:spPr>
          <a:xfrm>
            <a:off x="8795467" y="2671404"/>
            <a:ext cx="12165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Publish Pipeline</a:t>
            </a:r>
          </a:p>
        </p:txBody>
      </p:sp>
      <p:sp>
        <p:nvSpPr>
          <p:cNvPr id="9" name="Rectangle 8">
            <a:extLst>
              <a:ext uri="{FF2B5EF4-FFF2-40B4-BE49-F238E27FC236}">
                <a16:creationId xmlns:a16="http://schemas.microsoft.com/office/drawing/2014/main" id="{58A16DB3-23F2-5C5F-3379-A345E6FC89AA}"/>
              </a:ext>
            </a:extLst>
          </p:cNvPr>
          <p:cNvSpPr/>
          <p:nvPr/>
        </p:nvSpPr>
        <p:spPr>
          <a:xfrm>
            <a:off x="10639508" y="2647785"/>
            <a:ext cx="12165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Schedule Pipeline</a:t>
            </a:r>
          </a:p>
        </p:txBody>
      </p:sp>
      <p:sp>
        <p:nvSpPr>
          <p:cNvPr id="10" name="Content Placeholder 2">
            <a:extLst>
              <a:ext uri="{FF2B5EF4-FFF2-40B4-BE49-F238E27FC236}">
                <a16:creationId xmlns:a16="http://schemas.microsoft.com/office/drawing/2014/main" id="{0026D4AB-C1C9-4D5A-4BF0-BAEFC0A42055}"/>
              </a:ext>
            </a:extLst>
          </p:cNvPr>
          <p:cNvSpPr txBox="1">
            <a:spLocks/>
          </p:cNvSpPr>
          <p:nvPr/>
        </p:nvSpPr>
        <p:spPr>
          <a:xfrm>
            <a:off x="950844" y="3919759"/>
            <a:ext cx="10515600" cy="5995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a:t>Inference Pipeline</a:t>
            </a:r>
          </a:p>
        </p:txBody>
      </p:sp>
      <p:sp>
        <p:nvSpPr>
          <p:cNvPr id="11" name="Rectangle 10">
            <a:extLst>
              <a:ext uri="{FF2B5EF4-FFF2-40B4-BE49-F238E27FC236}">
                <a16:creationId xmlns:a16="http://schemas.microsoft.com/office/drawing/2014/main" id="{30ACAAB8-C9A9-3717-3C7D-D8D25E630F0C}"/>
              </a:ext>
            </a:extLst>
          </p:cNvPr>
          <p:cNvSpPr/>
          <p:nvPr/>
        </p:nvSpPr>
        <p:spPr>
          <a:xfrm>
            <a:off x="1510416" y="4631401"/>
            <a:ext cx="12165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err="1"/>
              <a:t>Prep_Step</a:t>
            </a:r>
            <a:endParaRPr lang="en-GB"/>
          </a:p>
        </p:txBody>
      </p:sp>
      <p:sp>
        <p:nvSpPr>
          <p:cNvPr id="12" name="Rectangle 11">
            <a:extLst>
              <a:ext uri="{FF2B5EF4-FFF2-40B4-BE49-F238E27FC236}">
                <a16:creationId xmlns:a16="http://schemas.microsoft.com/office/drawing/2014/main" id="{CB7A199B-0A19-B9D4-DF98-70169FD1343B}"/>
              </a:ext>
            </a:extLst>
          </p:cNvPr>
          <p:cNvSpPr/>
          <p:nvPr/>
        </p:nvSpPr>
        <p:spPr>
          <a:xfrm>
            <a:off x="3317019" y="4631401"/>
            <a:ext cx="12165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Score Step</a:t>
            </a:r>
          </a:p>
        </p:txBody>
      </p:sp>
      <p:sp>
        <p:nvSpPr>
          <p:cNvPr id="13" name="Rectangle 12">
            <a:extLst>
              <a:ext uri="{FF2B5EF4-FFF2-40B4-BE49-F238E27FC236}">
                <a16:creationId xmlns:a16="http://schemas.microsoft.com/office/drawing/2014/main" id="{95B7DC45-0F42-85C1-AFFA-AA0B6F1B0451}"/>
              </a:ext>
            </a:extLst>
          </p:cNvPr>
          <p:cNvSpPr/>
          <p:nvPr/>
        </p:nvSpPr>
        <p:spPr>
          <a:xfrm>
            <a:off x="5123622" y="4631401"/>
            <a:ext cx="12165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Run Pipeline with Steps</a:t>
            </a:r>
          </a:p>
        </p:txBody>
      </p:sp>
      <p:sp>
        <p:nvSpPr>
          <p:cNvPr id="14" name="Rectangle 13">
            <a:extLst>
              <a:ext uri="{FF2B5EF4-FFF2-40B4-BE49-F238E27FC236}">
                <a16:creationId xmlns:a16="http://schemas.microsoft.com/office/drawing/2014/main" id="{57C28559-29EB-E67B-2180-632257438EB6}"/>
              </a:ext>
            </a:extLst>
          </p:cNvPr>
          <p:cNvSpPr/>
          <p:nvPr/>
        </p:nvSpPr>
        <p:spPr>
          <a:xfrm>
            <a:off x="6991847" y="4631401"/>
            <a:ext cx="12165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Publish Pipeline</a:t>
            </a:r>
          </a:p>
        </p:txBody>
      </p:sp>
      <p:sp>
        <p:nvSpPr>
          <p:cNvPr id="15" name="Rectangle 14">
            <a:extLst>
              <a:ext uri="{FF2B5EF4-FFF2-40B4-BE49-F238E27FC236}">
                <a16:creationId xmlns:a16="http://schemas.microsoft.com/office/drawing/2014/main" id="{94B915F9-3295-CEF0-3C44-CA028ABB378C}"/>
              </a:ext>
            </a:extLst>
          </p:cNvPr>
          <p:cNvSpPr/>
          <p:nvPr/>
        </p:nvSpPr>
        <p:spPr>
          <a:xfrm>
            <a:off x="8860072" y="4631401"/>
            <a:ext cx="121654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Schedule Pipeline</a:t>
            </a:r>
          </a:p>
        </p:txBody>
      </p:sp>
      <p:cxnSp>
        <p:nvCxnSpPr>
          <p:cNvPr id="17" name="Straight Arrow Connector 16">
            <a:extLst>
              <a:ext uri="{FF2B5EF4-FFF2-40B4-BE49-F238E27FC236}">
                <a16:creationId xmlns:a16="http://schemas.microsoft.com/office/drawing/2014/main" id="{9DC18A0A-3FF9-F0B7-18D1-624500D182DD}"/>
              </a:ext>
            </a:extLst>
          </p:cNvPr>
          <p:cNvCxnSpPr>
            <a:stCxn id="4" idx="3"/>
            <a:endCxn id="5" idx="1"/>
          </p:cNvCxnSpPr>
          <p:nvPr/>
        </p:nvCxnSpPr>
        <p:spPr>
          <a:xfrm>
            <a:off x="2719345" y="3136790"/>
            <a:ext cx="502257"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8" name="Straight Arrow Connector 17">
            <a:extLst>
              <a:ext uri="{FF2B5EF4-FFF2-40B4-BE49-F238E27FC236}">
                <a16:creationId xmlns:a16="http://schemas.microsoft.com/office/drawing/2014/main" id="{00F7C689-738B-6462-D88E-2EBABE39FA7A}"/>
              </a:ext>
            </a:extLst>
          </p:cNvPr>
          <p:cNvCxnSpPr>
            <a:cxnSpLocks/>
            <a:endCxn id="6" idx="1"/>
          </p:cNvCxnSpPr>
          <p:nvPr/>
        </p:nvCxnSpPr>
        <p:spPr>
          <a:xfrm>
            <a:off x="4501764" y="3130165"/>
            <a:ext cx="691762" cy="662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0" name="Straight Arrow Connector 19">
            <a:extLst>
              <a:ext uri="{FF2B5EF4-FFF2-40B4-BE49-F238E27FC236}">
                <a16:creationId xmlns:a16="http://schemas.microsoft.com/office/drawing/2014/main" id="{BDE72600-7B61-6EAC-CD73-204CAA6293A3}"/>
              </a:ext>
            </a:extLst>
          </p:cNvPr>
          <p:cNvCxnSpPr/>
          <p:nvPr/>
        </p:nvCxnSpPr>
        <p:spPr>
          <a:xfrm>
            <a:off x="2741209" y="5149795"/>
            <a:ext cx="502257"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1" name="Straight Arrow Connector 20">
            <a:extLst>
              <a:ext uri="{FF2B5EF4-FFF2-40B4-BE49-F238E27FC236}">
                <a16:creationId xmlns:a16="http://schemas.microsoft.com/office/drawing/2014/main" id="{3CFB6E26-738E-C70E-0FC5-BE992B6959B4}"/>
              </a:ext>
            </a:extLst>
          </p:cNvPr>
          <p:cNvCxnSpPr/>
          <p:nvPr/>
        </p:nvCxnSpPr>
        <p:spPr>
          <a:xfrm>
            <a:off x="4533568" y="5088601"/>
            <a:ext cx="502257"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2" name="Straight Arrow Connector 21">
            <a:extLst>
              <a:ext uri="{FF2B5EF4-FFF2-40B4-BE49-F238E27FC236}">
                <a16:creationId xmlns:a16="http://schemas.microsoft.com/office/drawing/2014/main" id="{011A8329-2C96-14AC-AAE7-B66A47A33FCF}"/>
              </a:ext>
            </a:extLst>
          </p:cNvPr>
          <p:cNvCxnSpPr/>
          <p:nvPr/>
        </p:nvCxnSpPr>
        <p:spPr>
          <a:xfrm>
            <a:off x="6410075" y="5115340"/>
            <a:ext cx="502257"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6" name="Straight Arrow Connector 25">
            <a:extLst>
              <a:ext uri="{FF2B5EF4-FFF2-40B4-BE49-F238E27FC236}">
                <a16:creationId xmlns:a16="http://schemas.microsoft.com/office/drawing/2014/main" id="{11227F2D-832B-D584-F76C-1FE037D1F41C}"/>
              </a:ext>
            </a:extLst>
          </p:cNvPr>
          <p:cNvCxnSpPr/>
          <p:nvPr/>
        </p:nvCxnSpPr>
        <p:spPr>
          <a:xfrm>
            <a:off x="6489590" y="3136790"/>
            <a:ext cx="502257"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7" name="Straight Arrow Connector 26">
            <a:extLst>
              <a:ext uri="{FF2B5EF4-FFF2-40B4-BE49-F238E27FC236}">
                <a16:creationId xmlns:a16="http://schemas.microsoft.com/office/drawing/2014/main" id="{3DAEFF41-1727-FEF5-C3A1-BA0E343E88A9}"/>
              </a:ext>
            </a:extLst>
          </p:cNvPr>
          <p:cNvCxnSpPr/>
          <p:nvPr/>
        </p:nvCxnSpPr>
        <p:spPr>
          <a:xfrm>
            <a:off x="8273663" y="3136790"/>
            <a:ext cx="502257"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8" name="Straight Arrow Connector 27">
            <a:extLst>
              <a:ext uri="{FF2B5EF4-FFF2-40B4-BE49-F238E27FC236}">
                <a16:creationId xmlns:a16="http://schemas.microsoft.com/office/drawing/2014/main" id="{E3298728-D141-E2E4-CCA0-098ECB20B740}"/>
              </a:ext>
            </a:extLst>
          </p:cNvPr>
          <p:cNvCxnSpPr/>
          <p:nvPr/>
        </p:nvCxnSpPr>
        <p:spPr>
          <a:xfrm>
            <a:off x="10076621" y="3136790"/>
            <a:ext cx="502257"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9" name="Straight Arrow Connector 28">
            <a:extLst>
              <a:ext uri="{FF2B5EF4-FFF2-40B4-BE49-F238E27FC236}">
                <a16:creationId xmlns:a16="http://schemas.microsoft.com/office/drawing/2014/main" id="{B5F28250-4C87-3A50-6A79-0C75987B4D36}"/>
              </a:ext>
            </a:extLst>
          </p:cNvPr>
          <p:cNvCxnSpPr/>
          <p:nvPr/>
        </p:nvCxnSpPr>
        <p:spPr>
          <a:xfrm>
            <a:off x="8293210" y="5115340"/>
            <a:ext cx="502257"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334808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7515E-F606-4CF3-BFB8-C7AD65AD4156}"/>
              </a:ext>
            </a:extLst>
          </p:cNvPr>
          <p:cNvSpPr>
            <a:spLocks noGrp="1"/>
          </p:cNvSpPr>
          <p:nvPr>
            <p:ph type="title"/>
          </p:nvPr>
        </p:nvSpPr>
        <p:spPr>
          <a:xfrm>
            <a:off x="420915" y="1911961"/>
            <a:ext cx="4840513" cy="2086725"/>
          </a:xfrm>
        </p:spPr>
        <p:txBody>
          <a:bodyPr/>
          <a:lstStyle/>
          <a:p>
            <a:r>
              <a:rPr lang="en-GB" b="1"/>
              <a:t>Hands-on Lab  #3</a:t>
            </a:r>
            <a:br>
              <a:rPr lang="en-GB"/>
            </a:br>
            <a:br>
              <a:rPr lang="en-GB"/>
            </a:br>
            <a:r>
              <a:rPr lang="en-GB">
                <a:solidFill>
                  <a:schemeClr val="tx1"/>
                </a:solidFill>
              </a:rPr>
              <a:t>Exercise</a:t>
            </a:r>
            <a:br>
              <a:rPr lang="en-GB" sz="2400">
                <a:solidFill>
                  <a:schemeClr val="tx1">
                    <a:lumMod val="95000"/>
                  </a:schemeClr>
                </a:solidFill>
              </a:rPr>
            </a:br>
            <a:endParaRPr lang="en-GB">
              <a:solidFill>
                <a:schemeClr val="tx1">
                  <a:lumMod val="95000"/>
                </a:schemeClr>
              </a:solidFill>
            </a:endParaRPr>
          </a:p>
        </p:txBody>
      </p:sp>
    </p:spTree>
    <p:extLst>
      <p:ext uri="{BB962C8B-B14F-4D97-AF65-F5344CB8AC3E}">
        <p14:creationId xmlns:p14="http://schemas.microsoft.com/office/powerpoint/2010/main" val="215466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1B57A-854E-6C8B-CF50-A7E430AA2A83}"/>
              </a:ext>
            </a:extLst>
          </p:cNvPr>
          <p:cNvSpPr>
            <a:spLocks noGrp="1"/>
          </p:cNvSpPr>
          <p:nvPr>
            <p:ph type="title"/>
          </p:nvPr>
        </p:nvSpPr>
        <p:spPr>
          <a:xfrm>
            <a:off x="655320" y="365125"/>
            <a:ext cx="5120114" cy="1692794"/>
          </a:xfrm>
        </p:spPr>
        <p:txBody>
          <a:bodyPr>
            <a:normAutofit/>
          </a:bodyPr>
          <a:lstStyle/>
          <a:p>
            <a:r>
              <a:rPr lang="en-GB"/>
              <a:t>Scaling </a:t>
            </a:r>
            <a:r>
              <a:rPr lang="en-GB" err="1"/>
              <a:t>AutoML</a:t>
            </a:r>
            <a:r>
              <a:rPr lang="en-GB"/>
              <a:t> with Many Models</a:t>
            </a:r>
          </a:p>
        </p:txBody>
      </p:sp>
      <p:cxnSp>
        <p:nvCxnSpPr>
          <p:cNvPr id="9" name="Straight Arrow Connector 8">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D902654-7DA9-069E-A40E-45C3048B3C3F}"/>
              </a:ext>
            </a:extLst>
          </p:cNvPr>
          <p:cNvSpPr>
            <a:spLocks noGrp="1"/>
          </p:cNvSpPr>
          <p:nvPr>
            <p:ph idx="1"/>
          </p:nvPr>
        </p:nvSpPr>
        <p:spPr>
          <a:xfrm>
            <a:off x="655321" y="2575034"/>
            <a:ext cx="5120113" cy="3462228"/>
          </a:xfrm>
        </p:spPr>
        <p:txBody>
          <a:bodyPr>
            <a:normAutofit/>
          </a:bodyPr>
          <a:lstStyle/>
          <a:p>
            <a:r>
              <a:rPr lang="en-GB" sz="1500" dirty="0"/>
              <a:t>Many Problems are too </a:t>
            </a:r>
            <a:r>
              <a:rPr lang="en-GB" sz="1500" dirty="0" err="1"/>
              <a:t>complext</a:t>
            </a:r>
            <a:r>
              <a:rPr lang="en-GB" sz="1500" dirty="0"/>
              <a:t> to be solved by single ML model</a:t>
            </a:r>
          </a:p>
          <a:p>
            <a:pPr lvl="1"/>
            <a:r>
              <a:rPr lang="en-GB" sz="1500" b="0" i="0" dirty="0">
                <a:effectLst/>
                <a:latin typeface="-apple-system"/>
              </a:rPr>
              <a:t>Energy and utility companies building predictive maintenance models for</a:t>
            </a:r>
            <a:r>
              <a:rPr lang="en-GB" sz="1500" b="1" i="0" dirty="0">
                <a:effectLst/>
                <a:latin typeface="-apple-system"/>
              </a:rPr>
              <a:t> thousands of oil wells, hundreds of wind turbines</a:t>
            </a:r>
            <a:r>
              <a:rPr lang="en-GB" sz="1500" b="0" i="0" dirty="0">
                <a:effectLst/>
                <a:latin typeface="-apple-system"/>
              </a:rPr>
              <a:t> or hundreds of smart meters</a:t>
            </a:r>
          </a:p>
          <a:p>
            <a:pPr lvl="1"/>
            <a:r>
              <a:rPr lang="en-GB" sz="1500" b="0" i="0" dirty="0">
                <a:effectLst/>
                <a:latin typeface="-apple-system"/>
              </a:rPr>
              <a:t>Retail organizations building workforce optimization models for </a:t>
            </a:r>
            <a:r>
              <a:rPr lang="en-GB" sz="1500" b="1" i="0" dirty="0">
                <a:effectLst/>
                <a:latin typeface="-apple-system"/>
              </a:rPr>
              <a:t>thousands of stores, campaign promotion propensity models</a:t>
            </a:r>
          </a:p>
          <a:p>
            <a:pPr lvl="1"/>
            <a:r>
              <a:rPr lang="en-GB" sz="1500" b="0" i="0" dirty="0">
                <a:effectLst/>
                <a:latin typeface="-apple-system"/>
              </a:rPr>
              <a:t>Enterprises building revenue </a:t>
            </a:r>
            <a:r>
              <a:rPr lang="en-GB" sz="1500" b="1" i="0" dirty="0">
                <a:effectLst/>
                <a:latin typeface="-apple-system"/>
              </a:rPr>
              <a:t>forecasting models at each division level</a:t>
            </a:r>
          </a:p>
          <a:p>
            <a:pPr lvl="1"/>
            <a:r>
              <a:rPr lang="en-GB" sz="1500" b="0" i="0" dirty="0">
                <a:effectLst/>
                <a:latin typeface="-apple-system"/>
              </a:rPr>
              <a:t>Banks and financial institutes building models for cash replenishment for ATM Machine and for </a:t>
            </a:r>
            <a:r>
              <a:rPr lang="en-GB" sz="1500" b="1" i="0" dirty="0">
                <a:effectLst/>
                <a:latin typeface="-apple-system"/>
              </a:rPr>
              <a:t>several ATMs or building personalized models for individuals</a:t>
            </a:r>
          </a:p>
          <a:p>
            <a:pPr marL="457200" lvl="1" indent="0">
              <a:buNone/>
            </a:pPr>
            <a:endParaRPr lang="en-GB" sz="1500" b="0" i="0" dirty="0">
              <a:effectLst/>
              <a:latin typeface="-apple-system"/>
            </a:endParaRPr>
          </a:p>
          <a:p>
            <a:pPr lvl="1"/>
            <a:endParaRPr lang="en-GB" sz="1500" dirty="0"/>
          </a:p>
        </p:txBody>
      </p:sp>
      <p:pic>
        <p:nvPicPr>
          <p:cNvPr id="5" name="Picture 4" descr="Stock exchange numbers">
            <a:extLst>
              <a:ext uri="{FF2B5EF4-FFF2-40B4-BE49-F238E27FC236}">
                <a16:creationId xmlns:a16="http://schemas.microsoft.com/office/drawing/2014/main" id="{AB7F40F0-59C0-BAD5-A0A6-C91A6626A97F}"/>
              </a:ext>
            </a:extLst>
          </p:cNvPr>
          <p:cNvPicPr>
            <a:picLocks noChangeAspect="1"/>
          </p:cNvPicPr>
          <p:nvPr/>
        </p:nvPicPr>
        <p:blipFill rotWithShape="1">
          <a:blip r:embed="rId2"/>
          <a:srcRect l="20017" r="18535" b="-1"/>
          <a:stretch/>
        </p:blipFill>
        <p:spPr>
          <a:xfrm>
            <a:off x="5878849" y="10"/>
            <a:ext cx="6313150"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3685624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771CB-8CE8-4C92-B436-F6886C1EB5E7}"/>
              </a:ext>
            </a:extLst>
          </p:cNvPr>
          <p:cNvSpPr>
            <a:spLocks noGrp="1"/>
          </p:cNvSpPr>
          <p:nvPr>
            <p:ph type="title"/>
          </p:nvPr>
        </p:nvSpPr>
        <p:spPr>
          <a:xfrm>
            <a:off x="990600" y="338328"/>
            <a:ext cx="10210800" cy="1078992"/>
          </a:xfrm>
        </p:spPr>
        <p:txBody>
          <a:bodyPr vert="horz" lIns="91440" tIns="45720" rIns="91440" bIns="45720" rtlCol="0" anchor="b">
            <a:normAutofit/>
          </a:bodyPr>
          <a:lstStyle/>
          <a:p>
            <a:pPr algn="ctr"/>
            <a:r>
              <a:rPr lang="en-US" sz="5400"/>
              <a:t>Scaling AutoML with Many Models</a:t>
            </a:r>
          </a:p>
        </p:txBody>
      </p:sp>
      <p:sp>
        <p:nvSpPr>
          <p:cNvPr id="52" name="Rectangle 51">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5840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application&#10;&#10;Description automatically generated">
            <a:extLst>
              <a:ext uri="{FF2B5EF4-FFF2-40B4-BE49-F238E27FC236}">
                <a16:creationId xmlns:a16="http://schemas.microsoft.com/office/drawing/2014/main" id="{E8E0E6E3-F79D-0891-14E0-F1EC9DE4FFF6}"/>
              </a:ext>
            </a:extLst>
          </p:cNvPr>
          <p:cNvPicPr>
            <a:picLocks noGrp="1" noChangeAspect="1"/>
          </p:cNvPicPr>
          <p:nvPr>
            <p:ph idx="1"/>
          </p:nvPr>
        </p:nvPicPr>
        <p:blipFill>
          <a:blip r:embed="rId2"/>
          <a:stretch>
            <a:fillRect/>
          </a:stretch>
        </p:blipFill>
        <p:spPr>
          <a:xfrm>
            <a:off x="660518" y="2742397"/>
            <a:ext cx="4931596" cy="3291840"/>
          </a:xfrm>
          <a:prstGeom prst="rect">
            <a:avLst/>
          </a:prstGeom>
        </p:spPr>
      </p:pic>
      <p:sp>
        <p:nvSpPr>
          <p:cNvPr id="56"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text, application, email&#10;&#10;Description automatically generated">
            <a:extLst>
              <a:ext uri="{FF2B5EF4-FFF2-40B4-BE49-F238E27FC236}">
                <a16:creationId xmlns:a16="http://schemas.microsoft.com/office/drawing/2014/main" id="{01A82C6D-48FD-092F-FA85-E5104B7AE9B4}"/>
              </a:ext>
            </a:extLst>
          </p:cNvPr>
          <p:cNvPicPr>
            <a:picLocks noChangeAspect="1"/>
          </p:cNvPicPr>
          <p:nvPr/>
        </p:nvPicPr>
        <p:blipFill>
          <a:blip r:embed="rId3"/>
          <a:stretch>
            <a:fillRect/>
          </a:stretch>
        </p:blipFill>
        <p:spPr>
          <a:xfrm>
            <a:off x="6578516" y="3165721"/>
            <a:ext cx="4974336" cy="2449860"/>
          </a:xfrm>
          <a:prstGeom prst="rect">
            <a:avLst/>
          </a:prstGeom>
        </p:spPr>
      </p:pic>
    </p:spTree>
    <p:extLst>
      <p:ext uri="{BB962C8B-B14F-4D97-AF65-F5344CB8AC3E}">
        <p14:creationId xmlns:p14="http://schemas.microsoft.com/office/powerpoint/2010/main" val="233056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528B-2F06-1E8D-A2C2-140558229BD3}"/>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Azure Machine Learning</a:t>
            </a:r>
            <a:endParaRPr lang="en-US" sz="5400" kern="1200" dirty="0">
              <a:solidFill>
                <a:schemeClr val="tx1"/>
              </a:solidFill>
              <a:latin typeface="+mj-lt"/>
              <a:ea typeface="+mj-ea"/>
              <a:cs typeface="+mj-cs"/>
            </a:endParaRPr>
          </a:p>
        </p:txBody>
      </p:sp>
      <p:pic>
        <p:nvPicPr>
          <p:cNvPr id="5" name="Content Placeholder 4">
            <a:extLst>
              <a:ext uri="{FF2B5EF4-FFF2-40B4-BE49-F238E27FC236}">
                <a16:creationId xmlns:a16="http://schemas.microsoft.com/office/drawing/2014/main" id="{7F6A65D7-FE1E-2F17-7B0C-54DBC5EF7730}"/>
              </a:ext>
            </a:extLst>
          </p:cNvPr>
          <p:cNvPicPr>
            <a:picLocks noGrp="1" noChangeAspect="1"/>
          </p:cNvPicPr>
          <p:nvPr>
            <p:ph idx="1"/>
          </p:nvPr>
        </p:nvPicPr>
        <p:blipFill>
          <a:blip r:embed="rId2"/>
          <a:stretch>
            <a:fillRect/>
          </a:stretch>
        </p:blipFill>
        <p:spPr>
          <a:xfrm>
            <a:off x="838200" y="1889043"/>
            <a:ext cx="10515599" cy="4390262"/>
          </a:xfrm>
          <a:prstGeom prst="rect">
            <a:avLst/>
          </a:prstGeom>
        </p:spPr>
      </p:pic>
    </p:spTree>
    <p:extLst>
      <p:ext uri="{BB962C8B-B14F-4D97-AF65-F5344CB8AC3E}">
        <p14:creationId xmlns:p14="http://schemas.microsoft.com/office/powerpoint/2010/main" val="2341171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34948-BCE5-6D63-2A93-42B5ECB1358B}"/>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3100" kern="1200">
                <a:solidFill>
                  <a:schemeClr val="tx1"/>
                </a:solidFill>
                <a:latin typeface="+mj-lt"/>
                <a:ea typeface="+mj-ea"/>
                <a:cs typeface="+mj-cs"/>
              </a:rPr>
              <a:t>Implementing Many Models using Azure ML Parallel Run Step </a:t>
            </a:r>
          </a:p>
        </p:txBody>
      </p:sp>
      <p:sp>
        <p:nvSpPr>
          <p:cNvPr id="4" name="Content Placeholder 3">
            <a:extLst>
              <a:ext uri="{FF2B5EF4-FFF2-40B4-BE49-F238E27FC236}">
                <a16:creationId xmlns:a16="http://schemas.microsoft.com/office/drawing/2014/main" id="{2887CC3E-C61B-ECC8-05D0-0C8F28501044}"/>
              </a:ext>
            </a:extLst>
          </p:cNvPr>
          <p:cNvSpPr>
            <a:spLocks noGrp="1"/>
          </p:cNvSpPr>
          <p:nvPr>
            <p:ph sz="half" idx="1"/>
          </p:nvPr>
        </p:nvSpPr>
        <p:spPr>
          <a:xfrm>
            <a:off x="648931" y="2438400"/>
            <a:ext cx="3505494" cy="3785419"/>
          </a:xfrm>
        </p:spPr>
        <p:txBody>
          <a:bodyPr vert="horz" lIns="91440" tIns="45720" rIns="91440" bIns="45720" rtlCol="0">
            <a:normAutofit/>
          </a:bodyPr>
          <a:lstStyle/>
          <a:p>
            <a:r>
              <a:rPr lang="en-US" sz="2000" b="1" dirty="0"/>
              <a:t>Azure Parallel Run Step </a:t>
            </a:r>
            <a:r>
              <a:rPr lang="en-US" sz="2000" dirty="0"/>
              <a:t>is a powerful option to run any sort of ML Many Model Training &amp; Inferencing</a:t>
            </a:r>
          </a:p>
          <a:p>
            <a:r>
              <a:rPr lang="en-US" sz="2000" dirty="0"/>
              <a:t>PRS splits data by number of files or size or by a column value</a:t>
            </a:r>
          </a:p>
          <a:p>
            <a:r>
              <a:rPr lang="en-US" sz="2000" dirty="0"/>
              <a:t>Then apply ML script on thousands of partitions in parallel </a:t>
            </a:r>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A3669B80-4A57-E4E2-60E0-92D3D7831182}"/>
              </a:ext>
            </a:extLst>
          </p:cNvPr>
          <p:cNvPicPr>
            <a:picLocks noGrp="1" noChangeAspect="1"/>
          </p:cNvPicPr>
          <p:nvPr>
            <p:ph sz="half" idx="2"/>
          </p:nvPr>
        </p:nvPicPr>
        <p:blipFill>
          <a:blip r:embed="rId2"/>
          <a:stretch>
            <a:fillRect/>
          </a:stretch>
        </p:blipFill>
        <p:spPr>
          <a:xfrm>
            <a:off x="6044623" y="807593"/>
            <a:ext cx="4741808" cy="5239568"/>
          </a:xfrm>
          <a:prstGeom prst="rect">
            <a:avLst/>
          </a:prstGeom>
          <a:effectLst/>
        </p:spPr>
      </p:pic>
    </p:spTree>
    <p:extLst>
      <p:ext uri="{BB962C8B-B14F-4D97-AF65-F5344CB8AC3E}">
        <p14:creationId xmlns:p14="http://schemas.microsoft.com/office/powerpoint/2010/main" val="1385026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7515E-F606-4CF3-BFB8-C7AD65AD4156}"/>
              </a:ext>
            </a:extLst>
          </p:cNvPr>
          <p:cNvSpPr>
            <a:spLocks noGrp="1"/>
          </p:cNvSpPr>
          <p:nvPr>
            <p:ph type="title"/>
          </p:nvPr>
        </p:nvSpPr>
        <p:spPr>
          <a:xfrm>
            <a:off x="420915" y="305368"/>
            <a:ext cx="4840513" cy="3693319"/>
          </a:xfrm>
        </p:spPr>
        <p:txBody>
          <a:bodyPr/>
          <a:lstStyle/>
          <a:p>
            <a:r>
              <a:rPr lang="en-GB" b="1" dirty="0"/>
              <a:t>Hands-on Lab  #4</a:t>
            </a:r>
            <a:br>
              <a:rPr lang="en-GB" dirty="0"/>
            </a:br>
            <a:br>
              <a:rPr lang="en-GB" dirty="0"/>
            </a:br>
            <a:r>
              <a:rPr lang="en-GB" dirty="0">
                <a:solidFill>
                  <a:schemeClr val="tx1"/>
                </a:solidFill>
              </a:rPr>
              <a:t>Exercise</a:t>
            </a:r>
            <a:br>
              <a:rPr lang="en-GB" sz="2400" dirty="0">
                <a:solidFill>
                  <a:schemeClr val="tx1">
                    <a:lumMod val="95000"/>
                  </a:schemeClr>
                </a:solidFill>
              </a:rPr>
            </a:br>
            <a:br>
              <a:rPr lang="en-GB" sz="2400" dirty="0">
                <a:solidFill>
                  <a:schemeClr val="tx1">
                    <a:lumMod val="95000"/>
                  </a:schemeClr>
                </a:solidFill>
              </a:rPr>
            </a:br>
            <a:r>
              <a:rPr lang="en-GB" sz="2400" dirty="0" err="1">
                <a:solidFill>
                  <a:schemeClr val="tx1"/>
                </a:solidFill>
                <a:hlinkClick r:id="rId3">
                  <a:extLst>
                    <a:ext uri="{A12FA001-AC4F-418D-AE19-62706E023703}">
                      <ahyp:hlinkClr xmlns:ahyp="http://schemas.microsoft.com/office/drawing/2018/hyperlinkcolor" val="tx"/>
                    </a:ext>
                  </a:extLst>
                </a:hlinkClick>
              </a:rPr>
              <a:t>microsoft</a:t>
            </a:r>
            <a:r>
              <a:rPr lang="en-GB" sz="2400" dirty="0">
                <a:solidFill>
                  <a:schemeClr val="tx1"/>
                </a:solidFill>
                <a:hlinkClick r:id="rId3">
                  <a:extLst>
                    <a:ext uri="{A12FA001-AC4F-418D-AE19-62706E023703}">
                      <ahyp:hlinkClr xmlns:ahyp="http://schemas.microsoft.com/office/drawing/2018/hyperlinkcolor" val="tx"/>
                    </a:ext>
                  </a:extLst>
                </a:hlinkClick>
              </a:rPr>
              <a:t>/solution-accelerator-many-models (github.com)</a:t>
            </a:r>
            <a:br>
              <a:rPr lang="en-GB" sz="2400" dirty="0">
                <a:solidFill>
                  <a:schemeClr val="tx1"/>
                </a:solidFill>
              </a:rPr>
            </a:br>
            <a:br>
              <a:rPr lang="en-GB" sz="2400" dirty="0">
                <a:solidFill>
                  <a:schemeClr val="tx1"/>
                </a:solidFill>
              </a:rPr>
            </a:br>
            <a:r>
              <a:rPr lang="en-GB" sz="2400" dirty="0">
                <a:solidFill>
                  <a:schemeClr val="tx1"/>
                </a:solidFill>
                <a:hlinkClick r:id="rId4">
                  <a:extLst>
                    <a:ext uri="{A12FA001-AC4F-418D-AE19-62706E023703}">
                      <ahyp:hlinkClr xmlns:ahyp="http://schemas.microsoft.com/office/drawing/2018/hyperlinkcolor" val="tx"/>
                    </a:ext>
                  </a:extLst>
                </a:hlinkClick>
              </a:rPr>
              <a:t>kl3lia/</a:t>
            </a:r>
            <a:r>
              <a:rPr lang="en-GB" sz="2400" dirty="0" err="1">
                <a:solidFill>
                  <a:schemeClr val="tx1"/>
                </a:solidFill>
                <a:hlinkClick r:id="rId4">
                  <a:extLst>
                    <a:ext uri="{A12FA001-AC4F-418D-AE19-62706E023703}">
                      <ahyp:hlinkClr xmlns:ahyp="http://schemas.microsoft.com/office/drawing/2018/hyperlinkcolor" val="tx"/>
                    </a:ext>
                  </a:extLst>
                </a:hlinkClick>
              </a:rPr>
              <a:t>automl</a:t>
            </a:r>
            <a:r>
              <a:rPr lang="en-GB" sz="2400" dirty="0">
                <a:solidFill>
                  <a:schemeClr val="tx1"/>
                </a:solidFill>
                <a:hlinkClick r:id="rId4">
                  <a:extLst>
                    <a:ext uri="{A12FA001-AC4F-418D-AE19-62706E023703}">
                      <ahyp:hlinkClr xmlns:ahyp="http://schemas.microsoft.com/office/drawing/2018/hyperlinkcolor" val="tx"/>
                    </a:ext>
                  </a:extLst>
                </a:hlinkClick>
              </a:rPr>
              <a:t>-workshop at master (github.com)</a:t>
            </a:r>
            <a:endParaRPr lang="en-GB" dirty="0">
              <a:solidFill>
                <a:schemeClr val="tx1"/>
              </a:solidFill>
            </a:endParaRPr>
          </a:p>
        </p:txBody>
      </p:sp>
    </p:spTree>
    <p:extLst>
      <p:ext uri="{BB962C8B-B14F-4D97-AF65-F5344CB8AC3E}">
        <p14:creationId xmlns:p14="http://schemas.microsoft.com/office/powerpoint/2010/main" val="2021009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34321-747C-5144-7A49-0D7CF1DE57CD}"/>
              </a:ext>
            </a:extLst>
          </p:cNvPr>
          <p:cNvSpPr>
            <a:spLocks noGrp="1"/>
          </p:cNvSpPr>
          <p:nvPr>
            <p:ph type="title"/>
          </p:nvPr>
        </p:nvSpPr>
        <p:spPr/>
        <p:txBody>
          <a:bodyPr/>
          <a:lstStyle/>
          <a:p>
            <a:r>
              <a:rPr lang="en-GB"/>
              <a:t>Appendix</a:t>
            </a:r>
          </a:p>
        </p:txBody>
      </p:sp>
      <p:sp>
        <p:nvSpPr>
          <p:cNvPr id="3" name="Content Placeholder 2">
            <a:extLst>
              <a:ext uri="{FF2B5EF4-FFF2-40B4-BE49-F238E27FC236}">
                <a16:creationId xmlns:a16="http://schemas.microsoft.com/office/drawing/2014/main" id="{6D4E99C2-AB4C-5F37-D81F-E1834D8BC0B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764052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BDE0C-DBA5-DA81-FB78-331B4C5113F8}"/>
              </a:ext>
            </a:extLst>
          </p:cNvPr>
          <p:cNvSpPr>
            <a:spLocks noGrp="1"/>
          </p:cNvSpPr>
          <p:nvPr>
            <p:ph type="title"/>
          </p:nvPr>
        </p:nvSpPr>
        <p:spPr/>
        <p:txBody>
          <a:bodyPr/>
          <a:lstStyle/>
          <a:p>
            <a:r>
              <a:rPr lang="en-GB"/>
              <a:t>Data Integration with Databricks Data Lake?</a:t>
            </a:r>
          </a:p>
        </p:txBody>
      </p:sp>
      <p:sp>
        <p:nvSpPr>
          <p:cNvPr id="3" name="Content Placeholder 2">
            <a:extLst>
              <a:ext uri="{FF2B5EF4-FFF2-40B4-BE49-F238E27FC236}">
                <a16:creationId xmlns:a16="http://schemas.microsoft.com/office/drawing/2014/main" id="{6DD8E892-5B32-1FCA-02BB-DA80DA9E9031}"/>
              </a:ext>
            </a:extLst>
          </p:cNvPr>
          <p:cNvSpPr>
            <a:spLocks noGrp="1"/>
          </p:cNvSpPr>
          <p:nvPr>
            <p:ph idx="1"/>
          </p:nvPr>
        </p:nvSpPr>
        <p:spPr/>
        <p:txBody>
          <a:bodyPr/>
          <a:lstStyle/>
          <a:p>
            <a:r>
              <a:rPr lang="en-GB"/>
              <a:t>Do you plan to use whole data for inference?</a:t>
            </a:r>
          </a:p>
          <a:p>
            <a:r>
              <a:rPr lang="en-GB"/>
              <a:t>Or “delta data” ?</a:t>
            </a:r>
          </a:p>
        </p:txBody>
      </p:sp>
      <p:sp>
        <p:nvSpPr>
          <p:cNvPr id="4" name="Rectangle 3">
            <a:extLst>
              <a:ext uri="{FF2B5EF4-FFF2-40B4-BE49-F238E27FC236}">
                <a16:creationId xmlns:a16="http://schemas.microsoft.com/office/drawing/2014/main" id="{FB257DE8-FC29-26D9-FA44-11387CE654B3}"/>
              </a:ext>
            </a:extLst>
          </p:cNvPr>
          <p:cNvSpPr/>
          <p:nvPr/>
        </p:nvSpPr>
        <p:spPr>
          <a:xfrm>
            <a:off x="1466022" y="2917135"/>
            <a:ext cx="1784074" cy="864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Daily New Data in ?</a:t>
            </a:r>
          </a:p>
        </p:txBody>
      </p:sp>
      <p:cxnSp>
        <p:nvCxnSpPr>
          <p:cNvPr id="8" name="Straight Arrow Connector 7">
            <a:extLst>
              <a:ext uri="{FF2B5EF4-FFF2-40B4-BE49-F238E27FC236}">
                <a16:creationId xmlns:a16="http://schemas.microsoft.com/office/drawing/2014/main" id="{15493F00-28CB-89D0-90EA-1D4A28AC2E33}"/>
              </a:ext>
            </a:extLst>
          </p:cNvPr>
          <p:cNvCxnSpPr>
            <a:stCxn id="4" idx="3"/>
          </p:cNvCxnSpPr>
          <p:nvPr/>
        </p:nvCxnSpPr>
        <p:spPr>
          <a:xfrm>
            <a:off x="3250096" y="3349487"/>
            <a:ext cx="721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4CE2C68-90FC-D128-F81E-B90D6C2FA678}"/>
              </a:ext>
            </a:extLst>
          </p:cNvPr>
          <p:cNvSpPr/>
          <p:nvPr/>
        </p:nvSpPr>
        <p:spPr>
          <a:xfrm>
            <a:off x="6459193" y="2917135"/>
            <a:ext cx="1784074" cy="864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Reach Data and Create Dataset for Inference</a:t>
            </a:r>
          </a:p>
        </p:txBody>
      </p:sp>
      <p:cxnSp>
        <p:nvCxnSpPr>
          <p:cNvPr id="12" name="Straight Arrow Connector 11">
            <a:extLst>
              <a:ext uri="{FF2B5EF4-FFF2-40B4-BE49-F238E27FC236}">
                <a16:creationId xmlns:a16="http://schemas.microsoft.com/office/drawing/2014/main" id="{0335EE4F-12D4-35B2-2CBE-886116923A13}"/>
              </a:ext>
            </a:extLst>
          </p:cNvPr>
          <p:cNvCxnSpPr>
            <a:cxnSpLocks/>
            <a:stCxn id="5" idx="3"/>
            <a:endCxn id="10" idx="1"/>
          </p:cNvCxnSpPr>
          <p:nvPr/>
        </p:nvCxnSpPr>
        <p:spPr>
          <a:xfrm>
            <a:off x="5819269" y="3349487"/>
            <a:ext cx="6399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F1758684-09A4-B1B5-CFB4-F22A2CC105DA}"/>
              </a:ext>
            </a:extLst>
          </p:cNvPr>
          <p:cNvSpPr/>
          <p:nvPr/>
        </p:nvSpPr>
        <p:spPr>
          <a:xfrm rot="16200000">
            <a:off x="8394564" y="2003286"/>
            <a:ext cx="527324" cy="4505325"/>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TextBox 14">
            <a:extLst>
              <a:ext uri="{FF2B5EF4-FFF2-40B4-BE49-F238E27FC236}">
                <a16:creationId xmlns:a16="http://schemas.microsoft.com/office/drawing/2014/main" id="{AAD7974F-28C4-969F-8673-E277ED444460}"/>
              </a:ext>
            </a:extLst>
          </p:cNvPr>
          <p:cNvSpPr txBox="1"/>
          <p:nvPr/>
        </p:nvSpPr>
        <p:spPr>
          <a:xfrm>
            <a:off x="7410450" y="4654548"/>
            <a:ext cx="2356222" cy="369332"/>
          </a:xfrm>
          <a:prstGeom prst="rect">
            <a:avLst/>
          </a:prstGeom>
          <a:noFill/>
        </p:spPr>
        <p:txBody>
          <a:bodyPr wrap="none" rtlCol="0">
            <a:spAutoFit/>
          </a:bodyPr>
          <a:lstStyle/>
          <a:p>
            <a:r>
              <a:rPr lang="en-GB"/>
              <a:t>AML Inference Pipeline</a:t>
            </a:r>
          </a:p>
        </p:txBody>
      </p:sp>
      <p:sp>
        <p:nvSpPr>
          <p:cNvPr id="5" name="Rectangle 4">
            <a:extLst>
              <a:ext uri="{FF2B5EF4-FFF2-40B4-BE49-F238E27FC236}">
                <a16:creationId xmlns:a16="http://schemas.microsoft.com/office/drawing/2014/main" id="{1DB78BF2-AC34-477D-6911-6C9CB66B0566}"/>
              </a:ext>
            </a:extLst>
          </p:cNvPr>
          <p:cNvSpPr/>
          <p:nvPr/>
        </p:nvSpPr>
        <p:spPr>
          <a:xfrm>
            <a:off x="4035195" y="2917135"/>
            <a:ext cx="1784074" cy="864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Data Lake</a:t>
            </a:r>
          </a:p>
        </p:txBody>
      </p:sp>
    </p:spTree>
    <p:extLst>
      <p:ext uri="{BB962C8B-B14F-4D97-AF65-F5344CB8AC3E}">
        <p14:creationId xmlns:p14="http://schemas.microsoft.com/office/powerpoint/2010/main" val="2439698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B65A3-96BE-1459-B26D-12CF2F5E59B1}"/>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Turning Data Into Business Insights</a:t>
            </a:r>
          </a:p>
        </p:txBody>
      </p:sp>
      <p:pic>
        <p:nvPicPr>
          <p:cNvPr id="5" name="Content Placeholder 4" descr="A screenshot of a computer&#10;&#10;Description automatically generated with low confidence">
            <a:extLst>
              <a:ext uri="{FF2B5EF4-FFF2-40B4-BE49-F238E27FC236}">
                <a16:creationId xmlns:a16="http://schemas.microsoft.com/office/drawing/2014/main" id="{D50C5216-BDED-7EEF-2A10-CB59BACA44D9}"/>
              </a:ext>
            </a:extLst>
          </p:cNvPr>
          <p:cNvPicPr>
            <a:picLocks noGrp="1" noChangeAspect="1"/>
          </p:cNvPicPr>
          <p:nvPr>
            <p:ph idx="1"/>
          </p:nvPr>
        </p:nvPicPr>
        <p:blipFill>
          <a:blip r:embed="rId2"/>
          <a:stretch>
            <a:fillRect/>
          </a:stretch>
        </p:blipFill>
        <p:spPr>
          <a:xfrm>
            <a:off x="1699260" y="1737677"/>
            <a:ext cx="8339430" cy="4440746"/>
          </a:xfrm>
          <a:prstGeom prst="rect">
            <a:avLst/>
          </a:prstGeom>
        </p:spPr>
      </p:pic>
    </p:spTree>
    <p:extLst>
      <p:ext uri="{BB962C8B-B14F-4D97-AF65-F5344CB8AC3E}">
        <p14:creationId xmlns:p14="http://schemas.microsoft.com/office/powerpoint/2010/main" val="142475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72808-840F-2459-9F5E-846F1F383C5C}"/>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r"/>
            <a:r>
              <a:rPr lang="en-US" sz="5400" kern="1200">
                <a:solidFill>
                  <a:schemeClr val="tx1"/>
                </a:solidFill>
                <a:latin typeface="+mj-lt"/>
                <a:ea typeface="+mj-ea"/>
                <a:cs typeface="+mj-cs"/>
              </a:rPr>
              <a:t>Azure Machine Learning Momentum </a:t>
            </a:r>
          </a:p>
        </p:txBody>
      </p:sp>
      <p:pic>
        <p:nvPicPr>
          <p:cNvPr id="5" name="Content Placeholder 4">
            <a:extLst>
              <a:ext uri="{FF2B5EF4-FFF2-40B4-BE49-F238E27FC236}">
                <a16:creationId xmlns:a16="http://schemas.microsoft.com/office/drawing/2014/main" id="{EBBB88EE-DE5F-24C2-63ED-1667D658D67E}"/>
              </a:ext>
            </a:extLst>
          </p:cNvPr>
          <p:cNvPicPr>
            <a:picLocks noGrp="1" noChangeAspect="1"/>
          </p:cNvPicPr>
          <p:nvPr>
            <p:ph idx="1"/>
          </p:nvPr>
        </p:nvPicPr>
        <p:blipFill>
          <a:blip r:embed="rId2"/>
          <a:stretch>
            <a:fillRect/>
          </a:stretch>
        </p:blipFill>
        <p:spPr>
          <a:xfrm>
            <a:off x="1216059" y="1863801"/>
            <a:ext cx="9759881" cy="4440746"/>
          </a:xfrm>
          <a:prstGeom prst="rect">
            <a:avLst/>
          </a:prstGeom>
        </p:spPr>
      </p:pic>
    </p:spTree>
    <p:extLst>
      <p:ext uri="{BB962C8B-B14F-4D97-AF65-F5344CB8AC3E}">
        <p14:creationId xmlns:p14="http://schemas.microsoft.com/office/powerpoint/2010/main" val="3952279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F3BF4-1BCB-F01A-81E3-D7D2CB0A8196}"/>
              </a:ext>
            </a:extLst>
          </p:cNvPr>
          <p:cNvSpPr>
            <a:spLocks noGrp="1"/>
          </p:cNvSpPr>
          <p:nvPr>
            <p:ph type="title"/>
          </p:nvPr>
        </p:nvSpPr>
        <p:spPr>
          <a:xfrm>
            <a:off x="648928" y="338328"/>
            <a:ext cx="3685032" cy="1608328"/>
          </a:xfrm>
        </p:spPr>
        <p:txBody>
          <a:bodyPr vert="horz" lIns="91440" tIns="45720" rIns="91440" bIns="45720" rtlCol="0" anchor="ctr">
            <a:normAutofit/>
          </a:bodyPr>
          <a:lstStyle/>
          <a:p>
            <a:r>
              <a:rPr lang="en-US" sz="3600" dirty="0"/>
              <a:t>Azure Machine Learning Use Cases</a:t>
            </a:r>
          </a:p>
        </p:txBody>
      </p:sp>
      <p:sp>
        <p:nvSpPr>
          <p:cNvPr id="4" name="Content Placeholder 3">
            <a:extLst>
              <a:ext uri="{FF2B5EF4-FFF2-40B4-BE49-F238E27FC236}">
                <a16:creationId xmlns:a16="http://schemas.microsoft.com/office/drawing/2014/main" id="{5E32052F-B011-F26F-7A61-C3B577BC6B99}"/>
              </a:ext>
            </a:extLst>
          </p:cNvPr>
          <p:cNvSpPr>
            <a:spLocks noGrp="1"/>
          </p:cNvSpPr>
          <p:nvPr>
            <p:ph sz="half" idx="1"/>
          </p:nvPr>
        </p:nvSpPr>
        <p:spPr>
          <a:xfrm>
            <a:off x="4864100" y="338328"/>
            <a:ext cx="6675627" cy="1605083"/>
          </a:xfrm>
        </p:spPr>
        <p:txBody>
          <a:bodyPr vert="horz" lIns="91440" tIns="45720" rIns="91440" bIns="45720" rtlCol="0" anchor="ctr">
            <a:normAutofit/>
          </a:bodyPr>
          <a:lstStyle/>
          <a:p>
            <a:r>
              <a:rPr lang="en-US" sz="2000" dirty="0"/>
              <a:t>Image classification</a:t>
            </a:r>
          </a:p>
          <a:p>
            <a:r>
              <a:rPr lang="en-US" sz="2000" dirty="0"/>
              <a:t>Deep Learning with CNN</a:t>
            </a:r>
          </a:p>
          <a:p>
            <a:r>
              <a:rPr lang="en-US" sz="2000" dirty="0"/>
              <a:t>Parallel Training with synchronous updates on GPUs -</a:t>
            </a:r>
          </a:p>
          <a:p>
            <a:r>
              <a:rPr lang="en-US" sz="2000" dirty="0"/>
              <a:t>ResNet50CNN on </a:t>
            </a:r>
            <a:r>
              <a:rPr lang="en-US" sz="2000" dirty="0" err="1">
                <a:hlinkClick r:id="rId2"/>
              </a:rPr>
              <a:t>Horovod</a:t>
            </a:r>
            <a:endParaRPr lang="en-US" sz="2000" dirty="0"/>
          </a:p>
        </p:txBody>
      </p:sp>
      <p:sp>
        <p:nvSpPr>
          <p:cNvPr id="1031" name="Rectangle 1030">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3"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rchitecture for distributed deep learning">
            <a:extLst>
              <a:ext uri="{FF2B5EF4-FFF2-40B4-BE49-F238E27FC236}">
                <a16:creationId xmlns:a16="http://schemas.microsoft.com/office/drawing/2014/main" id="{3C4B4321-673E-1CA8-6892-65142EEC028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41180" y="2864927"/>
            <a:ext cx="4974336" cy="3046780"/>
          </a:xfrm>
          <a:prstGeom prst="rect">
            <a:avLst/>
          </a:prstGeom>
          <a:noFill/>
          <a:extLst>
            <a:ext uri="{909E8E84-426E-40DD-AFC4-6F175D3DCCD1}">
              <a14:hiddenFill xmlns:a14="http://schemas.microsoft.com/office/drawing/2010/main">
                <a:solidFill>
                  <a:srgbClr val="FFFFFF"/>
                </a:solidFill>
              </a14:hiddenFill>
            </a:ext>
          </a:extLst>
        </p:spPr>
      </p:pic>
      <p:sp>
        <p:nvSpPr>
          <p:cNvPr id="1035"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DA95D9C-C4F9-A52E-0262-A606B01CB418}"/>
              </a:ext>
            </a:extLst>
          </p:cNvPr>
          <p:cNvPicPr>
            <a:picLocks noChangeAspect="1"/>
          </p:cNvPicPr>
          <p:nvPr/>
        </p:nvPicPr>
        <p:blipFill>
          <a:blip r:embed="rId4"/>
          <a:stretch>
            <a:fillRect/>
          </a:stretch>
        </p:blipFill>
        <p:spPr>
          <a:xfrm>
            <a:off x="6576484" y="3679474"/>
            <a:ext cx="4974336" cy="1417686"/>
          </a:xfrm>
          <a:prstGeom prst="rect">
            <a:avLst/>
          </a:prstGeom>
        </p:spPr>
      </p:pic>
    </p:spTree>
    <p:extLst>
      <p:ext uri="{BB962C8B-B14F-4D97-AF65-F5344CB8AC3E}">
        <p14:creationId xmlns:p14="http://schemas.microsoft.com/office/powerpoint/2010/main" val="3517687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3BB48-C137-5188-5F9B-174431FCE3F2}"/>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3700" kern="1200">
                <a:solidFill>
                  <a:schemeClr val="tx1"/>
                </a:solidFill>
                <a:latin typeface="+mj-lt"/>
                <a:ea typeface="+mj-ea"/>
                <a:cs typeface="+mj-cs"/>
              </a:rPr>
              <a:t>Azure Machine Learning Use Cases</a:t>
            </a:r>
          </a:p>
        </p:txBody>
      </p:sp>
      <p:sp>
        <p:nvSpPr>
          <p:cNvPr id="3" name="Content Placeholder 2">
            <a:extLst>
              <a:ext uri="{FF2B5EF4-FFF2-40B4-BE49-F238E27FC236}">
                <a16:creationId xmlns:a16="http://schemas.microsoft.com/office/drawing/2014/main" id="{EB96C653-BADF-483B-7149-6EF7FD6DF668}"/>
              </a:ext>
            </a:extLst>
          </p:cNvPr>
          <p:cNvSpPr>
            <a:spLocks noGrp="1"/>
          </p:cNvSpPr>
          <p:nvPr>
            <p:ph sz="half" idx="1"/>
          </p:nvPr>
        </p:nvSpPr>
        <p:spPr>
          <a:xfrm>
            <a:off x="648931" y="2438400"/>
            <a:ext cx="3505494" cy="3785419"/>
          </a:xfrm>
        </p:spPr>
        <p:txBody>
          <a:bodyPr vert="horz" lIns="91440" tIns="45720" rIns="91440" bIns="45720" rtlCol="0">
            <a:normAutofit/>
          </a:bodyPr>
          <a:lstStyle/>
          <a:p>
            <a:r>
              <a:rPr lang="en-US" sz="2000"/>
              <a:t>Demand Forecasting </a:t>
            </a:r>
          </a:p>
          <a:p>
            <a:r>
              <a:rPr lang="en-US" sz="2000"/>
              <a:t>Ray on K8s</a:t>
            </a:r>
          </a:p>
          <a:p>
            <a:r>
              <a:rPr lang="en-US" sz="2000"/>
              <a:t>Power Apps interface to business users</a:t>
            </a:r>
          </a:p>
          <a:p>
            <a:r>
              <a:rPr lang="en-US" sz="2000"/>
              <a:t>Potential cases</a:t>
            </a:r>
          </a:p>
          <a:p>
            <a:pPr lvl="1"/>
            <a:r>
              <a:rPr lang="en-US" sz="2000"/>
              <a:t>Forecast commodity prices </a:t>
            </a:r>
          </a:p>
          <a:p>
            <a:pPr lvl="1"/>
            <a:r>
              <a:rPr lang="en-US" sz="2000"/>
              <a:t>Predict seasonal changes</a:t>
            </a:r>
          </a:p>
          <a:p>
            <a:pPr lvl="1"/>
            <a:r>
              <a:rPr lang="en-US" sz="2000"/>
              <a:t>Analyse stock variability</a:t>
            </a:r>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CCC9FCD7-7CC4-E17B-4893-D17824B0AB33}"/>
              </a:ext>
            </a:extLst>
          </p:cNvPr>
          <p:cNvPicPr>
            <a:picLocks noGrp="1" noChangeAspect="1"/>
          </p:cNvPicPr>
          <p:nvPr>
            <p:ph sz="half" idx="2"/>
          </p:nvPr>
        </p:nvPicPr>
        <p:blipFill>
          <a:blip r:embed="rId2"/>
          <a:stretch>
            <a:fillRect/>
          </a:stretch>
        </p:blipFill>
        <p:spPr>
          <a:xfrm>
            <a:off x="5405862" y="1553860"/>
            <a:ext cx="6019331" cy="3747033"/>
          </a:xfrm>
          <a:prstGeom prst="rect">
            <a:avLst/>
          </a:prstGeom>
          <a:effectLst/>
        </p:spPr>
      </p:pic>
    </p:spTree>
    <p:extLst>
      <p:ext uri="{BB962C8B-B14F-4D97-AF65-F5344CB8AC3E}">
        <p14:creationId xmlns:p14="http://schemas.microsoft.com/office/powerpoint/2010/main" val="1631354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74C2-907C-2C47-5680-1237735E3DAC}"/>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3700" kern="1200">
                <a:solidFill>
                  <a:schemeClr val="tx1"/>
                </a:solidFill>
                <a:latin typeface="+mj-lt"/>
                <a:ea typeface="+mj-ea"/>
                <a:cs typeface="+mj-cs"/>
              </a:rPr>
              <a:t>Azure Machine Learning Use Cases</a:t>
            </a:r>
          </a:p>
        </p:txBody>
      </p:sp>
      <p:sp>
        <p:nvSpPr>
          <p:cNvPr id="3" name="Content Placeholder 2">
            <a:extLst>
              <a:ext uri="{FF2B5EF4-FFF2-40B4-BE49-F238E27FC236}">
                <a16:creationId xmlns:a16="http://schemas.microsoft.com/office/drawing/2014/main" id="{0769402E-05F0-5EAA-F9E5-126B0945A618}"/>
              </a:ext>
            </a:extLst>
          </p:cNvPr>
          <p:cNvSpPr>
            <a:spLocks noGrp="1"/>
          </p:cNvSpPr>
          <p:nvPr>
            <p:ph sz="half" idx="1"/>
          </p:nvPr>
        </p:nvSpPr>
        <p:spPr>
          <a:xfrm>
            <a:off x="648931" y="2438400"/>
            <a:ext cx="3505494" cy="3785419"/>
          </a:xfrm>
        </p:spPr>
        <p:txBody>
          <a:bodyPr vert="horz" lIns="91440" tIns="45720" rIns="91440" bIns="45720" rtlCol="0">
            <a:normAutofit/>
          </a:bodyPr>
          <a:lstStyle/>
          <a:p>
            <a:r>
              <a:rPr lang="en-US" sz="2000"/>
              <a:t>Batch Scoring for Deep Learning using Azure ML Pipelines </a:t>
            </a:r>
          </a:p>
          <a:p>
            <a:r>
              <a:rPr lang="en-US" sz="2000"/>
              <a:t>Neural style transfer in video</a:t>
            </a:r>
          </a:p>
          <a:p>
            <a:r>
              <a:rPr lang="en-US" sz="2000"/>
              <a:t>GPU/CPU clusters</a:t>
            </a:r>
          </a:p>
        </p:txBody>
      </p:sp>
      <p:sp>
        <p:nvSpPr>
          <p:cNvPr id="14" name="Rectangle 13">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A3877461-2ED5-73B1-64EC-901C7C7E0E86}"/>
              </a:ext>
            </a:extLst>
          </p:cNvPr>
          <p:cNvPicPr>
            <a:picLocks noGrp="1" noChangeAspect="1"/>
          </p:cNvPicPr>
          <p:nvPr>
            <p:ph sz="half" idx="2"/>
          </p:nvPr>
        </p:nvPicPr>
        <p:blipFill>
          <a:blip r:embed="rId2"/>
          <a:stretch>
            <a:fillRect/>
          </a:stretch>
        </p:blipFill>
        <p:spPr bwMode="auto">
          <a:xfrm>
            <a:off x="5405862" y="1644150"/>
            <a:ext cx="6019331" cy="3566453"/>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57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B0FE-74A1-50FF-2B0B-C0A283D31E68}"/>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3700" kern="1200">
                <a:solidFill>
                  <a:schemeClr val="tx1"/>
                </a:solidFill>
                <a:latin typeface="+mj-lt"/>
                <a:ea typeface="+mj-ea"/>
                <a:cs typeface="+mj-cs"/>
              </a:rPr>
              <a:t>Azure Machine Learning Use Cases </a:t>
            </a:r>
          </a:p>
        </p:txBody>
      </p:sp>
      <p:sp>
        <p:nvSpPr>
          <p:cNvPr id="3" name="Content Placeholder 2">
            <a:extLst>
              <a:ext uri="{FF2B5EF4-FFF2-40B4-BE49-F238E27FC236}">
                <a16:creationId xmlns:a16="http://schemas.microsoft.com/office/drawing/2014/main" id="{EE7CAEB6-6E28-BC9B-898A-EF7D2126F1E5}"/>
              </a:ext>
            </a:extLst>
          </p:cNvPr>
          <p:cNvSpPr>
            <a:spLocks noGrp="1"/>
          </p:cNvSpPr>
          <p:nvPr>
            <p:ph sz="half" idx="1"/>
          </p:nvPr>
        </p:nvSpPr>
        <p:spPr>
          <a:xfrm>
            <a:off x="648931" y="2438400"/>
            <a:ext cx="3505494" cy="3785419"/>
          </a:xfrm>
        </p:spPr>
        <p:txBody>
          <a:bodyPr vert="horz" lIns="91440" tIns="45720" rIns="91440" bIns="45720" rtlCol="0">
            <a:normAutofit/>
          </a:bodyPr>
          <a:lstStyle/>
          <a:p>
            <a:r>
              <a:rPr lang="en-US" sz="2000"/>
              <a:t>Real time personalised marketing solutions</a:t>
            </a:r>
          </a:p>
          <a:p>
            <a:r>
              <a:rPr lang="en-US" sz="2000"/>
              <a:t>Customer loyalty through individualised experience  </a:t>
            </a:r>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Diagram&#10;&#10;Description automatically generated">
            <a:extLst>
              <a:ext uri="{FF2B5EF4-FFF2-40B4-BE49-F238E27FC236}">
                <a16:creationId xmlns:a16="http://schemas.microsoft.com/office/drawing/2014/main" id="{F5A274D6-811F-6A12-48F3-3B6DD9BCCB1E}"/>
              </a:ext>
            </a:extLst>
          </p:cNvPr>
          <p:cNvPicPr>
            <a:picLocks noGrp="1" noChangeAspect="1"/>
          </p:cNvPicPr>
          <p:nvPr>
            <p:ph sz="half" idx="2"/>
          </p:nvPr>
        </p:nvPicPr>
        <p:blipFill>
          <a:blip r:embed="rId2"/>
          <a:stretch>
            <a:fillRect/>
          </a:stretch>
        </p:blipFill>
        <p:spPr>
          <a:xfrm>
            <a:off x="5405862" y="1704344"/>
            <a:ext cx="6019331" cy="3446066"/>
          </a:xfrm>
          <a:prstGeom prst="rect">
            <a:avLst/>
          </a:prstGeom>
          <a:effectLst/>
        </p:spPr>
      </p:pic>
    </p:spTree>
    <p:extLst>
      <p:ext uri="{BB962C8B-B14F-4D97-AF65-F5344CB8AC3E}">
        <p14:creationId xmlns:p14="http://schemas.microsoft.com/office/powerpoint/2010/main" val="3086367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Ion Boardroom</Template>
  <TotalTime>0</TotalTime>
  <Words>1782</Words>
  <Application>Microsoft Office PowerPoint</Application>
  <PresentationFormat>Widescreen</PresentationFormat>
  <Paragraphs>292</Paragraphs>
  <Slides>33</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-apple-system</vt:lpstr>
      <vt:lpstr>Arial</vt:lpstr>
      <vt:lpstr>Calibri</vt:lpstr>
      <vt:lpstr>Calibri Light</vt:lpstr>
      <vt:lpstr>Noto Sans JP</vt:lpstr>
      <vt:lpstr>Segoe UI</vt:lpstr>
      <vt:lpstr>Segoe UI Semibold</vt:lpstr>
      <vt:lpstr>SFMono-Regular</vt:lpstr>
      <vt:lpstr>Times New Roman</vt:lpstr>
      <vt:lpstr>Office Theme</vt:lpstr>
      <vt:lpstr>Azure ML Workshop</vt:lpstr>
      <vt:lpstr>Agenda</vt:lpstr>
      <vt:lpstr>Azure Machine Learning</vt:lpstr>
      <vt:lpstr>Turning Data Into Business Insights</vt:lpstr>
      <vt:lpstr>Azure Machine Learning Momentum </vt:lpstr>
      <vt:lpstr>Azure Machine Learning Use Cases</vt:lpstr>
      <vt:lpstr>Azure Machine Learning Use Cases</vt:lpstr>
      <vt:lpstr>Azure Machine Learning Use Cases</vt:lpstr>
      <vt:lpstr>Azure Machine Learning Use Cases </vt:lpstr>
      <vt:lpstr>Datastores &amp; Datasets</vt:lpstr>
      <vt:lpstr>Datasets: Tabular vs File</vt:lpstr>
      <vt:lpstr>Advantages of creating datasets</vt:lpstr>
      <vt:lpstr>Datasets: Preview &amp; Profile</vt:lpstr>
      <vt:lpstr>PowerPoint Presentation</vt:lpstr>
      <vt:lpstr>ADLS Gen 2</vt:lpstr>
      <vt:lpstr>Hands-on Lab  #1 Data Basics  Exercise  DataBasics.ipynb</vt:lpstr>
      <vt:lpstr>Azure ML Overview</vt:lpstr>
      <vt:lpstr>Automated Machine Learning</vt:lpstr>
      <vt:lpstr>Auto ML Configuration – Featurisation  </vt:lpstr>
      <vt:lpstr>Auto ML Configuration – Timeseries Featurisation </vt:lpstr>
      <vt:lpstr>AutoML configuration- Custom Featurisation</vt:lpstr>
      <vt:lpstr>Auto ML Configuration – Training</vt:lpstr>
      <vt:lpstr>View Completed Job Training Details</vt:lpstr>
      <vt:lpstr>AutoML – Evaluation </vt:lpstr>
      <vt:lpstr>Hands-on Lab  #2 Featurisation  Exercise  auto-ml-forecasting-bike-share.ipynb auto-ml-forecasting-orange-juice-sales.ipynb regression-automl-nyc-taxi-data.ipynb</vt:lpstr>
      <vt:lpstr>Azure ML Pipelines</vt:lpstr>
      <vt:lpstr>Hands-on Lab  #3  Exercise </vt:lpstr>
      <vt:lpstr>Scaling AutoML with Many Models</vt:lpstr>
      <vt:lpstr>Scaling AutoML with Many Models</vt:lpstr>
      <vt:lpstr>Implementing Many Models using Azure ML Parallel Run Step </vt:lpstr>
      <vt:lpstr>Hands-on Lab  #4  Exercise  microsoft/solution-accelerator-many-models (github.com)  kl3lia/automl-workshop at master (github.com)</vt:lpstr>
      <vt:lpstr>Appendix</vt:lpstr>
      <vt:lpstr>Data Integration with Databricks Data Lake?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ML Workshop</dc:title>
  <dc:creator>Kleopatra Chatziprimou</dc:creator>
  <cp:lastModifiedBy>Kleopatra Chatziprimou</cp:lastModifiedBy>
  <cp:revision>1</cp:revision>
  <dcterms:created xsi:type="dcterms:W3CDTF">2022-10-14T20:05:25Z</dcterms:created>
  <dcterms:modified xsi:type="dcterms:W3CDTF">2022-10-17T22:43:48Z</dcterms:modified>
</cp:coreProperties>
</file>