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03"/>
    <p:restoredTop sz="94631"/>
  </p:normalViewPr>
  <p:slideViewPr>
    <p:cSldViewPr snapToGrid="0" snapToObjects="1">
      <p:cViewPr>
        <p:scale>
          <a:sx n="82" d="100"/>
          <a:sy n="82" d="100"/>
        </p:scale>
        <p:origin x="32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11/26/18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11/26/18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Multiple Sequence Alignment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</a:t>
            </a:r>
            <a:r>
              <a:rPr lang="en-US" dirty="0" err="1" smtClean="0"/>
              <a:t>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14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Requirement for many other algorithms</a:t>
                </a:r>
              </a:p>
              <a:p>
                <a:pPr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𝐹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−1, 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−1)+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−1,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𝑑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𝑑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Use of score matrix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DP optimizes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𝑂</m:t>
                    </m:r>
                    <m:r>
                      <a:rPr lang="en-US" i="1" dirty="0" smtClean="0">
                        <a:latin typeface="Cambria Math" charset="0"/>
                      </a:rPr>
                      <m:t>(</m:t>
                    </m:r>
                    <m:r>
                      <a:rPr lang="en-US" i="1" dirty="0" err="1" smtClean="0">
                        <a:latin typeface="Cambria Math" charset="0"/>
                      </a:rPr>
                      <m:t>𝑚𝑛</m:t>
                    </m:r>
                    <m:r>
                      <a:rPr lang="en-US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time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/>
                  <a:t> </a:t>
                </a:r>
                <a:r>
                  <a:rPr lang="en-US" dirty="0" smtClean="0"/>
                  <a:t>Extension to arbitrary dimensions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𝑁</m:t>
                    </m:r>
                  </m:oMath>
                </a14:m>
                <a:r>
                  <a:rPr lang="en-US" dirty="0" smtClean="0"/>
                  <a:t>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79" y="2124887"/>
            <a:ext cx="5656439" cy="353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6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Extension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413248" cy="3847930"/>
              </a:xfrm>
            </p:spPr>
            <p:txBody>
              <a:bodyPr/>
              <a:lstStyle/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= score of column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dirty="0" smtClean="0"/>
                  <a:t>, calculated by sums of pairwise scores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b="0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is the total alignment score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b="0" i="0" dirty="0" smtClean="0"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mr-I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𝛼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−1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𝑁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𝑁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𝛼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−1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(−,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𝑁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𝑁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𝛼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3−1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…,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−1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𝑁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𝑁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…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413248" cy="3847930"/>
              </a:xfrm>
              <a:blipFill rotWithShape="0">
                <a:blip r:embed="rId2"/>
                <a:stretch>
                  <a:fillRect l="-2703" t="-1743" r="-2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080" y="1858264"/>
            <a:ext cx="45466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3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Progressive Approach - </a:t>
            </a:r>
            <a:r>
              <a:rPr lang="en-US" dirty="0" err="1" smtClean="0"/>
              <a:t>ClustalW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Iteratively align 2 sequences at a time until 1 remain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Decisions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Order of performing alignments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Linear or tree structure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Scoring sequences against alignments 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ClustalW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Compute distance matrix with pairwise alignment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Construct guide tree with neighbor join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Post-order alignment in order of decreasing similarity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Align alignments-alignments, alignments-sequences by average weighted sum of pairs</a:t>
            </a:r>
          </a:p>
          <a:p>
            <a:pPr lvl="1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5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Robin </a:t>
            </a:r>
            <a:r>
              <a:rPr lang="en-US" dirty="0" err="1"/>
              <a:t>Gutell’s</a:t>
            </a:r>
            <a:r>
              <a:rPr lang="en-US" dirty="0"/>
              <a:t> Comparative RNA </a:t>
            </a:r>
            <a:r>
              <a:rPr lang="en-US" dirty="0" smtClean="0"/>
              <a:t>Website: RNA sequences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Bioinformatics at </a:t>
            </a:r>
            <a:r>
              <a:rPr lang="en-US" dirty="0" err="1" smtClean="0"/>
              <a:t>Vrije</a:t>
            </a:r>
            <a:r>
              <a:rPr lang="en-US" dirty="0" smtClean="0"/>
              <a:t>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smtClean="0"/>
              <a:t>Brussel: amino acid sequences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Simulate different sequence similarities by: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Setting seed sequence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Using HMM-like approach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States: follow seed sequence or not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Transition: based on sequence similarity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Epsilon error (insertion, deletion, mutation)</a:t>
            </a:r>
          </a:p>
          <a:p>
            <a:pPr lvl="1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98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Durbin</a:t>
            </a:r>
            <a:r>
              <a:rPr lang="en-US" dirty="0"/>
              <a:t>, Richard, et al. </a:t>
            </a:r>
            <a:r>
              <a:rPr lang="en-US" i="1" dirty="0"/>
              <a:t>Biological Sequence Analysis: </a:t>
            </a:r>
            <a:r>
              <a:rPr lang="en-US" i="1" dirty="0" err="1"/>
              <a:t>Probabalistic</a:t>
            </a:r>
            <a:r>
              <a:rPr lang="en-US" i="1" dirty="0"/>
              <a:t> Models of Proteins and Nucleic </a:t>
            </a:r>
            <a:r>
              <a:rPr lang="en-US" i="1" dirty="0" smtClean="0"/>
              <a:t>  Acids</a:t>
            </a:r>
            <a:r>
              <a:rPr lang="en-US" dirty="0"/>
              <a:t>. Cambridge University Press, 2013</a:t>
            </a:r>
            <a:r>
              <a:rPr lang="en-US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http</a:t>
            </a:r>
            <a:r>
              <a:rPr lang="en-US" dirty="0"/>
              <a:t>://</a:t>
            </a:r>
            <a:r>
              <a:rPr lang="en-US" dirty="0" err="1"/>
              <a:t>www.rna.ccbb.utexas.edu</a:t>
            </a:r>
            <a:r>
              <a:rPr lang="en-US" dirty="0"/>
              <a:t>/DAT/3C/Alignment/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/>
              <a:t> http://</a:t>
            </a:r>
            <a:r>
              <a:rPr lang="en-US" dirty="0" err="1"/>
              <a:t>bioinformatics.vub.ac.be</a:t>
            </a:r>
            <a:r>
              <a:rPr lang="en-US" dirty="0"/>
              <a:t>/databases/</a:t>
            </a:r>
            <a:r>
              <a:rPr lang="en-US" dirty="0" err="1"/>
              <a:t>databases.html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428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154</TotalTime>
  <Words>408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Cambria Math</vt:lpstr>
      <vt:lpstr>Mangal</vt:lpstr>
      <vt:lpstr>Arial</vt:lpstr>
      <vt:lpstr>Retrospect</vt:lpstr>
      <vt:lpstr>Multiple Sequence Alignment</vt:lpstr>
      <vt:lpstr>Motivation</vt:lpstr>
      <vt:lpstr>Direct Extension</vt:lpstr>
      <vt:lpstr>Progressive Approach - ClustalW</vt:lpstr>
      <vt:lpstr>Data</vt:lpstr>
      <vt:lpstr>Sources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Sequence Alignment</dc:title>
  <dc:creator>Kevin Lin</dc:creator>
  <cp:lastModifiedBy>Kevin Lin</cp:lastModifiedBy>
  <cp:revision>18</cp:revision>
  <dcterms:created xsi:type="dcterms:W3CDTF">2018-11-27T03:51:04Z</dcterms:created>
  <dcterms:modified xsi:type="dcterms:W3CDTF">2018-11-27T06:25:50Z</dcterms:modified>
</cp:coreProperties>
</file>