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C7F33-670C-43E5-A710-A659F207D2F2}" v="34" dt="2021-01-14T14:52:42.44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76" d="100"/>
          <a:sy n="76" d="100"/>
        </p:scale>
        <p:origin x="898" y="6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:a16="http://schemas.microsoft.com/office/drawing/2014/main" xmlns="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F1C033-2C99-4085-9CF4-AA2190DA459D}"/>
              </a:ext>
            </a:extLst>
          </p:cNvPr>
          <p:cNvSpPr txBox="1"/>
          <p:nvPr userDrawn="1"/>
        </p:nvSpPr>
        <p:spPr>
          <a:xfrm>
            <a:off x="4367808" y="6381328"/>
            <a:ext cx="35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 XACC School, 11 – 15 January 2021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1296336"/>
          </a:xfrm>
        </p:spPr>
        <p:txBody>
          <a:bodyPr/>
          <a:lstStyle/>
          <a:p>
            <a:pPr algn="ctr"/>
            <a:r>
              <a:rPr lang="en-IE" dirty="0"/>
              <a:t>&lt;Project Title</a:t>
            </a:r>
            <a:r>
              <a:rPr lang="en-IE" dirty="0" smtClean="0"/>
              <a:t>&gt;</a:t>
            </a:r>
            <a:br>
              <a:rPr lang="en-IE" dirty="0" smtClean="0"/>
            </a:br>
            <a:r>
              <a:rPr lang="en-IE" dirty="0" err="1" smtClean="0"/>
              <a:t>Sotirios</a:t>
            </a:r>
            <a:r>
              <a:rPr lang="en-IE" dirty="0" smtClean="0"/>
              <a:t> </a:t>
            </a:r>
            <a:r>
              <a:rPr lang="en-IE" dirty="0" err="1" smtClean="0"/>
              <a:t>Panagiotou</a:t>
            </a:r>
            <a:r>
              <a:rPr lang="en-IE" dirty="0" smtClean="0"/>
              <a:t> and Konstantinos </a:t>
            </a:r>
            <a:r>
              <a:rPr lang="en-IE" dirty="0" err="1" smtClean="0"/>
              <a:t>Lazaridis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N.T.U.A., Erasmus M.C.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1" y="2465232"/>
            <a:ext cx="5364480" cy="1872208"/>
          </a:xfrm>
        </p:spPr>
        <p:txBody>
          <a:bodyPr/>
          <a:lstStyle/>
          <a:p>
            <a:r>
              <a:rPr lang="en-IE" dirty="0"/>
              <a:t>Summary of what you </a:t>
            </a:r>
            <a:r>
              <a:rPr lang="en-IE" dirty="0" smtClean="0"/>
              <a:t>did</a:t>
            </a:r>
            <a:endParaRPr lang="en-IE" dirty="0"/>
          </a:p>
          <a:p>
            <a:pPr lvl="1"/>
            <a:r>
              <a:rPr lang="en-IE" dirty="0"/>
              <a:t>Plan – what you tried</a:t>
            </a:r>
          </a:p>
          <a:p>
            <a:pPr lvl="1"/>
            <a:r>
              <a:rPr lang="en-IE" dirty="0"/>
              <a:t>Final project – what you ended up </a:t>
            </a:r>
            <a:r>
              <a:rPr lang="en-IE" dirty="0" smtClean="0"/>
              <a:t>doing</a:t>
            </a:r>
            <a:endParaRPr lang="en-IE" dirty="0"/>
          </a:p>
          <a:p>
            <a:endParaRPr lang="en-IE" dirty="0"/>
          </a:p>
          <a:p>
            <a:r>
              <a:rPr lang="en-IE" dirty="0"/>
              <a:t>Block diagram?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2348880"/>
            <a:ext cx="5364480" cy="1632046"/>
          </a:xfrm>
        </p:spPr>
        <p:txBody>
          <a:bodyPr/>
          <a:lstStyle/>
          <a:p>
            <a:r>
              <a:rPr lang="en-IE" dirty="0"/>
              <a:t>What did you learn, or what was interesting/difficult?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7C6CE588-B9E7-4563-B32E-AEA28388DBC0}"/>
              </a:ext>
            </a:extLst>
          </p:cNvPr>
          <p:cNvSpPr txBox="1">
            <a:spLocks/>
          </p:cNvSpPr>
          <p:nvPr/>
        </p:nvSpPr>
        <p:spPr>
          <a:xfrm>
            <a:off x="6384032" y="4005064"/>
            <a:ext cx="5364480" cy="23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Results, Image?</a:t>
            </a:r>
          </a:p>
        </p:txBody>
      </p:sp>
      <p:pic>
        <p:nvPicPr>
          <p:cNvPr id="1028" name="Picture 4" descr="JavaScript Challenge - Canny Edge Detector — Steemit">
            <a:extLst>
              <a:ext uri="{FF2B5EF4-FFF2-40B4-BE49-F238E27FC236}">
                <a16:creationId xmlns:a16="http://schemas.microsoft.com/office/drawing/2014/main" xmlns="" id="{54D8C9B5-CF67-4E17-AC4A-B5C172C25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4797152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xmlns="" id="{DC1DAA74-86CC-4268-9226-DD2E55611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6" r="25195"/>
          <a:stretch/>
        </p:blipFill>
        <p:spPr bwMode="auto">
          <a:xfrm>
            <a:off x="6312024" y="4725144"/>
            <a:ext cx="2158994" cy="150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A123FDC-A3AB-48C9-9895-F2BDEAE9514C}"/>
              </a:ext>
            </a:extLst>
          </p:cNvPr>
          <p:cNvSpPr/>
          <p:nvPr/>
        </p:nvSpPr>
        <p:spPr>
          <a:xfrm>
            <a:off x="983432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F765B99-4CA1-41E3-AA34-95C43E4978C5}"/>
              </a:ext>
            </a:extLst>
          </p:cNvPr>
          <p:cNvSpPr/>
          <p:nvPr/>
        </p:nvSpPr>
        <p:spPr>
          <a:xfrm>
            <a:off x="2063552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0E3F89A-2EBD-4FA1-B201-722AAC9C57CE}"/>
              </a:ext>
            </a:extLst>
          </p:cNvPr>
          <p:cNvSpPr/>
          <p:nvPr/>
        </p:nvSpPr>
        <p:spPr>
          <a:xfrm>
            <a:off x="3071664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7173F78-B311-47F2-973C-99C5A3EA22EC}"/>
              </a:ext>
            </a:extLst>
          </p:cNvPr>
          <p:cNvSpPr/>
          <p:nvPr/>
        </p:nvSpPr>
        <p:spPr>
          <a:xfrm>
            <a:off x="4151784" y="50851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0CDAA541-534A-4CA7-AED3-7F258C3C7CC6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1703512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24B6D10-A739-4CE6-930F-ADA7FB0A751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783632" y="54452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FD403CC-EF35-4182-B7C1-35B37EA8158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791744" y="544522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5501" y="1694735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err="1" smtClean="0"/>
              <a:t>url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&lt;Project Title&gt; Sotirios Panagiotou and Konstantinos Lazaridis N.T.U.A., Erasmus M.C.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2021-01-15T10:01:39Z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