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67" r:id="rId5"/>
    <p:sldId id="268" r:id="rId6"/>
    <p:sldId id="264" r:id="rId7"/>
    <p:sldId id="262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208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E070F-056A-EF46-8F28-B603D057C661}" type="datetimeFigureOut">
              <a:rPr lang="nb-NO" smtClean="0"/>
              <a:pPr/>
              <a:t>02.06.2016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1C88-A8C4-B64E-9416-E16EC256489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76067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=""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=""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=""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=""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97649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Predicting coding question quality using Stack Overflow ratings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254819"/>
            <a:ext cx="7772400" cy="1752600"/>
          </a:xfrm>
        </p:spPr>
        <p:txBody>
          <a:bodyPr>
            <a:normAutofit/>
          </a:bodyPr>
          <a:lstStyle/>
          <a:p>
            <a:r>
              <a:rPr lang="nb-NO" sz="2300" dirty="0" smtClean="0"/>
              <a:t>IMT4904 Master </a:t>
            </a:r>
            <a:r>
              <a:rPr lang="nb-NO" sz="2300" dirty="0" err="1" smtClean="0"/>
              <a:t>thesis</a:t>
            </a:r>
            <a:r>
              <a:rPr lang="nb-NO" sz="2300" dirty="0" smtClean="0"/>
              <a:t> – Spring 2016</a:t>
            </a:r>
            <a:br>
              <a:rPr lang="nb-NO" sz="2300" dirty="0" smtClean="0"/>
            </a:br>
            <a:r>
              <a:rPr lang="nb-NO" sz="2300" dirty="0" smtClean="0"/>
              <a:t>Master </a:t>
            </a:r>
            <a:r>
              <a:rPr lang="nb-NO" sz="2300" dirty="0" err="1" smtClean="0"/>
              <a:t>Applied</a:t>
            </a:r>
            <a:r>
              <a:rPr lang="nb-NO" sz="2300" dirty="0" smtClean="0"/>
              <a:t> Computer Science – Web, Mobile, Games</a:t>
            </a:r>
          </a:p>
          <a:p>
            <a:r>
              <a:rPr lang="nb-NO" sz="2300" dirty="0" smtClean="0"/>
              <a:t>130533 – Knut Lucas Andersen</a:t>
            </a:r>
            <a:endParaRPr lang="nb-NO" sz="2300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err="1" smtClean="0"/>
              <a:t>Thanks</a:t>
            </a:r>
            <a:r>
              <a:rPr lang="nb-NO" dirty="0" smtClean="0"/>
              <a:t> for </a:t>
            </a:r>
            <a:r>
              <a:rPr lang="nb-NO" dirty="0" err="1" smtClean="0"/>
              <a:t>listening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Overview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</a:p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  <a:endParaRPr lang="nb-NO" dirty="0" smtClean="0"/>
          </a:p>
          <a:p>
            <a:r>
              <a:rPr lang="nb-NO" dirty="0" err="1" smtClean="0"/>
              <a:t>Methodology</a:t>
            </a:r>
            <a:endParaRPr lang="nb-NO" dirty="0" smtClean="0"/>
          </a:p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 smtClean="0"/>
          </a:p>
          <a:p>
            <a:r>
              <a:rPr lang="nb-NO" dirty="0" err="1" smtClean="0"/>
              <a:t>Summary</a:t>
            </a:r>
            <a:endParaRPr lang="nb-NO" dirty="0" smtClean="0"/>
          </a:p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Stack</a:t>
            </a:r>
            <a:r>
              <a:rPr lang="nb-NO" dirty="0" smtClean="0"/>
              <a:t> </a:t>
            </a:r>
            <a:r>
              <a:rPr lang="nb-NO" dirty="0" err="1" smtClean="0"/>
              <a:t>Overflow</a:t>
            </a:r>
            <a:r>
              <a:rPr lang="nb-NO" dirty="0" smtClean="0"/>
              <a:t> (SO)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Released</a:t>
            </a:r>
            <a:r>
              <a:rPr lang="nb-NO" dirty="0" smtClean="0"/>
              <a:t> late 2008</a:t>
            </a:r>
          </a:p>
          <a:p>
            <a:r>
              <a:rPr lang="nb-NO" dirty="0" smtClean="0"/>
              <a:t>A </a:t>
            </a:r>
            <a:r>
              <a:rPr lang="nb-NO" dirty="0" err="1" smtClean="0"/>
              <a:t>Question-Answering</a:t>
            </a:r>
            <a:r>
              <a:rPr lang="nb-NO" dirty="0" smtClean="0"/>
              <a:t> (</a:t>
            </a:r>
            <a:r>
              <a:rPr lang="nb-NO" dirty="0" err="1" smtClean="0"/>
              <a:t>QnA</a:t>
            </a:r>
            <a:r>
              <a:rPr lang="nb-NO" dirty="0" smtClean="0"/>
              <a:t>) </a:t>
            </a:r>
            <a:r>
              <a:rPr lang="nb-NO" dirty="0" err="1" smtClean="0"/>
              <a:t>community</a:t>
            </a:r>
            <a:r>
              <a:rPr lang="nb-NO" dirty="0" smtClean="0"/>
              <a:t> for programmers</a:t>
            </a:r>
            <a:endParaRPr lang="nb-NO" dirty="0" smtClean="0"/>
          </a:p>
          <a:p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Stack</a:t>
            </a:r>
            <a:r>
              <a:rPr lang="nb-NO" dirty="0" smtClean="0"/>
              <a:t> Exchange is </a:t>
            </a:r>
            <a:r>
              <a:rPr lang="nb-NO" dirty="0" err="1" smtClean="0"/>
              <a:t>built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endParaRPr lang="nb-NO" dirty="0" smtClean="0"/>
          </a:p>
          <a:p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gamification</a:t>
            </a:r>
            <a:r>
              <a:rPr lang="nb-NO" dirty="0" smtClean="0"/>
              <a:t> to </a:t>
            </a:r>
            <a:r>
              <a:rPr lang="nb-NO" dirty="0" err="1" smtClean="0"/>
              <a:t>reward</a:t>
            </a:r>
            <a:r>
              <a:rPr lang="nb-NO" dirty="0" smtClean="0"/>
              <a:t> </a:t>
            </a:r>
            <a:r>
              <a:rPr lang="nb-NO" dirty="0" err="1" smtClean="0"/>
              <a:t>users</a:t>
            </a:r>
            <a:r>
              <a:rPr lang="nb-NO" dirty="0" smtClean="0"/>
              <a:t> for </a:t>
            </a:r>
            <a:r>
              <a:rPr lang="nb-NO" dirty="0" err="1" smtClean="0"/>
              <a:t>participation</a:t>
            </a:r>
            <a:endParaRPr lang="nb-NO" dirty="0" smtClean="0"/>
          </a:p>
          <a:p>
            <a:pPr lvl="1"/>
            <a:r>
              <a:rPr lang="nb-NO" dirty="0" err="1" smtClean="0"/>
              <a:t>Reputation</a:t>
            </a:r>
            <a:endParaRPr lang="nb-NO" dirty="0" smtClean="0"/>
          </a:p>
          <a:p>
            <a:pPr lvl="1"/>
            <a:r>
              <a:rPr lang="nb-NO" dirty="0" err="1" smtClean="0"/>
              <a:t>Votes</a:t>
            </a:r>
            <a:endParaRPr lang="nb-NO" dirty="0" smtClean="0"/>
          </a:p>
          <a:p>
            <a:pPr lvl="1"/>
            <a:r>
              <a:rPr lang="nb-NO" dirty="0" err="1" smtClean="0"/>
              <a:t>Badges</a:t>
            </a:r>
            <a:endParaRPr lang="nb-NO" dirty="0" smtClean="0"/>
          </a:p>
          <a:p>
            <a:pPr lvl="1"/>
            <a:r>
              <a:rPr lang="nb-NO" dirty="0" err="1" smtClean="0"/>
              <a:t>Accepted</a:t>
            </a:r>
            <a:r>
              <a:rPr lang="nb-NO" dirty="0" smtClean="0"/>
              <a:t> </a:t>
            </a:r>
            <a:r>
              <a:rPr lang="nb-NO" dirty="0" err="1" smtClean="0"/>
              <a:t>answer</a:t>
            </a:r>
            <a:endParaRPr lang="nb-NO" dirty="0" smtClean="0"/>
          </a:p>
          <a:p>
            <a:r>
              <a:rPr lang="nb-NO" dirty="0" smtClean="0"/>
              <a:t>Who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Question</a:t>
            </a:r>
            <a:r>
              <a:rPr lang="nb-NO" dirty="0" smtClean="0"/>
              <a:t> and </a:t>
            </a:r>
            <a:r>
              <a:rPr lang="nb-NO" dirty="0" err="1" smtClean="0"/>
              <a:t>Answer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SO?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question</a:t>
            </a:r>
            <a:r>
              <a:rPr lang="nb-NO" dirty="0" smtClean="0"/>
              <a:t>?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Factoid vs. Broad questions</a:t>
            </a:r>
          </a:p>
          <a:p>
            <a:r>
              <a:rPr lang="en-GB" dirty="0" smtClean="0"/>
              <a:t>In education: Learn something new, or evaluate knowledge</a:t>
            </a:r>
          </a:p>
          <a:p>
            <a:r>
              <a:rPr lang="en-GB" dirty="0" smtClean="0"/>
              <a:t>Could be the goal of your research</a:t>
            </a:r>
          </a:p>
          <a:p>
            <a:r>
              <a:rPr lang="en-GB" dirty="0" smtClean="0"/>
              <a:t>The quality of a question can be equal to the quality of the answer</a:t>
            </a:r>
          </a:p>
          <a:p>
            <a:r>
              <a:rPr lang="en-GB" dirty="0" smtClean="0"/>
              <a:t>Question classification: Categorizing questions</a:t>
            </a:r>
          </a:p>
          <a:p>
            <a:pPr lvl="1"/>
            <a:r>
              <a:rPr lang="en-GB" dirty="0" smtClean="0"/>
              <a:t>WH-words</a:t>
            </a:r>
          </a:p>
          <a:p>
            <a:pPr lvl="1"/>
            <a:r>
              <a:rPr lang="en-GB" dirty="0" smtClean="0"/>
              <a:t>Bag-of-Words and N-grams</a:t>
            </a:r>
          </a:p>
          <a:p>
            <a:pPr lvl="1"/>
            <a:r>
              <a:rPr lang="en-GB" dirty="0" smtClean="0"/>
              <a:t>Word mapping and processing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Support </a:t>
            </a:r>
            <a:r>
              <a:rPr lang="nb-NO" dirty="0" err="1" smtClean="0"/>
              <a:t>Vector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 (SVM)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regression and classification problems</a:t>
            </a:r>
          </a:p>
          <a:p>
            <a:r>
              <a:rPr lang="en-GB" dirty="0" smtClean="0"/>
              <a:t>Main focus is binary classification</a:t>
            </a:r>
          </a:p>
          <a:p>
            <a:r>
              <a:rPr lang="en-GB" dirty="0" smtClean="0"/>
              <a:t>Often used for text classification</a:t>
            </a:r>
          </a:p>
          <a:p>
            <a:r>
              <a:rPr lang="en-GB" dirty="0" smtClean="0"/>
              <a:t>Separates classes by using a </a:t>
            </a:r>
            <a:r>
              <a:rPr lang="en-GB" dirty="0" err="1" smtClean="0"/>
              <a:t>hyperplane</a:t>
            </a:r>
            <a:endParaRPr lang="en-GB" dirty="0" smtClean="0"/>
          </a:p>
          <a:p>
            <a:r>
              <a:rPr lang="en-GB" dirty="0" smtClean="0"/>
              <a:t>Four kernels:</a:t>
            </a:r>
          </a:p>
          <a:p>
            <a:pPr lvl="1"/>
            <a:r>
              <a:rPr lang="en-GB" dirty="0" smtClean="0"/>
              <a:t>Linear</a:t>
            </a:r>
          </a:p>
          <a:p>
            <a:pPr lvl="1"/>
            <a:r>
              <a:rPr lang="en-GB" dirty="0" smtClean="0"/>
              <a:t>Radial Basis Function (RBF)</a:t>
            </a:r>
          </a:p>
          <a:p>
            <a:pPr lvl="1"/>
            <a:r>
              <a:rPr lang="en-GB" dirty="0" smtClean="0"/>
              <a:t>Polynomial</a:t>
            </a:r>
          </a:p>
          <a:p>
            <a:pPr lvl="1"/>
            <a:r>
              <a:rPr lang="en-GB" dirty="0" smtClean="0"/>
              <a:t>Sigmoid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Methodology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data dump from </a:t>
            </a:r>
            <a:r>
              <a:rPr lang="nb-NO" dirty="0" err="1" smtClean="0"/>
              <a:t>Stack</a:t>
            </a:r>
            <a:r>
              <a:rPr lang="nb-NO" dirty="0" smtClean="0"/>
              <a:t> Exchange </a:t>
            </a:r>
            <a:r>
              <a:rPr lang="nb-NO" dirty="0" err="1" smtClean="0"/>
              <a:t>Archive</a:t>
            </a:r>
            <a:endParaRPr lang="nb-NO" dirty="0" smtClean="0"/>
          </a:p>
          <a:p>
            <a:pPr lvl="1"/>
            <a:r>
              <a:rPr lang="nb-NO" dirty="0" err="1" smtClean="0"/>
              <a:t>Contains</a:t>
            </a:r>
            <a:r>
              <a:rPr lang="nb-NO" dirty="0" smtClean="0"/>
              <a:t> XML files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MySQL</a:t>
            </a:r>
            <a:r>
              <a:rPr lang="nb-NO" dirty="0" smtClean="0"/>
              <a:t> database</a:t>
            </a:r>
          </a:p>
          <a:p>
            <a:pPr lvl="1"/>
            <a:r>
              <a:rPr lang="nb-NO" dirty="0" err="1" smtClean="0"/>
              <a:t>Imported</a:t>
            </a:r>
            <a:r>
              <a:rPr lang="nb-NO" dirty="0" smtClean="0"/>
              <a:t> data from </a:t>
            </a:r>
            <a:r>
              <a:rPr lang="nb-NO" dirty="0" err="1" smtClean="0"/>
              <a:t>MySQL</a:t>
            </a:r>
            <a:r>
              <a:rPr lang="nb-NO" dirty="0" smtClean="0"/>
              <a:t> database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Pandas.DataFrame</a:t>
            </a:r>
            <a:endParaRPr lang="nb-NO" dirty="0" smtClean="0"/>
          </a:p>
          <a:p>
            <a:r>
              <a:rPr lang="nb-NO" dirty="0" err="1" smtClean="0"/>
              <a:t>Development</a:t>
            </a:r>
            <a:r>
              <a:rPr lang="nb-NO" dirty="0" smtClean="0"/>
              <a:t>: </a:t>
            </a:r>
            <a:r>
              <a:rPr lang="nb-NO" dirty="0" err="1" smtClean="0"/>
              <a:t>Python</a:t>
            </a:r>
            <a:r>
              <a:rPr lang="nb-NO" dirty="0" smtClean="0"/>
              <a:t> 3.5 and </a:t>
            </a:r>
            <a:r>
              <a:rPr lang="nb-NO" dirty="0" err="1" smtClean="0"/>
              <a:t>Scikit-learn</a:t>
            </a:r>
            <a:r>
              <a:rPr lang="nb-NO" dirty="0" smtClean="0"/>
              <a:t> (</a:t>
            </a:r>
            <a:r>
              <a:rPr lang="en-GB" dirty="0" smtClean="0"/>
              <a:t>0.18.dev0)</a:t>
            </a:r>
            <a:endParaRPr lang="nb-NO" dirty="0" smtClean="0"/>
          </a:p>
          <a:p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processing</a:t>
            </a:r>
            <a:endParaRPr lang="nb-NO" dirty="0" smtClean="0"/>
          </a:p>
          <a:p>
            <a:r>
              <a:rPr lang="nb-NO" dirty="0" err="1" smtClean="0"/>
              <a:t>Selecting</a:t>
            </a:r>
            <a:r>
              <a:rPr lang="nb-NO" dirty="0" smtClean="0"/>
              <a:t> </a:t>
            </a:r>
            <a:r>
              <a:rPr lang="nb-NO" dirty="0" err="1" smtClean="0"/>
              <a:t>questions</a:t>
            </a:r>
            <a:r>
              <a:rPr lang="nb-NO" dirty="0" smtClean="0"/>
              <a:t> and features</a:t>
            </a:r>
          </a:p>
          <a:p>
            <a:r>
              <a:rPr lang="en-US" dirty="0" smtClean="0"/>
              <a:t>Selecting estimator and parameters for classification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Experiments</a:t>
            </a:r>
            <a:r>
              <a:rPr lang="nb-NO" dirty="0" smtClean="0"/>
              <a:t> and </a:t>
            </a:r>
            <a:r>
              <a:rPr lang="nb-NO" dirty="0" err="1" smtClean="0"/>
              <a:t>Results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74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6 </a:t>
            </a:r>
            <a:r>
              <a:rPr lang="nb-NO" dirty="0" err="1" smtClean="0"/>
              <a:t>different</a:t>
            </a:r>
            <a:r>
              <a:rPr lang="nb-NO" dirty="0" smtClean="0"/>
              <a:t> features</a:t>
            </a:r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samples</a:t>
            </a:r>
            <a:endParaRPr lang="nb-NO" dirty="0" smtClean="0"/>
          </a:p>
          <a:p>
            <a:pPr lvl="1"/>
            <a:r>
              <a:rPr lang="nb-NO" dirty="0" err="1" smtClean="0"/>
              <a:t>Hexadecimal</a:t>
            </a:r>
            <a:endParaRPr lang="nb-NO" dirty="0" smtClean="0"/>
          </a:p>
          <a:p>
            <a:pPr lvl="1"/>
            <a:r>
              <a:rPr lang="nb-NO" dirty="0" err="1" smtClean="0"/>
              <a:t>Homework</a:t>
            </a:r>
            <a:r>
              <a:rPr lang="nb-NO" dirty="0" smtClean="0"/>
              <a:t> (synonyms for </a:t>
            </a:r>
            <a:r>
              <a:rPr lang="nb-NO" dirty="0" err="1" smtClean="0"/>
              <a:t>homework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Links</a:t>
            </a:r>
          </a:p>
          <a:p>
            <a:pPr lvl="1"/>
            <a:r>
              <a:rPr lang="nb-NO" dirty="0" err="1" smtClean="0"/>
              <a:t>Numerical</a:t>
            </a:r>
            <a:endParaRPr lang="nb-NO" dirty="0" smtClean="0"/>
          </a:p>
          <a:p>
            <a:pPr lvl="1"/>
            <a:r>
              <a:rPr lang="nb-NO" dirty="0" err="1" smtClean="0"/>
              <a:t>Tags</a:t>
            </a:r>
            <a:endParaRPr lang="nb-NO" dirty="0" smtClean="0"/>
          </a:p>
          <a:p>
            <a:pPr lvl="1"/>
            <a:r>
              <a:rPr lang="nb-NO" dirty="0" smtClean="0"/>
              <a:t>All features</a:t>
            </a:r>
            <a:endParaRPr lang="nb-NO" dirty="0" smtClean="0"/>
          </a:p>
          <a:p>
            <a:r>
              <a:rPr lang="nb-NO" dirty="0" smtClean="0"/>
              <a:t>4 </a:t>
            </a:r>
            <a:r>
              <a:rPr lang="nb-NO" dirty="0" err="1" smtClean="0"/>
              <a:t>different</a:t>
            </a:r>
            <a:r>
              <a:rPr lang="nb-NO" dirty="0" smtClean="0"/>
              <a:t> </a:t>
            </a:r>
            <a:r>
              <a:rPr lang="nb-NO" dirty="0" err="1" smtClean="0"/>
              <a:t>experiments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</a:t>
            </a:r>
            <a:r>
              <a:rPr lang="nb-NO" dirty="0" smtClean="0"/>
              <a:t>a</a:t>
            </a:r>
            <a:r>
              <a:rPr lang="nb-NO" dirty="0" smtClean="0"/>
              <a:t>ll singular feature, and all </a:t>
            </a:r>
            <a:r>
              <a:rPr lang="nb-NO" dirty="0" err="1" smtClean="0"/>
              <a:t>questions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data </a:t>
            </a:r>
            <a:r>
              <a:rPr lang="nb-NO" dirty="0" err="1" smtClean="0"/>
              <a:t>set</a:t>
            </a:r>
            <a:r>
              <a:rPr lang="nb-NO" dirty="0" smtClean="0"/>
              <a:t> vs. all singular features, and </a:t>
            </a:r>
            <a:r>
              <a:rPr lang="nb-NO" dirty="0" err="1" smtClean="0"/>
              <a:t>question</a:t>
            </a:r>
            <a:r>
              <a:rPr lang="nb-NO" dirty="0" smtClean="0"/>
              <a:t> </a:t>
            </a:r>
            <a:r>
              <a:rPr lang="nb-NO" dirty="0" err="1" smtClean="0"/>
              <a:t>occurence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Unprocessed</a:t>
            </a:r>
            <a:r>
              <a:rPr lang="nb-NO" dirty="0" smtClean="0"/>
              <a:t> </a:t>
            </a:r>
            <a:r>
              <a:rPr lang="nb-NO" dirty="0" smtClean="0"/>
              <a:t>data </a:t>
            </a:r>
            <a:r>
              <a:rPr lang="nb-NO" dirty="0" err="1" smtClean="0"/>
              <a:t>set</a:t>
            </a:r>
            <a:r>
              <a:rPr lang="nb-NO" dirty="0" smtClean="0"/>
              <a:t> vs. </a:t>
            </a:r>
            <a:r>
              <a:rPr lang="nb-NO" dirty="0" err="1" smtClean="0"/>
              <a:t>selected</a:t>
            </a:r>
            <a:r>
              <a:rPr lang="nb-NO" dirty="0" smtClean="0"/>
              <a:t>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features </a:t>
            </a:r>
            <a:r>
              <a:rPr lang="nb-NO" dirty="0" err="1" smtClean="0"/>
              <a:t>only</a:t>
            </a:r>
            <a:endParaRPr lang="nb-NO" dirty="0" smtClean="0"/>
          </a:p>
          <a:p>
            <a:pPr lvl="1"/>
            <a:r>
              <a:rPr lang="nb-NO" dirty="0" err="1" smtClean="0"/>
              <a:t>Stochastic</a:t>
            </a:r>
            <a:r>
              <a:rPr lang="nb-NO" dirty="0" smtClean="0"/>
              <a:t> Gradient </a:t>
            </a:r>
            <a:r>
              <a:rPr lang="nb-NO" dirty="0" err="1" smtClean="0"/>
              <a:t>Descent</a:t>
            </a:r>
            <a:r>
              <a:rPr lang="nb-NO" dirty="0" smtClean="0"/>
              <a:t> (SGD) as </a:t>
            </a:r>
            <a:r>
              <a:rPr lang="nb-NO" dirty="0" err="1" smtClean="0"/>
              <a:t>classifier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Conclusion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as a question quality metric</a:t>
            </a:r>
          </a:p>
          <a:p>
            <a:r>
              <a:rPr lang="en-US" dirty="0" smtClean="0"/>
              <a:t>Limitations and issues</a:t>
            </a:r>
          </a:p>
          <a:p>
            <a:r>
              <a:rPr lang="nb-NO" dirty="0" err="1" smtClean="0"/>
              <a:t>Further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blocks</a:t>
            </a:r>
            <a:r>
              <a:rPr lang="nb-NO" dirty="0" smtClean="0"/>
              <a:t>, Links and </a:t>
            </a:r>
            <a:r>
              <a:rPr lang="nb-NO" dirty="0" err="1" smtClean="0"/>
              <a:t>Numerical</a:t>
            </a:r>
            <a:r>
              <a:rPr lang="nb-NO" dirty="0" smtClean="0"/>
              <a:t> as a feature </a:t>
            </a:r>
            <a:r>
              <a:rPr lang="nb-NO" dirty="0" err="1" smtClean="0"/>
              <a:t>set</a:t>
            </a:r>
            <a:endParaRPr lang="nb-NO" dirty="0" smtClean="0"/>
          </a:p>
          <a:p>
            <a:pPr lvl="1"/>
            <a:r>
              <a:rPr lang="nb-NO" dirty="0" err="1" smtClean="0"/>
              <a:t>Code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Sentiment</a:t>
            </a:r>
            <a:r>
              <a:rPr lang="nb-NO" dirty="0" smtClean="0"/>
              <a:t> </a:t>
            </a:r>
            <a:r>
              <a:rPr lang="nb-NO" dirty="0" err="1" smtClean="0"/>
              <a:t>analysis</a:t>
            </a:r>
            <a:endParaRPr lang="nb-NO" dirty="0" smtClean="0"/>
          </a:p>
          <a:p>
            <a:pPr lvl="1"/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numbering</a:t>
            </a:r>
            <a:endParaRPr lang="nb-NO" dirty="0" smtClean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22990"/>
            <a:ext cx="8229600" cy="1143000"/>
          </a:xfrm>
        </p:spPr>
        <p:txBody>
          <a:bodyPr/>
          <a:lstStyle/>
          <a:p>
            <a:pPr algn="ctr"/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 rot="16200000">
            <a:off x="6866691" y="1723023"/>
            <a:ext cx="375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Trondheim – Gjøvik – Ålesund</a:t>
            </a:r>
          </a:p>
        </p:txBody>
      </p:sp>
    </p:spTree>
    <p:extLst>
      <p:ext uri="{BB962C8B-B14F-4D97-AF65-F5344CB8AC3E}">
        <p14:creationId xmlns=""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371</Words>
  <Application>Microsoft Office PowerPoint</Application>
  <PresentationFormat>Skjermfremvisning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Office-tema</vt:lpstr>
      <vt:lpstr>Predicting coding question quality using Stack Overflow ratings</vt:lpstr>
      <vt:lpstr>Overview</vt:lpstr>
      <vt:lpstr>Stack Overflow (SO)</vt:lpstr>
      <vt:lpstr>What is a question?</vt:lpstr>
      <vt:lpstr>Support Vector Machine (SVM)</vt:lpstr>
      <vt:lpstr>Methodology</vt:lpstr>
      <vt:lpstr>Experiments and Results</vt:lpstr>
      <vt:lpstr>Conclusion</vt:lpstr>
      <vt:lpstr>Demo</vt:lpstr>
      <vt:lpstr>Thanks for listening</vt:lpstr>
    </vt:vector>
  </TitlesOfParts>
  <Company>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Knut Lucas Andersen</cp:lastModifiedBy>
  <cp:revision>144</cp:revision>
  <dcterms:created xsi:type="dcterms:W3CDTF">2013-06-10T16:56:09Z</dcterms:created>
  <dcterms:modified xsi:type="dcterms:W3CDTF">2016-06-02T14:05:02Z</dcterms:modified>
</cp:coreProperties>
</file>