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4" r:id="rId4"/>
    <p:sldId id="269" r:id="rId5"/>
    <p:sldId id="271" r:id="rId6"/>
    <p:sldId id="270" r:id="rId7"/>
    <p:sldId id="267" r:id="rId8"/>
    <p:sldId id="268" r:id="rId9"/>
    <p:sldId id="264" r:id="rId10"/>
    <p:sldId id="273" r:id="rId11"/>
    <p:sldId id="262" r:id="rId12"/>
    <p:sldId id="265" r:id="rId13"/>
    <p:sldId id="266" r:id="rId14"/>
    <p:sldId id="261" r:id="rId15"/>
    <p:sldId id="272" r:id="rId1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8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pPr/>
              <a:t>07.06.2016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1C88-A8C4-B64E-9416-E16EC2564890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=""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=""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=""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068763/forcing-a-function-to-return-if-false" TargetMode="External"/><Relationship Id="rId2" Type="http://schemas.openxmlformats.org/officeDocument/2006/relationships/hyperlink" Target="http://stackoverflow.com/questions/927358/how-do-you-undo-the-last-comm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turk.com/mturk/welcome" TargetMode="External"/><Relationship Id="rId5" Type="http://schemas.openxmlformats.org/officeDocument/2006/relationships/hyperlink" Target="http://stackoverflow.com/questions/856307/wordwrap-a-very-long-string" TargetMode="External"/><Relationship Id="rId4" Type="http://schemas.openxmlformats.org/officeDocument/2006/relationships/hyperlink" Target="http://stackoverflow.com/help/badg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97649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Predicting coding question quality using Stack Overflow ratings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254819"/>
            <a:ext cx="7772400" cy="1752600"/>
          </a:xfrm>
        </p:spPr>
        <p:txBody>
          <a:bodyPr>
            <a:normAutofit/>
          </a:bodyPr>
          <a:lstStyle/>
          <a:p>
            <a:r>
              <a:rPr lang="nb-NO" sz="2300" dirty="0" smtClean="0"/>
              <a:t>IMT4904 Master </a:t>
            </a:r>
            <a:r>
              <a:rPr lang="nb-NO" sz="2300" dirty="0" err="1" smtClean="0"/>
              <a:t>thesis</a:t>
            </a:r>
            <a:r>
              <a:rPr lang="nb-NO" sz="2300" dirty="0" smtClean="0"/>
              <a:t> – Spring 2016</a:t>
            </a:r>
            <a:br>
              <a:rPr lang="nb-NO" sz="2300" dirty="0" smtClean="0"/>
            </a:br>
            <a:r>
              <a:rPr lang="nb-NO" sz="2300" dirty="0" smtClean="0"/>
              <a:t>Master </a:t>
            </a:r>
            <a:r>
              <a:rPr lang="nb-NO" sz="2300" dirty="0" err="1" smtClean="0"/>
              <a:t>Applied</a:t>
            </a:r>
            <a:r>
              <a:rPr lang="nb-NO" sz="2300" dirty="0" smtClean="0"/>
              <a:t> Computer Science – Web, Mobile, Games</a:t>
            </a:r>
          </a:p>
          <a:p>
            <a:r>
              <a:rPr lang="nb-NO" sz="2300" dirty="0" smtClean="0"/>
              <a:t>130533 – Knut Lucas Andersen</a:t>
            </a:r>
            <a:endParaRPr lang="nb-NO" sz="23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ummy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" y="224569"/>
            <a:ext cx="7573433" cy="6087325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[4]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4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different</a:t>
            </a:r>
            <a:r>
              <a:rPr lang="nb-NO" dirty="0" smtClean="0"/>
              <a:t> features</a:t>
            </a:r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samples</a:t>
            </a:r>
            <a:endParaRPr lang="nb-NO" dirty="0" smtClean="0"/>
          </a:p>
          <a:p>
            <a:pPr lvl="1"/>
            <a:r>
              <a:rPr lang="nb-NO" dirty="0" err="1" smtClean="0"/>
              <a:t>Hexadecimal</a:t>
            </a:r>
            <a:endParaRPr lang="nb-NO" dirty="0" smtClean="0"/>
          </a:p>
          <a:p>
            <a:pPr lvl="1"/>
            <a:r>
              <a:rPr lang="nb-NO" dirty="0" err="1" smtClean="0"/>
              <a:t>Homework</a:t>
            </a:r>
            <a:r>
              <a:rPr lang="nb-NO" dirty="0" smtClean="0"/>
              <a:t> (synonyms for </a:t>
            </a:r>
            <a:r>
              <a:rPr lang="nb-NO" dirty="0" err="1" smtClean="0"/>
              <a:t>homework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Links</a:t>
            </a:r>
          </a:p>
          <a:p>
            <a:pPr lvl="1"/>
            <a:r>
              <a:rPr lang="nb-NO" dirty="0" err="1" smtClean="0"/>
              <a:t>Numerical</a:t>
            </a:r>
            <a:endParaRPr lang="nb-NO" dirty="0" smtClean="0"/>
          </a:p>
          <a:p>
            <a:pPr lvl="1"/>
            <a:r>
              <a:rPr lang="nb-NO" dirty="0" err="1" smtClean="0"/>
              <a:t>Tags</a:t>
            </a:r>
            <a:endParaRPr lang="nb-NO" dirty="0" smtClean="0"/>
          </a:p>
          <a:p>
            <a:pPr lvl="1"/>
            <a:r>
              <a:rPr lang="nb-NO" dirty="0" smtClean="0"/>
              <a:t>All features</a:t>
            </a:r>
          </a:p>
          <a:p>
            <a:r>
              <a:rPr lang="nb-NO" dirty="0" smtClean="0"/>
              <a:t>4 </a:t>
            </a:r>
            <a:r>
              <a:rPr lang="nb-NO" dirty="0" err="1" smtClean="0"/>
              <a:t>different</a:t>
            </a:r>
            <a:r>
              <a:rPr lang="nb-NO" dirty="0" smtClean="0"/>
              <a:t>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feature, and all </a:t>
            </a:r>
            <a:r>
              <a:rPr lang="nb-NO" dirty="0" err="1" smtClean="0"/>
              <a:t>questions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features, and </a:t>
            </a:r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occurence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</a:t>
            </a:r>
            <a:r>
              <a:rPr lang="nb-NO" dirty="0" err="1" smtClean="0"/>
              <a:t>selected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features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Stochastic</a:t>
            </a:r>
            <a:r>
              <a:rPr lang="nb-NO" dirty="0" smtClean="0"/>
              <a:t> Gradient </a:t>
            </a:r>
            <a:r>
              <a:rPr lang="nb-NO" dirty="0" err="1" smtClean="0"/>
              <a:t>Descent</a:t>
            </a:r>
            <a:r>
              <a:rPr lang="nb-NO" dirty="0" smtClean="0"/>
              <a:t> (SGD) as </a:t>
            </a:r>
            <a:r>
              <a:rPr lang="nb-NO" dirty="0" err="1" smtClean="0"/>
              <a:t>classifier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Summary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as a question quality metric</a:t>
            </a:r>
          </a:p>
          <a:p>
            <a:r>
              <a:rPr lang="en-US" dirty="0" smtClean="0"/>
              <a:t>Limitations and issues</a:t>
            </a:r>
          </a:p>
          <a:p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blocks</a:t>
            </a:r>
            <a:r>
              <a:rPr lang="nb-NO" dirty="0" smtClean="0"/>
              <a:t>, Links and </a:t>
            </a:r>
            <a:r>
              <a:rPr lang="nb-NO" dirty="0" err="1" smtClean="0"/>
              <a:t>Numerical</a:t>
            </a:r>
            <a:r>
              <a:rPr lang="nb-NO" dirty="0" smtClean="0"/>
              <a:t> as a feature </a:t>
            </a:r>
            <a:r>
              <a:rPr lang="nb-NO" dirty="0" err="1" smtClean="0"/>
              <a:t>set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Sentiment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numbering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err="1" smtClean="0"/>
              <a:t>Thanks</a:t>
            </a:r>
            <a:r>
              <a:rPr lang="nb-NO" dirty="0" smtClean="0"/>
              <a:t> for </a:t>
            </a:r>
            <a:r>
              <a:rPr lang="nb-NO" dirty="0" err="1" smtClean="0"/>
              <a:t>listening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199" y="1600200"/>
            <a:ext cx="8546123" cy="4525963"/>
          </a:xfrm>
        </p:spPr>
        <p:txBody>
          <a:bodyPr/>
          <a:lstStyle/>
          <a:p>
            <a:r>
              <a:rPr lang="en-GB" dirty="0" smtClean="0"/>
              <a:t>[1] </a:t>
            </a:r>
            <a:r>
              <a:rPr lang="en-GB" dirty="0" smtClean="0">
                <a:hlinkClick r:id="rId2"/>
              </a:rPr>
              <a:t>http://stackoverflow.com/questions/927358/how-do-you-undo-the-last-commit</a:t>
            </a:r>
            <a:endParaRPr lang="en-GB" dirty="0" smtClean="0"/>
          </a:p>
          <a:p>
            <a:r>
              <a:rPr lang="en-GB" dirty="0" smtClean="0"/>
              <a:t>[2] </a:t>
            </a:r>
            <a:r>
              <a:rPr lang="en-GB" dirty="0" smtClean="0">
                <a:hlinkClick r:id="rId3"/>
              </a:rPr>
              <a:t>http://stackoverflow.com/questions/21068763/forcing-a-function-to-return-if-false</a:t>
            </a:r>
            <a:endParaRPr lang="en-GB" dirty="0" smtClean="0"/>
          </a:p>
          <a:p>
            <a:r>
              <a:rPr lang="en-GB" dirty="0" smtClean="0"/>
              <a:t>[3] </a:t>
            </a:r>
            <a:r>
              <a:rPr lang="en-GB" dirty="0" smtClean="0">
                <a:hlinkClick r:id="rId4"/>
              </a:rPr>
              <a:t>http://stackoverflow.com/help/badges</a:t>
            </a:r>
            <a:endParaRPr lang="en-GB" dirty="0" smtClean="0"/>
          </a:p>
          <a:p>
            <a:r>
              <a:rPr lang="en-GB" dirty="0" smtClean="0"/>
              <a:t>[4] </a:t>
            </a:r>
            <a:r>
              <a:rPr lang="en-GB" dirty="0" smtClean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stackoverflow.com/questions/856307/wordwrap-a-very-long-string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Amazon </a:t>
            </a:r>
            <a:r>
              <a:rPr lang="en-GB" dirty="0" err="1" smtClean="0"/>
              <a:t>mTurk</a:t>
            </a:r>
            <a:r>
              <a:rPr lang="en-GB" dirty="0" smtClean="0"/>
              <a:t>: </a:t>
            </a:r>
            <a:r>
              <a:rPr lang="en-GB" dirty="0" smtClean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www.mturk.com/mturk/welcome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>
                <a:hlinkClick r:id="rId2" action="ppaction://hlinksldjump"/>
              </a:rPr>
              <a:t>Stack</a:t>
            </a:r>
            <a:r>
              <a:rPr lang="nb-NO" dirty="0" smtClean="0">
                <a:hlinkClick r:id="rId2" action="ppaction://hlinksldjump"/>
              </a:rPr>
              <a:t> </a:t>
            </a:r>
            <a:r>
              <a:rPr lang="nb-NO" dirty="0" err="1" smtClean="0">
                <a:hlinkClick r:id="rId2" action="ppaction://hlinksldjump"/>
              </a:rPr>
              <a:t>Overflow</a:t>
            </a:r>
            <a:r>
              <a:rPr lang="nb-NO" dirty="0" smtClean="0">
                <a:hlinkClick r:id="rId2" action="ppaction://hlinksldjump"/>
              </a:rPr>
              <a:t> (SO)</a:t>
            </a:r>
            <a:endParaRPr lang="nb-NO" dirty="0" smtClean="0"/>
          </a:p>
          <a:p>
            <a:r>
              <a:rPr lang="nb-NO" dirty="0" err="1" smtClean="0">
                <a:hlinkClick r:id="rId3" action="ppaction://hlinksldjump"/>
              </a:rPr>
              <a:t>What</a:t>
            </a:r>
            <a:r>
              <a:rPr lang="nb-NO" dirty="0" smtClean="0">
                <a:hlinkClick r:id="rId3" action="ppaction://hlinksldjump"/>
              </a:rPr>
              <a:t> is a </a:t>
            </a:r>
            <a:r>
              <a:rPr lang="nb-NO" dirty="0" err="1" smtClean="0">
                <a:hlinkClick r:id="rId3" action="ppaction://hlinksldjump"/>
              </a:rPr>
              <a:t>question</a:t>
            </a:r>
            <a:r>
              <a:rPr lang="nb-NO" dirty="0" smtClean="0">
                <a:hlinkClick r:id="rId3" action="ppaction://hlinksldjump"/>
              </a:rPr>
              <a:t>?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Support </a:t>
            </a:r>
            <a:r>
              <a:rPr lang="nb-NO" dirty="0" err="1" smtClean="0">
                <a:hlinkClick r:id="rId4" action="ppaction://hlinksldjump"/>
              </a:rPr>
              <a:t>Vector</a:t>
            </a:r>
            <a:r>
              <a:rPr lang="nb-NO" dirty="0" smtClean="0">
                <a:hlinkClick r:id="rId4" action="ppaction://hlinksldjump"/>
              </a:rPr>
              <a:t> </a:t>
            </a:r>
            <a:r>
              <a:rPr lang="nb-NO" dirty="0" err="1" smtClean="0">
                <a:hlinkClick r:id="rId4" action="ppaction://hlinksldjump"/>
              </a:rPr>
              <a:t>Machine</a:t>
            </a:r>
            <a:r>
              <a:rPr lang="nb-NO" dirty="0" smtClean="0">
                <a:hlinkClick r:id="rId4" action="ppaction://hlinksldjump"/>
              </a:rPr>
              <a:t> (SVM)</a:t>
            </a:r>
            <a:endParaRPr lang="nb-NO" dirty="0" smtClean="0"/>
          </a:p>
          <a:p>
            <a:r>
              <a:rPr lang="nb-NO" dirty="0" err="1" smtClean="0">
                <a:hlinkClick r:id="rId5" action="ppaction://hlinksldjump"/>
              </a:rPr>
              <a:t>Methodology</a:t>
            </a:r>
            <a:endParaRPr lang="nb-NO" dirty="0" smtClean="0"/>
          </a:p>
          <a:p>
            <a:r>
              <a:rPr lang="nb-NO" dirty="0" err="1" smtClean="0">
                <a:hlinkClick r:id="rId6" action="ppaction://hlinksldjump"/>
              </a:rPr>
              <a:t>Experiments</a:t>
            </a:r>
            <a:r>
              <a:rPr lang="nb-NO" dirty="0" smtClean="0">
                <a:hlinkClick r:id="rId6" action="ppaction://hlinksldjump"/>
              </a:rPr>
              <a:t> and </a:t>
            </a:r>
            <a:r>
              <a:rPr lang="nb-NO" dirty="0" err="1" smtClean="0">
                <a:hlinkClick r:id="rId6" action="ppaction://hlinksldjump"/>
              </a:rPr>
              <a:t>Results</a:t>
            </a:r>
            <a:endParaRPr lang="nb-NO" dirty="0" smtClean="0"/>
          </a:p>
          <a:p>
            <a:r>
              <a:rPr lang="nb-NO" dirty="0" err="1" smtClean="0">
                <a:hlinkClick r:id="rId7" action="ppaction://hlinksldjump"/>
              </a:rPr>
              <a:t>Summary</a:t>
            </a:r>
            <a:endParaRPr lang="nb-NO" dirty="0" smtClean="0"/>
          </a:p>
          <a:p>
            <a:r>
              <a:rPr lang="nb-NO" dirty="0" smtClean="0"/>
              <a:t>Demo</a:t>
            </a:r>
          </a:p>
          <a:p>
            <a:r>
              <a:rPr lang="nb-NO" dirty="0" err="1" smtClean="0">
                <a:hlinkClick r:id="rId8" action="ppaction://hlinksldjump"/>
              </a:rPr>
              <a:t>References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328904"/>
            <a:ext cx="8229600" cy="5122138"/>
          </a:xfrm>
        </p:spPr>
        <p:txBody>
          <a:bodyPr>
            <a:normAutofit fontScale="92500"/>
          </a:bodyPr>
          <a:lstStyle/>
          <a:p>
            <a:r>
              <a:rPr lang="nb-NO" dirty="0" err="1" smtClean="0"/>
              <a:t>Released</a:t>
            </a:r>
            <a:r>
              <a:rPr lang="nb-NO" dirty="0" smtClean="0"/>
              <a:t> late 2008</a:t>
            </a:r>
          </a:p>
          <a:p>
            <a:r>
              <a:rPr lang="nb-NO" dirty="0" smtClean="0"/>
              <a:t>A </a:t>
            </a:r>
            <a:r>
              <a:rPr lang="nb-NO" dirty="0" err="1" smtClean="0"/>
              <a:t>Question-Answering</a:t>
            </a:r>
            <a:r>
              <a:rPr lang="nb-NO" dirty="0" smtClean="0"/>
              <a:t> (</a:t>
            </a:r>
            <a:r>
              <a:rPr lang="nb-NO" dirty="0" err="1" smtClean="0"/>
              <a:t>QnA</a:t>
            </a:r>
            <a:r>
              <a:rPr lang="nb-NO" dirty="0" smtClean="0"/>
              <a:t>) </a:t>
            </a:r>
            <a:r>
              <a:rPr lang="nb-NO" dirty="0" err="1" smtClean="0"/>
              <a:t>community</a:t>
            </a:r>
            <a:r>
              <a:rPr lang="nb-NO" dirty="0" smtClean="0"/>
              <a:t> for programmers</a:t>
            </a:r>
          </a:p>
          <a:p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Exchange is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gamification</a:t>
            </a:r>
            <a:r>
              <a:rPr lang="nb-NO" dirty="0" smtClean="0"/>
              <a:t> to </a:t>
            </a:r>
            <a:r>
              <a:rPr lang="nb-NO" dirty="0" err="1" smtClean="0"/>
              <a:t>reward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for </a:t>
            </a:r>
            <a:r>
              <a:rPr lang="nb-NO" dirty="0" err="1" smtClean="0"/>
              <a:t>participation</a:t>
            </a:r>
            <a:endParaRPr lang="nb-NO" dirty="0" smtClean="0"/>
          </a:p>
          <a:p>
            <a:pPr lvl="1"/>
            <a:r>
              <a:rPr lang="nb-NO" sz="2400" dirty="0" err="1" smtClean="0"/>
              <a:t>Reputation</a:t>
            </a:r>
            <a:endParaRPr lang="nb-NO" sz="2400" dirty="0" smtClean="0"/>
          </a:p>
          <a:p>
            <a:pPr lvl="1"/>
            <a:r>
              <a:rPr lang="nb-NO" sz="2400" dirty="0" err="1" smtClean="0"/>
              <a:t>Votes</a:t>
            </a:r>
            <a:endParaRPr lang="nb-NO" sz="2400" dirty="0" smtClean="0"/>
          </a:p>
          <a:p>
            <a:pPr lvl="1"/>
            <a:r>
              <a:rPr lang="nb-NO" sz="2400" dirty="0" err="1" smtClean="0"/>
              <a:t>Badges</a:t>
            </a:r>
            <a:endParaRPr lang="nb-NO" sz="2400" dirty="0" smtClean="0"/>
          </a:p>
          <a:p>
            <a:pPr lvl="1"/>
            <a:r>
              <a:rPr lang="nb-NO" sz="2400" dirty="0" err="1" smtClean="0"/>
              <a:t>Accepted</a:t>
            </a:r>
            <a:r>
              <a:rPr lang="nb-NO" sz="2400" dirty="0" smtClean="0"/>
              <a:t> </a:t>
            </a:r>
            <a:r>
              <a:rPr lang="nb-NO" sz="2400" dirty="0" err="1" smtClean="0"/>
              <a:t>answer</a:t>
            </a:r>
            <a:endParaRPr lang="nb-NO" sz="2400" dirty="0" smtClean="0"/>
          </a:p>
          <a:p>
            <a:pPr lvl="1"/>
            <a:r>
              <a:rPr lang="nb-NO" sz="2400" dirty="0" smtClean="0"/>
              <a:t>Bounty</a:t>
            </a:r>
          </a:p>
          <a:p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Cost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rating</a:t>
            </a:r>
            <a:r>
              <a:rPr lang="nb-NO" dirty="0" smtClean="0"/>
              <a:t> </a:t>
            </a:r>
            <a:r>
              <a:rPr lang="nb-NO" dirty="0" err="1" smtClean="0"/>
              <a:t>answers</a:t>
            </a:r>
            <a:r>
              <a:rPr lang="nb-NO" dirty="0" smtClean="0"/>
              <a:t> (0.15$ for </a:t>
            </a:r>
            <a:r>
              <a:rPr lang="nb-NO" dirty="0" err="1" smtClean="0"/>
              <a:t>rating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Amazon </a:t>
            </a:r>
            <a:r>
              <a:rPr lang="nb-NO" dirty="0" err="1" smtClean="0"/>
              <a:t>mTurk</a:t>
            </a:r>
            <a:r>
              <a:rPr lang="nb-NO" dirty="0" smtClean="0"/>
              <a:t>)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Question</a:t>
            </a:r>
            <a:r>
              <a:rPr lang="nb-NO" dirty="0" smtClean="0"/>
              <a:t> and </a:t>
            </a:r>
            <a:r>
              <a:rPr lang="nb-NO" dirty="0" err="1" smtClean="0"/>
              <a:t>Answer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SO?</a:t>
            </a:r>
          </a:p>
          <a:p>
            <a:endParaRPr lang="en-GB" dirty="0"/>
          </a:p>
        </p:txBody>
      </p:sp>
      <p:sp>
        <p:nvSpPr>
          <p:cNvPr id="5" name="TekstSylinder 4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up_vo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4" y="50240"/>
            <a:ext cx="7139459" cy="6390752"/>
          </a:xfrm>
          <a:prstGeom prst="rect">
            <a:avLst/>
          </a:prstGeom>
        </p:spPr>
      </p:pic>
      <p:sp>
        <p:nvSpPr>
          <p:cNvPr id="9" name="TekstSylinder 8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[1]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down_vo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71" y="0"/>
            <a:ext cx="4268906" cy="6410848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 action="ppaction://hlinksldjump"/>
              </a:rPr>
              <a:t>[2]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bad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0752" cy="6432962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551147" y="6035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[3]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Factoid vs. Broad questions</a:t>
            </a:r>
          </a:p>
          <a:p>
            <a:r>
              <a:rPr lang="en-GB" dirty="0" smtClean="0"/>
              <a:t>In education: Learn something new, or evaluate knowledge</a:t>
            </a:r>
          </a:p>
          <a:p>
            <a:r>
              <a:rPr lang="en-GB" dirty="0" smtClean="0"/>
              <a:t>Could be the goal of your research</a:t>
            </a:r>
          </a:p>
          <a:p>
            <a:r>
              <a:rPr lang="en-GB" dirty="0" smtClean="0"/>
              <a:t>The quality of a question can be equal to the quality of the answer</a:t>
            </a:r>
          </a:p>
          <a:p>
            <a:r>
              <a:rPr lang="en-GB" dirty="0" smtClean="0"/>
              <a:t>Question classification: Categorizing questions</a:t>
            </a:r>
          </a:p>
          <a:p>
            <a:pPr lvl="1"/>
            <a:r>
              <a:rPr lang="en-GB" dirty="0" smtClean="0"/>
              <a:t>WH-words</a:t>
            </a:r>
          </a:p>
          <a:p>
            <a:pPr lvl="1"/>
            <a:r>
              <a:rPr lang="en-GB" dirty="0" smtClean="0"/>
              <a:t>Bag-of-Words and N-grams</a:t>
            </a:r>
          </a:p>
          <a:p>
            <a:pPr lvl="1"/>
            <a:r>
              <a:rPr lang="en-GB" dirty="0" smtClean="0"/>
              <a:t>Word mapping and processing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regression and classification problems</a:t>
            </a:r>
          </a:p>
          <a:p>
            <a:r>
              <a:rPr lang="en-GB" dirty="0" smtClean="0"/>
              <a:t>Main focus is binary classification</a:t>
            </a:r>
          </a:p>
          <a:p>
            <a:r>
              <a:rPr lang="en-GB" dirty="0" smtClean="0"/>
              <a:t>Often used for text classification</a:t>
            </a:r>
          </a:p>
          <a:p>
            <a:r>
              <a:rPr lang="en-GB" dirty="0" smtClean="0"/>
              <a:t>Separates classes by using a </a:t>
            </a:r>
            <a:r>
              <a:rPr lang="en-GB" dirty="0" err="1" smtClean="0"/>
              <a:t>hyperplane</a:t>
            </a:r>
            <a:endParaRPr lang="en-GB" dirty="0" smtClean="0"/>
          </a:p>
          <a:p>
            <a:r>
              <a:rPr lang="en-GB" dirty="0" smtClean="0"/>
              <a:t>Four kernels:</a:t>
            </a:r>
          </a:p>
          <a:p>
            <a:pPr lvl="1"/>
            <a:r>
              <a:rPr lang="en-GB" dirty="0" smtClean="0"/>
              <a:t>Linear</a:t>
            </a:r>
          </a:p>
          <a:p>
            <a:pPr lvl="1"/>
            <a:r>
              <a:rPr lang="en-GB" dirty="0" smtClean="0"/>
              <a:t>Radial Basis Function (RBF)</a:t>
            </a:r>
          </a:p>
          <a:p>
            <a:pPr lvl="1"/>
            <a:r>
              <a:rPr lang="en-GB" dirty="0" smtClean="0"/>
              <a:t>Polynomial</a:t>
            </a:r>
          </a:p>
          <a:p>
            <a:pPr lvl="1"/>
            <a:r>
              <a:rPr lang="en-GB" dirty="0" smtClean="0"/>
              <a:t>Sigmoid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Methodology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data dump from </a:t>
            </a:r>
            <a:r>
              <a:rPr lang="nb-NO" dirty="0" err="1" smtClean="0"/>
              <a:t>Stack</a:t>
            </a:r>
            <a:r>
              <a:rPr lang="nb-NO" dirty="0" smtClean="0"/>
              <a:t> Exchange </a:t>
            </a:r>
            <a:r>
              <a:rPr lang="nb-NO" dirty="0" err="1" smtClean="0"/>
              <a:t>Archive</a:t>
            </a:r>
            <a:endParaRPr lang="nb-NO" dirty="0" smtClean="0"/>
          </a:p>
          <a:p>
            <a:pPr lvl="1"/>
            <a:r>
              <a:rPr lang="nb-NO" dirty="0" err="1" smtClean="0"/>
              <a:t>Contains</a:t>
            </a:r>
            <a:r>
              <a:rPr lang="nb-NO" dirty="0" smtClean="0"/>
              <a:t> XML files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MySQL</a:t>
            </a:r>
            <a:r>
              <a:rPr lang="nb-NO" dirty="0" smtClean="0"/>
              <a:t> database</a:t>
            </a:r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from </a:t>
            </a:r>
            <a:r>
              <a:rPr lang="nb-NO" dirty="0" err="1" smtClean="0"/>
              <a:t>MySQL</a:t>
            </a:r>
            <a:r>
              <a:rPr lang="nb-NO" dirty="0" smtClean="0"/>
              <a:t> database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Pandas.DataFrame</a:t>
            </a:r>
            <a:endParaRPr lang="nb-NO" dirty="0" smtClean="0"/>
          </a:p>
          <a:p>
            <a:r>
              <a:rPr lang="nb-NO" dirty="0" err="1" smtClean="0"/>
              <a:t>Development</a:t>
            </a:r>
            <a:r>
              <a:rPr lang="nb-NO" dirty="0" smtClean="0"/>
              <a:t>: </a:t>
            </a:r>
            <a:r>
              <a:rPr lang="nb-NO" dirty="0" err="1" smtClean="0"/>
              <a:t>Python</a:t>
            </a:r>
            <a:r>
              <a:rPr lang="nb-NO" dirty="0" smtClean="0"/>
              <a:t> 3.5 and </a:t>
            </a:r>
            <a:r>
              <a:rPr lang="nb-NO" dirty="0" err="1" smtClean="0"/>
              <a:t>Scikit-learn</a:t>
            </a:r>
            <a:r>
              <a:rPr lang="nb-NO" dirty="0" smtClean="0"/>
              <a:t> (</a:t>
            </a:r>
            <a:r>
              <a:rPr lang="en-GB" dirty="0" smtClean="0"/>
              <a:t>0.18.dev0)</a:t>
            </a:r>
            <a:endParaRPr lang="nb-NO" dirty="0" smtClean="0"/>
          </a:p>
          <a:p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processing</a:t>
            </a:r>
            <a:endParaRPr lang="nb-NO" dirty="0" smtClean="0"/>
          </a:p>
          <a:p>
            <a:r>
              <a:rPr lang="nb-NO" dirty="0" err="1" smtClean="0"/>
              <a:t>Selecting</a:t>
            </a:r>
            <a:r>
              <a:rPr lang="nb-NO" dirty="0" smtClean="0"/>
              <a:t> </a:t>
            </a:r>
            <a:r>
              <a:rPr lang="nb-NO" dirty="0" err="1" smtClean="0"/>
              <a:t>questions</a:t>
            </a:r>
            <a:r>
              <a:rPr lang="nb-NO" dirty="0" smtClean="0"/>
              <a:t> and features</a:t>
            </a:r>
          </a:p>
          <a:p>
            <a:r>
              <a:rPr lang="en-US" dirty="0" smtClean="0"/>
              <a:t>Selecting estimator and parameters for classification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430</Words>
  <Application>Microsoft Office PowerPoint</Application>
  <PresentationFormat>Skjermfremvisning (4:3)</PresentationFormat>
  <Paragraphs>97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6" baseType="lpstr">
      <vt:lpstr>Office-tema</vt:lpstr>
      <vt:lpstr>Predicting coding question quality using Stack Overflow ratings</vt:lpstr>
      <vt:lpstr>Overview</vt:lpstr>
      <vt:lpstr>Stack Overflow (SO)</vt:lpstr>
      <vt:lpstr>Lysbilde 4</vt:lpstr>
      <vt:lpstr>Lysbilde 5</vt:lpstr>
      <vt:lpstr>Lysbilde 6</vt:lpstr>
      <vt:lpstr>What is a question?</vt:lpstr>
      <vt:lpstr>Support Vector Machine (SVM)</vt:lpstr>
      <vt:lpstr>Methodology</vt:lpstr>
      <vt:lpstr>Lysbilde 10</vt:lpstr>
      <vt:lpstr>Experiments and Results</vt:lpstr>
      <vt:lpstr>Summary</vt:lpstr>
      <vt:lpstr>Demo</vt:lpstr>
      <vt:lpstr>Thanks for listening</vt:lpstr>
      <vt:lpstr>References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Knut Lucas Andersen</cp:lastModifiedBy>
  <cp:revision>175</cp:revision>
  <dcterms:created xsi:type="dcterms:W3CDTF">2013-06-10T16:56:09Z</dcterms:created>
  <dcterms:modified xsi:type="dcterms:W3CDTF">2016-06-07T13:31:50Z</dcterms:modified>
</cp:coreProperties>
</file>