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3" r:id="rId4"/>
    <p:sldId id="269" r:id="rId5"/>
    <p:sldId id="271" r:id="rId6"/>
    <p:sldId id="270" r:id="rId7"/>
    <p:sldId id="267" r:id="rId8"/>
    <p:sldId id="268" r:id="rId9"/>
    <p:sldId id="264" r:id="rId10"/>
    <p:sldId id="273" r:id="rId11"/>
    <p:sldId id="262" r:id="rId12"/>
    <p:sldId id="265" r:id="rId13"/>
    <p:sldId id="266" r:id="rId14"/>
    <p:sldId id="261" r:id="rId15"/>
    <p:sldId id="272" r:id="rId1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05.06.2016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1C88-A8C4-B64E-9416-E16EC2564890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="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068763/forcing-a-function-to-return-if-false" TargetMode="External"/><Relationship Id="rId2" Type="http://schemas.openxmlformats.org/officeDocument/2006/relationships/hyperlink" Target="http://stackoverflow.com/questions/927358/how-do-you-undo-the-last-comm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856307/wordwrap-a-very-long-string" TargetMode="External"/><Relationship Id="rId4" Type="http://schemas.openxmlformats.org/officeDocument/2006/relationships/hyperlink" Target="http://stackoverflow.com/help/badg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ummy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" y="224569"/>
            <a:ext cx="7573433" cy="6087325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[4]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199" y="1600200"/>
            <a:ext cx="8546123" cy="4525963"/>
          </a:xfrm>
        </p:spPr>
        <p:txBody>
          <a:bodyPr/>
          <a:lstStyle/>
          <a:p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http://stackoverflow.com/questions/927358/how-do-you-undo-the-last-commit</a:t>
            </a:r>
            <a:endParaRPr lang="en-GB" dirty="0" smtClean="0"/>
          </a:p>
          <a:p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http://stackoverflow.com/questions/21068763/forcing-a-function-to-return-if-false</a:t>
            </a:r>
            <a:endParaRPr lang="en-GB" dirty="0" smtClean="0"/>
          </a:p>
          <a:p>
            <a:r>
              <a:rPr lang="en-GB" dirty="0" smtClean="0"/>
              <a:t>[3] </a:t>
            </a:r>
            <a:r>
              <a:rPr lang="en-GB" dirty="0" smtClean="0">
                <a:hlinkClick r:id="rId4"/>
              </a:rPr>
              <a:t>http://stackoverflow.com/help/badges</a:t>
            </a:r>
            <a:endParaRPr lang="en-GB" dirty="0" smtClean="0"/>
          </a:p>
          <a:p>
            <a:r>
              <a:rPr lang="en-GB" dirty="0" smtClean="0"/>
              <a:t>[4] </a:t>
            </a:r>
            <a:r>
              <a:rPr lang="en-GB" dirty="0" smtClean="0">
                <a:hlinkClick r:id="rId5"/>
              </a:rPr>
              <a:t>http://stackoverflow.com/questions/856307/wordwrap-a-very-long-string</a:t>
            </a:r>
            <a:endParaRPr lang="en-GB" dirty="0" smtClean="0"/>
          </a:p>
          <a:p>
            <a:r>
              <a:rPr lang="en-GB" dirty="0" smtClean="0"/>
              <a:t>[X]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>
                <a:hlinkClick r:id="rId2" action="ppaction://hlinksldjump"/>
              </a:rPr>
              <a:t>Stack</a:t>
            </a:r>
            <a:r>
              <a:rPr lang="nb-NO" dirty="0" smtClean="0">
                <a:hlinkClick r:id="rId2" action="ppaction://hlinksldjump"/>
              </a:rPr>
              <a:t> </a:t>
            </a:r>
            <a:r>
              <a:rPr lang="nb-NO" dirty="0" err="1" smtClean="0">
                <a:hlinkClick r:id="rId2" action="ppaction://hlinksldjump"/>
              </a:rPr>
              <a:t>Overflow</a:t>
            </a:r>
            <a:r>
              <a:rPr lang="nb-NO" dirty="0" smtClean="0">
                <a:hlinkClick r:id="rId2" action="ppaction://hlinksldjump"/>
              </a:rPr>
              <a:t> (SO)</a:t>
            </a:r>
            <a:endParaRPr lang="nb-NO" dirty="0" smtClean="0"/>
          </a:p>
          <a:p>
            <a:r>
              <a:rPr lang="nb-NO" dirty="0" err="1" smtClean="0">
                <a:hlinkClick r:id="rId3" action="ppaction://hlinksldjump"/>
              </a:rPr>
              <a:t>What</a:t>
            </a:r>
            <a:r>
              <a:rPr lang="nb-NO" dirty="0" smtClean="0">
                <a:hlinkClick r:id="rId3" action="ppaction://hlinksldjump"/>
              </a:rPr>
              <a:t> is a </a:t>
            </a:r>
            <a:r>
              <a:rPr lang="nb-NO" dirty="0" err="1" smtClean="0">
                <a:hlinkClick r:id="rId3" action="ppaction://hlinksldjump"/>
              </a:rPr>
              <a:t>question</a:t>
            </a:r>
            <a:r>
              <a:rPr lang="nb-NO" dirty="0" smtClean="0">
                <a:hlinkClick r:id="rId3" action="ppaction://hlinksldjump"/>
              </a:rPr>
              <a:t>?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Support </a:t>
            </a:r>
            <a:r>
              <a:rPr lang="nb-NO" dirty="0" err="1" smtClean="0">
                <a:hlinkClick r:id="rId4" action="ppaction://hlinksldjump"/>
              </a:rPr>
              <a:t>Vector</a:t>
            </a:r>
            <a:r>
              <a:rPr lang="nb-NO" dirty="0" smtClean="0">
                <a:hlinkClick r:id="rId4" action="ppaction://hlinksldjump"/>
              </a:rPr>
              <a:t> </a:t>
            </a:r>
            <a:r>
              <a:rPr lang="nb-NO" dirty="0" err="1" smtClean="0">
                <a:hlinkClick r:id="rId4" action="ppaction://hlinksldjump"/>
              </a:rPr>
              <a:t>Machine</a:t>
            </a:r>
            <a:r>
              <a:rPr lang="nb-NO" dirty="0" smtClean="0">
                <a:hlinkClick r:id="rId4" action="ppaction://hlinksldjump"/>
              </a:rPr>
              <a:t> (SVM)</a:t>
            </a:r>
            <a:endParaRPr lang="nb-NO" dirty="0" smtClean="0"/>
          </a:p>
          <a:p>
            <a:r>
              <a:rPr lang="nb-NO" dirty="0" err="1" smtClean="0">
                <a:hlinkClick r:id="rId5" action="ppaction://hlinksldjump"/>
              </a:rPr>
              <a:t>Methodology</a:t>
            </a:r>
            <a:endParaRPr lang="nb-NO" dirty="0" smtClean="0"/>
          </a:p>
          <a:p>
            <a:r>
              <a:rPr lang="nb-NO" dirty="0" err="1" smtClean="0">
                <a:hlinkClick r:id="rId6" action="ppaction://hlinksldjump"/>
              </a:rPr>
              <a:t>Experiments</a:t>
            </a:r>
            <a:r>
              <a:rPr lang="nb-NO" dirty="0" smtClean="0">
                <a:hlinkClick r:id="rId6" action="ppaction://hlinksldjump"/>
              </a:rPr>
              <a:t> and </a:t>
            </a:r>
            <a:r>
              <a:rPr lang="nb-NO" dirty="0" err="1" smtClean="0">
                <a:hlinkClick r:id="rId6" action="ppaction://hlinksldjump"/>
              </a:rPr>
              <a:t>Results</a:t>
            </a:r>
            <a:endParaRPr lang="nb-NO" dirty="0" smtClean="0"/>
          </a:p>
          <a:p>
            <a:r>
              <a:rPr lang="nb-NO" dirty="0" err="1" smtClean="0">
                <a:hlinkClick r:id="rId7" action="ppaction://hlinksldjump"/>
              </a:rPr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err="1" smtClean="0">
                <a:hlinkClick r:id="rId8" action="ppaction://hlinksldjump"/>
              </a:rPr>
              <a:t>References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dirty="0" err="1" smtClean="0"/>
              <a:t>Reputation</a:t>
            </a:r>
            <a:endParaRPr lang="nb-NO" dirty="0" smtClean="0"/>
          </a:p>
          <a:p>
            <a:pPr lvl="1"/>
            <a:r>
              <a:rPr lang="nb-NO" dirty="0" err="1" smtClean="0"/>
              <a:t>Votes</a:t>
            </a:r>
            <a:endParaRPr lang="nb-NO" dirty="0" smtClean="0"/>
          </a:p>
          <a:p>
            <a:pPr lvl="1"/>
            <a:r>
              <a:rPr lang="nb-NO" dirty="0" err="1" smtClean="0"/>
              <a:t>Badges</a:t>
            </a:r>
            <a:endParaRPr lang="nb-NO" dirty="0" smtClean="0"/>
          </a:p>
          <a:p>
            <a:pPr lvl="1"/>
            <a:r>
              <a:rPr lang="nb-NO" dirty="0" err="1" smtClean="0"/>
              <a:t>Accepted</a:t>
            </a:r>
            <a:r>
              <a:rPr lang="nb-NO" dirty="0" smtClean="0"/>
              <a:t> </a:t>
            </a:r>
            <a:r>
              <a:rPr lang="nb-NO" dirty="0" err="1" smtClean="0"/>
              <a:t>answer</a:t>
            </a:r>
            <a:endParaRPr lang="nb-NO" dirty="0" smtClean="0"/>
          </a:p>
          <a:p>
            <a:pPr lvl="1"/>
            <a:r>
              <a:rPr lang="nb-NO" smtClean="0"/>
              <a:t>Bounty</a:t>
            </a:r>
            <a:endParaRPr lang="nb-NO" dirty="0" smtClean="0"/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up_vo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4" y="50240"/>
            <a:ext cx="7139459" cy="639075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[1]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own_vo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71" y="0"/>
            <a:ext cx="4268906" cy="641084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sldjump"/>
              </a:rPr>
              <a:t>[2]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bad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752" cy="6432962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[3]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414</Words>
  <Application>Microsoft Office PowerPoint</Application>
  <PresentationFormat>Skjermfremvisning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Office-tema</vt:lpstr>
      <vt:lpstr>Predicting coding question quality using Stack Overflow ratings</vt:lpstr>
      <vt:lpstr>Overview</vt:lpstr>
      <vt:lpstr>Stack Overflow (SO)</vt:lpstr>
      <vt:lpstr>Lysbilde 4</vt:lpstr>
      <vt:lpstr>Lysbilde 5</vt:lpstr>
      <vt:lpstr>Lysbilde 6</vt:lpstr>
      <vt:lpstr>What is a question?</vt:lpstr>
      <vt:lpstr>Support Vector Machine (SVM)</vt:lpstr>
      <vt:lpstr>Methodology</vt:lpstr>
      <vt:lpstr>Lysbilde 10</vt:lpstr>
      <vt:lpstr>Experiments and Results</vt:lpstr>
      <vt:lpstr>Summary</vt:lpstr>
      <vt:lpstr>Demo</vt:lpstr>
      <vt:lpstr>Thanks for listening</vt:lpstr>
      <vt:lpstr>References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171</cp:revision>
  <dcterms:created xsi:type="dcterms:W3CDTF">2013-06-10T16:56:09Z</dcterms:created>
  <dcterms:modified xsi:type="dcterms:W3CDTF">2016-06-05T12:52:51Z</dcterms:modified>
</cp:coreProperties>
</file>