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0" r:id="rId4"/>
    <p:sldId id="263" r:id="rId5"/>
    <p:sldId id="264" r:id="rId6"/>
    <p:sldId id="262" r:id="rId7"/>
    <p:sldId id="265" r:id="rId8"/>
    <p:sldId id="261" r:id="rId9"/>
  </p:sldIdLst>
  <p:sldSz cx="9144000" cy="6858000" type="screen4x3"/>
  <p:notesSz cx="6858000" cy="9144000"/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AC76"/>
    <a:srgbClr val="0D347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45" autoAdjust="0"/>
    <p:restoredTop sz="94660"/>
  </p:normalViewPr>
  <p:slideViewPr>
    <p:cSldViewPr snapToGrid="0" snapToObjects="1">
      <p:cViewPr>
        <p:scale>
          <a:sx n="95" d="100"/>
          <a:sy n="95" d="100"/>
        </p:scale>
        <p:origin x="-2058" y="-4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3E070F-056A-EF46-8F28-B603D057C661}" type="datetimeFigureOut">
              <a:rPr lang="nb-NO" smtClean="0"/>
              <a:pPr/>
              <a:t>31.05.2016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B71C88-A8C4-B64E-9416-E16EC2564890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xmlns="" val="376067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368315" y="2677415"/>
            <a:ext cx="7772400" cy="901094"/>
          </a:xfrm>
        </p:spPr>
        <p:txBody>
          <a:bodyPr anchor="t" anchorCtr="0"/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368315" y="3645154"/>
            <a:ext cx="7772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 smtClean="0"/>
              <a:t>Klikk for å redigere undertittelstil i malen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xmlns="" val="100015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xmlns="" val="198385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xmlns="" val="303183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14" name="Plassholder for lysbildenummer 5"/>
          <p:cNvSpPr txBox="1">
            <a:spLocks/>
          </p:cNvSpPr>
          <p:nvPr userDrawn="1"/>
        </p:nvSpPr>
        <p:spPr>
          <a:xfrm>
            <a:off x="115119" y="6537870"/>
            <a:ext cx="342081" cy="252102"/>
          </a:xfrm>
          <a:prstGeom prst="rect">
            <a:avLst/>
          </a:prstGeom>
        </p:spPr>
        <p:txBody>
          <a:bodyPr/>
          <a:lstStyle>
            <a:defPPr>
              <a:defRPr lang="nb-NO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1853A39-49B3-554A-AE82-85611CEBD8E3}" type="slidenum">
              <a:rPr lang="nb-NO" b="1" i="0" smtClean="0">
                <a:solidFill>
                  <a:schemeClr val="bg1"/>
                </a:solidFill>
                <a:latin typeface="Arial"/>
                <a:cs typeface="Arial"/>
              </a:rPr>
              <a:pPr algn="ctr"/>
              <a:t>‹#›</a:t>
            </a:fld>
            <a:endParaRPr lang="nb-NO" b="1" i="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001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7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8241294" y="6421247"/>
            <a:ext cx="426966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algn="r"/>
            <a:fld id="{91853A39-49B3-554A-AE82-85611CEBD8E3}" type="slidenum">
              <a:rPr lang="nb-NO" smtClean="0">
                <a:latin typeface="Arial"/>
                <a:cs typeface="Arial"/>
              </a:rPr>
              <a:pPr algn="r"/>
              <a:t>‹#›</a:t>
            </a:fld>
            <a:endParaRPr lang="nb-NO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246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xmlns="" val="137291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xmlns="" val="70223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xmlns="" val="317224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64971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xmlns="" val="159648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xmlns="" val="353223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pic>
        <p:nvPicPr>
          <p:cNvPr id="4" name="Bilde 3" descr="hor_blaa_stripe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498336"/>
            <a:ext cx="9144000" cy="35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77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517126" y="1097649"/>
            <a:ext cx="7772400" cy="901094"/>
          </a:xfrm>
        </p:spPr>
        <p:txBody>
          <a:bodyPr>
            <a:normAutofit fontScale="90000"/>
          </a:bodyPr>
          <a:lstStyle/>
          <a:p>
            <a:r>
              <a:rPr lang="nb-NO" dirty="0" err="1" smtClean="0"/>
              <a:t>Question</a:t>
            </a:r>
            <a:r>
              <a:rPr lang="nb-NO" dirty="0" smtClean="0"/>
              <a:t> </a:t>
            </a:r>
            <a:r>
              <a:rPr lang="nb-NO" dirty="0" err="1" smtClean="0"/>
              <a:t>analysis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programming</a:t>
            </a:r>
            <a:r>
              <a:rPr lang="nb-NO" dirty="0" smtClean="0"/>
              <a:t> </a:t>
            </a:r>
            <a:r>
              <a:rPr lang="nb-NO" dirty="0" err="1" smtClean="0"/>
              <a:t>questions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Stack</a:t>
            </a:r>
            <a:r>
              <a:rPr lang="nb-NO" dirty="0" smtClean="0"/>
              <a:t> </a:t>
            </a:r>
            <a:r>
              <a:rPr lang="nb-NO" dirty="0" err="1" smtClean="0"/>
              <a:t>Overflow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517126" y="2254819"/>
            <a:ext cx="7772400" cy="1752600"/>
          </a:xfrm>
        </p:spPr>
        <p:txBody>
          <a:bodyPr>
            <a:normAutofit/>
          </a:bodyPr>
          <a:lstStyle/>
          <a:p>
            <a:r>
              <a:rPr lang="nb-NO" sz="2300" dirty="0" smtClean="0"/>
              <a:t>IMT4904 Master </a:t>
            </a:r>
            <a:r>
              <a:rPr lang="nb-NO" sz="2300" dirty="0" err="1" smtClean="0"/>
              <a:t>thesis</a:t>
            </a:r>
            <a:r>
              <a:rPr lang="nb-NO" sz="2300" dirty="0" smtClean="0"/>
              <a:t> – Spring 2016</a:t>
            </a:r>
            <a:r>
              <a:rPr lang="nb-NO" sz="2300" dirty="0" smtClean="0"/>
              <a:t/>
            </a:r>
            <a:br>
              <a:rPr lang="nb-NO" sz="2300" dirty="0" smtClean="0"/>
            </a:br>
            <a:r>
              <a:rPr lang="nb-NO" sz="2300" dirty="0" smtClean="0"/>
              <a:t>Master </a:t>
            </a:r>
            <a:r>
              <a:rPr lang="nb-NO" sz="2300" dirty="0" err="1" smtClean="0"/>
              <a:t>Applied</a:t>
            </a:r>
            <a:r>
              <a:rPr lang="nb-NO" sz="2300" dirty="0" smtClean="0"/>
              <a:t> Computer Science – Web, Mobile, Games</a:t>
            </a:r>
          </a:p>
          <a:p>
            <a:r>
              <a:rPr lang="nb-NO" sz="2300" dirty="0" smtClean="0"/>
              <a:t>130533 – Knut Lucas Andersen</a:t>
            </a:r>
            <a:endParaRPr lang="nb-NO" sz="2300" dirty="0"/>
          </a:p>
        </p:txBody>
      </p:sp>
      <p:sp>
        <p:nvSpPr>
          <p:cNvPr id="4" name="TekstSylinder 3"/>
          <p:cNvSpPr txBox="1"/>
          <p:nvPr/>
        </p:nvSpPr>
        <p:spPr>
          <a:xfrm rot="16200000">
            <a:off x="6866691" y="1723023"/>
            <a:ext cx="375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pc="1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Trondheim – Gjøvik – Ålesund</a:t>
            </a:r>
          </a:p>
        </p:txBody>
      </p:sp>
    </p:spTree>
    <p:extLst>
      <p:ext uri="{BB962C8B-B14F-4D97-AF65-F5344CB8AC3E}">
        <p14:creationId xmlns:p14="http://schemas.microsoft.com/office/powerpoint/2010/main" xmlns="" val="324310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Overview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Introduction</a:t>
            </a:r>
            <a:endParaRPr lang="nb-NO" dirty="0" smtClean="0"/>
          </a:p>
          <a:p>
            <a:r>
              <a:rPr lang="nb-NO" dirty="0" err="1" smtClean="0"/>
              <a:t>Stack</a:t>
            </a:r>
            <a:r>
              <a:rPr lang="nb-NO" dirty="0" smtClean="0"/>
              <a:t> </a:t>
            </a:r>
            <a:r>
              <a:rPr lang="nb-NO" dirty="0" err="1" smtClean="0"/>
              <a:t>Overflow</a:t>
            </a:r>
            <a:endParaRPr lang="nb-NO" dirty="0" smtClean="0"/>
          </a:p>
          <a:p>
            <a:r>
              <a:rPr lang="nb-NO" dirty="0" err="1" smtClean="0"/>
              <a:t>Development</a:t>
            </a:r>
            <a:endParaRPr lang="nb-NO" dirty="0" smtClean="0"/>
          </a:p>
          <a:p>
            <a:r>
              <a:rPr lang="nb-NO" dirty="0" err="1" smtClean="0"/>
              <a:t>Results</a:t>
            </a:r>
            <a:endParaRPr lang="nb-NO" dirty="0" smtClean="0"/>
          </a:p>
          <a:p>
            <a:r>
              <a:rPr lang="nb-NO" dirty="0" err="1" smtClean="0"/>
              <a:t>Summary</a:t>
            </a:r>
            <a:endParaRPr lang="nb-NO" dirty="0"/>
          </a:p>
        </p:txBody>
      </p:sp>
      <p:sp>
        <p:nvSpPr>
          <p:cNvPr id="4" name="TekstSylinder 3"/>
          <p:cNvSpPr txBox="1"/>
          <p:nvPr/>
        </p:nvSpPr>
        <p:spPr>
          <a:xfrm rot="16200000">
            <a:off x="6866691" y="1723023"/>
            <a:ext cx="375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pc="1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Trondheim – Gjøvik – Ålesund</a:t>
            </a:r>
          </a:p>
        </p:txBody>
      </p:sp>
    </p:spTree>
    <p:extLst>
      <p:ext uri="{BB962C8B-B14F-4D97-AF65-F5344CB8AC3E}">
        <p14:creationId xmlns:p14="http://schemas.microsoft.com/office/powerpoint/2010/main" xmlns="" val="31401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err="1" smtClean="0"/>
              <a:t>Introduction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TekstSylinder 3"/>
          <p:cNvSpPr txBox="1"/>
          <p:nvPr/>
        </p:nvSpPr>
        <p:spPr>
          <a:xfrm rot="16200000">
            <a:off x="6866691" y="1723023"/>
            <a:ext cx="375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pc="1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Trondheim – Gjøvik – Ålesund</a:t>
            </a:r>
          </a:p>
        </p:txBody>
      </p:sp>
    </p:spTree>
    <p:extLst>
      <p:ext uri="{BB962C8B-B14F-4D97-AF65-F5344CB8AC3E}">
        <p14:creationId xmlns:p14="http://schemas.microsoft.com/office/powerpoint/2010/main" xmlns="" val="31401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err="1" smtClean="0"/>
              <a:t>Stack</a:t>
            </a:r>
            <a:r>
              <a:rPr lang="nb-NO" dirty="0" smtClean="0"/>
              <a:t> </a:t>
            </a:r>
            <a:r>
              <a:rPr lang="nb-NO" dirty="0" err="1" smtClean="0"/>
              <a:t>Overflow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TekstSylinder 3"/>
          <p:cNvSpPr txBox="1"/>
          <p:nvPr/>
        </p:nvSpPr>
        <p:spPr>
          <a:xfrm rot="16200000">
            <a:off x="6866691" y="1723023"/>
            <a:ext cx="375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pc="1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Trondheim – Gjøvik – Ålesund</a:t>
            </a:r>
          </a:p>
        </p:txBody>
      </p:sp>
    </p:spTree>
    <p:extLst>
      <p:ext uri="{BB962C8B-B14F-4D97-AF65-F5344CB8AC3E}">
        <p14:creationId xmlns:p14="http://schemas.microsoft.com/office/powerpoint/2010/main" xmlns="" val="31401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err="1" smtClean="0"/>
              <a:t>Development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TekstSylinder 3"/>
          <p:cNvSpPr txBox="1"/>
          <p:nvPr/>
        </p:nvSpPr>
        <p:spPr>
          <a:xfrm rot="16200000">
            <a:off x="6866691" y="1723023"/>
            <a:ext cx="375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pc="1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Trondheim – Gjøvik – Ålesund</a:t>
            </a:r>
          </a:p>
        </p:txBody>
      </p:sp>
    </p:spTree>
    <p:extLst>
      <p:ext uri="{BB962C8B-B14F-4D97-AF65-F5344CB8AC3E}">
        <p14:creationId xmlns:p14="http://schemas.microsoft.com/office/powerpoint/2010/main" xmlns="" val="31401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err="1" smtClean="0"/>
              <a:t>Results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TekstSylinder 3"/>
          <p:cNvSpPr txBox="1"/>
          <p:nvPr/>
        </p:nvSpPr>
        <p:spPr>
          <a:xfrm rot="16200000">
            <a:off x="6866691" y="1723023"/>
            <a:ext cx="375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pc="1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Trondheim – Gjøvik – Ålesund</a:t>
            </a:r>
          </a:p>
        </p:txBody>
      </p:sp>
    </p:spTree>
    <p:extLst>
      <p:ext uri="{BB962C8B-B14F-4D97-AF65-F5344CB8AC3E}">
        <p14:creationId xmlns:p14="http://schemas.microsoft.com/office/powerpoint/2010/main" xmlns="" val="31401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err="1" smtClean="0"/>
              <a:t>Summary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TekstSylinder 3"/>
          <p:cNvSpPr txBox="1"/>
          <p:nvPr/>
        </p:nvSpPr>
        <p:spPr>
          <a:xfrm rot="16200000">
            <a:off x="6866691" y="1723023"/>
            <a:ext cx="375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pc="1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Trondheim – Gjøvik – Ålesund</a:t>
            </a:r>
          </a:p>
        </p:txBody>
      </p:sp>
    </p:spTree>
    <p:extLst>
      <p:ext uri="{BB962C8B-B14F-4D97-AF65-F5344CB8AC3E}">
        <p14:creationId xmlns:p14="http://schemas.microsoft.com/office/powerpoint/2010/main" xmlns="" val="31401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022990"/>
            <a:ext cx="8229600" cy="1143000"/>
          </a:xfrm>
        </p:spPr>
        <p:txBody>
          <a:bodyPr/>
          <a:lstStyle/>
          <a:p>
            <a:pPr algn="ctr"/>
            <a:r>
              <a:rPr lang="nb-NO" dirty="0" err="1" smtClean="0"/>
              <a:t>Thanks</a:t>
            </a:r>
            <a:r>
              <a:rPr lang="nb-NO" dirty="0" smtClean="0"/>
              <a:t> for </a:t>
            </a:r>
            <a:r>
              <a:rPr lang="nb-NO" dirty="0" err="1" smtClean="0"/>
              <a:t>listening</a:t>
            </a:r>
            <a:endParaRPr lang="nb-NO" dirty="0"/>
          </a:p>
        </p:txBody>
      </p:sp>
      <p:sp>
        <p:nvSpPr>
          <p:cNvPr id="4" name="TekstSylinder 3"/>
          <p:cNvSpPr txBox="1"/>
          <p:nvPr/>
        </p:nvSpPr>
        <p:spPr>
          <a:xfrm rot="16200000">
            <a:off x="6866691" y="1723023"/>
            <a:ext cx="375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pc="1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Trondheim – Gjøvik – Ålesund</a:t>
            </a:r>
          </a:p>
        </p:txBody>
      </p:sp>
    </p:spTree>
    <p:extLst>
      <p:ext uri="{BB962C8B-B14F-4D97-AF65-F5344CB8AC3E}">
        <p14:creationId xmlns:p14="http://schemas.microsoft.com/office/powerpoint/2010/main" xmlns="" val="31401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1475</TotalTime>
  <Words>70</Words>
  <Application>Microsoft Office PowerPoint</Application>
  <PresentationFormat>Skjermfremvisning (4:3)</PresentationFormat>
  <Paragraphs>23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8</vt:i4>
      </vt:variant>
    </vt:vector>
  </HeadingPairs>
  <TitlesOfParts>
    <vt:vector size="9" baseType="lpstr">
      <vt:lpstr>Office-tema</vt:lpstr>
      <vt:lpstr>Question analysis of programming questions on Stack Overflow</vt:lpstr>
      <vt:lpstr>Overview</vt:lpstr>
      <vt:lpstr>Introduction</vt:lpstr>
      <vt:lpstr>Stack Overflow</vt:lpstr>
      <vt:lpstr>Development</vt:lpstr>
      <vt:lpstr>Results</vt:lpstr>
      <vt:lpstr>Summary</vt:lpstr>
      <vt:lpstr>Thanks for listening</vt:lpstr>
    </vt:vector>
  </TitlesOfParts>
  <Company>NTNU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Kolbjørn Skarpnes</dc:creator>
  <cp:lastModifiedBy>Knut Lucas Andersen</cp:lastModifiedBy>
  <cp:revision>111</cp:revision>
  <dcterms:created xsi:type="dcterms:W3CDTF">2013-06-10T16:56:09Z</dcterms:created>
  <dcterms:modified xsi:type="dcterms:W3CDTF">2016-05-31T19:44:14Z</dcterms:modified>
</cp:coreProperties>
</file>