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1A3DB-2654-46D6-A22C-DBD55FABF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2D9F2A-D18E-4C0A-A4D5-FEE0C9431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13478-F652-4301-83C0-E62F5C4D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B155-AC43-49B8-84F0-477344FB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D1BA23-6CE4-4F45-8A17-44F500A9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1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85E4D-51B7-44E0-B884-1AD93ED4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20442D-4E3C-409E-9677-707705C7C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E0FCCF-9A78-43AE-BEE7-3AB8E71D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DD481-9D41-4D96-B953-4D1168CF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0B6F4A-BF7C-4846-9D1C-2173182A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54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0DF080-60B8-4816-B2D6-5C54BFCEA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F4E0D5-1C46-4C64-AB47-A2A3F3E69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11AD3-597E-4AAD-B291-C754D3F9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DFA81B-D4A9-4AED-8679-7E04B118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74A881-2946-4D23-A348-18A7F42C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69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74E2A-0911-46C3-BF93-3930306C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B0A9A2-DA03-47A3-AC6E-4F7F9B6B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7F9EB-956B-4318-9615-D5ABD7E4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20E14-5436-49BC-9251-A97D6404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7B6DAA-068B-47F4-8E09-30F96CC1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7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C0220-9F37-489E-8878-5ECF1998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D9BE52-3166-4FB0-B44E-25120A4C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04B49-23F3-4BCD-B283-5D2E63CB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6A8DAB-C8DF-493F-9E2B-804E2E9C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4BC7B-2EAA-4DEC-8EC6-3AA93623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528CE-6A1C-4ED6-A888-6BA2D857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DC48ED-B903-46A2-B214-A7E3F391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C2A799-F082-4EBA-B543-EEBB98397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309C1F-BBD5-4A0B-9151-74E82618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A15C14-BFC0-47BE-9102-07119A99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F8FCB-18AB-40BA-8087-183C1E3E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68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8795D-83B7-4790-9154-7C57B749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1F484E-21BB-4355-A78C-A6F106AB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599992-9A8B-4A43-8138-474F4F9A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CBB996-F8DE-43A6-9DDC-BB6A30208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2D23DF-0585-491B-97FC-9491624A5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BF727C-C669-4AC3-80A6-525D8AD6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AF0483-5467-431C-8764-8A751865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12D360-F05A-45BF-8EB4-49FCA23B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38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21054-7F6B-4673-BC36-55AFCDDF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82178C-5A8A-45BB-84CC-50364C27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7215EA-AB07-493D-9515-E8680971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9F681B-A867-441C-91F1-3ADCE234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60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7AFDD6-8BA9-4431-A2F9-DEE88F2B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1139E3-89C6-478E-BABD-81785EFB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F90E62-6A56-4340-B906-B959D05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7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A3AAF-48AF-4EF9-B0ED-A47FB550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9BA71-216D-4322-B668-6D06C8AC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99D5EE-DA1C-4A8D-A991-803EC7CF4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494F7A-F13A-4F05-B635-B7FA2F12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2907D-1F13-4F0E-86A5-095C3E7D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C60E7E-C898-4177-81CF-09056761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4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53285-9308-4731-8BC0-FA01B803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650D93-55D1-495C-BBF1-4720C9F87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6AB0EE-876F-4DFE-929A-3FFB69D9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920B29-9AC4-4F7E-A642-FB543627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D6369A-32D2-44F5-B91F-A06D371D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F4C26F-290C-465B-AAD7-1B2CFD5A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4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0CD98-89C4-4758-AEF3-04866FC6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C8E91E-E608-464C-A40E-CF3DF5CE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D21259-0DBA-4770-A19D-567F1985F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DF66-6261-4569-AAAD-F09DBB54461C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252A6-0E27-4D61-87EB-CE63037F8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D0212-7862-49A0-AD4E-4D4F7C1ED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DD55-8BDF-48FA-8BDD-4CB5962EF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55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108DD-2ED7-4753-86DD-B0BFD565B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Онлайн библиотека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EECA4E-4B51-4B2C-BD1B-3AFD597CD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Тенцер Михаил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0F7C8-7615-4E73-9116-77B32DEF7DFF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мафиозник#1696</a:t>
            </a:r>
          </a:p>
        </p:txBody>
      </p:sp>
    </p:spTree>
    <p:extLst>
      <p:ext uri="{BB962C8B-B14F-4D97-AF65-F5344CB8AC3E}">
        <p14:creationId xmlns:p14="http://schemas.microsoft.com/office/powerpoint/2010/main" val="405633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3228E-51E2-4E10-ACEE-137483F1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Интерфейс</a:t>
            </a:r>
            <a:br>
              <a:rPr lang="ru-RU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ru-RU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(меню регистрации)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D19C82-147F-4434-B766-F943DC63E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56378"/>
            <a:ext cx="6780700" cy="3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9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FF474-F7CA-4282-B057-24339AFC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Интерфейс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меню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входа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2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акканут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24DFB6-75C9-4A80-ABCC-640B56D8D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56378"/>
            <a:ext cx="6780700" cy="3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6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76490-EE9D-4B7E-8A2F-E1859C43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Интерфейс(каталог книг)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D336AB-BE4D-472C-BFE6-9809501B2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56378"/>
            <a:ext cx="6780700" cy="3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2ECCC-B619-4B91-82BC-8511D862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Интерфейс(добавление книги)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7A7D2B-0773-4FEE-80F7-691BEACDF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065503"/>
            <a:ext cx="6553545" cy="473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CB84E-AA6C-4BB9-8B23-6262CBDF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ru-RU" sz="4100"/>
              <a:t>функционал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4903F-9CA2-4F72-B8FA-53872C8A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ru-RU" sz="2400" dirty="0"/>
              <a:t>Это онлайн библиотека в которой обычный пользователь может скачивать книги, а администратор может их туда добавлять или удалять с сайта.</a:t>
            </a:r>
          </a:p>
        </p:txBody>
      </p:sp>
    </p:spTree>
    <p:extLst>
      <p:ext uri="{BB962C8B-B14F-4D97-AF65-F5344CB8AC3E}">
        <p14:creationId xmlns:p14="http://schemas.microsoft.com/office/powerpoint/2010/main" val="4227717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Онлайн библиотека</vt:lpstr>
      <vt:lpstr>Интерфейс (меню регистрации)</vt:lpstr>
      <vt:lpstr>Интерфейс(меню входа в акканут)</vt:lpstr>
      <vt:lpstr>Интерфейс(каталог книг)</vt:lpstr>
      <vt:lpstr>Интерфейс(добавление книги)</vt:lpstr>
      <vt:lpstr>функционал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библиотека</dc:title>
  <dc:creator>Михаил Тенцер</dc:creator>
  <cp:lastModifiedBy>Михаил Тенцер</cp:lastModifiedBy>
  <cp:revision>5</cp:revision>
  <dcterms:created xsi:type="dcterms:W3CDTF">2021-04-25T15:55:34Z</dcterms:created>
  <dcterms:modified xsi:type="dcterms:W3CDTF">2021-04-26T14:25:18Z</dcterms:modified>
</cp:coreProperties>
</file>