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9" r:id="rId5"/>
    <p:sldId id="284" r:id="rId6"/>
    <p:sldId id="277" r:id="rId7"/>
    <p:sldId id="285" r:id="rId8"/>
    <p:sldId id="290" r:id="rId9"/>
    <p:sldId id="291" r:id="rId10"/>
    <p:sldId id="301" r:id="rId11"/>
    <p:sldId id="296" r:id="rId12"/>
    <p:sldId id="297" r:id="rId13"/>
    <p:sldId id="298" r:id="rId14"/>
    <p:sldId id="300" r:id="rId15"/>
    <p:sldId id="299" r:id="rId16"/>
    <p:sldId id="287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52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 showGuides="1">
      <p:cViewPr varScale="1">
        <p:scale>
          <a:sx n="102" d="100"/>
          <a:sy n="102" d="100"/>
        </p:scale>
        <p:origin x="364" y="72"/>
      </p:cViewPr>
      <p:guideLst>
        <p:guide orient="horz" pos="2160"/>
        <p:guide pos="4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4615D-9CE9-429A-A223-474B18918F2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F0B17-20C8-4CBB-BD66-70902ADF3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9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26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F0B17-20C8-4CBB-BD66-70902ADF3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678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3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62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F0B17-20C8-4CBB-BD66-70902ADF3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740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989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1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985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02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36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043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03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620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99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12B8875C-BF24-4FE9-A752-1089954BD8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61138" y="-7830"/>
            <a:ext cx="8944218" cy="6865831"/>
          </a:xfrm>
          <a:custGeom>
            <a:avLst/>
            <a:gdLst>
              <a:gd name="connsiteX0" fmla="*/ 17770 w 8944218"/>
              <a:gd name="connsiteY0" fmla="*/ 0 h 6865831"/>
              <a:gd name="connsiteX1" fmla="*/ 4931600 w 8944218"/>
              <a:gd name="connsiteY1" fmla="*/ 0 h 6865831"/>
              <a:gd name="connsiteX2" fmla="*/ 4938378 w 8944218"/>
              <a:gd name="connsiteY2" fmla="*/ 6778 h 6865831"/>
              <a:gd name="connsiteX3" fmla="*/ 4939431 w 8944218"/>
              <a:gd name="connsiteY3" fmla="*/ 5724 h 6865831"/>
              <a:gd name="connsiteX4" fmla="*/ 4940097 w 8944218"/>
              <a:gd name="connsiteY4" fmla="*/ 6390 h 6865831"/>
              <a:gd name="connsiteX5" fmla="*/ 4946486 w 8944218"/>
              <a:gd name="connsiteY5" fmla="*/ 0 h 6865831"/>
              <a:gd name="connsiteX6" fmla="*/ 8944218 w 8944218"/>
              <a:gd name="connsiteY6" fmla="*/ 0 h 6865831"/>
              <a:gd name="connsiteX7" fmla="*/ 8944218 w 8944218"/>
              <a:gd name="connsiteY7" fmla="*/ 938217 h 6865831"/>
              <a:gd name="connsiteX8" fmla="*/ 8944218 w 8944218"/>
              <a:gd name="connsiteY8" fmla="*/ 951638 h 6865831"/>
              <a:gd name="connsiteX9" fmla="*/ 8944218 w 8944218"/>
              <a:gd name="connsiteY9" fmla="*/ 4018388 h 6865831"/>
              <a:gd name="connsiteX10" fmla="*/ 8944217 w 8944218"/>
              <a:gd name="connsiteY10" fmla="*/ 4018387 h 6865831"/>
              <a:gd name="connsiteX11" fmla="*/ 8944217 w 8944218"/>
              <a:gd name="connsiteY11" fmla="*/ 5877695 h 6865831"/>
              <a:gd name="connsiteX12" fmla="*/ 7956081 w 8944218"/>
              <a:gd name="connsiteY12" fmla="*/ 6865831 h 6865831"/>
              <a:gd name="connsiteX13" fmla="*/ 6852273 w 8944218"/>
              <a:gd name="connsiteY13" fmla="*/ 6865831 h 6865831"/>
              <a:gd name="connsiteX14" fmla="*/ 4940484 w 8944218"/>
              <a:gd name="connsiteY14" fmla="*/ 4954043 h 6865831"/>
              <a:gd name="connsiteX15" fmla="*/ 4939431 w 8944218"/>
              <a:gd name="connsiteY15" fmla="*/ 4955095 h 6865831"/>
              <a:gd name="connsiteX16" fmla="*/ 2475739 w 8944218"/>
              <a:gd name="connsiteY16" fmla="*/ 2491403 h 6865831"/>
              <a:gd name="connsiteX17" fmla="*/ 2474685 w 8944218"/>
              <a:gd name="connsiteY17" fmla="*/ 2492455 h 6865831"/>
              <a:gd name="connsiteX18" fmla="*/ 0 w 8944218"/>
              <a:gd name="connsiteY18" fmla="*/ 17770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44218" h="6865831">
                <a:moveTo>
                  <a:pt x="17770" y="0"/>
                </a:moveTo>
                <a:lnTo>
                  <a:pt x="4931600" y="0"/>
                </a:lnTo>
                <a:lnTo>
                  <a:pt x="4938378" y="6778"/>
                </a:lnTo>
                <a:lnTo>
                  <a:pt x="4939431" y="5724"/>
                </a:lnTo>
                <a:lnTo>
                  <a:pt x="4940097" y="6390"/>
                </a:lnTo>
                <a:lnTo>
                  <a:pt x="4946486" y="0"/>
                </a:lnTo>
                <a:lnTo>
                  <a:pt x="8944218" y="0"/>
                </a:lnTo>
                <a:lnTo>
                  <a:pt x="8944218" y="938217"/>
                </a:lnTo>
                <a:lnTo>
                  <a:pt x="8944218" y="951638"/>
                </a:lnTo>
                <a:lnTo>
                  <a:pt x="8944218" y="4018388"/>
                </a:lnTo>
                <a:lnTo>
                  <a:pt x="8944217" y="4018387"/>
                </a:lnTo>
                <a:lnTo>
                  <a:pt x="8944217" y="5877695"/>
                </a:lnTo>
                <a:lnTo>
                  <a:pt x="7956081" y="6865831"/>
                </a:lnTo>
                <a:lnTo>
                  <a:pt x="6852273" y="6865831"/>
                </a:lnTo>
                <a:lnTo>
                  <a:pt x="4940484" y="4954043"/>
                </a:lnTo>
                <a:lnTo>
                  <a:pt x="4939431" y="4955095"/>
                </a:lnTo>
                <a:lnTo>
                  <a:pt x="2475739" y="2491403"/>
                </a:lnTo>
                <a:lnTo>
                  <a:pt x="2474685" y="2492455"/>
                </a:lnTo>
                <a:lnTo>
                  <a:pt x="0" y="177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0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49F9B3A4-735B-401C-ADEE-60D2044799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44246" y="1694329"/>
            <a:ext cx="4548647" cy="2861134"/>
          </a:xfrm>
          <a:custGeom>
            <a:avLst/>
            <a:gdLst>
              <a:gd name="connsiteX0" fmla="*/ 0 w 4548647"/>
              <a:gd name="connsiteY0" fmla="*/ 0 h 2861134"/>
              <a:gd name="connsiteX1" fmla="*/ 4548647 w 4548647"/>
              <a:gd name="connsiteY1" fmla="*/ 0 h 2861134"/>
              <a:gd name="connsiteX2" fmla="*/ 4548647 w 4548647"/>
              <a:gd name="connsiteY2" fmla="*/ 2861134 h 2861134"/>
              <a:gd name="connsiteX3" fmla="*/ 0 w 4548647"/>
              <a:gd name="connsiteY3" fmla="*/ 2861134 h 28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8647" h="2861134">
                <a:moveTo>
                  <a:pt x="0" y="0"/>
                </a:moveTo>
                <a:lnTo>
                  <a:pt x="4548647" y="0"/>
                </a:lnTo>
                <a:lnTo>
                  <a:pt x="4548647" y="2861134"/>
                </a:lnTo>
                <a:lnTo>
                  <a:pt x="0" y="2861134"/>
                </a:lnTo>
                <a:close/>
              </a:path>
            </a:pathLst>
          </a:custGeom>
          <a:solidFill>
            <a:schemeClr val="bg2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61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05A69DFF-67A2-4717-A5F7-167EBB79AB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54013" y="3273328"/>
            <a:ext cx="1514686" cy="2442137"/>
          </a:xfrm>
          <a:custGeom>
            <a:avLst/>
            <a:gdLst>
              <a:gd name="connsiteX0" fmla="*/ 0 w 1514686"/>
              <a:gd name="connsiteY0" fmla="*/ 0 h 2442137"/>
              <a:gd name="connsiteX1" fmla="*/ 1514686 w 1514686"/>
              <a:gd name="connsiteY1" fmla="*/ 0 h 2442137"/>
              <a:gd name="connsiteX2" fmla="*/ 1514686 w 1514686"/>
              <a:gd name="connsiteY2" fmla="*/ 2442137 h 2442137"/>
              <a:gd name="connsiteX3" fmla="*/ 0 w 1514686"/>
              <a:gd name="connsiteY3" fmla="*/ 2442137 h 244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86" h="2442137">
                <a:moveTo>
                  <a:pt x="0" y="0"/>
                </a:moveTo>
                <a:lnTo>
                  <a:pt x="1514686" y="0"/>
                </a:lnTo>
                <a:lnTo>
                  <a:pt x="1514686" y="2442137"/>
                </a:lnTo>
                <a:lnTo>
                  <a:pt x="0" y="2442137"/>
                </a:lnTo>
                <a:close/>
              </a:path>
            </a:pathLst>
          </a:custGeom>
          <a:solidFill>
            <a:schemeClr val="bg2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56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84A987E4-5098-48D7-B3D9-7C65E17B9A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80161" y="3662277"/>
            <a:ext cx="4496750" cy="1752641"/>
          </a:xfrm>
          <a:custGeom>
            <a:avLst/>
            <a:gdLst>
              <a:gd name="connsiteX0" fmla="*/ 2864411 w 4496750"/>
              <a:gd name="connsiteY0" fmla="*/ 0 h 1752641"/>
              <a:gd name="connsiteX1" fmla="*/ 4496750 w 4496750"/>
              <a:gd name="connsiteY1" fmla="*/ 633131 h 1752641"/>
              <a:gd name="connsiteX2" fmla="*/ 1632339 w 4496750"/>
              <a:gd name="connsiteY2" fmla="*/ 1752641 h 1752641"/>
              <a:gd name="connsiteX3" fmla="*/ 0 w 4496750"/>
              <a:gd name="connsiteY3" fmla="*/ 1119510 h 175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750" h="1752641">
                <a:moveTo>
                  <a:pt x="2864411" y="0"/>
                </a:moveTo>
                <a:lnTo>
                  <a:pt x="4496750" y="633131"/>
                </a:lnTo>
                <a:lnTo>
                  <a:pt x="1632339" y="1752641"/>
                </a:lnTo>
                <a:lnTo>
                  <a:pt x="0" y="1119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0DDDB151-FC67-4A93-B914-9C1A19B499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57739" y="3351144"/>
            <a:ext cx="4496750" cy="1752641"/>
          </a:xfrm>
          <a:custGeom>
            <a:avLst/>
            <a:gdLst>
              <a:gd name="connsiteX0" fmla="*/ 2864411 w 4496750"/>
              <a:gd name="connsiteY0" fmla="*/ 0 h 1752641"/>
              <a:gd name="connsiteX1" fmla="*/ 4496750 w 4496750"/>
              <a:gd name="connsiteY1" fmla="*/ 633131 h 1752641"/>
              <a:gd name="connsiteX2" fmla="*/ 1632339 w 4496750"/>
              <a:gd name="connsiteY2" fmla="*/ 1752641 h 1752641"/>
              <a:gd name="connsiteX3" fmla="*/ 0 w 4496750"/>
              <a:gd name="connsiteY3" fmla="*/ 1119510 h 175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750" h="1752641">
                <a:moveTo>
                  <a:pt x="2864411" y="0"/>
                </a:moveTo>
                <a:lnTo>
                  <a:pt x="4496750" y="633131"/>
                </a:lnTo>
                <a:lnTo>
                  <a:pt x="1632339" y="1752641"/>
                </a:lnTo>
                <a:lnTo>
                  <a:pt x="0" y="1119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3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4BCC21E7-B949-43E3-B1A1-A01F4095F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39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01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FC6A316B-C528-4EAD-8C2D-A46D04B519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5075" y="1694144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97BF8D35-25B1-4FD4-BCB6-0894131175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53586" y="1694144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0A52F6D5-B2FA-4648-A7C4-6BC468F272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19984" y="1694144"/>
            <a:ext cx="2100208" cy="2088868"/>
          </a:xfrm>
          <a:custGeom>
            <a:avLst/>
            <a:gdLst>
              <a:gd name="connsiteX0" fmla="*/ 0 w 2100208"/>
              <a:gd name="connsiteY0" fmla="*/ 0 h 2088868"/>
              <a:gd name="connsiteX1" fmla="*/ 2100208 w 2100208"/>
              <a:gd name="connsiteY1" fmla="*/ 0 h 2088868"/>
              <a:gd name="connsiteX2" fmla="*/ 2100208 w 2100208"/>
              <a:gd name="connsiteY2" fmla="*/ 2088868 h 2088868"/>
              <a:gd name="connsiteX3" fmla="*/ 0 w 2100208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0208" h="2088868">
                <a:moveTo>
                  <a:pt x="0" y="0"/>
                </a:moveTo>
                <a:lnTo>
                  <a:pt x="2100208" y="0"/>
                </a:lnTo>
                <a:lnTo>
                  <a:pt x="2100208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9185A2F2-0665-4289-99CF-CE6839B03D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8703" y="3783011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B846096C-4C1C-45DB-B622-C12BADFF5C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73741" y="3783011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E391188B-14E8-4DCD-950A-AE89C0221E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4714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22E2325C-B237-4C65-A1CF-B7989C7E6C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76126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E0D58AD2-6733-4483-9780-9887071A28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2255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432F6C63-AB2A-48A8-B583-B0C3C78C2B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96560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B22387BA-39FA-4B5B-A24F-6972B64504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4712" y="1616101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196AD7B5-76BA-4C31-9438-03820A7A61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4712" y="3793785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F521F6C2-5C70-438B-BC12-C9456C94417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00315" y="1616101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F5D2649-EDD8-4E9E-875C-D51E87E67D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0315" y="3793785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00E4BB03-6381-4E88-96B9-94ADD1F4F3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3036" y="1986039"/>
            <a:ext cx="2864878" cy="2456948"/>
          </a:xfrm>
          <a:custGeom>
            <a:avLst/>
            <a:gdLst>
              <a:gd name="connsiteX0" fmla="*/ 614238 w 2864878"/>
              <a:gd name="connsiteY0" fmla="*/ 0 h 2456948"/>
              <a:gd name="connsiteX1" fmla="*/ 2250641 w 2864878"/>
              <a:gd name="connsiteY1" fmla="*/ 0 h 2456948"/>
              <a:gd name="connsiteX2" fmla="*/ 2864878 w 2864878"/>
              <a:gd name="connsiteY2" fmla="*/ 1228474 h 2456948"/>
              <a:gd name="connsiteX3" fmla="*/ 2250641 w 2864878"/>
              <a:gd name="connsiteY3" fmla="*/ 2456948 h 2456948"/>
              <a:gd name="connsiteX4" fmla="*/ 614238 w 2864878"/>
              <a:gd name="connsiteY4" fmla="*/ 2456948 h 2456948"/>
              <a:gd name="connsiteX5" fmla="*/ 0 w 2864878"/>
              <a:gd name="connsiteY5" fmla="*/ 1228474 h 24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878" h="2456948">
                <a:moveTo>
                  <a:pt x="614238" y="0"/>
                </a:moveTo>
                <a:lnTo>
                  <a:pt x="2250641" y="0"/>
                </a:lnTo>
                <a:lnTo>
                  <a:pt x="2864878" y="1228474"/>
                </a:lnTo>
                <a:lnTo>
                  <a:pt x="2250641" y="2456948"/>
                </a:lnTo>
                <a:lnTo>
                  <a:pt x="614238" y="2456948"/>
                </a:lnTo>
                <a:lnTo>
                  <a:pt x="0" y="12284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4818A7-FDDB-461D-93ED-915694DF4D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0586" y="1986039"/>
            <a:ext cx="2864878" cy="2456948"/>
          </a:xfrm>
          <a:custGeom>
            <a:avLst/>
            <a:gdLst>
              <a:gd name="connsiteX0" fmla="*/ 614238 w 2864878"/>
              <a:gd name="connsiteY0" fmla="*/ 0 h 2456948"/>
              <a:gd name="connsiteX1" fmla="*/ 2250641 w 2864878"/>
              <a:gd name="connsiteY1" fmla="*/ 0 h 2456948"/>
              <a:gd name="connsiteX2" fmla="*/ 2864878 w 2864878"/>
              <a:gd name="connsiteY2" fmla="*/ 1228474 h 2456948"/>
              <a:gd name="connsiteX3" fmla="*/ 2250641 w 2864878"/>
              <a:gd name="connsiteY3" fmla="*/ 2456948 h 2456948"/>
              <a:gd name="connsiteX4" fmla="*/ 614238 w 2864878"/>
              <a:gd name="connsiteY4" fmla="*/ 2456948 h 2456948"/>
              <a:gd name="connsiteX5" fmla="*/ 0 w 2864878"/>
              <a:gd name="connsiteY5" fmla="*/ 1228474 h 24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878" h="2456948">
                <a:moveTo>
                  <a:pt x="614238" y="0"/>
                </a:moveTo>
                <a:lnTo>
                  <a:pt x="2250641" y="0"/>
                </a:lnTo>
                <a:lnTo>
                  <a:pt x="2864878" y="1228474"/>
                </a:lnTo>
                <a:lnTo>
                  <a:pt x="2250641" y="2456948"/>
                </a:lnTo>
                <a:lnTo>
                  <a:pt x="614238" y="2456948"/>
                </a:lnTo>
                <a:lnTo>
                  <a:pt x="0" y="12284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E21D3F68-1E67-4C04-AE74-F8AA5361DC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28136" y="1986039"/>
            <a:ext cx="2864878" cy="2456948"/>
          </a:xfrm>
          <a:custGeom>
            <a:avLst/>
            <a:gdLst>
              <a:gd name="connsiteX0" fmla="*/ 614238 w 2864878"/>
              <a:gd name="connsiteY0" fmla="*/ 0 h 2456948"/>
              <a:gd name="connsiteX1" fmla="*/ 2250641 w 2864878"/>
              <a:gd name="connsiteY1" fmla="*/ 0 h 2456948"/>
              <a:gd name="connsiteX2" fmla="*/ 2864878 w 2864878"/>
              <a:gd name="connsiteY2" fmla="*/ 1228474 h 2456948"/>
              <a:gd name="connsiteX3" fmla="*/ 2250641 w 2864878"/>
              <a:gd name="connsiteY3" fmla="*/ 2456948 h 2456948"/>
              <a:gd name="connsiteX4" fmla="*/ 614238 w 2864878"/>
              <a:gd name="connsiteY4" fmla="*/ 2456948 h 2456948"/>
              <a:gd name="connsiteX5" fmla="*/ 0 w 2864878"/>
              <a:gd name="connsiteY5" fmla="*/ 1228474 h 24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878" h="2456948">
                <a:moveTo>
                  <a:pt x="614238" y="0"/>
                </a:moveTo>
                <a:lnTo>
                  <a:pt x="2250641" y="0"/>
                </a:lnTo>
                <a:lnTo>
                  <a:pt x="2864878" y="1228474"/>
                </a:lnTo>
                <a:lnTo>
                  <a:pt x="2250641" y="2456948"/>
                </a:lnTo>
                <a:lnTo>
                  <a:pt x="614238" y="2456948"/>
                </a:lnTo>
                <a:lnTo>
                  <a:pt x="0" y="12284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5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3E383B08-EB36-448C-B843-41C9029782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9664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24BB57E6-2F68-46CF-8328-F203DF1E26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41929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190268DF-9BA5-4BEC-B91D-0658AA1F82F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54193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EA8FA15C-08E3-4A26-BA8D-1D9CF67995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6458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6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2C14818E-3A05-4DD9-9C20-117EFB75A7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00870" y="1641487"/>
            <a:ext cx="3708001" cy="2347284"/>
          </a:xfrm>
          <a:custGeom>
            <a:avLst/>
            <a:gdLst>
              <a:gd name="connsiteX0" fmla="*/ 0 w 3708001"/>
              <a:gd name="connsiteY0" fmla="*/ 0 h 2347284"/>
              <a:gd name="connsiteX1" fmla="*/ 3708001 w 3708001"/>
              <a:gd name="connsiteY1" fmla="*/ 0 h 2347284"/>
              <a:gd name="connsiteX2" fmla="*/ 3708001 w 3708001"/>
              <a:gd name="connsiteY2" fmla="*/ 2347284 h 2347284"/>
              <a:gd name="connsiteX3" fmla="*/ 0 w 3708001"/>
              <a:gd name="connsiteY3" fmla="*/ 2347284 h 2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8001" h="2347284">
                <a:moveTo>
                  <a:pt x="0" y="0"/>
                </a:moveTo>
                <a:lnTo>
                  <a:pt x="3708001" y="0"/>
                </a:lnTo>
                <a:lnTo>
                  <a:pt x="3708001" y="2347284"/>
                </a:lnTo>
                <a:lnTo>
                  <a:pt x="0" y="23472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17D4E2FB-8BAE-4F3E-98FB-2E8C2FFD4A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79202" y="1641488"/>
            <a:ext cx="3323559" cy="2051173"/>
          </a:xfrm>
          <a:custGeom>
            <a:avLst/>
            <a:gdLst>
              <a:gd name="connsiteX0" fmla="*/ 0 w 3323559"/>
              <a:gd name="connsiteY0" fmla="*/ 0 h 2051173"/>
              <a:gd name="connsiteX1" fmla="*/ 3323559 w 3323559"/>
              <a:gd name="connsiteY1" fmla="*/ 0 h 2051173"/>
              <a:gd name="connsiteX2" fmla="*/ 3323559 w 3323559"/>
              <a:gd name="connsiteY2" fmla="*/ 2051173 h 2051173"/>
              <a:gd name="connsiteX3" fmla="*/ 0 w 3323559"/>
              <a:gd name="connsiteY3" fmla="*/ 2051173 h 205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559" h="2051173">
                <a:moveTo>
                  <a:pt x="0" y="0"/>
                </a:moveTo>
                <a:lnTo>
                  <a:pt x="3323559" y="0"/>
                </a:lnTo>
                <a:lnTo>
                  <a:pt x="3323559" y="2051173"/>
                </a:lnTo>
                <a:lnTo>
                  <a:pt x="0" y="20511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7B7870F6-7E23-4F76-AEB6-7E26068AFE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4714" y="4172231"/>
            <a:ext cx="6934157" cy="1765008"/>
          </a:xfrm>
          <a:custGeom>
            <a:avLst/>
            <a:gdLst>
              <a:gd name="connsiteX0" fmla="*/ 0 w 6934157"/>
              <a:gd name="connsiteY0" fmla="*/ 0 h 1765008"/>
              <a:gd name="connsiteX1" fmla="*/ 6934157 w 6934157"/>
              <a:gd name="connsiteY1" fmla="*/ 0 h 1765008"/>
              <a:gd name="connsiteX2" fmla="*/ 6934157 w 6934157"/>
              <a:gd name="connsiteY2" fmla="*/ 1765008 h 1765008"/>
              <a:gd name="connsiteX3" fmla="*/ 0 w 6934157"/>
              <a:gd name="connsiteY3" fmla="*/ 1765008 h 176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4157" h="1765008">
                <a:moveTo>
                  <a:pt x="0" y="0"/>
                </a:moveTo>
                <a:lnTo>
                  <a:pt x="6934157" y="0"/>
                </a:lnTo>
                <a:lnTo>
                  <a:pt x="6934157" y="1765008"/>
                </a:lnTo>
                <a:lnTo>
                  <a:pt x="0" y="17650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0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C51987B-F4CB-49EA-B37A-23307F9CD06F}"/>
              </a:ext>
            </a:extLst>
          </p:cNvPr>
          <p:cNvSpPr/>
          <p:nvPr userDrawn="1"/>
        </p:nvSpPr>
        <p:spPr>
          <a:xfrm>
            <a:off x="1" y="0"/>
            <a:ext cx="12192000" cy="79123"/>
          </a:xfrm>
          <a:prstGeom prst="rect">
            <a:avLst/>
          </a:prstGeom>
          <a:solidFill>
            <a:srgbClr val="152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DDEFA6-3FC5-43C1-9B84-FAEA11BACE99}"/>
              </a:ext>
            </a:extLst>
          </p:cNvPr>
          <p:cNvSpPr/>
          <p:nvPr userDrawn="1"/>
        </p:nvSpPr>
        <p:spPr>
          <a:xfrm>
            <a:off x="1" y="6778877"/>
            <a:ext cx="12192000" cy="79123"/>
          </a:xfrm>
          <a:prstGeom prst="rect">
            <a:avLst/>
          </a:prstGeom>
          <a:solidFill>
            <a:srgbClr val="152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462A53-DDB8-4F61-9D31-7A1A6E89C99C}"/>
              </a:ext>
            </a:extLst>
          </p:cNvPr>
          <p:cNvGrpSpPr/>
          <p:nvPr userDrawn="1"/>
        </p:nvGrpSpPr>
        <p:grpSpPr>
          <a:xfrm rot="10800000">
            <a:off x="697884" y="39561"/>
            <a:ext cx="871182" cy="621543"/>
            <a:chOff x="1568920" y="1510748"/>
            <a:chExt cx="870079" cy="620756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29F2F3E-460B-4FAB-A0D4-7CFF96209B00}"/>
                </a:ext>
              </a:extLst>
            </p:cNvPr>
            <p:cNvSpPr/>
            <p:nvPr/>
          </p:nvSpPr>
          <p:spPr>
            <a:xfrm>
              <a:off x="1568920" y="1510748"/>
              <a:ext cx="657445" cy="598960"/>
            </a:xfrm>
            <a:prstGeom prst="triangle">
              <a:avLst/>
            </a:prstGeom>
            <a:noFill/>
            <a:ln>
              <a:solidFill>
                <a:srgbClr val="152E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4C3490B0-B81B-4E76-9A07-F09CB59FE420}"/>
                </a:ext>
              </a:extLst>
            </p:cNvPr>
            <p:cNvSpPr/>
            <p:nvPr/>
          </p:nvSpPr>
          <p:spPr>
            <a:xfrm>
              <a:off x="1781554" y="1510748"/>
              <a:ext cx="657445" cy="598960"/>
            </a:xfrm>
            <a:prstGeom prst="triangle">
              <a:avLst/>
            </a:prstGeom>
            <a:noFill/>
            <a:ln>
              <a:solidFill>
                <a:srgbClr val="152E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DE2C6E2-BCD0-4486-974F-BC86419AFB3A}"/>
                </a:ext>
              </a:extLst>
            </p:cNvPr>
            <p:cNvSpPr/>
            <p:nvPr/>
          </p:nvSpPr>
          <p:spPr>
            <a:xfrm>
              <a:off x="1979989" y="1684337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FF2AB4F-87F7-4665-B414-39E166B7B8E4}"/>
                </a:ext>
              </a:extLst>
            </p:cNvPr>
            <p:cNvSpPr/>
            <p:nvPr/>
          </p:nvSpPr>
          <p:spPr>
            <a:xfrm>
              <a:off x="1757740" y="2083879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F64F37B-8A75-472F-A9C7-324706715B28}"/>
                </a:ext>
              </a:extLst>
            </p:cNvPr>
            <p:cNvSpPr/>
            <p:nvPr/>
          </p:nvSpPr>
          <p:spPr>
            <a:xfrm>
              <a:off x="2196174" y="2083879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974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5" r:id="rId3"/>
    <p:sldLayoutId id="2147483666" r:id="rId4"/>
    <p:sldLayoutId id="2147483665" r:id="rId5"/>
    <p:sldLayoutId id="2147483664" r:id="rId6"/>
    <p:sldLayoutId id="2147483663" r:id="rId7"/>
    <p:sldLayoutId id="2147483662" r:id="rId8"/>
    <p:sldLayoutId id="2147483661" r:id="rId9"/>
    <p:sldLayoutId id="2147483660" r:id="rId10"/>
    <p:sldLayoutId id="2147483659" r:id="rId11"/>
    <p:sldLayoutId id="21474836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 descr="图片包含 天空, 户外, 地面, 建筑物&#10;&#10;已生成极高可信度的说明">
            <a:extLst>
              <a:ext uri="{FF2B5EF4-FFF2-40B4-BE49-F238E27FC236}">
                <a16:creationId xmlns:a16="http://schemas.microsoft.com/office/drawing/2014/main" id="{5E38852B-8F02-4FEB-AA05-16B1F7686EA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" r="6569"/>
          <a:stretch>
            <a:fillRect/>
          </a:stretch>
        </p:blipFill>
        <p:spPr>
          <a:xfrm>
            <a:off x="3260725" y="-7938"/>
            <a:ext cx="8943975" cy="6865938"/>
          </a:xfrm>
        </p:spPr>
      </p:pic>
      <p:sp>
        <p:nvSpPr>
          <p:cNvPr id="414" name="任意多边形: 形状 413">
            <a:extLst>
              <a:ext uri="{FF2B5EF4-FFF2-40B4-BE49-F238E27FC236}">
                <a16:creationId xmlns:a16="http://schemas.microsoft.com/office/drawing/2014/main" id="{F1BD2BFA-44D8-492D-A44C-5370A9FC5D42}"/>
              </a:ext>
            </a:extLst>
          </p:cNvPr>
          <p:cNvSpPr/>
          <p:nvPr/>
        </p:nvSpPr>
        <p:spPr>
          <a:xfrm>
            <a:off x="8195579" y="-7831"/>
            <a:ext cx="4009778" cy="2486731"/>
          </a:xfrm>
          <a:custGeom>
            <a:avLst/>
            <a:gdLst>
              <a:gd name="connsiteX0" fmla="*/ 12046 w 4009778"/>
              <a:gd name="connsiteY0" fmla="*/ 0 h 2486731"/>
              <a:gd name="connsiteX1" fmla="*/ 4009778 w 4009778"/>
              <a:gd name="connsiteY1" fmla="*/ 0 h 2486731"/>
              <a:gd name="connsiteX2" fmla="*/ 4009778 w 4009778"/>
              <a:gd name="connsiteY2" fmla="*/ 951638 h 2486731"/>
              <a:gd name="connsiteX3" fmla="*/ 2474685 w 4009778"/>
              <a:gd name="connsiteY3" fmla="*/ 2486731 h 2486731"/>
              <a:gd name="connsiteX4" fmla="*/ 0 w 4009778"/>
              <a:gd name="connsiteY4" fmla="*/ 12046 h 24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9778" h="2486731">
                <a:moveTo>
                  <a:pt x="12046" y="0"/>
                </a:moveTo>
                <a:lnTo>
                  <a:pt x="4009778" y="0"/>
                </a:lnTo>
                <a:lnTo>
                  <a:pt x="4009778" y="951638"/>
                </a:lnTo>
                <a:lnTo>
                  <a:pt x="2474685" y="2486731"/>
                </a:lnTo>
                <a:lnTo>
                  <a:pt x="0" y="12046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00902C1-BAD7-423C-AC43-315C806E8DB0}"/>
              </a:ext>
            </a:extLst>
          </p:cNvPr>
          <p:cNvGrpSpPr/>
          <p:nvPr/>
        </p:nvGrpSpPr>
        <p:grpSpPr>
          <a:xfrm>
            <a:off x="233727" y="-103370"/>
            <a:ext cx="11378864" cy="6858001"/>
            <a:chOff x="826492" y="-4577"/>
            <a:chExt cx="11378864" cy="6858001"/>
          </a:xfrm>
        </p:grpSpPr>
        <p:pic>
          <p:nvPicPr>
            <p:cNvPr id="419" name="图片 418">
              <a:extLst>
                <a:ext uri="{FF2B5EF4-FFF2-40B4-BE49-F238E27FC236}">
                  <a16:creationId xmlns:a16="http://schemas.microsoft.com/office/drawing/2014/main" id="{D7DA2D33-EAEF-4CCF-A051-9903E13AA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27686" r="5622"/>
            <a:stretch>
              <a:fillRect/>
            </a:stretch>
          </p:blipFill>
          <p:spPr>
            <a:xfrm>
              <a:off x="826492" y="1635045"/>
              <a:ext cx="10838995" cy="4959310"/>
            </a:xfrm>
            <a:custGeom>
              <a:avLst/>
              <a:gdLst>
                <a:gd name="connsiteX0" fmla="*/ 0 w 10838995"/>
                <a:gd name="connsiteY0" fmla="*/ 0 h 4959310"/>
                <a:gd name="connsiteX1" fmla="*/ 10838995 w 10838995"/>
                <a:gd name="connsiteY1" fmla="*/ 0 h 4959310"/>
                <a:gd name="connsiteX2" fmla="*/ 10838995 w 10838995"/>
                <a:gd name="connsiteY2" fmla="*/ 4959310 h 4959310"/>
                <a:gd name="connsiteX3" fmla="*/ 0 w 10838995"/>
                <a:gd name="connsiteY3" fmla="*/ 4959310 h 4959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95" h="4959310">
                  <a:moveTo>
                    <a:pt x="0" y="0"/>
                  </a:moveTo>
                  <a:lnTo>
                    <a:pt x="10838995" y="0"/>
                  </a:lnTo>
                  <a:lnTo>
                    <a:pt x="10838995" y="4959310"/>
                  </a:lnTo>
                  <a:lnTo>
                    <a:pt x="0" y="4959310"/>
                  </a:lnTo>
                  <a:close/>
                </a:path>
              </a:pathLst>
            </a:custGeom>
          </p:spPr>
        </p:pic>
        <p:pic>
          <p:nvPicPr>
            <p:cNvPr id="408" name="图片 407">
              <a:extLst>
                <a:ext uri="{FF2B5EF4-FFF2-40B4-BE49-F238E27FC236}">
                  <a16:creationId xmlns:a16="http://schemas.microsoft.com/office/drawing/2014/main" id="{461738C6-0E73-413D-ACCA-64FF0EF06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43582"/>
            <a:stretch>
              <a:fillRect/>
            </a:stretch>
          </p:blipFill>
          <p:spPr>
            <a:xfrm flipH="1">
              <a:off x="5725882" y="-4577"/>
              <a:ext cx="6479474" cy="6858001"/>
            </a:xfrm>
            <a:custGeom>
              <a:avLst/>
              <a:gdLst>
                <a:gd name="connsiteX0" fmla="*/ 6479473 w 6479473"/>
                <a:gd name="connsiteY0" fmla="*/ 0 h 6858000"/>
                <a:gd name="connsiteX1" fmla="*/ 0 w 6479473"/>
                <a:gd name="connsiteY1" fmla="*/ 0 h 6858000"/>
                <a:gd name="connsiteX2" fmla="*/ 0 w 6479473"/>
                <a:gd name="connsiteY2" fmla="*/ 6858000 h 6858000"/>
                <a:gd name="connsiteX3" fmla="*/ 6479473 w 6479473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9473" h="6858000">
                  <a:moveTo>
                    <a:pt x="6479473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79473" y="6858000"/>
                  </a:lnTo>
                  <a:close/>
                </a:path>
              </a:pathLst>
            </a:custGeom>
          </p:spPr>
        </p:pic>
      </p:grpSp>
      <p:sp>
        <p:nvSpPr>
          <p:cNvPr id="5" name="菱形 4">
            <a:extLst>
              <a:ext uri="{FF2B5EF4-FFF2-40B4-BE49-F238E27FC236}">
                <a16:creationId xmlns:a16="http://schemas.microsoft.com/office/drawing/2014/main" id="{8E3E72ED-C77C-4465-BEC7-5CF4C5BA2B6F}"/>
              </a:ext>
            </a:extLst>
          </p:cNvPr>
          <p:cNvSpPr/>
          <p:nvPr/>
        </p:nvSpPr>
        <p:spPr>
          <a:xfrm>
            <a:off x="5737928" y="9937"/>
            <a:ext cx="4937327" cy="4937327"/>
          </a:xfrm>
          <a:prstGeom prst="diamond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任意多边形: 形状 414">
            <a:extLst>
              <a:ext uri="{FF2B5EF4-FFF2-40B4-BE49-F238E27FC236}">
                <a16:creationId xmlns:a16="http://schemas.microsoft.com/office/drawing/2014/main" id="{B6A71BCC-0956-44AA-88FC-87EBB0C0B720}"/>
              </a:ext>
            </a:extLst>
          </p:cNvPr>
          <p:cNvSpPr/>
          <p:nvPr/>
        </p:nvSpPr>
        <p:spPr>
          <a:xfrm>
            <a:off x="8209853" y="2511344"/>
            <a:ext cx="3994847" cy="4375693"/>
          </a:xfrm>
          <a:custGeom>
            <a:avLst/>
            <a:gdLst>
              <a:gd name="connsiteX0" fmla="*/ 2474686 w 4014726"/>
              <a:gd name="connsiteY0" fmla="*/ 0 h 4397467"/>
              <a:gd name="connsiteX1" fmla="*/ 4014726 w 4014726"/>
              <a:gd name="connsiteY1" fmla="*/ 1540041 h 4397467"/>
              <a:gd name="connsiteX2" fmla="*/ 4014726 w 4014726"/>
              <a:gd name="connsiteY2" fmla="*/ 3409331 h 4397467"/>
              <a:gd name="connsiteX3" fmla="*/ 3026590 w 4014726"/>
              <a:gd name="connsiteY3" fmla="*/ 4397467 h 4397467"/>
              <a:gd name="connsiteX4" fmla="*/ 1922782 w 4014726"/>
              <a:gd name="connsiteY4" fmla="*/ 4397467 h 4397467"/>
              <a:gd name="connsiteX5" fmla="*/ 0 w 4014726"/>
              <a:gd name="connsiteY5" fmla="*/ 2474686 h 439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4726" h="4397467">
                <a:moveTo>
                  <a:pt x="2474686" y="0"/>
                </a:moveTo>
                <a:lnTo>
                  <a:pt x="4014726" y="1540041"/>
                </a:lnTo>
                <a:lnTo>
                  <a:pt x="4014726" y="3409331"/>
                </a:lnTo>
                <a:lnTo>
                  <a:pt x="3026590" y="4397467"/>
                </a:lnTo>
                <a:lnTo>
                  <a:pt x="1922782" y="4397467"/>
                </a:lnTo>
                <a:lnTo>
                  <a:pt x="0" y="2474686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任意多边形: 形状 410">
            <a:extLst>
              <a:ext uri="{FF2B5EF4-FFF2-40B4-BE49-F238E27FC236}">
                <a16:creationId xmlns:a16="http://schemas.microsoft.com/office/drawing/2014/main" id="{98BE3547-0A56-4D12-A064-F0E551989EC5}"/>
              </a:ext>
            </a:extLst>
          </p:cNvPr>
          <p:cNvSpPr/>
          <p:nvPr/>
        </p:nvSpPr>
        <p:spPr>
          <a:xfrm>
            <a:off x="10665271" y="930386"/>
            <a:ext cx="1540086" cy="3080171"/>
          </a:xfrm>
          <a:custGeom>
            <a:avLst/>
            <a:gdLst>
              <a:gd name="connsiteX0" fmla="*/ 1540086 w 1540086"/>
              <a:gd name="connsiteY0" fmla="*/ 0 h 3080171"/>
              <a:gd name="connsiteX1" fmla="*/ 1540086 w 1540086"/>
              <a:gd name="connsiteY1" fmla="*/ 3080171 h 3080171"/>
              <a:gd name="connsiteX2" fmla="*/ 0 w 1540086"/>
              <a:gd name="connsiteY2" fmla="*/ 1540086 h 308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086" h="3080171">
                <a:moveTo>
                  <a:pt x="1540086" y="0"/>
                </a:moveTo>
                <a:lnTo>
                  <a:pt x="1540086" y="3080171"/>
                </a:lnTo>
                <a:lnTo>
                  <a:pt x="0" y="1540086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任意多边形: 形状 412">
            <a:extLst>
              <a:ext uri="{FF2B5EF4-FFF2-40B4-BE49-F238E27FC236}">
                <a16:creationId xmlns:a16="http://schemas.microsoft.com/office/drawing/2014/main" id="{4A60D0BA-13E0-43FA-81C0-8A06E8BFC034}"/>
              </a:ext>
            </a:extLst>
          </p:cNvPr>
          <p:cNvSpPr/>
          <p:nvPr/>
        </p:nvSpPr>
        <p:spPr>
          <a:xfrm>
            <a:off x="3261138" y="-7831"/>
            <a:ext cx="4949371" cy="2492455"/>
          </a:xfrm>
          <a:custGeom>
            <a:avLst/>
            <a:gdLst>
              <a:gd name="connsiteX0" fmla="*/ 17770 w 4949371"/>
              <a:gd name="connsiteY0" fmla="*/ 0 h 2492455"/>
              <a:gd name="connsiteX1" fmla="*/ 4931601 w 4949371"/>
              <a:gd name="connsiteY1" fmla="*/ 0 h 2492455"/>
              <a:gd name="connsiteX2" fmla="*/ 4949371 w 4949371"/>
              <a:gd name="connsiteY2" fmla="*/ 17770 h 2492455"/>
              <a:gd name="connsiteX3" fmla="*/ 2474686 w 4949371"/>
              <a:gd name="connsiteY3" fmla="*/ 2492455 h 2492455"/>
              <a:gd name="connsiteX4" fmla="*/ 0 w 4949371"/>
              <a:gd name="connsiteY4" fmla="*/ 17770 h 249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9371" h="2492455">
                <a:moveTo>
                  <a:pt x="17770" y="0"/>
                </a:moveTo>
                <a:lnTo>
                  <a:pt x="4931601" y="0"/>
                </a:lnTo>
                <a:lnTo>
                  <a:pt x="4949371" y="17770"/>
                </a:lnTo>
                <a:lnTo>
                  <a:pt x="2474686" y="2492455"/>
                </a:lnTo>
                <a:lnTo>
                  <a:pt x="0" y="1777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任意多边形: 形状 416">
            <a:extLst>
              <a:ext uri="{FF2B5EF4-FFF2-40B4-BE49-F238E27FC236}">
                <a16:creationId xmlns:a16="http://schemas.microsoft.com/office/drawing/2014/main" id="{C53D5117-FCEA-4B51-BE3F-302F6F06D6F9}"/>
              </a:ext>
            </a:extLst>
          </p:cNvPr>
          <p:cNvSpPr/>
          <p:nvPr/>
        </p:nvSpPr>
        <p:spPr>
          <a:xfrm>
            <a:off x="1" y="5068208"/>
            <a:ext cx="1789793" cy="1789793"/>
          </a:xfrm>
          <a:custGeom>
            <a:avLst/>
            <a:gdLst>
              <a:gd name="connsiteX0" fmla="*/ 0 w 1789793"/>
              <a:gd name="connsiteY0" fmla="*/ 0 h 1789793"/>
              <a:gd name="connsiteX1" fmla="*/ 1789793 w 1789793"/>
              <a:gd name="connsiteY1" fmla="*/ 1789793 h 1789793"/>
              <a:gd name="connsiteX2" fmla="*/ 0 w 1789793"/>
              <a:gd name="connsiteY2" fmla="*/ 1789793 h 178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793" h="1789793">
                <a:moveTo>
                  <a:pt x="0" y="0"/>
                </a:moveTo>
                <a:lnTo>
                  <a:pt x="1789793" y="1789793"/>
                </a:lnTo>
                <a:lnTo>
                  <a:pt x="0" y="178979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1" name="直接连接符 420">
            <a:extLst>
              <a:ext uri="{FF2B5EF4-FFF2-40B4-BE49-F238E27FC236}">
                <a16:creationId xmlns:a16="http://schemas.microsoft.com/office/drawing/2014/main" id="{C9F3FC43-BEAA-49A7-8F66-484CFC4E8B7C}"/>
              </a:ext>
            </a:extLst>
          </p:cNvPr>
          <p:cNvCxnSpPr>
            <a:cxnSpLocks/>
          </p:cNvCxnSpPr>
          <p:nvPr/>
        </p:nvCxnSpPr>
        <p:spPr>
          <a:xfrm flipH="1">
            <a:off x="1794345" y="2701293"/>
            <a:ext cx="541508" cy="522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文本框 441">
            <a:extLst>
              <a:ext uri="{FF2B5EF4-FFF2-40B4-BE49-F238E27FC236}">
                <a16:creationId xmlns:a16="http://schemas.microsoft.com/office/drawing/2014/main" id="{1EC31F8E-7C07-40FF-8907-584BF9D7F9A4}"/>
              </a:ext>
            </a:extLst>
          </p:cNvPr>
          <p:cNvSpPr txBox="1"/>
          <p:nvPr/>
        </p:nvSpPr>
        <p:spPr>
          <a:xfrm>
            <a:off x="393758" y="3382563"/>
            <a:ext cx="6727747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spc="600" dirty="0">
                <a:solidFill>
                  <a:srgbClr val="152E52"/>
                </a:solidFill>
                <a:effectLst>
                  <a:reflection blurRad="76200" stA="28000" endPos="39000" dist="25400" dir="5400000" sy="-100000" algn="bl" rotWithShape="0"/>
                </a:effectLst>
                <a:latin typeface="+mn-ea"/>
              </a:rPr>
              <a:t>洪水敏感性测绘系统</a:t>
            </a:r>
          </a:p>
        </p:txBody>
      </p:sp>
      <p:sp>
        <p:nvSpPr>
          <p:cNvPr id="445" name="文本框 444">
            <a:extLst>
              <a:ext uri="{FF2B5EF4-FFF2-40B4-BE49-F238E27FC236}">
                <a16:creationId xmlns:a16="http://schemas.microsoft.com/office/drawing/2014/main" id="{93B3425C-96F4-4410-B9AC-2690BF966487}"/>
              </a:ext>
            </a:extLst>
          </p:cNvPr>
          <p:cNvSpPr txBox="1"/>
          <p:nvPr/>
        </p:nvSpPr>
        <p:spPr>
          <a:xfrm>
            <a:off x="2900940" y="4583966"/>
            <a:ext cx="5504567" cy="3810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汇报人：  蔡名雅   郭尧羽   肖莅觉   王佳蔚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10A5D45-9BC1-40A6-BC1A-8FCDC266C92D}"/>
              </a:ext>
            </a:extLst>
          </p:cNvPr>
          <p:cNvGrpSpPr/>
          <p:nvPr/>
        </p:nvGrpSpPr>
        <p:grpSpPr>
          <a:xfrm>
            <a:off x="687762" y="575364"/>
            <a:ext cx="541277" cy="386173"/>
            <a:chOff x="1568920" y="1510748"/>
            <a:chExt cx="870079" cy="620756"/>
          </a:xfrm>
        </p:grpSpPr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A3458149-3326-45D0-93D2-73C9E10D7049}"/>
                </a:ext>
              </a:extLst>
            </p:cNvPr>
            <p:cNvSpPr/>
            <p:nvPr/>
          </p:nvSpPr>
          <p:spPr>
            <a:xfrm>
              <a:off x="1568920" y="1510748"/>
              <a:ext cx="657445" cy="598960"/>
            </a:xfrm>
            <a:prstGeom prst="triangle">
              <a:avLst/>
            </a:prstGeom>
            <a:noFill/>
            <a:ln>
              <a:solidFill>
                <a:srgbClr val="152E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AECB3270-074D-4156-8F40-9E54524CF80F}"/>
                </a:ext>
              </a:extLst>
            </p:cNvPr>
            <p:cNvSpPr/>
            <p:nvPr/>
          </p:nvSpPr>
          <p:spPr>
            <a:xfrm>
              <a:off x="1781554" y="1510748"/>
              <a:ext cx="657445" cy="598960"/>
            </a:xfrm>
            <a:prstGeom prst="triangle">
              <a:avLst/>
            </a:prstGeom>
            <a:noFill/>
            <a:ln>
              <a:solidFill>
                <a:srgbClr val="152E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E7F41EF-E112-4E40-90B0-CD9152459CF6}"/>
                </a:ext>
              </a:extLst>
            </p:cNvPr>
            <p:cNvSpPr/>
            <p:nvPr/>
          </p:nvSpPr>
          <p:spPr>
            <a:xfrm>
              <a:off x="1979989" y="1684337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4AFC894-A7DB-4118-993D-C57121C066C4}"/>
                </a:ext>
              </a:extLst>
            </p:cNvPr>
            <p:cNvSpPr/>
            <p:nvPr/>
          </p:nvSpPr>
          <p:spPr>
            <a:xfrm>
              <a:off x="1757740" y="2083879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36D6FAB-6FAF-4568-B1D4-F91C9FC0FAF1}"/>
                </a:ext>
              </a:extLst>
            </p:cNvPr>
            <p:cNvSpPr/>
            <p:nvPr/>
          </p:nvSpPr>
          <p:spPr>
            <a:xfrm>
              <a:off x="2196174" y="2083879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20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animBg="1"/>
      <p:bldP spid="5" grpId="0" animBg="1"/>
      <p:bldP spid="415" grpId="0" animBg="1"/>
      <p:bldP spid="411" grpId="0" animBg="1"/>
      <p:bldP spid="413" grpId="0" animBg="1"/>
      <p:bldP spid="417" grpId="0" animBg="1"/>
      <p:bldP spid="442" grpId="0"/>
      <p:bldP spid="44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D67A18-64CC-EC39-FB73-78F47929D4B1}"/>
              </a:ext>
            </a:extLst>
          </p:cNvPr>
          <p:cNvSpPr txBox="1"/>
          <p:nvPr/>
        </p:nvSpPr>
        <p:spPr>
          <a:xfrm>
            <a:off x="5374955" y="243293"/>
            <a:ext cx="1661639" cy="54553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接口设计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01131AF-B97C-A67A-E795-856029936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26529"/>
              </p:ext>
            </p:extLst>
          </p:nvPr>
        </p:nvGraphicFramePr>
        <p:xfrm>
          <a:off x="1302968" y="1543050"/>
          <a:ext cx="10005588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5196">
                  <a:extLst>
                    <a:ext uri="{9D8B030D-6E8A-4147-A177-3AD203B41FA5}">
                      <a16:colId xmlns:a16="http://schemas.microsoft.com/office/drawing/2014/main" val="2749304719"/>
                    </a:ext>
                  </a:extLst>
                </a:gridCol>
                <a:gridCol w="3335196">
                  <a:extLst>
                    <a:ext uri="{9D8B030D-6E8A-4147-A177-3AD203B41FA5}">
                      <a16:colId xmlns:a16="http://schemas.microsoft.com/office/drawing/2014/main" val="4011230251"/>
                    </a:ext>
                  </a:extLst>
                </a:gridCol>
                <a:gridCol w="3335196">
                  <a:extLst>
                    <a:ext uri="{9D8B030D-6E8A-4147-A177-3AD203B41FA5}">
                      <a16:colId xmlns:a16="http://schemas.microsoft.com/office/drawing/2014/main" val="3803805927"/>
                    </a:ext>
                  </a:extLst>
                </a:gridCol>
              </a:tblGrid>
              <a:tr h="304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用户登录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7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请求方式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4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请求体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 </a:t>
                      </a:r>
                    </a:p>
                    <a:p>
                      <a:r>
                        <a:rPr lang="en-US" altLang="zh-CN" dirty="0"/>
                        <a:t>"</a:t>
                      </a:r>
                      <a:r>
                        <a:rPr lang="en-US" altLang="zh-CN" dirty="0" err="1"/>
                        <a:t>user_name</a:t>
                      </a:r>
                      <a:r>
                        <a:rPr lang="en-US" altLang="zh-CN" dirty="0"/>
                        <a:t>": "username", "email": "user@example.com", "password": "</a:t>
                      </a:r>
                      <a:r>
                        <a:rPr lang="en-US" altLang="zh-CN" dirty="0" err="1"/>
                        <a:t>user_password</a:t>
                      </a:r>
                      <a:r>
                        <a:rPr lang="en-US" altLang="zh-CN" dirty="0"/>
                        <a:t>" </a:t>
                      </a:r>
                    </a:p>
                    <a:p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 </a:t>
                      </a:r>
                    </a:p>
                    <a:p>
                      <a:r>
                        <a:rPr lang="en-US" altLang="zh-CN" dirty="0"/>
                        <a:t>"</a:t>
                      </a:r>
                      <a:r>
                        <a:rPr lang="en-US" altLang="zh-CN" dirty="0" err="1"/>
                        <a:t>user_name</a:t>
                      </a:r>
                      <a:r>
                        <a:rPr lang="en-US" altLang="zh-CN" dirty="0"/>
                        <a:t>": "username", "password": "</a:t>
                      </a:r>
                      <a:r>
                        <a:rPr lang="en-US" altLang="zh-CN" dirty="0" err="1"/>
                        <a:t>user_password</a:t>
                      </a:r>
                      <a:r>
                        <a:rPr lang="en-US" altLang="zh-CN" dirty="0"/>
                        <a:t>“</a:t>
                      </a:r>
                    </a:p>
                    <a:p>
                      <a:r>
                        <a:rPr lang="en-US" altLang="zh-CN" dirty="0"/>
                        <a:t> 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8711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656821B-061D-6E08-6B2C-A6E394792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69310"/>
              </p:ext>
            </p:extLst>
          </p:nvPr>
        </p:nvGraphicFramePr>
        <p:xfrm>
          <a:off x="1302968" y="3971925"/>
          <a:ext cx="10005588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5196">
                  <a:extLst>
                    <a:ext uri="{9D8B030D-6E8A-4147-A177-3AD203B41FA5}">
                      <a16:colId xmlns:a16="http://schemas.microsoft.com/office/drawing/2014/main" val="2749304719"/>
                    </a:ext>
                  </a:extLst>
                </a:gridCol>
                <a:gridCol w="3335196">
                  <a:extLst>
                    <a:ext uri="{9D8B030D-6E8A-4147-A177-3AD203B41FA5}">
                      <a16:colId xmlns:a16="http://schemas.microsoft.com/office/drawing/2014/main" val="4011230251"/>
                    </a:ext>
                  </a:extLst>
                </a:gridCol>
                <a:gridCol w="3335196">
                  <a:extLst>
                    <a:ext uri="{9D8B030D-6E8A-4147-A177-3AD203B41FA5}">
                      <a16:colId xmlns:a16="http://schemas.microsoft.com/office/drawing/2014/main" val="3803805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上传数据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生成风险地图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7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请求方式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4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请求体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 "</a:t>
                      </a:r>
                      <a:r>
                        <a:rPr lang="en-US" altLang="zh-CN" dirty="0" err="1"/>
                        <a:t>data_type</a:t>
                      </a:r>
                      <a:r>
                        <a:rPr lang="en-US" altLang="zh-CN" dirty="0"/>
                        <a:t>": "Data Type", "</a:t>
                      </a:r>
                      <a:r>
                        <a:rPr lang="en-US" altLang="zh-CN" dirty="0" err="1"/>
                        <a:t>region_code</a:t>
                      </a:r>
                      <a:r>
                        <a:rPr lang="en-US" altLang="zh-CN" dirty="0"/>
                        <a:t>": "Region Code", "</a:t>
                      </a:r>
                      <a:r>
                        <a:rPr lang="en-US" altLang="zh-CN" dirty="0" err="1"/>
                        <a:t>map_code</a:t>
                      </a:r>
                      <a:r>
                        <a:rPr lang="en-US" altLang="zh-CN" dirty="0"/>
                        <a:t>": "Map Code" 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{ "</a:t>
                      </a:r>
                      <a:r>
                        <a:rPr lang="en-US" altLang="zh-CN" dirty="0" err="1"/>
                        <a:t>data_type</a:t>
                      </a:r>
                      <a:r>
                        <a:rPr lang="en-US" altLang="zh-CN" dirty="0"/>
                        <a:t>": "Data Type", "</a:t>
                      </a:r>
                      <a:r>
                        <a:rPr lang="en-US" altLang="zh-CN" dirty="0" err="1"/>
                        <a:t>region_code</a:t>
                      </a:r>
                      <a:r>
                        <a:rPr lang="en-US" altLang="zh-CN" dirty="0"/>
                        <a:t>": "Region Code", "</a:t>
                      </a:r>
                      <a:r>
                        <a:rPr lang="en-US" altLang="zh-CN" dirty="0" err="1"/>
                        <a:t>map_code</a:t>
                      </a:r>
                      <a:r>
                        <a:rPr lang="en-US" altLang="zh-CN" dirty="0"/>
                        <a:t>": "Map Code" }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87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31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 descr="图片包含 天空, 户外, 地面, 建筑物&#10;&#10;已生成极高可信度的说明">
            <a:extLst>
              <a:ext uri="{FF2B5EF4-FFF2-40B4-BE49-F238E27FC236}">
                <a16:creationId xmlns:a16="http://schemas.microsoft.com/office/drawing/2014/main" id="{352F1CDC-8661-44D2-9FED-2A915C23FFA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1" b="7821"/>
          <a:stretch>
            <a:fillRect/>
          </a:stretch>
        </p:blipFill>
        <p:spPr/>
      </p:pic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E0286742-C68E-42A2-9FBF-9024F9C4E4F1}"/>
              </a:ext>
            </a:extLst>
          </p:cNvPr>
          <p:cNvSpPr/>
          <p:nvPr/>
        </p:nvSpPr>
        <p:spPr>
          <a:xfrm>
            <a:off x="0" y="1"/>
            <a:ext cx="10244802" cy="6858001"/>
          </a:xfrm>
          <a:custGeom>
            <a:avLst/>
            <a:gdLst>
              <a:gd name="connsiteX0" fmla="*/ 0 w 10244802"/>
              <a:gd name="connsiteY0" fmla="*/ 0 h 6858001"/>
              <a:gd name="connsiteX1" fmla="*/ 3386801 w 10244802"/>
              <a:gd name="connsiteY1" fmla="*/ 0 h 6858001"/>
              <a:gd name="connsiteX2" fmla="*/ 10244802 w 10244802"/>
              <a:gd name="connsiteY2" fmla="*/ 6858001 h 6858001"/>
              <a:gd name="connsiteX3" fmla="*/ 0 w 1024480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4802" h="6858001">
                <a:moveTo>
                  <a:pt x="0" y="0"/>
                </a:moveTo>
                <a:lnTo>
                  <a:pt x="3386801" y="0"/>
                </a:lnTo>
                <a:lnTo>
                  <a:pt x="1024480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C9E1FFE9-AFD3-4B2C-B9DA-34FF7F244A9A}"/>
              </a:ext>
            </a:extLst>
          </p:cNvPr>
          <p:cNvSpPr/>
          <p:nvPr/>
        </p:nvSpPr>
        <p:spPr>
          <a:xfrm>
            <a:off x="1" y="1"/>
            <a:ext cx="7241733" cy="6858001"/>
          </a:xfrm>
          <a:custGeom>
            <a:avLst/>
            <a:gdLst>
              <a:gd name="connsiteX0" fmla="*/ 7160138 w 7160139"/>
              <a:gd name="connsiteY0" fmla="*/ 0 h 6858001"/>
              <a:gd name="connsiteX1" fmla="*/ 7160139 w 7160139"/>
              <a:gd name="connsiteY1" fmla="*/ 0 h 6858001"/>
              <a:gd name="connsiteX2" fmla="*/ 5281945 w 7160139"/>
              <a:gd name="connsiteY2" fmla="*/ 1878195 h 6858001"/>
              <a:gd name="connsiteX3" fmla="*/ 0 w 7160139"/>
              <a:gd name="connsiteY3" fmla="*/ 0 h 6858001"/>
              <a:gd name="connsiteX4" fmla="*/ 3386802 w 7160139"/>
              <a:gd name="connsiteY4" fmla="*/ 0 h 6858001"/>
              <a:gd name="connsiteX5" fmla="*/ 5273470 w 7160139"/>
              <a:gd name="connsiteY5" fmla="*/ 1886669 h 6858001"/>
              <a:gd name="connsiteX6" fmla="*/ 302138 w 7160139"/>
              <a:gd name="connsiteY6" fmla="*/ 6858001 h 6858001"/>
              <a:gd name="connsiteX7" fmla="*/ 0 w 7160139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0139" h="6858001">
                <a:moveTo>
                  <a:pt x="7160138" y="0"/>
                </a:moveTo>
                <a:lnTo>
                  <a:pt x="7160139" y="0"/>
                </a:lnTo>
                <a:lnTo>
                  <a:pt x="5281945" y="1878195"/>
                </a:lnTo>
                <a:close/>
                <a:moveTo>
                  <a:pt x="0" y="0"/>
                </a:moveTo>
                <a:lnTo>
                  <a:pt x="3386802" y="0"/>
                </a:lnTo>
                <a:lnTo>
                  <a:pt x="5273470" y="1886669"/>
                </a:lnTo>
                <a:lnTo>
                  <a:pt x="30213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9FCF8386-0C8F-442B-9840-781F6BA64C39}"/>
              </a:ext>
            </a:extLst>
          </p:cNvPr>
          <p:cNvSpPr/>
          <p:nvPr/>
        </p:nvSpPr>
        <p:spPr>
          <a:xfrm>
            <a:off x="3386803" y="1"/>
            <a:ext cx="3773336" cy="1886669"/>
          </a:xfrm>
          <a:custGeom>
            <a:avLst/>
            <a:gdLst>
              <a:gd name="connsiteX0" fmla="*/ 0 w 3773336"/>
              <a:gd name="connsiteY0" fmla="*/ 0 h 1886669"/>
              <a:gd name="connsiteX1" fmla="*/ 3773336 w 3773336"/>
              <a:gd name="connsiteY1" fmla="*/ 0 h 1886669"/>
              <a:gd name="connsiteX2" fmla="*/ 1886668 w 3773336"/>
              <a:gd name="connsiteY2" fmla="*/ 1886669 h 188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3336" h="1886669">
                <a:moveTo>
                  <a:pt x="0" y="0"/>
                </a:moveTo>
                <a:lnTo>
                  <a:pt x="3773336" y="0"/>
                </a:lnTo>
                <a:lnTo>
                  <a:pt x="1886668" y="1886669"/>
                </a:lnTo>
                <a:close/>
              </a:path>
            </a:pathLst>
          </a:cu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DCFBAD05-E0B9-4421-B234-0E319C76D8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686" r="5622"/>
          <a:stretch>
            <a:fillRect/>
          </a:stretch>
        </p:blipFill>
        <p:spPr>
          <a:xfrm>
            <a:off x="647474" y="-679383"/>
            <a:ext cx="10838995" cy="4959310"/>
          </a:xfrm>
          <a:custGeom>
            <a:avLst/>
            <a:gdLst>
              <a:gd name="connsiteX0" fmla="*/ 0 w 10838995"/>
              <a:gd name="connsiteY0" fmla="*/ 0 h 4959310"/>
              <a:gd name="connsiteX1" fmla="*/ 10838995 w 10838995"/>
              <a:gd name="connsiteY1" fmla="*/ 0 h 4959310"/>
              <a:gd name="connsiteX2" fmla="*/ 10838995 w 10838995"/>
              <a:gd name="connsiteY2" fmla="*/ 4959310 h 4959310"/>
              <a:gd name="connsiteX3" fmla="*/ 0 w 10838995"/>
              <a:gd name="connsiteY3" fmla="*/ 4959310 h 495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95" h="4959310">
                <a:moveTo>
                  <a:pt x="0" y="0"/>
                </a:moveTo>
                <a:lnTo>
                  <a:pt x="10838995" y="0"/>
                </a:lnTo>
                <a:lnTo>
                  <a:pt x="10838995" y="4959310"/>
                </a:lnTo>
                <a:lnTo>
                  <a:pt x="0" y="4959310"/>
                </a:lnTo>
                <a:close/>
              </a:path>
            </a:pathLst>
          </a:cu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F3F63797-E9F0-46CA-B97D-2F4C54A7A7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582"/>
          <a:stretch>
            <a:fillRect/>
          </a:stretch>
        </p:blipFill>
        <p:spPr>
          <a:xfrm flipH="1">
            <a:off x="5725882" y="-4577"/>
            <a:ext cx="6479474" cy="6858001"/>
          </a:xfrm>
          <a:custGeom>
            <a:avLst/>
            <a:gdLst>
              <a:gd name="connsiteX0" fmla="*/ 6479473 w 6479473"/>
              <a:gd name="connsiteY0" fmla="*/ 0 h 6858000"/>
              <a:gd name="connsiteX1" fmla="*/ 0 w 6479473"/>
              <a:gd name="connsiteY1" fmla="*/ 0 h 6858000"/>
              <a:gd name="connsiteX2" fmla="*/ 0 w 6479473"/>
              <a:gd name="connsiteY2" fmla="*/ 6858000 h 6858000"/>
              <a:gd name="connsiteX3" fmla="*/ 6479473 w 64794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9473" h="6858000">
                <a:moveTo>
                  <a:pt x="6479473" y="0"/>
                </a:moveTo>
                <a:lnTo>
                  <a:pt x="0" y="0"/>
                </a:lnTo>
                <a:lnTo>
                  <a:pt x="0" y="6858000"/>
                </a:lnTo>
                <a:lnTo>
                  <a:pt x="6479473" y="6858000"/>
                </a:lnTo>
                <a:close/>
              </a:path>
            </a:pathLst>
          </a:cu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C02B4953-DD2E-447B-995F-FF114149BD40}"/>
              </a:ext>
            </a:extLst>
          </p:cNvPr>
          <p:cNvSpPr txBox="1"/>
          <p:nvPr/>
        </p:nvSpPr>
        <p:spPr>
          <a:xfrm>
            <a:off x="383735" y="1027809"/>
            <a:ext cx="2291468" cy="190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PART 04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1DD2887-A1AE-4E54-A475-4834B14E037C}"/>
              </a:ext>
            </a:extLst>
          </p:cNvPr>
          <p:cNvSpPr txBox="1"/>
          <p:nvPr/>
        </p:nvSpPr>
        <p:spPr>
          <a:xfrm>
            <a:off x="571500" y="4363019"/>
            <a:ext cx="4506661" cy="6749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界面设计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B963FD7-890D-4360-A0BE-90DA56E39B16}"/>
              </a:ext>
            </a:extLst>
          </p:cNvPr>
          <p:cNvSpPr txBox="1"/>
          <p:nvPr/>
        </p:nvSpPr>
        <p:spPr>
          <a:xfrm>
            <a:off x="571500" y="5079721"/>
            <a:ext cx="4877820" cy="5062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Interface design</a:t>
            </a:r>
          </a:p>
        </p:txBody>
      </p:sp>
    </p:spTree>
    <p:extLst>
      <p:ext uri="{BB962C8B-B14F-4D97-AF65-F5344CB8AC3E}">
        <p14:creationId xmlns:p14="http://schemas.microsoft.com/office/powerpoint/2010/main" val="290783239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B55D2BA-C0D5-7FA7-83BE-CBFE1706E8AF}"/>
              </a:ext>
            </a:extLst>
          </p:cNvPr>
          <p:cNvSpPr/>
          <p:nvPr/>
        </p:nvSpPr>
        <p:spPr>
          <a:xfrm>
            <a:off x="7132985" y="885229"/>
            <a:ext cx="3126738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新闻中心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FAB093-C79C-C374-36DC-308594B468FB}"/>
              </a:ext>
            </a:extLst>
          </p:cNvPr>
          <p:cNvSpPr txBox="1"/>
          <p:nvPr/>
        </p:nvSpPr>
        <p:spPr>
          <a:xfrm>
            <a:off x="4667723" y="222886"/>
            <a:ext cx="3075214" cy="54553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界面设计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E83DA9-1059-569A-ACCA-ED2A53A86957}"/>
              </a:ext>
            </a:extLst>
          </p:cNvPr>
          <p:cNvSpPr txBox="1"/>
          <p:nvPr/>
        </p:nvSpPr>
        <p:spPr>
          <a:xfrm>
            <a:off x="4611401" y="676508"/>
            <a:ext cx="1733077" cy="3869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lnSpc>
                <a:spcPct val="114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Interface design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309B03-C091-110D-1982-55E53C192A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3" b="25559"/>
          <a:stretch/>
        </p:blipFill>
        <p:spPr>
          <a:xfrm>
            <a:off x="1057636" y="1341321"/>
            <a:ext cx="3872172" cy="51778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86ED93-1936-3CFB-C228-89A9B7516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 b="22509"/>
          <a:stretch/>
        </p:blipFill>
        <p:spPr>
          <a:xfrm>
            <a:off x="7132985" y="1341322"/>
            <a:ext cx="3603709" cy="508354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B27DF6-B339-6ABE-8178-60D6802EF23C}"/>
              </a:ext>
            </a:extLst>
          </p:cNvPr>
          <p:cNvSpPr/>
          <p:nvPr/>
        </p:nvSpPr>
        <p:spPr>
          <a:xfrm>
            <a:off x="1057636" y="885875"/>
            <a:ext cx="3126738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首页</a:t>
            </a:r>
          </a:p>
        </p:txBody>
      </p:sp>
    </p:spTree>
    <p:extLst>
      <p:ext uri="{BB962C8B-B14F-4D97-AF65-F5344CB8AC3E}">
        <p14:creationId xmlns:p14="http://schemas.microsoft.com/office/powerpoint/2010/main" val="3963830235"/>
      </p:ext>
    </p:extLst>
  </p:cSld>
  <p:clrMapOvr>
    <a:masterClrMapping/>
  </p:clrMapOvr>
  <p:transition spd="slow" advTm="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B55D2BA-C0D5-7FA7-83BE-CBFE1706E8AF}"/>
              </a:ext>
            </a:extLst>
          </p:cNvPr>
          <p:cNvSpPr/>
          <p:nvPr/>
        </p:nvSpPr>
        <p:spPr>
          <a:xfrm>
            <a:off x="1026127" y="1177313"/>
            <a:ext cx="2853593" cy="3942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洪水敏感性测绘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FAB093-C79C-C374-36DC-308594B468FB}"/>
              </a:ext>
            </a:extLst>
          </p:cNvPr>
          <p:cNvSpPr txBox="1"/>
          <p:nvPr/>
        </p:nvSpPr>
        <p:spPr>
          <a:xfrm>
            <a:off x="4667723" y="222886"/>
            <a:ext cx="3075214" cy="54553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界面设计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E83DA9-1059-569A-ACCA-ED2A53A86957}"/>
              </a:ext>
            </a:extLst>
          </p:cNvPr>
          <p:cNvSpPr txBox="1"/>
          <p:nvPr/>
        </p:nvSpPr>
        <p:spPr>
          <a:xfrm>
            <a:off x="4611401" y="676508"/>
            <a:ext cx="1733077" cy="3869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lnSpc>
                <a:spcPct val="114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Interface design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5E15EE-14D2-BF8E-BF5D-7FFCDD34CC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2" b="50805"/>
          <a:stretch/>
        </p:blipFill>
        <p:spPr>
          <a:xfrm>
            <a:off x="1026127" y="1718946"/>
            <a:ext cx="5705541" cy="44625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30D04C-3FAF-D874-9BB7-CFF26981C7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8" b="25067"/>
          <a:stretch/>
        </p:blipFill>
        <p:spPr>
          <a:xfrm>
            <a:off x="7799259" y="387329"/>
            <a:ext cx="2966377" cy="607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40165"/>
      </p:ext>
    </p:extLst>
  </p:cSld>
  <p:clrMapOvr>
    <a:masterClrMapping/>
  </p:clrMapOvr>
  <p:transition spd="slow" advTm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 descr="图片包含 天空, 户外, 地面, 建筑物&#10;&#10;已生成极高可信度的说明">
            <a:extLst>
              <a:ext uri="{FF2B5EF4-FFF2-40B4-BE49-F238E27FC236}">
                <a16:creationId xmlns:a16="http://schemas.microsoft.com/office/drawing/2014/main" id="{352F1CDC-8661-44D2-9FED-2A915C23FFA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1" b="7821"/>
          <a:stretch>
            <a:fillRect/>
          </a:stretch>
        </p:blipFill>
        <p:spPr/>
      </p:pic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E0286742-C68E-42A2-9FBF-9024F9C4E4F1}"/>
              </a:ext>
            </a:extLst>
          </p:cNvPr>
          <p:cNvSpPr/>
          <p:nvPr/>
        </p:nvSpPr>
        <p:spPr>
          <a:xfrm>
            <a:off x="0" y="1"/>
            <a:ext cx="10244802" cy="6858001"/>
          </a:xfrm>
          <a:custGeom>
            <a:avLst/>
            <a:gdLst>
              <a:gd name="connsiteX0" fmla="*/ 0 w 10244802"/>
              <a:gd name="connsiteY0" fmla="*/ 0 h 6858001"/>
              <a:gd name="connsiteX1" fmla="*/ 3386801 w 10244802"/>
              <a:gd name="connsiteY1" fmla="*/ 0 h 6858001"/>
              <a:gd name="connsiteX2" fmla="*/ 10244802 w 10244802"/>
              <a:gd name="connsiteY2" fmla="*/ 6858001 h 6858001"/>
              <a:gd name="connsiteX3" fmla="*/ 0 w 1024480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4802" h="6858001">
                <a:moveTo>
                  <a:pt x="0" y="0"/>
                </a:moveTo>
                <a:lnTo>
                  <a:pt x="3386801" y="0"/>
                </a:lnTo>
                <a:lnTo>
                  <a:pt x="1024480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C9E1FFE9-AFD3-4B2C-B9DA-34FF7F244A9A}"/>
              </a:ext>
            </a:extLst>
          </p:cNvPr>
          <p:cNvSpPr/>
          <p:nvPr/>
        </p:nvSpPr>
        <p:spPr>
          <a:xfrm>
            <a:off x="1" y="1"/>
            <a:ext cx="7241733" cy="6858001"/>
          </a:xfrm>
          <a:custGeom>
            <a:avLst/>
            <a:gdLst>
              <a:gd name="connsiteX0" fmla="*/ 7160138 w 7160139"/>
              <a:gd name="connsiteY0" fmla="*/ 0 h 6858001"/>
              <a:gd name="connsiteX1" fmla="*/ 7160139 w 7160139"/>
              <a:gd name="connsiteY1" fmla="*/ 0 h 6858001"/>
              <a:gd name="connsiteX2" fmla="*/ 5281945 w 7160139"/>
              <a:gd name="connsiteY2" fmla="*/ 1878195 h 6858001"/>
              <a:gd name="connsiteX3" fmla="*/ 0 w 7160139"/>
              <a:gd name="connsiteY3" fmla="*/ 0 h 6858001"/>
              <a:gd name="connsiteX4" fmla="*/ 3386802 w 7160139"/>
              <a:gd name="connsiteY4" fmla="*/ 0 h 6858001"/>
              <a:gd name="connsiteX5" fmla="*/ 5273470 w 7160139"/>
              <a:gd name="connsiteY5" fmla="*/ 1886669 h 6858001"/>
              <a:gd name="connsiteX6" fmla="*/ 302138 w 7160139"/>
              <a:gd name="connsiteY6" fmla="*/ 6858001 h 6858001"/>
              <a:gd name="connsiteX7" fmla="*/ 0 w 7160139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0139" h="6858001">
                <a:moveTo>
                  <a:pt x="7160138" y="0"/>
                </a:moveTo>
                <a:lnTo>
                  <a:pt x="7160139" y="0"/>
                </a:lnTo>
                <a:lnTo>
                  <a:pt x="5281945" y="1878195"/>
                </a:lnTo>
                <a:close/>
                <a:moveTo>
                  <a:pt x="0" y="0"/>
                </a:moveTo>
                <a:lnTo>
                  <a:pt x="3386802" y="0"/>
                </a:lnTo>
                <a:lnTo>
                  <a:pt x="5273470" y="1886669"/>
                </a:lnTo>
                <a:lnTo>
                  <a:pt x="30213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9FCF8386-0C8F-442B-9840-781F6BA64C39}"/>
              </a:ext>
            </a:extLst>
          </p:cNvPr>
          <p:cNvSpPr/>
          <p:nvPr/>
        </p:nvSpPr>
        <p:spPr>
          <a:xfrm>
            <a:off x="3386803" y="1"/>
            <a:ext cx="3773336" cy="1886669"/>
          </a:xfrm>
          <a:custGeom>
            <a:avLst/>
            <a:gdLst>
              <a:gd name="connsiteX0" fmla="*/ 0 w 3773336"/>
              <a:gd name="connsiteY0" fmla="*/ 0 h 1886669"/>
              <a:gd name="connsiteX1" fmla="*/ 3773336 w 3773336"/>
              <a:gd name="connsiteY1" fmla="*/ 0 h 1886669"/>
              <a:gd name="connsiteX2" fmla="*/ 1886668 w 3773336"/>
              <a:gd name="connsiteY2" fmla="*/ 1886669 h 188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3336" h="1886669">
                <a:moveTo>
                  <a:pt x="0" y="0"/>
                </a:moveTo>
                <a:lnTo>
                  <a:pt x="3773336" y="0"/>
                </a:lnTo>
                <a:lnTo>
                  <a:pt x="1886668" y="1886669"/>
                </a:lnTo>
                <a:close/>
              </a:path>
            </a:pathLst>
          </a:cu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DCFBAD05-E0B9-4421-B234-0E319C76D8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686" r="5622"/>
          <a:stretch>
            <a:fillRect/>
          </a:stretch>
        </p:blipFill>
        <p:spPr>
          <a:xfrm>
            <a:off x="647474" y="-679383"/>
            <a:ext cx="10838995" cy="4959310"/>
          </a:xfrm>
          <a:custGeom>
            <a:avLst/>
            <a:gdLst>
              <a:gd name="connsiteX0" fmla="*/ 0 w 10838995"/>
              <a:gd name="connsiteY0" fmla="*/ 0 h 4959310"/>
              <a:gd name="connsiteX1" fmla="*/ 10838995 w 10838995"/>
              <a:gd name="connsiteY1" fmla="*/ 0 h 4959310"/>
              <a:gd name="connsiteX2" fmla="*/ 10838995 w 10838995"/>
              <a:gd name="connsiteY2" fmla="*/ 4959310 h 4959310"/>
              <a:gd name="connsiteX3" fmla="*/ 0 w 10838995"/>
              <a:gd name="connsiteY3" fmla="*/ 4959310 h 495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95" h="4959310">
                <a:moveTo>
                  <a:pt x="0" y="0"/>
                </a:moveTo>
                <a:lnTo>
                  <a:pt x="10838995" y="0"/>
                </a:lnTo>
                <a:lnTo>
                  <a:pt x="10838995" y="4959310"/>
                </a:lnTo>
                <a:lnTo>
                  <a:pt x="0" y="4959310"/>
                </a:lnTo>
                <a:close/>
              </a:path>
            </a:pathLst>
          </a:cu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F3F63797-E9F0-46CA-B97D-2F4C54A7A7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582"/>
          <a:stretch>
            <a:fillRect/>
          </a:stretch>
        </p:blipFill>
        <p:spPr>
          <a:xfrm flipH="1">
            <a:off x="5725882" y="-4577"/>
            <a:ext cx="6479474" cy="6858001"/>
          </a:xfrm>
          <a:custGeom>
            <a:avLst/>
            <a:gdLst>
              <a:gd name="connsiteX0" fmla="*/ 6479473 w 6479473"/>
              <a:gd name="connsiteY0" fmla="*/ 0 h 6858000"/>
              <a:gd name="connsiteX1" fmla="*/ 0 w 6479473"/>
              <a:gd name="connsiteY1" fmla="*/ 0 h 6858000"/>
              <a:gd name="connsiteX2" fmla="*/ 0 w 6479473"/>
              <a:gd name="connsiteY2" fmla="*/ 6858000 h 6858000"/>
              <a:gd name="connsiteX3" fmla="*/ 6479473 w 64794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9473" h="6858000">
                <a:moveTo>
                  <a:pt x="6479473" y="0"/>
                </a:moveTo>
                <a:lnTo>
                  <a:pt x="0" y="0"/>
                </a:lnTo>
                <a:lnTo>
                  <a:pt x="0" y="6858000"/>
                </a:lnTo>
                <a:lnTo>
                  <a:pt x="6479473" y="6858000"/>
                </a:lnTo>
                <a:close/>
              </a:path>
            </a:pathLst>
          </a:cu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C02B4953-DD2E-447B-995F-FF114149BD40}"/>
              </a:ext>
            </a:extLst>
          </p:cNvPr>
          <p:cNvSpPr txBox="1"/>
          <p:nvPr/>
        </p:nvSpPr>
        <p:spPr>
          <a:xfrm>
            <a:off x="383735" y="1027809"/>
            <a:ext cx="2291468" cy="190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PART 05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1DD2887-A1AE-4E54-A475-4834B14E037C}"/>
              </a:ext>
            </a:extLst>
          </p:cNvPr>
          <p:cNvSpPr txBox="1"/>
          <p:nvPr/>
        </p:nvSpPr>
        <p:spPr>
          <a:xfrm>
            <a:off x="571500" y="4363019"/>
            <a:ext cx="4506661" cy="6749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安全性设计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B963FD7-890D-4360-A0BE-90DA56E39B16}"/>
              </a:ext>
            </a:extLst>
          </p:cNvPr>
          <p:cNvSpPr txBox="1"/>
          <p:nvPr/>
        </p:nvSpPr>
        <p:spPr>
          <a:xfrm>
            <a:off x="571500" y="5079721"/>
            <a:ext cx="4877820" cy="5062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Security design</a:t>
            </a:r>
          </a:p>
        </p:txBody>
      </p:sp>
    </p:spTree>
    <p:extLst>
      <p:ext uri="{BB962C8B-B14F-4D97-AF65-F5344CB8AC3E}">
        <p14:creationId xmlns:p14="http://schemas.microsoft.com/office/powerpoint/2010/main" val="203462006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B55D2BA-C0D5-7FA7-83BE-CBFE1706E8AF}"/>
              </a:ext>
            </a:extLst>
          </p:cNvPr>
          <p:cNvSpPr/>
          <p:nvPr/>
        </p:nvSpPr>
        <p:spPr>
          <a:xfrm>
            <a:off x="2117422" y="2067537"/>
            <a:ext cx="8175816" cy="27229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访问控制： 实施严格的访问控制，确保用户只能访问他们所需的信息。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日志记录： 记录系统的活动日志，包括用户的登录、数据访问和修改等。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漏洞管理： 定期进行安全漏洞扫描和评估，及时修复系统中发现的漏洞。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故障恢复： 实施系统备份和灾难恢复计划，以确保在系统故障或数据丢失的情况下能够快速有效地进行恢复。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FAB093-C79C-C374-36DC-308594B468FB}"/>
              </a:ext>
            </a:extLst>
          </p:cNvPr>
          <p:cNvSpPr txBox="1"/>
          <p:nvPr/>
        </p:nvSpPr>
        <p:spPr>
          <a:xfrm>
            <a:off x="4667723" y="222886"/>
            <a:ext cx="3075214" cy="54553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安全性设计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E83DA9-1059-569A-ACCA-ED2A53A86957}"/>
              </a:ext>
            </a:extLst>
          </p:cNvPr>
          <p:cNvSpPr txBox="1"/>
          <p:nvPr/>
        </p:nvSpPr>
        <p:spPr>
          <a:xfrm>
            <a:off x="4740610" y="676508"/>
            <a:ext cx="1733077" cy="3869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lnSpc>
                <a:spcPct val="114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Security design</a:t>
            </a:r>
          </a:p>
        </p:txBody>
      </p:sp>
    </p:spTree>
    <p:extLst>
      <p:ext uri="{BB962C8B-B14F-4D97-AF65-F5344CB8AC3E}">
        <p14:creationId xmlns:p14="http://schemas.microsoft.com/office/powerpoint/2010/main" val="828872516"/>
      </p:ext>
    </p:extLst>
  </p:cSld>
  <p:clrMapOvr>
    <a:masterClrMapping/>
  </p:clrMapOvr>
  <p:transition spd="slow" advTm="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文本框 458">
            <a:extLst>
              <a:ext uri="{FF2B5EF4-FFF2-40B4-BE49-F238E27FC236}">
                <a16:creationId xmlns:a16="http://schemas.microsoft.com/office/drawing/2014/main" id="{1A2AB276-7C49-4E7E-B7E3-0E8E4ABBE6E3}"/>
              </a:ext>
            </a:extLst>
          </p:cNvPr>
          <p:cNvSpPr txBox="1"/>
          <p:nvPr/>
        </p:nvSpPr>
        <p:spPr>
          <a:xfrm>
            <a:off x="591433" y="2109708"/>
            <a:ext cx="3604348" cy="9605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5400" b="1" dirty="0">
                <a:solidFill>
                  <a:srgbClr val="152E52"/>
                </a:solidFill>
                <a:ea typeface="+mj-ea"/>
              </a:rPr>
              <a:t>THANK U</a:t>
            </a:r>
          </a:p>
        </p:txBody>
      </p:sp>
      <p:pic>
        <p:nvPicPr>
          <p:cNvPr id="14" name="图片占位符 13" descr="图片包含 天空, 户外, 地面, 建筑物&#10;&#10;已生成极高可信度的说明">
            <a:extLst>
              <a:ext uri="{FF2B5EF4-FFF2-40B4-BE49-F238E27FC236}">
                <a16:creationId xmlns:a16="http://schemas.microsoft.com/office/drawing/2014/main" id="{5E38852B-8F02-4FEB-AA05-16B1F7686EA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" r="6569"/>
          <a:stretch>
            <a:fillRect/>
          </a:stretch>
        </p:blipFill>
        <p:spPr>
          <a:xfrm>
            <a:off x="3260725" y="-7938"/>
            <a:ext cx="8943975" cy="6865938"/>
          </a:xfrm>
        </p:spPr>
      </p:pic>
      <p:sp>
        <p:nvSpPr>
          <p:cNvPr id="414" name="任意多边形: 形状 413">
            <a:extLst>
              <a:ext uri="{FF2B5EF4-FFF2-40B4-BE49-F238E27FC236}">
                <a16:creationId xmlns:a16="http://schemas.microsoft.com/office/drawing/2014/main" id="{F1BD2BFA-44D8-492D-A44C-5370A9FC5D42}"/>
              </a:ext>
            </a:extLst>
          </p:cNvPr>
          <p:cNvSpPr/>
          <p:nvPr/>
        </p:nvSpPr>
        <p:spPr>
          <a:xfrm>
            <a:off x="8195579" y="-7831"/>
            <a:ext cx="4009778" cy="2486731"/>
          </a:xfrm>
          <a:custGeom>
            <a:avLst/>
            <a:gdLst>
              <a:gd name="connsiteX0" fmla="*/ 12046 w 4009778"/>
              <a:gd name="connsiteY0" fmla="*/ 0 h 2486731"/>
              <a:gd name="connsiteX1" fmla="*/ 4009778 w 4009778"/>
              <a:gd name="connsiteY1" fmla="*/ 0 h 2486731"/>
              <a:gd name="connsiteX2" fmla="*/ 4009778 w 4009778"/>
              <a:gd name="connsiteY2" fmla="*/ 951638 h 2486731"/>
              <a:gd name="connsiteX3" fmla="*/ 2474685 w 4009778"/>
              <a:gd name="connsiteY3" fmla="*/ 2486731 h 2486731"/>
              <a:gd name="connsiteX4" fmla="*/ 0 w 4009778"/>
              <a:gd name="connsiteY4" fmla="*/ 12046 h 24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9778" h="2486731">
                <a:moveTo>
                  <a:pt x="12046" y="0"/>
                </a:moveTo>
                <a:lnTo>
                  <a:pt x="4009778" y="0"/>
                </a:lnTo>
                <a:lnTo>
                  <a:pt x="4009778" y="951638"/>
                </a:lnTo>
                <a:lnTo>
                  <a:pt x="2474685" y="2486731"/>
                </a:lnTo>
                <a:lnTo>
                  <a:pt x="0" y="12046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00902C1-BAD7-423C-AC43-315C806E8DB0}"/>
              </a:ext>
            </a:extLst>
          </p:cNvPr>
          <p:cNvGrpSpPr/>
          <p:nvPr/>
        </p:nvGrpSpPr>
        <p:grpSpPr>
          <a:xfrm>
            <a:off x="406568" y="-40382"/>
            <a:ext cx="11378864" cy="6858001"/>
            <a:chOff x="826492" y="-4577"/>
            <a:chExt cx="11378864" cy="6858001"/>
          </a:xfrm>
        </p:grpSpPr>
        <p:pic>
          <p:nvPicPr>
            <p:cNvPr id="419" name="图片 418">
              <a:extLst>
                <a:ext uri="{FF2B5EF4-FFF2-40B4-BE49-F238E27FC236}">
                  <a16:creationId xmlns:a16="http://schemas.microsoft.com/office/drawing/2014/main" id="{D7DA2D33-EAEF-4CCF-A051-9903E13AA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27686" r="5622"/>
            <a:stretch>
              <a:fillRect/>
            </a:stretch>
          </p:blipFill>
          <p:spPr>
            <a:xfrm>
              <a:off x="826492" y="1635045"/>
              <a:ext cx="10838995" cy="4959310"/>
            </a:xfrm>
            <a:custGeom>
              <a:avLst/>
              <a:gdLst>
                <a:gd name="connsiteX0" fmla="*/ 0 w 10838995"/>
                <a:gd name="connsiteY0" fmla="*/ 0 h 4959310"/>
                <a:gd name="connsiteX1" fmla="*/ 10838995 w 10838995"/>
                <a:gd name="connsiteY1" fmla="*/ 0 h 4959310"/>
                <a:gd name="connsiteX2" fmla="*/ 10838995 w 10838995"/>
                <a:gd name="connsiteY2" fmla="*/ 4959310 h 4959310"/>
                <a:gd name="connsiteX3" fmla="*/ 0 w 10838995"/>
                <a:gd name="connsiteY3" fmla="*/ 4959310 h 4959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95" h="4959310">
                  <a:moveTo>
                    <a:pt x="0" y="0"/>
                  </a:moveTo>
                  <a:lnTo>
                    <a:pt x="10838995" y="0"/>
                  </a:lnTo>
                  <a:lnTo>
                    <a:pt x="10838995" y="4959310"/>
                  </a:lnTo>
                  <a:lnTo>
                    <a:pt x="0" y="4959310"/>
                  </a:lnTo>
                  <a:close/>
                </a:path>
              </a:pathLst>
            </a:custGeom>
          </p:spPr>
        </p:pic>
        <p:pic>
          <p:nvPicPr>
            <p:cNvPr id="408" name="图片 407">
              <a:extLst>
                <a:ext uri="{FF2B5EF4-FFF2-40B4-BE49-F238E27FC236}">
                  <a16:creationId xmlns:a16="http://schemas.microsoft.com/office/drawing/2014/main" id="{461738C6-0E73-413D-ACCA-64FF0EF06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43582"/>
            <a:stretch>
              <a:fillRect/>
            </a:stretch>
          </p:blipFill>
          <p:spPr>
            <a:xfrm flipH="1">
              <a:off x="5725882" y="-4577"/>
              <a:ext cx="6479474" cy="6858001"/>
            </a:xfrm>
            <a:custGeom>
              <a:avLst/>
              <a:gdLst>
                <a:gd name="connsiteX0" fmla="*/ 6479473 w 6479473"/>
                <a:gd name="connsiteY0" fmla="*/ 0 h 6858000"/>
                <a:gd name="connsiteX1" fmla="*/ 0 w 6479473"/>
                <a:gd name="connsiteY1" fmla="*/ 0 h 6858000"/>
                <a:gd name="connsiteX2" fmla="*/ 0 w 6479473"/>
                <a:gd name="connsiteY2" fmla="*/ 6858000 h 6858000"/>
                <a:gd name="connsiteX3" fmla="*/ 6479473 w 6479473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9473" h="6858000">
                  <a:moveTo>
                    <a:pt x="6479473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79473" y="6858000"/>
                  </a:lnTo>
                  <a:close/>
                </a:path>
              </a:pathLst>
            </a:custGeom>
          </p:spPr>
        </p:pic>
      </p:grpSp>
      <p:sp>
        <p:nvSpPr>
          <p:cNvPr id="5" name="菱形 4">
            <a:extLst>
              <a:ext uri="{FF2B5EF4-FFF2-40B4-BE49-F238E27FC236}">
                <a16:creationId xmlns:a16="http://schemas.microsoft.com/office/drawing/2014/main" id="{8E3E72ED-C77C-4465-BEC7-5CF4C5BA2B6F}"/>
              </a:ext>
            </a:extLst>
          </p:cNvPr>
          <p:cNvSpPr/>
          <p:nvPr/>
        </p:nvSpPr>
        <p:spPr>
          <a:xfrm>
            <a:off x="5737928" y="9937"/>
            <a:ext cx="4937327" cy="4937327"/>
          </a:xfrm>
          <a:prstGeom prst="diamond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任意多边形: 形状 414">
            <a:extLst>
              <a:ext uri="{FF2B5EF4-FFF2-40B4-BE49-F238E27FC236}">
                <a16:creationId xmlns:a16="http://schemas.microsoft.com/office/drawing/2014/main" id="{B6A71BCC-0956-44AA-88FC-87EBB0C0B720}"/>
              </a:ext>
            </a:extLst>
          </p:cNvPr>
          <p:cNvSpPr/>
          <p:nvPr/>
        </p:nvSpPr>
        <p:spPr>
          <a:xfrm>
            <a:off x="8209853" y="2511344"/>
            <a:ext cx="3994847" cy="4375693"/>
          </a:xfrm>
          <a:custGeom>
            <a:avLst/>
            <a:gdLst>
              <a:gd name="connsiteX0" fmla="*/ 2474686 w 4014726"/>
              <a:gd name="connsiteY0" fmla="*/ 0 h 4397467"/>
              <a:gd name="connsiteX1" fmla="*/ 4014726 w 4014726"/>
              <a:gd name="connsiteY1" fmla="*/ 1540041 h 4397467"/>
              <a:gd name="connsiteX2" fmla="*/ 4014726 w 4014726"/>
              <a:gd name="connsiteY2" fmla="*/ 3409331 h 4397467"/>
              <a:gd name="connsiteX3" fmla="*/ 3026590 w 4014726"/>
              <a:gd name="connsiteY3" fmla="*/ 4397467 h 4397467"/>
              <a:gd name="connsiteX4" fmla="*/ 1922782 w 4014726"/>
              <a:gd name="connsiteY4" fmla="*/ 4397467 h 4397467"/>
              <a:gd name="connsiteX5" fmla="*/ 0 w 4014726"/>
              <a:gd name="connsiteY5" fmla="*/ 2474686 h 439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4726" h="4397467">
                <a:moveTo>
                  <a:pt x="2474686" y="0"/>
                </a:moveTo>
                <a:lnTo>
                  <a:pt x="4014726" y="1540041"/>
                </a:lnTo>
                <a:lnTo>
                  <a:pt x="4014726" y="3409331"/>
                </a:lnTo>
                <a:lnTo>
                  <a:pt x="3026590" y="4397467"/>
                </a:lnTo>
                <a:lnTo>
                  <a:pt x="1922782" y="4397467"/>
                </a:lnTo>
                <a:lnTo>
                  <a:pt x="0" y="2474686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任意多边形: 形状 410">
            <a:extLst>
              <a:ext uri="{FF2B5EF4-FFF2-40B4-BE49-F238E27FC236}">
                <a16:creationId xmlns:a16="http://schemas.microsoft.com/office/drawing/2014/main" id="{98BE3547-0A56-4D12-A064-F0E551989EC5}"/>
              </a:ext>
            </a:extLst>
          </p:cNvPr>
          <p:cNvSpPr/>
          <p:nvPr/>
        </p:nvSpPr>
        <p:spPr>
          <a:xfrm>
            <a:off x="10665271" y="930386"/>
            <a:ext cx="1540086" cy="3080171"/>
          </a:xfrm>
          <a:custGeom>
            <a:avLst/>
            <a:gdLst>
              <a:gd name="connsiteX0" fmla="*/ 1540086 w 1540086"/>
              <a:gd name="connsiteY0" fmla="*/ 0 h 3080171"/>
              <a:gd name="connsiteX1" fmla="*/ 1540086 w 1540086"/>
              <a:gd name="connsiteY1" fmla="*/ 3080171 h 3080171"/>
              <a:gd name="connsiteX2" fmla="*/ 0 w 1540086"/>
              <a:gd name="connsiteY2" fmla="*/ 1540086 h 308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086" h="3080171">
                <a:moveTo>
                  <a:pt x="1540086" y="0"/>
                </a:moveTo>
                <a:lnTo>
                  <a:pt x="1540086" y="3080171"/>
                </a:lnTo>
                <a:lnTo>
                  <a:pt x="0" y="1540086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任意多边形: 形状 412">
            <a:extLst>
              <a:ext uri="{FF2B5EF4-FFF2-40B4-BE49-F238E27FC236}">
                <a16:creationId xmlns:a16="http://schemas.microsoft.com/office/drawing/2014/main" id="{4A60D0BA-13E0-43FA-81C0-8A06E8BFC034}"/>
              </a:ext>
            </a:extLst>
          </p:cNvPr>
          <p:cNvSpPr/>
          <p:nvPr/>
        </p:nvSpPr>
        <p:spPr>
          <a:xfrm>
            <a:off x="3261138" y="-7831"/>
            <a:ext cx="4949371" cy="2492455"/>
          </a:xfrm>
          <a:custGeom>
            <a:avLst/>
            <a:gdLst>
              <a:gd name="connsiteX0" fmla="*/ 17770 w 4949371"/>
              <a:gd name="connsiteY0" fmla="*/ 0 h 2492455"/>
              <a:gd name="connsiteX1" fmla="*/ 4931601 w 4949371"/>
              <a:gd name="connsiteY1" fmla="*/ 0 h 2492455"/>
              <a:gd name="connsiteX2" fmla="*/ 4949371 w 4949371"/>
              <a:gd name="connsiteY2" fmla="*/ 17770 h 2492455"/>
              <a:gd name="connsiteX3" fmla="*/ 2474686 w 4949371"/>
              <a:gd name="connsiteY3" fmla="*/ 2492455 h 2492455"/>
              <a:gd name="connsiteX4" fmla="*/ 0 w 4949371"/>
              <a:gd name="connsiteY4" fmla="*/ 17770 h 249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9371" h="2492455">
                <a:moveTo>
                  <a:pt x="17770" y="0"/>
                </a:moveTo>
                <a:lnTo>
                  <a:pt x="4931601" y="0"/>
                </a:lnTo>
                <a:lnTo>
                  <a:pt x="4949371" y="17770"/>
                </a:lnTo>
                <a:lnTo>
                  <a:pt x="2474686" y="2492455"/>
                </a:lnTo>
                <a:lnTo>
                  <a:pt x="0" y="1777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任意多边形: 形状 416">
            <a:extLst>
              <a:ext uri="{FF2B5EF4-FFF2-40B4-BE49-F238E27FC236}">
                <a16:creationId xmlns:a16="http://schemas.microsoft.com/office/drawing/2014/main" id="{C53D5117-FCEA-4B51-BE3F-302F6F06D6F9}"/>
              </a:ext>
            </a:extLst>
          </p:cNvPr>
          <p:cNvSpPr/>
          <p:nvPr/>
        </p:nvSpPr>
        <p:spPr>
          <a:xfrm>
            <a:off x="1" y="5068208"/>
            <a:ext cx="1789793" cy="1789793"/>
          </a:xfrm>
          <a:custGeom>
            <a:avLst/>
            <a:gdLst>
              <a:gd name="connsiteX0" fmla="*/ 0 w 1789793"/>
              <a:gd name="connsiteY0" fmla="*/ 0 h 1789793"/>
              <a:gd name="connsiteX1" fmla="*/ 1789793 w 1789793"/>
              <a:gd name="connsiteY1" fmla="*/ 1789793 h 1789793"/>
              <a:gd name="connsiteX2" fmla="*/ 0 w 1789793"/>
              <a:gd name="connsiteY2" fmla="*/ 1789793 h 178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793" h="1789793">
                <a:moveTo>
                  <a:pt x="0" y="0"/>
                </a:moveTo>
                <a:lnTo>
                  <a:pt x="1789793" y="1789793"/>
                </a:lnTo>
                <a:lnTo>
                  <a:pt x="0" y="178979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1" name="直接连接符 420">
            <a:extLst>
              <a:ext uri="{FF2B5EF4-FFF2-40B4-BE49-F238E27FC236}">
                <a16:creationId xmlns:a16="http://schemas.microsoft.com/office/drawing/2014/main" id="{C9F3FC43-BEAA-49A7-8F66-484CFC4E8B7C}"/>
              </a:ext>
            </a:extLst>
          </p:cNvPr>
          <p:cNvCxnSpPr>
            <a:cxnSpLocks/>
          </p:cNvCxnSpPr>
          <p:nvPr/>
        </p:nvCxnSpPr>
        <p:spPr>
          <a:xfrm flipH="1">
            <a:off x="3430648" y="2750078"/>
            <a:ext cx="541508" cy="522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文本框 441">
            <a:extLst>
              <a:ext uri="{FF2B5EF4-FFF2-40B4-BE49-F238E27FC236}">
                <a16:creationId xmlns:a16="http://schemas.microsoft.com/office/drawing/2014/main" id="{1EC31F8E-7C07-40FF-8907-584BF9D7F9A4}"/>
              </a:ext>
            </a:extLst>
          </p:cNvPr>
          <p:cNvSpPr txBox="1"/>
          <p:nvPr/>
        </p:nvSpPr>
        <p:spPr>
          <a:xfrm>
            <a:off x="591433" y="3372275"/>
            <a:ext cx="503214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spc="600" dirty="0">
                <a:solidFill>
                  <a:srgbClr val="152E52"/>
                </a:solidFill>
                <a:effectLst>
                  <a:reflection blurRad="76200" stA="28000" endPos="39000" dist="25400" dir="5400000" sy="-100000" algn="bl" rotWithShape="0"/>
                </a:effectLst>
                <a:latin typeface="+mn-ea"/>
              </a:rPr>
              <a:t>请老师批评指正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10A5D45-9BC1-40A6-BC1A-8FCDC266C92D}"/>
              </a:ext>
            </a:extLst>
          </p:cNvPr>
          <p:cNvGrpSpPr/>
          <p:nvPr/>
        </p:nvGrpSpPr>
        <p:grpSpPr>
          <a:xfrm>
            <a:off x="687762" y="575364"/>
            <a:ext cx="541277" cy="386173"/>
            <a:chOff x="1568920" y="1510748"/>
            <a:chExt cx="870079" cy="620756"/>
          </a:xfrm>
        </p:grpSpPr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A3458149-3326-45D0-93D2-73C9E10D7049}"/>
                </a:ext>
              </a:extLst>
            </p:cNvPr>
            <p:cNvSpPr/>
            <p:nvPr/>
          </p:nvSpPr>
          <p:spPr>
            <a:xfrm>
              <a:off x="1568920" y="1510748"/>
              <a:ext cx="657445" cy="598960"/>
            </a:xfrm>
            <a:prstGeom prst="triangle">
              <a:avLst/>
            </a:prstGeom>
            <a:noFill/>
            <a:ln>
              <a:solidFill>
                <a:srgbClr val="152E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AECB3270-074D-4156-8F40-9E54524CF80F}"/>
                </a:ext>
              </a:extLst>
            </p:cNvPr>
            <p:cNvSpPr/>
            <p:nvPr/>
          </p:nvSpPr>
          <p:spPr>
            <a:xfrm>
              <a:off x="1781554" y="1510748"/>
              <a:ext cx="657445" cy="598960"/>
            </a:xfrm>
            <a:prstGeom prst="triangle">
              <a:avLst/>
            </a:prstGeom>
            <a:noFill/>
            <a:ln>
              <a:solidFill>
                <a:srgbClr val="152E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E7F41EF-E112-4E40-90B0-CD9152459CF6}"/>
                </a:ext>
              </a:extLst>
            </p:cNvPr>
            <p:cNvSpPr/>
            <p:nvPr/>
          </p:nvSpPr>
          <p:spPr>
            <a:xfrm>
              <a:off x="1979989" y="1684337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4AFC894-A7DB-4118-993D-C57121C066C4}"/>
                </a:ext>
              </a:extLst>
            </p:cNvPr>
            <p:cNvSpPr/>
            <p:nvPr/>
          </p:nvSpPr>
          <p:spPr>
            <a:xfrm>
              <a:off x="1757740" y="2083879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36D6FAB-6FAF-4568-B1D4-F91C9FC0FAF1}"/>
                </a:ext>
              </a:extLst>
            </p:cNvPr>
            <p:cNvSpPr/>
            <p:nvPr/>
          </p:nvSpPr>
          <p:spPr>
            <a:xfrm>
              <a:off x="2196174" y="2083879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727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" grpId="0"/>
      <p:bldP spid="414" grpId="0" animBg="1"/>
      <p:bldP spid="5" grpId="0" animBg="1"/>
      <p:bldP spid="415" grpId="0" animBg="1"/>
      <p:bldP spid="411" grpId="0" animBg="1"/>
      <p:bldP spid="413" grpId="0" animBg="1"/>
      <p:bldP spid="417" grpId="0" animBg="1"/>
      <p:bldP spid="4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3F6F3D7F-015C-4E17-B6B6-25EC93691CB0}"/>
              </a:ext>
            </a:extLst>
          </p:cNvPr>
          <p:cNvSpPr/>
          <p:nvPr/>
        </p:nvSpPr>
        <p:spPr>
          <a:xfrm>
            <a:off x="2566617" y="59298"/>
            <a:ext cx="6858000" cy="6858000"/>
          </a:xfrm>
          <a:prstGeom prst="diamond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4E5C92D-6ED6-48F9-853F-DB850B458CE6}"/>
              </a:ext>
            </a:extLst>
          </p:cNvPr>
          <p:cNvGrpSpPr/>
          <p:nvPr/>
        </p:nvGrpSpPr>
        <p:grpSpPr>
          <a:xfrm>
            <a:off x="5208156" y="1127359"/>
            <a:ext cx="2219428" cy="631163"/>
            <a:chOff x="921378" y="4407574"/>
            <a:chExt cx="2219428" cy="63116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B6328B5-727C-4A34-B718-B74F22405EBA}"/>
                </a:ext>
              </a:extLst>
            </p:cNvPr>
            <p:cNvSpPr txBox="1"/>
            <p:nvPr/>
          </p:nvSpPr>
          <p:spPr>
            <a:xfrm>
              <a:off x="921378" y="4407574"/>
              <a:ext cx="2219428" cy="41601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2000" b="1" spc="600" dirty="0">
                  <a:solidFill>
                    <a:srgbClr val="152E52"/>
                  </a:solidFill>
                  <a:ea typeface="+mj-ea"/>
                </a:rPr>
                <a:t>架构设计</a:t>
              </a:r>
              <a:endParaRPr lang="en-US" altLang="zh-CN" sz="2000" b="1" spc="600" dirty="0">
                <a:solidFill>
                  <a:srgbClr val="152E52"/>
                </a:solidFill>
                <a:ea typeface="+mj-ea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562959B-0389-4F3E-BC3B-2609BBF6069D}"/>
                </a:ext>
              </a:extLst>
            </p:cNvPr>
            <p:cNvSpPr txBox="1"/>
            <p:nvPr/>
          </p:nvSpPr>
          <p:spPr>
            <a:xfrm>
              <a:off x="1274499" y="4807905"/>
              <a:ext cx="15131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900" dirty="0">
                  <a:cs typeface="+mn-ea"/>
                  <a:sym typeface="+mn-lt"/>
                </a:rPr>
                <a:t>Architecture design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4B27F88-9ED6-4BDA-9CC4-C1D7661AE589}"/>
              </a:ext>
            </a:extLst>
          </p:cNvPr>
          <p:cNvGrpSpPr/>
          <p:nvPr/>
        </p:nvGrpSpPr>
        <p:grpSpPr>
          <a:xfrm>
            <a:off x="4830516" y="2091600"/>
            <a:ext cx="2753402" cy="640036"/>
            <a:chOff x="3097343" y="4407574"/>
            <a:chExt cx="2753402" cy="64003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C5D6AF2-C210-4459-A2CE-21A60481E011}"/>
                </a:ext>
              </a:extLst>
            </p:cNvPr>
            <p:cNvSpPr txBox="1"/>
            <p:nvPr/>
          </p:nvSpPr>
          <p:spPr>
            <a:xfrm>
              <a:off x="3631317" y="4407574"/>
              <a:ext cx="2219428" cy="41601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2000" b="1" spc="600" dirty="0">
                  <a:solidFill>
                    <a:srgbClr val="152E52"/>
                  </a:solidFill>
                  <a:ea typeface="+mj-ea"/>
                </a:rPr>
                <a:t>数据库设计</a:t>
              </a:r>
              <a:endParaRPr lang="en-US" altLang="zh-CN" sz="2000" b="1" spc="600" dirty="0">
                <a:solidFill>
                  <a:srgbClr val="152E52"/>
                </a:solidFill>
                <a:ea typeface="+mj-ea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7C1A8DA-1B41-4F13-8645-D261BAD90CAE}"/>
                </a:ext>
              </a:extLst>
            </p:cNvPr>
            <p:cNvSpPr txBox="1"/>
            <p:nvPr/>
          </p:nvSpPr>
          <p:spPr>
            <a:xfrm>
              <a:off x="3097343" y="4801389"/>
              <a:ext cx="26457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00" dirty="0">
                  <a:ea typeface="+mj-ea"/>
                </a:rPr>
                <a:t>Database design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11D1323-97FD-40A6-94CC-FEDCBEE19748}"/>
              </a:ext>
            </a:extLst>
          </p:cNvPr>
          <p:cNvGrpSpPr/>
          <p:nvPr/>
        </p:nvGrpSpPr>
        <p:grpSpPr>
          <a:xfrm>
            <a:off x="5197681" y="3100733"/>
            <a:ext cx="2219428" cy="638984"/>
            <a:chOff x="6341256" y="4407574"/>
            <a:chExt cx="2219428" cy="638984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CC80877-75B0-4BE2-82E3-0899D0737D58}"/>
                </a:ext>
              </a:extLst>
            </p:cNvPr>
            <p:cNvSpPr txBox="1"/>
            <p:nvPr/>
          </p:nvSpPr>
          <p:spPr>
            <a:xfrm>
              <a:off x="6341256" y="4407574"/>
              <a:ext cx="2219428" cy="41601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2000" b="1" spc="600" dirty="0">
                  <a:solidFill>
                    <a:srgbClr val="152E52"/>
                  </a:solidFill>
                  <a:ea typeface="+mj-ea"/>
                </a:rPr>
                <a:t>类图设计</a:t>
              </a:r>
              <a:endParaRPr lang="en-US" altLang="zh-CN" sz="2000" b="1" spc="600" dirty="0">
                <a:solidFill>
                  <a:srgbClr val="152E52"/>
                </a:solidFill>
                <a:ea typeface="+mj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2DB549E-00BE-4549-8F36-81293923C17B}"/>
                </a:ext>
              </a:extLst>
            </p:cNvPr>
            <p:cNvSpPr txBox="1"/>
            <p:nvPr/>
          </p:nvSpPr>
          <p:spPr>
            <a:xfrm>
              <a:off x="6454638" y="4792129"/>
              <a:ext cx="1939886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ea typeface="+mj-ea"/>
                </a:rPr>
                <a:t>Class diagram design</a:t>
              </a: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:a16="http://schemas.microsoft.com/office/drawing/2014/main" id="{9532E34A-7AC6-4180-A89A-6CEEBB4556AD}"/>
              </a:ext>
            </a:extLst>
          </p:cNvPr>
          <p:cNvSpPr/>
          <p:nvPr/>
        </p:nvSpPr>
        <p:spPr>
          <a:xfrm>
            <a:off x="4671775" y="1205397"/>
            <a:ext cx="529662" cy="529662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6D62812C-E3B0-4DB5-A45D-5D8804641A01}"/>
              </a:ext>
            </a:extLst>
          </p:cNvPr>
          <p:cNvSpPr/>
          <p:nvPr/>
        </p:nvSpPr>
        <p:spPr>
          <a:xfrm>
            <a:off x="4638155" y="2161843"/>
            <a:ext cx="529662" cy="52966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D6CC6FFB-4851-4FA2-B8F0-C3FFB91428DC}"/>
              </a:ext>
            </a:extLst>
          </p:cNvPr>
          <p:cNvSpPr/>
          <p:nvPr/>
        </p:nvSpPr>
        <p:spPr>
          <a:xfrm>
            <a:off x="4643952" y="3150432"/>
            <a:ext cx="529662" cy="52966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4059A7C-BEA0-4B5D-89CB-315467188EDD}"/>
              </a:ext>
            </a:extLst>
          </p:cNvPr>
          <p:cNvGrpSpPr/>
          <p:nvPr/>
        </p:nvGrpSpPr>
        <p:grpSpPr>
          <a:xfrm>
            <a:off x="1110207" y="948100"/>
            <a:ext cx="1734041" cy="1213281"/>
            <a:chOff x="5228980" y="246460"/>
            <a:chExt cx="1734041" cy="1213281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462869D-9515-4915-A04B-255137F3908B}"/>
                </a:ext>
              </a:extLst>
            </p:cNvPr>
            <p:cNvSpPr txBox="1"/>
            <p:nvPr/>
          </p:nvSpPr>
          <p:spPr>
            <a:xfrm>
              <a:off x="5228980" y="904204"/>
              <a:ext cx="1734041" cy="5555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lnSpc>
                  <a:spcPct val="114000"/>
                </a:lnSpc>
              </a:pPr>
              <a:r>
                <a:rPr lang="en-US" altLang="zh-CN" sz="2800" dirty="0">
                  <a:solidFill>
                    <a:srgbClr val="152E52"/>
                  </a:solidFill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CONTENT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C60D4E7-350C-49FA-8136-EE074E173DF1}"/>
                </a:ext>
              </a:extLst>
            </p:cNvPr>
            <p:cNvSpPr txBox="1"/>
            <p:nvPr/>
          </p:nvSpPr>
          <p:spPr>
            <a:xfrm>
              <a:off x="5384649" y="246460"/>
              <a:ext cx="1422703" cy="7353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4000" b="1" spc="600" dirty="0">
                  <a:solidFill>
                    <a:srgbClr val="152E52"/>
                  </a:solidFill>
                  <a:ea typeface="+mj-ea"/>
                </a:rPr>
                <a:t>目录</a:t>
              </a:r>
              <a:endParaRPr lang="en-US" altLang="zh-CN" sz="4000" b="1" spc="600" dirty="0">
                <a:solidFill>
                  <a:srgbClr val="152E52"/>
                </a:solidFill>
                <a:ea typeface="+mj-ea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0D16E9F-0C18-F305-EE1E-D8ECF548E551}"/>
              </a:ext>
            </a:extLst>
          </p:cNvPr>
          <p:cNvGrpSpPr/>
          <p:nvPr/>
        </p:nvGrpSpPr>
        <p:grpSpPr>
          <a:xfrm>
            <a:off x="5157554" y="4122617"/>
            <a:ext cx="2249294" cy="645834"/>
            <a:chOff x="6311390" y="4407574"/>
            <a:chExt cx="2249294" cy="645834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6B2E5BF-DF1C-6D16-C61E-659A9E2981C8}"/>
                </a:ext>
              </a:extLst>
            </p:cNvPr>
            <p:cNvSpPr txBox="1"/>
            <p:nvPr/>
          </p:nvSpPr>
          <p:spPr>
            <a:xfrm>
              <a:off x="6341256" y="4407574"/>
              <a:ext cx="2219428" cy="41601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2000" b="1" spc="600" dirty="0">
                  <a:solidFill>
                    <a:srgbClr val="152E52"/>
                  </a:solidFill>
                  <a:ea typeface="+mj-ea"/>
                </a:rPr>
                <a:t>界面设计</a:t>
              </a:r>
              <a:endParaRPr lang="en-US" altLang="zh-CN" sz="2000" b="1" spc="600" dirty="0">
                <a:solidFill>
                  <a:srgbClr val="152E52"/>
                </a:solidFill>
                <a:ea typeface="+mj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8740546-93D4-637F-813A-3848A0B82A47}"/>
                </a:ext>
              </a:extLst>
            </p:cNvPr>
            <p:cNvSpPr txBox="1"/>
            <p:nvPr/>
          </p:nvSpPr>
          <p:spPr>
            <a:xfrm>
              <a:off x="6311390" y="4798979"/>
              <a:ext cx="1939886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ea typeface="+mj-ea"/>
                </a:rPr>
                <a:t>Interface design</a:t>
              </a:r>
            </a:p>
          </p:txBody>
        </p:sp>
      </p:grpSp>
      <p:sp>
        <p:nvSpPr>
          <p:cNvPr id="31" name="菱形 30">
            <a:extLst>
              <a:ext uri="{FF2B5EF4-FFF2-40B4-BE49-F238E27FC236}">
                <a16:creationId xmlns:a16="http://schemas.microsoft.com/office/drawing/2014/main" id="{D736F81F-5784-BC4F-D229-BDDE38E27575}"/>
              </a:ext>
            </a:extLst>
          </p:cNvPr>
          <p:cNvSpPr/>
          <p:nvPr/>
        </p:nvSpPr>
        <p:spPr>
          <a:xfrm>
            <a:off x="4627892" y="4139021"/>
            <a:ext cx="529662" cy="529662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5C8A119D-B330-5BB6-6A96-7BA8DBEC676D}"/>
              </a:ext>
            </a:extLst>
          </p:cNvPr>
          <p:cNvSpPr/>
          <p:nvPr/>
        </p:nvSpPr>
        <p:spPr>
          <a:xfrm>
            <a:off x="4638155" y="5163196"/>
            <a:ext cx="529662" cy="529662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317C441-0C06-0A5C-0ECF-6EA99A5B4240}"/>
              </a:ext>
            </a:extLst>
          </p:cNvPr>
          <p:cNvGrpSpPr/>
          <p:nvPr/>
        </p:nvGrpSpPr>
        <p:grpSpPr>
          <a:xfrm>
            <a:off x="5138625" y="5130753"/>
            <a:ext cx="2418256" cy="658051"/>
            <a:chOff x="6142428" y="4407574"/>
            <a:chExt cx="2418256" cy="658051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F4A3A45-4DC6-147C-2E38-36F588316536}"/>
                </a:ext>
              </a:extLst>
            </p:cNvPr>
            <p:cNvSpPr txBox="1"/>
            <p:nvPr/>
          </p:nvSpPr>
          <p:spPr>
            <a:xfrm>
              <a:off x="6341256" y="4407574"/>
              <a:ext cx="2219428" cy="41601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2000" b="1" spc="600" dirty="0">
                  <a:solidFill>
                    <a:srgbClr val="152E52"/>
                  </a:solidFill>
                  <a:ea typeface="+mj-ea"/>
                </a:rPr>
                <a:t>安全性设计</a:t>
              </a:r>
              <a:endParaRPr lang="en-US" altLang="zh-CN" sz="2000" b="1" spc="600" dirty="0">
                <a:solidFill>
                  <a:srgbClr val="152E52"/>
                </a:solidFill>
                <a:ea typeface="+mj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370CF2F-AF50-7B24-F0CA-DAE3F1EFB8B1}"/>
                </a:ext>
              </a:extLst>
            </p:cNvPr>
            <p:cNvSpPr txBox="1"/>
            <p:nvPr/>
          </p:nvSpPr>
          <p:spPr>
            <a:xfrm>
              <a:off x="6142428" y="4812542"/>
              <a:ext cx="1939886" cy="25308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ea typeface="+mj-ea"/>
                </a:rPr>
                <a:t>Security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268798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  <p:bldP spid="24" grpId="0" animBg="1"/>
      <p:bldP spid="31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 descr="图片包含 天空, 户外, 地面, 建筑物&#10;&#10;已生成极高可信度的说明">
            <a:extLst>
              <a:ext uri="{FF2B5EF4-FFF2-40B4-BE49-F238E27FC236}">
                <a16:creationId xmlns:a16="http://schemas.microsoft.com/office/drawing/2014/main" id="{352F1CDC-8661-44D2-9FED-2A915C23FFA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1" b="7821"/>
          <a:stretch>
            <a:fillRect/>
          </a:stretch>
        </p:blipFill>
        <p:spPr/>
      </p:pic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E0286742-C68E-42A2-9FBF-9024F9C4E4F1}"/>
              </a:ext>
            </a:extLst>
          </p:cNvPr>
          <p:cNvSpPr/>
          <p:nvPr/>
        </p:nvSpPr>
        <p:spPr>
          <a:xfrm>
            <a:off x="0" y="1"/>
            <a:ext cx="10244802" cy="6858001"/>
          </a:xfrm>
          <a:custGeom>
            <a:avLst/>
            <a:gdLst>
              <a:gd name="connsiteX0" fmla="*/ 0 w 10244802"/>
              <a:gd name="connsiteY0" fmla="*/ 0 h 6858001"/>
              <a:gd name="connsiteX1" fmla="*/ 3386801 w 10244802"/>
              <a:gd name="connsiteY1" fmla="*/ 0 h 6858001"/>
              <a:gd name="connsiteX2" fmla="*/ 10244802 w 10244802"/>
              <a:gd name="connsiteY2" fmla="*/ 6858001 h 6858001"/>
              <a:gd name="connsiteX3" fmla="*/ 0 w 1024480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4802" h="6858001">
                <a:moveTo>
                  <a:pt x="0" y="0"/>
                </a:moveTo>
                <a:lnTo>
                  <a:pt x="3386801" y="0"/>
                </a:lnTo>
                <a:lnTo>
                  <a:pt x="1024480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C9E1FFE9-AFD3-4B2C-B9DA-34FF7F244A9A}"/>
              </a:ext>
            </a:extLst>
          </p:cNvPr>
          <p:cNvSpPr/>
          <p:nvPr/>
        </p:nvSpPr>
        <p:spPr>
          <a:xfrm>
            <a:off x="1" y="1"/>
            <a:ext cx="7241733" cy="6858001"/>
          </a:xfrm>
          <a:custGeom>
            <a:avLst/>
            <a:gdLst>
              <a:gd name="connsiteX0" fmla="*/ 7160138 w 7160139"/>
              <a:gd name="connsiteY0" fmla="*/ 0 h 6858001"/>
              <a:gd name="connsiteX1" fmla="*/ 7160139 w 7160139"/>
              <a:gd name="connsiteY1" fmla="*/ 0 h 6858001"/>
              <a:gd name="connsiteX2" fmla="*/ 5281945 w 7160139"/>
              <a:gd name="connsiteY2" fmla="*/ 1878195 h 6858001"/>
              <a:gd name="connsiteX3" fmla="*/ 0 w 7160139"/>
              <a:gd name="connsiteY3" fmla="*/ 0 h 6858001"/>
              <a:gd name="connsiteX4" fmla="*/ 3386802 w 7160139"/>
              <a:gd name="connsiteY4" fmla="*/ 0 h 6858001"/>
              <a:gd name="connsiteX5" fmla="*/ 5273470 w 7160139"/>
              <a:gd name="connsiteY5" fmla="*/ 1886669 h 6858001"/>
              <a:gd name="connsiteX6" fmla="*/ 302138 w 7160139"/>
              <a:gd name="connsiteY6" fmla="*/ 6858001 h 6858001"/>
              <a:gd name="connsiteX7" fmla="*/ 0 w 7160139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0139" h="6858001">
                <a:moveTo>
                  <a:pt x="7160138" y="0"/>
                </a:moveTo>
                <a:lnTo>
                  <a:pt x="7160139" y="0"/>
                </a:lnTo>
                <a:lnTo>
                  <a:pt x="5281945" y="1878195"/>
                </a:lnTo>
                <a:close/>
                <a:moveTo>
                  <a:pt x="0" y="0"/>
                </a:moveTo>
                <a:lnTo>
                  <a:pt x="3386802" y="0"/>
                </a:lnTo>
                <a:lnTo>
                  <a:pt x="5273470" y="1886669"/>
                </a:lnTo>
                <a:lnTo>
                  <a:pt x="30213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9FCF8386-0C8F-442B-9840-781F6BA64C39}"/>
              </a:ext>
            </a:extLst>
          </p:cNvPr>
          <p:cNvSpPr/>
          <p:nvPr/>
        </p:nvSpPr>
        <p:spPr>
          <a:xfrm>
            <a:off x="3386803" y="1"/>
            <a:ext cx="3773336" cy="1886669"/>
          </a:xfrm>
          <a:custGeom>
            <a:avLst/>
            <a:gdLst>
              <a:gd name="connsiteX0" fmla="*/ 0 w 3773336"/>
              <a:gd name="connsiteY0" fmla="*/ 0 h 1886669"/>
              <a:gd name="connsiteX1" fmla="*/ 3773336 w 3773336"/>
              <a:gd name="connsiteY1" fmla="*/ 0 h 1886669"/>
              <a:gd name="connsiteX2" fmla="*/ 1886668 w 3773336"/>
              <a:gd name="connsiteY2" fmla="*/ 1886669 h 188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3336" h="1886669">
                <a:moveTo>
                  <a:pt x="0" y="0"/>
                </a:moveTo>
                <a:lnTo>
                  <a:pt x="3773336" y="0"/>
                </a:lnTo>
                <a:lnTo>
                  <a:pt x="1886668" y="1886669"/>
                </a:lnTo>
                <a:close/>
              </a:path>
            </a:pathLst>
          </a:cu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DCFBAD05-E0B9-4421-B234-0E319C76D8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686" r="5622"/>
          <a:stretch>
            <a:fillRect/>
          </a:stretch>
        </p:blipFill>
        <p:spPr>
          <a:xfrm>
            <a:off x="647474" y="-679383"/>
            <a:ext cx="10838995" cy="4959310"/>
          </a:xfrm>
          <a:custGeom>
            <a:avLst/>
            <a:gdLst>
              <a:gd name="connsiteX0" fmla="*/ 0 w 10838995"/>
              <a:gd name="connsiteY0" fmla="*/ 0 h 4959310"/>
              <a:gd name="connsiteX1" fmla="*/ 10838995 w 10838995"/>
              <a:gd name="connsiteY1" fmla="*/ 0 h 4959310"/>
              <a:gd name="connsiteX2" fmla="*/ 10838995 w 10838995"/>
              <a:gd name="connsiteY2" fmla="*/ 4959310 h 4959310"/>
              <a:gd name="connsiteX3" fmla="*/ 0 w 10838995"/>
              <a:gd name="connsiteY3" fmla="*/ 4959310 h 495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95" h="4959310">
                <a:moveTo>
                  <a:pt x="0" y="0"/>
                </a:moveTo>
                <a:lnTo>
                  <a:pt x="10838995" y="0"/>
                </a:lnTo>
                <a:lnTo>
                  <a:pt x="10838995" y="4959310"/>
                </a:lnTo>
                <a:lnTo>
                  <a:pt x="0" y="4959310"/>
                </a:lnTo>
                <a:close/>
              </a:path>
            </a:pathLst>
          </a:cu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F3F63797-E9F0-46CA-B97D-2F4C54A7A7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582"/>
          <a:stretch>
            <a:fillRect/>
          </a:stretch>
        </p:blipFill>
        <p:spPr>
          <a:xfrm flipH="1">
            <a:off x="5725882" y="-4577"/>
            <a:ext cx="6479474" cy="6858001"/>
          </a:xfrm>
          <a:custGeom>
            <a:avLst/>
            <a:gdLst>
              <a:gd name="connsiteX0" fmla="*/ 6479473 w 6479473"/>
              <a:gd name="connsiteY0" fmla="*/ 0 h 6858000"/>
              <a:gd name="connsiteX1" fmla="*/ 0 w 6479473"/>
              <a:gd name="connsiteY1" fmla="*/ 0 h 6858000"/>
              <a:gd name="connsiteX2" fmla="*/ 0 w 6479473"/>
              <a:gd name="connsiteY2" fmla="*/ 6858000 h 6858000"/>
              <a:gd name="connsiteX3" fmla="*/ 6479473 w 64794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9473" h="6858000">
                <a:moveTo>
                  <a:pt x="6479473" y="0"/>
                </a:moveTo>
                <a:lnTo>
                  <a:pt x="0" y="0"/>
                </a:lnTo>
                <a:lnTo>
                  <a:pt x="0" y="6858000"/>
                </a:lnTo>
                <a:lnTo>
                  <a:pt x="6479473" y="6858000"/>
                </a:lnTo>
                <a:close/>
              </a:path>
            </a:pathLst>
          </a:cu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C02B4953-DD2E-447B-995F-FF114149BD40}"/>
              </a:ext>
            </a:extLst>
          </p:cNvPr>
          <p:cNvSpPr txBox="1"/>
          <p:nvPr/>
        </p:nvSpPr>
        <p:spPr>
          <a:xfrm>
            <a:off x="383735" y="1027809"/>
            <a:ext cx="2291468" cy="190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5400" b="1" dirty="0">
                <a:solidFill>
                  <a:schemeClr val="bg1"/>
                </a:solidFill>
                <a:ea typeface="+mj-ea"/>
              </a:rPr>
              <a:t>PART 01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B963FD7-890D-4360-A0BE-90DA56E39B16}"/>
              </a:ext>
            </a:extLst>
          </p:cNvPr>
          <p:cNvSpPr txBox="1"/>
          <p:nvPr/>
        </p:nvSpPr>
        <p:spPr>
          <a:xfrm>
            <a:off x="747768" y="5054589"/>
            <a:ext cx="4877820" cy="5062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Architecture design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9BB88E-FA45-9138-9B7F-CF64D5E8EA32}"/>
              </a:ext>
            </a:extLst>
          </p:cNvPr>
          <p:cNvSpPr txBox="1"/>
          <p:nvPr/>
        </p:nvSpPr>
        <p:spPr>
          <a:xfrm>
            <a:off x="577533" y="4379659"/>
            <a:ext cx="2739329" cy="6749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3600" b="1" spc="600" dirty="0">
                <a:solidFill>
                  <a:schemeClr val="bg1"/>
                </a:solidFill>
                <a:ea typeface="+mj-ea"/>
              </a:rPr>
              <a:t>架构设计</a:t>
            </a:r>
          </a:p>
        </p:txBody>
      </p:sp>
    </p:spTree>
    <p:extLst>
      <p:ext uri="{BB962C8B-B14F-4D97-AF65-F5344CB8AC3E}">
        <p14:creationId xmlns:p14="http://schemas.microsoft.com/office/powerpoint/2010/main" val="277173016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BFA4D8-954D-A7C4-5FF2-45F1AB4C124B}"/>
              </a:ext>
            </a:extLst>
          </p:cNvPr>
          <p:cNvSpPr txBox="1"/>
          <p:nvPr/>
        </p:nvSpPr>
        <p:spPr>
          <a:xfrm>
            <a:off x="5042179" y="329712"/>
            <a:ext cx="3075214" cy="54553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架构设计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B398328-DD82-A0E4-5E6B-499281A944BB}"/>
              </a:ext>
            </a:extLst>
          </p:cNvPr>
          <p:cNvSpPr txBox="1"/>
          <p:nvPr/>
        </p:nvSpPr>
        <p:spPr>
          <a:xfrm>
            <a:off x="4801832" y="755680"/>
            <a:ext cx="2236857" cy="39613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lnSpc>
                <a:spcPct val="114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Architecture design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2FD922-5A44-9E3A-FBB9-431F056EA86C}"/>
              </a:ext>
            </a:extLst>
          </p:cNvPr>
          <p:cNvSpPr/>
          <p:nvPr/>
        </p:nvSpPr>
        <p:spPr>
          <a:xfrm>
            <a:off x="7155196" y="349581"/>
            <a:ext cx="4966724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整体架构图及技术栈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1AA00E-2B16-5AC8-4F74-0087791C3549}"/>
              </a:ext>
            </a:extLst>
          </p:cNvPr>
          <p:cNvSpPr txBox="1"/>
          <p:nvPr/>
        </p:nvSpPr>
        <p:spPr>
          <a:xfrm>
            <a:off x="4630616" y="1243172"/>
            <a:ext cx="719221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       </a:t>
            </a:r>
            <a:r>
              <a:rPr lang="zh-CN" altLang="en-US" sz="1600" dirty="0"/>
              <a:t>表示层主要负责用户界面的展示和用户交互。系统中使用Vue3框架进行Web界面的开发。这一层的设计包括：</a:t>
            </a:r>
            <a:endParaRPr lang="en-US" altLang="zh-CN" sz="1600" dirty="0"/>
          </a:p>
          <a:p>
            <a:r>
              <a:rPr lang="en-US" altLang="zh-CN" sz="1400" dirty="0"/>
              <a:t>	</a:t>
            </a:r>
            <a:r>
              <a:rPr lang="zh-CN" altLang="en-US" sz="1200" dirty="0"/>
              <a:t>Web页面： 使用Vue3开发的Web页面，包括用户登录、洪水信息展示、风险图查看等功能。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29A754-3664-9666-C875-2F87C1F5D089}"/>
              </a:ext>
            </a:extLst>
          </p:cNvPr>
          <p:cNvSpPr txBox="1"/>
          <p:nvPr/>
        </p:nvSpPr>
        <p:spPr>
          <a:xfrm>
            <a:off x="4630616" y="2956247"/>
            <a:ext cx="71922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       业务逻辑层负责处理业务规则、逻辑和流程。在系统中，每个微服务负责一个特定的业务功能：</a:t>
            </a:r>
            <a:endParaRPr lang="en-US" altLang="zh-CN" sz="1600" dirty="0"/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用户管理服务： 处理用户注册、登录、个人信息管理等功能。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洪水信息服务： 提供对洪水信息的查询和展示功能。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洪水新闻服务： 提供新闻查看功能给用户。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数据管理服务： 负责上传、管理和查询数据文件的功能。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EEC9F1-00E2-AE50-B7CC-3C53C67C792F}"/>
              </a:ext>
            </a:extLst>
          </p:cNvPr>
          <p:cNvSpPr txBox="1"/>
          <p:nvPr/>
        </p:nvSpPr>
        <p:spPr>
          <a:xfrm>
            <a:off x="4675120" y="4955820"/>
            <a:ext cx="710320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       数据访问层负责与数据存储系统进行交互，包括数据库、文件存储：</a:t>
            </a:r>
            <a:endParaRPr lang="en-US" altLang="zh-CN" sz="1600" dirty="0"/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数据库</a:t>
            </a:r>
            <a:r>
              <a:rPr lang="en-US" altLang="zh-CN" sz="1200" dirty="0"/>
              <a:t>MySQL</a:t>
            </a:r>
            <a:r>
              <a:rPr lang="zh-CN" altLang="en-US" sz="1200" dirty="0"/>
              <a:t>： 存储用户信息、洪水数据、风险评估结果等。文件存储系统： 用于存储上传的数据文件。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ORM框架： 使用对象关系映射（ORM）框架简化对数据库的访问和操作。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28B4BE-DCD1-AE6D-3470-4E6F7E5AF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2" y="476257"/>
            <a:ext cx="2113641" cy="55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91133"/>
      </p:ext>
    </p:extLst>
  </p:cSld>
  <p:clrMapOvr>
    <a:masterClrMapping/>
  </p:clrMapOvr>
  <p:transition spd="slow" advTm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 descr="图片包含 天空, 户外, 地面, 建筑物&#10;&#10;已生成极高可信度的说明">
            <a:extLst>
              <a:ext uri="{FF2B5EF4-FFF2-40B4-BE49-F238E27FC236}">
                <a16:creationId xmlns:a16="http://schemas.microsoft.com/office/drawing/2014/main" id="{352F1CDC-8661-44D2-9FED-2A915C23FFA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1" b="7821"/>
          <a:stretch>
            <a:fillRect/>
          </a:stretch>
        </p:blipFill>
        <p:spPr/>
      </p:pic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E0286742-C68E-42A2-9FBF-9024F9C4E4F1}"/>
              </a:ext>
            </a:extLst>
          </p:cNvPr>
          <p:cNvSpPr/>
          <p:nvPr/>
        </p:nvSpPr>
        <p:spPr>
          <a:xfrm>
            <a:off x="0" y="1"/>
            <a:ext cx="10244802" cy="6858001"/>
          </a:xfrm>
          <a:custGeom>
            <a:avLst/>
            <a:gdLst>
              <a:gd name="connsiteX0" fmla="*/ 0 w 10244802"/>
              <a:gd name="connsiteY0" fmla="*/ 0 h 6858001"/>
              <a:gd name="connsiteX1" fmla="*/ 3386801 w 10244802"/>
              <a:gd name="connsiteY1" fmla="*/ 0 h 6858001"/>
              <a:gd name="connsiteX2" fmla="*/ 10244802 w 10244802"/>
              <a:gd name="connsiteY2" fmla="*/ 6858001 h 6858001"/>
              <a:gd name="connsiteX3" fmla="*/ 0 w 1024480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4802" h="6858001">
                <a:moveTo>
                  <a:pt x="0" y="0"/>
                </a:moveTo>
                <a:lnTo>
                  <a:pt x="3386801" y="0"/>
                </a:lnTo>
                <a:lnTo>
                  <a:pt x="1024480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C9E1FFE9-AFD3-4B2C-B9DA-34FF7F244A9A}"/>
              </a:ext>
            </a:extLst>
          </p:cNvPr>
          <p:cNvSpPr/>
          <p:nvPr/>
        </p:nvSpPr>
        <p:spPr>
          <a:xfrm>
            <a:off x="1" y="1"/>
            <a:ext cx="7241733" cy="6858001"/>
          </a:xfrm>
          <a:custGeom>
            <a:avLst/>
            <a:gdLst>
              <a:gd name="connsiteX0" fmla="*/ 7160138 w 7160139"/>
              <a:gd name="connsiteY0" fmla="*/ 0 h 6858001"/>
              <a:gd name="connsiteX1" fmla="*/ 7160139 w 7160139"/>
              <a:gd name="connsiteY1" fmla="*/ 0 h 6858001"/>
              <a:gd name="connsiteX2" fmla="*/ 5281945 w 7160139"/>
              <a:gd name="connsiteY2" fmla="*/ 1878195 h 6858001"/>
              <a:gd name="connsiteX3" fmla="*/ 0 w 7160139"/>
              <a:gd name="connsiteY3" fmla="*/ 0 h 6858001"/>
              <a:gd name="connsiteX4" fmla="*/ 3386802 w 7160139"/>
              <a:gd name="connsiteY4" fmla="*/ 0 h 6858001"/>
              <a:gd name="connsiteX5" fmla="*/ 5273470 w 7160139"/>
              <a:gd name="connsiteY5" fmla="*/ 1886669 h 6858001"/>
              <a:gd name="connsiteX6" fmla="*/ 302138 w 7160139"/>
              <a:gd name="connsiteY6" fmla="*/ 6858001 h 6858001"/>
              <a:gd name="connsiteX7" fmla="*/ 0 w 7160139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0139" h="6858001">
                <a:moveTo>
                  <a:pt x="7160138" y="0"/>
                </a:moveTo>
                <a:lnTo>
                  <a:pt x="7160139" y="0"/>
                </a:lnTo>
                <a:lnTo>
                  <a:pt x="5281945" y="1878195"/>
                </a:lnTo>
                <a:close/>
                <a:moveTo>
                  <a:pt x="0" y="0"/>
                </a:moveTo>
                <a:lnTo>
                  <a:pt x="3386802" y="0"/>
                </a:lnTo>
                <a:lnTo>
                  <a:pt x="5273470" y="1886669"/>
                </a:lnTo>
                <a:lnTo>
                  <a:pt x="30213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9FCF8386-0C8F-442B-9840-781F6BA64C39}"/>
              </a:ext>
            </a:extLst>
          </p:cNvPr>
          <p:cNvSpPr/>
          <p:nvPr/>
        </p:nvSpPr>
        <p:spPr>
          <a:xfrm>
            <a:off x="3386803" y="1"/>
            <a:ext cx="3773336" cy="1886669"/>
          </a:xfrm>
          <a:custGeom>
            <a:avLst/>
            <a:gdLst>
              <a:gd name="connsiteX0" fmla="*/ 0 w 3773336"/>
              <a:gd name="connsiteY0" fmla="*/ 0 h 1886669"/>
              <a:gd name="connsiteX1" fmla="*/ 3773336 w 3773336"/>
              <a:gd name="connsiteY1" fmla="*/ 0 h 1886669"/>
              <a:gd name="connsiteX2" fmla="*/ 1886668 w 3773336"/>
              <a:gd name="connsiteY2" fmla="*/ 1886669 h 188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3336" h="1886669">
                <a:moveTo>
                  <a:pt x="0" y="0"/>
                </a:moveTo>
                <a:lnTo>
                  <a:pt x="3773336" y="0"/>
                </a:lnTo>
                <a:lnTo>
                  <a:pt x="1886668" y="1886669"/>
                </a:lnTo>
                <a:close/>
              </a:path>
            </a:pathLst>
          </a:cu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DCFBAD05-E0B9-4421-B234-0E319C76D8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686" r="5622"/>
          <a:stretch>
            <a:fillRect/>
          </a:stretch>
        </p:blipFill>
        <p:spPr>
          <a:xfrm>
            <a:off x="647474" y="-679383"/>
            <a:ext cx="10838995" cy="4959310"/>
          </a:xfrm>
          <a:custGeom>
            <a:avLst/>
            <a:gdLst>
              <a:gd name="connsiteX0" fmla="*/ 0 w 10838995"/>
              <a:gd name="connsiteY0" fmla="*/ 0 h 4959310"/>
              <a:gd name="connsiteX1" fmla="*/ 10838995 w 10838995"/>
              <a:gd name="connsiteY1" fmla="*/ 0 h 4959310"/>
              <a:gd name="connsiteX2" fmla="*/ 10838995 w 10838995"/>
              <a:gd name="connsiteY2" fmla="*/ 4959310 h 4959310"/>
              <a:gd name="connsiteX3" fmla="*/ 0 w 10838995"/>
              <a:gd name="connsiteY3" fmla="*/ 4959310 h 495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95" h="4959310">
                <a:moveTo>
                  <a:pt x="0" y="0"/>
                </a:moveTo>
                <a:lnTo>
                  <a:pt x="10838995" y="0"/>
                </a:lnTo>
                <a:lnTo>
                  <a:pt x="10838995" y="4959310"/>
                </a:lnTo>
                <a:lnTo>
                  <a:pt x="0" y="4959310"/>
                </a:lnTo>
                <a:close/>
              </a:path>
            </a:pathLst>
          </a:cu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F3F63797-E9F0-46CA-B97D-2F4C54A7A7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582"/>
          <a:stretch>
            <a:fillRect/>
          </a:stretch>
        </p:blipFill>
        <p:spPr>
          <a:xfrm flipH="1">
            <a:off x="5725882" y="-4577"/>
            <a:ext cx="6479474" cy="6858001"/>
          </a:xfrm>
          <a:custGeom>
            <a:avLst/>
            <a:gdLst>
              <a:gd name="connsiteX0" fmla="*/ 6479473 w 6479473"/>
              <a:gd name="connsiteY0" fmla="*/ 0 h 6858000"/>
              <a:gd name="connsiteX1" fmla="*/ 0 w 6479473"/>
              <a:gd name="connsiteY1" fmla="*/ 0 h 6858000"/>
              <a:gd name="connsiteX2" fmla="*/ 0 w 6479473"/>
              <a:gd name="connsiteY2" fmla="*/ 6858000 h 6858000"/>
              <a:gd name="connsiteX3" fmla="*/ 6479473 w 64794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9473" h="6858000">
                <a:moveTo>
                  <a:pt x="6479473" y="0"/>
                </a:moveTo>
                <a:lnTo>
                  <a:pt x="0" y="0"/>
                </a:lnTo>
                <a:lnTo>
                  <a:pt x="0" y="6858000"/>
                </a:lnTo>
                <a:lnTo>
                  <a:pt x="6479473" y="6858000"/>
                </a:lnTo>
                <a:close/>
              </a:path>
            </a:pathLst>
          </a:cu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C02B4953-DD2E-447B-995F-FF114149BD40}"/>
              </a:ext>
            </a:extLst>
          </p:cNvPr>
          <p:cNvSpPr txBox="1"/>
          <p:nvPr/>
        </p:nvSpPr>
        <p:spPr>
          <a:xfrm>
            <a:off x="383735" y="1027809"/>
            <a:ext cx="2291468" cy="190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5400" b="1">
                <a:solidFill>
                  <a:schemeClr val="bg1"/>
                </a:solidFill>
                <a:ea typeface="+mj-ea"/>
              </a:rPr>
              <a:t>PART 02</a:t>
            </a:r>
            <a:endParaRPr lang="en-US" altLang="zh-CN" sz="5400" b="1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1DD2887-A1AE-4E54-A475-4834B14E037C}"/>
              </a:ext>
            </a:extLst>
          </p:cNvPr>
          <p:cNvSpPr txBox="1"/>
          <p:nvPr/>
        </p:nvSpPr>
        <p:spPr>
          <a:xfrm>
            <a:off x="647474" y="4342360"/>
            <a:ext cx="4506662" cy="6749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3600" b="1" spc="600" dirty="0">
                <a:solidFill>
                  <a:schemeClr val="bg1"/>
                </a:solidFill>
                <a:ea typeface="+mj-ea"/>
              </a:rPr>
              <a:t>数据库设计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B963FD7-890D-4360-A0BE-90DA56E39B16}"/>
              </a:ext>
            </a:extLst>
          </p:cNvPr>
          <p:cNvSpPr txBox="1"/>
          <p:nvPr/>
        </p:nvSpPr>
        <p:spPr>
          <a:xfrm>
            <a:off x="647474" y="5017288"/>
            <a:ext cx="4877820" cy="5062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79379400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35344684-F588-45A8-8886-93685B46FA92}"/>
              </a:ext>
            </a:extLst>
          </p:cNvPr>
          <p:cNvSpPr txBox="1"/>
          <p:nvPr/>
        </p:nvSpPr>
        <p:spPr>
          <a:xfrm>
            <a:off x="5227684" y="324482"/>
            <a:ext cx="3075214" cy="54553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数据库设计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884F500-283E-45DB-A368-2F906AE5FDE8}"/>
              </a:ext>
            </a:extLst>
          </p:cNvPr>
          <p:cNvSpPr txBox="1"/>
          <p:nvPr/>
        </p:nvSpPr>
        <p:spPr>
          <a:xfrm>
            <a:off x="5144884" y="806398"/>
            <a:ext cx="2157120" cy="390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lnSpc>
                <a:spcPct val="114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Database design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2D816B-EF80-737A-7C6F-3907D53E83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1"/>
          <a:stretch/>
        </p:blipFill>
        <p:spPr bwMode="auto">
          <a:xfrm>
            <a:off x="2209554" y="1415550"/>
            <a:ext cx="8375619" cy="52816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F18E341-0111-8DA2-5AE5-D9F717DD968A}"/>
              </a:ext>
            </a:extLst>
          </p:cNvPr>
          <p:cNvSpPr/>
          <p:nvPr/>
        </p:nvSpPr>
        <p:spPr>
          <a:xfrm>
            <a:off x="1311212" y="1025443"/>
            <a:ext cx="9569575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E-R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705789725"/>
      </p:ext>
    </p:extLst>
  </p:cSld>
  <p:clrMapOvr>
    <a:masterClrMapping/>
  </p:clrMapOvr>
  <p:transition spd="slow" advTm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 descr="图片包含 天空, 户外, 地面, 建筑物&#10;&#10;已生成极高可信度的说明">
            <a:extLst>
              <a:ext uri="{FF2B5EF4-FFF2-40B4-BE49-F238E27FC236}">
                <a16:creationId xmlns:a16="http://schemas.microsoft.com/office/drawing/2014/main" id="{352F1CDC-8661-44D2-9FED-2A915C23FFA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1" b="7821"/>
          <a:stretch>
            <a:fillRect/>
          </a:stretch>
        </p:blipFill>
        <p:spPr/>
      </p:pic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E0286742-C68E-42A2-9FBF-9024F9C4E4F1}"/>
              </a:ext>
            </a:extLst>
          </p:cNvPr>
          <p:cNvSpPr/>
          <p:nvPr/>
        </p:nvSpPr>
        <p:spPr>
          <a:xfrm>
            <a:off x="0" y="1"/>
            <a:ext cx="10244802" cy="6858001"/>
          </a:xfrm>
          <a:custGeom>
            <a:avLst/>
            <a:gdLst>
              <a:gd name="connsiteX0" fmla="*/ 0 w 10244802"/>
              <a:gd name="connsiteY0" fmla="*/ 0 h 6858001"/>
              <a:gd name="connsiteX1" fmla="*/ 3386801 w 10244802"/>
              <a:gd name="connsiteY1" fmla="*/ 0 h 6858001"/>
              <a:gd name="connsiteX2" fmla="*/ 10244802 w 10244802"/>
              <a:gd name="connsiteY2" fmla="*/ 6858001 h 6858001"/>
              <a:gd name="connsiteX3" fmla="*/ 0 w 1024480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4802" h="6858001">
                <a:moveTo>
                  <a:pt x="0" y="0"/>
                </a:moveTo>
                <a:lnTo>
                  <a:pt x="3386801" y="0"/>
                </a:lnTo>
                <a:lnTo>
                  <a:pt x="1024480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C9E1FFE9-AFD3-4B2C-B9DA-34FF7F244A9A}"/>
              </a:ext>
            </a:extLst>
          </p:cNvPr>
          <p:cNvSpPr/>
          <p:nvPr/>
        </p:nvSpPr>
        <p:spPr>
          <a:xfrm>
            <a:off x="1" y="1"/>
            <a:ext cx="7241733" cy="6858001"/>
          </a:xfrm>
          <a:custGeom>
            <a:avLst/>
            <a:gdLst>
              <a:gd name="connsiteX0" fmla="*/ 7160138 w 7160139"/>
              <a:gd name="connsiteY0" fmla="*/ 0 h 6858001"/>
              <a:gd name="connsiteX1" fmla="*/ 7160139 w 7160139"/>
              <a:gd name="connsiteY1" fmla="*/ 0 h 6858001"/>
              <a:gd name="connsiteX2" fmla="*/ 5281945 w 7160139"/>
              <a:gd name="connsiteY2" fmla="*/ 1878195 h 6858001"/>
              <a:gd name="connsiteX3" fmla="*/ 0 w 7160139"/>
              <a:gd name="connsiteY3" fmla="*/ 0 h 6858001"/>
              <a:gd name="connsiteX4" fmla="*/ 3386802 w 7160139"/>
              <a:gd name="connsiteY4" fmla="*/ 0 h 6858001"/>
              <a:gd name="connsiteX5" fmla="*/ 5273470 w 7160139"/>
              <a:gd name="connsiteY5" fmla="*/ 1886669 h 6858001"/>
              <a:gd name="connsiteX6" fmla="*/ 302138 w 7160139"/>
              <a:gd name="connsiteY6" fmla="*/ 6858001 h 6858001"/>
              <a:gd name="connsiteX7" fmla="*/ 0 w 7160139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0139" h="6858001">
                <a:moveTo>
                  <a:pt x="7160138" y="0"/>
                </a:moveTo>
                <a:lnTo>
                  <a:pt x="7160139" y="0"/>
                </a:lnTo>
                <a:lnTo>
                  <a:pt x="5281945" y="1878195"/>
                </a:lnTo>
                <a:close/>
                <a:moveTo>
                  <a:pt x="0" y="0"/>
                </a:moveTo>
                <a:lnTo>
                  <a:pt x="3386802" y="0"/>
                </a:lnTo>
                <a:lnTo>
                  <a:pt x="5273470" y="1886669"/>
                </a:lnTo>
                <a:lnTo>
                  <a:pt x="30213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9FCF8386-0C8F-442B-9840-781F6BA64C39}"/>
              </a:ext>
            </a:extLst>
          </p:cNvPr>
          <p:cNvSpPr/>
          <p:nvPr/>
        </p:nvSpPr>
        <p:spPr>
          <a:xfrm>
            <a:off x="3386803" y="1"/>
            <a:ext cx="3773336" cy="1886669"/>
          </a:xfrm>
          <a:custGeom>
            <a:avLst/>
            <a:gdLst>
              <a:gd name="connsiteX0" fmla="*/ 0 w 3773336"/>
              <a:gd name="connsiteY0" fmla="*/ 0 h 1886669"/>
              <a:gd name="connsiteX1" fmla="*/ 3773336 w 3773336"/>
              <a:gd name="connsiteY1" fmla="*/ 0 h 1886669"/>
              <a:gd name="connsiteX2" fmla="*/ 1886668 w 3773336"/>
              <a:gd name="connsiteY2" fmla="*/ 1886669 h 188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3336" h="1886669">
                <a:moveTo>
                  <a:pt x="0" y="0"/>
                </a:moveTo>
                <a:lnTo>
                  <a:pt x="3773336" y="0"/>
                </a:lnTo>
                <a:lnTo>
                  <a:pt x="1886668" y="1886669"/>
                </a:lnTo>
                <a:close/>
              </a:path>
            </a:pathLst>
          </a:cu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DCFBAD05-E0B9-4421-B234-0E319C76D8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686" r="5622"/>
          <a:stretch>
            <a:fillRect/>
          </a:stretch>
        </p:blipFill>
        <p:spPr>
          <a:xfrm>
            <a:off x="647474" y="-679383"/>
            <a:ext cx="10838995" cy="4959310"/>
          </a:xfrm>
          <a:custGeom>
            <a:avLst/>
            <a:gdLst>
              <a:gd name="connsiteX0" fmla="*/ 0 w 10838995"/>
              <a:gd name="connsiteY0" fmla="*/ 0 h 4959310"/>
              <a:gd name="connsiteX1" fmla="*/ 10838995 w 10838995"/>
              <a:gd name="connsiteY1" fmla="*/ 0 h 4959310"/>
              <a:gd name="connsiteX2" fmla="*/ 10838995 w 10838995"/>
              <a:gd name="connsiteY2" fmla="*/ 4959310 h 4959310"/>
              <a:gd name="connsiteX3" fmla="*/ 0 w 10838995"/>
              <a:gd name="connsiteY3" fmla="*/ 4959310 h 495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8995" h="4959310">
                <a:moveTo>
                  <a:pt x="0" y="0"/>
                </a:moveTo>
                <a:lnTo>
                  <a:pt x="10838995" y="0"/>
                </a:lnTo>
                <a:lnTo>
                  <a:pt x="10838995" y="4959310"/>
                </a:lnTo>
                <a:lnTo>
                  <a:pt x="0" y="4959310"/>
                </a:lnTo>
                <a:close/>
              </a:path>
            </a:pathLst>
          </a:cu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F3F63797-E9F0-46CA-B97D-2F4C54A7A7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582"/>
          <a:stretch>
            <a:fillRect/>
          </a:stretch>
        </p:blipFill>
        <p:spPr>
          <a:xfrm flipH="1">
            <a:off x="5725882" y="-4577"/>
            <a:ext cx="6479474" cy="6858001"/>
          </a:xfrm>
          <a:custGeom>
            <a:avLst/>
            <a:gdLst>
              <a:gd name="connsiteX0" fmla="*/ 6479473 w 6479473"/>
              <a:gd name="connsiteY0" fmla="*/ 0 h 6858000"/>
              <a:gd name="connsiteX1" fmla="*/ 0 w 6479473"/>
              <a:gd name="connsiteY1" fmla="*/ 0 h 6858000"/>
              <a:gd name="connsiteX2" fmla="*/ 0 w 6479473"/>
              <a:gd name="connsiteY2" fmla="*/ 6858000 h 6858000"/>
              <a:gd name="connsiteX3" fmla="*/ 6479473 w 64794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9473" h="6858000">
                <a:moveTo>
                  <a:pt x="6479473" y="0"/>
                </a:moveTo>
                <a:lnTo>
                  <a:pt x="0" y="0"/>
                </a:lnTo>
                <a:lnTo>
                  <a:pt x="0" y="6858000"/>
                </a:lnTo>
                <a:lnTo>
                  <a:pt x="6479473" y="6858000"/>
                </a:lnTo>
                <a:close/>
              </a:path>
            </a:pathLst>
          </a:cu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C02B4953-DD2E-447B-995F-FF114149BD40}"/>
              </a:ext>
            </a:extLst>
          </p:cNvPr>
          <p:cNvSpPr txBox="1"/>
          <p:nvPr/>
        </p:nvSpPr>
        <p:spPr>
          <a:xfrm>
            <a:off x="383735" y="1027809"/>
            <a:ext cx="2291468" cy="190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5400" b="1">
                <a:solidFill>
                  <a:schemeClr val="bg1"/>
                </a:solidFill>
                <a:ea typeface="+mj-ea"/>
              </a:rPr>
              <a:t>PART 03</a:t>
            </a:r>
            <a:endParaRPr lang="en-US" altLang="zh-CN" sz="5400" b="1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1DD2887-A1AE-4E54-A475-4834B14E037C}"/>
              </a:ext>
            </a:extLst>
          </p:cNvPr>
          <p:cNvSpPr txBox="1"/>
          <p:nvPr/>
        </p:nvSpPr>
        <p:spPr>
          <a:xfrm>
            <a:off x="571500" y="4363019"/>
            <a:ext cx="4506661" cy="6749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3600" b="1" spc="600" dirty="0">
                <a:solidFill>
                  <a:schemeClr val="bg1"/>
                </a:solidFill>
                <a:ea typeface="+mj-ea"/>
              </a:rPr>
              <a:t>类图设计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B963FD7-890D-4360-A0BE-90DA56E39B16}"/>
              </a:ext>
            </a:extLst>
          </p:cNvPr>
          <p:cNvSpPr txBox="1"/>
          <p:nvPr/>
        </p:nvSpPr>
        <p:spPr>
          <a:xfrm>
            <a:off x="571500" y="5079721"/>
            <a:ext cx="4877820" cy="5062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Class diagram design</a:t>
            </a:r>
          </a:p>
        </p:txBody>
      </p:sp>
    </p:spTree>
    <p:extLst>
      <p:ext uri="{BB962C8B-B14F-4D97-AF65-F5344CB8AC3E}">
        <p14:creationId xmlns:p14="http://schemas.microsoft.com/office/powerpoint/2010/main" val="272124598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BFA4D8-954D-A7C4-5FF2-45F1AB4C124B}"/>
              </a:ext>
            </a:extLst>
          </p:cNvPr>
          <p:cNvSpPr txBox="1"/>
          <p:nvPr/>
        </p:nvSpPr>
        <p:spPr>
          <a:xfrm>
            <a:off x="4667723" y="222886"/>
            <a:ext cx="3075214" cy="54553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类图设计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B398328-DD82-A0E4-5E6B-499281A944BB}"/>
              </a:ext>
            </a:extLst>
          </p:cNvPr>
          <p:cNvSpPr txBox="1"/>
          <p:nvPr/>
        </p:nvSpPr>
        <p:spPr>
          <a:xfrm>
            <a:off x="4366138" y="676508"/>
            <a:ext cx="2392471" cy="390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lnSpc>
                <a:spcPct val="114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Class diagram design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DEEB42-3EDD-4EA0-D834-6FE19B5C0756}"/>
              </a:ext>
            </a:extLst>
          </p:cNvPr>
          <p:cNvSpPr txBox="1"/>
          <p:nvPr/>
        </p:nvSpPr>
        <p:spPr>
          <a:xfrm>
            <a:off x="1894125" y="3378665"/>
            <a:ext cx="249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    用例图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D07CC2-0BDB-39A9-1A3C-237BFDEF0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253" y="1520237"/>
            <a:ext cx="6681904" cy="506414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526EE58-C266-2CE7-7D79-8F9C04B8E28D}"/>
              </a:ext>
            </a:extLst>
          </p:cNvPr>
          <p:cNvSpPr/>
          <p:nvPr/>
        </p:nvSpPr>
        <p:spPr>
          <a:xfrm>
            <a:off x="1311212" y="1066615"/>
            <a:ext cx="9569575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登陆注册子系统</a:t>
            </a:r>
          </a:p>
        </p:txBody>
      </p:sp>
    </p:spTree>
    <p:extLst>
      <p:ext uri="{BB962C8B-B14F-4D97-AF65-F5344CB8AC3E}">
        <p14:creationId xmlns:p14="http://schemas.microsoft.com/office/powerpoint/2010/main" val="4080299231"/>
      </p:ext>
    </p:extLst>
  </p:cSld>
  <p:clrMapOvr>
    <a:masterClrMapping/>
  </p:clrMapOvr>
  <p:transition spd="slow" advTm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85C22DA5-DD65-CDE2-A57A-DB04A8CCE781}"/>
              </a:ext>
            </a:extLst>
          </p:cNvPr>
          <p:cNvSpPr txBox="1"/>
          <p:nvPr/>
        </p:nvSpPr>
        <p:spPr>
          <a:xfrm>
            <a:off x="1026840" y="949536"/>
            <a:ext cx="246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B109A0-794A-A4AF-4BC0-98F9C624412D}"/>
              </a:ext>
            </a:extLst>
          </p:cNvPr>
          <p:cNvSpPr/>
          <p:nvPr/>
        </p:nvSpPr>
        <p:spPr>
          <a:xfrm>
            <a:off x="1026840" y="1149591"/>
            <a:ext cx="2853593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洪水敏感性子系统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CC1F59-317C-CE39-94CD-18B683BD33D1}"/>
              </a:ext>
            </a:extLst>
          </p:cNvPr>
          <p:cNvSpPr txBox="1"/>
          <p:nvPr/>
        </p:nvSpPr>
        <p:spPr>
          <a:xfrm>
            <a:off x="4366138" y="676508"/>
            <a:ext cx="2392471" cy="390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lnSpc>
                <a:spcPct val="114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Class diagram design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FA953E-F153-003E-0009-61C6ECA9BD75}"/>
              </a:ext>
            </a:extLst>
          </p:cNvPr>
          <p:cNvSpPr txBox="1"/>
          <p:nvPr/>
        </p:nvSpPr>
        <p:spPr>
          <a:xfrm>
            <a:off x="4667723" y="222886"/>
            <a:ext cx="3075214" cy="54553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800" b="1" dirty="0">
                <a:solidFill>
                  <a:srgbClr val="152E52"/>
                </a:solidFill>
                <a:ea typeface="+mj-ea"/>
              </a:rPr>
              <a:t>类图设计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0953CE-944D-7BC9-ED54-ECC2DB902A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 bwMode="auto">
          <a:xfrm>
            <a:off x="2453636" y="1349646"/>
            <a:ext cx="7449900" cy="53903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832475"/>
      </p:ext>
    </p:extLst>
  </p:cSld>
  <p:clrMapOvr>
    <a:masterClrMapping/>
  </p:clrMapOvr>
  <p:transition spd="slow" advTm="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575</Words>
  <Application>Microsoft Office PowerPoint</Application>
  <PresentationFormat>宽屏</PresentationFormat>
  <Paragraphs>112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村民g 快乐</cp:lastModifiedBy>
  <cp:revision>87</cp:revision>
  <dcterms:created xsi:type="dcterms:W3CDTF">2017-06-22T13:04:11Z</dcterms:created>
  <dcterms:modified xsi:type="dcterms:W3CDTF">2023-12-21T11:57:37Z</dcterms:modified>
</cp:coreProperties>
</file>