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6" r:id="rId3"/>
    <p:sldId id="270" r:id="rId4"/>
    <p:sldId id="267" r:id="rId5"/>
    <p:sldId id="263" r:id="rId6"/>
    <p:sldId id="262" r:id="rId7"/>
    <p:sldId id="264" r:id="rId8"/>
  </p:sldIdLst>
  <p:sldSz cx="12192000" cy="6858000"/>
  <p:notesSz cx="6858000" cy="9144000"/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7487" autoAdjust="0"/>
  </p:normalViewPr>
  <p:slideViewPr>
    <p:cSldViewPr snapToGrid="0">
      <p:cViewPr varScale="1">
        <p:scale>
          <a:sx n="75" d="100"/>
          <a:sy n="75" d="100"/>
        </p:scale>
        <p:origin x="1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0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0F328A-97A5-4B16-AC44-8E58CE7D98BB}" type="datetime1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03/08/2022</a:t>
            </a:fld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D529299-61FF-4B93-ADA6-2FD5975D62F6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608F116-8F7B-4C2A-B442-57E81F997EF0}" type="datetime1">
              <a:rPr lang="vi-VN" smtClean="0"/>
              <a:pPr/>
              <a:t>03/08/2022</a:t>
            </a:fld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noProof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C849E9A-41F7-4779-A581-48A7C374A227}" type="slidenum">
              <a:rPr lang="vi-VN" smtClean="0"/>
              <a:pPr/>
              <a:t>‹#›</a:t>
            </a:fld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vi-VN" smtClean="0"/>
              <a:pPr/>
              <a:t>1</a:t>
            </a:fld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42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Khi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nghiên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thật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dễ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dàng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chuyển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Wikipedia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 Tuy nhiên,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đưa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nhau trong nghiên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 Xem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xét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sau: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Tôi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phỏng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vấn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ai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xem thêm thông tin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khán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giả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tôi không?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viết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blog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tạp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dung liên quan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tôi?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YouTube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không?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vậy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năng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gì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Tôi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thấy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liên quan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5961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Sau khi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thấy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câu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sau: </a:t>
            </a:r>
          </a:p>
          <a:p>
            <a:pPr rtl="0"/>
            <a:endParaRPr lang="vi-VN" i="0" noProof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vi-VN" b="1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vi-VN" b="1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giả</a:t>
            </a:r>
            <a:r>
              <a:rPr lang="vi-VN" b="1" i="0" noProof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giả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ai?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sao tôi nên tin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gì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nói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giả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xem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chuyên gia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không?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biết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endParaRPr lang="vi-VN" i="0" noProof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buFont typeface="Arial" panose="020B0604020202020204" pitchFamily="34" charset="0"/>
              <a:buNone/>
            </a:pPr>
            <a:r>
              <a:rPr lang="vi-VN" b="1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vi-VN" b="1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vi-VN" b="1" i="0" noProof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Mức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cập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nhật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thông tin trong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như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xuất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khi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Thông tin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bị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cũ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không?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endParaRPr lang="vi-VN" b="1" i="0" noProof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buFont typeface="Arial" panose="020B0604020202020204" pitchFamily="34" charset="0"/>
              <a:buNone/>
            </a:pPr>
            <a:r>
              <a:rPr lang="vi-VN" b="1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vi-VN" b="1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vi-VN" b="1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vi-VN" b="1" i="0" noProof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dung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không?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Thông tin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khách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quan không?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chia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sẻ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ưu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khuyết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không?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812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Sau khi tư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vấn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hẹp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Ví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dụ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an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toàn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internet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rất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nhưng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hẹp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liên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hệ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an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toàn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internet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phương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tiện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thông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xã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hội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trẻ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mới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đang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như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vậy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hơn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liên quan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bè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câu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suy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nghĩ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giúp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hẹp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Tôi quan tâm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nghiên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nghiên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tôi quan tâm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xem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thấy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hút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hơn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? Gây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sốc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? Gây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cảm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hứng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0" indent="0" rtl="0">
              <a:buFont typeface="Arial" panose="020B0604020202020204" pitchFamily="34" charset="0"/>
              <a:buNone/>
            </a:pPr>
            <a:endParaRPr lang="vi-VN" noProof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4310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Bây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giờ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, khi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hẹp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sắp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nghiên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theo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mẫu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tổ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chức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phổ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biến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dựa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trên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nghiên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đang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rtl="0"/>
            <a:endParaRPr lang="vi-VN" noProof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Cơ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Tổ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chức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Nguyên nhân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Hậu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rất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thích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thích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nguyên nhân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hậu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endParaRPr lang="vi-VN" noProof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So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sánh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Tương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phản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- trong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nổi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bật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tương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biệt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endParaRPr lang="vi-VN" noProof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thích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rất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thích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chuỗi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nghĩa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đảm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bảo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khán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giả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hiểu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dung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đang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minh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họa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nghĩa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rõ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khái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niệm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sai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lầm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endParaRPr lang="vi-VN" noProof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Phân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cấu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trúc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tổ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chức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phổ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biến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phân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như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kiện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nghiên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cùng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nhau.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Ví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dụ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: trong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vấn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an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toàn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internet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thông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xã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hội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sắp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xếp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nghiên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trong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xem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xét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từng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5341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Sau khi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nghiên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lúc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nhau.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tiên trong quy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thiệu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 Đây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tuyệt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vời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nối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dung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khán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giả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quan tâm.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Nói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sao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nên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lắng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nghe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thông tin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chia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sẻ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trong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nghiên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gì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cũng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đưa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họa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hút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sự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chú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ý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rtl="0"/>
            <a:endParaRPr lang="vi-VN" noProof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Hãy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nhân đôi trang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chiếu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bấm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chuột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trang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chiếu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trên ngăn trang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chiếu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ở bên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trái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rồi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Sao Trang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chiếu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rtl="0"/>
            <a:endParaRPr lang="vi-VN" noProof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theo trong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nêu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rõ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tuyên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bố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Thậm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viên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gọi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đây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 Khi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xuất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thấy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rằng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bố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cục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không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cho tuyên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bố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thay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đổi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bố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cục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bấm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menu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thả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xuống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bên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cạnh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Bố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cục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trong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menu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Trang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chiếu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Hai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dung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So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sánh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Chú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thích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i="1" noProof="0">
                <a:latin typeface="Segoe UI" panose="020B0502040204020203" pitchFamily="34" charset="0"/>
                <a:cs typeface="Segoe UI" panose="020B0502040204020203" pitchFamily="34" charset="0"/>
              </a:rPr>
              <a:t>Lưu ý: </a:t>
            </a:r>
            <a:r>
              <a:rPr lang="vi-VN" i="1" noProof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i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1" noProof="0" err="1">
                <a:latin typeface="Segoe UI" panose="020B0502040204020203" pitchFamily="34" charset="0"/>
                <a:cs typeface="Segoe UI" panose="020B0502040204020203" pitchFamily="34" charset="0"/>
              </a:rPr>
              <a:t>bố</a:t>
            </a:r>
            <a:r>
              <a:rPr lang="vi-VN" i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1" noProof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vi-VN" i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1" noProof="0" err="1"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vi-VN" i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1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i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1" noProof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i="1" noProof="0">
                <a:latin typeface="Segoe UI" panose="020B0502040204020203" pitchFamily="34" charset="0"/>
                <a:cs typeface="Segoe UI" panose="020B0502040204020203" pitchFamily="34" charset="0"/>
              </a:rPr>
              <a:t> thay </a:t>
            </a:r>
            <a:r>
              <a:rPr lang="vi-VN" i="1" noProof="0" err="1">
                <a:latin typeface="Segoe UI" panose="020B0502040204020203" pitchFamily="34" charset="0"/>
                <a:cs typeface="Segoe UI" panose="020B0502040204020203" pitchFamily="34" charset="0"/>
              </a:rPr>
              <a:t>đổi</a:t>
            </a:r>
            <a:r>
              <a:rPr lang="vi-VN" i="1" noProof="0">
                <a:latin typeface="Segoe UI" panose="020B0502040204020203" pitchFamily="34" charset="0"/>
                <a:cs typeface="Segoe UI" panose="020B0502040204020203" pitchFamily="34" charset="0"/>
              </a:rPr>
              <a:t> giao </a:t>
            </a:r>
            <a:r>
              <a:rPr lang="vi-VN" i="1" noProof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vi-VN" i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1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i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1" noProof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i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1" noProof="0" err="1">
                <a:latin typeface="Segoe UI" panose="020B0502040204020203" pitchFamily="34" charset="0"/>
                <a:cs typeface="Segoe UI" panose="020B0502040204020203" pitchFamily="34" charset="0"/>
              </a:rPr>
              <a:t>biểu</a:t>
            </a:r>
            <a:r>
              <a:rPr lang="vi-VN" i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1" noProof="0" err="1"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r>
              <a:rPr lang="vi-VN" i="1" noProof="0">
                <a:latin typeface="Segoe UI" panose="020B0502040204020203" pitchFamily="34" charset="0"/>
                <a:cs typeface="Segoe UI" panose="020B0502040204020203" pitchFamily="34" charset="0"/>
              </a:rPr>
              <a:t> trên trang </a:t>
            </a:r>
            <a:r>
              <a:rPr lang="vi-VN" i="1" noProof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i="1" noProof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rtl="0"/>
            <a:endParaRPr lang="vi-VN" i="1" noProof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cũng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nêu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kiện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Giờ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thì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hoàn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thành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nghiên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chia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sẻ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sự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kiện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thú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vị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xem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kiện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không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hẳn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nhàm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chán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kiện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theo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đi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tới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Tab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Chèn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. Trong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tab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Chèn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Chèn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máy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vi-VN" b="1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trực</a:t>
            </a:r>
            <a:r>
              <a:rPr lang="vi-VN" b="1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tuyến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Thêm </a:t>
            </a:r>
            <a:r>
              <a:rPr lang="vi-VN" b="1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biểu</a:t>
            </a:r>
            <a:r>
              <a:rPr lang="vi-VN" b="1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 b="1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SmartArt</a:t>
            </a:r>
            <a:endParaRPr lang="vi-VN" b="1" i="0" noProof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Chèn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biểu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giúp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kiện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trở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nên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sống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. Lưu ý: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thay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đổi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màu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biểu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biểu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tượng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rồi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bấm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tab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vi-VN" b="1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vi-VN" b="1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rồi</a:t>
            </a:r>
            <a:r>
              <a:rPr lang="vi-VN" b="1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bấm</a:t>
            </a:r>
            <a:r>
              <a:rPr lang="vi-VN" b="1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vi-VN" b="1" i="0" noProof="0">
                <a:latin typeface="Segoe UI" panose="020B0502040204020203" pitchFamily="34" charset="0"/>
                <a:cs typeface="Segoe UI" panose="020B0502040204020203" pitchFamily="34" charset="0"/>
              </a:rPr>
              <a:t> Tô </a:t>
            </a:r>
            <a:r>
              <a:rPr lang="vi-VN" b="1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 b="1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họa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màu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danh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Màu</a:t>
            </a:r>
            <a:r>
              <a:rPr lang="vi-VN" b="1" i="0" noProof="0">
                <a:latin typeface="Segoe UI" panose="020B0502040204020203" pitchFamily="34" charset="0"/>
                <a:cs typeface="Segoe UI" panose="020B0502040204020203" pitchFamily="34" charset="0"/>
              </a:rPr>
              <a:t> Tô </a:t>
            </a:r>
            <a:r>
              <a:rPr lang="vi-VN" b="1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vi-VN" b="1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thêm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tùy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i="0" noProof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vi-VN" i="0" noProof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rtl="0"/>
            <a:endParaRPr lang="vi-VN" noProof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Vì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nghiên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công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sức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chăm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kiếm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nên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đảm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bảo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rằng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tuyên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bố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kiện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nghiên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cứu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Hãy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đảm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bảo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rằng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ghi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nhận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giả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đã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giúp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chia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sẻ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ý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tưởng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trong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liên quan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thêm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dưới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dạng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hỗ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trợ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thêm.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Hãy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ghi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nhớ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gian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cho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biểu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5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phút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không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nền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quá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30 giây. </a:t>
            </a:r>
          </a:p>
          <a:p>
            <a:pPr rtl="0"/>
            <a:endParaRPr lang="vi-VN" noProof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vi-VN" b="1" i="1" noProof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b="1" i="1" noProof="0">
                <a:latin typeface="Segoe UI" panose="020B0502040204020203" pitchFamily="34" charset="0"/>
                <a:cs typeface="Segoe UI" panose="020B0502040204020203" pitchFamily="34" charset="0"/>
              </a:rPr>
              <a:t> câu </a:t>
            </a:r>
            <a:r>
              <a:rPr lang="vi-VN" b="1" i="1" noProof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vi-VN" b="1" i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i="1" noProof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vi-VN" b="1" i="1" noProof="0">
                <a:latin typeface="Segoe UI" panose="020B0502040204020203" pitchFamily="34" charset="0"/>
                <a:cs typeface="Segoe UI" panose="020B0502040204020203" pitchFamily="34" charset="0"/>
              </a:rPr>
              <a:t> xem </a:t>
            </a:r>
            <a:r>
              <a:rPr lang="vi-VN" b="1" i="1" noProof="0" err="1">
                <a:latin typeface="Segoe UI" panose="020B0502040204020203" pitchFamily="34" charset="0"/>
                <a:cs typeface="Segoe UI" panose="020B0502040204020203" pitchFamily="34" charset="0"/>
              </a:rPr>
              <a:t>xét</a:t>
            </a:r>
            <a:r>
              <a:rPr lang="vi-VN" b="1" i="1" noProof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228600" indent="-228600" rtl="0">
              <a:buAutoNum type="arabicPeriod"/>
            </a:pP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nêu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giả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như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228600" indent="-228600" rtl="0">
              <a:buAutoNum type="arabicPeriod"/>
            </a:pP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trích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trên trang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chiếu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không?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noProof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hút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khán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giả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như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thế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nào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cảm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giác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như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trong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ý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tưởng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cân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nhắc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cuộc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thăm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dò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ý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kiến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nhanh như giơ tay, bao nhiêu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người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trong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nghĩ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phục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giảm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xấu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độc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xuất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yêu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giữ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ngón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tay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định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xem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ý hay không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đồng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ý.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Cuối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cùng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chia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sẻ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câu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chuyện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khán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giả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liên quan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khiến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cười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rtl="0"/>
            <a:endParaRPr lang="vi-VN" noProof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Sau khi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vỗ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tay,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khán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giả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vài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câu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Hãy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bị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trả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lời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lập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danh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sách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câu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hỏi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nghĩ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ra.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cũng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chia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sẻ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bằng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cung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liên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họ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biết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thêm thông tin.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5805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trang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chiếu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trang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chiếu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mở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đóng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trang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chiếu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thúc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hãy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nhớ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xem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sáng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thêm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họa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nhau trên trang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chiếu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 Trang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chiếu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4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họa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nhau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khi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xem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chiếu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bấm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hiển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thị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họa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theo. Tương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, khi xem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trong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dung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xuất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khi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cập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chủ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đề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rtl="0"/>
            <a:endParaRPr lang="vi-VN" noProof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/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Thêm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cho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họa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228600" indent="-228600" rtl="0">
              <a:buAutoNum type="arabicPeriod"/>
            </a:pP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họa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28600" indent="-228600" rtl="0">
              <a:buAutoNum type="arabicPeriod"/>
            </a:pP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Bấm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tab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28600" indent="-228600" rtl="0">
              <a:buAutoNum type="arabicPeriod"/>
            </a:pP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trong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tùy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cho trang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chiếu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này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"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".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Menu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thả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xuống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trong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phần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mang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lại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28600" indent="-228600" rtl="0">
              <a:buAutoNum type="arabicPeriod"/>
            </a:pP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Nếu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họa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thấy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xuất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bên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cạnh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đồ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họa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ghi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chú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thứ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noProof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noProof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28600" indent="-228600" rtl="0">
              <a:buAutoNum type="arabicPeriod"/>
            </a:pPr>
            <a:endParaRPr lang="vi-VN" b="1" noProof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rtl="0">
              <a:buNone/>
            </a:pP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Lưu ý: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sẽ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cẩn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thận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Bạn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không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muốn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khiến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khán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giả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mình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bị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trung khi nghe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b="1" noProof="0" err="1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vi-VN" b="1" noProof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420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/>
              <a:t>Bấm để chỉnh sửa kiểu phụ đề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1323FB-0FE1-4A29-898F-5CE9E2D50B64}" type="datetime1">
              <a:rPr lang="vi-VN" noProof="0" smtClean="0"/>
              <a:t>03/08/2022</a:t>
            </a:fld>
            <a:endParaRPr lang="vi-VN" noProof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ỗ dành sẵn cho Văn bản Dọc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DE1FAE-8FBB-46D3-9F10-9612E644B37E}" type="datetime1">
              <a:rPr lang="vi-VN" noProof="0" smtClean="0"/>
              <a:t>03/08/2022</a:t>
            </a:fld>
            <a:endParaRPr lang="vi-VN" noProof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ỗ dành sẵn cho Văn bản Dọc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EBDF54-1A89-4124-A72C-333BB04D7F5B}" type="datetime1">
              <a:rPr lang="vi-VN" noProof="0" smtClean="0"/>
              <a:t>03/08/2022</a:t>
            </a:fld>
            <a:endParaRPr lang="vi-VN" noProof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EE7645-2E0B-483F-9E5C-485EF8CB5660}" type="datetime1">
              <a:rPr lang="vi-VN" noProof="0" smtClean="0"/>
              <a:t>03/08/2022</a:t>
            </a:fld>
            <a:endParaRPr lang="vi-VN" noProof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êu đề của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36982E-B14F-41D3-BB8B-9104218E449D}" type="datetime1">
              <a:rPr lang="vi-VN" noProof="0" smtClean="0"/>
              <a:t>03/08/2022</a:t>
            </a:fld>
            <a:endParaRPr lang="vi-VN" noProof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C2CAD-01C6-4F04-8E96-786FC7D7A9A4}" type="datetime1">
              <a:rPr lang="vi-VN" noProof="0" smtClean="0"/>
              <a:t>03/08/2022</a:t>
            </a:fld>
            <a:endParaRPr lang="vi-VN" noProof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A6CC9-DF10-42D0-B55E-63FCF72C8F77}" type="datetime1">
              <a:rPr lang="vi-VN" noProof="0" smtClean="0"/>
              <a:t>03/08/2022</a:t>
            </a:fld>
            <a:endParaRPr lang="vi-VN" noProof="0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821A16-A3A3-4B3F-A2D3-5073439EF6E4}" type="datetime1">
              <a:rPr lang="vi-VN" noProof="0" smtClean="0"/>
              <a:t>03/08/2022</a:t>
            </a:fld>
            <a:endParaRPr lang="vi-VN" noProof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94A255-6168-46AF-B463-0F545EC82FF7}" type="datetime1">
              <a:rPr lang="vi-VN" noProof="0" smtClean="0"/>
              <a:t>03/08/2022</a:t>
            </a:fld>
            <a:endParaRPr lang="vi-VN" noProof="0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E29DB1-7129-40E4-90E3-F3F24F9DF65A}" type="datetime1">
              <a:rPr lang="vi-VN" noProof="0" smtClean="0"/>
              <a:t>03/08/2022</a:t>
            </a:fld>
            <a:endParaRPr lang="vi-VN" noProof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vi-VN" noProof="0"/>
              <a:t>Bấm vào biểu tượng để thêm ảnh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6B7B2C-AB1D-4BF8-9C5E-21BB20E8FF24}" type="datetime1">
              <a:rPr lang="vi-VN" noProof="0" smtClean="0"/>
              <a:t>03/08/2022</a:t>
            </a:fld>
            <a:endParaRPr lang="vi-VN" noProof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vi-VN" noProof="0" dirty="0" err="1"/>
              <a:t>Chỉnh</a:t>
            </a:r>
            <a:r>
              <a:rPr lang="vi-VN" noProof="0" dirty="0"/>
              <a:t> sửa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cái</a:t>
            </a:r>
            <a:endParaRPr lang="vi-VN" noProof="0" dirty="0"/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5ECDB-427F-4ED6-AEEF-3C7C48AB2473}" type="datetime1">
              <a:rPr lang="vi-VN" noProof="0" smtClean="0"/>
              <a:pPr/>
              <a:t>03/08/2022</a:t>
            </a:fld>
            <a:endParaRPr lang="vi-VN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vi-VN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AF1B4E-90EC-4A51-B6E5-B702C054ECB0}" type="slidenum">
              <a:rPr lang="vi-VN" noProof="0" smtClean="0"/>
              <a:pPr/>
              <a:t>‹#›</a:t>
            </a:fld>
            <a:endParaRPr lang="vi-VN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2.svg"/><Relationship Id="rId4" Type="http://schemas.openxmlformats.org/officeDocument/2006/relationships/image" Target="../media/image8.sv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4" y="4400602"/>
            <a:ext cx="7331441" cy="2129509"/>
          </a:xfrm>
        </p:spPr>
        <p:txBody>
          <a:bodyPr rtlCol="0" anchor="t">
            <a:noAutofit/>
          </a:bodyPr>
          <a:lstStyle/>
          <a:p>
            <a:pPr algn="l" rtl="0"/>
            <a:r>
              <a:rPr lang="en-US" sz="5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 CỨU HỖ TRỢ CHUẨN ĐOÁN BỆNH LAO DỰA VÀO HỌC MÁY</a:t>
            </a:r>
            <a:endParaRPr lang="vi-VN" sz="5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4" y="3729593"/>
            <a:ext cx="5609219" cy="576738"/>
          </a:xfrm>
        </p:spPr>
        <p:txBody>
          <a:bodyPr rtlCol="0" anchor="b">
            <a:normAutofit/>
          </a:bodyPr>
          <a:lstStyle/>
          <a:p>
            <a:pPr algn="l" rtl="0"/>
            <a:r>
              <a:rPr lang="en-US" sz="20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endParaRPr lang="vi-VN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Hình tự do: Hình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Hình tự do: Hình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Hình tự do: Hình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Hình tự do: Hình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Đồ hoạ 8" descr="Mở Sách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Hình bầu dục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Hình bầu dục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Đồ họa 4" descr="Trò chuyện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Đồ họa 6" descr="Bảng đen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Hình tự do: Hình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Hình tự do: Hình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Đồ họa 10" descr="Sách trên Kệ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0D9B4E-C292-45AA-8116-56270304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4257886" cy="1469965"/>
          </a:xfrm>
        </p:spPr>
        <p:txBody>
          <a:bodyPr rtlCol="0" anchor="ctr">
            <a:normAutofit/>
          </a:bodyPr>
          <a:lstStyle/>
          <a:p>
            <a:pPr rtl="0"/>
            <a:r>
              <a:rPr lang="en-US">
                <a:latin typeface="+mn-lt"/>
                <a:cs typeface="Segoe UI" panose="020B0502040204020203" pitchFamily="34" charset="0"/>
              </a:rPr>
              <a:t>ĐẶT VẤN ĐỀ</a:t>
            </a:r>
            <a:endParaRPr lang="vi-VN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5" name="Đồ họa 4" descr="Mở Sách">
            <a:extLst>
              <a:ext uri="{FF2B5EF4-FFF2-40B4-BE49-F238E27FC236}">
                <a16:creationId xmlns:a16="http://schemas.microsoft.com/office/drawing/2014/main" id="{DEFE964D-9F1C-4F69-ADD3-0E1AB324E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1072FAC-EEE9-4F26-A784-BC07EACCB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3660985" cy="16887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vi-VN" sz="2000">
                <a:latin typeface="Segoe UI" panose="020B0502040204020203" pitchFamily="34" charset="0"/>
                <a:cs typeface="Segoe UI" panose="020B0502040204020203" pitchFamily="34" charset="0"/>
              </a:rPr>
              <a:t>Tham khảo phần ghi chú bên dưới để biết hướng dẫn về chủ đề này.</a:t>
            </a:r>
          </a:p>
        </p:txBody>
      </p:sp>
      <p:pic>
        <p:nvPicPr>
          <p:cNvPr id="9" name="Đồ họa 8">
            <a:extLst>
              <a:ext uri="{FF2B5EF4-FFF2-40B4-BE49-F238E27FC236}">
                <a16:creationId xmlns:a16="http://schemas.microsoft.com/office/drawing/2014/main" id="{35127EDA-5861-47AB-8729-620CFC7D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DE5079-B185-4DE0-AF2C-AE4B7709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019886" cy="1469965"/>
          </a:xfrm>
        </p:spPr>
        <p:txBody>
          <a:bodyPr rtlCol="0" anchor="ctr">
            <a:normAutofit/>
          </a:bodyPr>
          <a:lstStyle/>
          <a:p>
            <a:pPr rtl="0"/>
            <a:r>
              <a:rPr lang="vi-VN">
                <a:latin typeface="Arial" panose="020B0604020202020204" pitchFamily="34" charset="0"/>
                <a:cs typeface="Segoe UI" panose="020B0502040204020203" pitchFamily="34" charset="0"/>
              </a:rPr>
              <a:t>Đánh giá các Nguồn của bạn</a:t>
            </a:r>
          </a:p>
        </p:txBody>
      </p:sp>
      <p:pic>
        <p:nvPicPr>
          <p:cNvPr id="4" name="Chỗ dành sẵn cho Nội dung 4" descr="Thang đo Công lý">
            <a:extLst>
              <a:ext uri="{FF2B5EF4-FFF2-40B4-BE49-F238E27FC236}">
                <a16:creationId xmlns:a16="http://schemas.microsoft.com/office/drawing/2014/main" id="{53025FED-9BCD-4BE9-B74C-707E5FD74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9B4E0E8-07C8-4A23-99E2-20D6DFD6F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4600785" cy="16887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vi-VN" sz="2000">
                <a:latin typeface="Segoe UI" panose="020B0502040204020203" pitchFamily="34" charset="0"/>
                <a:cs typeface="Segoe UI" panose="020B0502040204020203" pitchFamily="34" charset="0"/>
              </a:rPr>
              <a:t>Tham khảo mục ghi chú bên dưới để biết hướng dẫn về chủ đề này.</a:t>
            </a:r>
          </a:p>
        </p:txBody>
      </p:sp>
      <p:pic>
        <p:nvPicPr>
          <p:cNvPr id="8" name="Chỗ dành sẵn cho Nội dung 4">
            <a:extLst>
              <a:ext uri="{FF2B5EF4-FFF2-40B4-BE49-F238E27FC236}">
                <a16:creationId xmlns:a16="http://schemas.microsoft.com/office/drawing/2014/main" id="{17062073-5027-4AA3-AB16-4D2C8C505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3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34CEF4-01D3-4AF7-9E84-F43030AC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4384217" cy="1469965"/>
          </a:xfrm>
        </p:spPr>
        <p:txBody>
          <a:bodyPr rtlCol="0" anchor="ctr">
            <a:normAutofit/>
          </a:bodyPr>
          <a:lstStyle/>
          <a:p>
            <a:pPr rtl="0"/>
            <a:r>
              <a:rPr lang="vi-VN">
                <a:latin typeface="Arial" panose="020B0604020202020204" pitchFamily="34" charset="0"/>
                <a:cs typeface="Segoe UI" panose="020B0502040204020203" pitchFamily="34" charset="0"/>
              </a:rPr>
              <a:t>Thu hẹp Chủ đề của bạn</a:t>
            </a:r>
          </a:p>
        </p:txBody>
      </p:sp>
      <p:pic>
        <p:nvPicPr>
          <p:cNvPr id="4" name="Đồ họa 3" descr="Sách trên Kệ">
            <a:extLst>
              <a:ext uri="{FF2B5EF4-FFF2-40B4-BE49-F238E27FC236}">
                <a16:creationId xmlns:a16="http://schemas.microsoft.com/office/drawing/2014/main" id="{3DE94ADA-0031-43D4-A79A-B89B95993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1EFD88C-EC41-4850-9D1D-676D6AEE0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4524585" cy="16887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vi-VN" sz="2000">
                <a:latin typeface="Segoe UI" panose="020B0502040204020203" pitchFamily="34" charset="0"/>
                <a:cs typeface="Segoe UI" panose="020B0502040204020203" pitchFamily="34" charset="0"/>
              </a:rPr>
              <a:t>Tham khảo phần Ghi chú bên dưới để biết hướng dẫn về chủ đề này.</a:t>
            </a:r>
          </a:p>
        </p:txBody>
      </p:sp>
      <p:pic>
        <p:nvPicPr>
          <p:cNvPr id="8" name="Đồ họa 7">
            <a:extLst>
              <a:ext uri="{FF2B5EF4-FFF2-40B4-BE49-F238E27FC236}">
                <a16:creationId xmlns:a16="http://schemas.microsoft.com/office/drawing/2014/main" id="{984A409A-26BF-476C-858A-CFA0EBFAB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648CF1-C72A-4313-8FC7-BF6DD464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533" y="2507675"/>
            <a:ext cx="4819467" cy="1469965"/>
          </a:xfrm>
        </p:spPr>
        <p:txBody>
          <a:bodyPr rtlCol="0" anchor="ctr">
            <a:normAutofit/>
          </a:bodyPr>
          <a:lstStyle/>
          <a:p>
            <a:pPr rtl="0"/>
            <a:r>
              <a:rPr lang="vi-VN">
                <a:latin typeface="Arial" panose="020B0604020202020204" pitchFamily="34" charset="0"/>
                <a:cs typeface="Segoe UI" panose="020B0502040204020203" pitchFamily="34" charset="0"/>
              </a:rPr>
              <a:t>Sắp xếp Nghiên cứu của bạn</a:t>
            </a:r>
          </a:p>
        </p:txBody>
      </p:sp>
      <p:pic>
        <p:nvPicPr>
          <p:cNvPr id="4" name="Đồ họa 3" descr="Bảng Đen">
            <a:extLst>
              <a:ext uri="{FF2B5EF4-FFF2-40B4-BE49-F238E27FC236}">
                <a16:creationId xmlns:a16="http://schemas.microsoft.com/office/drawing/2014/main" id="{A4298283-DDB8-4365-95A1-90935E16B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C856D755-2374-40B4-B692-603C5E92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38" y="3884245"/>
            <a:ext cx="4923693" cy="22927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vi-VN" sz="1800">
                <a:latin typeface="Segoe UI" panose="020B0502040204020203" pitchFamily="34" charset="0"/>
                <a:cs typeface="Segoe UI" panose="020B0502040204020203" pitchFamily="34" charset="0"/>
              </a:rPr>
              <a:t>Tham khảo mục ghi chú bên dưới để biết hướng dẫn về chủ đề này.</a:t>
            </a:r>
          </a:p>
          <a:p>
            <a:pPr rtl="0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Đồ họa 7">
            <a:extLst>
              <a:ext uri="{FF2B5EF4-FFF2-40B4-BE49-F238E27FC236}">
                <a16:creationId xmlns:a16="http://schemas.microsoft.com/office/drawing/2014/main" id="{B6C7BDF7-D7AC-4209-A6A9-11B953F8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8F6D58-1A39-41ED-99F7-0CE9F03B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rtlCol="0" anchor="ctr">
            <a:normAutofit/>
          </a:bodyPr>
          <a:lstStyle/>
          <a:p>
            <a:pPr rtl="0"/>
            <a:r>
              <a:rPr lang="vi-VN">
                <a:latin typeface="Arial" panose="020B0604020202020204" pitchFamily="34" charset="0"/>
                <a:cs typeface="Segoe UI" panose="020B0502040204020203" pitchFamily="34" charset="0"/>
              </a:rPr>
              <a:t>Trình bày Nghiên cứu của bạn</a:t>
            </a:r>
          </a:p>
        </p:txBody>
      </p:sp>
      <p:pic>
        <p:nvPicPr>
          <p:cNvPr id="4" name="Đồ họa 3" descr="Trò chuyện">
            <a:extLst>
              <a:ext uri="{FF2B5EF4-FFF2-40B4-BE49-F238E27FC236}">
                <a16:creationId xmlns:a16="http://schemas.microsoft.com/office/drawing/2014/main" id="{AEE98CC8-0F49-4433-9FD0-35E20C04B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BF933A4-33C5-4102-BBB0-9B15EFF2F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15" y="4352917"/>
            <a:ext cx="4613485" cy="16887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vi-VN" sz="2000">
                <a:latin typeface="Segoe UI" panose="020B0502040204020203" pitchFamily="34" charset="0"/>
                <a:cs typeface="Segoe UI" panose="020B0502040204020203" pitchFamily="34" charset="0"/>
              </a:rPr>
              <a:t>Tham khảo phần Ghi chú bên dưới để biết hướng dẫn về chủ đề này.</a:t>
            </a:r>
          </a:p>
          <a:p>
            <a:pPr rtl="0"/>
            <a:endParaRPr lang="vi-VN" sz="2000">
              <a:latin typeface="Arial" panose="020B0604020202020204" pitchFamily="34" charset="0"/>
            </a:endParaRPr>
          </a:p>
        </p:txBody>
      </p:sp>
      <p:pic>
        <p:nvPicPr>
          <p:cNvPr id="8" name="Đồ họa 7">
            <a:extLst>
              <a:ext uri="{FF2B5EF4-FFF2-40B4-BE49-F238E27FC236}">
                <a16:creationId xmlns:a16="http://schemas.microsoft.com/office/drawing/2014/main" id="{590430A8-7125-464C-98BA-3409573D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0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Đồ họa 10" descr="Sách trên Kệ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041" y="982364"/>
            <a:ext cx="2659472" cy="2659472"/>
          </a:xfrm>
          <a:prstGeom prst="rect">
            <a:avLst/>
          </a:prstGeom>
        </p:spPr>
      </p:pic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Đồ họa 4" descr="Trò chuyện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0143" y="983211"/>
            <a:ext cx="2646677" cy="2646677"/>
          </a:xfrm>
          <a:prstGeom prst="rect">
            <a:avLst/>
          </a:prstGeom>
        </p:spPr>
      </p:pic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Đồ họa 6" descr="Bảng đen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6859" y="982364"/>
            <a:ext cx="2648371" cy="2648371"/>
          </a:xfrm>
          <a:prstGeom prst="rect">
            <a:avLst/>
          </a:prstGeom>
        </p:spPr>
      </p:pic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Đồ hoạ 8" descr="Mở Sách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25269" y="1004677"/>
            <a:ext cx="2648372" cy="2648372"/>
          </a:xfrm>
          <a:prstGeom prst="rect">
            <a:avLst/>
          </a:prstGeom>
        </p:spPr>
      </p:pic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 rtlCol="0">
            <a:normAutofit/>
          </a:bodyPr>
          <a:lstStyle/>
          <a:p>
            <a:pPr rtl="0"/>
            <a:r>
              <a:rPr lang="vi-VN" sz="5400">
                <a:solidFill>
                  <a:srgbClr val="FFFFFF"/>
                </a:solidFill>
                <a:latin typeface="Arial" panose="020B0604020202020204" pitchFamily="34" charset="0"/>
                <a:cs typeface="Segoe UI" panose="020B0502040204020203" pitchFamily="34" charset="0"/>
              </a:rPr>
              <a:t>Kết thúc Bản trình bày Nghiên cứu</a:t>
            </a:r>
          </a:p>
        </p:txBody>
      </p:sp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0900" y="5738691"/>
            <a:ext cx="105029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 rtlCol="0">
            <a:normAutofit/>
          </a:bodyPr>
          <a:lstStyle/>
          <a:p>
            <a:pPr rtl="0"/>
            <a:endParaRPr lang="vi-VN" sz="2000">
              <a:solidFill>
                <a:srgbClr val="E7E6E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96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8500_TF44781794_Win32" id="{526EBEC8-7B2A-4D9E-858D-B94BCD836360}" vid="{1F1441FC-8963-4F9E-B89F-23FA19E50B6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Bản trình bày Nghiên cứu</Template>
  <TotalTime>645</TotalTime>
  <Words>1775</Words>
  <Application>Microsoft Office PowerPoint</Application>
  <PresentationFormat>Màn hình rộng</PresentationFormat>
  <Paragraphs>83</Paragraphs>
  <Slides>7</Slides>
  <Notes>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Tahoma</vt:lpstr>
      <vt:lpstr>Chủ đề Office</vt:lpstr>
      <vt:lpstr>NGHIÊN CỨU HỖ TRỢ CHUẨN ĐOÁN BỆNH LAO DỰA VÀO HỌC MÁY</vt:lpstr>
      <vt:lpstr>ĐẶT VẤN ĐỀ</vt:lpstr>
      <vt:lpstr>Đánh giá các Nguồn của bạn</vt:lpstr>
      <vt:lpstr>Thu hẹp Chủ đề của bạn</vt:lpstr>
      <vt:lpstr>Sắp xếp Nghiên cứu của bạn</vt:lpstr>
      <vt:lpstr>Trình bày Nghiên cứu của bạn</vt:lpstr>
      <vt:lpstr>Kết thúc Bản trình bày Nghiên cứu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NGHIÊN CỨU HỖ TRỢ CHUẨN ĐOÁN BỆNH LAO DỰA VÀO HỌC MÁY</dc:title>
  <dc:creator>Khánh Nguyễn Hữu</dc:creator>
  <cp:lastModifiedBy>Khánh Nguyễn Hữu</cp:lastModifiedBy>
  <cp:revision>1</cp:revision>
  <dcterms:created xsi:type="dcterms:W3CDTF">2022-08-03T03:33:16Z</dcterms:created>
  <dcterms:modified xsi:type="dcterms:W3CDTF">2022-08-03T14:19:16Z</dcterms:modified>
</cp:coreProperties>
</file>