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6010C-5B80-4311-99F5-1ED4D4E8B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1A592-DF1A-4BF0-970A-A005017B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1E93B-5313-4886-962B-9134B3B1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6F8FD-8588-4AF2-A88F-F8443CE7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920A6-B670-46DE-95CA-49F8DCED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6B365-A655-4995-B46D-A1709A8F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198E4-1614-458A-A018-23F8EBD4A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49812-9E4F-40DA-B6E4-88502532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6577C-85D1-4A7D-98CB-35C90B7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609E2-62C0-4A88-BC06-798751C9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0DE976-C4F8-458D-8FB2-D0427E58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BDA3C-99F7-4F4A-99FD-C2D2081E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344F9-1A5D-4DA7-B045-0D749AF1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8C1E3-5738-4E1E-8408-3703E2A3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C252B-0154-4297-AEEF-BC236923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73DF3-9982-4385-B923-42F0565C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417A6-3115-4F69-9C94-88FE4608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CC07D-EAF0-4309-952F-0E3918CF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D675D-7D9E-4E9D-AF1E-7F3EE190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4E66A-E60D-4D7B-8961-EECF73D0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75CF2-DB17-42BA-8A5D-55D8A3EB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6FEDD-92BC-46A0-8357-66BEBD62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14A26-38E8-47C6-9255-FCBB332E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E5855-00D5-4B79-BCCE-6D82863A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5A3E7-524D-439B-83E4-7A63807B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9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E0546-612C-469E-8E10-44114427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4AE26-BC94-413E-9D29-3836C360E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CCFBA-16B9-4E3F-8BA7-19C4715E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9E09E-9CA3-4E4B-BD27-86DDB329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6581C-5621-49FA-908C-7E57FD32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A94A4-4C2E-4F69-9B06-1F95100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F52E4-0800-4915-A9E4-23AFE2A1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6D1C0-D0B0-48D1-92F7-B1D6152D1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D19B1C-28FA-4C72-A475-7B010CB4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34EA38-F1E1-4C00-A143-E6DA6BF31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A1818-953A-416B-8465-700231B8A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633B5-C413-4C85-8FBE-3DE8E0C9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0A3B1A-9617-4F09-8093-9F62C675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3679C1-419A-4DEF-A829-6AE3AFE8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0A1B-41CE-4AF2-87F2-04C011FE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5FD4D1-0535-46E2-9BF3-5B1A1E56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A3E1B-7329-4EFB-B2BD-AC790399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77032-8200-423C-B5A4-8958F44D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017C1-71FA-41A9-85D2-3AAAE09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F9EB3A-FDC1-4478-92B8-4CD244F1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E1E76-D8CF-4699-8156-DDCF91F2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2B056-CAD5-440A-8682-8D6D4A82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5EFA9-F3E5-4345-9AC0-95DA69B4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44DC9-762D-4BAC-9B18-A78F1349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A396C-5325-41CF-8777-A710C52D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D2796-E820-48DC-A16F-BD7DF93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B14A01-9FF0-43BC-8FDB-FD86155E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6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BAFA4-4FA1-4D1A-81B6-916CCB02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4B0F10-B5DB-4999-A24E-C79A75780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0326D-F359-468B-B51C-7867D22A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FC514-1C69-41E3-95E9-AFAADC91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E1765-5B9D-440E-AC8B-221D14BD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E80D7-F032-4141-9FA0-689C206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3102F9-D514-43B6-B6CF-8A8904D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54D7B-EF60-43EA-82B4-8F1F2083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B1EE9-9489-4343-807E-5A9C301BD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4E82-C9AC-4978-8043-B34B25480BCB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87F1B-95F3-43C7-B245-90CCECC35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AA92F-AA13-45E0-A467-147175CF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DB1A-E0D6-45E7-BBB9-4DE8C6F8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9899-AAF7-4996-8D8A-133AE9665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haha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C05FB6-7C2A-4144-909C-414A93DBD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00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haha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haha</dc:title>
  <dc:creator>吴震</dc:creator>
  <cp:lastModifiedBy>吴震</cp:lastModifiedBy>
  <cp:revision>1</cp:revision>
  <dcterms:created xsi:type="dcterms:W3CDTF">2018-10-01T11:25:17Z</dcterms:created>
  <dcterms:modified xsi:type="dcterms:W3CDTF">2018-10-01T11:25:25Z</dcterms:modified>
</cp:coreProperties>
</file>