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0CC99-ED61-EC49-90CA-B7CE3FEA8A48}" v="72" dt="2024-11-21T10:27:1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0"/>
    <p:restoredTop sz="94717"/>
  </p:normalViewPr>
  <p:slideViewPr>
    <p:cSldViewPr snapToGrid="0">
      <p:cViewPr varScale="1">
        <p:scale>
          <a:sx n="107" d="100"/>
          <a:sy n="107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il, T.H. van der (Timo)" userId="ad56fcf4-84ec-48f9-9e8f-ceaaaf93e73b" providerId="ADAL" clId="{F1C0CC99-ED61-EC49-90CA-B7CE3FEA8A48}"/>
    <pc:docChg chg="undo custSel addSld modSld">
      <pc:chgData name="Kuil, T.H. van der (Timo)" userId="ad56fcf4-84ec-48f9-9e8f-ceaaaf93e73b" providerId="ADAL" clId="{F1C0CC99-ED61-EC49-90CA-B7CE3FEA8A48}" dt="2024-11-21T10:27:19.706" v="140" actId="20577"/>
      <pc:docMkLst>
        <pc:docMk/>
      </pc:docMkLst>
      <pc:sldChg chg="modSp mod">
        <pc:chgData name="Kuil, T.H. van der (Timo)" userId="ad56fcf4-84ec-48f9-9e8f-ceaaaf93e73b" providerId="ADAL" clId="{F1C0CC99-ED61-EC49-90CA-B7CE3FEA8A48}" dt="2024-11-21T10:27:19.706" v="140" actId="20577"/>
        <pc:sldMkLst>
          <pc:docMk/>
          <pc:sldMk cId="1201114125" sldId="259"/>
        </pc:sldMkLst>
        <pc:spChg chg="mod">
          <ac:chgData name="Kuil, T.H. van der (Timo)" userId="ad56fcf4-84ec-48f9-9e8f-ceaaaf93e73b" providerId="ADAL" clId="{F1C0CC99-ED61-EC49-90CA-B7CE3FEA8A48}" dt="2024-11-21T10:27:19.706" v="140" actId="20577"/>
          <ac:spMkLst>
            <pc:docMk/>
            <pc:sldMk cId="1201114125" sldId="259"/>
            <ac:spMk id="3" creationId="{61E85A99-3EB6-15D8-4D2E-5B3254E7D20F}"/>
          </ac:spMkLst>
        </pc:spChg>
      </pc:sldChg>
      <pc:sldChg chg="addSp delSp modSp mod addAnim delAnim modAnim">
        <pc:chgData name="Kuil, T.H. van der (Timo)" userId="ad56fcf4-84ec-48f9-9e8f-ceaaaf93e73b" providerId="ADAL" clId="{F1C0CC99-ED61-EC49-90CA-B7CE3FEA8A48}" dt="2024-11-21T08:52:39.747" v="12"/>
        <pc:sldMkLst>
          <pc:docMk/>
          <pc:sldMk cId="2798086454" sldId="260"/>
        </pc:sldMkLst>
        <pc:picChg chg="mod">
          <ac:chgData name="Kuil, T.H. van der (Timo)" userId="ad56fcf4-84ec-48f9-9e8f-ceaaaf93e73b" providerId="ADAL" clId="{F1C0CC99-ED61-EC49-90CA-B7CE3FEA8A48}" dt="2024-11-21T08:52:27.729" v="10" actId="1076"/>
          <ac:picMkLst>
            <pc:docMk/>
            <pc:sldMk cId="2798086454" sldId="260"/>
            <ac:picMk id="38" creationId="{754B77B0-188C-5E5D-1CE0-3FEBD67B0417}"/>
          </ac:picMkLst>
        </pc:picChg>
        <pc:cxnChg chg="add del mod">
          <ac:chgData name="Kuil, T.H. van der (Timo)" userId="ad56fcf4-84ec-48f9-9e8f-ceaaaf93e73b" providerId="ADAL" clId="{F1C0CC99-ED61-EC49-90CA-B7CE3FEA8A48}" dt="2024-11-21T08:51:59.599" v="6" actId="11529"/>
          <ac:cxnSpMkLst>
            <pc:docMk/>
            <pc:sldMk cId="2798086454" sldId="260"/>
            <ac:cxnSpMk id="4" creationId="{90D7D6F0-2392-BB27-CFE9-29043A0EFA16}"/>
          </ac:cxnSpMkLst>
        </pc:cxnChg>
        <pc:cxnChg chg="add del">
          <ac:chgData name="Kuil, T.H. van der (Timo)" userId="ad56fcf4-84ec-48f9-9e8f-ceaaaf93e73b" providerId="ADAL" clId="{F1C0CC99-ED61-EC49-90CA-B7CE3FEA8A48}" dt="2024-11-21T08:52:00.016" v="7" actId="478"/>
          <ac:cxnSpMkLst>
            <pc:docMk/>
            <pc:sldMk cId="2798086454" sldId="260"/>
            <ac:cxnSpMk id="72" creationId="{E234C895-D690-8C44-BFDD-71648D7F6806}"/>
          </ac:cxnSpMkLst>
        </pc:cxnChg>
      </pc:sldChg>
      <pc:sldChg chg="addSp modSp add mod modAnim">
        <pc:chgData name="Kuil, T.H. van der (Timo)" userId="ad56fcf4-84ec-48f9-9e8f-ceaaaf93e73b" providerId="ADAL" clId="{F1C0CC99-ED61-EC49-90CA-B7CE3FEA8A48}" dt="2024-11-21T09:14:21.720" v="117"/>
        <pc:sldMkLst>
          <pc:docMk/>
          <pc:sldMk cId="1642324067" sldId="261"/>
        </pc:sldMkLst>
        <pc:spChg chg="mod">
          <ac:chgData name="Kuil, T.H. van der (Timo)" userId="ad56fcf4-84ec-48f9-9e8f-ceaaaf93e73b" providerId="ADAL" clId="{F1C0CC99-ED61-EC49-90CA-B7CE3FEA8A48}" dt="2024-11-21T09:13:03.514" v="84" actId="20577"/>
          <ac:spMkLst>
            <pc:docMk/>
            <pc:sldMk cId="1642324067" sldId="261"/>
            <ac:spMk id="2" creationId="{9185D774-0754-38A9-7FC2-78610D6E6AB4}"/>
          </ac:spMkLst>
        </pc:spChg>
        <pc:spChg chg="add mod">
          <ac:chgData name="Kuil, T.H. van der (Timo)" userId="ad56fcf4-84ec-48f9-9e8f-ceaaaf93e73b" providerId="ADAL" clId="{F1C0CC99-ED61-EC49-90CA-B7CE3FEA8A48}" dt="2024-11-21T09:09:52.486" v="39" actId="208"/>
          <ac:spMkLst>
            <pc:docMk/>
            <pc:sldMk cId="1642324067" sldId="261"/>
            <ac:spMk id="3" creationId="{11FCC846-1D1D-01F9-D154-DEFA7D6E1FB9}"/>
          </ac:spMkLst>
        </pc:spChg>
        <pc:spChg chg="add mod">
          <ac:chgData name="Kuil, T.H. van der (Timo)" userId="ad56fcf4-84ec-48f9-9e8f-ceaaaf93e73b" providerId="ADAL" clId="{F1C0CC99-ED61-EC49-90CA-B7CE3FEA8A48}" dt="2024-11-21T09:12:34.852" v="43" actId="1076"/>
          <ac:spMkLst>
            <pc:docMk/>
            <pc:sldMk cId="1642324067" sldId="261"/>
            <ac:spMk id="4" creationId="{2DCFEDD1-23AC-8E42-7B2B-510F0472343F}"/>
          </ac:spMkLst>
        </pc:spChg>
        <pc:spChg chg="add mod">
          <ac:chgData name="Kuil, T.H. van der (Timo)" userId="ad56fcf4-84ec-48f9-9e8f-ceaaaf93e73b" providerId="ADAL" clId="{F1C0CC99-ED61-EC49-90CA-B7CE3FEA8A48}" dt="2024-11-21T09:13:43.034" v="109" actId="1076"/>
          <ac:spMkLst>
            <pc:docMk/>
            <pc:sldMk cId="1642324067" sldId="261"/>
            <ac:spMk id="6" creationId="{F6D08EB5-FF15-F4C6-866B-EEC7691970F0}"/>
          </ac:spMkLst>
        </pc:spChg>
        <pc:picChg chg="mod">
          <ac:chgData name="Kuil, T.H. van der (Timo)" userId="ad56fcf4-84ec-48f9-9e8f-ceaaaf93e73b" providerId="ADAL" clId="{F1C0CC99-ED61-EC49-90CA-B7CE3FEA8A48}" dt="2024-11-21T09:12:29.785" v="42" actId="1076"/>
          <ac:picMkLst>
            <pc:docMk/>
            <pc:sldMk cId="1642324067" sldId="261"/>
            <ac:picMk id="27" creationId="{DFAE515E-54D4-A157-49F3-E8A608E8C089}"/>
          </ac:picMkLst>
        </pc:picChg>
        <pc:cxnChg chg="add mod">
          <ac:chgData name="Kuil, T.H. van der (Timo)" userId="ad56fcf4-84ec-48f9-9e8f-ceaaaf93e73b" providerId="ADAL" clId="{F1C0CC99-ED61-EC49-90CA-B7CE3FEA8A48}" dt="2024-11-21T09:14:15.499" v="116" actId="14100"/>
          <ac:cxnSpMkLst>
            <pc:docMk/>
            <pc:sldMk cId="1642324067" sldId="261"/>
            <ac:cxnSpMk id="8" creationId="{568CA875-A8C1-3376-6BD1-690C38DA25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836-7EAC-AD5E-62EA-29BDD75D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820D7-CF7E-8AED-96C0-5BF9EF3B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8AB7-CDC4-3571-F4EF-C56350AF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3C6D-9E9C-675C-F83C-B7736C48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472E-BD5D-7D99-7024-34FCA71F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391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C7FD-6783-B871-563C-E1C3CFF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54D56-FA1E-8015-26ED-896A8AA4F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515B-3DCE-6586-DE09-2B83C203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FF8A1-6100-3648-938C-7F0EA6E1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6128-BF48-7EBA-B70E-9E11EC6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505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3F664-9F29-0D4F-6774-14042A65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FDDF-21CC-8A28-5A5F-7373F911C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7D93-B5D1-B8F3-2D4E-0DE64867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0247-B6DD-FAE4-432A-DCCA5E4F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5A85-24C4-AAF4-40B5-56BA0FB3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76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DA5-3F6B-D7DC-6E9F-1F4365AB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73F6-9DCA-8F0D-E748-91FC98A0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6C3E-26F1-C379-D6FD-FF8564B0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457AD-1310-5221-5D4A-6A458762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244B-C5D3-A651-77A3-B6B003FB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1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0F67-7141-EBC3-8197-3D623AC5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8F355-039B-F6DC-1F09-EDA0F2AF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658D6-EFFA-5B72-130C-C650E51C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9770-A887-559E-6A31-E2F2EAE9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C11D-C27E-8A64-BE39-DE62ED5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5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A75-949B-4759-9F0A-F66C62D7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0781-BA47-990C-9DAF-01D6E83BA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CE2A6-501E-8A22-40C1-FDC79F65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4D5F-AE94-90A7-E5D5-525A2D28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F71-D447-8E57-AF44-DB926214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EC4D-98EF-48C6-74F3-DF923DFD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1D2C-8D37-14D5-B9CC-86603FC9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0520-45DB-A052-CB22-33DAD73D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1E7D-480C-9F95-8F67-3208C1865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10363-7BFC-4D7E-E787-E07C7F6C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24E92-4D41-C3FF-ECEF-6A992983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723D5-29D2-4D09-7758-2FD4D22D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384AB-A265-A761-18D9-EC53DE83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EA356-0FB5-2F71-035D-813E628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6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A06D-70DC-FE7E-E35B-189E8D7F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EB78B-7CAB-6A9C-A3D0-E1227823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7674C-EFF2-E714-C527-93AC5FA4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9BA14-AB58-819E-C888-92934FCF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96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390F8-0EC5-55FC-F892-4F138BCC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EFD41-39B8-165B-4CFC-BCD608C9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FAA2-3564-A301-63E1-E1600C4F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59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C367-C35E-B649-7C7F-5B9EEEEF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7505-2357-6634-B5FF-1259E3CD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D57C-4286-5FDC-DB8F-16528AE5D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719D-7334-AF38-A3C5-96989948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AB17-DF51-C56A-A454-3D7981F8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D8E9-FD5A-DC44-25C1-D9A2A4D3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248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692E-7C65-BDD2-1F5E-4778D2B1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224AB-DFDC-0B43-2821-DF0A2F937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69C8-6186-0EF0-107C-96120C6B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74563-7D02-A4A1-01FE-F53BF9E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64998-4008-DF73-E9A2-819CA564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FDF6-05C2-E411-8CE4-35ACACE4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59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7E07D-8818-52A4-961A-A9E149E4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EFEA-A30C-9D98-555C-7AC9EC50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597F-6038-4A94-62EC-C96AB41E9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986B6-6E7E-3F45-AA9C-AA4DDDF263FD}" type="datetimeFigureOut">
              <a:rPr lang="en-NL" smtClean="0"/>
              <a:t>21/11/2024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1AD91-BA81-D6E3-3DD2-1FE83C615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765A-F32A-3DD1-2BBE-3ADC528D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0C224-10FA-D740-8E88-85F5BBD3AE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820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ovdk/grolts-ll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18FF-2EB6-8A8B-48E7-93496024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5A99-3EB6-15D8-4D2E-5B3254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Answer yes/no questions about a paper to judge quality (GRoLTS checklist)</a:t>
            </a:r>
          </a:p>
          <a:p>
            <a:endParaRPr lang="en-NL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Is the metric of time used in the statistical model reported?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https://github.com/timovdk/grolts-llm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B435-4A67-EE19-CACF-843EFED4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Current Situation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174B0C0-A97A-7BC6-8BEE-36BF17FD4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80" y="2712504"/>
            <a:ext cx="1628049" cy="1628049"/>
          </a:xfrm>
          <a:prstGeom prst="rect">
            <a:avLst/>
          </a:prstGeom>
        </p:spPr>
      </p:pic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305D3D22-C126-DE67-C9E4-34594812B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930" y="2306659"/>
            <a:ext cx="749231" cy="749231"/>
          </a:xfrm>
          <a:prstGeom prst="rect">
            <a:avLst/>
          </a:prstGeom>
        </p:spPr>
      </p:pic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90EB16E2-841B-B5F5-CF7C-AABE044FD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1698" y="3188471"/>
            <a:ext cx="752463" cy="752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D3E43-49C5-4807-6E6F-9A6EEBC33223}"/>
              </a:ext>
            </a:extLst>
          </p:cNvPr>
          <p:cNvSpPr txBox="1"/>
          <p:nvPr/>
        </p:nvSpPr>
        <p:spPr>
          <a:xfrm>
            <a:off x="1917539" y="5753127"/>
            <a:ext cx="3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Chunks of 500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D934B-859D-8CF0-3AB6-777F34CD6FB9}"/>
              </a:ext>
            </a:extLst>
          </p:cNvPr>
          <p:cNvSpPr txBox="1"/>
          <p:nvPr/>
        </p:nvSpPr>
        <p:spPr>
          <a:xfrm>
            <a:off x="482038" y="5209401"/>
            <a:ext cx="127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Full-text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62E51-6480-638C-7A6C-E3E75C4FD41B}"/>
              </a:ext>
            </a:extLst>
          </p:cNvPr>
          <p:cNvSpPr txBox="1"/>
          <p:nvPr/>
        </p:nvSpPr>
        <p:spPr>
          <a:xfrm>
            <a:off x="4296603" y="5200116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Similarty to query</a:t>
            </a:r>
          </a:p>
        </p:txBody>
      </p: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1C935812-4C5F-9655-55FD-BC80D52EE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0279" y="3603702"/>
            <a:ext cx="914400" cy="914400"/>
          </a:xfrm>
          <a:prstGeom prst="rect">
            <a:avLst/>
          </a:prstGeom>
        </p:spPr>
      </p:pic>
      <p:pic>
        <p:nvPicPr>
          <p:cNvPr id="22" name="Graphic 21" descr="Badge Cross with solid fill">
            <a:extLst>
              <a:ext uri="{FF2B5EF4-FFF2-40B4-BE49-F238E27FC236}">
                <a16:creationId xmlns:a16="http://schemas.microsoft.com/office/drawing/2014/main" id="{39318E87-5CFC-E241-CF6F-57F667535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4434" y="2584881"/>
            <a:ext cx="914400" cy="914400"/>
          </a:xfrm>
          <a:prstGeom prst="rect">
            <a:avLst/>
          </a:prstGeom>
        </p:spPr>
      </p:pic>
      <p:pic>
        <p:nvPicPr>
          <p:cNvPr id="24" name="Graphic 23" descr="Help with solid fill">
            <a:extLst>
              <a:ext uri="{FF2B5EF4-FFF2-40B4-BE49-F238E27FC236}">
                <a16:creationId xmlns:a16="http://schemas.microsoft.com/office/drawing/2014/main" id="{9D3DCE74-5DBE-5888-4107-D93D4B80E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9906" y="310005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2A3196-D569-9CEF-FE80-42B0BABB5C87}"/>
              </a:ext>
            </a:extLst>
          </p:cNvPr>
          <p:cNvSpPr txBox="1"/>
          <p:nvPr/>
        </p:nvSpPr>
        <p:spPr>
          <a:xfrm>
            <a:off x="10439400" y="5308303"/>
            <a:ext cx="116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Answer</a:t>
            </a:r>
          </a:p>
        </p:txBody>
      </p:sp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8AA4A788-B858-AAF4-E2C3-E2B9AE2204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23063" y="307923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A699CF-8A66-CF9C-480B-9ACEB700F1A1}"/>
              </a:ext>
            </a:extLst>
          </p:cNvPr>
          <p:cNvSpPr txBox="1"/>
          <p:nvPr/>
        </p:nvSpPr>
        <p:spPr>
          <a:xfrm>
            <a:off x="5319754" y="5754840"/>
            <a:ext cx="652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/>
              <a:t>Prompt LLM (GPT3.5) w</a:t>
            </a:r>
            <a:r>
              <a:rPr lang="en-US" sz="2400" dirty="0"/>
              <a:t>it</a:t>
            </a:r>
            <a:r>
              <a:rPr lang="en-NL" sz="2400" dirty="0"/>
              <a:t>h 3 most similar chunks</a:t>
            </a:r>
          </a:p>
        </p:txBody>
      </p:sp>
      <p:pic>
        <p:nvPicPr>
          <p:cNvPr id="29" name="Graphic 28" descr="Hamburger Menu Icon with solid fill">
            <a:extLst>
              <a:ext uri="{FF2B5EF4-FFF2-40B4-BE49-F238E27FC236}">
                <a16:creationId xmlns:a16="http://schemas.microsoft.com/office/drawing/2014/main" id="{54CE2B4D-A6A2-4E03-A17E-5E57C82B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532" y="4029450"/>
            <a:ext cx="752463" cy="752463"/>
          </a:xfrm>
          <a:prstGeom prst="rect">
            <a:avLst/>
          </a:prstGeom>
        </p:spPr>
      </p:pic>
      <p:pic>
        <p:nvPicPr>
          <p:cNvPr id="30" name="Graphic 29" descr="Hamburger Menu Icon with solid fill">
            <a:extLst>
              <a:ext uri="{FF2B5EF4-FFF2-40B4-BE49-F238E27FC236}">
                <a16:creationId xmlns:a16="http://schemas.microsoft.com/office/drawing/2014/main" id="{A68DDB53-9A1E-70D0-1648-47CFB5E1E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105" y="2304313"/>
            <a:ext cx="749231" cy="749231"/>
          </a:xfrm>
          <a:prstGeom prst="rect">
            <a:avLst/>
          </a:prstGeom>
        </p:spPr>
      </p:pic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FB2D76C9-4588-D443-1ECA-2988A85CF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0873" y="3186125"/>
            <a:ext cx="752463" cy="752463"/>
          </a:xfrm>
          <a:prstGeom prst="rect">
            <a:avLst/>
          </a:prstGeom>
        </p:spPr>
      </p:pic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0F6F8A57-A942-4775-34CF-9A71FD1E5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2707" y="4027104"/>
            <a:ext cx="752463" cy="7524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09C521-3E23-FE2D-3A11-2D1155F13CE8}"/>
              </a:ext>
            </a:extLst>
          </p:cNvPr>
          <p:cNvSpPr txBox="1"/>
          <p:nvPr/>
        </p:nvSpPr>
        <p:spPr>
          <a:xfrm>
            <a:off x="4045227" y="236884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CED47-FD5C-8946-5844-D32E56532B5F}"/>
              </a:ext>
            </a:extLst>
          </p:cNvPr>
          <p:cNvSpPr txBox="1"/>
          <p:nvPr/>
        </p:nvSpPr>
        <p:spPr>
          <a:xfrm>
            <a:off x="4071018" y="3238697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2457F-C29A-3B63-4ECE-8B8E2E0AA60E}"/>
              </a:ext>
            </a:extLst>
          </p:cNvPr>
          <p:cNvSpPr txBox="1"/>
          <p:nvPr/>
        </p:nvSpPr>
        <p:spPr>
          <a:xfrm>
            <a:off x="4045225" y="409917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pic>
        <p:nvPicPr>
          <p:cNvPr id="38" name="Graphic 37" descr="Hamburger Menu Icon with solid fill">
            <a:extLst>
              <a:ext uri="{FF2B5EF4-FFF2-40B4-BE49-F238E27FC236}">
                <a16:creationId xmlns:a16="http://schemas.microsoft.com/office/drawing/2014/main" id="{754B77B0-188C-5E5D-1CE0-3FEBD67B0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9195" y="2301965"/>
            <a:ext cx="749231" cy="749231"/>
          </a:xfrm>
          <a:prstGeom prst="rect">
            <a:avLst/>
          </a:prstGeom>
        </p:spPr>
      </p:pic>
      <p:pic>
        <p:nvPicPr>
          <p:cNvPr id="39" name="Graphic 38" descr="Hamburger Menu Icon with solid fill">
            <a:extLst>
              <a:ext uri="{FF2B5EF4-FFF2-40B4-BE49-F238E27FC236}">
                <a16:creationId xmlns:a16="http://schemas.microsoft.com/office/drawing/2014/main" id="{0B5C0A66-309B-4C05-3AA8-3FECC0523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5963" y="3183777"/>
            <a:ext cx="752463" cy="752463"/>
          </a:xfrm>
          <a:prstGeom prst="rect">
            <a:avLst/>
          </a:prstGeom>
        </p:spPr>
      </p:pic>
      <p:pic>
        <p:nvPicPr>
          <p:cNvPr id="40" name="Graphic 39" descr="Hamburger Menu Icon with solid fill">
            <a:extLst>
              <a:ext uri="{FF2B5EF4-FFF2-40B4-BE49-F238E27FC236}">
                <a16:creationId xmlns:a16="http://schemas.microsoft.com/office/drawing/2014/main" id="{BBA455D0-AE26-D446-148F-8893DD786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7797" y="4024756"/>
            <a:ext cx="752463" cy="75246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0E7D2F-CB8A-7CF1-3F8F-A8397D7A2B29}"/>
              </a:ext>
            </a:extLst>
          </p:cNvPr>
          <p:cNvCxnSpPr>
            <a:cxnSpLocks/>
          </p:cNvCxnSpPr>
          <p:nvPr/>
        </p:nvCxnSpPr>
        <p:spPr>
          <a:xfrm>
            <a:off x="1987103" y="3525801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34C895-D690-8C44-BFDD-71648D7F6806}"/>
              </a:ext>
            </a:extLst>
          </p:cNvPr>
          <p:cNvCxnSpPr>
            <a:cxnSpLocks/>
          </p:cNvCxnSpPr>
          <p:nvPr/>
        </p:nvCxnSpPr>
        <p:spPr>
          <a:xfrm>
            <a:off x="4519980" y="3555829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5E72B7-64E5-CA4F-19DD-A9ED5EE8A60B}"/>
              </a:ext>
            </a:extLst>
          </p:cNvPr>
          <p:cNvCxnSpPr>
            <a:cxnSpLocks/>
          </p:cNvCxnSpPr>
          <p:nvPr/>
        </p:nvCxnSpPr>
        <p:spPr>
          <a:xfrm>
            <a:off x="6022878" y="3567550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AB0903-900D-9CF1-6A05-F060F5BA3769}"/>
              </a:ext>
            </a:extLst>
          </p:cNvPr>
          <p:cNvCxnSpPr>
            <a:cxnSpLocks/>
          </p:cNvCxnSpPr>
          <p:nvPr/>
        </p:nvCxnSpPr>
        <p:spPr>
          <a:xfrm>
            <a:off x="7457784" y="3567551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4FCCF2-274D-A8DD-3A66-FD7AEF53AD90}"/>
              </a:ext>
            </a:extLst>
          </p:cNvPr>
          <p:cNvCxnSpPr>
            <a:cxnSpLocks/>
          </p:cNvCxnSpPr>
          <p:nvPr/>
        </p:nvCxnSpPr>
        <p:spPr>
          <a:xfrm>
            <a:off x="9396787" y="3565204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5" grpId="0"/>
      <p:bldP spid="28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89935-1AA8-6C30-3D1F-AB5B8FBD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774-0754-38A9-7FC2-78610D6E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(Some)  Opportunities</a:t>
            </a: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F6F7AA03-38BD-B2D3-0F43-A3248A03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680" y="2712504"/>
            <a:ext cx="1628049" cy="1628049"/>
          </a:xfrm>
          <a:prstGeom prst="rect">
            <a:avLst/>
          </a:prstGeom>
        </p:spPr>
      </p:pic>
      <p:pic>
        <p:nvPicPr>
          <p:cNvPr id="9" name="Graphic 8" descr="Hamburger Menu Icon with solid fill">
            <a:extLst>
              <a:ext uri="{FF2B5EF4-FFF2-40B4-BE49-F238E27FC236}">
                <a16:creationId xmlns:a16="http://schemas.microsoft.com/office/drawing/2014/main" id="{58EE2842-8149-03CE-28E0-1B666AE07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930" y="2306659"/>
            <a:ext cx="749231" cy="749231"/>
          </a:xfrm>
          <a:prstGeom prst="rect">
            <a:avLst/>
          </a:prstGeom>
        </p:spPr>
      </p:pic>
      <p:pic>
        <p:nvPicPr>
          <p:cNvPr id="10" name="Graphic 9" descr="Hamburger Menu Icon with solid fill">
            <a:extLst>
              <a:ext uri="{FF2B5EF4-FFF2-40B4-BE49-F238E27FC236}">
                <a16:creationId xmlns:a16="http://schemas.microsoft.com/office/drawing/2014/main" id="{FEA0004B-56F0-7629-1038-A73F1D34F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1698" y="3188471"/>
            <a:ext cx="752463" cy="752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3D8437-AFFE-48B0-1367-49FB9B87F903}"/>
              </a:ext>
            </a:extLst>
          </p:cNvPr>
          <p:cNvSpPr txBox="1"/>
          <p:nvPr/>
        </p:nvSpPr>
        <p:spPr>
          <a:xfrm>
            <a:off x="1917539" y="5753127"/>
            <a:ext cx="306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Chunks of 500 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C604-7B64-2D7D-BBDC-FA78871066B2}"/>
              </a:ext>
            </a:extLst>
          </p:cNvPr>
          <p:cNvSpPr txBox="1"/>
          <p:nvPr/>
        </p:nvSpPr>
        <p:spPr>
          <a:xfrm>
            <a:off x="482038" y="5209401"/>
            <a:ext cx="1271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Full-text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931BBE-2F17-157D-7178-47671E76F793}"/>
              </a:ext>
            </a:extLst>
          </p:cNvPr>
          <p:cNvSpPr txBox="1"/>
          <p:nvPr/>
        </p:nvSpPr>
        <p:spPr>
          <a:xfrm>
            <a:off x="4296603" y="5200116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Similarty to query</a:t>
            </a:r>
          </a:p>
        </p:txBody>
      </p:sp>
      <p:pic>
        <p:nvPicPr>
          <p:cNvPr id="20" name="Graphic 19" descr="Badge Tick1 with solid fill">
            <a:extLst>
              <a:ext uri="{FF2B5EF4-FFF2-40B4-BE49-F238E27FC236}">
                <a16:creationId xmlns:a16="http://schemas.microsoft.com/office/drawing/2014/main" id="{0937B987-9F04-98A2-7B93-9DB4FC5BF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0279" y="3603702"/>
            <a:ext cx="914400" cy="914400"/>
          </a:xfrm>
          <a:prstGeom prst="rect">
            <a:avLst/>
          </a:prstGeom>
        </p:spPr>
      </p:pic>
      <p:pic>
        <p:nvPicPr>
          <p:cNvPr id="22" name="Graphic 21" descr="Badge Cross with solid fill">
            <a:extLst>
              <a:ext uri="{FF2B5EF4-FFF2-40B4-BE49-F238E27FC236}">
                <a16:creationId xmlns:a16="http://schemas.microsoft.com/office/drawing/2014/main" id="{85110D35-2598-D3B6-B76F-264160FA4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4434" y="2584881"/>
            <a:ext cx="914400" cy="914400"/>
          </a:xfrm>
          <a:prstGeom prst="rect">
            <a:avLst/>
          </a:prstGeom>
        </p:spPr>
      </p:pic>
      <p:pic>
        <p:nvPicPr>
          <p:cNvPr id="24" name="Graphic 23" descr="Help with solid fill">
            <a:extLst>
              <a:ext uri="{FF2B5EF4-FFF2-40B4-BE49-F238E27FC236}">
                <a16:creationId xmlns:a16="http://schemas.microsoft.com/office/drawing/2014/main" id="{E608A225-92BA-0914-5CDF-62B25CE927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89906" y="310005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342BEE-78DC-2CB7-E30B-EF9C7470B352}"/>
              </a:ext>
            </a:extLst>
          </p:cNvPr>
          <p:cNvSpPr txBox="1"/>
          <p:nvPr/>
        </p:nvSpPr>
        <p:spPr>
          <a:xfrm>
            <a:off x="10439400" y="5308303"/>
            <a:ext cx="116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Answer</a:t>
            </a:r>
          </a:p>
        </p:txBody>
      </p:sp>
      <p:pic>
        <p:nvPicPr>
          <p:cNvPr id="27" name="Graphic 26" descr="Network with solid fill">
            <a:extLst>
              <a:ext uri="{FF2B5EF4-FFF2-40B4-BE49-F238E27FC236}">
                <a16:creationId xmlns:a16="http://schemas.microsoft.com/office/drawing/2014/main" id="{DFAE515E-54D4-A157-49F3-E8A608E8C0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23063" y="307923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CDD371-8AA6-BAAB-125E-8CB7C76F261A}"/>
              </a:ext>
            </a:extLst>
          </p:cNvPr>
          <p:cNvSpPr txBox="1"/>
          <p:nvPr/>
        </p:nvSpPr>
        <p:spPr>
          <a:xfrm>
            <a:off x="5319754" y="5754840"/>
            <a:ext cx="652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/>
              <a:t>Prompt LLM (GPT3.5) w</a:t>
            </a:r>
            <a:r>
              <a:rPr lang="en-US" sz="2400" dirty="0"/>
              <a:t>it</a:t>
            </a:r>
            <a:r>
              <a:rPr lang="en-NL" sz="2400" dirty="0"/>
              <a:t>h 3 most similar chunks</a:t>
            </a:r>
          </a:p>
        </p:txBody>
      </p:sp>
      <p:pic>
        <p:nvPicPr>
          <p:cNvPr id="29" name="Graphic 28" descr="Hamburger Menu Icon with solid fill">
            <a:extLst>
              <a:ext uri="{FF2B5EF4-FFF2-40B4-BE49-F238E27FC236}">
                <a16:creationId xmlns:a16="http://schemas.microsoft.com/office/drawing/2014/main" id="{FE8E5B58-C49C-D7F8-31F2-E30681673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532" y="4029450"/>
            <a:ext cx="752463" cy="752463"/>
          </a:xfrm>
          <a:prstGeom prst="rect">
            <a:avLst/>
          </a:prstGeom>
        </p:spPr>
      </p:pic>
      <p:pic>
        <p:nvPicPr>
          <p:cNvPr id="30" name="Graphic 29" descr="Hamburger Menu Icon with solid fill">
            <a:extLst>
              <a:ext uri="{FF2B5EF4-FFF2-40B4-BE49-F238E27FC236}">
                <a16:creationId xmlns:a16="http://schemas.microsoft.com/office/drawing/2014/main" id="{714F4B83-4E3F-53CA-3641-38369C92C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105" y="2304313"/>
            <a:ext cx="749231" cy="749231"/>
          </a:xfrm>
          <a:prstGeom prst="rect">
            <a:avLst/>
          </a:prstGeom>
        </p:spPr>
      </p:pic>
      <p:pic>
        <p:nvPicPr>
          <p:cNvPr id="31" name="Graphic 30" descr="Hamburger Menu Icon with solid fill">
            <a:extLst>
              <a:ext uri="{FF2B5EF4-FFF2-40B4-BE49-F238E27FC236}">
                <a16:creationId xmlns:a16="http://schemas.microsoft.com/office/drawing/2014/main" id="{865B11E6-409F-9C3E-B356-47B5D7306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0873" y="3186125"/>
            <a:ext cx="752463" cy="752463"/>
          </a:xfrm>
          <a:prstGeom prst="rect">
            <a:avLst/>
          </a:prstGeom>
        </p:spPr>
      </p:pic>
      <p:pic>
        <p:nvPicPr>
          <p:cNvPr id="32" name="Graphic 31" descr="Hamburger Menu Icon with solid fill">
            <a:extLst>
              <a:ext uri="{FF2B5EF4-FFF2-40B4-BE49-F238E27FC236}">
                <a16:creationId xmlns:a16="http://schemas.microsoft.com/office/drawing/2014/main" id="{DAEA0A6C-374C-5994-68B5-7AD052D5B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2707" y="4027104"/>
            <a:ext cx="752463" cy="7524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F25251-E16F-FAC4-1228-E2E76FA12B83}"/>
              </a:ext>
            </a:extLst>
          </p:cNvPr>
          <p:cNvSpPr txBox="1"/>
          <p:nvPr/>
        </p:nvSpPr>
        <p:spPr>
          <a:xfrm>
            <a:off x="4045227" y="2368844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A9E735-2327-1B27-2EE4-7C05750BE1B9}"/>
              </a:ext>
            </a:extLst>
          </p:cNvPr>
          <p:cNvSpPr txBox="1"/>
          <p:nvPr/>
        </p:nvSpPr>
        <p:spPr>
          <a:xfrm>
            <a:off x="4071018" y="3238697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EB9CE3-E120-A5C6-5DC9-1B20F05D76FB}"/>
              </a:ext>
            </a:extLst>
          </p:cNvPr>
          <p:cNvSpPr txBox="1"/>
          <p:nvPr/>
        </p:nvSpPr>
        <p:spPr>
          <a:xfrm>
            <a:off x="4045225" y="409917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…</a:t>
            </a:r>
          </a:p>
        </p:txBody>
      </p:sp>
      <p:pic>
        <p:nvPicPr>
          <p:cNvPr id="38" name="Graphic 37" descr="Hamburger Menu Icon with solid fill">
            <a:extLst>
              <a:ext uri="{FF2B5EF4-FFF2-40B4-BE49-F238E27FC236}">
                <a16:creationId xmlns:a16="http://schemas.microsoft.com/office/drawing/2014/main" id="{4BB0ADFA-3222-24D6-22B4-22F9ABB3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9195" y="2301965"/>
            <a:ext cx="749231" cy="749231"/>
          </a:xfrm>
          <a:prstGeom prst="rect">
            <a:avLst/>
          </a:prstGeom>
        </p:spPr>
      </p:pic>
      <p:pic>
        <p:nvPicPr>
          <p:cNvPr id="39" name="Graphic 38" descr="Hamburger Menu Icon with solid fill">
            <a:extLst>
              <a:ext uri="{FF2B5EF4-FFF2-40B4-BE49-F238E27FC236}">
                <a16:creationId xmlns:a16="http://schemas.microsoft.com/office/drawing/2014/main" id="{F768FB32-3439-DFAE-0567-859B2C82C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5963" y="3183777"/>
            <a:ext cx="752463" cy="752463"/>
          </a:xfrm>
          <a:prstGeom prst="rect">
            <a:avLst/>
          </a:prstGeom>
        </p:spPr>
      </p:pic>
      <p:pic>
        <p:nvPicPr>
          <p:cNvPr id="40" name="Graphic 39" descr="Hamburger Menu Icon with solid fill">
            <a:extLst>
              <a:ext uri="{FF2B5EF4-FFF2-40B4-BE49-F238E27FC236}">
                <a16:creationId xmlns:a16="http://schemas.microsoft.com/office/drawing/2014/main" id="{10ED0DE9-5BAD-71D1-C1B4-5F26F0EFD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7797" y="4024756"/>
            <a:ext cx="752463" cy="75246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7A1444-E6B9-62C8-65C2-BFC8C51AE9A3}"/>
              </a:ext>
            </a:extLst>
          </p:cNvPr>
          <p:cNvCxnSpPr>
            <a:cxnSpLocks/>
          </p:cNvCxnSpPr>
          <p:nvPr/>
        </p:nvCxnSpPr>
        <p:spPr>
          <a:xfrm>
            <a:off x="1987103" y="3525801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6F8FB5-0683-8A26-CE94-29CD5616A023}"/>
              </a:ext>
            </a:extLst>
          </p:cNvPr>
          <p:cNvCxnSpPr>
            <a:cxnSpLocks/>
          </p:cNvCxnSpPr>
          <p:nvPr/>
        </p:nvCxnSpPr>
        <p:spPr>
          <a:xfrm>
            <a:off x="4519980" y="3555829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30F20A-D430-C61B-C0C5-4824E2AA9207}"/>
              </a:ext>
            </a:extLst>
          </p:cNvPr>
          <p:cNvCxnSpPr>
            <a:cxnSpLocks/>
          </p:cNvCxnSpPr>
          <p:nvPr/>
        </p:nvCxnSpPr>
        <p:spPr>
          <a:xfrm>
            <a:off x="6022878" y="3567550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599A57-2D2D-35D4-4CFD-DFCF4C530B2E}"/>
              </a:ext>
            </a:extLst>
          </p:cNvPr>
          <p:cNvCxnSpPr>
            <a:cxnSpLocks/>
          </p:cNvCxnSpPr>
          <p:nvPr/>
        </p:nvCxnSpPr>
        <p:spPr>
          <a:xfrm>
            <a:off x="7457784" y="3567551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4FDC68-75C6-29C8-B084-DC19F006BF3A}"/>
              </a:ext>
            </a:extLst>
          </p:cNvPr>
          <p:cNvCxnSpPr>
            <a:cxnSpLocks/>
          </p:cNvCxnSpPr>
          <p:nvPr/>
        </p:nvCxnSpPr>
        <p:spPr>
          <a:xfrm>
            <a:off x="9396787" y="3565204"/>
            <a:ext cx="557302" cy="14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1FCC846-1D1D-01F9-D154-DEFA7D6E1FB9}"/>
              </a:ext>
            </a:extLst>
          </p:cNvPr>
          <p:cNvSpPr/>
          <p:nvPr/>
        </p:nvSpPr>
        <p:spPr>
          <a:xfrm>
            <a:off x="8061164" y="3019862"/>
            <a:ext cx="1047211" cy="105555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FEDD1-23AC-8E42-7B2B-510F0472343F}"/>
              </a:ext>
            </a:extLst>
          </p:cNvPr>
          <p:cNvSpPr/>
          <p:nvPr/>
        </p:nvSpPr>
        <p:spPr>
          <a:xfrm>
            <a:off x="5044820" y="3006385"/>
            <a:ext cx="1047211" cy="105555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8EB5-FF15-F4C6-866B-EEC7691970F0}"/>
              </a:ext>
            </a:extLst>
          </p:cNvPr>
          <p:cNvSpPr txBox="1"/>
          <p:nvPr/>
        </p:nvSpPr>
        <p:spPr>
          <a:xfrm>
            <a:off x="4770574" y="1651658"/>
            <a:ext cx="268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Lost in </a:t>
            </a:r>
            <a:r>
              <a:rPr lang="en-US" sz="2400" dirty="0" err="1"/>
              <a:t>th</a:t>
            </a:r>
            <a:r>
              <a:rPr lang="en-NL" sz="2400" dirty="0"/>
              <a:t>e middle?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8CA875-A8C1-3376-6BD1-690C38DA250B}"/>
              </a:ext>
            </a:extLst>
          </p:cNvPr>
          <p:cNvCxnSpPr>
            <a:cxnSpLocks/>
          </p:cNvCxnSpPr>
          <p:nvPr/>
        </p:nvCxnSpPr>
        <p:spPr>
          <a:xfrm flipV="1">
            <a:off x="5652655" y="2160599"/>
            <a:ext cx="234969" cy="5920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4A50-B17F-B3CB-DDFD-A84BA75A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Potential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4055-D1F8-1426-0A34-97FEE56E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NL"/>
              <a:t>GPT4o or o1</a:t>
            </a:r>
          </a:p>
          <a:p>
            <a:pPr marL="514350" indent="-514350">
              <a:buAutoNum type="arabicPeriod"/>
            </a:pPr>
            <a:r>
              <a:rPr lang="en-NL"/>
              <a:t>Qwen2.5</a:t>
            </a:r>
          </a:p>
          <a:p>
            <a:pPr marL="514350" indent="-514350">
              <a:buAutoNum type="arabicPeriod"/>
            </a:pPr>
            <a:r>
              <a:rPr lang="en-US" dirty="0"/>
              <a:t>L</a:t>
            </a:r>
            <a:r>
              <a:rPr lang="en-NL"/>
              <a:t>lama3.2 (or 3.1)</a:t>
            </a:r>
          </a:p>
          <a:p>
            <a:pPr marL="514350" indent="-514350">
              <a:buAutoNum type="arabicPeriod"/>
            </a:pPr>
            <a:r>
              <a:rPr lang="en-NL"/>
              <a:t>Gemma2</a:t>
            </a:r>
          </a:p>
          <a:p>
            <a:pPr marL="514350" indent="-514350">
              <a:buAutoNum type="arabicPeriod"/>
            </a:pPr>
            <a:r>
              <a:rPr lang="en-NL"/>
              <a:t>Phi3(.5)</a:t>
            </a:r>
          </a:p>
          <a:p>
            <a:pPr marL="514350" indent="-514350">
              <a:buAutoNum type="arabicPeriod"/>
            </a:pPr>
            <a:r>
              <a:rPr lang="en-NL"/>
              <a:t>Mistral/Mixtral</a:t>
            </a:r>
          </a:p>
          <a:p>
            <a:pPr marL="514350" indent="-514350">
              <a:buAutoNum type="arabicPeriod"/>
            </a:pPr>
            <a:r>
              <a:rPr lang="en-NL"/>
              <a:t>Llava (multimodal)</a:t>
            </a:r>
          </a:p>
          <a:p>
            <a:pPr marL="514350" indent="-514350">
              <a:buAutoNum type="arabicPeriod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922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123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Task</vt:lpstr>
      <vt:lpstr>Current Situation</vt:lpstr>
      <vt:lpstr>(Some)  Opportunities</vt:lpstr>
      <vt:lpstr>Potential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Kuil, T.H. van der (Timo)</dc:creator>
  <cp:lastModifiedBy>Kuil, T.H. van der (Timo)</cp:lastModifiedBy>
  <cp:revision>1</cp:revision>
  <dcterms:created xsi:type="dcterms:W3CDTF">2024-11-20T21:53:20Z</dcterms:created>
  <dcterms:modified xsi:type="dcterms:W3CDTF">2024-11-21T10:27:22Z</dcterms:modified>
</cp:coreProperties>
</file>