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C496-0B1C-774A-BAC6-6DE337D34DA7}" type="datetimeFigureOut">
              <a:rPr lang="en-US" smtClean="0"/>
              <a:t>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9EE53-B5FE-C344-AB66-07D4C18089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gemaakt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behalve</a:t>
            </a:r>
            <a:r>
              <a:rPr lang="en-US" baseline="0" dirty="0" smtClean="0"/>
              <a:t>: OK </a:t>
            </a:r>
            <a:r>
              <a:rPr lang="en-US" baseline="0" dirty="0" err="1" smtClean="0"/>
              <a:t>verslag</a:t>
            </a:r>
            <a:r>
              <a:rPr lang="en-US" baseline="0" dirty="0" smtClean="0"/>
              <a:t>: ‘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volgepropte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handtassen</a:t>
            </a:r>
            <a:r>
              <a:rPr lang="en-US" baseline="0" smtClean="0"/>
              <a:t>’)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9EE53-B5FE-C344-AB66-07D4C180896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8CFF-B4D9-C940-B72C-E2F51151A710}" type="datetimeFigureOut">
              <a:rPr lang="en-US" smtClean="0"/>
              <a:pPr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A799-7471-8D4D-B05B-55A8A314B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b="65257"/>
          <a:stretch>
            <a:fillRect/>
          </a:stretch>
        </p:blipFill>
        <p:spPr>
          <a:xfrm>
            <a:off x="634976" y="602059"/>
            <a:ext cx="7840743" cy="1821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6" y="602059"/>
            <a:ext cx="7840743" cy="5241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Jongen</a:t>
            </a:r>
            <a:r>
              <a:rPr lang="en-US" dirty="0" smtClean="0"/>
              <a:t> 12 </a:t>
            </a:r>
            <a:r>
              <a:rPr lang="en-US" dirty="0" err="1" smtClean="0"/>
              <a:t>jaar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Voorgeschiedenis</a:t>
            </a:r>
            <a:endParaRPr lang="en-US" dirty="0" smtClean="0"/>
          </a:p>
          <a:p>
            <a:r>
              <a:rPr lang="en-US" dirty="0" err="1" smtClean="0"/>
              <a:t>Congenitale</a:t>
            </a:r>
            <a:r>
              <a:rPr lang="en-US" dirty="0" smtClean="0"/>
              <a:t> </a:t>
            </a:r>
            <a:r>
              <a:rPr lang="en-US" dirty="0" err="1" smtClean="0"/>
              <a:t>bicuspide</a:t>
            </a:r>
            <a:r>
              <a:rPr lang="en-US" dirty="0" smtClean="0"/>
              <a:t> </a:t>
            </a:r>
            <a:r>
              <a:rPr lang="en-US" dirty="0" err="1" smtClean="0"/>
              <a:t>sclerotische</a:t>
            </a:r>
            <a:r>
              <a:rPr lang="en-US" dirty="0" smtClean="0"/>
              <a:t> </a:t>
            </a:r>
            <a:r>
              <a:rPr lang="en-US" dirty="0" err="1" smtClean="0"/>
              <a:t>aortaklep</a:t>
            </a:r>
            <a:endParaRPr lang="en-US" dirty="0" smtClean="0"/>
          </a:p>
          <a:p>
            <a:r>
              <a:rPr lang="en-US" dirty="0" err="1" smtClean="0"/>
              <a:t>Wv</a:t>
            </a:r>
            <a:r>
              <a:rPr lang="en-US" dirty="0" smtClean="0"/>
              <a:t> </a:t>
            </a:r>
            <a:r>
              <a:rPr lang="en-US" dirty="0" err="1" smtClean="0"/>
              <a:t>ballonplastiek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Huidige</a:t>
            </a:r>
            <a:r>
              <a:rPr lang="en-US" dirty="0" smtClean="0"/>
              <a:t> episode</a:t>
            </a:r>
          </a:p>
          <a:p>
            <a:r>
              <a:rPr lang="en-US" dirty="0" smtClean="0"/>
              <a:t>November ‘13: </a:t>
            </a:r>
            <a:r>
              <a:rPr lang="en-US" dirty="0" err="1" smtClean="0"/>
              <a:t>moe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December ‘13: chorea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Onverklaarde</a:t>
            </a:r>
            <a:r>
              <a:rPr lang="en-US" dirty="0" smtClean="0"/>
              <a:t> chorea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Antistreptolysine</a:t>
            </a:r>
            <a:r>
              <a:rPr lang="en-US" dirty="0" smtClean="0"/>
              <a:t>, anti </a:t>
            </a:r>
            <a:r>
              <a:rPr lang="en-US" dirty="0" err="1" smtClean="0"/>
              <a:t>DNAse</a:t>
            </a:r>
            <a:r>
              <a:rPr lang="en-US" dirty="0" smtClean="0"/>
              <a:t> B: </a:t>
            </a:r>
            <a:r>
              <a:rPr lang="en-US" dirty="0" err="1" smtClean="0"/>
              <a:t>negatief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Januari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Koorts</a:t>
            </a:r>
            <a:endParaRPr lang="en-US" dirty="0" smtClean="0"/>
          </a:p>
          <a:p>
            <a:r>
              <a:rPr lang="en-US" dirty="0" err="1" smtClean="0"/>
              <a:t>Gezwollen</a:t>
            </a:r>
            <a:r>
              <a:rPr lang="en-US" dirty="0" smtClean="0"/>
              <a:t> </a:t>
            </a:r>
            <a:r>
              <a:rPr lang="en-US" dirty="0" err="1" smtClean="0"/>
              <a:t>gewrichten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6510"/>
            <a:ext cx="8229600" cy="2603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Behandeling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1762"/>
            <a:ext cx="8392695" cy="14066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59</Words>
  <Application>Microsoft Macintosh PowerPoint</Application>
  <PresentationFormat>On-screen Show (4:3)</PresentationFormat>
  <Paragraphs>17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Jongen 12 jaar</vt:lpstr>
      <vt:lpstr>Onverklaarde chorea</vt:lpstr>
      <vt:lpstr>Januari 2014</vt:lpstr>
      <vt:lpstr>Chorea</vt:lpstr>
      <vt:lpstr>Behandeling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klaas koop</dc:creator>
  <cp:lastModifiedBy>klaas koop</cp:lastModifiedBy>
  <cp:revision>3</cp:revision>
  <dcterms:created xsi:type="dcterms:W3CDTF">2014-02-13T22:36:38Z</dcterms:created>
  <dcterms:modified xsi:type="dcterms:W3CDTF">2014-02-16T00:12:30Z</dcterms:modified>
</cp:coreProperties>
</file>