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74" r:id="rId7"/>
    <p:sldId id="275" r:id="rId8"/>
    <p:sldId id="276" r:id="rId9"/>
    <p:sldId id="277" r:id="rId10"/>
    <p:sldId id="267" r:id="rId11"/>
    <p:sldId id="268" r:id="rId12"/>
    <p:sldId id="270" r:id="rId13"/>
    <p:sldId id="271" r:id="rId14"/>
    <p:sldId id="272" r:id="rId15"/>
    <p:sldId id="280" r:id="rId16"/>
    <p:sldId id="273" r:id="rId17"/>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6EC73-17D9-3284-8A6E-03A8E762E6B3}" v="85" dt="2025-01-18T03:38:29.118"/>
    <p1510:client id="{50E5A416-FBD3-25B6-AD2A-BF8F25753CFD}" v="225" dt="2025-01-18T05:53:40.9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瑠惟 塩田" userId="5e7a05dadbcf7c8d" providerId="Windows Live" clId="Web-{07C5DA78-6025-AA3E-C647-4BD3B8FEC3A7}"/>
    <pc:docChg chg="addSld delSld modSld">
      <pc:chgData name="瑠惟 塩田" userId="5e7a05dadbcf7c8d" providerId="Windows Live" clId="Web-{07C5DA78-6025-AA3E-C647-4BD3B8FEC3A7}" dt="2024-06-07T06:19:53.459" v="11"/>
      <pc:docMkLst>
        <pc:docMk/>
      </pc:docMkLst>
      <pc:sldChg chg="addSp delSp">
        <pc:chgData name="瑠惟 塩田" userId="5e7a05dadbcf7c8d" providerId="Windows Live" clId="Web-{07C5DA78-6025-AA3E-C647-4BD3B8FEC3A7}" dt="2024-06-07T06:19:53.459" v="11"/>
        <pc:sldMkLst>
          <pc:docMk/>
          <pc:sldMk cId="728719776" sldId="266"/>
        </pc:sldMkLst>
      </pc:sldChg>
      <pc:sldChg chg="modSp">
        <pc:chgData name="瑠惟 塩田" userId="5e7a05dadbcf7c8d" providerId="Windows Live" clId="Web-{07C5DA78-6025-AA3E-C647-4BD3B8FEC3A7}" dt="2024-06-07T02:35:16.042" v="5"/>
        <pc:sldMkLst>
          <pc:docMk/>
          <pc:sldMk cId="4068917401" sldId="272"/>
        </pc:sldMkLst>
      </pc:sldChg>
      <pc:sldChg chg="new del">
        <pc:chgData name="瑠惟 塩田" userId="5e7a05dadbcf7c8d" providerId="Windows Live" clId="Web-{07C5DA78-6025-AA3E-C647-4BD3B8FEC3A7}" dt="2024-06-07T02:37:39.657" v="7"/>
        <pc:sldMkLst>
          <pc:docMk/>
          <pc:sldMk cId="956799056" sldId="274"/>
        </pc:sldMkLst>
      </pc:sldChg>
    </pc:docChg>
  </pc:docChgLst>
  <pc:docChgLst>
    <pc:chgData name="瑠惟 塩田" userId="5e7a05dadbcf7c8d" providerId="Windows Live" clId="Web-{89BDFFE3-B4F1-3A03-2C67-1936CE5E17D7}"/>
    <pc:docChg chg="modSld">
      <pc:chgData name="瑠惟 塩田" userId="5e7a05dadbcf7c8d" providerId="Windows Live" clId="Web-{89BDFFE3-B4F1-3A03-2C67-1936CE5E17D7}" dt="2024-12-19T06:08:08.525" v="196" actId="20577"/>
      <pc:docMkLst>
        <pc:docMk/>
      </pc:docMkLst>
      <pc:sldChg chg="modSp">
        <pc:chgData name="瑠惟 塩田" userId="5e7a05dadbcf7c8d" providerId="Windows Live" clId="Web-{89BDFFE3-B4F1-3A03-2C67-1936CE5E17D7}" dt="2024-12-19T05:59:10.990" v="5" actId="20577"/>
        <pc:sldMkLst>
          <pc:docMk/>
          <pc:sldMk cId="305495756" sldId="259"/>
        </pc:sldMkLst>
        <pc:spChg chg="mod">
          <ac:chgData name="瑠惟 塩田" userId="5e7a05dadbcf7c8d" providerId="Windows Live" clId="Web-{89BDFFE3-B4F1-3A03-2C67-1936CE5E17D7}" dt="2024-12-19T05:58:59.224" v="4" actId="20577"/>
          <ac:spMkLst>
            <pc:docMk/>
            <pc:sldMk cId="305495756" sldId="259"/>
            <ac:spMk id="2" creationId="{63A65877-9AB5-137D-931C-FCBE6408F0C5}"/>
          </ac:spMkLst>
        </pc:spChg>
        <pc:spChg chg="mod">
          <ac:chgData name="瑠惟 塩田" userId="5e7a05dadbcf7c8d" providerId="Windows Live" clId="Web-{89BDFFE3-B4F1-3A03-2C67-1936CE5E17D7}" dt="2024-12-19T05:59:10.990" v="5" actId="20577"/>
          <ac:spMkLst>
            <pc:docMk/>
            <pc:sldMk cId="305495756" sldId="259"/>
            <ac:spMk id="3" creationId="{C1578DD0-D277-A21C-E247-FBCEF94386B9}"/>
          </ac:spMkLst>
        </pc:spChg>
      </pc:sldChg>
      <pc:sldChg chg="addSp delSp modSp">
        <pc:chgData name="瑠惟 塩田" userId="5e7a05dadbcf7c8d" providerId="Windows Live" clId="Web-{89BDFFE3-B4F1-3A03-2C67-1936CE5E17D7}" dt="2024-12-19T06:01:05.197" v="30" actId="1076"/>
        <pc:sldMkLst>
          <pc:docMk/>
          <pc:sldMk cId="2236792605" sldId="260"/>
        </pc:sldMkLst>
        <pc:spChg chg="mod">
          <ac:chgData name="瑠惟 塩田" userId="5e7a05dadbcf7c8d" providerId="Windows Live" clId="Web-{89BDFFE3-B4F1-3A03-2C67-1936CE5E17D7}" dt="2024-12-19T05:59:29.663" v="8" actId="20577"/>
          <ac:spMkLst>
            <pc:docMk/>
            <pc:sldMk cId="2236792605" sldId="260"/>
            <ac:spMk id="2" creationId="{3FEF6AE6-109B-F078-1986-F135EF1C7FF6}"/>
          </ac:spMkLst>
        </pc:spChg>
        <pc:spChg chg="del">
          <ac:chgData name="瑠惟 塩田" userId="5e7a05dadbcf7c8d" providerId="Windows Live" clId="Web-{89BDFFE3-B4F1-3A03-2C67-1936CE5E17D7}" dt="2024-12-19T05:59:38.054" v="9"/>
          <ac:spMkLst>
            <pc:docMk/>
            <pc:sldMk cId="2236792605" sldId="260"/>
            <ac:spMk id="3" creationId="{7F1FCFB7-FFE0-BA62-127A-29AF86C746E1}"/>
          </ac:spMkLst>
        </pc:spChg>
        <pc:spChg chg="add del mod">
          <ac:chgData name="瑠惟 塩田" userId="5e7a05dadbcf7c8d" providerId="Windows Live" clId="Web-{89BDFFE3-B4F1-3A03-2C67-1936CE5E17D7}" dt="2024-12-19T05:59:41.148" v="10"/>
          <ac:spMkLst>
            <pc:docMk/>
            <pc:sldMk cId="2236792605" sldId="260"/>
            <ac:spMk id="8" creationId="{061BA022-DD88-AC94-1E10-B58045B1C0C5}"/>
          </ac:spMkLst>
        </pc:spChg>
        <pc:spChg chg="add mod">
          <ac:chgData name="瑠惟 塩田" userId="5e7a05dadbcf7c8d" providerId="Windows Live" clId="Web-{89BDFFE3-B4F1-3A03-2C67-1936CE5E17D7}" dt="2024-12-19T06:01:05.197" v="30" actId="1076"/>
          <ac:spMkLst>
            <pc:docMk/>
            <pc:sldMk cId="2236792605" sldId="260"/>
            <ac:spMk id="9" creationId="{53FA4627-3E22-7BC3-1653-13592D8F993B}"/>
          </ac:spMkLst>
        </pc:spChg>
        <pc:spChg chg="add del mod">
          <ac:chgData name="瑠惟 塩田" userId="5e7a05dadbcf7c8d" providerId="Windows Live" clId="Web-{89BDFFE3-B4F1-3A03-2C67-1936CE5E17D7}" dt="2024-12-19T06:00:20.633" v="20"/>
          <ac:spMkLst>
            <pc:docMk/>
            <pc:sldMk cId="2236792605" sldId="260"/>
            <ac:spMk id="10" creationId="{53FA4627-3E22-7BC3-1653-13592D8F993B}"/>
          </ac:spMkLst>
        </pc:spChg>
        <pc:spChg chg="add del mod">
          <ac:chgData name="瑠惟 塩田" userId="5e7a05dadbcf7c8d" providerId="Windows Live" clId="Web-{89BDFFE3-B4F1-3A03-2C67-1936CE5E17D7}" dt="2024-12-19T06:00:17.461" v="18"/>
          <ac:spMkLst>
            <pc:docMk/>
            <pc:sldMk cId="2236792605" sldId="260"/>
            <ac:spMk id="11" creationId="{53FA4627-3E22-7BC3-1653-13592D8F993B}"/>
          </ac:spMkLst>
        </pc:spChg>
        <pc:spChg chg="add mod">
          <ac:chgData name="瑠惟 塩田" userId="5e7a05dadbcf7c8d" providerId="Windows Live" clId="Web-{89BDFFE3-B4F1-3A03-2C67-1936CE5E17D7}" dt="2024-12-19T06:01:01.666" v="29" actId="1076"/>
          <ac:spMkLst>
            <pc:docMk/>
            <pc:sldMk cId="2236792605" sldId="260"/>
            <ac:spMk id="12" creationId="{12ACBFA0-FE02-FBAD-52DC-5DA5D5C55943}"/>
          </ac:spMkLst>
        </pc:spChg>
      </pc:sldChg>
      <pc:sldChg chg="modSp">
        <pc:chgData name="瑠惟 塩田" userId="5e7a05dadbcf7c8d" providerId="Windows Live" clId="Web-{89BDFFE3-B4F1-3A03-2C67-1936CE5E17D7}" dt="2024-12-19T06:08:08.525" v="196" actId="20577"/>
        <pc:sldMkLst>
          <pc:docMk/>
          <pc:sldMk cId="689559410" sldId="267"/>
        </pc:sldMkLst>
        <pc:spChg chg="mod">
          <ac:chgData name="瑠惟 塩田" userId="5e7a05dadbcf7c8d" providerId="Windows Live" clId="Web-{89BDFFE3-B4F1-3A03-2C67-1936CE5E17D7}" dt="2024-12-19T06:08:08.525" v="196" actId="20577"/>
          <ac:spMkLst>
            <pc:docMk/>
            <pc:sldMk cId="689559410" sldId="267"/>
            <ac:spMk id="2" creationId="{65C9B64C-81D6-F972-9A17-0D92C4FDC91D}"/>
          </ac:spMkLst>
        </pc:spChg>
      </pc:sldChg>
      <pc:sldChg chg="addSp delSp modSp">
        <pc:chgData name="瑠惟 塩田" userId="5e7a05dadbcf7c8d" providerId="Windows Live" clId="Web-{89BDFFE3-B4F1-3A03-2C67-1936CE5E17D7}" dt="2024-12-19T06:03:13.452" v="60" actId="14100"/>
        <pc:sldMkLst>
          <pc:docMk/>
          <pc:sldMk cId="3509372652" sldId="274"/>
        </pc:sldMkLst>
        <pc:spChg chg="mod">
          <ac:chgData name="瑠惟 塩田" userId="5e7a05dadbcf7c8d" providerId="Windows Live" clId="Web-{89BDFFE3-B4F1-3A03-2C67-1936CE5E17D7}" dt="2024-12-19T06:01:19.135" v="32" actId="20577"/>
          <ac:spMkLst>
            <pc:docMk/>
            <pc:sldMk cId="3509372652" sldId="274"/>
            <ac:spMk id="2" creationId="{14B12536-6D05-9281-196D-1FC10B7A2844}"/>
          </ac:spMkLst>
        </pc:spChg>
        <pc:spChg chg="del">
          <ac:chgData name="瑠惟 塩田" userId="5e7a05dadbcf7c8d" providerId="Windows Live" clId="Web-{89BDFFE3-B4F1-3A03-2C67-1936CE5E17D7}" dt="2024-12-19T06:02:08.200" v="37"/>
          <ac:spMkLst>
            <pc:docMk/>
            <pc:sldMk cId="3509372652" sldId="274"/>
            <ac:spMk id="9" creationId="{ECBAEA58-FC93-2A02-4DB6-9B96C7FDABD8}"/>
          </ac:spMkLst>
        </pc:spChg>
        <pc:spChg chg="del">
          <ac:chgData name="瑠惟 塩田" userId="5e7a05dadbcf7c8d" providerId="Windows Live" clId="Web-{89BDFFE3-B4F1-3A03-2C67-1936CE5E17D7}" dt="2024-12-19T06:02:10.215" v="38"/>
          <ac:spMkLst>
            <pc:docMk/>
            <pc:sldMk cId="3509372652" sldId="274"/>
            <ac:spMk id="10" creationId="{F04328E8-F076-EA3C-3E3F-42B297048678}"/>
          </ac:spMkLst>
        </pc:spChg>
        <pc:spChg chg="add del mod">
          <ac:chgData name="瑠惟 塩田" userId="5e7a05dadbcf7c8d" providerId="Windows Live" clId="Web-{89BDFFE3-B4F1-3A03-2C67-1936CE5E17D7}" dt="2024-12-19T06:02:04.715" v="35"/>
          <ac:spMkLst>
            <pc:docMk/>
            <pc:sldMk cId="3509372652" sldId="274"/>
            <ac:spMk id="11" creationId="{24D846E2-8F37-4899-71CF-AE6C66584FF6}"/>
          </ac:spMkLst>
        </pc:spChg>
        <pc:spChg chg="add mod">
          <ac:chgData name="瑠惟 塩田" userId="5e7a05dadbcf7c8d" providerId="Windows Live" clId="Web-{89BDFFE3-B4F1-3A03-2C67-1936CE5E17D7}" dt="2024-12-19T06:03:04.827" v="58" actId="14100"/>
          <ac:spMkLst>
            <pc:docMk/>
            <pc:sldMk cId="3509372652" sldId="274"/>
            <ac:spMk id="12" creationId="{E5A0B703-61F9-1647-B6C7-FC8D1C58DEE0}"/>
          </ac:spMkLst>
        </pc:spChg>
        <pc:spChg chg="add mod">
          <ac:chgData name="瑠惟 塩田" userId="5e7a05dadbcf7c8d" providerId="Windows Live" clId="Web-{89BDFFE3-B4F1-3A03-2C67-1936CE5E17D7}" dt="2024-12-19T06:03:08.655" v="59" actId="1076"/>
          <ac:spMkLst>
            <pc:docMk/>
            <pc:sldMk cId="3509372652" sldId="274"/>
            <ac:spMk id="13" creationId="{41E3C5BC-793A-64EB-5008-673A5E1A6044}"/>
          </ac:spMkLst>
        </pc:spChg>
        <pc:spChg chg="add mod">
          <ac:chgData name="瑠惟 塩田" userId="5e7a05dadbcf7c8d" providerId="Windows Live" clId="Web-{89BDFFE3-B4F1-3A03-2C67-1936CE5E17D7}" dt="2024-12-19T06:03:13.452" v="60" actId="14100"/>
          <ac:spMkLst>
            <pc:docMk/>
            <pc:sldMk cId="3509372652" sldId="274"/>
            <ac:spMk id="14" creationId="{C3F2A69D-2276-4988-499E-C8F1D401E848}"/>
          </ac:spMkLst>
        </pc:spChg>
        <pc:spChg chg="add mod">
          <ac:chgData name="瑠惟 塩田" userId="5e7a05dadbcf7c8d" providerId="Windows Live" clId="Web-{89BDFFE3-B4F1-3A03-2C67-1936CE5E17D7}" dt="2024-12-19T06:02:53.405" v="57" actId="14100"/>
          <ac:spMkLst>
            <pc:docMk/>
            <pc:sldMk cId="3509372652" sldId="274"/>
            <ac:spMk id="15" creationId="{D3F2160F-1117-1A7D-2552-CBBB679CCF02}"/>
          </ac:spMkLst>
        </pc:spChg>
        <pc:picChg chg="del">
          <ac:chgData name="瑠惟 塩田" userId="5e7a05dadbcf7c8d" providerId="Windows Live" clId="Web-{89BDFFE3-B4F1-3A03-2C67-1936CE5E17D7}" dt="2024-12-19T06:01:59.856" v="33"/>
          <ac:picMkLst>
            <pc:docMk/>
            <pc:sldMk cId="3509372652" sldId="274"/>
            <ac:picMk id="7" creationId="{7745AF2B-A84E-ABF4-6D8F-EA6F20BE12C4}"/>
          </ac:picMkLst>
        </pc:picChg>
        <pc:picChg chg="del">
          <ac:chgData name="瑠惟 塩田" userId="5e7a05dadbcf7c8d" providerId="Windows Live" clId="Web-{89BDFFE3-B4F1-3A03-2C67-1936CE5E17D7}" dt="2024-12-19T06:02:06.309" v="36"/>
          <ac:picMkLst>
            <pc:docMk/>
            <pc:sldMk cId="3509372652" sldId="274"/>
            <ac:picMk id="8" creationId="{1CECA3FD-C29E-9CB4-67F7-DAE2D6DA18B1}"/>
          </ac:picMkLst>
        </pc:picChg>
      </pc:sldChg>
      <pc:sldChg chg="addSp delSp modSp">
        <pc:chgData name="瑠惟 塩田" userId="5e7a05dadbcf7c8d" providerId="Windows Live" clId="Web-{89BDFFE3-B4F1-3A03-2C67-1936CE5E17D7}" dt="2024-12-19T06:04:07.610" v="72" actId="1076"/>
        <pc:sldMkLst>
          <pc:docMk/>
          <pc:sldMk cId="2960761575" sldId="275"/>
        </pc:sldMkLst>
        <pc:spChg chg="mod">
          <ac:chgData name="瑠惟 塩田" userId="5e7a05dadbcf7c8d" providerId="Windows Live" clId="Web-{89BDFFE3-B4F1-3A03-2C67-1936CE5E17D7}" dt="2024-12-19T06:03:38.125" v="62" actId="20577"/>
          <ac:spMkLst>
            <pc:docMk/>
            <pc:sldMk cId="2960761575" sldId="275"/>
            <ac:spMk id="2" creationId="{3FEF6AE6-109B-F078-1986-F135EF1C7FF6}"/>
          </ac:spMkLst>
        </pc:spChg>
        <pc:spChg chg="del">
          <ac:chgData name="瑠惟 塩田" userId="5e7a05dadbcf7c8d" providerId="Windows Live" clId="Web-{89BDFFE3-B4F1-3A03-2C67-1936CE5E17D7}" dt="2024-12-19T06:03:39.797" v="63"/>
          <ac:spMkLst>
            <pc:docMk/>
            <pc:sldMk cId="2960761575" sldId="275"/>
            <ac:spMk id="3" creationId="{7F1FCFB7-FFE0-BA62-127A-29AF86C746E1}"/>
          </ac:spMkLst>
        </pc:spChg>
        <pc:spChg chg="add del mod">
          <ac:chgData name="瑠惟 塩田" userId="5e7a05dadbcf7c8d" providerId="Windows Live" clId="Web-{89BDFFE3-B4F1-3A03-2C67-1936CE5E17D7}" dt="2024-12-19T06:03:42.859" v="64"/>
          <ac:spMkLst>
            <pc:docMk/>
            <pc:sldMk cId="2960761575" sldId="275"/>
            <ac:spMk id="8" creationId="{B8A59758-36E2-5F90-83DC-07FC694A89F3}"/>
          </ac:spMkLst>
        </pc:spChg>
        <pc:spChg chg="add mod">
          <ac:chgData name="瑠惟 塩田" userId="5e7a05dadbcf7c8d" providerId="Windows Live" clId="Web-{89BDFFE3-B4F1-3A03-2C67-1936CE5E17D7}" dt="2024-12-19T06:03:59.829" v="70" actId="14100"/>
          <ac:spMkLst>
            <pc:docMk/>
            <pc:sldMk cId="2960761575" sldId="275"/>
            <ac:spMk id="9" creationId="{1394FFAF-3BF6-6E1B-EF9C-0E04E69FBB11}"/>
          </ac:spMkLst>
        </pc:spChg>
        <pc:spChg chg="add mod">
          <ac:chgData name="瑠惟 塩田" userId="5e7a05dadbcf7c8d" providerId="Windows Live" clId="Web-{89BDFFE3-B4F1-3A03-2C67-1936CE5E17D7}" dt="2024-12-19T06:04:07.548" v="71" actId="14100"/>
          <ac:spMkLst>
            <pc:docMk/>
            <pc:sldMk cId="2960761575" sldId="275"/>
            <ac:spMk id="10" creationId="{AD145EC4-CDBC-740C-8D05-D2EF47662EDB}"/>
          </ac:spMkLst>
        </pc:spChg>
        <pc:spChg chg="add mod">
          <ac:chgData name="瑠惟 塩田" userId="5e7a05dadbcf7c8d" providerId="Windows Live" clId="Web-{89BDFFE3-B4F1-3A03-2C67-1936CE5E17D7}" dt="2024-12-19T06:04:07.610" v="72" actId="1076"/>
          <ac:spMkLst>
            <pc:docMk/>
            <pc:sldMk cId="2960761575" sldId="275"/>
            <ac:spMk id="11" creationId="{F4C9D306-B84E-5E25-F320-BDA7F390F7FC}"/>
          </ac:spMkLst>
        </pc:spChg>
      </pc:sldChg>
      <pc:sldChg chg="addSp delSp modSp">
        <pc:chgData name="瑠惟 塩田" userId="5e7a05dadbcf7c8d" providerId="Windows Live" clId="Web-{89BDFFE3-B4F1-3A03-2C67-1936CE5E17D7}" dt="2024-12-19T06:05:45.051" v="106" actId="1076"/>
        <pc:sldMkLst>
          <pc:docMk/>
          <pc:sldMk cId="225844965" sldId="276"/>
        </pc:sldMkLst>
        <pc:spChg chg="mod">
          <ac:chgData name="瑠惟 塩田" userId="5e7a05dadbcf7c8d" providerId="Windows Live" clId="Web-{89BDFFE3-B4F1-3A03-2C67-1936CE5E17D7}" dt="2024-12-19T06:04:28.002" v="74" actId="20577"/>
          <ac:spMkLst>
            <pc:docMk/>
            <pc:sldMk cId="225844965" sldId="276"/>
            <ac:spMk id="2" creationId="{9EF66595-205A-C401-0BC7-0CF6453B1AEB}"/>
          </ac:spMkLst>
        </pc:spChg>
        <pc:spChg chg="del">
          <ac:chgData name="瑠惟 塩田" userId="5e7a05dadbcf7c8d" providerId="Windows Live" clId="Web-{89BDFFE3-B4F1-3A03-2C67-1936CE5E17D7}" dt="2024-12-19T06:04:28.799" v="75"/>
          <ac:spMkLst>
            <pc:docMk/>
            <pc:sldMk cId="225844965" sldId="276"/>
            <ac:spMk id="3" creationId="{289F76F2-6D50-863F-813B-66769EFD4BDA}"/>
          </ac:spMkLst>
        </pc:spChg>
        <pc:spChg chg="add del mod">
          <ac:chgData name="瑠惟 塩田" userId="5e7a05dadbcf7c8d" providerId="Windows Live" clId="Web-{89BDFFE3-B4F1-3A03-2C67-1936CE5E17D7}" dt="2024-12-19T06:04:30.846" v="76"/>
          <ac:spMkLst>
            <pc:docMk/>
            <pc:sldMk cId="225844965" sldId="276"/>
            <ac:spMk id="8" creationId="{EBA2C5A3-0B3A-8E1F-2570-1A775F02602E}"/>
          </ac:spMkLst>
        </pc:spChg>
        <pc:spChg chg="add mod">
          <ac:chgData name="瑠惟 塩田" userId="5e7a05dadbcf7c8d" providerId="Windows Live" clId="Web-{89BDFFE3-B4F1-3A03-2C67-1936CE5E17D7}" dt="2024-12-19T06:05:36.973" v="93" actId="1076"/>
          <ac:spMkLst>
            <pc:docMk/>
            <pc:sldMk cId="225844965" sldId="276"/>
            <ac:spMk id="9" creationId="{CF53DF34-C9FA-FC7F-706E-E246029C8389}"/>
          </ac:spMkLst>
        </pc:spChg>
        <pc:spChg chg="add mod">
          <ac:chgData name="瑠惟 塩田" userId="5e7a05dadbcf7c8d" providerId="Windows Live" clId="Web-{89BDFFE3-B4F1-3A03-2C67-1936CE5E17D7}" dt="2024-12-19T06:05:40.379" v="103" actId="14100"/>
          <ac:spMkLst>
            <pc:docMk/>
            <pc:sldMk cId="225844965" sldId="276"/>
            <ac:spMk id="10" creationId="{1093E71C-70EE-AA2C-A8AE-B36486A155E6}"/>
          </ac:spMkLst>
        </pc:spChg>
        <pc:spChg chg="add mod">
          <ac:chgData name="瑠惟 塩田" userId="5e7a05dadbcf7c8d" providerId="Windows Live" clId="Web-{89BDFFE3-B4F1-3A03-2C67-1936CE5E17D7}" dt="2024-12-19T06:05:37.020" v="95" actId="1076"/>
          <ac:spMkLst>
            <pc:docMk/>
            <pc:sldMk cId="225844965" sldId="276"/>
            <ac:spMk id="11" creationId="{D1103F71-B114-673B-F81B-4CF370ED045D}"/>
          </ac:spMkLst>
        </pc:spChg>
        <pc:spChg chg="add mod">
          <ac:chgData name="瑠惟 塩田" userId="5e7a05dadbcf7c8d" providerId="Windows Live" clId="Web-{89BDFFE3-B4F1-3A03-2C67-1936CE5E17D7}" dt="2024-12-19T06:05:37.036" v="96" actId="1076"/>
          <ac:spMkLst>
            <pc:docMk/>
            <pc:sldMk cId="225844965" sldId="276"/>
            <ac:spMk id="12" creationId="{5EB26889-83D2-99F7-1B87-1D96DF316488}"/>
          </ac:spMkLst>
        </pc:spChg>
        <pc:spChg chg="add mod">
          <ac:chgData name="瑠惟 塩田" userId="5e7a05dadbcf7c8d" providerId="Windows Live" clId="Web-{89BDFFE3-B4F1-3A03-2C67-1936CE5E17D7}" dt="2024-12-19T06:05:37.051" v="97" actId="1076"/>
          <ac:spMkLst>
            <pc:docMk/>
            <pc:sldMk cId="225844965" sldId="276"/>
            <ac:spMk id="13" creationId="{011D1029-4D97-D549-1FFC-ED8A22933A3D}"/>
          </ac:spMkLst>
        </pc:spChg>
        <pc:spChg chg="add mod">
          <ac:chgData name="瑠惟 塩田" userId="5e7a05dadbcf7c8d" providerId="Windows Live" clId="Web-{89BDFFE3-B4F1-3A03-2C67-1936CE5E17D7}" dt="2024-12-19T06:05:37.145" v="101" actId="1076"/>
          <ac:spMkLst>
            <pc:docMk/>
            <pc:sldMk cId="225844965" sldId="276"/>
            <ac:spMk id="14" creationId="{EA83638E-ED8D-F60A-5A79-81B873740FF3}"/>
          </ac:spMkLst>
        </pc:spChg>
        <pc:spChg chg="add mod">
          <ac:chgData name="瑠惟 塩田" userId="5e7a05dadbcf7c8d" providerId="Windows Live" clId="Web-{89BDFFE3-B4F1-3A03-2C67-1936CE5E17D7}" dt="2024-12-19T06:05:37.160" v="102" actId="1076"/>
          <ac:spMkLst>
            <pc:docMk/>
            <pc:sldMk cId="225844965" sldId="276"/>
            <ac:spMk id="15" creationId="{DFEB910B-82B1-748F-DA97-2770FE6950E8}"/>
          </ac:spMkLst>
        </pc:spChg>
        <pc:spChg chg="add mod">
          <ac:chgData name="瑠惟 塩田" userId="5e7a05dadbcf7c8d" providerId="Windows Live" clId="Web-{89BDFFE3-B4F1-3A03-2C67-1936CE5E17D7}" dt="2024-12-19T06:05:45.020" v="104" actId="1076"/>
          <ac:spMkLst>
            <pc:docMk/>
            <pc:sldMk cId="225844965" sldId="276"/>
            <ac:spMk id="16" creationId="{19ACDF38-2B0F-EA88-AF53-CE3C52D8EB51}"/>
          </ac:spMkLst>
        </pc:spChg>
        <pc:spChg chg="add mod">
          <ac:chgData name="瑠惟 塩田" userId="5e7a05dadbcf7c8d" providerId="Windows Live" clId="Web-{89BDFFE3-B4F1-3A03-2C67-1936CE5E17D7}" dt="2024-12-19T06:05:45.036" v="105" actId="1076"/>
          <ac:spMkLst>
            <pc:docMk/>
            <pc:sldMk cId="225844965" sldId="276"/>
            <ac:spMk id="17" creationId="{E9E200F3-C696-45F2-187C-AAEFD44C26F5}"/>
          </ac:spMkLst>
        </pc:spChg>
        <pc:spChg chg="add mod">
          <ac:chgData name="瑠惟 塩田" userId="5e7a05dadbcf7c8d" providerId="Windows Live" clId="Web-{89BDFFE3-B4F1-3A03-2C67-1936CE5E17D7}" dt="2024-12-19T06:05:45.051" v="106" actId="1076"/>
          <ac:spMkLst>
            <pc:docMk/>
            <pc:sldMk cId="225844965" sldId="276"/>
            <ac:spMk id="18" creationId="{5E468BEE-B297-2E34-1C57-B2FF81BDC04A}"/>
          </ac:spMkLst>
        </pc:spChg>
      </pc:sldChg>
      <pc:sldChg chg="addSp delSp modSp">
        <pc:chgData name="瑠惟 塩田" userId="5e7a05dadbcf7c8d" providerId="Windows Live" clId="Web-{89BDFFE3-B4F1-3A03-2C67-1936CE5E17D7}" dt="2024-12-19T06:07:47.275" v="193" actId="1076"/>
        <pc:sldMkLst>
          <pc:docMk/>
          <pc:sldMk cId="3869019829" sldId="277"/>
        </pc:sldMkLst>
        <pc:spChg chg="mod">
          <ac:chgData name="瑠惟 塩田" userId="5e7a05dadbcf7c8d" providerId="Windows Live" clId="Web-{89BDFFE3-B4F1-3A03-2C67-1936CE5E17D7}" dt="2024-12-19T06:05:59.802" v="108" actId="20577"/>
          <ac:spMkLst>
            <pc:docMk/>
            <pc:sldMk cId="3869019829" sldId="277"/>
            <ac:spMk id="2" creationId="{9EF66595-205A-C401-0BC7-0CF6453B1AEB}"/>
          </ac:spMkLst>
        </pc:spChg>
        <pc:spChg chg="del">
          <ac:chgData name="瑠惟 塩田" userId="5e7a05dadbcf7c8d" providerId="Windows Live" clId="Web-{89BDFFE3-B4F1-3A03-2C67-1936CE5E17D7}" dt="2024-12-19T06:06:02.615" v="124"/>
          <ac:spMkLst>
            <pc:docMk/>
            <pc:sldMk cId="3869019829" sldId="277"/>
            <ac:spMk id="3" creationId="{289F76F2-6D50-863F-813B-66769EFD4BDA}"/>
          </ac:spMkLst>
        </pc:spChg>
        <pc:spChg chg="add del mod">
          <ac:chgData name="瑠惟 塩田" userId="5e7a05dadbcf7c8d" providerId="Windows Live" clId="Web-{89BDFFE3-B4F1-3A03-2C67-1936CE5E17D7}" dt="2024-12-19T06:06:14.177" v="125"/>
          <ac:spMkLst>
            <pc:docMk/>
            <pc:sldMk cId="3869019829" sldId="277"/>
            <ac:spMk id="8" creationId="{A46B7E8F-7230-1218-FFA9-46AAFB6A8BBE}"/>
          </ac:spMkLst>
        </pc:spChg>
        <pc:spChg chg="del">
          <ac:chgData name="瑠惟 塩田" userId="5e7a05dadbcf7c8d" providerId="Windows Live" clId="Web-{89BDFFE3-B4F1-3A03-2C67-1936CE5E17D7}" dt="2024-12-19T06:06:02.568" v="123"/>
          <ac:spMkLst>
            <pc:docMk/>
            <pc:sldMk cId="3869019829" sldId="277"/>
            <ac:spMk id="9" creationId="{13F93567-72BC-0813-FE82-F4EA83667425}"/>
          </ac:spMkLst>
        </pc:spChg>
        <pc:spChg chg="del">
          <ac:chgData name="瑠惟 塩田" userId="5e7a05dadbcf7c8d" providerId="Windows Live" clId="Web-{89BDFFE3-B4F1-3A03-2C67-1936CE5E17D7}" dt="2024-12-19T06:06:02.568" v="122"/>
          <ac:spMkLst>
            <pc:docMk/>
            <pc:sldMk cId="3869019829" sldId="277"/>
            <ac:spMk id="10" creationId="{803B9EF9-8DB1-9ABE-5E5D-A97D564B3A05}"/>
          </ac:spMkLst>
        </pc:spChg>
        <pc:spChg chg="del">
          <ac:chgData name="瑠惟 塩田" userId="5e7a05dadbcf7c8d" providerId="Windows Live" clId="Web-{89BDFFE3-B4F1-3A03-2C67-1936CE5E17D7}" dt="2024-12-19T06:06:02.568" v="121"/>
          <ac:spMkLst>
            <pc:docMk/>
            <pc:sldMk cId="3869019829" sldId="277"/>
            <ac:spMk id="11" creationId="{C9A34344-AA06-C4A1-D54C-A3ADA742A13D}"/>
          </ac:spMkLst>
        </pc:spChg>
        <pc:spChg chg="del">
          <ac:chgData name="瑠惟 塩田" userId="5e7a05dadbcf7c8d" providerId="Windows Live" clId="Web-{89BDFFE3-B4F1-3A03-2C67-1936CE5E17D7}" dt="2024-12-19T06:06:02.568" v="120"/>
          <ac:spMkLst>
            <pc:docMk/>
            <pc:sldMk cId="3869019829" sldId="277"/>
            <ac:spMk id="12" creationId="{CA9F89E5-E962-58CC-9762-96B611AEA850}"/>
          </ac:spMkLst>
        </pc:spChg>
        <pc:spChg chg="del">
          <ac:chgData name="瑠惟 塩田" userId="5e7a05dadbcf7c8d" providerId="Windows Live" clId="Web-{89BDFFE3-B4F1-3A03-2C67-1936CE5E17D7}" dt="2024-12-19T06:06:02.568" v="119"/>
          <ac:spMkLst>
            <pc:docMk/>
            <pc:sldMk cId="3869019829" sldId="277"/>
            <ac:spMk id="13" creationId="{CC5F2381-A6E1-79CC-E7D8-436DAC9836FE}"/>
          </ac:spMkLst>
        </pc:spChg>
        <pc:spChg chg="del">
          <ac:chgData name="瑠惟 塩田" userId="5e7a05dadbcf7c8d" providerId="Windows Live" clId="Web-{89BDFFE3-B4F1-3A03-2C67-1936CE5E17D7}" dt="2024-12-19T06:06:02.568" v="118"/>
          <ac:spMkLst>
            <pc:docMk/>
            <pc:sldMk cId="3869019829" sldId="277"/>
            <ac:spMk id="14" creationId="{1699E648-27C6-1FE8-F778-6A514993F55B}"/>
          </ac:spMkLst>
        </pc:spChg>
        <pc:spChg chg="del">
          <ac:chgData name="瑠惟 塩田" userId="5e7a05dadbcf7c8d" providerId="Windows Live" clId="Web-{89BDFFE3-B4F1-3A03-2C67-1936CE5E17D7}" dt="2024-12-19T06:06:02.568" v="116"/>
          <ac:spMkLst>
            <pc:docMk/>
            <pc:sldMk cId="3869019829" sldId="277"/>
            <ac:spMk id="16" creationId="{E3D12601-3E10-9419-EFC5-D3F588FE4CE7}"/>
          </ac:spMkLst>
        </pc:spChg>
        <pc:spChg chg="del">
          <ac:chgData name="瑠惟 塩田" userId="5e7a05dadbcf7c8d" providerId="Windows Live" clId="Web-{89BDFFE3-B4F1-3A03-2C67-1936CE5E17D7}" dt="2024-12-19T06:06:02.568" v="115"/>
          <ac:spMkLst>
            <pc:docMk/>
            <pc:sldMk cId="3869019829" sldId="277"/>
            <ac:spMk id="17" creationId="{544A2BDD-8D5B-BC51-02BB-D54A15853EC1}"/>
          </ac:spMkLst>
        </pc:spChg>
        <pc:spChg chg="del">
          <ac:chgData name="瑠惟 塩田" userId="5e7a05dadbcf7c8d" providerId="Windows Live" clId="Web-{89BDFFE3-B4F1-3A03-2C67-1936CE5E17D7}" dt="2024-12-19T06:06:02.552" v="111"/>
          <ac:spMkLst>
            <pc:docMk/>
            <pc:sldMk cId="3869019829" sldId="277"/>
            <ac:spMk id="21" creationId="{E53EA93C-4EC6-5848-1934-8BA46A639046}"/>
          </ac:spMkLst>
        </pc:spChg>
        <pc:spChg chg="del">
          <ac:chgData name="瑠惟 塩田" userId="5e7a05dadbcf7c8d" providerId="Windows Live" clId="Web-{89BDFFE3-B4F1-3A03-2C67-1936CE5E17D7}" dt="2024-12-19T06:06:02.552" v="110"/>
          <ac:spMkLst>
            <pc:docMk/>
            <pc:sldMk cId="3869019829" sldId="277"/>
            <ac:spMk id="22" creationId="{B63EA4CB-352A-6015-71D8-074E5162575C}"/>
          </ac:spMkLst>
        </pc:spChg>
        <pc:spChg chg="del">
          <ac:chgData name="瑠惟 塩田" userId="5e7a05dadbcf7c8d" providerId="Windows Live" clId="Web-{89BDFFE3-B4F1-3A03-2C67-1936CE5E17D7}" dt="2024-12-19T06:06:02.552" v="109"/>
          <ac:spMkLst>
            <pc:docMk/>
            <pc:sldMk cId="3869019829" sldId="277"/>
            <ac:spMk id="23" creationId="{44DC4FF5-F3A7-439C-ABB1-511FBDD4A4BD}"/>
          </ac:spMkLst>
        </pc:spChg>
        <pc:spChg chg="add mod">
          <ac:chgData name="瑠惟 塩田" userId="5e7a05dadbcf7c8d" providerId="Windows Live" clId="Web-{89BDFFE3-B4F1-3A03-2C67-1936CE5E17D7}" dt="2024-12-19T06:06:32.116" v="144" actId="1076"/>
          <ac:spMkLst>
            <pc:docMk/>
            <pc:sldMk cId="3869019829" sldId="277"/>
            <ac:spMk id="27" creationId="{2A526B11-0191-0955-E13B-440661285B0C}"/>
          </ac:spMkLst>
        </pc:spChg>
        <pc:spChg chg="add mod">
          <ac:chgData name="瑠惟 塩田" userId="5e7a05dadbcf7c8d" providerId="Windows Live" clId="Web-{89BDFFE3-B4F1-3A03-2C67-1936CE5E17D7}" dt="2024-12-19T06:06:44.257" v="155" actId="20577"/>
          <ac:spMkLst>
            <pc:docMk/>
            <pc:sldMk cId="3869019829" sldId="277"/>
            <ac:spMk id="28" creationId="{8B51D333-15F1-B5CB-2470-CEB842866A73}"/>
          </ac:spMkLst>
        </pc:spChg>
        <pc:spChg chg="add mod">
          <ac:chgData name="瑠惟 塩田" userId="5e7a05dadbcf7c8d" providerId="Windows Live" clId="Web-{89BDFFE3-B4F1-3A03-2C67-1936CE5E17D7}" dt="2024-12-19T06:07:40.352" v="188" actId="1076"/>
          <ac:spMkLst>
            <pc:docMk/>
            <pc:sldMk cId="3869019829" sldId="277"/>
            <ac:spMk id="29" creationId="{B1FA534A-8E85-755B-8C86-3C286FE1793B}"/>
          </ac:spMkLst>
        </pc:spChg>
        <pc:spChg chg="add mod">
          <ac:chgData name="瑠惟 塩田" userId="5e7a05dadbcf7c8d" providerId="Windows Live" clId="Web-{89BDFFE3-B4F1-3A03-2C67-1936CE5E17D7}" dt="2024-12-19T06:07:47.259" v="192" actId="1076"/>
          <ac:spMkLst>
            <pc:docMk/>
            <pc:sldMk cId="3869019829" sldId="277"/>
            <ac:spMk id="30" creationId="{192C3763-D0F3-8FCC-5B49-B64F3E7D0FCC}"/>
          </ac:spMkLst>
        </pc:spChg>
        <pc:spChg chg="add mod">
          <ac:chgData name="瑠惟 塩田" userId="5e7a05dadbcf7c8d" providerId="Windows Live" clId="Web-{89BDFFE3-B4F1-3A03-2C67-1936CE5E17D7}" dt="2024-12-19T06:07:47.275" v="193" actId="1076"/>
          <ac:spMkLst>
            <pc:docMk/>
            <pc:sldMk cId="3869019829" sldId="277"/>
            <ac:spMk id="31" creationId="{83350D3A-AB6A-98D3-908B-9AD029570913}"/>
          </ac:spMkLst>
        </pc:spChg>
        <pc:spChg chg="add mod">
          <ac:chgData name="瑠惟 塩田" userId="5e7a05dadbcf7c8d" providerId="Windows Live" clId="Web-{89BDFFE3-B4F1-3A03-2C67-1936CE5E17D7}" dt="2024-12-19T06:07:43.696" v="191" actId="1076"/>
          <ac:spMkLst>
            <pc:docMk/>
            <pc:sldMk cId="3869019829" sldId="277"/>
            <ac:spMk id="35" creationId="{D8C6C5A1-6EC9-8C82-E503-6556FA1FBAD9}"/>
          </ac:spMkLst>
        </pc:spChg>
        <pc:picChg chg="add mod">
          <ac:chgData name="瑠惟 塩田" userId="5e7a05dadbcf7c8d" providerId="Windows Live" clId="Web-{89BDFFE3-B4F1-3A03-2C67-1936CE5E17D7}" dt="2024-12-19T06:06:27.037" v="141" actId="1076"/>
          <ac:picMkLst>
            <pc:docMk/>
            <pc:sldMk cId="3869019829" sldId="277"/>
            <ac:picMk id="24" creationId="{D981023A-BA7D-A054-1960-DFD09A591C76}"/>
          </ac:picMkLst>
        </pc:picChg>
        <pc:picChg chg="add mod">
          <ac:chgData name="瑠惟 塩田" userId="5e7a05dadbcf7c8d" providerId="Windows Live" clId="Web-{89BDFFE3-B4F1-3A03-2C67-1936CE5E17D7}" dt="2024-12-19T06:06:27.053" v="142" actId="1076"/>
          <ac:picMkLst>
            <pc:docMk/>
            <pc:sldMk cId="3869019829" sldId="277"/>
            <ac:picMk id="25" creationId="{2EF8DA03-34FD-9D52-FB12-F1D4B63C7203}"/>
          </ac:picMkLst>
        </pc:picChg>
        <pc:picChg chg="add mod">
          <ac:chgData name="瑠惟 塩田" userId="5e7a05dadbcf7c8d" providerId="Windows Live" clId="Web-{89BDFFE3-B4F1-3A03-2C67-1936CE5E17D7}" dt="2024-12-19T06:06:33.725" v="145" actId="1076"/>
          <ac:picMkLst>
            <pc:docMk/>
            <pc:sldMk cId="3869019829" sldId="277"/>
            <ac:picMk id="26" creationId="{5A4FBA4A-98BB-2458-B0C3-9E8619F3B5A8}"/>
          </ac:picMkLst>
        </pc:picChg>
        <pc:cxnChg chg="del">
          <ac:chgData name="瑠惟 塩田" userId="5e7a05dadbcf7c8d" providerId="Windows Live" clId="Web-{89BDFFE3-B4F1-3A03-2C67-1936CE5E17D7}" dt="2024-12-19T06:06:02.568" v="117"/>
          <ac:cxnSpMkLst>
            <pc:docMk/>
            <pc:sldMk cId="3869019829" sldId="277"/>
            <ac:cxnSpMk id="15" creationId="{2EC20419-BEB3-10D3-935B-5A845AE02C1A}"/>
          </ac:cxnSpMkLst>
        </pc:cxnChg>
        <pc:cxnChg chg="del">
          <ac:chgData name="瑠惟 塩田" userId="5e7a05dadbcf7c8d" providerId="Windows Live" clId="Web-{89BDFFE3-B4F1-3A03-2C67-1936CE5E17D7}" dt="2024-12-19T06:06:02.568" v="114"/>
          <ac:cxnSpMkLst>
            <pc:docMk/>
            <pc:sldMk cId="3869019829" sldId="277"/>
            <ac:cxnSpMk id="18" creationId="{1BD2E548-9007-0636-4FDD-1594BAB27001}"/>
          </ac:cxnSpMkLst>
        </pc:cxnChg>
        <pc:cxnChg chg="del">
          <ac:chgData name="瑠惟 塩田" userId="5e7a05dadbcf7c8d" providerId="Windows Live" clId="Web-{89BDFFE3-B4F1-3A03-2C67-1936CE5E17D7}" dt="2024-12-19T06:06:02.568" v="113"/>
          <ac:cxnSpMkLst>
            <pc:docMk/>
            <pc:sldMk cId="3869019829" sldId="277"/>
            <ac:cxnSpMk id="19" creationId="{17D6EABA-1F0F-5052-F26D-673D3E6E8000}"/>
          </ac:cxnSpMkLst>
        </pc:cxnChg>
        <pc:cxnChg chg="del">
          <ac:chgData name="瑠惟 塩田" userId="5e7a05dadbcf7c8d" providerId="Windows Live" clId="Web-{89BDFFE3-B4F1-3A03-2C67-1936CE5E17D7}" dt="2024-12-19T06:06:02.552" v="112"/>
          <ac:cxnSpMkLst>
            <pc:docMk/>
            <pc:sldMk cId="3869019829" sldId="277"/>
            <ac:cxnSpMk id="20" creationId="{94EE7485-A8F1-0442-C29F-2B0B812AD5C3}"/>
          </ac:cxnSpMkLst>
        </pc:cxnChg>
        <pc:cxnChg chg="mod">
          <ac:chgData name="瑠惟 塩田" userId="5e7a05dadbcf7c8d" providerId="Windows Live" clId="Web-{89BDFFE3-B4F1-3A03-2C67-1936CE5E17D7}" dt="2024-12-19T06:07:40.337" v="186" actId="1076"/>
          <ac:cxnSpMkLst>
            <pc:docMk/>
            <pc:sldMk cId="3869019829" sldId="277"/>
            <ac:cxnSpMk id="32" creationId="{E2538728-5256-C8ED-233B-00AAAAC0718D}"/>
          </ac:cxnSpMkLst>
        </pc:cxnChg>
        <pc:cxnChg chg="add mod">
          <ac:chgData name="瑠惟 塩田" userId="5e7a05dadbcf7c8d" providerId="Windows Live" clId="Web-{89BDFFE3-B4F1-3A03-2C67-1936CE5E17D7}" dt="2024-12-19T06:07:40.352" v="187" actId="1076"/>
          <ac:cxnSpMkLst>
            <pc:docMk/>
            <pc:sldMk cId="3869019829" sldId="277"/>
            <ac:cxnSpMk id="33" creationId="{A9757A55-3FA6-C9D6-4D36-36C7551230A6}"/>
          </ac:cxnSpMkLst>
        </pc:cxnChg>
        <pc:cxnChg chg="mod">
          <ac:chgData name="瑠惟 塩田" userId="5e7a05dadbcf7c8d" providerId="Windows Live" clId="Web-{89BDFFE3-B4F1-3A03-2C67-1936CE5E17D7}" dt="2024-12-19T06:07:40.384" v="189" actId="1076"/>
          <ac:cxnSpMkLst>
            <pc:docMk/>
            <pc:sldMk cId="3869019829" sldId="277"/>
            <ac:cxnSpMk id="34" creationId="{DC6533CF-7142-DA84-1B13-3B6B01272996}"/>
          </ac:cxnSpMkLst>
        </pc:cxnChg>
      </pc:sldChg>
    </pc:docChg>
  </pc:docChgLst>
  <pc:docChgLst>
    <pc:chgData name="瑠惟 塩田" userId="5e7a05dadbcf7c8d" providerId="Windows Live" clId="Web-{5C3A5A64-9166-98DC-9B61-D6936ABE61FB}"/>
    <pc:docChg chg="modSld">
      <pc:chgData name="瑠惟 塩田" userId="5e7a05dadbcf7c8d" providerId="Windows Live" clId="Web-{5C3A5A64-9166-98DC-9B61-D6936ABE61FB}" dt="2024-06-07T03:26:52.395" v="30" actId="20577"/>
      <pc:docMkLst>
        <pc:docMk/>
      </pc:docMkLst>
      <pc:sldChg chg="modSp">
        <pc:chgData name="瑠惟 塩田" userId="5e7a05dadbcf7c8d" providerId="Windows Live" clId="Web-{5C3A5A64-9166-98DC-9B61-D6936ABE61FB}" dt="2024-06-07T01:25:34.052" v="25" actId="20577"/>
        <pc:sldMkLst>
          <pc:docMk/>
          <pc:sldMk cId="3894285661" sldId="265"/>
        </pc:sldMkLst>
      </pc:sldChg>
      <pc:sldChg chg="modSp">
        <pc:chgData name="瑠惟 塩田" userId="5e7a05dadbcf7c8d" providerId="Windows Live" clId="Web-{5C3A5A64-9166-98DC-9B61-D6936ABE61FB}" dt="2024-06-07T01:25:16.801" v="14" actId="20577"/>
        <pc:sldMkLst>
          <pc:docMk/>
          <pc:sldMk cId="728719776" sldId="266"/>
        </pc:sldMkLst>
      </pc:sldChg>
      <pc:sldChg chg="modSp">
        <pc:chgData name="瑠惟 塩田" userId="5e7a05dadbcf7c8d" providerId="Windows Live" clId="Web-{5C3A5A64-9166-98DC-9B61-D6936ABE61FB}" dt="2024-06-07T03:26:52.395" v="30" actId="20577"/>
        <pc:sldMkLst>
          <pc:docMk/>
          <pc:sldMk cId="4151598685" sldId="268"/>
        </pc:sldMkLst>
      </pc:sldChg>
    </pc:docChg>
  </pc:docChgLst>
  <pc:docChgLst>
    <pc:chgData name="瑠惟 塩田" userId="5e7a05dadbcf7c8d" providerId="Windows Live" clId="Web-{9BC1A274-7C28-33BA-85EB-8E2DF4BA40FC}"/>
    <pc:docChg chg="addSld delSld modSld sldOrd">
      <pc:chgData name="瑠惟 塩田" userId="5e7a05dadbcf7c8d" providerId="Windows Live" clId="Web-{9BC1A274-7C28-33BA-85EB-8E2DF4BA40FC}" dt="2024-11-05T10:48:46.289" v="764" actId="20577"/>
      <pc:docMkLst>
        <pc:docMk/>
      </pc:docMkLst>
      <pc:sldChg chg="modSp">
        <pc:chgData name="瑠惟 塩田" userId="5e7a05dadbcf7c8d" providerId="Windows Live" clId="Web-{9BC1A274-7C28-33BA-85EB-8E2DF4BA40FC}" dt="2024-11-05T09:21:25.181" v="145" actId="20577"/>
        <pc:sldMkLst>
          <pc:docMk/>
          <pc:sldMk cId="1961213234" sldId="257"/>
        </pc:sldMkLst>
        <pc:spChg chg="mod">
          <ac:chgData name="瑠惟 塩田" userId="5e7a05dadbcf7c8d" providerId="Windows Live" clId="Web-{9BC1A274-7C28-33BA-85EB-8E2DF4BA40FC}" dt="2024-11-05T09:21:25.181" v="145" actId="20577"/>
          <ac:spMkLst>
            <pc:docMk/>
            <pc:sldMk cId="1961213234" sldId="257"/>
            <ac:spMk id="3" creationId="{AD28A466-7416-482B-DA90-792D6628C7B9}"/>
          </ac:spMkLst>
        </pc:spChg>
      </pc:sldChg>
      <pc:sldChg chg="modSp">
        <pc:chgData name="瑠惟 塩田" userId="5e7a05dadbcf7c8d" providerId="Windows Live" clId="Web-{9BC1A274-7C28-33BA-85EB-8E2DF4BA40FC}" dt="2024-11-05T09:21:30.963" v="148" actId="20577"/>
        <pc:sldMkLst>
          <pc:docMk/>
          <pc:sldMk cId="418407290" sldId="258"/>
        </pc:sldMkLst>
        <pc:spChg chg="mod">
          <ac:chgData name="瑠惟 塩田" userId="5e7a05dadbcf7c8d" providerId="Windows Live" clId="Web-{9BC1A274-7C28-33BA-85EB-8E2DF4BA40FC}" dt="2024-11-05T09:21:30.963" v="148" actId="20577"/>
          <ac:spMkLst>
            <pc:docMk/>
            <pc:sldMk cId="418407290" sldId="258"/>
            <ac:spMk id="3" creationId="{101019BE-C9FE-70A3-3052-FF7A7805140C}"/>
          </ac:spMkLst>
        </pc:spChg>
      </pc:sldChg>
      <pc:sldChg chg="modSp">
        <pc:chgData name="瑠惟 塩田" userId="5e7a05dadbcf7c8d" providerId="Windows Live" clId="Web-{9BC1A274-7C28-33BA-85EB-8E2DF4BA40FC}" dt="2024-11-05T10:48:46.289" v="764" actId="20577"/>
        <pc:sldMkLst>
          <pc:docMk/>
          <pc:sldMk cId="305495756" sldId="259"/>
        </pc:sldMkLst>
        <pc:spChg chg="mod">
          <ac:chgData name="瑠惟 塩田" userId="5e7a05dadbcf7c8d" providerId="Windows Live" clId="Web-{9BC1A274-7C28-33BA-85EB-8E2DF4BA40FC}" dt="2024-11-05T10:48:46.289" v="764" actId="20577"/>
          <ac:spMkLst>
            <pc:docMk/>
            <pc:sldMk cId="305495756" sldId="259"/>
            <ac:spMk id="3" creationId="{C1578DD0-D277-A21C-E247-FBCEF94386B9}"/>
          </ac:spMkLst>
        </pc:spChg>
      </pc:sldChg>
      <pc:sldChg chg="modSp">
        <pc:chgData name="瑠惟 塩田" userId="5e7a05dadbcf7c8d" providerId="Windows Live" clId="Web-{9BC1A274-7C28-33BA-85EB-8E2DF4BA40FC}" dt="2024-11-05T09:21:37.619" v="151" actId="20577"/>
        <pc:sldMkLst>
          <pc:docMk/>
          <pc:sldMk cId="2236792605" sldId="260"/>
        </pc:sldMkLst>
      </pc:sldChg>
      <pc:sldChg chg="del">
        <pc:chgData name="瑠惟 塩田" userId="5e7a05dadbcf7c8d" providerId="Windows Live" clId="Web-{9BC1A274-7C28-33BA-85EB-8E2DF4BA40FC}" dt="2024-11-05T08:45:46.121" v="13"/>
        <pc:sldMkLst>
          <pc:docMk/>
          <pc:sldMk cId="3560132011" sldId="261"/>
        </pc:sldMkLst>
      </pc:sldChg>
      <pc:sldChg chg="del">
        <pc:chgData name="瑠惟 塩田" userId="5e7a05dadbcf7c8d" providerId="Windows Live" clId="Web-{9BC1A274-7C28-33BA-85EB-8E2DF4BA40FC}" dt="2024-11-05T08:45:47.762" v="14"/>
        <pc:sldMkLst>
          <pc:docMk/>
          <pc:sldMk cId="269337191" sldId="263"/>
        </pc:sldMkLst>
      </pc:sldChg>
      <pc:sldChg chg="del">
        <pc:chgData name="瑠惟 塩田" userId="5e7a05dadbcf7c8d" providerId="Windows Live" clId="Web-{9BC1A274-7C28-33BA-85EB-8E2DF4BA40FC}" dt="2024-11-05T08:45:37.089" v="10"/>
        <pc:sldMkLst>
          <pc:docMk/>
          <pc:sldMk cId="3528719715" sldId="264"/>
        </pc:sldMkLst>
      </pc:sldChg>
      <pc:sldChg chg="del">
        <pc:chgData name="瑠惟 塩田" userId="5e7a05dadbcf7c8d" providerId="Windows Live" clId="Web-{9BC1A274-7C28-33BA-85EB-8E2DF4BA40FC}" dt="2024-11-05T08:45:39.871" v="11"/>
        <pc:sldMkLst>
          <pc:docMk/>
          <pc:sldMk cId="3894285661" sldId="265"/>
        </pc:sldMkLst>
      </pc:sldChg>
      <pc:sldChg chg="del">
        <pc:chgData name="瑠惟 塩田" userId="5e7a05dadbcf7c8d" providerId="Windows Live" clId="Web-{9BC1A274-7C28-33BA-85EB-8E2DF4BA40FC}" dt="2024-11-05T08:45:42.855" v="12"/>
        <pc:sldMkLst>
          <pc:docMk/>
          <pc:sldMk cId="728719776" sldId="266"/>
        </pc:sldMkLst>
      </pc:sldChg>
      <pc:sldChg chg="modSp">
        <pc:chgData name="瑠惟 塩田" userId="5e7a05dadbcf7c8d" providerId="Windows Live" clId="Web-{9BC1A274-7C28-33BA-85EB-8E2DF4BA40FC}" dt="2024-11-05T09:20:59.853" v="111" actId="20577"/>
        <pc:sldMkLst>
          <pc:docMk/>
          <pc:sldMk cId="689559410" sldId="267"/>
        </pc:sldMkLst>
      </pc:sldChg>
      <pc:sldChg chg="modSp">
        <pc:chgData name="瑠惟 塩田" userId="5e7a05dadbcf7c8d" providerId="Windows Live" clId="Web-{9BC1A274-7C28-33BA-85EB-8E2DF4BA40FC}" dt="2024-11-05T09:23:34.623" v="196" actId="20577"/>
        <pc:sldMkLst>
          <pc:docMk/>
          <pc:sldMk cId="4151598685" sldId="268"/>
        </pc:sldMkLst>
      </pc:sldChg>
      <pc:sldChg chg="modSp">
        <pc:chgData name="瑠惟 塩田" userId="5e7a05dadbcf7c8d" providerId="Windows Live" clId="Web-{9BC1A274-7C28-33BA-85EB-8E2DF4BA40FC}" dt="2024-11-05T09:24:00.155" v="212" actId="20577"/>
        <pc:sldMkLst>
          <pc:docMk/>
          <pc:sldMk cId="4164432358" sldId="269"/>
        </pc:sldMkLst>
      </pc:sldChg>
      <pc:sldChg chg="modSp">
        <pc:chgData name="瑠惟 塩田" userId="5e7a05dadbcf7c8d" providerId="Windows Live" clId="Web-{9BC1A274-7C28-33BA-85EB-8E2DF4BA40FC}" dt="2024-11-05T09:24:27.437" v="240" actId="20577"/>
        <pc:sldMkLst>
          <pc:docMk/>
          <pc:sldMk cId="1858292310" sldId="270"/>
        </pc:sldMkLst>
      </pc:sldChg>
      <pc:sldChg chg="modSp">
        <pc:chgData name="瑠惟 塩田" userId="5e7a05dadbcf7c8d" providerId="Windows Live" clId="Web-{9BC1A274-7C28-33BA-85EB-8E2DF4BA40FC}" dt="2024-11-05T09:26:44.082" v="448" actId="20577"/>
        <pc:sldMkLst>
          <pc:docMk/>
          <pc:sldMk cId="3788856853" sldId="271"/>
        </pc:sldMkLst>
      </pc:sldChg>
      <pc:sldChg chg="modSp">
        <pc:chgData name="瑠惟 塩田" userId="5e7a05dadbcf7c8d" providerId="Windows Live" clId="Web-{9BC1A274-7C28-33BA-85EB-8E2DF4BA40FC}" dt="2024-11-05T09:26:15.738" v="438"/>
        <pc:sldMkLst>
          <pc:docMk/>
          <pc:sldMk cId="4068917401" sldId="272"/>
        </pc:sldMkLst>
        <pc:graphicFrameChg chg="mod modGraphic">
          <ac:chgData name="瑠惟 塩田" userId="5e7a05dadbcf7c8d" providerId="Windows Live" clId="Web-{9BC1A274-7C28-33BA-85EB-8E2DF4BA40FC}" dt="2024-11-05T09:26:15.738" v="438"/>
          <ac:graphicFrameMkLst>
            <pc:docMk/>
            <pc:sldMk cId="4068917401" sldId="272"/>
            <ac:graphicFrameMk id="8" creationId="{96C996DD-F11A-5213-5BAF-E926878334D5}"/>
          </ac:graphicFrameMkLst>
        </pc:graphicFrameChg>
      </pc:sldChg>
      <pc:sldChg chg="addSp delSp modSp new">
        <pc:chgData name="瑠惟 塩田" userId="5e7a05dadbcf7c8d" providerId="Windows Live" clId="Web-{9BC1A274-7C28-33BA-85EB-8E2DF4BA40FC}" dt="2024-11-05T08:52:15.667" v="64" actId="14100"/>
        <pc:sldMkLst>
          <pc:docMk/>
          <pc:sldMk cId="3509372652" sldId="274"/>
        </pc:sldMkLst>
        <pc:spChg chg="mod">
          <ac:chgData name="瑠惟 塩田" userId="5e7a05dadbcf7c8d" providerId="Windows Live" clId="Web-{9BC1A274-7C28-33BA-85EB-8E2DF4BA40FC}" dt="2024-11-05T08:49:12.223" v="34" actId="20577"/>
          <ac:spMkLst>
            <pc:docMk/>
            <pc:sldMk cId="3509372652" sldId="274"/>
            <ac:spMk id="2" creationId="{14B12536-6D05-9281-196D-1FC10B7A2844}"/>
          </ac:spMkLst>
        </pc:spChg>
      </pc:sldChg>
      <pc:sldChg chg="del">
        <pc:chgData name="瑠惟 塩田" userId="5e7a05dadbcf7c8d" providerId="Windows Live" clId="Web-{9BC1A274-7C28-33BA-85EB-8E2DF4BA40FC}" dt="2024-11-05T08:45:49.465" v="15"/>
        <pc:sldMkLst>
          <pc:docMk/>
          <pc:sldMk cId="4093608145" sldId="274"/>
        </pc:sldMkLst>
      </pc:sldChg>
      <pc:sldChg chg="del">
        <pc:chgData name="瑠惟 塩田" userId="5e7a05dadbcf7c8d" providerId="Windows Live" clId="Web-{9BC1A274-7C28-33BA-85EB-8E2DF4BA40FC}" dt="2024-11-05T08:45:52.731" v="16"/>
        <pc:sldMkLst>
          <pc:docMk/>
          <pc:sldMk cId="592993562" sldId="275"/>
        </pc:sldMkLst>
      </pc:sldChg>
      <pc:sldChg chg="modSp add ord replId">
        <pc:chgData name="瑠惟 塩田" userId="5e7a05dadbcf7c8d" providerId="Windows Live" clId="Web-{9BC1A274-7C28-33BA-85EB-8E2DF4BA40FC}" dt="2024-11-05T09:22:47.200" v="173"/>
        <pc:sldMkLst>
          <pc:docMk/>
          <pc:sldMk cId="2960761575" sldId="275"/>
        </pc:sldMkLst>
      </pc:sldChg>
      <pc:sldChg chg="modSp new">
        <pc:chgData name="瑠惟 塩田" userId="5e7a05dadbcf7c8d" providerId="Windows Live" clId="Web-{9BC1A274-7C28-33BA-85EB-8E2DF4BA40FC}" dt="2024-11-05T10:33:55.766" v="582" actId="1076"/>
        <pc:sldMkLst>
          <pc:docMk/>
          <pc:sldMk cId="225844965" sldId="276"/>
        </pc:sldMkLst>
        <pc:spChg chg="mod">
          <ac:chgData name="瑠惟 塩田" userId="5e7a05dadbcf7c8d" providerId="Windows Live" clId="Web-{9BC1A274-7C28-33BA-85EB-8E2DF4BA40FC}" dt="2024-11-05T10:33:55.766" v="582" actId="1076"/>
          <ac:spMkLst>
            <pc:docMk/>
            <pc:sldMk cId="225844965" sldId="276"/>
            <ac:spMk id="2" creationId="{9EF66595-205A-C401-0BC7-0CF6453B1AEB}"/>
          </ac:spMkLst>
        </pc:spChg>
      </pc:sldChg>
      <pc:sldChg chg="del">
        <pc:chgData name="瑠惟 塩田" userId="5e7a05dadbcf7c8d" providerId="Windows Live" clId="Web-{9BC1A274-7C28-33BA-85EB-8E2DF4BA40FC}" dt="2024-11-05T08:45:55.059" v="17"/>
        <pc:sldMkLst>
          <pc:docMk/>
          <pc:sldMk cId="2515875546" sldId="276"/>
        </pc:sldMkLst>
      </pc:sldChg>
      <pc:sldChg chg="addSp delSp modSp add replId">
        <pc:chgData name="瑠惟 塩田" userId="5e7a05dadbcf7c8d" providerId="Windows Live" clId="Web-{9BC1A274-7C28-33BA-85EB-8E2DF4BA40FC}" dt="2024-11-05T10:40:32.321" v="702" actId="20577"/>
        <pc:sldMkLst>
          <pc:docMk/>
          <pc:sldMk cId="3869019829" sldId="277"/>
        </pc:sldMkLst>
        <pc:spChg chg="mod">
          <ac:chgData name="瑠惟 塩田" userId="5e7a05dadbcf7c8d" providerId="Windows Live" clId="Web-{9BC1A274-7C28-33BA-85EB-8E2DF4BA40FC}" dt="2024-11-05T10:33:34.249" v="575" actId="1076"/>
          <ac:spMkLst>
            <pc:docMk/>
            <pc:sldMk cId="3869019829" sldId="277"/>
            <ac:spMk id="2" creationId="{9EF66595-205A-C401-0BC7-0CF6453B1AEB}"/>
          </ac:spMkLst>
        </pc:spChg>
      </pc:sldChg>
    </pc:docChg>
  </pc:docChgLst>
  <pc:docChgLst>
    <pc:chgData name="瑠惟 塩田" userId="5e7a05dadbcf7c8d" providerId="Windows Live" clId="Web-{F8FBFC7C-7CB6-EE81-ED23-1239B0578F4A}"/>
    <pc:docChg chg="addSld delSld modSld">
      <pc:chgData name="瑠惟 塩田" userId="5e7a05dadbcf7c8d" providerId="Windows Live" clId="Web-{F8FBFC7C-7CB6-EE81-ED23-1239B0578F4A}" dt="2024-06-05T12:54:51.184" v="883" actId="20577"/>
      <pc:docMkLst>
        <pc:docMk/>
      </pc:docMkLst>
      <pc:sldChg chg="modSp">
        <pc:chgData name="瑠惟 塩田" userId="5e7a05dadbcf7c8d" providerId="Windows Live" clId="Web-{F8FBFC7C-7CB6-EE81-ED23-1239B0578F4A}" dt="2024-06-05T12:54:51.184" v="883" actId="20577"/>
        <pc:sldMkLst>
          <pc:docMk/>
          <pc:sldMk cId="0" sldId="256"/>
        </pc:sldMkLst>
      </pc:sldChg>
      <pc:sldChg chg="modSp new">
        <pc:chgData name="瑠惟 塩田" userId="5e7a05dadbcf7c8d" providerId="Windows Live" clId="Web-{F8FBFC7C-7CB6-EE81-ED23-1239B0578F4A}" dt="2024-06-05T12:40:12.999" v="477" actId="20577"/>
        <pc:sldMkLst>
          <pc:docMk/>
          <pc:sldMk cId="1961213234" sldId="257"/>
        </pc:sldMkLst>
      </pc:sldChg>
      <pc:sldChg chg="modSp new">
        <pc:chgData name="瑠惟 塩田" userId="5e7a05dadbcf7c8d" providerId="Windows Live" clId="Web-{F8FBFC7C-7CB6-EE81-ED23-1239B0578F4A}" dt="2024-06-05T12:40:35.078" v="493" actId="20577"/>
        <pc:sldMkLst>
          <pc:docMk/>
          <pc:sldMk cId="418407290" sldId="258"/>
        </pc:sldMkLst>
      </pc:sldChg>
      <pc:sldChg chg="modSp new">
        <pc:chgData name="瑠惟 塩田" userId="5e7a05dadbcf7c8d" providerId="Windows Live" clId="Web-{F8FBFC7C-7CB6-EE81-ED23-1239B0578F4A}" dt="2024-06-05T08:17:29.040" v="26" actId="20577"/>
        <pc:sldMkLst>
          <pc:docMk/>
          <pc:sldMk cId="305495756" sldId="259"/>
        </pc:sldMkLst>
      </pc:sldChg>
      <pc:sldChg chg="modSp new">
        <pc:chgData name="瑠惟 塩田" userId="5e7a05dadbcf7c8d" providerId="Windows Live" clId="Web-{F8FBFC7C-7CB6-EE81-ED23-1239B0578F4A}" dt="2024-06-05T12:40:49.922" v="504" actId="20577"/>
        <pc:sldMkLst>
          <pc:docMk/>
          <pc:sldMk cId="2236792605" sldId="260"/>
        </pc:sldMkLst>
      </pc:sldChg>
      <pc:sldChg chg="addSp delSp modSp new">
        <pc:chgData name="瑠惟 塩田" userId="5e7a05dadbcf7c8d" providerId="Windows Live" clId="Web-{F8FBFC7C-7CB6-EE81-ED23-1239B0578F4A}" dt="2024-06-05T08:20:24.967" v="114" actId="1076"/>
        <pc:sldMkLst>
          <pc:docMk/>
          <pc:sldMk cId="3560132011" sldId="261"/>
        </pc:sldMkLst>
      </pc:sldChg>
      <pc:sldChg chg="addSp delSp modSp new">
        <pc:chgData name="瑠惟 塩田" userId="5e7a05dadbcf7c8d" providerId="Windows Live" clId="Web-{F8FBFC7C-7CB6-EE81-ED23-1239B0578F4A}" dt="2024-06-05T08:31:09.268" v="340" actId="1076"/>
        <pc:sldMkLst>
          <pc:docMk/>
          <pc:sldMk cId="1317945801" sldId="262"/>
        </pc:sldMkLst>
      </pc:sldChg>
      <pc:sldChg chg="addSp delSp modSp new">
        <pc:chgData name="瑠惟 塩田" userId="5e7a05dadbcf7c8d" providerId="Windows Live" clId="Web-{F8FBFC7C-7CB6-EE81-ED23-1239B0578F4A}" dt="2024-06-05T08:32:32.786" v="356" actId="1076"/>
        <pc:sldMkLst>
          <pc:docMk/>
          <pc:sldMk cId="269337191" sldId="263"/>
        </pc:sldMkLst>
      </pc:sldChg>
      <pc:sldChg chg="modSp new">
        <pc:chgData name="瑠惟 塩田" userId="5e7a05dadbcf7c8d" providerId="Windows Live" clId="Web-{F8FBFC7C-7CB6-EE81-ED23-1239B0578F4A}" dt="2024-06-05T12:41:00.313" v="515" actId="20577"/>
        <pc:sldMkLst>
          <pc:docMk/>
          <pc:sldMk cId="3528719715" sldId="264"/>
        </pc:sldMkLst>
      </pc:sldChg>
      <pc:sldChg chg="addSp delSp modSp new">
        <pc:chgData name="瑠惟 塩田" userId="5e7a05dadbcf7c8d" providerId="Windows Live" clId="Web-{F8FBFC7C-7CB6-EE81-ED23-1239B0578F4A}" dt="2024-06-05T08:39:39.893" v="425" actId="14100"/>
        <pc:sldMkLst>
          <pc:docMk/>
          <pc:sldMk cId="3894285661" sldId="265"/>
        </pc:sldMkLst>
      </pc:sldChg>
      <pc:sldChg chg="modSp new del">
        <pc:chgData name="瑠惟 塩田" userId="5e7a05dadbcf7c8d" providerId="Windows Live" clId="Web-{F8FBFC7C-7CB6-EE81-ED23-1239B0578F4A}" dt="2024-06-05T08:36:08.887" v="374"/>
        <pc:sldMkLst>
          <pc:docMk/>
          <pc:sldMk cId="4215824220" sldId="265"/>
        </pc:sldMkLst>
      </pc:sldChg>
      <pc:sldChg chg="addSp delSp modSp new">
        <pc:chgData name="瑠惟 塩田" userId="5e7a05dadbcf7c8d" providerId="Windows Live" clId="Web-{F8FBFC7C-7CB6-EE81-ED23-1239B0578F4A}" dt="2024-06-05T12:34:46.083" v="434"/>
        <pc:sldMkLst>
          <pc:docMk/>
          <pc:sldMk cId="728719776" sldId="266"/>
        </pc:sldMkLst>
      </pc:sldChg>
      <pc:sldChg chg="addSp delSp modSp new">
        <pc:chgData name="瑠惟 塩田" userId="5e7a05dadbcf7c8d" providerId="Windows Live" clId="Web-{F8FBFC7C-7CB6-EE81-ED23-1239B0578F4A}" dt="2024-06-05T12:39:51.983" v="463" actId="20577"/>
        <pc:sldMkLst>
          <pc:docMk/>
          <pc:sldMk cId="689559410" sldId="267"/>
        </pc:sldMkLst>
      </pc:sldChg>
      <pc:sldChg chg="new del">
        <pc:chgData name="瑠惟 塩田" userId="5e7a05dadbcf7c8d" providerId="Windows Live" clId="Web-{F8FBFC7C-7CB6-EE81-ED23-1239B0578F4A}" dt="2024-06-05T12:35:06.677" v="436"/>
        <pc:sldMkLst>
          <pc:docMk/>
          <pc:sldMk cId="2540166388" sldId="267"/>
        </pc:sldMkLst>
      </pc:sldChg>
      <pc:sldChg chg="modSp new">
        <pc:chgData name="瑠惟 塩田" userId="5e7a05dadbcf7c8d" providerId="Windows Live" clId="Web-{F8FBFC7C-7CB6-EE81-ED23-1239B0578F4A}" dt="2024-06-05T12:44:16.741" v="596" actId="20577"/>
        <pc:sldMkLst>
          <pc:docMk/>
          <pc:sldMk cId="4151598685" sldId="268"/>
        </pc:sldMkLst>
      </pc:sldChg>
      <pc:sldChg chg="modSp new">
        <pc:chgData name="瑠惟 塩田" userId="5e7a05dadbcf7c8d" providerId="Windows Live" clId="Web-{F8FBFC7C-7CB6-EE81-ED23-1239B0578F4A}" dt="2024-06-05T12:44:44.601" v="610" actId="20577"/>
        <pc:sldMkLst>
          <pc:docMk/>
          <pc:sldMk cId="4164432358" sldId="269"/>
        </pc:sldMkLst>
      </pc:sldChg>
      <pc:sldChg chg="modSp new">
        <pc:chgData name="瑠惟 塩田" userId="5e7a05dadbcf7c8d" providerId="Windows Live" clId="Web-{F8FBFC7C-7CB6-EE81-ED23-1239B0578F4A}" dt="2024-06-05T12:48:45.812" v="753" actId="20577"/>
        <pc:sldMkLst>
          <pc:docMk/>
          <pc:sldMk cId="1858292310" sldId="270"/>
        </pc:sldMkLst>
      </pc:sldChg>
      <pc:sldChg chg="modSp new">
        <pc:chgData name="瑠惟 塩田" userId="5e7a05dadbcf7c8d" providerId="Windows Live" clId="Web-{F8FBFC7C-7CB6-EE81-ED23-1239B0578F4A}" dt="2024-06-05T12:47:42.513" v="708" actId="20577"/>
        <pc:sldMkLst>
          <pc:docMk/>
          <pc:sldMk cId="3788856853" sldId="271"/>
        </pc:sldMkLst>
      </pc:sldChg>
      <pc:sldChg chg="addSp delSp modSp new">
        <pc:chgData name="瑠惟 塩田" userId="5e7a05dadbcf7c8d" providerId="Windows Live" clId="Web-{F8FBFC7C-7CB6-EE81-ED23-1239B0578F4A}" dt="2024-06-05T12:50:48.411" v="875"/>
        <pc:sldMkLst>
          <pc:docMk/>
          <pc:sldMk cId="4068917401" sldId="272"/>
        </pc:sldMkLst>
      </pc:sldChg>
      <pc:sldChg chg="addSp modSp new">
        <pc:chgData name="瑠惟 塩田" userId="5e7a05dadbcf7c8d" providerId="Windows Live" clId="Web-{F8FBFC7C-7CB6-EE81-ED23-1239B0578F4A}" dt="2024-06-05T12:51:51.085" v="880" actId="14100"/>
        <pc:sldMkLst>
          <pc:docMk/>
          <pc:sldMk cId="2889716577" sldId="273"/>
        </pc:sldMkLst>
      </pc:sldChg>
      <pc:sldChg chg="new del">
        <pc:chgData name="瑠惟 塩田" userId="5e7a05dadbcf7c8d" providerId="Windows Live" clId="Web-{F8FBFC7C-7CB6-EE81-ED23-1239B0578F4A}" dt="2024-06-05T12:51:24.615" v="877"/>
        <pc:sldMkLst>
          <pc:docMk/>
          <pc:sldMk cId="3377006600" sldId="273"/>
        </pc:sldMkLst>
      </pc:sldChg>
    </pc:docChg>
  </pc:docChgLst>
  <pc:docChgLst>
    <pc:chgData name="瑠惟 塩田" userId="5e7a05dadbcf7c8d" providerId="Windows Live" clId="Web-{55ADD538-E430-1B4B-7709-E86677E75088}"/>
    <pc:docChg chg="addSld modSld">
      <pc:chgData name="瑠惟 塩田" userId="5e7a05dadbcf7c8d" providerId="Windows Live" clId="Web-{55ADD538-E430-1B4B-7709-E86677E75088}" dt="2024-12-20T06:20:03.570" v="420" actId="20577"/>
      <pc:docMkLst>
        <pc:docMk/>
      </pc:docMkLst>
      <pc:sldChg chg="modSp">
        <pc:chgData name="瑠惟 塩田" userId="5e7a05dadbcf7c8d" providerId="Windows Live" clId="Web-{55ADD538-E430-1B4B-7709-E86677E75088}" dt="2024-12-19T06:29:52.289" v="292" actId="20577"/>
        <pc:sldMkLst>
          <pc:docMk/>
          <pc:sldMk cId="418407290" sldId="258"/>
        </pc:sldMkLst>
        <pc:spChg chg="mod">
          <ac:chgData name="瑠惟 塩田" userId="5e7a05dadbcf7c8d" providerId="Windows Live" clId="Web-{55ADD538-E430-1B4B-7709-E86677E75088}" dt="2024-12-19T06:29:52.289" v="292" actId="20577"/>
          <ac:spMkLst>
            <pc:docMk/>
            <pc:sldMk cId="418407290" sldId="258"/>
            <ac:spMk id="3" creationId="{101019BE-C9FE-70A3-3052-FF7A7805140C}"/>
          </ac:spMkLst>
        </pc:spChg>
      </pc:sldChg>
      <pc:sldChg chg="modSp">
        <pc:chgData name="瑠惟 塩田" userId="5e7a05dadbcf7c8d" providerId="Windows Live" clId="Web-{55ADD538-E430-1B4B-7709-E86677E75088}" dt="2024-12-19T06:27:12.504" v="255" actId="1076"/>
        <pc:sldMkLst>
          <pc:docMk/>
          <pc:sldMk cId="2236792605" sldId="260"/>
        </pc:sldMkLst>
        <pc:spChg chg="mod">
          <ac:chgData name="瑠惟 塩田" userId="5e7a05dadbcf7c8d" providerId="Windows Live" clId="Web-{55ADD538-E430-1B4B-7709-E86677E75088}" dt="2024-12-19T06:27:12.504" v="255" actId="1076"/>
          <ac:spMkLst>
            <pc:docMk/>
            <pc:sldMk cId="2236792605" sldId="260"/>
            <ac:spMk id="2" creationId="{3FEF6AE6-109B-F078-1986-F135EF1C7FF6}"/>
          </ac:spMkLst>
        </pc:spChg>
      </pc:sldChg>
      <pc:sldChg chg="addSp delSp modSp">
        <pc:chgData name="瑠惟 塩田" userId="5e7a05dadbcf7c8d" providerId="Windows Live" clId="Web-{55ADD538-E430-1B4B-7709-E86677E75088}" dt="2024-12-19T06:13:24.232" v="5" actId="1076"/>
        <pc:sldMkLst>
          <pc:docMk/>
          <pc:sldMk cId="689559410" sldId="267"/>
        </pc:sldMkLst>
        <pc:spChg chg="del">
          <ac:chgData name="瑠惟 塩田" userId="5e7a05dadbcf7c8d" providerId="Windows Live" clId="Web-{55ADD538-E430-1B4B-7709-E86677E75088}" dt="2024-12-19T06:13:12.592" v="1"/>
          <ac:spMkLst>
            <pc:docMk/>
            <pc:sldMk cId="689559410" sldId="267"/>
            <ac:spMk id="3" creationId="{AA1F8692-BC9E-F3BF-D25E-421265609590}"/>
          </ac:spMkLst>
        </pc:spChg>
        <pc:spChg chg="add del mod">
          <ac:chgData name="瑠惟 塩田" userId="5e7a05dadbcf7c8d" providerId="Windows Live" clId="Web-{55ADD538-E430-1B4B-7709-E86677E75088}" dt="2024-12-19T06:13:16.748" v="2"/>
          <ac:spMkLst>
            <pc:docMk/>
            <pc:sldMk cId="689559410" sldId="267"/>
            <ac:spMk id="8" creationId="{74FAE123-A7DB-E0DA-8C42-8BAC95CB6CBC}"/>
          </ac:spMkLst>
        </pc:spChg>
        <pc:spChg chg="add mod">
          <ac:chgData name="瑠惟 塩田" userId="5e7a05dadbcf7c8d" providerId="Windows Live" clId="Web-{55ADD538-E430-1B4B-7709-E86677E75088}" dt="2024-12-19T06:13:24.232" v="5" actId="1076"/>
          <ac:spMkLst>
            <pc:docMk/>
            <pc:sldMk cId="689559410" sldId="267"/>
            <ac:spMk id="9" creationId="{9F1D46F9-C614-BB65-C04F-A2E11D64F3D5}"/>
          </ac:spMkLst>
        </pc:spChg>
      </pc:sldChg>
      <pc:sldChg chg="addSp delSp modSp">
        <pc:chgData name="瑠惟 塩田" userId="5e7a05dadbcf7c8d" providerId="Windows Live" clId="Web-{55ADD538-E430-1B4B-7709-E86677E75088}" dt="2024-12-19T06:14:41.328" v="15" actId="14100"/>
        <pc:sldMkLst>
          <pc:docMk/>
          <pc:sldMk cId="4151598685" sldId="268"/>
        </pc:sldMkLst>
        <pc:spChg chg="mod">
          <ac:chgData name="瑠惟 塩田" userId="5e7a05dadbcf7c8d" providerId="Windows Live" clId="Web-{55ADD538-E430-1B4B-7709-E86677E75088}" dt="2024-12-19T06:14:02.515" v="6" actId="20577"/>
          <ac:spMkLst>
            <pc:docMk/>
            <pc:sldMk cId="4151598685" sldId="268"/>
            <ac:spMk id="2" creationId="{6F66F837-5681-63A7-EEF5-F86F0E351EF8}"/>
          </ac:spMkLst>
        </pc:spChg>
        <pc:spChg chg="del mod">
          <ac:chgData name="瑠惟 塩田" userId="5e7a05dadbcf7c8d" providerId="Windows Live" clId="Web-{55ADD538-E430-1B4B-7709-E86677E75088}" dt="2024-12-19T06:14:28.281" v="10"/>
          <ac:spMkLst>
            <pc:docMk/>
            <pc:sldMk cId="4151598685" sldId="268"/>
            <ac:spMk id="3" creationId="{B69D7B2D-C4A8-9F4F-8249-F94705EFE10C}"/>
          </ac:spMkLst>
        </pc:spChg>
        <pc:spChg chg="add del mod">
          <ac:chgData name="瑠惟 塩田" userId="5e7a05dadbcf7c8d" providerId="Windows Live" clId="Web-{55ADD538-E430-1B4B-7709-E86677E75088}" dt="2024-12-19T06:14:32.937" v="11"/>
          <ac:spMkLst>
            <pc:docMk/>
            <pc:sldMk cId="4151598685" sldId="268"/>
            <ac:spMk id="8" creationId="{5BEFDF69-EA61-CA17-99F4-64659C5CAC1B}"/>
          </ac:spMkLst>
        </pc:spChg>
        <pc:spChg chg="add mod">
          <ac:chgData name="瑠惟 塩田" userId="5e7a05dadbcf7c8d" providerId="Windows Live" clId="Web-{55ADD538-E430-1B4B-7709-E86677E75088}" dt="2024-12-19T06:14:41.328" v="15" actId="14100"/>
          <ac:spMkLst>
            <pc:docMk/>
            <pc:sldMk cId="4151598685" sldId="268"/>
            <ac:spMk id="9" creationId="{9F1D46F9-C614-BB65-C04F-A2E11D64F3D5}"/>
          </ac:spMkLst>
        </pc:spChg>
        <pc:picChg chg="del">
          <ac:chgData name="瑠惟 塩田" userId="5e7a05dadbcf7c8d" providerId="Windows Live" clId="Web-{55ADD538-E430-1B4B-7709-E86677E75088}" dt="2024-12-19T06:14:06.546" v="7"/>
          <ac:picMkLst>
            <pc:docMk/>
            <pc:sldMk cId="4151598685" sldId="268"/>
            <ac:picMk id="11" creationId="{136A3A08-CDF6-2C1C-D37F-608F0ED27732}"/>
          </ac:picMkLst>
        </pc:picChg>
      </pc:sldChg>
      <pc:sldChg chg="addSp delSp modSp">
        <pc:chgData name="瑠惟 塩田" userId="5e7a05dadbcf7c8d" providerId="Windows Live" clId="Web-{55ADD538-E430-1B4B-7709-E86677E75088}" dt="2024-12-19T06:15:32.720" v="25" actId="14100"/>
        <pc:sldMkLst>
          <pc:docMk/>
          <pc:sldMk cId="1858292310" sldId="270"/>
        </pc:sldMkLst>
        <pc:spChg chg="mod">
          <ac:chgData name="瑠惟 塩田" userId="5e7a05dadbcf7c8d" providerId="Windows Live" clId="Web-{55ADD538-E430-1B4B-7709-E86677E75088}" dt="2024-12-19T06:15:04.047" v="18" actId="20577"/>
          <ac:spMkLst>
            <pc:docMk/>
            <pc:sldMk cId="1858292310" sldId="270"/>
            <ac:spMk id="2" creationId="{3087A43B-432F-CAC2-8A4E-3569EB15070E}"/>
          </ac:spMkLst>
        </pc:spChg>
        <pc:spChg chg="del mod">
          <ac:chgData name="瑠惟 塩田" userId="5e7a05dadbcf7c8d" providerId="Windows Live" clId="Web-{55ADD538-E430-1B4B-7709-E86677E75088}" dt="2024-12-19T06:15:14.845" v="20"/>
          <ac:spMkLst>
            <pc:docMk/>
            <pc:sldMk cId="1858292310" sldId="270"/>
            <ac:spMk id="3" creationId="{2967E308-E592-04B1-1E33-99C3E5A77935}"/>
          </ac:spMkLst>
        </pc:spChg>
        <pc:spChg chg="add del mod">
          <ac:chgData name="瑠惟 塩田" userId="5e7a05dadbcf7c8d" providerId="Windows Live" clId="Web-{55ADD538-E430-1B4B-7709-E86677E75088}" dt="2024-12-19T06:15:22.470" v="21"/>
          <ac:spMkLst>
            <pc:docMk/>
            <pc:sldMk cId="1858292310" sldId="270"/>
            <ac:spMk id="8" creationId="{8D1B51AA-238B-0B07-C9BC-649A5EA7E2CC}"/>
          </ac:spMkLst>
        </pc:spChg>
        <pc:spChg chg="add mod">
          <ac:chgData name="瑠惟 塩田" userId="5e7a05dadbcf7c8d" providerId="Windows Live" clId="Web-{55ADD538-E430-1B4B-7709-E86677E75088}" dt="2024-12-19T06:15:32.720" v="25" actId="14100"/>
          <ac:spMkLst>
            <pc:docMk/>
            <pc:sldMk cId="1858292310" sldId="270"/>
            <ac:spMk id="9" creationId="{FB188383-DA21-C4BA-C936-62850D070A13}"/>
          </ac:spMkLst>
        </pc:spChg>
      </pc:sldChg>
      <pc:sldChg chg="addSp delSp modSp">
        <pc:chgData name="瑠惟 塩田" userId="5e7a05dadbcf7c8d" providerId="Windows Live" clId="Web-{55ADD538-E430-1B4B-7709-E86677E75088}" dt="2024-12-19T06:16:30.987" v="36" actId="1076"/>
        <pc:sldMkLst>
          <pc:docMk/>
          <pc:sldMk cId="3788856853" sldId="271"/>
        </pc:sldMkLst>
        <pc:spChg chg="mod">
          <ac:chgData name="瑠惟 塩田" userId="5e7a05dadbcf7c8d" providerId="Windows Live" clId="Web-{55ADD538-E430-1B4B-7709-E86677E75088}" dt="2024-12-19T06:15:56.658" v="28" actId="20577"/>
          <ac:spMkLst>
            <pc:docMk/>
            <pc:sldMk cId="3788856853" sldId="271"/>
            <ac:spMk id="2" creationId="{B90AC8A8-A91B-CBE4-08DE-099FF5AFA724}"/>
          </ac:spMkLst>
        </pc:spChg>
        <pc:spChg chg="del">
          <ac:chgData name="瑠惟 塩田" userId="5e7a05dadbcf7c8d" providerId="Windows Live" clId="Web-{55ADD538-E430-1B4B-7709-E86677E75088}" dt="2024-12-19T06:15:59.502" v="29"/>
          <ac:spMkLst>
            <pc:docMk/>
            <pc:sldMk cId="3788856853" sldId="271"/>
            <ac:spMk id="3" creationId="{3C384F2E-D47C-1653-D545-6DBFE4094F10}"/>
          </ac:spMkLst>
        </pc:spChg>
        <pc:spChg chg="add mod">
          <ac:chgData name="瑠惟 塩田" userId="5e7a05dadbcf7c8d" providerId="Windows Live" clId="Web-{55ADD538-E430-1B4B-7709-E86677E75088}" dt="2024-12-19T06:16:20.284" v="32" actId="14100"/>
          <ac:spMkLst>
            <pc:docMk/>
            <pc:sldMk cId="3788856853" sldId="271"/>
            <ac:spMk id="8" creationId="{D52C701E-CF12-2FC3-1647-AC4A1A91C055}"/>
          </ac:spMkLst>
        </pc:spChg>
        <pc:picChg chg="add mod">
          <ac:chgData name="瑠惟 塩田" userId="5e7a05dadbcf7c8d" providerId="Windows Live" clId="Web-{55ADD538-E430-1B4B-7709-E86677E75088}" dt="2024-12-19T06:16:30.987" v="36" actId="1076"/>
          <ac:picMkLst>
            <pc:docMk/>
            <pc:sldMk cId="3788856853" sldId="271"/>
            <ac:picMk id="9" creationId="{F6C4E22B-F609-DEA5-5253-07BBD321ED58}"/>
          </ac:picMkLst>
        </pc:picChg>
      </pc:sldChg>
      <pc:sldChg chg="modSp">
        <pc:chgData name="瑠惟 塩田" userId="5e7a05dadbcf7c8d" providerId="Windows Live" clId="Web-{55ADD538-E430-1B4B-7709-E86677E75088}" dt="2024-12-19T06:20:47.697" v="145"/>
        <pc:sldMkLst>
          <pc:docMk/>
          <pc:sldMk cId="4068917401" sldId="272"/>
        </pc:sldMkLst>
        <pc:graphicFrameChg chg="mod modGraphic">
          <ac:chgData name="瑠惟 塩田" userId="5e7a05dadbcf7c8d" providerId="Windows Live" clId="Web-{55ADD538-E430-1B4B-7709-E86677E75088}" dt="2024-12-19T06:20:47.697" v="145"/>
          <ac:graphicFrameMkLst>
            <pc:docMk/>
            <pc:sldMk cId="4068917401" sldId="272"/>
            <ac:graphicFrameMk id="8" creationId="{96C996DD-F11A-5213-5BAF-E926878334D5}"/>
          </ac:graphicFrameMkLst>
        </pc:graphicFrameChg>
      </pc:sldChg>
      <pc:sldChg chg="modSp">
        <pc:chgData name="瑠惟 塩田" userId="5e7a05dadbcf7c8d" providerId="Windows Live" clId="Web-{55ADD538-E430-1B4B-7709-E86677E75088}" dt="2024-12-19T06:28:45.803" v="290" actId="1076"/>
        <pc:sldMkLst>
          <pc:docMk/>
          <pc:sldMk cId="3509372652" sldId="274"/>
        </pc:sldMkLst>
        <pc:spChg chg="mod">
          <ac:chgData name="瑠惟 塩田" userId="5e7a05dadbcf7c8d" providerId="Windows Live" clId="Web-{55ADD538-E430-1B4B-7709-E86677E75088}" dt="2024-12-19T06:28:45.803" v="290" actId="1076"/>
          <ac:spMkLst>
            <pc:docMk/>
            <pc:sldMk cId="3509372652" sldId="274"/>
            <ac:spMk id="2" creationId="{14B12536-6D05-9281-196D-1FC10B7A2844}"/>
          </ac:spMkLst>
        </pc:spChg>
        <pc:spChg chg="mod">
          <ac:chgData name="瑠惟 塩田" userId="5e7a05dadbcf7c8d" providerId="Windows Live" clId="Web-{55ADD538-E430-1B4B-7709-E86677E75088}" dt="2024-12-19T06:24:50.812" v="211" actId="20577"/>
          <ac:spMkLst>
            <pc:docMk/>
            <pc:sldMk cId="3509372652" sldId="274"/>
            <ac:spMk id="12" creationId="{E5A0B703-61F9-1647-B6C7-FC8D1C58DEE0}"/>
          </ac:spMkLst>
        </pc:spChg>
        <pc:spChg chg="mod">
          <ac:chgData name="瑠惟 塩田" userId="5e7a05dadbcf7c8d" providerId="Windows Live" clId="Web-{55ADD538-E430-1B4B-7709-E86677E75088}" dt="2024-12-19T06:12:32.434" v="0" actId="14100"/>
          <ac:spMkLst>
            <pc:docMk/>
            <pc:sldMk cId="3509372652" sldId="274"/>
            <ac:spMk id="13" creationId="{41E3C5BC-793A-64EB-5008-673A5E1A6044}"/>
          </ac:spMkLst>
        </pc:spChg>
        <pc:spChg chg="mod">
          <ac:chgData name="瑠惟 塩田" userId="5e7a05dadbcf7c8d" providerId="Windows Live" clId="Web-{55ADD538-E430-1B4B-7709-E86677E75088}" dt="2024-12-19T06:28:21.521" v="288" actId="20577"/>
          <ac:spMkLst>
            <pc:docMk/>
            <pc:sldMk cId="3509372652" sldId="274"/>
            <ac:spMk id="15" creationId="{D3F2160F-1117-1A7D-2552-CBBB679CCF02}"/>
          </ac:spMkLst>
        </pc:spChg>
      </pc:sldChg>
      <pc:sldChg chg="modSp">
        <pc:chgData name="瑠惟 塩田" userId="5e7a05dadbcf7c8d" providerId="Windows Live" clId="Web-{55ADD538-E430-1B4B-7709-E86677E75088}" dt="2024-12-20T06:15:38.126" v="407" actId="20577"/>
        <pc:sldMkLst>
          <pc:docMk/>
          <pc:sldMk cId="2960761575" sldId="275"/>
        </pc:sldMkLst>
        <pc:spChg chg="mod">
          <ac:chgData name="瑠惟 塩田" userId="5e7a05dadbcf7c8d" providerId="Windows Live" clId="Web-{55ADD538-E430-1B4B-7709-E86677E75088}" dt="2024-12-20T06:15:38.126" v="407" actId="20577"/>
          <ac:spMkLst>
            <pc:docMk/>
            <pc:sldMk cId="2960761575" sldId="275"/>
            <ac:spMk id="9" creationId="{1394FFAF-3BF6-6E1B-EF9C-0E04E69FBB11}"/>
          </ac:spMkLst>
        </pc:spChg>
      </pc:sldChg>
      <pc:sldChg chg="delSp modSp">
        <pc:chgData name="瑠惟 塩田" userId="5e7a05dadbcf7c8d" providerId="Windows Live" clId="Web-{55ADD538-E430-1B4B-7709-E86677E75088}" dt="2024-12-19T06:21:49.058" v="195" actId="20577"/>
        <pc:sldMkLst>
          <pc:docMk/>
          <pc:sldMk cId="225844965" sldId="276"/>
        </pc:sldMkLst>
        <pc:spChg chg="del">
          <ac:chgData name="瑠惟 塩田" userId="5e7a05dadbcf7c8d" providerId="Windows Live" clId="Web-{55ADD538-E430-1B4B-7709-E86677E75088}" dt="2024-12-19T06:21:15.151" v="147"/>
          <ac:spMkLst>
            <pc:docMk/>
            <pc:sldMk cId="225844965" sldId="276"/>
            <ac:spMk id="16" creationId="{19ACDF38-2B0F-EA88-AF53-CE3C52D8EB51}"/>
          </ac:spMkLst>
        </pc:spChg>
        <pc:spChg chg="del">
          <ac:chgData name="瑠惟 塩田" userId="5e7a05dadbcf7c8d" providerId="Windows Live" clId="Web-{55ADD538-E430-1B4B-7709-E86677E75088}" dt="2024-12-19T06:21:11.244" v="146"/>
          <ac:spMkLst>
            <pc:docMk/>
            <pc:sldMk cId="225844965" sldId="276"/>
            <ac:spMk id="17" creationId="{E9E200F3-C696-45F2-187C-AAEFD44C26F5}"/>
          </ac:spMkLst>
        </pc:spChg>
        <pc:spChg chg="mod">
          <ac:chgData name="瑠惟 塩田" userId="5e7a05dadbcf7c8d" providerId="Windows Live" clId="Web-{55ADD538-E430-1B4B-7709-E86677E75088}" dt="2024-12-19T06:21:49.058" v="195" actId="20577"/>
          <ac:spMkLst>
            <pc:docMk/>
            <pc:sldMk cId="225844965" sldId="276"/>
            <ac:spMk id="18" creationId="{5E468BEE-B297-2E34-1C57-B2FF81BDC04A}"/>
          </ac:spMkLst>
        </pc:spChg>
      </pc:sldChg>
      <pc:sldChg chg="addSp delSp modSp">
        <pc:chgData name="瑠惟 塩田" userId="5e7a05dadbcf7c8d" providerId="Windows Live" clId="Web-{55ADD538-E430-1B4B-7709-E86677E75088}" dt="2024-12-20T06:17:34.785" v="409" actId="1076"/>
        <pc:sldMkLst>
          <pc:docMk/>
          <pc:sldMk cId="3869019829" sldId="277"/>
        </pc:sldMkLst>
        <pc:spChg chg="add mod">
          <ac:chgData name="瑠惟 塩田" userId="5e7a05dadbcf7c8d" providerId="Windows Live" clId="Web-{55ADD538-E430-1B4B-7709-E86677E75088}" dt="2024-12-19T07:13:46.694" v="299" actId="14100"/>
          <ac:spMkLst>
            <pc:docMk/>
            <pc:sldMk cId="3869019829" sldId="277"/>
            <ac:spMk id="3" creationId="{4DFCDB7A-96E2-F634-58FA-B9410DA64A0D}"/>
          </ac:spMkLst>
        </pc:spChg>
        <pc:spChg chg="mod">
          <ac:chgData name="瑠惟 塩田" userId="5e7a05dadbcf7c8d" providerId="Windows Live" clId="Web-{55ADD538-E430-1B4B-7709-E86677E75088}" dt="2024-12-19T06:22:48.403" v="205" actId="1076"/>
          <ac:spMkLst>
            <pc:docMk/>
            <pc:sldMk cId="3869019829" sldId="277"/>
            <ac:spMk id="28" creationId="{8B51D333-15F1-B5CB-2470-CEB842866A73}"/>
          </ac:spMkLst>
        </pc:spChg>
        <pc:spChg chg="del">
          <ac:chgData name="瑠惟 塩田" userId="5e7a05dadbcf7c8d" providerId="Windows Live" clId="Web-{55ADD538-E430-1B4B-7709-E86677E75088}" dt="2024-12-19T07:13:37.725" v="297"/>
          <ac:spMkLst>
            <pc:docMk/>
            <pc:sldMk cId="3869019829" sldId="277"/>
            <ac:spMk id="29" creationId="{B1FA534A-8E85-755B-8C86-3C286FE1793B}"/>
          </ac:spMkLst>
        </pc:spChg>
        <pc:spChg chg="mod">
          <ac:chgData name="瑠惟 塩田" userId="5e7a05dadbcf7c8d" providerId="Windows Live" clId="Web-{55ADD538-E430-1B4B-7709-E86677E75088}" dt="2024-12-19T07:14:06.038" v="302" actId="1076"/>
          <ac:spMkLst>
            <pc:docMk/>
            <pc:sldMk cId="3869019829" sldId="277"/>
            <ac:spMk id="31" creationId="{83350D3A-AB6A-98D3-908B-9AD029570913}"/>
          </ac:spMkLst>
        </pc:spChg>
        <pc:spChg chg="mod">
          <ac:chgData name="瑠惟 塩田" userId="5e7a05dadbcf7c8d" providerId="Windows Live" clId="Web-{55ADD538-E430-1B4B-7709-E86677E75088}" dt="2024-12-19T07:13:54.069" v="301" actId="1076"/>
          <ac:spMkLst>
            <pc:docMk/>
            <pc:sldMk cId="3869019829" sldId="277"/>
            <ac:spMk id="35" creationId="{D8C6C5A1-6EC9-8C82-E503-6556FA1FBAD9}"/>
          </ac:spMkLst>
        </pc:spChg>
        <pc:picChg chg="mod">
          <ac:chgData name="瑠惟 塩田" userId="5e7a05dadbcf7c8d" providerId="Windows Live" clId="Web-{55ADD538-E430-1B4B-7709-E86677E75088}" dt="2024-12-20T06:17:34.785" v="409" actId="1076"/>
          <ac:picMkLst>
            <pc:docMk/>
            <pc:sldMk cId="3869019829" sldId="277"/>
            <ac:picMk id="26" creationId="{5A4FBA4A-98BB-2458-B0C3-9E8619F3B5A8}"/>
          </ac:picMkLst>
        </pc:picChg>
        <pc:cxnChg chg="mod">
          <ac:chgData name="瑠惟 塩田" userId="5e7a05dadbcf7c8d" providerId="Windows Live" clId="Web-{55ADD538-E430-1B4B-7709-E86677E75088}" dt="2024-12-19T06:22:00.949" v="196" actId="14100"/>
          <ac:cxnSpMkLst>
            <pc:docMk/>
            <pc:sldMk cId="3869019829" sldId="277"/>
            <ac:cxnSpMk id="32" creationId="{E2538728-5256-C8ED-233B-00AAAAC0718D}"/>
          </ac:cxnSpMkLst>
        </pc:cxnChg>
        <pc:cxnChg chg="mod">
          <ac:chgData name="瑠惟 塩田" userId="5e7a05dadbcf7c8d" providerId="Windows Live" clId="Web-{55ADD538-E430-1B4B-7709-E86677E75088}" dt="2024-12-19T07:14:06.054" v="303" actId="1076"/>
          <ac:cxnSpMkLst>
            <pc:docMk/>
            <pc:sldMk cId="3869019829" sldId="277"/>
            <ac:cxnSpMk id="33" creationId="{A9757A55-3FA6-C9D6-4D36-36C7551230A6}"/>
          </ac:cxnSpMkLst>
        </pc:cxnChg>
        <pc:cxnChg chg="mod">
          <ac:chgData name="瑠惟 塩田" userId="5e7a05dadbcf7c8d" providerId="Windows Live" clId="Web-{55ADD538-E430-1B4B-7709-E86677E75088}" dt="2024-12-19T07:13:49.959" v="300" actId="1076"/>
          <ac:cxnSpMkLst>
            <pc:docMk/>
            <pc:sldMk cId="3869019829" sldId="277"/>
            <ac:cxnSpMk id="34" creationId="{DC6533CF-7142-DA84-1B13-3B6B01272996}"/>
          </ac:cxnSpMkLst>
        </pc:cxnChg>
      </pc:sldChg>
      <pc:sldChg chg="modSp new">
        <pc:chgData name="瑠惟 塩田" userId="5e7a05dadbcf7c8d" providerId="Windows Live" clId="Web-{55ADD538-E430-1B4B-7709-E86677E75088}" dt="2024-12-19T06:17:47.536" v="41" actId="20577"/>
        <pc:sldMkLst>
          <pc:docMk/>
          <pc:sldMk cId="1026175842" sldId="278"/>
        </pc:sldMkLst>
        <pc:spChg chg="mod">
          <ac:chgData name="瑠惟 塩田" userId="5e7a05dadbcf7c8d" providerId="Windows Live" clId="Web-{55ADD538-E430-1B4B-7709-E86677E75088}" dt="2024-12-19T06:17:01.316" v="39" actId="20577"/>
          <ac:spMkLst>
            <pc:docMk/>
            <pc:sldMk cId="1026175842" sldId="278"/>
            <ac:spMk id="2" creationId="{BA0378C1-82CC-C555-F831-6CEC3923B100}"/>
          </ac:spMkLst>
        </pc:spChg>
        <pc:spChg chg="mod">
          <ac:chgData name="瑠惟 塩田" userId="5e7a05dadbcf7c8d" providerId="Windows Live" clId="Web-{55ADD538-E430-1B4B-7709-E86677E75088}" dt="2024-12-19T06:17:47.536" v="41" actId="20577"/>
          <ac:spMkLst>
            <pc:docMk/>
            <pc:sldMk cId="1026175842" sldId="278"/>
            <ac:spMk id="3" creationId="{3E8EF3D1-2767-CE65-2859-3324BA369F02}"/>
          </ac:spMkLst>
        </pc:spChg>
      </pc:sldChg>
      <pc:sldChg chg="modSp new">
        <pc:chgData name="瑠惟 塩田" userId="5e7a05dadbcf7c8d" providerId="Windows Live" clId="Web-{55ADD538-E430-1B4B-7709-E86677E75088}" dt="2024-12-20T06:20:03.570" v="420" actId="20577"/>
        <pc:sldMkLst>
          <pc:docMk/>
          <pc:sldMk cId="3714713359" sldId="279"/>
        </pc:sldMkLst>
        <pc:spChg chg="mod">
          <ac:chgData name="瑠惟 塩田" userId="5e7a05dadbcf7c8d" providerId="Windows Live" clId="Web-{55ADD538-E430-1B4B-7709-E86677E75088}" dt="2024-12-19T06:18:07.849" v="45" actId="20577"/>
          <ac:spMkLst>
            <pc:docMk/>
            <pc:sldMk cId="3714713359" sldId="279"/>
            <ac:spMk id="2" creationId="{0C475E68-F9CF-D972-5EDB-68DBDA5846FA}"/>
          </ac:spMkLst>
        </pc:spChg>
        <pc:spChg chg="mod">
          <ac:chgData name="瑠惟 塩田" userId="5e7a05dadbcf7c8d" providerId="Windows Live" clId="Web-{55ADD538-E430-1B4B-7709-E86677E75088}" dt="2024-12-20T06:20:03.570" v="420" actId="20577"/>
          <ac:spMkLst>
            <pc:docMk/>
            <pc:sldMk cId="3714713359" sldId="279"/>
            <ac:spMk id="3" creationId="{D7EAA894-36B8-5750-73B1-67910BE128F9}"/>
          </ac:spMkLst>
        </pc:spChg>
      </pc:sldChg>
      <pc:sldChg chg="modSp new">
        <pc:chgData name="瑠惟 塩田" userId="5e7a05dadbcf7c8d" providerId="Windows Live" clId="Web-{55ADD538-E430-1B4B-7709-E86677E75088}" dt="2024-12-20T06:13:57.030" v="406" actId="20577"/>
        <pc:sldMkLst>
          <pc:docMk/>
          <pc:sldMk cId="1881991921" sldId="280"/>
        </pc:sldMkLst>
        <pc:spChg chg="mod">
          <ac:chgData name="瑠惟 塩田" userId="5e7a05dadbcf7c8d" providerId="Windows Live" clId="Web-{55ADD538-E430-1B4B-7709-E86677E75088}" dt="2024-12-20T06:05:05.516" v="311" actId="20577"/>
          <ac:spMkLst>
            <pc:docMk/>
            <pc:sldMk cId="1881991921" sldId="280"/>
            <ac:spMk id="2" creationId="{13295E26-D4E9-008A-89A1-3F59BEFD8DA4}"/>
          </ac:spMkLst>
        </pc:spChg>
        <pc:spChg chg="mod">
          <ac:chgData name="瑠惟 塩田" userId="5e7a05dadbcf7c8d" providerId="Windows Live" clId="Web-{55ADD538-E430-1B4B-7709-E86677E75088}" dt="2024-12-20T06:13:57.030" v="406" actId="20577"/>
          <ac:spMkLst>
            <pc:docMk/>
            <pc:sldMk cId="1881991921" sldId="280"/>
            <ac:spMk id="3" creationId="{0AD15985-9330-ECA9-0621-70B040C8C7BE}"/>
          </ac:spMkLst>
        </pc:spChg>
      </pc:sldChg>
    </pc:docChg>
  </pc:docChgLst>
  <pc:docChgLst>
    <pc:chgData name="瑠惟 塩田" userId="5e7a05dadbcf7c8d" providerId="Windows Live" clId="Web-{50E5A416-FBD3-25B6-AD2A-BF8F25753CFD}"/>
    <pc:docChg chg="delSld modSld">
      <pc:chgData name="瑠惟 塩田" userId="5e7a05dadbcf7c8d" providerId="Windows Live" clId="Web-{50E5A416-FBD3-25B6-AD2A-BF8F25753CFD}" dt="2025-01-18T05:53:14.527" v="193"/>
      <pc:docMkLst>
        <pc:docMk/>
      </pc:docMkLst>
      <pc:sldChg chg="modSp">
        <pc:chgData name="瑠惟 塩田" userId="5e7a05dadbcf7c8d" providerId="Windows Live" clId="Web-{50E5A416-FBD3-25B6-AD2A-BF8F25753CFD}" dt="2025-01-18T05:45:51.589" v="45" actId="20577"/>
        <pc:sldMkLst>
          <pc:docMk/>
          <pc:sldMk cId="0" sldId="256"/>
        </pc:sldMkLst>
        <pc:spChg chg="mod">
          <ac:chgData name="瑠惟 塩田" userId="5e7a05dadbcf7c8d" providerId="Windows Live" clId="Web-{50E5A416-FBD3-25B6-AD2A-BF8F25753CFD}" dt="2025-01-18T05:45:51.589" v="45" actId="20577"/>
          <ac:spMkLst>
            <pc:docMk/>
            <pc:sldMk cId="0" sldId="256"/>
            <ac:spMk id="3" creationId="{00000000-0000-0000-0000-000000000000}"/>
          </ac:spMkLst>
        </pc:spChg>
      </pc:sldChg>
      <pc:sldChg chg="addSp modSp">
        <pc:chgData name="瑠惟 塩田" userId="5e7a05dadbcf7c8d" providerId="Windows Live" clId="Web-{50E5A416-FBD3-25B6-AD2A-BF8F25753CFD}" dt="2025-01-18T05:51:21.491" v="97" actId="20577"/>
        <pc:sldMkLst>
          <pc:docMk/>
          <pc:sldMk cId="3788856853" sldId="271"/>
        </pc:sldMkLst>
        <pc:spChg chg="mod">
          <ac:chgData name="瑠惟 塩田" userId="5e7a05dadbcf7c8d" providerId="Windows Live" clId="Web-{50E5A416-FBD3-25B6-AD2A-BF8F25753CFD}" dt="2025-01-18T05:49:08.096" v="61" actId="20577"/>
          <ac:spMkLst>
            <pc:docMk/>
            <pc:sldMk cId="3788856853" sldId="271"/>
            <ac:spMk id="2" creationId="{B90AC8A8-A91B-CBE4-08DE-099FF5AFA724}"/>
          </ac:spMkLst>
        </pc:spChg>
        <pc:spChg chg="add mod">
          <ac:chgData name="瑠惟 塩田" userId="5e7a05dadbcf7c8d" providerId="Windows Live" clId="Web-{50E5A416-FBD3-25B6-AD2A-BF8F25753CFD}" dt="2025-01-18T05:44:39.399" v="38" actId="1076"/>
          <ac:spMkLst>
            <pc:docMk/>
            <pc:sldMk cId="3788856853" sldId="271"/>
            <ac:spMk id="3" creationId="{B6BBF7C5-537B-560E-FDCC-0FFF847309FE}"/>
          </ac:spMkLst>
        </pc:spChg>
        <pc:spChg chg="mod">
          <ac:chgData name="瑠惟 塩田" userId="5e7a05dadbcf7c8d" providerId="Windows Live" clId="Web-{50E5A416-FBD3-25B6-AD2A-BF8F25753CFD}" dt="2025-01-18T05:46:04.136" v="46" actId="1076"/>
          <ac:spMkLst>
            <pc:docMk/>
            <pc:sldMk cId="3788856853" sldId="271"/>
            <ac:spMk id="10" creationId="{9D12FBCB-0F0A-1E68-71D3-0043814C648D}"/>
          </ac:spMkLst>
        </pc:spChg>
        <pc:spChg chg="mod">
          <ac:chgData name="瑠惟 塩田" userId="5e7a05dadbcf7c8d" providerId="Windows Live" clId="Web-{50E5A416-FBD3-25B6-AD2A-BF8F25753CFD}" dt="2025-01-18T05:46:04.136" v="47" actId="1076"/>
          <ac:spMkLst>
            <pc:docMk/>
            <pc:sldMk cId="3788856853" sldId="271"/>
            <ac:spMk id="11" creationId="{AAC4B0C5-73DD-EA1D-B6AA-EC3D6E1D2BB3}"/>
          </ac:spMkLst>
        </pc:spChg>
        <pc:spChg chg="mod">
          <ac:chgData name="瑠惟 塩田" userId="5e7a05dadbcf7c8d" providerId="Windows Live" clId="Web-{50E5A416-FBD3-25B6-AD2A-BF8F25753CFD}" dt="2025-01-18T05:46:59.138" v="55" actId="1076"/>
          <ac:spMkLst>
            <pc:docMk/>
            <pc:sldMk cId="3788856853" sldId="271"/>
            <ac:spMk id="12" creationId="{95AB83E8-C0F2-FD78-3A09-89B7A52CD6F1}"/>
          </ac:spMkLst>
        </pc:spChg>
        <pc:spChg chg="mod">
          <ac:chgData name="瑠惟 塩田" userId="5e7a05dadbcf7c8d" providerId="Windows Live" clId="Web-{50E5A416-FBD3-25B6-AD2A-BF8F25753CFD}" dt="2025-01-18T05:44:33.149" v="36" actId="1076"/>
          <ac:spMkLst>
            <pc:docMk/>
            <pc:sldMk cId="3788856853" sldId="271"/>
            <ac:spMk id="13" creationId="{6DAC0456-7346-631B-49B4-52777BEB2062}"/>
          </ac:spMkLst>
        </pc:spChg>
        <pc:spChg chg="mod">
          <ac:chgData name="瑠惟 塩田" userId="5e7a05dadbcf7c8d" providerId="Windows Live" clId="Web-{50E5A416-FBD3-25B6-AD2A-BF8F25753CFD}" dt="2025-01-18T05:47:08.498" v="57" actId="1076"/>
          <ac:spMkLst>
            <pc:docMk/>
            <pc:sldMk cId="3788856853" sldId="271"/>
            <ac:spMk id="14" creationId="{CF50F0EB-291E-9E05-2F54-1CE2C67E430F}"/>
          </ac:spMkLst>
        </pc:spChg>
        <pc:spChg chg="add mod">
          <ac:chgData name="瑠惟 塩田" userId="5e7a05dadbcf7c8d" providerId="Windows Live" clId="Web-{50E5A416-FBD3-25B6-AD2A-BF8F25753CFD}" dt="2025-01-18T05:49:32.456" v="67" actId="20577"/>
          <ac:spMkLst>
            <pc:docMk/>
            <pc:sldMk cId="3788856853" sldId="271"/>
            <ac:spMk id="16" creationId="{5AF82659-91CA-E5B3-4B49-E643B299A9F9}"/>
          </ac:spMkLst>
        </pc:spChg>
        <pc:spChg chg="add mod">
          <ac:chgData name="瑠惟 塩田" userId="5e7a05dadbcf7c8d" providerId="Windows Live" clId="Web-{50E5A416-FBD3-25B6-AD2A-BF8F25753CFD}" dt="2025-01-18T05:49:51.691" v="73" actId="20577"/>
          <ac:spMkLst>
            <pc:docMk/>
            <pc:sldMk cId="3788856853" sldId="271"/>
            <ac:spMk id="17" creationId="{35C4CA35-AABC-8F0E-763B-059BA33D691F}"/>
          </ac:spMkLst>
        </pc:spChg>
        <pc:spChg chg="add mod">
          <ac:chgData name="瑠惟 塩田" userId="5e7a05dadbcf7c8d" providerId="Windows Live" clId="Web-{50E5A416-FBD3-25B6-AD2A-BF8F25753CFD}" dt="2025-01-18T05:50:14.723" v="79" actId="20577"/>
          <ac:spMkLst>
            <pc:docMk/>
            <pc:sldMk cId="3788856853" sldId="271"/>
            <ac:spMk id="18" creationId="{252EA6B1-402C-6EA9-2CF9-582972CEBB76}"/>
          </ac:spMkLst>
        </pc:spChg>
        <pc:spChg chg="add mod">
          <ac:chgData name="瑠惟 塩田" userId="5e7a05dadbcf7c8d" providerId="Windows Live" clId="Web-{50E5A416-FBD3-25B6-AD2A-BF8F25753CFD}" dt="2025-01-18T05:51:21.491" v="97" actId="20577"/>
          <ac:spMkLst>
            <pc:docMk/>
            <pc:sldMk cId="3788856853" sldId="271"/>
            <ac:spMk id="21" creationId="{68382A3B-3D42-73C3-BBCC-EF09284F8F46}"/>
          </ac:spMkLst>
        </pc:spChg>
        <pc:cxnChg chg="add">
          <ac:chgData name="瑠惟 塩田" userId="5e7a05dadbcf7c8d" providerId="Windows Live" clId="Web-{50E5A416-FBD3-25B6-AD2A-BF8F25753CFD}" dt="2025-01-18T05:46:37.622" v="50"/>
          <ac:cxnSpMkLst>
            <pc:docMk/>
            <pc:sldMk cId="3788856853" sldId="271"/>
            <ac:cxnSpMk id="7" creationId="{6B29010D-9E02-4000-48E4-45E5CE88BF6C}"/>
          </ac:cxnSpMkLst>
        </pc:cxnChg>
        <pc:cxnChg chg="add mod">
          <ac:chgData name="瑠惟 塩田" userId="5e7a05dadbcf7c8d" providerId="Windows Live" clId="Web-{50E5A416-FBD3-25B6-AD2A-BF8F25753CFD}" dt="2025-01-18T05:46:49.544" v="52" actId="1076"/>
          <ac:cxnSpMkLst>
            <pc:docMk/>
            <pc:sldMk cId="3788856853" sldId="271"/>
            <ac:cxnSpMk id="8" creationId="{5D855C8C-AABB-F3B5-787F-3D0C1C42F7A4}"/>
          </ac:cxnSpMkLst>
        </pc:cxnChg>
        <pc:cxnChg chg="add mod">
          <ac:chgData name="瑠惟 塩田" userId="5e7a05dadbcf7c8d" providerId="Windows Live" clId="Web-{50E5A416-FBD3-25B6-AD2A-BF8F25753CFD}" dt="2025-01-18T05:46:54.419" v="54" actId="1076"/>
          <ac:cxnSpMkLst>
            <pc:docMk/>
            <pc:sldMk cId="3788856853" sldId="271"/>
            <ac:cxnSpMk id="9" creationId="{BE108FF7-133A-8108-19FA-E42256996E98}"/>
          </ac:cxnSpMkLst>
        </pc:cxnChg>
        <pc:cxnChg chg="add mod">
          <ac:chgData name="瑠惟 塩田" userId="5e7a05dadbcf7c8d" providerId="Windows Live" clId="Web-{50E5A416-FBD3-25B6-AD2A-BF8F25753CFD}" dt="2025-01-18T05:47:38.811" v="59" actId="1076"/>
          <ac:cxnSpMkLst>
            <pc:docMk/>
            <pc:sldMk cId="3788856853" sldId="271"/>
            <ac:cxnSpMk id="15" creationId="{4CDE9E51-101E-BFB7-DBCB-8BA5C1F67420}"/>
          </ac:cxnSpMkLst>
        </pc:cxnChg>
        <pc:cxnChg chg="add mod">
          <ac:chgData name="瑠惟 塩田" userId="5e7a05dadbcf7c8d" providerId="Windows Live" clId="Web-{50E5A416-FBD3-25B6-AD2A-BF8F25753CFD}" dt="2025-01-18T05:50:33.255" v="83"/>
          <ac:cxnSpMkLst>
            <pc:docMk/>
            <pc:sldMk cId="3788856853" sldId="271"/>
            <ac:cxnSpMk id="19" creationId="{2B944A57-25AA-EEC0-2BA8-A2F841994293}"/>
          </ac:cxnSpMkLst>
        </pc:cxnChg>
        <pc:cxnChg chg="add mod">
          <ac:chgData name="瑠惟 塩田" userId="5e7a05dadbcf7c8d" providerId="Windows Live" clId="Web-{50E5A416-FBD3-25B6-AD2A-BF8F25753CFD}" dt="2025-01-18T05:50:55.053" v="89" actId="14100"/>
          <ac:cxnSpMkLst>
            <pc:docMk/>
            <pc:sldMk cId="3788856853" sldId="271"/>
            <ac:cxnSpMk id="20" creationId="{D730B82C-D5A0-021B-5315-F28A3783C457}"/>
          </ac:cxnSpMkLst>
        </pc:cxnChg>
      </pc:sldChg>
      <pc:sldChg chg="modSp">
        <pc:chgData name="瑠惟 塩田" userId="5e7a05dadbcf7c8d" providerId="Windows Live" clId="Web-{50E5A416-FBD3-25B6-AD2A-BF8F25753CFD}" dt="2025-01-18T05:53:14.527" v="193"/>
        <pc:sldMkLst>
          <pc:docMk/>
          <pc:sldMk cId="4068917401" sldId="272"/>
        </pc:sldMkLst>
        <pc:graphicFrameChg chg="mod modGraphic">
          <ac:chgData name="瑠惟 塩田" userId="5e7a05dadbcf7c8d" providerId="Windows Live" clId="Web-{50E5A416-FBD3-25B6-AD2A-BF8F25753CFD}" dt="2025-01-18T05:53:14.527" v="193"/>
          <ac:graphicFrameMkLst>
            <pc:docMk/>
            <pc:sldMk cId="4068917401" sldId="272"/>
            <ac:graphicFrameMk id="8" creationId="{96C996DD-F11A-5213-5BAF-E926878334D5}"/>
          </ac:graphicFrameMkLst>
        </pc:graphicFrameChg>
      </pc:sldChg>
      <pc:sldChg chg="del">
        <pc:chgData name="瑠惟 塩田" userId="5e7a05dadbcf7c8d" providerId="Windows Live" clId="Web-{50E5A416-FBD3-25B6-AD2A-BF8F25753CFD}" dt="2025-01-18T05:52:15.775" v="98"/>
        <pc:sldMkLst>
          <pc:docMk/>
          <pc:sldMk cId="1026175842" sldId="278"/>
        </pc:sldMkLst>
      </pc:sldChg>
      <pc:sldChg chg="del">
        <pc:chgData name="瑠惟 塩田" userId="5e7a05dadbcf7c8d" providerId="Windows Live" clId="Web-{50E5A416-FBD3-25B6-AD2A-BF8F25753CFD}" dt="2025-01-18T05:52:17.009" v="99"/>
        <pc:sldMkLst>
          <pc:docMk/>
          <pc:sldMk cId="3714713359" sldId="279"/>
        </pc:sldMkLst>
      </pc:sldChg>
    </pc:docChg>
  </pc:docChgLst>
  <pc:docChgLst>
    <pc:chgData name="瑠惟 塩田" userId="5e7a05dadbcf7c8d" providerId="Windows Live" clId="Web-{C50A609A-5C40-9DB4-CE24-E25E866EC9F4}"/>
    <pc:docChg chg="modSld">
      <pc:chgData name="瑠惟 塩田" userId="5e7a05dadbcf7c8d" providerId="Windows Live" clId="Web-{C50A609A-5C40-9DB4-CE24-E25E866EC9F4}" dt="2024-12-19T02:47:08.169" v="11" actId="20577"/>
      <pc:docMkLst>
        <pc:docMk/>
      </pc:docMkLst>
      <pc:sldChg chg="modSp">
        <pc:chgData name="瑠惟 塩田" userId="5e7a05dadbcf7c8d" providerId="Windows Live" clId="Web-{C50A609A-5C40-9DB4-CE24-E25E866EC9F4}" dt="2024-12-19T02:46:11.652" v="6" actId="20577"/>
        <pc:sldMkLst>
          <pc:docMk/>
          <pc:sldMk cId="1961213234" sldId="257"/>
        </pc:sldMkLst>
        <pc:spChg chg="mod">
          <ac:chgData name="瑠惟 塩田" userId="5e7a05dadbcf7c8d" providerId="Windows Live" clId="Web-{C50A609A-5C40-9DB4-CE24-E25E866EC9F4}" dt="2024-12-19T02:46:11.652" v="6" actId="20577"/>
          <ac:spMkLst>
            <pc:docMk/>
            <pc:sldMk cId="1961213234" sldId="257"/>
            <ac:spMk id="3" creationId="{AD28A466-7416-482B-DA90-792D6628C7B9}"/>
          </ac:spMkLst>
        </pc:spChg>
      </pc:sldChg>
      <pc:sldChg chg="modSp">
        <pc:chgData name="瑠惟 塩田" userId="5e7a05dadbcf7c8d" providerId="Windows Live" clId="Web-{C50A609A-5C40-9DB4-CE24-E25E866EC9F4}" dt="2024-12-19T02:47:08.169" v="11" actId="20577"/>
        <pc:sldMkLst>
          <pc:docMk/>
          <pc:sldMk cId="418407290" sldId="258"/>
        </pc:sldMkLst>
        <pc:spChg chg="mod">
          <ac:chgData name="瑠惟 塩田" userId="5e7a05dadbcf7c8d" providerId="Windows Live" clId="Web-{C50A609A-5C40-9DB4-CE24-E25E866EC9F4}" dt="2024-12-19T02:46:50.965" v="9" actId="20577"/>
          <ac:spMkLst>
            <pc:docMk/>
            <pc:sldMk cId="418407290" sldId="258"/>
            <ac:spMk id="2" creationId="{CB7AE070-8A55-C90E-DA34-0401498BBC9F}"/>
          </ac:spMkLst>
        </pc:spChg>
        <pc:spChg chg="mod">
          <ac:chgData name="瑠惟 塩田" userId="5e7a05dadbcf7c8d" providerId="Windows Live" clId="Web-{C50A609A-5C40-9DB4-CE24-E25E866EC9F4}" dt="2024-12-19T02:47:08.169" v="11" actId="20577"/>
          <ac:spMkLst>
            <pc:docMk/>
            <pc:sldMk cId="418407290" sldId="258"/>
            <ac:spMk id="3" creationId="{101019BE-C9FE-70A3-3052-FF7A7805140C}"/>
          </ac:spMkLst>
        </pc:spChg>
      </pc:sldChg>
    </pc:docChg>
  </pc:docChgLst>
  <pc:docChgLst>
    <pc:chgData name="瑠惟 塩田" userId="5e7a05dadbcf7c8d" providerId="Windows Live" clId="Web-{516EC560-C709-FB0E-6103-4DAAAA1B39AE}"/>
    <pc:docChg chg="modSld">
      <pc:chgData name="瑠惟 塩田" userId="5e7a05dadbcf7c8d" providerId="Windows Live" clId="Web-{516EC560-C709-FB0E-6103-4DAAAA1B39AE}" dt="2024-11-05T08:43:15.541" v="1" actId="1076"/>
      <pc:docMkLst>
        <pc:docMk/>
      </pc:docMkLst>
      <pc:sldChg chg="modSp">
        <pc:chgData name="瑠惟 塩田" userId="5e7a05dadbcf7c8d" providerId="Windows Live" clId="Web-{516EC560-C709-FB0E-6103-4DAAAA1B39AE}" dt="2024-11-05T08:43:15.541" v="1" actId="1076"/>
        <pc:sldMkLst>
          <pc:docMk/>
          <pc:sldMk cId="0" sldId="256"/>
        </pc:sldMkLst>
        <pc:spChg chg="mod">
          <ac:chgData name="瑠惟 塩田" userId="5e7a05dadbcf7c8d" providerId="Windows Live" clId="Web-{516EC560-C709-FB0E-6103-4DAAAA1B39AE}" dt="2024-11-05T08:43:15.541" v="1" actId="1076"/>
          <ac:spMkLst>
            <pc:docMk/>
            <pc:sldMk cId="0" sldId="256"/>
            <ac:spMk id="3" creationId="{00000000-0000-0000-0000-000000000000}"/>
          </ac:spMkLst>
        </pc:spChg>
      </pc:sldChg>
    </pc:docChg>
  </pc:docChgLst>
  <pc:docChgLst>
    <pc:chgData name="瑠惟 塩田" userId="5e7a05dadbcf7c8d" providerId="Windows Live" clId="Web-{5F65AE8D-805A-3696-A589-5A3F370BBF15}"/>
    <pc:docChg chg="delSld modSld">
      <pc:chgData name="瑠惟 塩田" userId="5e7a05dadbcf7c8d" providerId="Windows Live" clId="Web-{5F65AE8D-805A-3696-A589-5A3F370BBF15}" dt="2024-11-08T07:13:55.345" v="104" actId="20577"/>
      <pc:docMkLst>
        <pc:docMk/>
      </pc:docMkLst>
      <pc:sldChg chg="modSp">
        <pc:chgData name="瑠惟 塩田" userId="5e7a05dadbcf7c8d" providerId="Windows Live" clId="Web-{5F65AE8D-805A-3696-A589-5A3F370BBF15}" dt="2024-11-08T07:06:58.144" v="77" actId="20577"/>
        <pc:sldMkLst>
          <pc:docMk/>
          <pc:sldMk cId="1961213234" sldId="257"/>
        </pc:sldMkLst>
        <pc:spChg chg="mod">
          <ac:chgData name="瑠惟 塩田" userId="5e7a05dadbcf7c8d" providerId="Windows Live" clId="Web-{5F65AE8D-805A-3696-A589-5A3F370BBF15}" dt="2024-11-08T07:06:58.144" v="77" actId="20577"/>
          <ac:spMkLst>
            <pc:docMk/>
            <pc:sldMk cId="1961213234" sldId="257"/>
            <ac:spMk id="3" creationId="{AD28A466-7416-482B-DA90-792D6628C7B9}"/>
          </ac:spMkLst>
        </pc:spChg>
      </pc:sldChg>
      <pc:sldChg chg="modSp">
        <pc:chgData name="瑠惟 塩田" userId="5e7a05dadbcf7c8d" providerId="Windows Live" clId="Web-{5F65AE8D-805A-3696-A589-5A3F370BBF15}" dt="2024-11-08T07:06:52.910" v="76" actId="20577"/>
        <pc:sldMkLst>
          <pc:docMk/>
          <pc:sldMk cId="418407290" sldId="258"/>
        </pc:sldMkLst>
        <pc:spChg chg="mod">
          <ac:chgData name="瑠惟 塩田" userId="5e7a05dadbcf7c8d" providerId="Windows Live" clId="Web-{5F65AE8D-805A-3696-A589-5A3F370BBF15}" dt="2024-11-08T07:06:52.910" v="76" actId="20577"/>
          <ac:spMkLst>
            <pc:docMk/>
            <pc:sldMk cId="418407290" sldId="258"/>
            <ac:spMk id="3" creationId="{101019BE-C9FE-70A3-3052-FF7A7805140C}"/>
          </ac:spMkLst>
        </pc:spChg>
      </pc:sldChg>
      <pc:sldChg chg="modSp">
        <pc:chgData name="瑠惟 塩田" userId="5e7a05dadbcf7c8d" providerId="Windows Live" clId="Web-{5F65AE8D-805A-3696-A589-5A3F370BBF15}" dt="2024-11-08T07:13:55.345" v="104" actId="20577"/>
        <pc:sldMkLst>
          <pc:docMk/>
          <pc:sldMk cId="305495756" sldId="259"/>
        </pc:sldMkLst>
        <pc:spChg chg="mod">
          <ac:chgData name="瑠惟 塩田" userId="5e7a05dadbcf7c8d" providerId="Windows Live" clId="Web-{5F65AE8D-805A-3696-A589-5A3F370BBF15}" dt="2024-11-08T07:13:55.345" v="104" actId="20577"/>
          <ac:spMkLst>
            <pc:docMk/>
            <pc:sldMk cId="305495756" sldId="259"/>
            <ac:spMk id="3" creationId="{C1578DD0-D277-A21C-E247-FBCEF94386B9}"/>
          </ac:spMkLst>
        </pc:spChg>
      </pc:sldChg>
      <pc:sldChg chg="modSp">
        <pc:chgData name="瑠惟 塩田" userId="5e7a05dadbcf7c8d" providerId="Windows Live" clId="Web-{5F65AE8D-805A-3696-A589-5A3F370BBF15}" dt="2024-11-08T07:06:46.722" v="75" actId="20577"/>
        <pc:sldMkLst>
          <pc:docMk/>
          <pc:sldMk cId="2236792605" sldId="260"/>
        </pc:sldMkLst>
      </pc:sldChg>
      <pc:sldChg chg="modSp">
        <pc:chgData name="瑠惟 塩田" userId="5e7a05dadbcf7c8d" providerId="Windows Live" clId="Web-{5F65AE8D-805A-3696-A589-5A3F370BBF15}" dt="2024-11-08T07:07:12.285" v="81" actId="20577"/>
        <pc:sldMkLst>
          <pc:docMk/>
          <pc:sldMk cId="689559410" sldId="267"/>
        </pc:sldMkLst>
      </pc:sldChg>
      <pc:sldChg chg="addSp delSp modSp">
        <pc:chgData name="瑠惟 塩田" userId="5e7a05dadbcf7c8d" providerId="Windows Live" clId="Web-{5F65AE8D-805A-3696-A589-5A3F370BBF15}" dt="2024-11-08T07:11:30.716" v="98" actId="1076"/>
        <pc:sldMkLst>
          <pc:docMk/>
          <pc:sldMk cId="4151598685" sldId="268"/>
        </pc:sldMkLst>
      </pc:sldChg>
      <pc:sldChg chg="modSp del">
        <pc:chgData name="瑠惟 塩田" userId="5e7a05dadbcf7c8d" providerId="Windows Live" clId="Web-{5F65AE8D-805A-3696-A589-5A3F370BBF15}" dt="2024-11-08T07:05:56.251" v="66"/>
        <pc:sldMkLst>
          <pc:docMk/>
          <pc:sldMk cId="4164432358" sldId="269"/>
        </pc:sldMkLst>
      </pc:sldChg>
      <pc:sldChg chg="modSp">
        <pc:chgData name="瑠惟 塩田" userId="5e7a05dadbcf7c8d" providerId="Windows Live" clId="Web-{5F65AE8D-805A-3696-A589-5A3F370BBF15}" dt="2024-11-08T07:07:17.285" v="82" actId="20577"/>
        <pc:sldMkLst>
          <pc:docMk/>
          <pc:sldMk cId="3788856853" sldId="271"/>
        </pc:sldMkLst>
      </pc:sldChg>
      <pc:sldChg chg="modSp">
        <pc:chgData name="瑠惟 塩田" userId="5e7a05dadbcf7c8d" providerId="Windows Live" clId="Web-{5F65AE8D-805A-3696-A589-5A3F370BBF15}" dt="2024-11-08T07:06:41.534" v="74" actId="20577"/>
        <pc:sldMkLst>
          <pc:docMk/>
          <pc:sldMk cId="2960761575" sldId="275"/>
        </pc:sldMkLst>
      </pc:sldChg>
      <pc:sldChg chg="addSp delSp modSp">
        <pc:chgData name="瑠惟 塩田" userId="5e7a05dadbcf7c8d" providerId="Windows Live" clId="Web-{5F65AE8D-805A-3696-A589-5A3F370BBF15}" dt="2024-11-08T07:05:12.062" v="42"/>
        <pc:sldMkLst>
          <pc:docMk/>
          <pc:sldMk cId="225844965" sldId="276"/>
        </pc:sldMkLst>
      </pc:sldChg>
    </pc:docChg>
  </pc:docChgLst>
  <pc:docChgLst>
    <pc:chgData name="瑠惟 塩田" userId="5e7a05dadbcf7c8d" providerId="Windows Live" clId="Web-{9AA399C6-144A-D17D-65D9-C42B6728C7CC}"/>
    <pc:docChg chg="addSld delSld modSld">
      <pc:chgData name="瑠惟 塩田" userId="5e7a05dadbcf7c8d" providerId="Windows Live" clId="Web-{9AA399C6-144A-D17D-65D9-C42B6728C7CC}" dt="2024-07-04T05:20:28.313" v="1666" actId="1076"/>
      <pc:docMkLst>
        <pc:docMk/>
      </pc:docMkLst>
      <pc:sldChg chg="modSp">
        <pc:chgData name="瑠惟 塩田" userId="5e7a05dadbcf7c8d" providerId="Windows Live" clId="Web-{9AA399C6-144A-D17D-65D9-C42B6728C7CC}" dt="2024-07-02T07:42:47.620" v="4" actId="20577"/>
        <pc:sldMkLst>
          <pc:docMk/>
          <pc:sldMk cId="0" sldId="256"/>
        </pc:sldMkLst>
      </pc:sldChg>
      <pc:sldChg chg="modSp">
        <pc:chgData name="瑠惟 塩田" userId="5e7a05dadbcf7c8d" providerId="Windows Live" clId="Web-{9AA399C6-144A-D17D-65D9-C42B6728C7CC}" dt="2024-07-02T08:38:23.365" v="663" actId="20577"/>
        <pc:sldMkLst>
          <pc:docMk/>
          <pc:sldMk cId="1961213234" sldId="257"/>
        </pc:sldMkLst>
      </pc:sldChg>
      <pc:sldChg chg="modSp">
        <pc:chgData name="瑠惟 塩田" userId="5e7a05dadbcf7c8d" providerId="Windows Live" clId="Web-{9AA399C6-144A-D17D-65D9-C42B6728C7CC}" dt="2024-07-02T08:38:32.303" v="671" actId="20577"/>
        <pc:sldMkLst>
          <pc:docMk/>
          <pc:sldMk cId="418407290" sldId="258"/>
        </pc:sldMkLst>
      </pc:sldChg>
      <pc:sldChg chg="modSp">
        <pc:chgData name="瑠惟 塩田" userId="5e7a05dadbcf7c8d" providerId="Windows Live" clId="Web-{9AA399C6-144A-D17D-65D9-C42B6728C7CC}" dt="2024-07-02T08:38:43.866" v="675" actId="20577"/>
        <pc:sldMkLst>
          <pc:docMk/>
          <pc:sldMk cId="2236792605" sldId="260"/>
        </pc:sldMkLst>
      </pc:sldChg>
      <pc:sldChg chg="addSp delSp modSp">
        <pc:chgData name="瑠惟 塩田" userId="5e7a05dadbcf7c8d" providerId="Windows Live" clId="Web-{9AA399C6-144A-D17D-65D9-C42B6728C7CC}" dt="2024-07-02T07:56:56.583" v="396" actId="20577"/>
        <pc:sldMkLst>
          <pc:docMk/>
          <pc:sldMk cId="3560132011" sldId="261"/>
        </pc:sldMkLst>
      </pc:sldChg>
      <pc:sldChg chg="del">
        <pc:chgData name="瑠惟 塩田" userId="5e7a05dadbcf7c8d" providerId="Windows Live" clId="Web-{9AA399C6-144A-D17D-65D9-C42B6728C7CC}" dt="2024-07-02T07:55:22.362" v="357"/>
        <pc:sldMkLst>
          <pc:docMk/>
          <pc:sldMk cId="1317945801" sldId="262"/>
        </pc:sldMkLst>
      </pc:sldChg>
      <pc:sldChg chg="modSp">
        <pc:chgData name="瑠惟 塩田" userId="5e7a05dadbcf7c8d" providerId="Windows Live" clId="Web-{9AA399C6-144A-D17D-65D9-C42B6728C7CC}" dt="2024-07-02T07:56:44.958" v="385" actId="20577"/>
        <pc:sldMkLst>
          <pc:docMk/>
          <pc:sldMk cId="269337191" sldId="263"/>
        </pc:sldMkLst>
      </pc:sldChg>
      <pc:sldChg chg="modSp">
        <pc:chgData name="瑠惟 塩田" userId="5e7a05dadbcf7c8d" providerId="Windows Live" clId="Web-{9AA399C6-144A-D17D-65D9-C42B6728C7CC}" dt="2024-07-02T08:39:46.368" v="695" actId="20577"/>
        <pc:sldMkLst>
          <pc:docMk/>
          <pc:sldMk cId="3528719715" sldId="264"/>
        </pc:sldMkLst>
      </pc:sldChg>
      <pc:sldChg chg="addSp delSp modSp">
        <pc:chgData name="瑠惟 塩田" userId="5e7a05dadbcf7c8d" providerId="Windows Live" clId="Web-{9AA399C6-144A-D17D-65D9-C42B6728C7CC}" dt="2024-07-02T08:46:06.337" v="941" actId="14100"/>
        <pc:sldMkLst>
          <pc:docMk/>
          <pc:sldMk cId="3894285661" sldId="265"/>
        </pc:sldMkLst>
      </pc:sldChg>
      <pc:sldChg chg="addSp delSp modSp">
        <pc:chgData name="瑠惟 塩田" userId="5e7a05dadbcf7c8d" providerId="Windows Live" clId="Web-{9AA399C6-144A-D17D-65D9-C42B6728C7CC}" dt="2024-07-04T05:15:03.443" v="1559" actId="1076"/>
        <pc:sldMkLst>
          <pc:docMk/>
          <pc:sldMk cId="728719776" sldId="266"/>
        </pc:sldMkLst>
      </pc:sldChg>
      <pc:sldChg chg="modSp">
        <pc:chgData name="瑠惟 塩田" userId="5e7a05dadbcf7c8d" providerId="Windows Live" clId="Web-{9AA399C6-144A-D17D-65D9-C42B6728C7CC}" dt="2024-07-02T08:41:03.809" v="728" actId="20577"/>
        <pc:sldMkLst>
          <pc:docMk/>
          <pc:sldMk cId="689559410" sldId="267"/>
        </pc:sldMkLst>
      </pc:sldChg>
      <pc:sldChg chg="modSp">
        <pc:chgData name="瑠惟 塩田" userId="5e7a05dadbcf7c8d" providerId="Windows Live" clId="Web-{9AA399C6-144A-D17D-65D9-C42B6728C7CC}" dt="2024-07-03T14:54:18.553" v="1006" actId="20577"/>
        <pc:sldMkLst>
          <pc:docMk/>
          <pc:sldMk cId="4151598685" sldId="268"/>
        </pc:sldMkLst>
      </pc:sldChg>
      <pc:sldChg chg="modSp">
        <pc:chgData name="瑠惟 塩田" userId="5e7a05dadbcf7c8d" providerId="Windows Live" clId="Web-{9AA399C6-144A-D17D-65D9-C42B6728C7CC}" dt="2024-07-03T14:55:44.025" v="1031" actId="20577"/>
        <pc:sldMkLst>
          <pc:docMk/>
          <pc:sldMk cId="4164432358" sldId="269"/>
        </pc:sldMkLst>
      </pc:sldChg>
      <pc:sldChg chg="modSp">
        <pc:chgData name="瑠惟 塩田" userId="5e7a05dadbcf7c8d" providerId="Windows Live" clId="Web-{9AA399C6-144A-D17D-65D9-C42B6728C7CC}" dt="2024-07-03T15:13:53.799" v="1158" actId="20577"/>
        <pc:sldMkLst>
          <pc:docMk/>
          <pc:sldMk cId="1858292310" sldId="270"/>
        </pc:sldMkLst>
      </pc:sldChg>
      <pc:sldChg chg="modSp">
        <pc:chgData name="瑠惟 塩田" userId="5e7a05dadbcf7c8d" providerId="Windows Live" clId="Web-{9AA399C6-144A-D17D-65D9-C42B6728C7CC}" dt="2024-07-02T08:41:22.341" v="739" actId="20577"/>
        <pc:sldMkLst>
          <pc:docMk/>
          <pc:sldMk cId="3788856853" sldId="271"/>
        </pc:sldMkLst>
      </pc:sldChg>
      <pc:sldChg chg="modSp">
        <pc:chgData name="瑠惟 塩田" userId="5e7a05dadbcf7c8d" providerId="Windows Live" clId="Web-{9AA399C6-144A-D17D-65D9-C42B6728C7CC}" dt="2024-07-03T15:20:55.704" v="1240"/>
        <pc:sldMkLst>
          <pc:docMk/>
          <pc:sldMk cId="4068917401" sldId="272"/>
        </pc:sldMkLst>
      </pc:sldChg>
      <pc:sldChg chg="add del replId">
        <pc:chgData name="瑠惟 塩田" userId="5e7a05dadbcf7c8d" providerId="Windows Live" clId="Web-{9AA399C6-144A-D17D-65D9-C42B6728C7CC}" dt="2024-07-02T08:05:36.287" v="622"/>
        <pc:sldMkLst>
          <pc:docMk/>
          <pc:sldMk cId="1712668997" sldId="274"/>
        </pc:sldMkLst>
      </pc:sldChg>
      <pc:sldChg chg="new del">
        <pc:chgData name="瑠惟 塩田" userId="5e7a05dadbcf7c8d" providerId="Windows Live" clId="Web-{9AA399C6-144A-D17D-65D9-C42B6728C7CC}" dt="2024-07-02T08:06:11.366" v="624"/>
        <pc:sldMkLst>
          <pc:docMk/>
          <pc:sldMk cId="1802593160" sldId="274"/>
        </pc:sldMkLst>
      </pc:sldChg>
      <pc:sldChg chg="addSp delSp modSp add replId">
        <pc:chgData name="瑠惟 塩田" userId="5e7a05dadbcf7c8d" providerId="Windows Live" clId="Web-{9AA399C6-144A-D17D-65D9-C42B6728C7CC}" dt="2024-07-04T05:20:28.313" v="1666" actId="1076"/>
        <pc:sldMkLst>
          <pc:docMk/>
          <pc:sldMk cId="4093608145" sldId="274"/>
        </pc:sldMkLst>
      </pc:sldChg>
      <pc:sldChg chg="modSp new">
        <pc:chgData name="瑠惟 塩田" userId="5e7a05dadbcf7c8d" providerId="Windows Live" clId="Web-{9AA399C6-144A-D17D-65D9-C42B6728C7CC}" dt="2024-07-02T08:40:56.012" v="720" actId="20577"/>
        <pc:sldMkLst>
          <pc:docMk/>
          <pc:sldMk cId="592993562" sldId="275"/>
        </pc:sldMkLst>
      </pc:sldChg>
      <pc:sldChg chg="addSp modSp new">
        <pc:chgData name="瑠惟 塩田" userId="5e7a05dadbcf7c8d" providerId="Windows Live" clId="Web-{9AA399C6-144A-D17D-65D9-C42B6728C7CC}" dt="2024-07-02T15:56:40.501" v="999" actId="14100"/>
        <pc:sldMkLst>
          <pc:docMk/>
          <pc:sldMk cId="2515875546" sldId="276"/>
        </pc:sldMkLst>
      </pc:sldChg>
    </pc:docChg>
  </pc:docChgLst>
  <pc:docChgLst>
    <pc:chgData name="瑠惟 塩田" userId="5e7a05dadbcf7c8d" providerId="Windows Live" clId="Web-{38F6EC73-17D9-3284-8A6E-03A8E762E6B3}"/>
    <pc:docChg chg="modSld">
      <pc:chgData name="瑠惟 塩田" userId="5e7a05dadbcf7c8d" providerId="Windows Live" clId="Web-{38F6EC73-17D9-3284-8A6E-03A8E762E6B3}" dt="2025-01-18T03:38:29.118" v="78"/>
      <pc:docMkLst>
        <pc:docMk/>
      </pc:docMkLst>
      <pc:sldChg chg="modSp">
        <pc:chgData name="瑠惟 塩田" userId="5e7a05dadbcf7c8d" providerId="Windows Live" clId="Web-{38F6EC73-17D9-3284-8A6E-03A8E762E6B3}" dt="2025-01-18T03:02:54.353" v="2" actId="20577"/>
        <pc:sldMkLst>
          <pc:docMk/>
          <pc:sldMk cId="1961213234" sldId="257"/>
        </pc:sldMkLst>
        <pc:spChg chg="mod">
          <ac:chgData name="瑠惟 塩田" userId="5e7a05dadbcf7c8d" providerId="Windows Live" clId="Web-{38F6EC73-17D9-3284-8A6E-03A8E762E6B3}" dt="2025-01-18T03:02:54.353" v="2" actId="20577"/>
          <ac:spMkLst>
            <pc:docMk/>
            <pc:sldMk cId="1961213234" sldId="257"/>
            <ac:spMk id="3" creationId="{AD28A466-7416-482B-DA90-792D6628C7B9}"/>
          </ac:spMkLst>
        </pc:spChg>
      </pc:sldChg>
      <pc:sldChg chg="addSp delSp modSp">
        <pc:chgData name="瑠惟 塩田" userId="5e7a05dadbcf7c8d" providerId="Windows Live" clId="Web-{38F6EC73-17D9-3284-8A6E-03A8E762E6B3}" dt="2025-01-18T03:38:29.118" v="78"/>
        <pc:sldMkLst>
          <pc:docMk/>
          <pc:sldMk cId="3788856853" sldId="271"/>
        </pc:sldMkLst>
        <pc:spChg chg="add del mod">
          <ac:chgData name="瑠惟 塩田" userId="5e7a05dadbcf7c8d" providerId="Windows Live" clId="Web-{38F6EC73-17D9-3284-8A6E-03A8E762E6B3}" dt="2025-01-18T03:35:14.641" v="5"/>
          <ac:spMkLst>
            <pc:docMk/>
            <pc:sldMk cId="3788856853" sldId="271"/>
            <ac:spMk id="7" creationId="{ECCE1EC1-26E7-C546-D99F-A915EF798CBE}"/>
          </ac:spMkLst>
        </pc:spChg>
        <pc:spChg chg="del">
          <ac:chgData name="瑠惟 塩田" userId="5e7a05dadbcf7c8d" providerId="Windows Live" clId="Web-{38F6EC73-17D9-3284-8A6E-03A8E762E6B3}" dt="2025-01-18T03:35:09.391" v="4"/>
          <ac:spMkLst>
            <pc:docMk/>
            <pc:sldMk cId="3788856853" sldId="271"/>
            <ac:spMk id="8" creationId="{D52C701E-CF12-2FC3-1647-AC4A1A91C055}"/>
          </ac:spMkLst>
        </pc:spChg>
        <pc:spChg chg="add del mod">
          <ac:chgData name="瑠惟 塩田" userId="5e7a05dadbcf7c8d" providerId="Windows Live" clId="Web-{38F6EC73-17D9-3284-8A6E-03A8E762E6B3}" dt="2025-01-18T03:37:25.693" v="47" actId="20577"/>
          <ac:spMkLst>
            <pc:docMk/>
            <pc:sldMk cId="3788856853" sldId="271"/>
            <ac:spMk id="10" creationId="{9D12FBCB-0F0A-1E68-71D3-0043814C648D}"/>
          </ac:spMkLst>
        </pc:spChg>
        <pc:spChg chg="add mod">
          <ac:chgData name="瑠惟 塩田" userId="5e7a05dadbcf7c8d" providerId="Windows Live" clId="Web-{38F6EC73-17D9-3284-8A6E-03A8E762E6B3}" dt="2025-01-18T03:37:40.725" v="64" actId="20577"/>
          <ac:spMkLst>
            <pc:docMk/>
            <pc:sldMk cId="3788856853" sldId="271"/>
            <ac:spMk id="11" creationId="{AAC4B0C5-73DD-EA1D-B6AA-EC3D6E1D2BB3}"/>
          </ac:spMkLst>
        </pc:spChg>
        <pc:spChg chg="add mod">
          <ac:chgData name="瑠惟 塩田" userId="5e7a05dadbcf7c8d" providerId="Windows Live" clId="Web-{38F6EC73-17D9-3284-8A6E-03A8E762E6B3}" dt="2025-01-18T03:38:29.009" v="76" actId="20577"/>
          <ac:spMkLst>
            <pc:docMk/>
            <pc:sldMk cId="3788856853" sldId="271"/>
            <ac:spMk id="12" creationId="{95AB83E8-C0F2-FD78-3A09-89B7A52CD6F1}"/>
          </ac:spMkLst>
        </pc:spChg>
        <pc:spChg chg="add">
          <ac:chgData name="瑠惟 塩田" userId="5e7a05dadbcf7c8d" providerId="Windows Live" clId="Web-{38F6EC73-17D9-3284-8A6E-03A8E762E6B3}" dt="2025-01-18T03:38:29.071" v="77"/>
          <ac:spMkLst>
            <pc:docMk/>
            <pc:sldMk cId="3788856853" sldId="271"/>
            <ac:spMk id="13" creationId="{6DAC0456-7346-631B-49B4-52777BEB2062}"/>
          </ac:spMkLst>
        </pc:spChg>
        <pc:spChg chg="add">
          <ac:chgData name="瑠惟 塩田" userId="5e7a05dadbcf7c8d" providerId="Windows Live" clId="Web-{38F6EC73-17D9-3284-8A6E-03A8E762E6B3}" dt="2025-01-18T03:38:29.118" v="78"/>
          <ac:spMkLst>
            <pc:docMk/>
            <pc:sldMk cId="3788856853" sldId="271"/>
            <ac:spMk id="14" creationId="{CF50F0EB-291E-9E05-2F54-1CE2C67E430F}"/>
          </ac:spMkLst>
        </pc:spChg>
        <pc:picChg chg="del">
          <ac:chgData name="瑠惟 塩田" userId="5e7a05dadbcf7c8d" providerId="Windows Live" clId="Web-{38F6EC73-17D9-3284-8A6E-03A8E762E6B3}" dt="2025-01-18T03:35:06.438" v="3"/>
          <ac:picMkLst>
            <pc:docMk/>
            <pc:sldMk cId="3788856853" sldId="271"/>
            <ac:picMk id="9" creationId="{F6C4E22B-F609-DEA5-5253-07BBD321ED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16AF761-DA99-4207-B277-3D5EF428646A}" type="datetimeFigureOut">
              <a:rPr lang="ja-JP" altLang="en-US"/>
              <a:pPr>
                <a:defRPr/>
              </a:pPr>
              <a:t>2025/1/17</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50" charset="-128"/>
              </a:defRPr>
            </a:lvl1pPr>
          </a:lstStyle>
          <a:p>
            <a:pPr>
              <a:defRPr/>
            </a:pPr>
            <a:fld id="{70784DFB-565B-4D1B-AB4E-0697AFA7C9A5}"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p>
        </p:txBody>
      </p:sp>
      <p:sp>
        <p:nvSpPr>
          <p:cNvPr id="6" name="日付プレースホルダ 3"/>
          <p:cNvSpPr>
            <a:spLocks noGrp="1"/>
          </p:cNvSpPr>
          <p:nvPr>
            <p:ph type="dt" sz="half" idx="10"/>
          </p:nvPr>
        </p:nvSpPr>
        <p:spPr/>
        <p:txBody>
          <a:bodyPr/>
          <a:lstStyle>
            <a:lvl1pPr>
              <a:defRPr/>
            </a:lvl1pPr>
          </a:lstStyle>
          <a:p>
            <a:pPr>
              <a:defRPr/>
            </a:pPr>
            <a:fld id="{5CE8E55A-D76F-47AC-BE85-87C1C8BE3898}" type="datetime4">
              <a:rPr lang="en-US" altLang="ja-JP"/>
              <a:pPr>
                <a:defRPr/>
              </a:pPr>
              <a:t>January 17, 2025</a:t>
            </a:fld>
            <a:endParaRPr lang="ja-JP" altLang="en-US"/>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14D2C10E-1022-4CFF-A802-1AB2BC571D3A}" type="slidenum">
              <a:rPr lang="ja-JP" altLang="en-US"/>
              <a:pPr>
                <a:defRPr/>
              </a:pPr>
              <a:t>‹#›</a:t>
            </a:fld>
            <a:endParaRPr lang="ja-JP" altLang="en-US"/>
          </a:p>
        </p:txBody>
      </p:sp>
    </p:spTree>
    <p:extLst>
      <p:ext uri="{BB962C8B-B14F-4D97-AF65-F5344CB8AC3E}">
        <p14:creationId xmlns:p14="http://schemas.microsoft.com/office/powerpoint/2010/main" val="3565098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4"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日付プレースホルダ 3"/>
          <p:cNvSpPr>
            <a:spLocks noGrp="1"/>
          </p:cNvSpPr>
          <p:nvPr>
            <p:ph type="dt" sz="half" idx="10"/>
          </p:nvPr>
        </p:nvSpPr>
        <p:spPr/>
        <p:txBody>
          <a:bodyPr/>
          <a:lstStyle>
            <a:lvl1pPr>
              <a:defRPr/>
            </a:lvl1pPr>
          </a:lstStyle>
          <a:p>
            <a:pPr>
              <a:defRPr/>
            </a:pPr>
            <a:fld id="{70A4E990-FE70-4D4F-B2D9-9DDC7CA9B158}" type="datetime4">
              <a:rPr lang="en-US" altLang="ja-JP"/>
              <a:pPr>
                <a:defRPr/>
              </a:pPr>
              <a:t>January 17, 2025</a:t>
            </a:fld>
            <a:endParaRPr lang="ja-JP" altLang="en-US"/>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7A5EA893-5453-4FC6-A75D-9470B9AC0F46}" type="slidenum">
              <a:rPr lang="ja-JP" altLang="en-US"/>
              <a:pPr>
                <a:defRPr/>
              </a:pPr>
              <a:t>‹#›</a:t>
            </a:fld>
            <a:endParaRPr lang="ja-JP" altLang="en-US"/>
          </a:p>
        </p:txBody>
      </p:sp>
    </p:spTree>
    <p:extLst>
      <p:ext uri="{BB962C8B-B14F-4D97-AF65-F5344CB8AC3E}">
        <p14:creationId xmlns:p14="http://schemas.microsoft.com/office/powerpoint/2010/main" val="188981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pic>
        <p:nvPicPr>
          <p:cNvPr id="4"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85738"/>
            <a:ext cx="92868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 3"/>
          <p:cNvSpPr>
            <a:spLocks noGrp="1"/>
          </p:cNvSpPr>
          <p:nvPr>
            <p:ph type="dt" sz="half" idx="10"/>
          </p:nvPr>
        </p:nvSpPr>
        <p:spPr/>
        <p:txBody>
          <a:bodyPr/>
          <a:lstStyle>
            <a:lvl1pPr>
              <a:defRPr/>
            </a:lvl1pPr>
          </a:lstStyle>
          <a:p>
            <a:pPr>
              <a:defRPr/>
            </a:pPr>
            <a:fld id="{01A50258-1FDB-4257-AE6B-B88002EC734E}" type="datetime4">
              <a:rPr lang="en-US" altLang="ja-JP"/>
              <a:pPr>
                <a:defRPr/>
              </a:pPr>
              <a:t>January 17, 2025</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4B2E7D5E-7B94-4B77-B66E-14A40F278E0B}" type="slidenum">
              <a:rPr lang="ja-JP" altLang="en-US"/>
              <a:pPr>
                <a:defRPr/>
              </a:pPr>
              <a:t>‹#›</a:t>
            </a:fld>
            <a:endParaRPr lang="ja-JP" altLang="en-US"/>
          </a:p>
        </p:txBody>
      </p:sp>
    </p:spTree>
    <p:extLst>
      <p:ext uri="{BB962C8B-B14F-4D97-AF65-F5344CB8AC3E}">
        <p14:creationId xmlns:p14="http://schemas.microsoft.com/office/powerpoint/2010/main" val="1731743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4"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6" name="日付プレースホルダ 3"/>
          <p:cNvSpPr>
            <a:spLocks noGrp="1"/>
          </p:cNvSpPr>
          <p:nvPr>
            <p:ph type="dt" sz="half" idx="10"/>
          </p:nvPr>
        </p:nvSpPr>
        <p:spPr/>
        <p:txBody>
          <a:bodyPr/>
          <a:lstStyle>
            <a:lvl1pPr>
              <a:defRPr/>
            </a:lvl1pPr>
          </a:lstStyle>
          <a:p>
            <a:pPr>
              <a:defRPr/>
            </a:pPr>
            <a:fld id="{BF47F6CA-DF59-4709-82DB-335DE3AE7465}" type="datetime4">
              <a:rPr lang="en-US" altLang="ja-JP"/>
              <a:pPr>
                <a:defRPr/>
              </a:pPr>
              <a:t>January 17, 2025</a:t>
            </a:fld>
            <a:endParaRPr lang="ja-JP" altLang="en-US"/>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t>
            </a:r>
            <a:r>
              <a:rPr lang="en-US" altLang="ja-JP" err="1"/>
              <a:t>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DC22073A-1C43-460A-9F5A-8AF3ADA9A434}" type="slidenum">
              <a:rPr lang="ja-JP" altLang="en-US"/>
              <a:pPr>
                <a:defRPr/>
              </a:pPr>
              <a:t>‹#›</a:t>
            </a:fld>
            <a:endParaRPr lang="ja-JP" altLang="en-US"/>
          </a:p>
        </p:txBody>
      </p:sp>
    </p:spTree>
    <p:extLst>
      <p:ext uri="{BB962C8B-B14F-4D97-AF65-F5344CB8AC3E}">
        <p14:creationId xmlns:p14="http://schemas.microsoft.com/office/powerpoint/2010/main" val="307205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cxnSp>
        <p:nvCxnSpPr>
          <p:cNvPr id="4"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6" name="日付プレースホルダ 3"/>
          <p:cNvSpPr>
            <a:spLocks noGrp="1"/>
          </p:cNvSpPr>
          <p:nvPr>
            <p:ph type="dt" sz="half" idx="10"/>
          </p:nvPr>
        </p:nvSpPr>
        <p:spPr/>
        <p:txBody>
          <a:bodyPr/>
          <a:lstStyle>
            <a:lvl1pPr>
              <a:defRPr/>
            </a:lvl1pPr>
          </a:lstStyle>
          <a:p>
            <a:pPr>
              <a:defRPr/>
            </a:pPr>
            <a:fld id="{D08A274D-BF76-4413-874E-7C1DD0F06DD1}" type="datetime4">
              <a:rPr lang="en-US" altLang="ja-JP"/>
              <a:pPr>
                <a:defRPr/>
              </a:pPr>
              <a:t>January 17, 2025</a:t>
            </a:fld>
            <a:endParaRPr lang="ja-JP" altLang="en-US"/>
          </a:p>
        </p:txBody>
      </p:sp>
      <p:sp>
        <p:nvSpPr>
          <p:cNvPr id="7" name="フッター プレースホルダ 4"/>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p:cNvSpPr>
            <a:spLocks noGrp="1"/>
          </p:cNvSpPr>
          <p:nvPr>
            <p:ph type="sldNum" sz="quarter" idx="12"/>
          </p:nvPr>
        </p:nvSpPr>
        <p:spPr/>
        <p:txBody>
          <a:bodyPr/>
          <a:lstStyle>
            <a:lvl1pPr>
              <a:defRPr/>
            </a:lvl1pPr>
          </a:lstStyle>
          <a:p>
            <a:pPr>
              <a:defRPr/>
            </a:pPr>
            <a:fld id="{678B38B4-4F89-4CDA-9C2C-0EE4FE30A666}" type="slidenum">
              <a:rPr lang="ja-JP" altLang="en-US"/>
              <a:pPr>
                <a:defRPr/>
              </a:pPr>
              <a:t>‹#›</a:t>
            </a:fld>
            <a:endParaRPr lang="ja-JP" altLang="en-US"/>
          </a:p>
        </p:txBody>
      </p:sp>
    </p:spTree>
    <p:extLst>
      <p:ext uri="{BB962C8B-B14F-4D97-AF65-F5344CB8AC3E}">
        <p14:creationId xmlns:p14="http://schemas.microsoft.com/office/powerpoint/2010/main" val="4100055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5"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 4"/>
          <p:cNvSpPr>
            <a:spLocks noGrp="1"/>
          </p:cNvSpPr>
          <p:nvPr>
            <p:ph type="dt" sz="half" idx="10"/>
          </p:nvPr>
        </p:nvSpPr>
        <p:spPr/>
        <p:txBody>
          <a:bodyPr/>
          <a:lstStyle>
            <a:lvl1pPr>
              <a:defRPr/>
            </a:lvl1pPr>
          </a:lstStyle>
          <a:p>
            <a:pPr>
              <a:defRPr/>
            </a:pPr>
            <a:fld id="{BA352E92-0E6F-4F9F-BB0D-3BA46BD3FC6C}" type="datetime4">
              <a:rPr lang="en-US" altLang="ja-JP"/>
              <a:pPr>
                <a:defRPr/>
              </a:pPr>
              <a:t>January 17, 2025</a:t>
            </a:fld>
            <a:endParaRPr lang="ja-JP" altLang="en-US"/>
          </a:p>
        </p:txBody>
      </p:sp>
      <p:sp>
        <p:nvSpPr>
          <p:cNvPr id="8" name="フッター プレースホルダ 5"/>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9" name="スライド番号プレースホルダ 6"/>
          <p:cNvSpPr>
            <a:spLocks noGrp="1"/>
          </p:cNvSpPr>
          <p:nvPr>
            <p:ph type="sldNum" sz="quarter" idx="12"/>
          </p:nvPr>
        </p:nvSpPr>
        <p:spPr/>
        <p:txBody>
          <a:bodyPr/>
          <a:lstStyle>
            <a:lvl1pPr>
              <a:defRPr/>
            </a:lvl1pPr>
          </a:lstStyle>
          <a:p>
            <a:pPr>
              <a:defRPr/>
            </a:pPr>
            <a:fld id="{B45AE4B0-D68B-4235-ACAD-434FD2798663}" type="slidenum">
              <a:rPr lang="ja-JP" altLang="en-US"/>
              <a:pPr>
                <a:defRPr/>
              </a:pPr>
              <a:t>‹#›</a:t>
            </a:fld>
            <a:endParaRPr lang="ja-JP" altLang="en-US"/>
          </a:p>
        </p:txBody>
      </p:sp>
    </p:spTree>
    <p:extLst>
      <p:ext uri="{BB962C8B-B14F-4D97-AF65-F5344CB8AC3E}">
        <p14:creationId xmlns:p14="http://schemas.microsoft.com/office/powerpoint/2010/main" val="320460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日付プレースホルダ 6"/>
          <p:cNvSpPr>
            <a:spLocks noGrp="1"/>
          </p:cNvSpPr>
          <p:nvPr>
            <p:ph type="dt" sz="half" idx="10"/>
          </p:nvPr>
        </p:nvSpPr>
        <p:spPr/>
        <p:txBody>
          <a:bodyPr/>
          <a:lstStyle>
            <a:lvl1pPr>
              <a:defRPr/>
            </a:lvl1pPr>
          </a:lstStyle>
          <a:p>
            <a:pPr>
              <a:defRPr/>
            </a:pPr>
            <a:fld id="{2911C527-1AC1-45DC-A0C5-7E03AF2EE6E9}" type="datetime4">
              <a:rPr lang="en-US" altLang="ja-JP"/>
              <a:pPr>
                <a:defRPr/>
              </a:pPr>
              <a:t>January 17, 2025</a:t>
            </a:fld>
            <a:endParaRPr lang="ja-JP" altLang="en-US"/>
          </a:p>
        </p:txBody>
      </p:sp>
      <p:sp>
        <p:nvSpPr>
          <p:cNvPr id="10" name="フッター プレースホルダ 7"/>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11" name="スライド番号プレースホルダ 8"/>
          <p:cNvSpPr>
            <a:spLocks noGrp="1"/>
          </p:cNvSpPr>
          <p:nvPr>
            <p:ph type="sldNum" sz="quarter" idx="12"/>
          </p:nvPr>
        </p:nvSpPr>
        <p:spPr/>
        <p:txBody>
          <a:bodyPr/>
          <a:lstStyle>
            <a:lvl1pPr>
              <a:defRPr/>
            </a:lvl1pPr>
          </a:lstStyle>
          <a:p>
            <a:pPr>
              <a:defRPr/>
            </a:pPr>
            <a:fld id="{1CC1EF1E-EDCE-4ED5-B806-044BEA78B7E6}" type="slidenum">
              <a:rPr lang="ja-JP" altLang="en-US"/>
              <a:pPr>
                <a:defRPr/>
              </a:pPr>
              <a:t>‹#›</a:t>
            </a:fld>
            <a:endParaRPr lang="ja-JP" altLang="en-US"/>
          </a:p>
        </p:txBody>
      </p:sp>
    </p:spTree>
    <p:extLst>
      <p:ext uri="{BB962C8B-B14F-4D97-AF65-F5344CB8AC3E}">
        <p14:creationId xmlns:p14="http://schemas.microsoft.com/office/powerpoint/2010/main" val="110014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ja-JP" altLang="en-US"/>
              <a:t>マスター タイトルの書式設定</a:t>
            </a:r>
          </a:p>
        </p:txBody>
      </p:sp>
      <p:sp>
        <p:nvSpPr>
          <p:cNvPr id="5" name="日付プレースホルダ 2"/>
          <p:cNvSpPr>
            <a:spLocks noGrp="1"/>
          </p:cNvSpPr>
          <p:nvPr>
            <p:ph type="dt" sz="half" idx="10"/>
          </p:nvPr>
        </p:nvSpPr>
        <p:spPr/>
        <p:txBody>
          <a:bodyPr/>
          <a:lstStyle>
            <a:lvl1pPr>
              <a:defRPr/>
            </a:lvl1pPr>
          </a:lstStyle>
          <a:p>
            <a:pPr>
              <a:defRPr/>
            </a:pPr>
            <a:fld id="{856067A3-CFA7-425B-B6B5-F826FCFEC8BA}" type="datetime4">
              <a:rPr lang="en-US" altLang="ja-JP"/>
              <a:pPr>
                <a:defRPr/>
              </a:pPr>
              <a:t>January 17, 2025</a:t>
            </a:fld>
            <a:endParaRPr lang="ja-JP" altLang="en-US"/>
          </a:p>
        </p:txBody>
      </p:sp>
      <p:sp>
        <p:nvSpPr>
          <p:cNvPr id="6" name="フッター プレースホルダ 3"/>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4"/>
          <p:cNvSpPr>
            <a:spLocks noGrp="1"/>
          </p:cNvSpPr>
          <p:nvPr>
            <p:ph type="sldNum" sz="quarter" idx="12"/>
          </p:nvPr>
        </p:nvSpPr>
        <p:spPr/>
        <p:txBody>
          <a:bodyPr/>
          <a:lstStyle>
            <a:lvl1pPr>
              <a:defRPr/>
            </a:lvl1pPr>
          </a:lstStyle>
          <a:p>
            <a:pPr>
              <a:defRPr/>
            </a:pPr>
            <a:fld id="{70FA7EFA-ECF6-4913-8BD5-04ABE3661369}" type="slidenum">
              <a:rPr lang="ja-JP" altLang="en-US"/>
              <a:pPr>
                <a:defRPr/>
              </a:pPr>
              <a:t>‹#›</a:t>
            </a:fld>
            <a:endParaRPr lang="ja-JP" altLang="en-US"/>
          </a:p>
        </p:txBody>
      </p:sp>
    </p:spTree>
    <p:extLst>
      <p:ext uri="{BB962C8B-B14F-4D97-AF65-F5344CB8AC3E}">
        <p14:creationId xmlns:p14="http://schemas.microsoft.com/office/powerpoint/2010/main" val="97651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cxnSp>
        <p:nvCxnSpPr>
          <p:cNvPr id="2" name="直線コネクタ 7"/>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図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付プレースホルダ 1"/>
          <p:cNvSpPr>
            <a:spLocks noGrp="1"/>
          </p:cNvSpPr>
          <p:nvPr>
            <p:ph type="dt" sz="half" idx="10"/>
          </p:nvPr>
        </p:nvSpPr>
        <p:spPr/>
        <p:txBody>
          <a:bodyPr/>
          <a:lstStyle>
            <a:lvl1pPr>
              <a:defRPr/>
            </a:lvl1pPr>
          </a:lstStyle>
          <a:p>
            <a:pPr>
              <a:defRPr/>
            </a:pPr>
            <a:fld id="{12145E3F-0D25-4EF0-8E95-AB00840D3A6A}" type="datetime4">
              <a:rPr lang="en-US" altLang="ja-JP"/>
              <a:pPr>
                <a:defRPr/>
              </a:pPr>
              <a:t>January 17, 2025</a:t>
            </a:fld>
            <a:endParaRPr lang="ja-JP" altLang="en-US"/>
          </a:p>
        </p:txBody>
      </p:sp>
      <p:sp>
        <p:nvSpPr>
          <p:cNvPr id="5" name="フッター プレースホルダ 2"/>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6" name="スライド番号プレースホルダ 3"/>
          <p:cNvSpPr>
            <a:spLocks noGrp="1"/>
          </p:cNvSpPr>
          <p:nvPr>
            <p:ph type="sldNum" sz="quarter" idx="12"/>
          </p:nvPr>
        </p:nvSpPr>
        <p:spPr/>
        <p:txBody>
          <a:bodyPr/>
          <a:lstStyle>
            <a:lvl1pPr>
              <a:defRPr/>
            </a:lvl1pPr>
          </a:lstStyle>
          <a:p>
            <a:pPr>
              <a:defRPr/>
            </a:pPr>
            <a:fld id="{DD6299B9-F3AF-4B65-819A-64B15CB3A1D9}" type="slidenum">
              <a:rPr lang="ja-JP" altLang="en-US"/>
              <a:pPr>
                <a:defRPr/>
              </a:pPr>
              <a:t>‹#›</a:t>
            </a:fld>
            <a:endParaRPr lang="ja-JP" altLang="en-US"/>
          </a:p>
        </p:txBody>
      </p:sp>
    </p:spTree>
    <p:extLst>
      <p:ext uri="{BB962C8B-B14F-4D97-AF65-F5344CB8AC3E}">
        <p14:creationId xmlns:p14="http://schemas.microsoft.com/office/powerpoint/2010/main" val="288359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5"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日付プレースホルダ 4"/>
          <p:cNvSpPr>
            <a:spLocks noGrp="1"/>
          </p:cNvSpPr>
          <p:nvPr>
            <p:ph type="dt" sz="half" idx="10"/>
          </p:nvPr>
        </p:nvSpPr>
        <p:spPr/>
        <p:txBody>
          <a:bodyPr/>
          <a:lstStyle>
            <a:lvl1pPr>
              <a:defRPr/>
            </a:lvl1pPr>
          </a:lstStyle>
          <a:p>
            <a:pPr>
              <a:defRPr/>
            </a:pPr>
            <a:fld id="{DCD33511-1BA6-4B63-970F-8A1394F508AD}" type="datetime4">
              <a:rPr lang="en-US" altLang="ja-JP"/>
              <a:pPr>
                <a:defRPr/>
              </a:pPr>
              <a:t>January 17, 2025</a:t>
            </a:fld>
            <a:endParaRPr lang="ja-JP" altLang="en-US"/>
          </a:p>
        </p:txBody>
      </p:sp>
      <p:sp>
        <p:nvSpPr>
          <p:cNvPr id="7" name="フッター プレースホルダ 5"/>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p:cNvSpPr>
            <a:spLocks noGrp="1"/>
          </p:cNvSpPr>
          <p:nvPr>
            <p:ph type="sldNum" sz="quarter" idx="12"/>
          </p:nvPr>
        </p:nvSpPr>
        <p:spPr/>
        <p:txBody>
          <a:bodyPr/>
          <a:lstStyle>
            <a:lvl1pPr>
              <a:defRPr/>
            </a:lvl1pPr>
          </a:lstStyle>
          <a:p>
            <a:pPr>
              <a:defRPr/>
            </a:pPr>
            <a:fld id="{48415D86-948C-4FD5-AB05-3AA0AE39CF04}" type="slidenum">
              <a:rPr lang="ja-JP" altLang="en-US"/>
              <a:pPr>
                <a:defRPr/>
              </a:pPr>
              <a:t>‹#›</a:t>
            </a:fld>
            <a:endParaRPr lang="ja-JP" altLang="en-US"/>
          </a:p>
        </p:txBody>
      </p:sp>
    </p:spTree>
    <p:extLst>
      <p:ext uri="{BB962C8B-B14F-4D97-AF65-F5344CB8AC3E}">
        <p14:creationId xmlns:p14="http://schemas.microsoft.com/office/powerpoint/2010/main" val="3671236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5" name="図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日付プレースホルダ 4"/>
          <p:cNvSpPr>
            <a:spLocks noGrp="1"/>
          </p:cNvSpPr>
          <p:nvPr>
            <p:ph type="dt" sz="half" idx="10"/>
          </p:nvPr>
        </p:nvSpPr>
        <p:spPr/>
        <p:txBody>
          <a:bodyPr/>
          <a:lstStyle>
            <a:lvl1pPr>
              <a:defRPr/>
            </a:lvl1pPr>
          </a:lstStyle>
          <a:p>
            <a:pPr>
              <a:defRPr/>
            </a:pPr>
            <a:fld id="{181EA42B-B999-49FD-8823-64BC8F4A9478}" type="datetime4">
              <a:rPr lang="en-US" altLang="ja-JP"/>
              <a:pPr>
                <a:defRPr/>
              </a:pPr>
              <a:t>January 17, 2025</a:t>
            </a:fld>
            <a:endParaRPr lang="ja-JP" altLang="en-US"/>
          </a:p>
        </p:txBody>
      </p:sp>
      <p:sp>
        <p:nvSpPr>
          <p:cNvPr id="7" name="フッター プレースホルダ 5"/>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p:cNvSpPr>
            <a:spLocks noGrp="1"/>
          </p:cNvSpPr>
          <p:nvPr>
            <p:ph type="sldNum" sz="quarter" idx="12"/>
          </p:nvPr>
        </p:nvSpPr>
        <p:spPr/>
        <p:txBody>
          <a:bodyPr/>
          <a:lstStyle>
            <a:lvl1pPr>
              <a:defRPr/>
            </a:lvl1pPr>
          </a:lstStyle>
          <a:p>
            <a:pPr>
              <a:defRPr/>
            </a:pPr>
            <a:fld id="{773906DA-0E69-480C-86A3-E4697FED859A}" type="slidenum">
              <a:rPr lang="ja-JP" altLang="en-US"/>
              <a:pPr>
                <a:defRPr/>
              </a:pPr>
              <a:t>‹#›</a:t>
            </a:fld>
            <a:endParaRPr lang="ja-JP" altLang="en-US"/>
          </a:p>
        </p:txBody>
      </p:sp>
    </p:spTree>
    <p:extLst>
      <p:ext uri="{BB962C8B-B14F-4D97-AF65-F5344CB8AC3E}">
        <p14:creationId xmlns:p14="http://schemas.microsoft.com/office/powerpoint/2010/main" val="280704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ea typeface="+mn-ea"/>
              </a:defRPr>
            </a:lvl1pPr>
          </a:lstStyle>
          <a:p>
            <a:pPr>
              <a:defRPr/>
            </a:pPr>
            <a:fld id="{451A8FFC-AE20-4151-8FFB-7F4B35B255FB}" type="datetime4">
              <a:rPr lang="en-US" altLang="ja-JP"/>
              <a:pPr>
                <a:defRPr/>
              </a:pPr>
              <a:t>January 17, 2025</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tint val="75000"/>
                  </a:schemeClr>
                </a:solidFill>
                <a:latin typeface="+mn-lt"/>
                <a:ea typeface="+mn-ea"/>
              </a:defRPr>
            </a:lvl1pPr>
          </a:lstStyle>
          <a:p>
            <a:pPr>
              <a:defRPr/>
            </a:pPr>
            <a:r>
              <a:rPr lang="en-US" altLang="ja-JP"/>
              <a:t>The University of </a:t>
            </a:r>
            <a:r>
              <a:rPr lang="en-US" altLang="ja-JP" err="1"/>
              <a:t>Aizu</a:t>
            </a: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898989"/>
                </a:solidFill>
                <a:latin typeface="Calibri" panose="020F0502020204030204" pitchFamily="34" charset="0"/>
                <a:ea typeface="ＭＳ Ｐゴシック" panose="020B0600070205080204" pitchFamily="50" charset="-128"/>
              </a:defRPr>
            </a:lvl1pPr>
          </a:lstStyle>
          <a:p>
            <a:pPr>
              <a:defRPr/>
            </a:pPr>
            <a:fld id="{8C56C3F3-0DF5-4BBD-B0A9-5679654EB8ED}" type="slidenum">
              <a:rPr lang="ja-JP" altLang="en-US"/>
              <a:pPr>
                <a:defRPr/>
              </a:pPr>
              <a:t>‹#›</a:t>
            </a:fld>
            <a:endParaRPr lang="ja-JP" altLang="en-US"/>
          </a:p>
        </p:txBody>
      </p:sp>
      <p:cxnSp>
        <p:nvCxnSpPr>
          <p:cNvPr id="15" name="直線コネクタ 14"/>
          <p:cNvCxnSpPr/>
          <p:nvPr/>
        </p:nvCxnSpPr>
        <p:spPr>
          <a:xfrm>
            <a:off x="360363" y="6300788"/>
            <a:ext cx="8459787"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rtl="0" eaLnBrk="0" fontAlgn="base" hangingPunct="0">
        <a:spcBef>
          <a:spcPct val="0"/>
        </a:spcBef>
        <a:spcAft>
          <a:spcPct val="0"/>
        </a:spcAft>
        <a:defRPr kumimoji="1" sz="4400" kern="12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p:cNvSpPr>
            <a:spLocks noGrp="1"/>
          </p:cNvSpPr>
          <p:nvPr>
            <p:ph type="ctrTitle"/>
          </p:nvPr>
        </p:nvSpPr>
        <p:spPr/>
        <p:txBody>
          <a:bodyPr/>
          <a:lstStyle/>
          <a:p>
            <a:r>
              <a:rPr lang="en-US" altLang="ja-JP" sz="5400">
                <a:latin typeface="Candara"/>
                <a:ea typeface="+mj-lt"/>
              </a:rPr>
              <a:t>Low-Power Spiking Neural Network with Clock-gating technique</a:t>
            </a:r>
            <a:endParaRPr lang="ja-JP" sz="5400">
              <a:latin typeface="Candara"/>
            </a:endParaRPr>
          </a:p>
          <a:p>
            <a:endParaRPr lang="ja-JP" altLang="en-US">
              <a:ea typeface="ＭＳ Ｐゴシック"/>
              <a:cs typeface="Calibri"/>
            </a:endParaRPr>
          </a:p>
        </p:txBody>
      </p:sp>
      <p:sp>
        <p:nvSpPr>
          <p:cNvPr id="3" name="サブタイトル 2"/>
          <p:cNvSpPr>
            <a:spLocks noGrp="1"/>
          </p:cNvSpPr>
          <p:nvPr>
            <p:ph type="subTitle" idx="1"/>
          </p:nvPr>
        </p:nvSpPr>
        <p:spPr>
          <a:xfrm>
            <a:off x="1371600" y="4417200"/>
            <a:ext cx="6400800" cy="1752600"/>
          </a:xfrm>
        </p:spPr>
        <p:txBody>
          <a:bodyPr rtlCol="0">
            <a:normAutofit/>
          </a:bodyPr>
          <a:lstStyle/>
          <a:p>
            <a:pPr>
              <a:lnSpc>
                <a:spcPct val="90000"/>
              </a:lnSpc>
              <a:spcBef>
                <a:spcPts val="1000"/>
              </a:spcBef>
              <a:spcAft>
                <a:spcPts val="0"/>
              </a:spcAft>
              <a:defRPr/>
            </a:pPr>
            <a:r>
              <a:rPr lang="en-US" altLang="ja-JP" sz="2400" dirty="0">
                <a:solidFill>
                  <a:srgbClr val="000000"/>
                </a:solidFill>
                <a:latin typeface="Candara"/>
                <a:ea typeface="Meiryo UI"/>
              </a:rPr>
              <a:t>s1290033</a:t>
            </a:r>
          </a:p>
          <a:p>
            <a:pPr>
              <a:lnSpc>
                <a:spcPct val="90000"/>
              </a:lnSpc>
              <a:spcBef>
                <a:spcPts val="1000"/>
              </a:spcBef>
              <a:spcAft>
                <a:spcPts val="0"/>
              </a:spcAft>
              <a:defRPr/>
            </a:pPr>
            <a:r>
              <a:rPr lang="en-US" altLang="ja-JP" sz="2400" dirty="0">
                <a:solidFill>
                  <a:srgbClr val="000000"/>
                </a:solidFill>
                <a:latin typeface="Candara"/>
                <a:ea typeface="Meiryo UI"/>
              </a:rPr>
              <a:t>Rui Shiota</a:t>
            </a:r>
            <a:endParaRPr lang="en-US" dirty="0"/>
          </a:p>
          <a:p>
            <a:pPr>
              <a:spcAft>
                <a:spcPts val="0"/>
              </a:spcAft>
              <a:defRPr/>
            </a:pPr>
            <a:endParaRPr lang="ja-JP" altLang="en-US">
              <a:ea typeface="ＭＳ Ｐゴシック"/>
              <a:cs typeface="Calibri"/>
            </a:endParaRPr>
          </a:p>
        </p:txBody>
      </p:sp>
      <p:sp>
        <p:nvSpPr>
          <p:cNvPr id="4" name="日付プレースホルダ 3"/>
          <p:cNvSpPr>
            <a:spLocks noGrp="1"/>
          </p:cNvSpPr>
          <p:nvPr>
            <p:ph type="dt" sz="quarter" idx="10"/>
          </p:nvPr>
        </p:nvSpPr>
        <p:spPr/>
        <p:txBody>
          <a:bodyPr/>
          <a:lstStyle/>
          <a:p>
            <a:pPr>
              <a:defRPr/>
            </a:pPr>
            <a:fld id="{FEEA61AA-2D86-4ED4-89AB-DB7CDA676515}" type="datetime4">
              <a:rPr lang="en-US" altLang="ja-JP"/>
              <a:pPr>
                <a:defRPr/>
              </a:pPr>
              <a:t>January 17, 2025</a:t>
            </a:fld>
            <a:endParaRPr lang="ja-JP" altLang="en-US"/>
          </a:p>
        </p:txBody>
      </p:sp>
      <p:sp>
        <p:nvSpPr>
          <p:cNvPr id="5" name="フッター プレースホルダ 4"/>
          <p:cNvSpPr>
            <a:spLocks noGrp="1"/>
          </p:cNvSpPr>
          <p:nvPr>
            <p:ph type="ftr" sz="quarter" idx="11"/>
          </p:nvPr>
        </p:nvSpPr>
        <p:spPr/>
        <p:txBody>
          <a:bodyPr/>
          <a:lstStyle/>
          <a:p>
            <a:pPr>
              <a:defRPr/>
            </a:pPr>
            <a:r>
              <a:rPr lang="en-US" altLang="ja-JP"/>
              <a:t>The University of Aizu</a:t>
            </a:r>
            <a:endParaRPr lang="ja-JP" altLang="en-US"/>
          </a:p>
        </p:txBody>
      </p:sp>
      <p:sp>
        <p:nvSpPr>
          <p:cNvPr id="14342" name="スライド番号プレースホルダ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F14E0343-66DB-4398-9684-9530BF634C84}" type="slidenum">
              <a:rPr lang="ja-JP" altLang="en-US" sz="1400" smtClean="0">
                <a:solidFill>
                  <a:srgbClr val="898989"/>
                </a:solidFill>
              </a:rPr>
              <a:pPr>
                <a:spcBef>
                  <a:spcPct val="0"/>
                </a:spcBef>
                <a:buFontTx/>
                <a:buNone/>
              </a:pPr>
              <a:t>1</a:t>
            </a:fld>
            <a:endParaRPr lang="ja-JP" altLang="en-US" sz="14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C9B64C-81D6-F972-9A17-0D92C4FDC91D}"/>
              </a:ext>
            </a:extLst>
          </p:cNvPr>
          <p:cNvSpPr>
            <a:spLocks noGrp="1"/>
          </p:cNvSpPr>
          <p:nvPr>
            <p:ph type="title"/>
          </p:nvPr>
        </p:nvSpPr>
        <p:spPr/>
        <p:txBody>
          <a:bodyPr/>
          <a:lstStyle/>
          <a:p>
            <a:pPr>
              <a:lnSpc>
                <a:spcPct val="90000"/>
              </a:lnSpc>
              <a:spcAft>
                <a:spcPts val="0"/>
              </a:spcAft>
            </a:pPr>
            <a:r>
              <a:rPr lang="ja-JP">
                <a:latin typeface="Aptos Display"/>
                <a:ea typeface="ＭＳ Ｐゴシック"/>
                <a:cs typeface="Calibri"/>
              </a:rPr>
              <a:t>Methodology (1)</a:t>
            </a:r>
            <a:endParaRPr lang="en-US" altLang="ja-JP"/>
          </a:p>
        </p:txBody>
      </p:sp>
      <p:sp>
        <p:nvSpPr>
          <p:cNvPr id="4" name="日付プレースホルダー 3">
            <a:extLst>
              <a:ext uri="{FF2B5EF4-FFF2-40B4-BE49-F238E27FC236}">
                <a16:creationId xmlns:a16="http://schemas.microsoft.com/office/drawing/2014/main" id="{37964969-1029-F661-303E-A980035C3343}"/>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フッター プレースホルダー 4">
            <a:extLst>
              <a:ext uri="{FF2B5EF4-FFF2-40B4-BE49-F238E27FC236}">
                <a16:creationId xmlns:a16="http://schemas.microsoft.com/office/drawing/2014/main" id="{F58AE5F0-857F-31E5-91CD-FD8B083DDA4A}"/>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スライド番号プレースホルダー 5">
            <a:extLst>
              <a:ext uri="{FF2B5EF4-FFF2-40B4-BE49-F238E27FC236}">
                <a16:creationId xmlns:a16="http://schemas.microsoft.com/office/drawing/2014/main" id="{E1CA7710-FF66-1B5F-AD21-93B1F62DD1E9}"/>
              </a:ext>
            </a:extLst>
          </p:cNvPr>
          <p:cNvSpPr>
            <a:spLocks noGrp="1"/>
          </p:cNvSpPr>
          <p:nvPr>
            <p:ph type="sldNum" sz="quarter" idx="12"/>
          </p:nvPr>
        </p:nvSpPr>
        <p:spPr/>
        <p:txBody>
          <a:bodyPr/>
          <a:lstStyle/>
          <a:p>
            <a:pPr>
              <a:defRPr/>
            </a:pPr>
            <a:fld id="{DC22073A-1C43-460A-9F5A-8AF3ADA9A434}" type="slidenum">
              <a:rPr lang="ja-JP" altLang="en-US"/>
              <a:pPr>
                <a:defRPr/>
              </a:pPr>
              <a:t>10</a:t>
            </a:fld>
            <a:endParaRPr lang="ja-JP" altLang="en-US"/>
          </a:p>
        </p:txBody>
      </p:sp>
      <p:sp>
        <p:nvSpPr>
          <p:cNvPr id="9" name="コンテンツ プレースホルダー 2">
            <a:extLst>
              <a:ext uri="{FF2B5EF4-FFF2-40B4-BE49-F238E27FC236}">
                <a16:creationId xmlns:a16="http://schemas.microsoft.com/office/drawing/2014/main" id="{9F1D46F9-C614-BB65-C04F-A2E11D64F3D5}"/>
              </a:ext>
            </a:extLst>
          </p:cNvPr>
          <p:cNvSpPr>
            <a:spLocks noGrp="1"/>
          </p:cNvSpPr>
          <p:nvPr/>
        </p:nvSpPr>
        <p:spPr>
          <a:xfrm>
            <a:off x="592597" y="1712270"/>
            <a:ext cx="7445559"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arenR"/>
            </a:pPr>
            <a:r>
              <a:rPr lang="ja-JP" altLang="en-US">
                <a:ea typeface="ＭＳ Ｐゴシック"/>
              </a:rPr>
              <a:t>Preparation codes of conventional circuit</a:t>
            </a:r>
          </a:p>
          <a:p>
            <a:pPr marL="514350" indent="-514350">
              <a:buAutoNum type="arabicParenR"/>
            </a:pPr>
            <a:r>
              <a:rPr lang="ja-JP" altLang="en-US">
                <a:ea typeface="ＭＳ Ｐゴシック"/>
              </a:rPr>
              <a:t>Simulation</a:t>
            </a:r>
          </a:p>
          <a:p>
            <a:pPr marL="514350" indent="-514350">
              <a:buAutoNum type="arabicParenR"/>
            </a:pPr>
            <a:r>
              <a:rPr lang="ja-JP" altLang="en-US">
                <a:ea typeface="ＭＳ Ｐゴシック"/>
              </a:rPr>
              <a:t>Synthesis</a:t>
            </a:r>
          </a:p>
          <a:p>
            <a:pPr marL="514350" indent="-514350">
              <a:buAutoNum type="arabicParenR"/>
            </a:pPr>
            <a:r>
              <a:rPr lang="ja-JP" altLang="en-US">
                <a:ea typeface="ＭＳ Ｐゴシック"/>
              </a:rPr>
              <a:t>Post-synthesis simulation</a:t>
            </a:r>
          </a:p>
          <a:p>
            <a:pPr marL="514350" indent="-514350">
              <a:buAutoNum type="arabicParenR"/>
            </a:pPr>
            <a:r>
              <a:rPr lang="ja-JP" altLang="en-US">
                <a:ea typeface="ＭＳ Ｐゴシック"/>
              </a:rPr>
              <a:t>Power estimation</a:t>
            </a:r>
          </a:p>
          <a:p>
            <a:pPr marL="514350" indent="-514350">
              <a:buAutoNum type="arabicParenR"/>
            </a:pPr>
            <a:r>
              <a:rPr lang="ja-JP" altLang="en-US">
                <a:ea typeface="ＭＳ Ｐゴシック"/>
              </a:rPr>
              <a:t>Do the same tasks with clock-gated circuit</a:t>
            </a:r>
          </a:p>
        </p:txBody>
      </p:sp>
    </p:spTree>
    <p:extLst>
      <p:ext uri="{BB962C8B-B14F-4D97-AF65-F5344CB8AC3E}">
        <p14:creationId xmlns:p14="http://schemas.microsoft.com/office/powerpoint/2010/main" val="68955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6F837-5681-63A7-EEF5-F86F0E351EF8}"/>
              </a:ext>
            </a:extLst>
          </p:cNvPr>
          <p:cNvSpPr>
            <a:spLocks noGrp="1"/>
          </p:cNvSpPr>
          <p:nvPr>
            <p:ph type="title"/>
          </p:nvPr>
        </p:nvSpPr>
        <p:spPr/>
        <p:txBody>
          <a:bodyPr/>
          <a:lstStyle/>
          <a:p>
            <a:r>
              <a:rPr lang="ja-JP">
                <a:latin typeface="Aptos Display"/>
                <a:ea typeface="ＭＳ Ｐゴシック"/>
                <a:cs typeface="Calibri"/>
              </a:rPr>
              <a:t>Methodology (2)</a:t>
            </a:r>
            <a:endParaRPr lang="ja-JP"/>
          </a:p>
        </p:txBody>
      </p:sp>
      <p:sp>
        <p:nvSpPr>
          <p:cNvPr id="4" name="日付プレースホルダー 3">
            <a:extLst>
              <a:ext uri="{FF2B5EF4-FFF2-40B4-BE49-F238E27FC236}">
                <a16:creationId xmlns:a16="http://schemas.microsoft.com/office/drawing/2014/main" id="{B1FAE300-67EC-5F2E-B56F-240F04AEE562}"/>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フッター プレースホルダー 4">
            <a:extLst>
              <a:ext uri="{FF2B5EF4-FFF2-40B4-BE49-F238E27FC236}">
                <a16:creationId xmlns:a16="http://schemas.microsoft.com/office/drawing/2014/main" id="{3B7B48EE-161C-58EA-948B-4B162E6A924A}"/>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スライド番号プレースホルダー 5">
            <a:extLst>
              <a:ext uri="{FF2B5EF4-FFF2-40B4-BE49-F238E27FC236}">
                <a16:creationId xmlns:a16="http://schemas.microsoft.com/office/drawing/2014/main" id="{93923271-2AAC-1E76-D3A3-61947AB46852}"/>
              </a:ext>
            </a:extLst>
          </p:cNvPr>
          <p:cNvSpPr>
            <a:spLocks noGrp="1"/>
          </p:cNvSpPr>
          <p:nvPr>
            <p:ph type="sldNum" sz="quarter" idx="12"/>
          </p:nvPr>
        </p:nvSpPr>
        <p:spPr/>
        <p:txBody>
          <a:bodyPr/>
          <a:lstStyle/>
          <a:p>
            <a:pPr>
              <a:defRPr/>
            </a:pPr>
            <a:fld id="{DC22073A-1C43-460A-9F5A-8AF3ADA9A434}" type="slidenum">
              <a:rPr lang="ja-JP" altLang="en-US"/>
              <a:pPr>
                <a:defRPr/>
              </a:pPr>
              <a:t>11</a:t>
            </a:fld>
            <a:endParaRPr lang="ja-JP" altLang="en-US"/>
          </a:p>
        </p:txBody>
      </p:sp>
      <p:sp>
        <p:nvSpPr>
          <p:cNvPr id="9" name="コンテンツ プレースホルダー 2">
            <a:extLst>
              <a:ext uri="{FF2B5EF4-FFF2-40B4-BE49-F238E27FC236}">
                <a16:creationId xmlns:a16="http://schemas.microsoft.com/office/drawing/2014/main" id="{9F1D46F9-C614-BB65-C04F-A2E11D64F3D5}"/>
              </a:ext>
            </a:extLst>
          </p:cNvPr>
          <p:cNvSpPr>
            <a:spLocks noGrp="1"/>
          </p:cNvSpPr>
          <p:nvPr/>
        </p:nvSpPr>
        <p:spPr>
          <a:xfrm>
            <a:off x="460349" y="1419435"/>
            <a:ext cx="8069013"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a:ea typeface="ＭＳ Ｐゴシック"/>
              </a:rPr>
              <a:t>How</a:t>
            </a:r>
          </a:p>
          <a:p>
            <a:pPr marL="514350" indent="-514350"/>
            <a:r>
              <a:rPr lang="ja-JP" altLang="en-US">
                <a:ea typeface="ＭＳ Ｐゴシック"/>
              </a:rPr>
              <a:t>Introduce clock enable signal as input</a:t>
            </a:r>
          </a:p>
          <a:p>
            <a:pPr marL="514350" indent="-514350"/>
            <a:r>
              <a:rPr lang="ja-JP" altLang="en-US">
                <a:ea typeface="ＭＳ Ｐゴシック"/>
              </a:rPr>
              <a:t>add cell to calculate gated clock signal</a:t>
            </a:r>
          </a:p>
          <a:p>
            <a:pPr marL="514350" indent="-514350"/>
            <a:endParaRPr lang="ja-JP" altLang="en-US">
              <a:ea typeface="ＭＳ Ｐゴシック"/>
            </a:endParaRPr>
          </a:p>
          <a:p>
            <a:pPr marL="0" indent="0">
              <a:buNone/>
            </a:pPr>
            <a:r>
              <a:rPr lang="ja-JP" altLang="en-US">
                <a:ea typeface="ＭＳ Ｐゴシック"/>
              </a:rPr>
              <a:t>Strategy</a:t>
            </a:r>
          </a:p>
          <a:p>
            <a:pPr marL="514350" indent="-514350"/>
            <a:r>
              <a:rPr lang="ja-JP" altLang="en-US">
                <a:ea typeface="ＭＳ Ｐゴシック"/>
              </a:rPr>
              <a:t>Decide on standard to apply clock gating depending on the number of rising spikes</a:t>
            </a:r>
          </a:p>
        </p:txBody>
      </p:sp>
    </p:spTree>
    <p:extLst>
      <p:ext uri="{BB962C8B-B14F-4D97-AF65-F5344CB8AC3E}">
        <p14:creationId xmlns:p14="http://schemas.microsoft.com/office/powerpoint/2010/main" val="415159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7A43B-432F-CAC2-8A4E-3569EB15070E}"/>
              </a:ext>
            </a:extLst>
          </p:cNvPr>
          <p:cNvSpPr>
            <a:spLocks noGrp="1"/>
          </p:cNvSpPr>
          <p:nvPr>
            <p:ph type="title"/>
          </p:nvPr>
        </p:nvSpPr>
        <p:spPr/>
        <p:txBody>
          <a:bodyPr/>
          <a:lstStyle/>
          <a:p>
            <a:r>
              <a:rPr lang="ja-JP">
                <a:latin typeface="Aptos Display"/>
                <a:ea typeface="ＭＳ Ｐゴシック"/>
                <a:cs typeface="Calibri"/>
              </a:rPr>
              <a:t>Modification of code for SNN</a:t>
            </a:r>
            <a:endParaRPr lang="ja-JP"/>
          </a:p>
        </p:txBody>
      </p:sp>
      <p:sp>
        <p:nvSpPr>
          <p:cNvPr id="4" name="日付プレースホルダー 3">
            <a:extLst>
              <a:ext uri="{FF2B5EF4-FFF2-40B4-BE49-F238E27FC236}">
                <a16:creationId xmlns:a16="http://schemas.microsoft.com/office/drawing/2014/main" id="{BE9C479C-F53A-8474-7CBE-EB07DAD4EFE0}"/>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フッター プレースホルダー 4">
            <a:extLst>
              <a:ext uri="{FF2B5EF4-FFF2-40B4-BE49-F238E27FC236}">
                <a16:creationId xmlns:a16="http://schemas.microsoft.com/office/drawing/2014/main" id="{85DEBFEE-8B5D-D7D5-9A48-C20CEA8DA1F5}"/>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スライド番号プレースホルダー 5">
            <a:extLst>
              <a:ext uri="{FF2B5EF4-FFF2-40B4-BE49-F238E27FC236}">
                <a16:creationId xmlns:a16="http://schemas.microsoft.com/office/drawing/2014/main" id="{9D645CA3-331E-6CBB-6F4A-B34456B6966D}"/>
              </a:ext>
            </a:extLst>
          </p:cNvPr>
          <p:cNvSpPr>
            <a:spLocks noGrp="1"/>
          </p:cNvSpPr>
          <p:nvPr>
            <p:ph type="sldNum" sz="quarter" idx="12"/>
          </p:nvPr>
        </p:nvSpPr>
        <p:spPr/>
        <p:txBody>
          <a:bodyPr/>
          <a:lstStyle/>
          <a:p>
            <a:pPr>
              <a:defRPr/>
            </a:pPr>
            <a:fld id="{DC22073A-1C43-460A-9F5A-8AF3ADA9A434}" type="slidenum">
              <a:rPr lang="ja-JP" altLang="en-US"/>
              <a:pPr>
                <a:defRPr/>
              </a:pPr>
              <a:t>12</a:t>
            </a:fld>
            <a:endParaRPr lang="ja-JP" altLang="en-US"/>
          </a:p>
        </p:txBody>
      </p:sp>
      <p:sp>
        <p:nvSpPr>
          <p:cNvPr id="9" name="コンテンツ プレースホルダー 2">
            <a:extLst>
              <a:ext uri="{FF2B5EF4-FFF2-40B4-BE49-F238E27FC236}">
                <a16:creationId xmlns:a16="http://schemas.microsoft.com/office/drawing/2014/main" id="{FB188383-DA21-C4BA-C936-62850D070A13}"/>
              </a:ext>
            </a:extLst>
          </p:cNvPr>
          <p:cNvSpPr>
            <a:spLocks noGrp="1"/>
          </p:cNvSpPr>
          <p:nvPr/>
        </p:nvSpPr>
        <p:spPr>
          <a:xfrm>
            <a:off x="460349" y="1608361"/>
            <a:ext cx="8229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spcBef>
                <a:spcPct val="20000"/>
              </a:spcBef>
              <a:spcAft>
                <a:spcPct val="0"/>
              </a:spcAft>
              <a:buAutoNum type="arabicPeriod"/>
            </a:pPr>
            <a:r>
              <a:rPr lang="en-US" altLang="ja-JP" sz="3200">
                <a:latin typeface="Calibri"/>
                <a:ea typeface="ＭＳ Ｐゴシック"/>
                <a:cs typeface="Calibri"/>
              </a:rPr>
              <a:t>Follow tutorial (finished)</a:t>
            </a:r>
          </a:p>
          <a:p>
            <a:pPr marL="514350" indent="-514350">
              <a:lnSpc>
                <a:spcPct val="100000"/>
              </a:lnSpc>
              <a:spcBef>
                <a:spcPct val="20000"/>
              </a:spcBef>
              <a:spcAft>
                <a:spcPct val="0"/>
              </a:spcAft>
              <a:buAutoNum type="arabicPeriod"/>
            </a:pPr>
            <a:r>
              <a:rPr lang="en-US" altLang="ja-JP" sz="3200">
                <a:latin typeface="Calibri"/>
                <a:ea typeface="ＭＳ Ｐゴシック"/>
                <a:cs typeface="Calibri"/>
              </a:rPr>
              <a:t>Apply clock gating technique</a:t>
            </a:r>
          </a:p>
          <a:p>
            <a:pPr marL="514350" indent="-514350">
              <a:lnSpc>
                <a:spcPct val="100000"/>
              </a:lnSpc>
              <a:spcBef>
                <a:spcPct val="20000"/>
              </a:spcBef>
              <a:spcAft>
                <a:spcPct val="0"/>
              </a:spcAft>
              <a:buAutoNum type="arabicPeriod"/>
            </a:pPr>
            <a:r>
              <a:rPr lang="en-US" altLang="ja-JP" sz="3200">
                <a:latin typeface="Calibri"/>
                <a:ea typeface="ＭＳ Ｐゴシック"/>
                <a:cs typeface="Calibri"/>
              </a:rPr>
              <a:t>Estimate power consumption</a:t>
            </a:r>
          </a:p>
          <a:p>
            <a:pPr marL="514350" indent="-514350">
              <a:lnSpc>
                <a:spcPct val="100000"/>
              </a:lnSpc>
              <a:spcBef>
                <a:spcPct val="20000"/>
              </a:spcBef>
              <a:spcAft>
                <a:spcPct val="0"/>
              </a:spcAft>
              <a:buAutoNum type="arabicPeriod"/>
            </a:pPr>
            <a:r>
              <a:rPr lang="en-US" altLang="ja-JP" sz="3200">
                <a:latin typeface="Calibri"/>
                <a:ea typeface="ＭＳ Ｐゴシック"/>
                <a:cs typeface="Calibri"/>
              </a:rPr>
              <a:t>Compare result of power consumption between original and clock-gated SNN</a:t>
            </a:r>
          </a:p>
        </p:txBody>
      </p:sp>
    </p:spTree>
    <p:extLst>
      <p:ext uri="{BB962C8B-B14F-4D97-AF65-F5344CB8AC3E}">
        <p14:creationId xmlns:p14="http://schemas.microsoft.com/office/powerpoint/2010/main" val="185829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AC8A8-A91B-CBE4-08DE-099FF5AFA724}"/>
              </a:ext>
            </a:extLst>
          </p:cNvPr>
          <p:cNvSpPr>
            <a:spLocks noGrp="1"/>
          </p:cNvSpPr>
          <p:nvPr>
            <p:ph type="title"/>
          </p:nvPr>
        </p:nvSpPr>
        <p:spPr/>
        <p:txBody>
          <a:bodyPr/>
          <a:lstStyle/>
          <a:p>
            <a:r>
              <a:rPr lang="en-US" altLang="ja-JP" dirty="0">
                <a:latin typeface="Candara"/>
                <a:ea typeface="+mj-lt"/>
                <a:cs typeface="Calibri"/>
              </a:rPr>
              <a:t>Research Progress</a:t>
            </a:r>
            <a:endParaRPr lang="ja-JP" dirty="0">
              <a:latin typeface="Candara"/>
              <a:ea typeface="ＭＳ Ｐゴシック"/>
              <a:cs typeface="Calibri"/>
            </a:endParaRPr>
          </a:p>
        </p:txBody>
      </p:sp>
      <p:sp>
        <p:nvSpPr>
          <p:cNvPr id="4" name="日付プレースホルダー 3">
            <a:extLst>
              <a:ext uri="{FF2B5EF4-FFF2-40B4-BE49-F238E27FC236}">
                <a16:creationId xmlns:a16="http://schemas.microsoft.com/office/drawing/2014/main" id="{4C8E7667-6F6A-3AA3-24D9-DD433D7CE1A5}"/>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フッター プレースホルダー 4">
            <a:extLst>
              <a:ext uri="{FF2B5EF4-FFF2-40B4-BE49-F238E27FC236}">
                <a16:creationId xmlns:a16="http://schemas.microsoft.com/office/drawing/2014/main" id="{85F401E5-B936-C60E-1418-4042AF554489}"/>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スライド番号プレースホルダー 5">
            <a:extLst>
              <a:ext uri="{FF2B5EF4-FFF2-40B4-BE49-F238E27FC236}">
                <a16:creationId xmlns:a16="http://schemas.microsoft.com/office/drawing/2014/main" id="{5B7CD660-5AF1-89BC-5163-0D2AF3801CE6}"/>
              </a:ext>
            </a:extLst>
          </p:cNvPr>
          <p:cNvSpPr>
            <a:spLocks noGrp="1"/>
          </p:cNvSpPr>
          <p:nvPr>
            <p:ph type="sldNum" sz="quarter" idx="12"/>
          </p:nvPr>
        </p:nvSpPr>
        <p:spPr/>
        <p:txBody>
          <a:bodyPr/>
          <a:lstStyle/>
          <a:p>
            <a:pPr>
              <a:defRPr/>
            </a:pPr>
            <a:fld id="{DC22073A-1C43-460A-9F5A-8AF3ADA9A434}" type="slidenum">
              <a:rPr lang="ja-JP" altLang="en-US"/>
              <a:pPr>
                <a:defRPr/>
              </a:pPr>
              <a:t>13</a:t>
            </a:fld>
            <a:endParaRPr lang="ja-JP" altLang="en-US"/>
          </a:p>
        </p:txBody>
      </p:sp>
      <p:sp>
        <p:nvSpPr>
          <p:cNvPr id="10" name="正方形/長方形 9">
            <a:extLst>
              <a:ext uri="{FF2B5EF4-FFF2-40B4-BE49-F238E27FC236}">
                <a16:creationId xmlns:a16="http://schemas.microsoft.com/office/drawing/2014/main" id="{9D12FBCB-0F0A-1E68-71D3-0043814C648D}"/>
              </a:ext>
            </a:extLst>
          </p:cNvPr>
          <p:cNvSpPr/>
          <p:nvPr/>
        </p:nvSpPr>
        <p:spPr>
          <a:xfrm>
            <a:off x="453744" y="2213382"/>
            <a:ext cx="1447132" cy="9176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a:ea typeface="ＭＳ Ｐゴシック"/>
                <a:cs typeface="Calibri"/>
              </a:rPr>
              <a:t>Simulation</a:t>
            </a:r>
          </a:p>
          <a:p>
            <a:pPr algn="ctr"/>
            <a:r>
              <a:rPr lang="ja-JP" altLang="en-US">
                <a:ea typeface="ＭＳ Ｐゴシック"/>
                <a:cs typeface="Calibri"/>
              </a:rPr>
              <a:t>(Tutorial)</a:t>
            </a:r>
            <a:endParaRPr lang="ja-JP" altLang="en-US" dirty="0">
              <a:ea typeface="ＭＳ Ｐゴシック"/>
              <a:cs typeface="Calibri"/>
            </a:endParaRPr>
          </a:p>
        </p:txBody>
      </p:sp>
      <p:sp>
        <p:nvSpPr>
          <p:cNvPr id="11" name="正方形/長方形 10">
            <a:extLst>
              <a:ext uri="{FF2B5EF4-FFF2-40B4-BE49-F238E27FC236}">
                <a16:creationId xmlns:a16="http://schemas.microsoft.com/office/drawing/2014/main" id="{AAC4B0C5-73DD-EA1D-B6AA-EC3D6E1D2BB3}"/>
              </a:ext>
            </a:extLst>
          </p:cNvPr>
          <p:cNvSpPr/>
          <p:nvPr/>
        </p:nvSpPr>
        <p:spPr>
          <a:xfrm>
            <a:off x="2748263" y="2216977"/>
            <a:ext cx="1447132" cy="91769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a:ea typeface="ＭＳ Ｐゴシック"/>
                <a:cs typeface="Calibri"/>
              </a:rPr>
              <a:t>Applying of clock gating</a:t>
            </a:r>
            <a:endParaRPr lang="ja-JP" altLang="en-US" dirty="0">
              <a:ea typeface="ＭＳ Ｐゴシック"/>
              <a:cs typeface="Calibri"/>
            </a:endParaRPr>
          </a:p>
        </p:txBody>
      </p:sp>
      <p:sp>
        <p:nvSpPr>
          <p:cNvPr id="12" name="正方形/長方形 11">
            <a:extLst>
              <a:ext uri="{FF2B5EF4-FFF2-40B4-BE49-F238E27FC236}">
                <a16:creationId xmlns:a16="http://schemas.microsoft.com/office/drawing/2014/main" id="{95AB83E8-C0F2-FD78-3A09-89B7A52CD6F1}"/>
              </a:ext>
            </a:extLst>
          </p:cNvPr>
          <p:cNvSpPr/>
          <p:nvPr/>
        </p:nvSpPr>
        <p:spPr>
          <a:xfrm>
            <a:off x="4994680" y="2213381"/>
            <a:ext cx="1447132" cy="91769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a:ea typeface="ＭＳ Ｐゴシック"/>
                <a:cs typeface="Calibri"/>
              </a:rPr>
              <a:t>Power estimation</a:t>
            </a:r>
            <a:endParaRPr lang="ja-JP" altLang="en-US" dirty="0">
              <a:ea typeface="ＭＳ Ｐゴシック"/>
              <a:cs typeface="Calibri"/>
            </a:endParaRPr>
          </a:p>
        </p:txBody>
      </p:sp>
      <p:sp>
        <p:nvSpPr>
          <p:cNvPr id="13" name="正方形/長方形 12">
            <a:extLst>
              <a:ext uri="{FF2B5EF4-FFF2-40B4-BE49-F238E27FC236}">
                <a16:creationId xmlns:a16="http://schemas.microsoft.com/office/drawing/2014/main" id="{6DAC0456-7346-631B-49B4-52777BEB2062}"/>
              </a:ext>
            </a:extLst>
          </p:cNvPr>
          <p:cNvSpPr/>
          <p:nvPr/>
        </p:nvSpPr>
        <p:spPr>
          <a:xfrm>
            <a:off x="466744" y="4201585"/>
            <a:ext cx="1447132" cy="91769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a:ea typeface="ＭＳ Ｐゴシック"/>
                <a:cs typeface="Calibri"/>
              </a:rPr>
              <a:t>Graduation thesis</a:t>
            </a:r>
          </a:p>
        </p:txBody>
      </p:sp>
      <p:sp>
        <p:nvSpPr>
          <p:cNvPr id="14" name="正方形/長方形 13">
            <a:extLst>
              <a:ext uri="{FF2B5EF4-FFF2-40B4-BE49-F238E27FC236}">
                <a16:creationId xmlns:a16="http://schemas.microsoft.com/office/drawing/2014/main" id="{CF50F0EB-291E-9E05-2F54-1CE2C67E430F}"/>
              </a:ext>
            </a:extLst>
          </p:cNvPr>
          <p:cNvSpPr/>
          <p:nvPr/>
        </p:nvSpPr>
        <p:spPr>
          <a:xfrm>
            <a:off x="7272160" y="2203975"/>
            <a:ext cx="1447132" cy="91769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a:ea typeface="ＭＳ Ｐゴシック"/>
                <a:cs typeface="Calibri"/>
              </a:rPr>
              <a:t>Comparison of result</a:t>
            </a:r>
            <a:endParaRPr lang="ja-JP" altLang="en-US" dirty="0">
              <a:ea typeface="ＭＳ Ｐゴシック"/>
              <a:cs typeface="Calibri"/>
            </a:endParaRPr>
          </a:p>
        </p:txBody>
      </p:sp>
      <p:sp>
        <p:nvSpPr>
          <p:cNvPr id="3" name="正方形/長方形 2">
            <a:extLst>
              <a:ext uri="{FF2B5EF4-FFF2-40B4-BE49-F238E27FC236}">
                <a16:creationId xmlns:a16="http://schemas.microsoft.com/office/drawing/2014/main" id="{B6BBF7C5-537B-560E-FDCC-0FFF847309FE}"/>
              </a:ext>
            </a:extLst>
          </p:cNvPr>
          <p:cNvSpPr/>
          <p:nvPr/>
        </p:nvSpPr>
        <p:spPr>
          <a:xfrm>
            <a:off x="2745466" y="4203359"/>
            <a:ext cx="1447132" cy="917694"/>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a:ea typeface="ＭＳ Ｐゴシック"/>
                <a:cs typeface="Calibri"/>
              </a:rPr>
              <a:t>Presentation Slide</a:t>
            </a:r>
            <a:endParaRPr lang="ja-JP" altLang="en-US" dirty="0">
              <a:ea typeface="ＭＳ Ｐゴシック"/>
              <a:cs typeface="Calibri"/>
            </a:endParaRPr>
          </a:p>
        </p:txBody>
      </p:sp>
      <p:cxnSp>
        <p:nvCxnSpPr>
          <p:cNvPr id="7" name="直線矢印コネクタ 6">
            <a:extLst>
              <a:ext uri="{FF2B5EF4-FFF2-40B4-BE49-F238E27FC236}">
                <a16:creationId xmlns:a16="http://schemas.microsoft.com/office/drawing/2014/main" id="{6B29010D-9E02-4000-48E4-45E5CE88BF6C}"/>
              </a:ext>
            </a:extLst>
          </p:cNvPr>
          <p:cNvCxnSpPr/>
          <p:nvPr/>
        </p:nvCxnSpPr>
        <p:spPr>
          <a:xfrm>
            <a:off x="1917745" y="2694255"/>
            <a:ext cx="800040" cy="1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D855C8C-AABB-F3B5-787F-3D0C1C42F7A4}"/>
              </a:ext>
            </a:extLst>
          </p:cNvPr>
          <p:cNvCxnSpPr>
            <a:cxnSpLocks/>
          </p:cNvCxnSpPr>
          <p:nvPr/>
        </p:nvCxnSpPr>
        <p:spPr>
          <a:xfrm>
            <a:off x="4166115" y="2713070"/>
            <a:ext cx="800040" cy="1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BE108FF7-133A-8108-19FA-E42256996E98}"/>
              </a:ext>
            </a:extLst>
          </p:cNvPr>
          <p:cNvCxnSpPr>
            <a:cxnSpLocks/>
          </p:cNvCxnSpPr>
          <p:nvPr/>
        </p:nvCxnSpPr>
        <p:spPr>
          <a:xfrm>
            <a:off x="6461523" y="2722477"/>
            <a:ext cx="800040" cy="1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CDE9E51-101E-BFB7-DBCB-8BA5C1F67420}"/>
              </a:ext>
            </a:extLst>
          </p:cNvPr>
          <p:cNvCxnSpPr>
            <a:cxnSpLocks/>
          </p:cNvCxnSpPr>
          <p:nvPr/>
        </p:nvCxnSpPr>
        <p:spPr>
          <a:xfrm>
            <a:off x="1917745" y="4707440"/>
            <a:ext cx="800040" cy="11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AF82659-91CA-E5B3-4B49-E643B299A9F9}"/>
              </a:ext>
            </a:extLst>
          </p:cNvPr>
          <p:cNvSpPr txBox="1"/>
          <p:nvPr/>
        </p:nvSpPr>
        <p:spPr>
          <a:xfrm>
            <a:off x="470612" y="1682438"/>
            <a:ext cx="1400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latin typeface="Arial"/>
                <a:ea typeface="ＭＳ Ｐゴシック"/>
                <a:cs typeface="Arial"/>
              </a:rPr>
              <a:t>Finish</a:t>
            </a:r>
            <a:endParaRPr lang="ja-JP" altLang="en-US">
              <a:solidFill>
                <a:srgbClr val="000000"/>
              </a:solidFill>
              <a:cs typeface="Arial" panose="020B0604020202020204" pitchFamily="34" charset="0"/>
            </a:endParaRPr>
          </a:p>
        </p:txBody>
      </p:sp>
      <p:sp>
        <p:nvSpPr>
          <p:cNvPr id="17" name="テキスト ボックス 16">
            <a:extLst>
              <a:ext uri="{FF2B5EF4-FFF2-40B4-BE49-F238E27FC236}">
                <a16:creationId xmlns:a16="http://schemas.microsoft.com/office/drawing/2014/main" id="{35C4CA35-AABC-8F0E-763B-059BA33D691F}"/>
              </a:ext>
            </a:extLst>
          </p:cNvPr>
          <p:cNvSpPr txBox="1"/>
          <p:nvPr/>
        </p:nvSpPr>
        <p:spPr>
          <a:xfrm>
            <a:off x="2747204" y="1710660"/>
            <a:ext cx="1400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latin typeface="Arial"/>
                <a:ea typeface="ＭＳ Ｐゴシック"/>
                <a:cs typeface="Arial"/>
              </a:rPr>
              <a:t>Interruption</a:t>
            </a:r>
            <a:endParaRPr lang="ja-JP" altLang="en-US">
              <a:solidFill>
                <a:srgbClr val="000000"/>
              </a:solidFill>
              <a:cs typeface="Arial" panose="020B0604020202020204" pitchFamily="34" charset="0"/>
            </a:endParaRPr>
          </a:p>
        </p:txBody>
      </p:sp>
      <p:sp>
        <p:nvSpPr>
          <p:cNvPr id="18" name="テキスト ボックス 17">
            <a:extLst>
              <a:ext uri="{FF2B5EF4-FFF2-40B4-BE49-F238E27FC236}">
                <a16:creationId xmlns:a16="http://schemas.microsoft.com/office/drawing/2014/main" id="{252EA6B1-402C-6EA9-2CF9-582972CEBB76}"/>
              </a:ext>
            </a:extLst>
          </p:cNvPr>
          <p:cNvSpPr txBox="1"/>
          <p:nvPr/>
        </p:nvSpPr>
        <p:spPr>
          <a:xfrm>
            <a:off x="1721797" y="5539475"/>
            <a:ext cx="1400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latin typeface="Arial"/>
                <a:ea typeface="ＭＳ Ｐゴシック"/>
                <a:cs typeface="Arial"/>
              </a:rPr>
              <a:t>Doing</a:t>
            </a:r>
            <a:endParaRPr lang="ja-JP" altLang="en-US">
              <a:solidFill>
                <a:srgbClr val="000000"/>
              </a:solidFill>
              <a:cs typeface="Arial" panose="020B0604020202020204" pitchFamily="34" charset="0"/>
            </a:endParaRPr>
          </a:p>
        </p:txBody>
      </p:sp>
      <p:cxnSp>
        <p:nvCxnSpPr>
          <p:cNvPr id="19" name="直線矢印コネクタ 18">
            <a:extLst>
              <a:ext uri="{FF2B5EF4-FFF2-40B4-BE49-F238E27FC236}">
                <a16:creationId xmlns:a16="http://schemas.microsoft.com/office/drawing/2014/main" id="{2B944A57-25AA-EEC0-2BA8-A2F841994293}"/>
              </a:ext>
            </a:extLst>
          </p:cNvPr>
          <p:cNvCxnSpPr>
            <a:cxnSpLocks/>
          </p:cNvCxnSpPr>
          <p:nvPr/>
        </p:nvCxnSpPr>
        <p:spPr>
          <a:xfrm flipH="1">
            <a:off x="1551266" y="3164625"/>
            <a:ext cx="1532997" cy="9995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730B82C-D5A0-021B-5315-F28A3783C457}"/>
              </a:ext>
            </a:extLst>
          </p:cNvPr>
          <p:cNvCxnSpPr>
            <a:cxnSpLocks/>
          </p:cNvCxnSpPr>
          <p:nvPr/>
        </p:nvCxnSpPr>
        <p:spPr>
          <a:xfrm flipH="1" flipV="1">
            <a:off x="3780821" y="3166983"/>
            <a:ext cx="8998" cy="10230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68382A3B-3D42-73C3-BBCC-EF09284F8F46}"/>
              </a:ext>
            </a:extLst>
          </p:cNvPr>
          <p:cNvSpPr txBox="1"/>
          <p:nvPr/>
        </p:nvSpPr>
        <p:spPr>
          <a:xfrm>
            <a:off x="4167723" y="3488660"/>
            <a:ext cx="14000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latin typeface="Arial"/>
                <a:ea typeface="ＭＳ Ｐゴシック"/>
                <a:cs typeface="Arial"/>
              </a:rPr>
              <a:t>Resume</a:t>
            </a:r>
            <a:endParaRPr lang="ja-JP" altLang="en-US" dirty="0">
              <a:solidFill>
                <a:srgbClr val="FF0000"/>
              </a:solidFill>
              <a:cs typeface="Arial" panose="020B0604020202020204" pitchFamily="34" charset="0"/>
            </a:endParaRPr>
          </a:p>
        </p:txBody>
      </p:sp>
    </p:spTree>
    <p:extLst>
      <p:ext uri="{BB962C8B-B14F-4D97-AF65-F5344CB8AC3E}">
        <p14:creationId xmlns:p14="http://schemas.microsoft.com/office/powerpoint/2010/main" val="3788856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75A37-7274-08C9-7341-0A781A897C46}"/>
              </a:ext>
            </a:extLst>
          </p:cNvPr>
          <p:cNvSpPr>
            <a:spLocks noGrp="1"/>
          </p:cNvSpPr>
          <p:nvPr>
            <p:ph type="title"/>
          </p:nvPr>
        </p:nvSpPr>
        <p:spPr/>
        <p:txBody>
          <a:bodyPr/>
          <a:lstStyle/>
          <a:p>
            <a:r>
              <a:rPr lang="ja-JP" altLang="en-US">
                <a:ea typeface="ＭＳ Ｐゴシック"/>
                <a:cs typeface="Calibri"/>
              </a:rPr>
              <a:t>Schedule</a:t>
            </a:r>
          </a:p>
        </p:txBody>
      </p:sp>
      <p:sp>
        <p:nvSpPr>
          <p:cNvPr id="4" name="日付プレースホルダー 3">
            <a:extLst>
              <a:ext uri="{FF2B5EF4-FFF2-40B4-BE49-F238E27FC236}">
                <a16:creationId xmlns:a16="http://schemas.microsoft.com/office/drawing/2014/main" id="{7F2EBF3F-EB8A-078E-2635-2CE3D4658E75}"/>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フッター プレースホルダー 4">
            <a:extLst>
              <a:ext uri="{FF2B5EF4-FFF2-40B4-BE49-F238E27FC236}">
                <a16:creationId xmlns:a16="http://schemas.microsoft.com/office/drawing/2014/main" id="{91C94299-7987-BB77-362E-005465D9B204}"/>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スライド番号プレースホルダー 5">
            <a:extLst>
              <a:ext uri="{FF2B5EF4-FFF2-40B4-BE49-F238E27FC236}">
                <a16:creationId xmlns:a16="http://schemas.microsoft.com/office/drawing/2014/main" id="{6D098C71-9342-B63E-1E1D-C4C090ADB980}"/>
              </a:ext>
            </a:extLst>
          </p:cNvPr>
          <p:cNvSpPr>
            <a:spLocks noGrp="1"/>
          </p:cNvSpPr>
          <p:nvPr>
            <p:ph type="sldNum" sz="quarter" idx="12"/>
          </p:nvPr>
        </p:nvSpPr>
        <p:spPr/>
        <p:txBody>
          <a:bodyPr/>
          <a:lstStyle/>
          <a:p>
            <a:pPr>
              <a:defRPr/>
            </a:pPr>
            <a:fld id="{DC22073A-1C43-460A-9F5A-8AF3ADA9A434}" type="slidenum">
              <a:rPr lang="ja-JP" altLang="en-US"/>
              <a:pPr>
                <a:defRPr/>
              </a:pPr>
              <a:t>14</a:t>
            </a:fld>
            <a:endParaRPr lang="ja-JP" altLang="en-US"/>
          </a:p>
        </p:txBody>
      </p:sp>
      <p:graphicFrame>
        <p:nvGraphicFramePr>
          <p:cNvPr id="8" name="表 7">
            <a:extLst>
              <a:ext uri="{FF2B5EF4-FFF2-40B4-BE49-F238E27FC236}">
                <a16:creationId xmlns:a16="http://schemas.microsoft.com/office/drawing/2014/main" id="{96C996DD-F11A-5213-5BAF-E926878334D5}"/>
              </a:ext>
            </a:extLst>
          </p:cNvPr>
          <p:cNvGraphicFramePr>
            <a:graphicFrameLocks noGrp="1"/>
          </p:cNvGraphicFramePr>
          <p:nvPr>
            <p:extLst>
              <p:ext uri="{D42A27DB-BD31-4B8C-83A1-F6EECF244321}">
                <p14:modId xmlns:p14="http://schemas.microsoft.com/office/powerpoint/2010/main" val="2952116881"/>
              </p:ext>
            </p:extLst>
          </p:nvPr>
        </p:nvGraphicFramePr>
        <p:xfrm>
          <a:off x="323491" y="1554695"/>
          <a:ext cx="8497964" cy="4309184"/>
        </p:xfrm>
        <a:graphic>
          <a:graphicData uri="http://schemas.openxmlformats.org/drawingml/2006/table">
            <a:tbl>
              <a:tblPr bandRow="1">
                <a:tableStyleId>{5C22544A-7EE6-4342-B048-85BDC9FD1C3A}</a:tableStyleId>
              </a:tblPr>
              <a:tblGrid>
                <a:gridCol w="4248982">
                  <a:extLst>
                    <a:ext uri="{9D8B030D-6E8A-4147-A177-3AD203B41FA5}">
                      <a16:colId xmlns:a16="http://schemas.microsoft.com/office/drawing/2014/main" val="3684743070"/>
                    </a:ext>
                  </a:extLst>
                </a:gridCol>
                <a:gridCol w="4248982">
                  <a:extLst>
                    <a:ext uri="{9D8B030D-6E8A-4147-A177-3AD203B41FA5}">
                      <a16:colId xmlns:a16="http://schemas.microsoft.com/office/drawing/2014/main" val="1155646184"/>
                    </a:ext>
                  </a:extLst>
                </a:gridCol>
              </a:tblGrid>
              <a:tr h="538648">
                <a:tc>
                  <a:txBody>
                    <a:bodyPr/>
                    <a:lstStyle/>
                    <a:p>
                      <a:pPr fontAlgn="base"/>
                      <a:r>
                        <a:rPr lang="af-ZA" altLang="ja-JP" sz="1800" b="1" err="1">
                          <a:solidFill>
                            <a:srgbClr val="FFFFFF"/>
                          </a:solidFill>
                          <a:effectLst/>
                          <a:highlight>
                            <a:srgbClr val="E84C22"/>
                          </a:highlight>
                          <a:ea typeface="HGｺﾞｼｯｸM"/>
                        </a:rPr>
                        <a:t>Task</a:t>
                      </a:r>
                      <a:endParaRPr lang="af-ZA" b="1" err="1">
                        <a:solidFill>
                          <a:srgbClr val="FFFFFF"/>
                        </a:solidFill>
                        <a:effectLst/>
                        <a:highlight>
                          <a:srgbClr val="E84C22"/>
                        </a:highlight>
                        <a:ea typeface="HGｺﾞｼｯｸM"/>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84C22"/>
                    </a:solidFill>
                  </a:tcPr>
                </a:tc>
                <a:tc>
                  <a:txBody>
                    <a:bodyPr/>
                    <a:lstStyle/>
                    <a:p>
                      <a:pPr fontAlgn="base"/>
                      <a:r>
                        <a:rPr lang="en-US" sz="1800" b="1" dirty="0">
                          <a:solidFill>
                            <a:srgbClr val="FFFFFF"/>
                          </a:solidFill>
                          <a:effectLst/>
                          <a:highlight>
                            <a:srgbClr val="E84C22"/>
                          </a:highlight>
                          <a:latin typeface="Candara"/>
                        </a:rPr>
                        <a:t>Deadline</a:t>
                      </a:r>
                      <a:endParaRPr lang="en-US" b="1" dirty="0">
                        <a:solidFill>
                          <a:srgbClr val="FFFFFF"/>
                        </a:solidFill>
                        <a:effectLst/>
                        <a:highlight>
                          <a:srgbClr val="E84C22"/>
                        </a:highlight>
                        <a:latin typeface="Candara"/>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84C22"/>
                    </a:solidFill>
                  </a:tcPr>
                </a:tc>
                <a:extLst>
                  <a:ext uri="{0D108BD9-81ED-4DB2-BD59-A6C34878D82A}">
                    <a16:rowId xmlns:a16="http://schemas.microsoft.com/office/drawing/2014/main" val="1753129865"/>
                  </a:ext>
                </a:extLst>
              </a:tr>
              <a:tr h="538648">
                <a:tc>
                  <a:txBody>
                    <a:bodyPr/>
                    <a:lstStyle/>
                    <a:p>
                      <a:pPr fontAlgn="base"/>
                      <a:r>
                        <a:rPr lang="en-US" sz="1800" dirty="0">
                          <a:effectLst/>
                          <a:highlight>
                            <a:srgbClr val="F6D0CC"/>
                          </a:highlight>
                          <a:latin typeface="Candara"/>
                        </a:rPr>
                        <a:t>Meeting​</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tc>
                  <a:txBody>
                    <a:bodyPr/>
                    <a:lstStyle/>
                    <a:p>
                      <a:pPr fontAlgn="base"/>
                      <a:r>
                        <a:rPr lang="en-US" sz="1800" dirty="0">
                          <a:effectLst/>
                          <a:highlight>
                            <a:srgbClr val="F6D0CC"/>
                          </a:highlight>
                          <a:latin typeface="Candara"/>
                        </a:rPr>
                        <a:t>January 21</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extLst>
                  <a:ext uri="{0D108BD9-81ED-4DB2-BD59-A6C34878D82A}">
                    <a16:rowId xmlns:a16="http://schemas.microsoft.com/office/drawing/2014/main" val="1735377931"/>
                  </a:ext>
                </a:extLst>
              </a:tr>
              <a:tr h="538648">
                <a:tc>
                  <a:txBody>
                    <a:bodyPr/>
                    <a:lstStyle/>
                    <a:p>
                      <a:pPr fontAlgn="auto"/>
                      <a:r>
                        <a:rPr lang="en-US" sz="1800" dirty="0">
                          <a:effectLst/>
                          <a:highlight>
                            <a:srgbClr val="FBE9E8"/>
                          </a:highlight>
                          <a:latin typeface="Candara"/>
                        </a:rPr>
                        <a:t>Graduation thesis</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E9E8"/>
                    </a:solidFill>
                  </a:tcPr>
                </a:tc>
                <a:tc>
                  <a:txBody>
                    <a:bodyPr/>
                    <a:lstStyle/>
                    <a:p>
                      <a:pPr fontAlgn="auto"/>
                      <a:r>
                        <a:rPr lang="en-US" sz="1800" dirty="0">
                          <a:effectLst/>
                          <a:highlight>
                            <a:srgbClr val="FBE9E8"/>
                          </a:highlight>
                          <a:latin typeface="Candara"/>
                        </a:rPr>
                        <a:t>January</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E9E8"/>
                    </a:solidFill>
                  </a:tcPr>
                </a:tc>
                <a:extLst>
                  <a:ext uri="{0D108BD9-81ED-4DB2-BD59-A6C34878D82A}">
                    <a16:rowId xmlns:a16="http://schemas.microsoft.com/office/drawing/2014/main" val="3484580837"/>
                  </a:ext>
                </a:extLst>
              </a:tr>
              <a:tr h="538648">
                <a:tc>
                  <a:txBody>
                    <a:bodyPr/>
                    <a:lstStyle/>
                    <a:p>
                      <a:pPr fontAlgn="auto"/>
                      <a:r>
                        <a:rPr lang="en-US" sz="1800" dirty="0">
                          <a:effectLst/>
                          <a:highlight>
                            <a:srgbClr val="F6D0CC"/>
                          </a:highlight>
                          <a:latin typeface="Candara"/>
                        </a:rPr>
                        <a:t>Graduation presentation</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tc>
                  <a:txBody>
                    <a:bodyPr/>
                    <a:lstStyle/>
                    <a:p>
                      <a:pPr fontAlgn="auto"/>
                      <a:r>
                        <a:rPr lang="en-US" sz="1800" dirty="0">
                          <a:effectLst/>
                          <a:highlight>
                            <a:srgbClr val="F6D0CC"/>
                          </a:highlight>
                          <a:latin typeface="Candara"/>
                        </a:rPr>
                        <a:t>February 17, 18</a:t>
                      </a: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extLst>
                  <a:ext uri="{0D108BD9-81ED-4DB2-BD59-A6C34878D82A}">
                    <a16:rowId xmlns:a16="http://schemas.microsoft.com/office/drawing/2014/main" val="3904144937"/>
                  </a:ext>
                </a:extLst>
              </a:tr>
              <a:tr h="538648">
                <a:tc>
                  <a:txBody>
                    <a:bodyPr/>
                    <a:lstStyle/>
                    <a:p>
                      <a:pPr fontAlgn="auto"/>
                      <a:endParaRPr lang="en-US" sz="1800">
                        <a:effectLst/>
                        <a:highlight>
                          <a:srgbClr val="FBE9E8"/>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E9E8"/>
                    </a:solidFill>
                  </a:tcPr>
                </a:tc>
                <a:tc>
                  <a:txBody>
                    <a:bodyPr/>
                    <a:lstStyle/>
                    <a:p>
                      <a:pPr fontAlgn="auto"/>
                      <a:endParaRPr lang="en-US" sz="1800">
                        <a:effectLst/>
                        <a:highlight>
                          <a:srgbClr val="FBE9E8"/>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E9E8"/>
                    </a:solidFill>
                  </a:tcPr>
                </a:tc>
                <a:extLst>
                  <a:ext uri="{0D108BD9-81ED-4DB2-BD59-A6C34878D82A}">
                    <a16:rowId xmlns:a16="http://schemas.microsoft.com/office/drawing/2014/main" val="4245349920"/>
                  </a:ext>
                </a:extLst>
              </a:tr>
              <a:tr h="538648">
                <a:tc>
                  <a:txBody>
                    <a:bodyPr/>
                    <a:lstStyle/>
                    <a:p>
                      <a:pPr fontAlgn="auto"/>
                      <a:endParaRPr lang="en-US" sz="1800">
                        <a:effectLst/>
                        <a:highlight>
                          <a:srgbClr val="F6D0CC"/>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tc>
                  <a:txBody>
                    <a:bodyPr/>
                    <a:lstStyle/>
                    <a:p>
                      <a:pPr fontAlgn="auto"/>
                      <a:endParaRPr lang="en-US" sz="1800">
                        <a:effectLst/>
                        <a:highlight>
                          <a:srgbClr val="F6D0CC"/>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extLst>
                  <a:ext uri="{0D108BD9-81ED-4DB2-BD59-A6C34878D82A}">
                    <a16:rowId xmlns:a16="http://schemas.microsoft.com/office/drawing/2014/main" val="770605782"/>
                  </a:ext>
                </a:extLst>
              </a:tr>
              <a:tr h="538648">
                <a:tc>
                  <a:txBody>
                    <a:bodyPr/>
                    <a:lstStyle/>
                    <a:p>
                      <a:pPr fontAlgn="auto"/>
                      <a:endParaRPr lang="en-US" sz="1800">
                        <a:effectLst/>
                        <a:highlight>
                          <a:srgbClr val="FBE9E8"/>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E9E8"/>
                    </a:solidFill>
                  </a:tcPr>
                </a:tc>
                <a:tc>
                  <a:txBody>
                    <a:bodyPr/>
                    <a:lstStyle/>
                    <a:p>
                      <a:pPr fontAlgn="auto"/>
                      <a:endParaRPr lang="en-US" sz="1800">
                        <a:effectLst/>
                        <a:highlight>
                          <a:srgbClr val="FBE9E8"/>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BE9E8"/>
                    </a:solidFill>
                  </a:tcPr>
                </a:tc>
                <a:extLst>
                  <a:ext uri="{0D108BD9-81ED-4DB2-BD59-A6C34878D82A}">
                    <a16:rowId xmlns:a16="http://schemas.microsoft.com/office/drawing/2014/main" val="1407663411"/>
                  </a:ext>
                </a:extLst>
              </a:tr>
              <a:tr h="538648">
                <a:tc>
                  <a:txBody>
                    <a:bodyPr/>
                    <a:lstStyle/>
                    <a:p>
                      <a:pPr fontAlgn="auto"/>
                      <a:endParaRPr lang="en-US" sz="1800">
                        <a:effectLst/>
                        <a:highlight>
                          <a:srgbClr val="F6D0CC"/>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tc>
                  <a:txBody>
                    <a:bodyPr/>
                    <a:lstStyle/>
                    <a:p>
                      <a:pPr fontAlgn="auto"/>
                      <a:endParaRPr lang="en-US" sz="1800">
                        <a:effectLst/>
                        <a:highlight>
                          <a:srgbClr val="F6D0CC"/>
                        </a:highlight>
                        <a:latin typeface="Candara" panose="020E0502030303020204" pitchFamily="34" charset="0"/>
                      </a:endParaRPr>
                    </a:p>
                  </a:txBody>
                  <a:tcP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6D0CC"/>
                    </a:solidFill>
                  </a:tcPr>
                </a:tc>
                <a:extLst>
                  <a:ext uri="{0D108BD9-81ED-4DB2-BD59-A6C34878D82A}">
                    <a16:rowId xmlns:a16="http://schemas.microsoft.com/office/drawing/2014/main" val="234908725"/>
                  </a:ext>
                </a:extLst>
              </a:tr>
            </a:tbl>
          </a:graphicData>
        </a:graphic>
      </p:graphicFrame>
    </p:spTree>
    <p:extLst>
      <p:ext uri="{BB962C8B-B14F-4D97-AF65-F5344CB8AC3E}">
        <p14:creationId xmlns:p14="http://schemas.microsoft.com/office/powerpoint/2010/main" val="4068917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295E26-D4E9-008A-89A1-3F59BEFD8DA4}"/>
              </a:ext>
            </a:extLst>
          </p:cNvPr>
          <p:cNvSpPr>
            <a:spLocks noGrp="1"/>
          </p:cNvSpPr>
          <p:nvPr>
            <p:ph type="title"/>
          </p:nvPr>
        </p:nvSpPr>
        <p:spPr/>
        <p:txBody>
          <a:bodyPr/>
          <a:lstStyle/>
          <a:p>
            <a:r>
              <a:rPr lang="ja-JP" altLang="en-US">
                <a:ea typeface="ＭＳ Ｐゴシック"/>
                <a:cs typeface="Calibri"/>
              </a:rPr>
              <a:t>Reference</a:t>
            </a:r>
            <a:endParaRPr kumimoji="1" lang="ja-JP" altLang="en-US"/>
          </a:p>
        </p:txBody>
      </p:sp>
      <p:sp>
        <p:nvSpPr>
          <p:cNvPr id="3" name="コンテンツ プレースホルダー 2">
            <a:extLst>
              <a:ext uri="{FF2B5EF4-FFF2-40B4-BE49-F238E27FC236}">
                <a16:creationId xmlns:a16="http://schemas.microsoft.com/office/drawing/2014/main" id="{0AD15985-9330-ECA9-0621-70B040C8C7BE}"/>
              </a:ext>
            </a:extLst>
          </p:cNvPr>
          <p:cNvSpPr>
            <a:spLocks noGrp="1"/>
          </p:cNvSpPr>
          <p:nvPr>
            <p:ph idx="1"/>
          </p:nvPr>
        </p:nvSpPr>
        <p:spPr>
          <a:xfrm>
            <a:off x="457200" y="1297919"/>
            <a:ext cx="8229600" cy="4525963"/>
          </a:xfrm>
        </p:spPr>
        <p:txBody>
          <a:bodyPr/>
          <a:lstStyle/>
          <a:p>
            <a:pPr marL="0" indent="0">
              <a:buNone/>
            </a:pPr>
            <a:r>
              <a:rPr lang="ja-JP" altLang="en-US" sz="1800">
                <a:latin typeface="Calibri"/>
                <a:ea typeface="ＭＳ Ｐゴシック"/>
                <a:cs typeface="Calibri"/>
              </a:rPr>
              <a:t>[1] Prithwineel Paul, Petr Sosik, Lucie Ciencialova, “A survey on learning models of spiking neural membrane systems and spiking neural networks”, March 2024</a:t>
            </a:r>
          </a:p>
          <a:p>
            <a:pPr marL="0" indent="0">
              <a:buNone/>
            </a:pPr>
            <a:r>
              <a:rPr lang="ja-JP" altLang="en-US" sz="1800">
                <a:latin typeface="Calibri"/>
                <a:ea typeface="ＭＳ Ｐゴシック"/>
                <a:cs typeface="Calibri"/>
              </a:rPr>
              <a:t>[2] Nandita Srinivasana, Navamitha.S.Prakasha, Shalakha.Da, Sivaranjani.Da, Swetha Sri Lakshmi.Ga, B.Bala Tripura Sundari, “Power Reduction by Clock Gating Technique”, November 2015</a:t>
            </a:r>
          </a:p>
          <a:p>
            <a:pPr marL="0" indent="0">
              <a:buNone/>
            </a:pPr>
            <a:r>
              <a:rPr lang="ja-JP" altLang="en-US" sz="1800">
                <a:latin typeface="Calibri"/>
                <a:ea typeface="ＭＳ Ｐゴシック"/>
                <a:cs typeface="Calibri"/>
              </a:rPr>
              <a:t>[3] David Patterson, Joseph Gonzalez, Urs Hölzle, Quoc Le, Chen Liang, Lluis-Miquel Munguia, "The Carbon Footprint of Machine Learning Training Will Plateau, Then Shrink", June 2022</a:t>
            </a:r>
          </a:p>
          <a:p>
            <a:pPr marL="0" indent="0">
              <a:buNone/>
            </a:pPr>
            <a:r>
              <a:rPr lang="ja-JP" altLang="en-US" sz="1800">
                <a:latin typeface="Calibri"/>
                <a:ea typeface="ＭＳ Ｐゴシック"/>
                <a:cs typeface="Calibri"/>
              </a:rPr>
              <a:t>[4] Carole-Jean Wu, Ramya Raghavendra, Udit Gupta, Bilge Acun, Newsha Ardalani, Kiwan Maeng, Gloria Chang, Fiona Aga Behram, James Huang, Charles Bai, Michael Gschwind, Anurag Gupta, Myle Ott, Anastasia Melnikov, Salvatore Candido, David Brooks, Geeta Chauhan, Benjamin Lee, Hsien-Hsin S. Lee, Bugra Akyildiz, Maximilian Balandat, Joe Spisak, Ravi Jain, Mike Rabbat, Kim Hazelwood, "Sustainable AI: Environmental Implications, Challenges and Opportunities",  January 2022</a:t>
            </a:r>
          </a:p>
        </p:txBody>
      </p:sp>
      <p:sp>
        <p:nvSpPr>
          <p:cNvPr id="4" name="日付プレースホルダー 3">
            <a:extLst>
              <a:ext uri="{FF2B5EF4-FFF2-40B4-BE49-F238E27FC236}">
                <a16:creationId xmlns:a16="http://schemas.microsoft.com/office/drawing/2014/main" id="{96BAE14C-9BB5-DD37-1313-830717854262}"/>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フッター プレースホルダー 4">
            <a:extLst>
              <a:ext uri="{FF2B5EF4-FFF2-40B4-BE49-F238E27FC236}">
                <a16:creationId xmlns:a16="http://schemas.microsoft.com/office/drawing/2014/main" id="{4ED8DC8F-92F5-F870-8885-7E728F43B4B1}"/>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スライド番号プレースホルダー 5">
            <a:extLst>
              <a:ext uri="{FF2B5EF4-FFF2-40B4-BE49-F238E27FC236}">
                <a16:creationId xmlns:a16="http://schemas.microsoft.com/office/drawing/2014/main" id="{E233E664-1FE5-48B7-7C78-3BF9F3473231}"/>
              </a:ext>
            </a:extLst>
          </p:cNvPr>
          <p:cNvSpPr>
            <a:spLocks noGrp="1"/>
          </p:cNvSpPr>
          <p:nvPr>
            <p:ph type="sldNum" sz="quarter" idx="12"/>
          </p:nvPr>
        </p:nvSpPr>
        <p:spPr/>
        <p:txBody>
          <a:bodyPr/>
          <a:lstStyle/>
          <a:p>
            <a:pPr>
              <a:defRPr/>
            </a:pPr>
            <a:fld id="{DC22073A-1C43-460A-9F5A-8AF3ADA9A434}" type="slidenum">
              <a:rPr lang="ja-JP" altLang="en-US"/>
              <a:pPr>
                <a:defRPr/>
              </a:pPr>
              <a:t>15</a:t>
            </a:fld>
            <a:endParaRPr lang="ja-JP" altLang="en-US"/>
          </a:p>
        </p:txBody>
      </p:sp>
    </p:spTree>
    <p:extLst>
      <p:ext uri="{BB962C8B-B14F-4D97-AF65-F5344CB8AC3E}">
        <p14:creationId xmlns:p14="http://schemas.microsoft.com/office/powerpoint/2010/main" val="188199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1A6777D-6CAA-7F8B-3DEC-659C371D5841}"/>
              </a:ext>
            </a:extLst>
          </p:cNvPr>
          <p:cNvSpPr>
            <a:spLocks noGrp="1"/>
          </p:cNvSpPr>
          <p:nvPr>
            <p:ph type="dt" sz="half" idx="10"/>
          </p:nvPr>
        </p:nvSpPr>
        <p:spPr/>
        <p:txBody>
          <a:bodyPr/>
          <a:lstStyle/>
          <a:p>
            <a:pPr>
              <a:defRPr/>
            </a:pPr>
            <a:fld id="{12145E3F-0D25-4EF0-8E95-AB00840D3A6A}" type="datetime4">
              <a:rPr lang="en-US" altLang="ja-JP"/>
              <a:pPr>
                <a:defRPr/>
              </a:pPr>
              <a:t>January 17, 2025</a:t>
            </a:fld>
            <a:endParaRPr lang="ja-JP" altLang="en-US"/>
          </a:p>
        </p:txBody>
      </p:sp>
      <p:sp>
        <p:nvSpPr>
          <p:cNvPr id="3" name="フッター プレースホルダー 2">
            <a:extLst>
              <a:ext uri="{FF2B5EF4-FFF2-40B4-BE49-F238E27FC236}">
                <a16:creationId xmlns:a16="http://schemas.microsoft.com/office/drawing/2014/main" id="{A2DD7A3F-2D78-CF67-B8C1-8E7F06F5FED4}"/>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4" name="スライド番号プレースホルダー 3">
            <a:extLst>
              <a:ext uri="{FF2B5EF4-FFF2-40B4-BE49-F238E27FC236}">
                <a16:creationId xmlns:a16="http://schemas.microsoft.com/office/drawing/2014/main" id="{648E45EE-2FFB-F7AC-FA93-E6333BE62658}"/>
              </a:ext>
            </a:extLst>
          </p:cNvPr>
          <p:cNvSpPr>
            <a:spLocks noGrp="1"/>
          </p:cNvSpPr>
          <p:nvPr>
            <p:ph type="sldNum" sz="quarter" idx="12"/>
          </p:nvPr>
        </p:nvSpPr>
        <p:spPr/>
        <p:txBody>
          <a:bodyPr/>
          <a:lstStyle/>
          <a:p>
            <a:pPr>
              <a:defRPr/>
            </a:pPr>
            <a:fld id="{DD6299B9-F3AF-4B65-819A-64B15CB3A1D9}" type="slidenum">
              <a:rPr lang="ja-JP" altLang="en-US"/>
              <a:pPr>
                <a:defRPr/>
              </a:pPr>
              <a:t>16</a:t>
            </a:fld>
            <a:endParaRPr lang="ja-JP" altLang="en-US"/>
          </a:p>
        </p:txBody>
      </p:sp>
      <p:sp>
        <p:nvSpPr>
          <p:cNvPr id="5" name="Title 6">
            <a:extLst>
              <a:ext uri="{FF2B5EF4-FFF2-40B4-BE49-F238E27FC236}">
                <a16:creationId xmlns:a16="http://schemas.microsoft.com/office/drawing/2014/main" id="{231FF281-5B05-803B-9D91-1291BE0ECF3B}"/>
              </a:ext>
            </a:extLst>
          </p:cNvPr>
          <p:cNvSpPr>
            <a:spLocks noGrp="1"/>
          </p:cNvSpPr>
          <p:nvPr/>
        </p:nvSpPr>
        <p:spPr>
          <a:xfrm>
            <a:off x="838200" y="2766218"/>
            <a:ext cx="773358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JP"/>
              <a:t>Thank you for your attention!</a:t>
            </a:r>
          </a:p>
        </p:txBody>
      </p:sp>
    </p:spTree>
    <p:extLst>
      <p:ext uri="{BB962C8B-B14F-4D97-AF65-F5344CB8AC3E}">
        <p14:creationId xmlns:p14="http://schemas.microsoft.com/office/powerpoint/2010/main" val="288971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E2DC-F92D-7D50-5E26-BB15B2C43774}"/>
              </a:ext>
            </a:extLst>
          </p:cNvPr>
          <p:cNvSpPr>
            <a:spLocks noGrp="1"/>
          </p:cNvSpPr>
          <p:nvPr>
            <p:ph type="title"/>
          </p:nvPr>
        </p:nvSpPr>
        <p:spPr/>
        <p:txBody>
          <a:bodyPr/>
          <a:lstStyle/>
          <a:p>
            <a:r>
              <a:rPr lang="en-US" altLang="ja-JP">
                <a:ea typeface="+mj-lt"/>
                <a:cs typeface="+mj-lt"/>
              </a:rPr>
              <a:t>Content</a:t>
            </a:r>
            <a:endParaRPr lang="en-US"/>
          </a:p>
        </p:txBody>
      </p:sp>
      <p:sp>
        <p:nvSpPr>
          <p:cNvPr id="3" name="Content Placeholder 2">
            <a:extLst>
              <a:ext uri="{FF2B5EF4-FFF2-40B4-BE49-F238E27FC236}">
                <a16:creationId xmlns:a16="http://schemas.microsoft.com/office/drawing/2014/main" id="{AD28A466-7416-482B-DA90-792D6628C7B9}"/>
              </a:ext>
            </a:extLst>
          </p:cNvPr>
          <p:cNvSpPr>
            <a:spLocks noGrp="1"/>
          </p:cNvSpPr>
          <p:nvPr>
            <p:ph idx="1"/>
          </p:nvPr>
        </p:nvSpPr>
        <p:spPr>
          <a:xfrm>
            <a:off x="457200" y="1427672"/>
            <a:ext cx="8229600" cy="4914153"/>
          </a:xfrm>
        </p:spPr>
        <p:txBody>
          <a:bodyPr/>
          <a:lstStyle/>
          <a:p>
            <a:pPr>
              <a:lnSpc>
                <a:spcPct val="90000"/>
              </a:lnSpc>
              <a:spcBef>
                <a:spcPts val="1000"/>
              </a:spcBef>
              <a:spcAft>
                <a:spcPts val="0"/>
              </a:spcAft>
            </a:pPr>
            <a:r>
              <a:rPr lang="en-US" sz="2400" dirty="0">
                <a:latin typeface="Aptos"/>
              </a:rPr>
              <a:t>Abstract</a:t>
            </a:r>
          </a:p>
          <a:p>
            <a:pPr>
              <a:lnSpc>
                <a:spcPct val="90000"/>
              </a:lnSpc>
              <a:spcBef>
                <a:spcPts val="1000"/>
              </a:spcBef>
              <a:spcAft>
                <a:spcPts val="0"/>
              </a:spcAft>
            </a:pPr>
            <a:r>
              <a:rPr lang="en-US" sz="2400" dirty="0">
                <a:latin typeface="Aptos"/>
              </a:rPr>
              <a:t>Agenda</a:t>
            </a:r>
          </a:p>
          <a:p>
            <a:pPr>
              <a:lnSpc>
                <a:spcPct val="90000"/>
              </a:lnSpc>
              <a:spcBef>
                <a:spcPts val="1000"/>
              </a:spcBef>
              <a:spcAft>
                <a:spcPts val="0"/>
              </a:spcAft>
            </a:pPr>
            <a:r>
              <a:rPr lang="en-US" sz="2400" dirty="0">
                <a:latin typeface="Aptos"/>
              </a:rPr>
              <a:t>Introduction</a:t>
            </a:r>
          </a:p>
          <a:p>
            <a:pPr>
              <a:lnSpc>
                <a:spcPct val="90000"/>
              </a:lnSpc>
              <a:spcBef>
                <a:spcPts val="1000"/>
              </a:spcBef>
              <a:spcAft>
                <a:spcPts val="0"/>
              </a:spcAft>
            </a:pPr>
            <a:r>
              <a:rPr lang="en-US" sz="2400" dirty="0">
                <a:latin typeface="Aptos"/>
              </a:rPr>
              <a:t>Objectives</a:t>
            </a:r>
          </a:p>
          <a:p>
            <a:pPr>
              <a:lnSpc>
                <a:spcPct val="90000"/>
              </a:lnSpc>
              <a:spcBef>
                <a:spcPts val="1000"/>
              </a:spcBef>
              <a:spcAft>
                <a:spcPts val="0"/>
              </a:spcAft>
            </a:pPr>
            <a:r>
              <a:rPr lang="en-US" sz="2400" dirty="0">
                <a:latin typeface="Aptos"/>
              </a:rPr>
              <a:t>Clock Gating Overview</a:t>
            </a:r>
          </a:p>
          <a:p>
            <a:pPr>
              <a:lnSpc>
                <a:spcPct val="90000"/>
              </a:lnSpc>
              <a:spcBef>
                <a:spcPts val="1000"/>
              </a:spcBef>
              <a:spcAft>
                <a:spcPts val="0"/>
              </a:spcAft>
            </a:pPr>
            <a:r>
              <a:rPr lang="en-US" sz="2400" dirty="0">
                <a:latin typeface="Aptos"/>
              </a:rPr>
              <a:t>Methodology</a:t>
            </a:r>
          </a:p>
          <a:p>
            <a:pPr>
              <a:lnSpc>
                <a:spcPct val="90000"/>
              </a:lnSpc>
              <a:spcBef>
                <a:spcPts val="1000"/>
              </a:spcBef>
              <a:spcAft>
                <a:spcPts val="0"/>
              </a:spcAft>
            </a:pPr>
            <a:r>
              <a:rPr lang="en-US" sz="2400" dirty="0">
                <a:latin typeface="Aptos"/>
              </a:rPr>
              <a:t>Research Progress</a:t>
            </a:r>
          </a:p>
          <a:p>
            <a:pPr>
              <a:lnSpc>
                <a:spcPct val="90000"/>
              </a:lnSpc>
              <a:spcBef>
                <a:spcPts val="1000"/>
              </a:spcBef>
              <a:spcAft>
                <a:spcPts val="0"/>
              </a:spcAft>
            </a:pPr>
            <a:r>
              <a:rPr lang="en-US" sz="2400" dirty="0">
                <a:latin typeface="Aptos"/>
              </a:rPr>
              <a:t>Schedule</a:t>
            </a:r>
            <a:endParaRPr lang="ja-JP" sz="2400" dirty="0"/>
          </a:p>
        </p:txBody>
      </p:sp>
      <p:sp>
        <p:nvSpPr>
          <p:cNvPr id="4" name="Date Placeholder 3">
            <a:extLst>
              <a:ext uri="{FF2B5EF4-FFF2-40B4-BE49-F238E27FC236}">
                <a16:creationId xmlns:a16="http://schemas.microsoft.com/office/drawing/2014/main" id="{4E02A864-E21E-E0FB-40E0-313D24B2FC78}"/>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4E9CB815-14BF-ADE1-B612-195C51D8CC1B}"/>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38A42D9B-D473-35CE-0D45-6F741E9FF6C1}"/>
              </a:ext>
            </a:extLst>
          </p:cNvPr>
          <p:cNvSpPr>
            <a:spLocks noGrp="1"/>
          </p:cNvSpPr>
          <p:nvPr>
            <p:ph type="sldNum" sz="quarter" idx="12"/>
          </p:nvPr>
        </p:nvSpPr>
        <p:spPr/>
        <p:txBody>
          <a:bodyPr/>
          <a:lstStyle/>
          <a:p>
            <a:pPr>
              <a:defRPr/>
            </a:pPr>
            <a:fld id="{DC22073A-1C43-460A-9F5A-8AF3ADA9A434}" type="slidenum">
              <a:rPr lang="ja-JP" altLang="en-US"/>
              <a:pPr>
                <a:defRPr/>
              </a:pPr>
              <a:t>2</a:t>
            </a:fld>
            <a:endParaRPr lang="ja-JP" altLang="en-US"/>
          </a:p>
        </p:txBody>
      </p:sp>
    </p:spTree>
    <p:extLst>
      <p:ext uri="{BB962C8B-B14F-4D97-AF65-F5344CB8AC3E}">
        <p14:creationId xmlns:p14="http://schemas.microsoft.com/office/powerpoint/2010/main" val="196121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E070-8A55-C90E-DA34-0401498BBC9F}"/>
              </a:ext>
            </a:extLst>
          </p:cNvPr>
          <p:cNvSpPr>
            <a:spLocks noGrp="1"/>
          </p:cNvSpPr>
          <p:nvPr>
            <p:ph type="title"/>
          </p:nvPr>
        </p:nvSpPr>
        <p:spPr/>
        <p:txBody>
          <a:bodyPr/>
          <a:lstStyle/>
          <a:p>
            <a:r>
              <a:rPr lang="en-US" altLang="ja-JP">
                <a:ea typeface="Calibri"/>
                <a:cs typeface="Calibri"/>
              </a:rPr>
              <a:t>Abstract</a:t>
            </a:r>
          </a:p>
        </p:txBody>
      </p:sp>
      <p:sp>
        <p:nvSpPr>
          <p:cNvPr id="3" name="Content Placeholder 2">
            <a:extLst>
              <a:ext uri="{FF2B5EF4-FFF2-40B4-BE49-F238E27FC236}">
                <a16:creationId xmlns:a16="http://schemas.microsoft.com/office/drawing/2014/main" id="{101019BE-C9FE-70A3-3052-FF7A7805140C}"/>
              </a:ext>
            </a:extLst>
          </p:cNvPr>
          <p:cNvSpPr>
            <a:spLocks noGrp="1"/>
          </p:cNvSpPr>
          <p:nvPr>
            <p:ph idx="1"/>
          </p:nvPr>
        </p:nvSpPr>
        <p:spPr/>
        <p:txBody>
          <a:bodyPr/>
          <a:lstStyle/>
          <a:p>
            <a:pPr>
              <a:lnSpc>
                <a:spcPct val="90000"/>
              </a:lnSpc>
              <a:spcBef>
                <a:spcPts val="1000"/>
              </a:spcBef>
              <a:spcAft>
                <a:spcPts val="0"/>
              </a:spcAft>
            </a:pPr>
            <a:r>
              <a:rPr lang="en-US" altLang="ja-JP" sz="2800">
                <a:latin typeface="Aptos"/>
                <a:ea typeface="ＭＳ Ｐゴシック"/>
                <a:cs typeface="Arial"/>
              </a:rPr>
              <a:t>D</a:t>
            </a:r>
            <a:r>
              <a:rPr lang="en-US" altLang="ja-JP" sz="2800">
                <a:solidFill>
                  <a:srgbClr val="000000"/>
                </a:solidFill>
                <a:latin typeface="Aptos"/>
                <a:ea typeface="ＭＳ Ｐゴシック"/>
                <a:cs typeface="Arial"/>
              </a:rPr>
              <a:t>esign</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SNNs</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with</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and</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without</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clock</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gating</a:t>
            </a:r>
            <a:endParaRPr lang="en-US" sz="2800">
              <a:solidFill>
                <a:srgbClr val="000000"/>
              </a:solidFill>
              <a:latin typeface="Aptos"/>
              <a:ea typeface="ＭＳ Ｐゴシック"/>
              <a:cs typeface="Arial"/>
            </a:endParaRPr>
          </a:p>
          <a:p>
            <a:pPr>
              <a:lnSpc>
                <a:spcPct val="90000"/>
              </a:lnSpc>
              <a:spcBef>
                <a:spcPts val="1000"/>
              </a:spcBef>
              <a:spcAft>
                <a:spcPts val="0"/>
              </a:spcAft>
            </a:pPr>
            <a:r>
              <a:rPr lang="en-US" altLang="ja-JP" sz="2800">
                <a:solidFill>
                  <a:srgbClr val="000000"/>
                </a:solidFill>
                <a:latin typeface="Aptos"/>
                <a:ea typeface="ＭＳ Ｐゴシック"/>
                <a:cs typeface="Arial"/>
              </a:rPr>
              <a:t>Estimate</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power</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consumption</a:t>
            </a:r>
            <a:endParaRPr lang="en-US" sz="2800">
              <a:solidFill>
                <a:srgbClr val="000000"/>
              </a:solidFill>
              <a:latin typeface="Aptos"/>
              <a:ea typeface="ＭＳ Ｐゴシック"/>
              <a:cs typeface="Arial"/>
            </a:endParaRPr>
          </a:p>
          <a:p>
            <a:pPr>
              <a:lnSpc>
                <a:spcPct val="90000"/>
              </a:lnSpc>
              <a:spcBef>
                <a:spcPts val="1000"/>
              </a:spcBef>
              <a:spcAft>
                <a:spcPts val="0"/>
              </a:spcAft>
            </a:pPr>
            <a:r>
              <a:rPr lang="en-US" altLang="ja-JP" sz="2800">
                <a:solidFill>
                  <a:srgbClr val="000000"/>
                </a:solidFill>
                <a:latin typeface="Aptos"/>
                <a:ea typeface="ＭＳ Ｐゴシック"/>
                <a:cs typeface="Arial"/>
              </a:rPr>
              <a:t>Compare</a:t>
            </a:r>
            <a:r>
              <a:rPr lang="ja-JP" altLang="en-US" sz="2800">
                <a:solidFill>
                  <a:srgbClr val="000000"/>
                </a:solidFill>
                <a:latin typeface="Aptos"/>
                <a:ea typeface="ＭＳ Ｐゴシック"/>
                <a:cs typeface="Arial"/>
              </a:rPr>
              <a:t> </a:t>
            </a:r>
            <a:r>
              <a:rPr lang="en-US" altLang="ja-JP" sz="2800">
                <a:solidFill>
                  <a:srgbClr val="000000"/>
                </a:solidFill>
                <a:latin typeface="Aptos"/>
                <a:ea typeface="ＭＳ Ｐゴシック"/>
                <a:cs typeface="Arial"/>
              </a:rPr>
              <a:t>results</a:t>
            </a:r>
            <a:endParaRPr lang="en-US">
              <a:ea typeface="ＭＳ Ｐゴシック"/>
            </a:endParaRPr>
          </a:p>
        </p:txBody>
      </p:sp>
      <p:sp>
        <p:nvSpPr>
          <p:cNvPr id="4" name="Date Placeholder 3">
            <a:extLst>
              <a:ext uri="{FF2B5EF4-FFF2-40B4-BE49-F238E27FC236}">
                <a16:creationId xmlns:a16="http://schemas.microsoft.com/office/drawing/2014/main" id="{26AB518E-0435-44C0-6474-1E1ABE1D834E}"/>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1254BCEE-EBA4-8C6E-65C7-4E6A4892096C}"/>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79791AD8-94AC-A645-BD72-A40BE63CED36}"/>
              </a:ext>
            </a:extLst>
          </p:cNvPr>
          <p:cNvSpPr>
            <a:spLocks noGrp="1"/>
          </p:cNvSpPr>
          <p:nvPr>
            <p:ph type="sldNum" sz="quarter" idx="12"/>
          </p:nvPr>
        </p:nvSpPr>
        <p:spPr/>
        <p:txBody>
          <a:bodyPr/>
          <a:lstStyle/>
          <a:p>
            <a:pPr>
              <a:defRPr/>
            </a:pPr>
            <a:fld id="{DC22073A-1C43-460A-9F5A-8AF3ADA9A434}" type="slidenum">
              <a:rPr lang="ja-JP" altLang="en-US"/>
              <a:pPr>
                <a:defRPr/>
              </a:pPr>
              <a:t>3</a:t>
            </a:fld>
            <a:endParaRPr lang="ja-JP" altLang="en-US"/>
          </a:p>
        </p:txBody>
      </p:sp>
    </p:spTree>
    <p:extLst>
      <p:ext uri="{BB962C8B-B14F-4D97-AF65-F5344CB8AC3E}">
        <p14:creationId xmlns:p14="http://schemas.microsoft.com/office/powerpoint/2010/main" val="41840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5877-9AB5-137D-931C-FCBE6408F0C5}"/>
              </a:ext>
            </a:extLst>
          </p:cNvPr>
          <p:cNvSpPr>
            <a:spLocks noGrp="1"/>
          </p:cNvSpPr>
          <p:nvPr>
            <p:ph type="title"/>
          </p:nvPr>
        </p:nvSpPr>
        <p:spPr/>
        <p:txBody>
          <a:bodyPr/>
          <a:lstStyle/>
          <a:p>
            <a:pPr>
              <a:lnSpc>
                <a:spcPct val="90000"/>
              </a:lnSpc>
              <a:spcAft>
                <a:spcPts val="0"/>
              </a:spcAft>
            </a:pPr>
            <a:r>
              <a:rPr lang="en-US" altLang="ja-JP">
                <a:latin typeface="Aptos Display"/>
              </a:rPr>
              <a:t>Agenda</a:t>
            </a:r>
            <a:endParaRPr lang="ja-JP" altLang="en-US">
              <a:latin typeface="Aptos Display"/>
            </a:endParaRPr>
          </a:p>
        </p:txBody>
      </p:sp>
      <p:sp>
        <p:nvSpPr>
          <p:cNvPr id="3" name="Content Placeholder 2">
            <a:extLst>
              <a:ext uri="{FF2B5EF4-FFF2-40B4-BE49-F238E27FC236}">
                <a16:creationId xmlns:a16="http://schemas.microsoft.com/office/drawing/2014/main" id="{C1578DD0-D277-A21C-E247-FBCEF94386B9}"/>
              </a:ext>
            </a:extLst>
          </p:cNvPr>
          <p:cNvSpPr>
            <a:spLocks noGrp="1"/>
          </p:cNvSpPr>
          <p:nvPr>
            <p:ph idx="1"/>
          </p:nvPr>
        </p:nvSpPr>
        <p:spPr/>
        <p:txBody>
          <a:bodyPr/>
          <a:lstStyle/>
          <a:p>
            <a:pPr>
              <a:lnSpc>
                <a:spcPct val="90000"/>
              </a:lnSpc>
              <a:spcBef>
                <a:spcPts val="1000"/>
              </a:spcBef>
              <a:spcAft>
                <a:spcPts val="0"/>
              </a:spcAft>
            </a:pPr>
            <a:r>
              <a:rPr lang="en-US" altLang="ja-JP" sz="2800">
                <a:latin typeface="Aptos"/>
              </a:rPr>
              <a:t>How</a:t>
            </a:r>
            <a:r>
              <a:rPr lang="ja-JP" altLang="en-US" sz="2800">
                <a:latin typeface="Aptos"/>
              </a:rPr>
              <a:t> </a:t>
            </a:r>
            <a:r>
              <a:rPr lang="en-US" altLang="ja-JP" sz="2800">
                <a:latin typeface="Aptos"/>
              </a:rPr>
              <a:t>much</a:t>
            </a:r>
            <a:r>
              <a:rPr lang="ja-JP" altLang="en-US" sz="2800">
                <a:latin typeface="Aptos"/>
              </a:rPr>
              <a:t> </a:t>
            </a:r>
            <a:r>
              <a:rPr lang="en-US" altLang="ja-JP" sz="2800">
                <a:latin typeface="Aptos"/>
              </a:rPr>
              <a:t>power</a:t>
            </a:r>
            <a:r>
              <a:rPr lang="ja-JP" altLang="en-US" sz="2800">
                <a:latin typeface="Aptos"/>
              </a:rPr>
              <a:t> </a:t>
            </a:r>
            <a:r>
              <a:rPr lang="en-US" altLang="ja-JP" sz="2800">
                <a:latin typeface="Aptos"/>
              </a:rPr>
              <a:t>consumption</a:t>
            </a:r>
            <a:r>
              <a:rPr lang="ja-JP" altLang="en-US" sz="2800">
                <a:latin typeface="Aptos"/>
              </a:rPr>
              <a:t> </a:t>
            </a:r>
            <a:r>
              <a:rPr lang="en-US" altLang="ja-JP" sz="2800">
                <a:latin typeface="Aptos"/>
              </a:rPr>
              <a:t>can</a:t>
            </a:r>
            <a:r>
              <a:rPr lang="ja-JP" altLang="en-US" sz="2800">
                <a:latin typeface="Aptos"/>
              </a:rPr>
              <a:t> </a:t>
            </a:r>
            <a:r>
              <a:rPr lang="en-US" altLang="ja-JP" sz="2800">
                <a:latin typeface="Aptos"/>
              </a:rPr>
              <a:t>be</a:t>
            </a:r>
            <a:r>
              <a:rPr lang="ja-JP" altLang="en-US" sz="2800">
                <a:latin typeface="Aptos"/>
              </a:rPr>
              <a:t> </a:t>
            </a:r>
            <a:r>
              <a:rPr lang="en-US" altLang="ja-JP" sz="2800">
                <a:latin typeface="Aptos"/>
              </a:rPr>
              <a:t>reduced</a:t>
            </a:r>
          </a:p>
          <a:p>
            <a:pPr>
              <a:lnSpc>
                <a:spcPct val="90000"/>
              </a:lnSpc>
              <a:spcBef>
                <a:spcPts val="1000"/>
              </a:spcBef>
              <a:spcAft>
                <a:spcPts val="0"/>
              </a:spcAft>
            </a:pPr>
            <a:r>
              <a:rPr lang="en-US" altLang="ja-JP" sz="2800">
                <a:latin typeface="Aptos"/>
              </a:rPr>
              <a:t>How</a:t>
            </a:r>
            <a:r>
              <a:rPr lang="ja-JP" altLang="en-US" sz="2800">
                <a:latin typeface="Aptos"/>
              </a:rPr>
              <a:t> </a:t>
            </a:r>
            <a:r>
              <a:rPr lang="en-US" altLang="ja-JP" sz="2800">
                <a:latin typeface="Aptos"/>
              </a:rPr>
              <a:t>to</a:t>
            </a:r>
            <a:r>
              <a:rPr lang="ja-JP" altLang="en-US" sz="2800">
                <a:latin typeface="Aptos"/>
              </a:rPr>
              <a:t> </a:t>
            </a:r>
            <a:r>
              <a:rPr lang="en-US" altLang="ja-JP" sz="2800">
                <a:latin typeface="Aptos"/>
              </a:rPr>
              <a:t>do</a:t>
            </a:r>
            <a:r>
              <a:rPr lang="ja-JP" altLang="en-US" sz="2800">
                <a:latin typeface="Aptos"/>
              </a:rPr>
              <a:t> </a:t>
            </a:r>
            <a:r>
              <a:rPr lang="en-US" altLang="ja-JP" sz="2800">
                <a:latin typeface="Aptos"/>
              </a:rPr>
              <a:t>to</a:t>
            </a:r>
            <a:r>
              <a:rPr lang="ja-JP" altLang="en-US" sz="2800">
                <a:latin typeface="Aptos"/>
              </a:rPr>
              <a:t> </a:t>
            </a:r>
            <a:r>
              <a:rPr lang="en-US" altLang="ja-JP" sz="2800">
                <a:latin typeface="Aptos"/>
              </a:rPr>
              <a:t>apply</a:t>
            </a:r>
            <a:r>
              <a:rPr lang="ja-JP" altLang="en-US" sz="2800">
                <a:latin typeface="Aptos"/>
              </a:rPr>
              <a:t> </a:t>
            </a:r>
            <a:r>
              <a:rPr lang="en-US" altLang="ja-JP" sz="2800">
                <a:latin typeface="Aptos"/>
              </a:rPr>
              <a:t>clock</a:t>
            </a:r>
            <a:r>
              <a:rPr lang="ja-JP" altLang="en-US" sz="2800">
                <a:latin typeface="Aptos"/>
              </a:rPr>
              <a:t> </a:t>
            </a:r>
            <a:r>
              <a:rPr lang="en-US" altLang="ja-JP" sz="2800">
                <a:latin typeface="Aptos"/>
              </a:rPr>
              <a:t>gating</a:t>
            </a:r>
            <a:endParaRPr lang="en-US" sz="2800">
              <a:latin typeface="Aptos"/>
            </a:endParaRPr>
          </a:p>
          <a:p>
            <a:pPr>
              <a:lnSpc>
                <a:spcPct val="90000"/>
              </a:lnSpc>
              <a:spcBef>
                <a:spcPts val="1000"/>
              </a:spcBef>
              <a:spcAft>
                <a:spcPts val="0"/>
              </a:spcAft>
            </a:pPr>
            <a:r>
              <a:rPr lang="en-US" altLang="ja-JP" sz="2800">
                <a:latin typeface="Aptos"/>
              </a:rPr>
              <a:t>When</a:t>
            </a:r>
            <a:r>
              <a:rPr lang="ja-JP" altLang="en-US" sz="2800">
                <a:latin typeface="Aptos"/>
              </a:rPr>
              <a:t> </a:t>
            </a:r>
            <a:r>
              <a:rPr lang="en-US" altLang="ja-JP" sz="2800">
                <a:latin typeface="Aptos"/>
              </a:rPr>
              <a:t>to</a:t>
            </a:r>
            <a:r>
              <a:rPr lang="ja-JP" altLang="en-US" sz="2800">
                <a:latin typeface="Aptos"/>
              </a:rPr>
              <a:t> </a:t>
            </a:r>
            <a:r>
              <a:rPr lang="en-US" altLang="ja-JP" sz="2800">
                <a:latin typeface="Aptos"/>
              </a:rPr>
              <a:t>apply</a:t>
            </a:r>
            <a:r>
              <a:rPr lang="ja-JP" altLang="en-US" sz="2800">
                <a:latin typeface="Aptos"/>
              </a:rPr>
              <a:t> </a:t>
            </a:r>
            <a:r>
              <a:rPr lang="en-US" altLang="ja-JP" sz="2800">
                <a:latin typeface="Aptos"/>
              </a:rPr>
              <a:t>clock</a:t>
            </a:r>
            <a:r>
              <a:rPr lang="ja-JP" altLang="en-US" sz="2800">
                <a:latin typeface="Aptos"/>
              </a:rPr>
              <a:t> </a:t>
            </a:r>
            <a:r>
              <a:rPr lang="en-US" altLang="ja-JP" sz="2800">
                <a:latin typeface="Aptos"/>
              </a:rPr>
              <a:t>gating</a:t>
            </a:r>
            <a:endParaRPr lang="en-US"/>
          </a:p>
        </p:txBody>
      </p:sp>
      <p:sp>
        <p:nvSpPr>
          <p:cNvPr id="4" name="Date Placeholder 3">
            <a:extLst>
              <a:ext uri="{FF2B5EF4-FFF2-40B4-BE49-F238E27FC236}">
                <a16:creationId xmlns:a16="http://schemas.microsoft.com/office/drawing/2014/main" id="{53011C02-5664-0110-CFF4-3EE8F3367326}"/>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F624A651-D4DB-159F-E5F7-84448AC30A0B}"/>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7957368C-6854-983B-24F4-B190F938237B}"/>
              </a:ext>
            </a:extLst>
          </p:cNvPr>
          <p:cNvSpPr>
            <a:spLocks noGrp="1"/>
          </p:cNvSpPr>
          <p:nvPr>
            <p:ph type="sldNum" sz="quarter" idx="12"/>
          </p:nvPr>
        </p:nvSpPr>
        <p:spPr/>
        <p:txBody>
          <a:bodyPr/>
          <a:lstStyle/>
          <a:p>
            <a:pPr>
              <a:defRPr/>
            </a:pPr>
            <a:fld id="{DC22073A-1C43-460A-9F5A-8AF3ADA9A434}" type="slidenum">
              <a:rPr lang="ja-JP" altLang="en-US"/>
              <a:pPr>
                <a:defRPr/>
              </a:pPr>
              <a:t>4</a:t>
            </a:fld>
            <a:endParaRPr lang="ja-JP" altLang="en-US"/>
          </a:p>
        </p:txBody>
      </p:sp>
    </p:spTree>
    <p:extLst>
      <p:ext uri="{BB962C8B-B14F-4D97-AF65-F5344CB8AC3E}">
        <p14:creationId xmlns:p14="http://schemas.microsoft.com/office/powerpoint/2010/main" val="30549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6AE6-109B-F078-1986-F135EF1C7FF6}"/>
              </a:ext>
            </a:extLst>
          </p:cNvPr>
          <p:cNvSpPr>
            <a:spLocks noGrp="1"/>
          </p:cNvSpPr>
          <p:nvPr>
            <p:ph type="title"/>
          </p:nvPr>
        </p:nvSpPr>
        <p:spPr>
          <a:xfrm>
            <a:off x="1307365" y="132944"/>
            <a:ext cx="7369989" cy="1143000"/>
          </a:xfrm>
        </p:spPr>
        <p:txBody>
          <a:bodyPr/>
          <a:lstStyle/>
          <a:p>
            <a:pPr>
              <a:lnSpc>
                <a:spcPct val="90000"/>
              </a:lnSpc>
              <a:spcAft>
                <a:spcPts val="0"/>
              </a:spcAft>
            </a:pPr>
            <a:r>
              <a:rPr lang="en-US" altLang="ja-JP" sz="3600">
                <a:latin typeface="Aptos Display"/>
                <a:ea typeface="+mj-lt"/>
                <a:cs typeface="+mj-lt"/>
              </a:rPr>
              <a:t>Overview of power consumption of AI and SNNs</a:t>
            </a:r>
          </a:p>
        </p:txBody>
      </p:sp>
      <p:sp>
        <p:nvSpPr>
          <p:cNvPr id="4" name="Date Placeholder 3">
            <a:extLst>
              <a:ext uri="{FF2B5EF4-FFF2-40B4-BE49-F238E27FC236}">
                <a16:creationId xmlns:a16="http://schemas.microsoft.com/office/drawing/2014/main" id="{94FFC746-5B71-54CD-3CD4-BB8365825824}"/>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021D6981-ABF3-AA99-426C-E19112DBA965}"/>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430F2F69-9341-C582-B76E-AF39D6B1353F}"/>
              </a:ext>
            </a:extLst>
          </p:cNvPr>
          <p:cNvSpPr>
            <a:spLocks noGrp="1"/>
          </p:cNvSpPr>
          <p:nvPr>
            <p:ph type="sldNum" sz="quarter" idx="12"/>
          </p:nvPr>
        </p:nvSpPr>
        <p:spPr/>
        <p:txBody>
          <a:bodyPr/>
          <a:lstStyle/>
          <a:p>
            <a:pPr>
              <a:defRPr/>
            </a:pPr>
            <a:fld id="{DC22073A-1C43-460A-9F5A-8AF3ADA9A434}" type="slidenum">
              <a:rPr lang="ja-JP" altLang="en-US"/>
              <a:pPr>
                <a:defRPr/>
              </a:pPr>
              <a:t>5</a:t>
            </a:fld>
            <a:endParaRPr lang="ja-JP" altLang="en-US"/>
          </a:p>
        </p:txBody>
      </p:sp>
      <p:sp>
        <p:nvSpPr>
          <p:cNvPr id="9" name="コンテンツ プレースホルダー 2">
            <a:extLst>
              <a:ext uri="{FF2B5EF4-FFF2-40B4-BE49-F238E27FC236}">
                <a16:creationId xmlns:a16="http://schemas.microsoft.com/office/drawing/2014/main" id="{53FA4627-3E22-7BC3-1653-13592D8F993B}"/>
              </a:ext>
            </a:extLst>
          </p:cNvPr>
          <p:cNvSpPr>
            <a:spLocks noGrp="1"/>
          </p:cNvSpPr>
          <p:nvPr/>
        </p:nvSpPr>
        <p:spPr>
          <a:xfrm>
            <a:off x="461400" y="1973792"/>
            <a:ext cx="3908447" cy="341349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400">
                <a:ea typeface="ＭＳ Ｐゴシック"/>
              </a:rPr>
              <a:t>Power consumption of AI</a:t>
            </a:r>
            <a:endParaRPr lang="ja-JP" altLang="en-US" sz="2400">
              <a:ea typeface="ＭＳ Ｐゴシック"/>
              <a:cs typeface="Calibri"/>
            </a:endParaRPr>
          </a:p>
          <a:p>
            <a:pPr marL="0" indent="0">
              <a:buNone/>
            </a:pPr>
            <a:endParaRPr lang="ja-JP" altLang="en-US" sz="2400">
              <a:ea typeface="ＭＳ Ｐゴシック"/>
              <a:cs typeface="Calibri"/>
            </a:endParaRPr>
          </a:p>
          <a:p>
            <a:r>
              <a:rPr lang="ja-JP" altLang="en-US" sz="2400">
                <a:ea typeface="ＭＳ Ｐゴシック"/>
              </a:rPr>
              <a:t>Uses a lot of electricity</a:t>
            </a:r>
            <a:endParaRPr lang="ja-JP" altLang="en-US" sz="2400">
              <a:ea typeface="ＭＳ Ｐゴシック"/>
              <a:cs typeface="Calibri"/>
            </a:endParaRPr>
          </a:p>
          <a:p>
            <a:r>
              <a:rPr lang="ja-JP" altLang="en-US" sz="2400">
                <a:ea typeface="ＭＳ Ｐゴシック"/>
              </a:rPr>
              <a:t>Dameges environment</a:t>
            </a:r>
            <a:endParaRPr lang="ja-JP" altLang="en-US" sz="2400">
              <a:ea typeface="ＭＳ Ｐゴシック"/>
              <a:cs typeface="Calibri"/>
            </a:endParaRPr>
          </a:p>
          <a:p>
            <a:r>
              <a:rPr lang="ja-JP" altLang="en-US" sz="2400">
                <a:ea typeface="ＭＳ Ｐゴシック"/>
              </a:rPr>
              <a:t>Generates CO2</a:t>
            </a:r>
            <a:endParaRPr lang="ja-JP" altLang="en-US" sz="2400">
              <a:ea typeface="ＭＳ Ｐゴシック"/>
              <a:cs typeface="Calibri"/>
            </a:endParaRPr>
          </a:p>
          <a:p>
            <a:endParaRPr lang="ja-JP" altLang="en-US">
              <a:ea typeface="ＭＳ Ｐゴシック"/>
            </a:endParaRPr>
          </a:p>
        </p:txBody>
      </p:sp>
      <p:sp>
        <p:nvSpPr>
          <p:cNvPr id="12" name="テキスト ボックス 4">
            <a:extLst>
              <a:ext uri="{FF2B5EF4-FFF2-40B4-BE49-F238E27FC236}">
                <a16:creationId xmlns:a16="http://schemas.microsoft.com/office/drawing/2014/main" id="{12ACBFA0-FE02-FBAD-52DC-5DA5D5C55943}"/>
              </a:ext>
            </a:extLst>
          </p:cNvPr>
          <p:cNvSpPr txBox="1"/>
          <p:nvPr/>
        </p:nvSpPr>
        <p:spPr>
          <a:xfrm>
            <a:off x="4572085" y="1974516"/>
            <a:ext cx="479157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2400">
                <a:ea typeface="ＭＳ Ｐゴシック"/>
              </a:rPr>
              <a:t>Spiking Neural Networks (SNNs)</a:t>
            </a:r>
            <a:endParaRPr lang="ja-JP" altLang="en-US" sz="2400">
              <a:ea typeface="ＭＳ Ｐゴシック"/>
              <a:cs typeface="Calibri"/>
            </a:endParaRPr>
          </a:p>
          <a:p>
            <a:endParaRPr lang="ja-JP" altLang="en-US" sz="2400">
              <a:ea typeface="ＭＳ Ｐゴシック"/>
              <a:cs typeface="Calibri"/>
            </a:endParaRPr>
          </a:p>
          <a:p>
            <a:pPr marL="457200" indent="-457200">
              <a:buFont typeface="Arial"/>
              <a:buChar char="•"/>
            </a:pPr>
            <a:r>
              <a:rPr lang="ja-JP" altLang="en-US" sz="2400">
                <a:ea typeface="ＭＳ Ｐゴシック"/>
              </a:rPr>
              <a:t>Brain-inspired model</a:t>
            </a:r>
            <a:endParaRPr lang="ja-JP" altLang="en-US" sz="2400">
              <a:ea typeface="ＭＳ Ｐゴシック"/>
              <a:cs typeface="Calibri"/>
            </a:endParaRPr>
          </a:p>
          <a:p>
            <a:pPr marL="457200" indent="-457200">
              <a:buFont typeface="Arial"/>
              <a:buChar char="•"/>
            </a:pPr>
            <a:r>
              <a:rPr lang="ja-JP" altLang="en-US" sz="2400">
                <a:ea typeface="ＭＳ Ｐゴシック"/>
              </a:rPr>
              <a:t>Mimics biological neurons</a:t>
            </a:r>
            <a:endParaRPr lang="ja-JP" altLang="en-US" sz="2400">
              <a:ea typeface="ＭＳ Ｐゴシック"/>
              <a:cs typeface="Calibri"/>
            </a:endParaRPr>
          </a:p>
          <a:p>
            <a:pPr marL="457200" indent="-457200">
              <a:buFont typeface="Arial"/>
              <a:buChar char="•"/>
            </a:pPr>
            <a:r>
              <a:rPr lang="ja-JP" altLang="en-US" sz="2400">
                <a:ea typeface="ＭＳ Ｐゴシック"/>
              </a:rPr>
              <a:t>Communicates and computes using spikes</a:t>
            </a:r>
            <a:endParaRPr lang="ja-JP" altLang="en-US" sz="2400">
              <a:ea typeface="ＭＳ Ｐゴシック"/>
              <a:cs typeface="Calibri"/>
            </a:endParaRPr>
          </a:p>
        </p:txBody>
      </p:sp>
    </p:spTree>
    <p:extLst>
      <p:ext uri="{BB962C8B-B14F-4D97-AF65-F5344CB8AC3E}">
        <p14:creationId xmlns:p14="http://schemas.microsoft.com/office/powerpoint/2010/main" val="223679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12536-6D05-9281-196D-1FC10B7A2844}"/>
              </a:ext>
            </a:extLst>
          </p:cNvPr>
          <p:cNvSpPr>
            <a:spLocks noGrp="1"/>
          </p:cNvSpPr>
          <p:nvPr>
            <p:ph type="title"/>
          </p:nvPr>
        </p:nvSpPr>
        <p:spPr>
          <a:xfrm>
            <a:off x="910621" y="114051"/>
            <a:ext cx="8229600" cy="1143000"/>
          </a:xfrm>
        </p:spPr>
        <p:txBody>
          <a:bodyPr/>
          <a:lstStyle/>
          <a:p>
            <a:r>
              <a:rPr lang="en-US" altLang="ja-JP" sz="3600">
                <a:latin typeface="Aptos Display"/>
                <a:ea typeface="Calibri"/>
                <a:cs typeface="Calibri"/>
              </a:rPr>
              <a:t>Importance of energy efficiency and high power consumption in SNNs</a:t>
            </a:r>
          </a:p>
        </p:txBody>
      </p:sp>
      <p:sp>
        <p:nvSpPr>
          <p:cNvPr id="4" name="Date Placeholder 3">
            <a:extLst>
              <a:ext uri="{FF2B5EF4-FFF2-40B4-BE49-F238E27FC236}">
                <a16:creationId xmlns:a16="http://schemas.microsoft.com/office/drawing/2014/main" id="{A894AD31-544F-07AD-D1FB-CA2B371E59BB}"/>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3424C119-CC10-B6BA-AB1C-D10B8C2F9311}"/>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D97D424C-1731-3FAD-C653-6B594EA5EFB3}"/>
              </a:ext>
            </a:extLst>
          </p:cNvPr>
          <p:cNvSpPr>
            <a:spLocks noGrp="1"/>
          </p:cNvSpPr>
          <p:nvPr>
            <p:ph type="sldNum" sz="quarter" idx="12"/>
          </p:nvPr>
        </p:nvSpPr>
        <p:spPr/>
        <p:txBody>
          <a:bodyPr/>
          <a:lstStyle/>
          <a:p>
            <a:pPr>
              <a:defRPr/>
            </a:pPr>
            <a:fld id="{DC22073A-1C43-460A-9F5A-8AF3ADA9A434}" type="slidenum">
              <a:rPr lang="ja-JP" altLang="en-US"/>
              <a:pPr>
                <a:defRPr/>
              </a:pPr>
              <a:t>6</a:t>
            </a:fld>
            <a:endParaRPr lang="ja-JP" altLang="en-US"/>
          </a:p>
        </p:txBody>
      </p:sp>
      <p:sp>
        <p:nvSpPr>
          <p:cNvPr id="12" name="テキスト ボックス 4">
            <a:extLst>
              <a:ext uri="{FF2B5EF4-FFF2-40B4-BE49-F238E27FC236}">
                <a16:creationId xmlns:a16="http://schemas.microsoft.com/office/drawing/2014/main" id="{E5A0B703-61F9-1647-B6C7-FC8D1C58DEE0}"/>
              </a:ext>
            </a:extLst>
          </p:cNvPr>
          <p:cNvSpPr txBox="1"/>
          <p:nvPr/>
        </p:nvSpPr>
        <p:spPr>
          <a:xfrm>
            <a:off x="143006" y="1894501"/>
            <a:ext cx="4358634" cy="200054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2800">
                <a:ea typeface="ＭＳ Ｐゴシック"/>
              </a:rPr>
              <a:t> </a:t>
            </a:r>
            <a:r>
              <a:rPr lang="ja-JP" altLang="en-US" sz="2400">
                <a:ea typeface="ＭＳ Ｐゴシック"/>
              </a:rPr>
              <a:t>Importance of energy efficiency</a:t>
            </a:r>
            <a:endParaRPr lang="ja-JP" altLang="en-US" sz="2400">
              <a:ea typeface="ＭＳ Ｐゴシック" panose="020B0600070205080204" pitchFamily="34" charset="-128"/>
              <a:cs typeface="Calibri"/>
            </a:endParaRPr>
          </a:p>
          <a:p>
            <a:endParaRPr lang="ja-JP" altLang="en-US" sz="2400">
              <a:ea typeface="ＭＳ Ｐゴシック"/>
              <a:cs typeface="Calibri"/>
            </a:endParaRPr>
          </a:p>
          <a:p>
            <a:pPr marL="457200" indent="-457200">
              <a:buFont typeface="Arial"/>
              <a:buChar char="•"/>
            </a:pPr>
            <a:r>
              <a:rPr lang="ja-JP" altLang="en-US" sz="2400">
                <a:ea typeface="ＭＳ Ｐゴシック"/>
              </a:rPr>
              <a:t>Can become from 100 to 1,000 times more energy -efficient</a:t>
            </a:r>
            <a:endParaRPr lang="ja-JP" altLang="en-US" sz="2400">
              <a:ea typeface="ＭＳ Ｐゴシック"/>
              <a:cs typeface="Calibri"/>
            </a:endParaRPr>
          </a:p>
        </p:txBody>
      </p:sp>
      <p:sp>
        <p:nvSpPr>
          <p:cNvPr id="13" name="矢印: 下 7">
            <a:extLst>
              <a:ext uri="{FF2B5EF4-FFF2-40B4-BE49-F238E27FC236}">
                <a16:creationId xmlns:a16="http://schemas.microsoft.com/office/drawing/2014/main" id="{41E3C5BC-793A-64EB-5008-673A5E1A6044}"/>
              </a:ext>
            </a:extLst>
          </p:cNvPr>
          <p:cNvSpPr/>
          <p:nvPr/>
        </p:nvSpPr>
        <p:spPr>
          <a:xfrm>
            <a:off x="1835627" y="3989817"/>
            <a:ext cx="450973" cy="66883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ja-JP" altLang="en-US"/>
          </a:p>
        </p:txBody>
      </p:sp>
      <p:sp>
        <p:nvSpPr>
          <p:cNvPr id="14" name="テキスト ボックス 8">
            <a:extLst>
              <a:ext uri="{FF2B5EF4-FFF2-40B4-BE49-F238E27FC236}">
                <a16:creationId xmlns:a16="http://schemas.microsoft.com/office/drawing/2014/main" id="{C3F2A69D-2276-4988-499E-C8F1D401E848}"/>
              </a:ext>
            </a:extLst>
          </p:cNvPr>
          <p:cNvSpPr txBox="1"/>
          <p:nvPr/>
        </p:nvSpPr>
        <p:spPr>
          <a:xfrm>
            <a:off x="529258" y="4675049"/>
            <a:ext cx="3790866"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2400">
                <a:ea typeface="ＭＳ Ｐゴシック"/>
              </a:rPr>
              <a:t>Possible to put much more AI into chips</a:t>
            </a:r>
            <a:endParaRPr lang="ja-JP" altLang="en-US" sz="2400">
              <a:ea typeface="ＭＳ Ｐゴシック"/>
              <a:cs typeface="Calibri"/>
            </a:endParaRPr>
          </a:p>
        </p:txBody>
      </p:sp>
      <p:sp>
        <p:nvSpPr>
          <p:cNvPr id="15" name="テキスト ボックス 9">
            <a:extLst>
              <a:ext uri="{FF2B5EF4-FFF2-40B4-BE49-F238E27FC236}">
                <a16:creationId xmlns:a16="http://schemas.microsoft.com/office/drawing/2014/main" id="{D3F2160F-1117-1A7D-2552-CBBB679CCF02}"/>
              </a:ext>
            </a:extLst>
          </p:cNvPr>
          <p:cNvSpPr txBox="1"/>
          <p:nvPr/>
        </p:nvSpPr>
        <p:spPr>
          <a:xfrm>
            <a:off x="4576561" y="1997372"/>
            <a:ext cx="4353623" cy="267765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af-ZA" sz="2400"/>
              <a:t>High power </a:t>
            </a:r>
            <a:r>
              <a:rPr lang="af-ZA" sz="2400" err="1"/>
              <a:t>consumption</a:t>
            </a:r>
            <a:r>
              <a:rPr lang="af-ZA" sz="2400"/>
              <a:t> in </a:t>
            </a:r>
            <a:r>
              <a:rPr lang="af-ZA" sz="2400" err="1"/>
              <a:t>SNNs</a:t>
            </a:r>
            <a:r>
              <a:rPr lang="af-ZA" sz="2400"/>
              <a:t> </a:t>
            </a:r>
            <a:r>
              <a:rPr lang="af-ZA" sz="2400" err="1"/>
              <a:t>hardware</a:t>
            </a:r>
            <a:r>
              <a:rPr lang="af-ZA" sz="2400"/>
              <a:t> </a:t>
            </a:r>
            <a:r>
              <a:rPr lang="af-ZA" sz="2400" err="1"/>
              <a:t>implementations</a:t>
            </a:r>
            <a:endParaRPr lang="af-ZA" sz="2400">
              <a:ea typeface="Calibri"/>
              <a:cs typeface="Calibri"/>
            </a:endParaRPr>
          </a:p>
          <a:p>
            <a:endParaRPr lang="af-ZA" sz="2400">
              <a:ea typeface="ＭＳ Ｐゴシック"/>
              <a:cs typeface="Calibri"/>
            </a:endParaRPr>
          </a:p>
          <a:p>
            <a:pPr marL="457200" indent="-457200">
              <a:buFont typeface="Arial"/>
              <a:buChar char="•"/>
            </a:pPr>
            <a:r>
              <a:rPr lang="af-ZA" altLang="ja-JP" sz="2400">
                <a:ea typeface="ＭＳ Ｐゴシック"/>
              </a:rPr>
              <a:t>Works more </a:t>
            </a:r>
            <a:r>
              <a:rPr lang="af-ZA" altLang="ja-JP" sz="2400" err="1">
                <a:ea typeface="ＭＳ Ｐゴシック"/>
              </a:rPr>
              <a:t>efficiently</a:t>
            </a:r>
            <a:r>
              <a:rPr lang="af-ZA" altLang="ja-JP" sz="2400">
                <a:ea typeface="ＭＳ Ｐゴシック"/>
              </a:rPr>
              <a:t> </a:t>
            </a:r>
            <a:r>
              <a:rPr lang="af-ZA" altLang="ja-JP" sz="2400" err="1">
                <a:ea typeface="ＭＳ Ｐゴシック"/>
              </a:rPr>
              <a:t>than</a:t>
            </a:r>
            <a:r>
              <a:rPr lang="af-ZA" altLang="ja-JP" sz="2400">
                <a:ea typeface="ＭＳ Ｐゴシック"/>
              </a:rPr>
              <a:t> non-</a:t>
            </a:r>
            <a:r>
              <a:rPr lang="af-ZA" altLang="ja-JP" sz="2400" err="1">
                <a:ea typeface="ＭＳ Ｐゴシック"/>
              </a:rPr>
              <a:t>neuromorphic</a:t>
            </a:r>
            <a:r>
              <a:rPr lang="af-ZA" altLang="ja-JP" sz="2400">
                <a:ea typeface="ＭＳ Ｐゴシック"/>
              </a:rPr>
              <a:t> </a:t>
            </a:r>
            <a:r>
              <a:rPr lang="af-ZA" altLang="ja-JP" sz="2400" err="1">
                <a:ea typeface="ＭＳ Ｐゴシック"/>
              </a:rPr>
              <a:t>systems</a:t>
            </a:r>
            <a:endParaRPr lang="af-ZA" altLang="ja-JP" sz="2400">
              <a:ea typeface="ＭＳ Ｐゴシック"/>
              <a:cs typeface="Calibri"/>
            </a:endParaRPr>
          </a:p>
          <a:p>
            <a:pPr marL="457200" indent="-457200">
              <a:buFont typeface="Arial"/>
              <a:buChar char="•"/>
            </a:pPr>
            <a:r>
              <a:rPr lang="af-ZA" altLang="ja-JP" sz="2400" err="1">
                <a:ea typeface="ＭＳ Ｐゴシック"/>
              </a:rPr>
              <a:t>However</a:t>
            </a:r>
            <a:r>
              <a:rPr lang="af-ZA" altLang="ja-JP" sz="2400">
                <a:ea typeface="ＭＳ Ｐゴシック"/>
              </a:rPr>
              <a:t>, </a:t>
            </a:r>
            <a:r>
              <a:rPr lang="af-ZA" altLang="ja-JP" sz="2400" err="1">
                <a:ea typeface="ＭＳ Ｐゴシック"/>
              </a:rPr>
              <a:t>affects</a:t>
            </a:r>
            <a:r>
              <a:rPr lang="af-ZA" altLang="ja-JP" sz="2400">
                <a:ea typeface="ＭＳ Ｐゴシック"/>
              </a:rPr>
              <a:t> </a:t>
            </a:r>
            <a:r>
              <a:rPr lang="af-ZA" altLang="ja-JP" sz="2400" err="1">
                <a:ea typeface="ＭＳ Ｐゴシック"/>
              </a:rPr>
              <a:t>the</a:t>
            </a:r>
            <a:r>
              <a:rPr lang="af-ZA" altLang="ja-JP" sz="2400">
                <a:ea typeface="ＭＳ Ｐゴシック"/>
              </a:rPr>
              <a:t> </a:t>
            </a:r>
            <a:r>
              <a:rPr lang="af-ZA" altLang="ja-JP" sz="2400" err="1">
                <a:ea typeface="ＭＳ Ｐゴシック"/>
              </a:rPr>
              <a:t>environment</a:t>
            </a:r>
            <a:endParaRPr lang="af-ZA" altLang="ja-JP" sz="2400">
              <a:ea typeface="ＭＳ Ｐゴシック"/>
              <a:cs typeface="Calibri"/>
            </a:endParaRPr>
          </a:p>
        </p:txBody>
      </p:sp>
    </p:spTree>
    <p:extLst>
      <p:ext uri="{BB962C8B-B14F-4D97-AF65-F5344CB8AC3E}">
        <p14:creationId xmlns:p14="http://schemas.microsoft.com/office/powerpoint/2010/main" val="350937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6AE6-109B-F078-1986-F135EF1C7FF6}"/>
              </a:ext>
            </a:extLst>
          </p:cNvPr>
          <p:cNvSpPr>
            <a:spLocks noGrp="1"/>
          </p:cNvSpPr>
          <p:nvPr>
            <p:ph type="title"/>
          </p:nvPr>
        </p:nvSpPr>
        <p:spPr/>
        <p:txBody>
          <a:bodyPr/>
          <a:lstStyle/>
          <a:p>
            <a:r>
              <a:rPr lang="en-US" altLang="ja-JP">
                <a:latin typeface="Aptos Display"/>
                <a:ea typeface="+mj-lt"/>
                <a:cs typeface="+mj-lt"/>
              </a:rPr>
              <a:t>Objectives</a:t>
            </a:r>
            <a:endParaRPr lang="en-US"/>
          </a:p>
        </p:txBody>
      </p:sp>
      <p:sp>
        <p:nvSpPr>
          <p:cNvPr id="4" name="Date Placeholder 3">
            <a:extLst>
              <a:ext uri="{FF2B5EF4-FFF2-40B4-BE49-F238E27FC236}">
                <a16:creationId xmlns:a16="http://schemas.microsoft.com/office/drawing/2014/main" id="{94FFC746-5B71-54CD-3CD4-BB8365825824}"/>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021D6981-ABF3-AA99-426C-E19112DBA965}"/>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430F2F69-9341-C582-B76E-AF39D6B1353F}"/>
              </a:ext>
            </a:extLst>
          </p:cNvPr>
          <p:cNvSpPr>
            <a:spLocks noGrp="1"/>
          </p:cNvSpPr>
          <p:nvPr>
            <p:ph type="sldNum" sz="quarter" idx="12"/>
          </p:nvPr>
        </p:nvSpPr>
        <p:spPr/>
        <p:txBody>
          <a:bodyPr/>
          <a:lstStyle/>
          <a:p>
            <a:pPr>
              <a:defRPr/>
            </a:pPr>
            <a:fld id="{DC22073A-1C43-460A-9F5A-8AF3ADA9A434}" type="slidenum">
              <a:rPr lang="ja-JP" altLang="en-US"/>
              <a:pPr>
                <a:defRPr/>
              </a:pPr>
              <a:t>7</a:t>
            </a:fld>
            <a:endParaRPr lang="ja-JP" altLang="en-US"/>
          </a:p>
        </p:txBody>
      </p:sp>
      <p:sp>
        <p:nvSpPr>
          <p:cNvPr id="9" name="コンテンツ プレースホルダー 2">
            <a:extLst>
              <a:ext uri="{FF2B5EF4-FFF2-40B4-BE49-F238E27FC236}">
                <a16:creationId xmlns:a16="http://schemas.microsoft.com/office/drawing/2014/main" id="{1394FFAF-3BF6-6E1B-EF9C-0E04E69FBB11}"/>
              </a:ext>
            </a:extLst>
          </p:cNvPr>
          <p:cNvSpPr>
            <a:spLocks noGrp="1"/>
          </p:cNvSpPr>
          <p:nvPr/>
        </p:nvSpPr>
        <p:spPr>
          <a:xfrm>
            <a:off x="737558" y="1710606"/>
            <a:ext cx="7220241" cy="136456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400">
                <a:ea typeface="ＭＳ Ｐゴシック"/>
              </a:rPr>
              <a:t>①Reduce power consumption maintaining accuracy</a:t>
            </a:r>
            <a:endParaRPr lang="ja-JP" altLang="en-US" sz="2400">
              <a:ea typeface="ＭＳ Ｐゴシック"/>
              <a:cs typeface="Calibri"/>
            </a:endParaRPr>
          </a:p>
          <a:p>
            <a:r>
              <a:rPr lang="ja-JP" altLang="en-US" sz="2400">
                <a:ea typeface="ＭＳ Ｐゴシック"/>
              </a:rPr>
              <a:t>Become energy-efficint</a:t>
            </a:r>
            <a:endParaRPr lang="ja-JP" altLang="en-US" sz="2400">
              <a:ea typeface="ＭＳ Ｐゴシック"/>
              <a:cs typeface="Calibri"/>
            </a:endParaRPr>
          </a:p>
          <a:p>
            <a:r>
              <a:rPr lang="ja-JP" altLang="en-US" sz="2400">
                <a:ea typeface="ＭＳ Ｐゴシック"/>
              </a:rPr>
              <a:t>Prevent from using electricity wastefully</a:t>
            </a:r>
            <a:endParaRPr lang="ja-JP" altLang="en-US" sz="2400">
              <a:ea typeface="ＭＳ Ｐゴシック"/>
              <a:cs typeface="Calibri"/>
            </a:endParaRPr>
          </a:p>
        </p:txBody>
      </p:sp>
      <p:sp>
        <p:nvSpPr>
          <p:cNvPr id="10" name="テキスト ボックス 4">
            <a:extLst>
              <a:ext uri="{FF2B5EF4-FFF2-40B4-BE49-F238E27FC236}">
                <a16:creationId xmlns:a16="http://schemas.microsoft.com/office/drawing/2014/main" id="{AD145EC4-CDBC-740C-8D05-D2EF47662EDB}"/>
              </a:ext>
            </a:extLst>
          </p:cNvPr>
          <p:cNvSpPr txBox="1"/>
          <p:nvPr/>
        </p:nvSpPr>
        <p:spPr>
          <a:xfrm>
            <a:off x="667912" y="4694249"/>
            <a:ext cx="6335797"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2400">
                <a:ea typeface="ＭＳ Ｐゴシック"/>
                <a:cs typeface="Arial"/>
              </a:rPr>
              <a:t>②Reduce further by sacrificing accuracy</a:t>
            </a:r>
          </a:p>
          <a:p>
            <a:pPr marL="457200" indent="-457200">
              <a:buFont typeface="Arial"/>
              <a:buChar char="•"/>
            </a:pPr>
            <a:r>
              <a:rPr lang="en-US" altLang="ja-JP" sz="2400">
                <a:ea typeface="ＭＳ Ｐゴシック"/>
                <a:cs typeface="Arial"/>
              </a:rPr>
              <a:t>Suppress of generation of CO2</a:t>
            </a:r>
          </a:p>
          <a:p>
            <a:pPr marL="457200" indent="-457200">
              <a:buFont typeface="Arial"/>
              <a:buChar char="•"/>
            </a:pPr>
            <a:r>
              <a:rPr lang="en-US" altLang="ja-JP" sz="2400">
                <a:ea typeface="ＭＳ Ｐゴシック"/>
                <a:cs typeface="Arial"/>
              </a:rPr>
              <a:t>Work with ultra-low-power</a:t>
            </a:r>
          </a:p>
        </p:txBody>
      </p:sp>
      <p:sp>
        <p:nvSpPr>
          <p:cNvPr id="11" name="矢印: 下 5">
            <a:extLst>
              <a:ext uri="{FF2B5EF4-FFF2-40B4-BE49-F238E27FC236}">
                <a16:creationId xmlns:a16="http://schemas.microsoft.com/office/drawing/2014/main" id="{F4C9D306-B84E-5E25-F320-BDA7F390F7FC}"/>
              </a:ext>
            </a:extLst>
          </p:cNvPr>
          <p:cNvSpPr/>
          <p:nvPr/>
        </p:nvSpPr>
        <p:spPr>
          <a:xfrm>
            <a:off x="3459857" y="3428016"/>
            <a:ext cx="504264" cy="8404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ja-JP" altLang="en-US"/>
          </a:p>
        </p:txBody>
      </p:sp>
    </p:spTree>
    <p:extLst>
      <p:ext uri="{BB962C8B-B14F-4D97-AF65-F5344CB8AC3E}">
        <p14:creationId xmlns:p14="http://schemas.microsoft.com/office/powerpoint/2010/main" val="296076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6595-205A-C401-0BC7-0CF6453B1AEB}"/>
              </a:ext>
            </a:extLst>
          </p:cNvPr>
          <p:cNvSpPr>
            <a:spLocks noGrp="1"/>
          </p:cNvSpPr>
          <p:nvPr>
            <p:ph type="title"/>
          </p:nvPr>
        </p:nvSpPr>
        <p:spPr>
          <a:xfrm>
            <a:off x="772200" y="229638"/>
            <a:ext cx="8229600" cy="1143000"/>
          </a:xfrm>
        </p:spPr>
        <p:txBody>
          <a:bodyPr/>
          <a:lstStyle/>
          <a:p>
            <a:r>
              <a:rPr lang="en-US" altLang="ja-JP">
                <a:latin typeface="Aptos Display"/>
                <a:ea typeface="ＭＳ Ｐゴシック"/>
                <a:cs typeface="Calibri"/>
              </a:rPr>
              <a:t>Clock</a:t>
            </a:r>
            <a:r>
              <a:rPr lang="ja-JP" altLang="en-US">
                <a:latin typeface="Aptos Display"/>
                <a:ea typeface="ＭＳ Ｐゴシック"/>
                <a:cs typeface="Calibri"/>
              </a:rPr>
              <a:t> </a:t>
            </a:r>
            <a:r>
              <a:rPr lang="en-US" altLang="ja-JP">
                <a:latin typeface="Aptos Display"/>
                <a:ea typeface="ＭＳ Ｐゴシック"/>
                <a:cs typeface="Calibri"/>
              </a:rPr>
              <a:t>Gating</a:t>
            </a:r>
            <a:r>
              <a:rPr lang="ja-JP" altLang="en-US">
                <a:latin typeface="Aptos Display"/>
                <a:ea typeface="ＭＳ Ｐゴシック"/>
                <a:cs typeface="Calibri"/>
              </a:rPr>
              <a:t> </a:t>
            </a:r>
            <a:r>
              <a:rPr lang="en-US" altLang="ja-JP">
                <a:latin typeface="Aptos Display"/>
                <a:ea typeface="ＭＳ Ｐゴシック"/>
                <a:cs typeface="Calibri"/>
              </a:rPr>
              <a:t>Overview</a:t>
            </a:r>
            <a:r>
              <a:rPr lang="ja-JP" altLang="en-US">
                <a:latin typeface="Aptos Display"/>
                <a:ea typeface="ＭＳ Ｐゴシック"/>
                <a:cs typeface="Calibri"/>
              </a:rPr>
              <a:t> </a:t>
            </a:r>
            <a:r>
              <a:rPr lang="en-US" altLang="ja-JP">
                <a:latin typeface="Aptos Display"/>
                <a:ea typeface="ＭＳ Ｐゴシック"/>
                <a:cs typeface="Calibri"/>
              </a:rPr>
              <a:t>(1)</a:t>
            </a:r>
            <a:endParaRPr lang="ja-JP" altLang="en-US">
              <a:latin typeface="Aptos Display"/>
              <a:ea typeface="ＭＳ Ｐゴシック"/>
            </a:endParaRPr>
          </a:p>
        </p:txBody>
      </p:sp>
      <p:sp>
        <p:nvSpPr>
          <p:cNvPr id="4" name="Date Placeholder 3">
            <a:extLst>
              <a:ext uri="{FF2B5EF4-FFF2-40B4-BE49-F238E27FC236}">
                <a16:creationId xmlns:a16="http://schemas.microsoft.com/office/drawing/2014/main" id="{3C9FCF4E-829E-4099-EB81-70A3DA530B17}"/>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3F220055-BCB6-C6E1-2B24-8501A7DBEA09}"/>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FD5AE676-D6FD-C6FF-8725-E6845C435EB6}"/>
              </a:ext>
            </a:extLst>
          </p:cNvPr>
          <p:cNvSpPr>
            <a:spLocks noGrp="1"/>
          </p:cNvSpPr>
          <p:nvPr>
            <p:ph type="sldNum" sz="quarter" idx="12"/>
          </p:nvPr>
        </p:nvSpPr>
        <p:spPr/>
        <p:txBody>
          <a:bodyPr/>
          <a:lstStyle/>
          <a:p>
            <a:pPr>
              <a:defRPr/>
            </a:pPr>
            <a:fld id="{DC22073A-1C43-460A-9F5A-8AF3ADA9A434}" type="slidenum">
              <a:rPr lang="ja-JP" altLang="en-US"/>
              <a:pPr>
                <a:defRPr/>
              </a:pPr>
              <a:t>8</a:t>
            </a:fld>
            <a:endParaRPr lang="ja-JP" altLang="en-US"/>
          </a:p>
        </p:txBody>
      </p:sp>
      <p:sp>
        <p:nvSpPr>
          <p:cNvPr id="9" name="正方形/長方形 4">
            <a:extLst>
              <a:ext uri="{FF2B5EF4-FFF2-40B4-BE49-F238E27FC236}">
                <a16:creationId xmlns:a16="http://schemas.microsoft.com/office/drawing/2014/main" id="{CF53DF34-C9FA-FC7F-706E-E246029C8389}"/>
              </a:ext>
            </a:extLst>
          </p:cNvPr>
          <p:cNvSpPr/>
          <p:nvPr/>
        </p:nvSpPr>
        <p:spPr>
          <a:xfrm>
            <a:off x="566663" y="2255735"/>
            <a:ext cx="7083425" cy="12763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ja-JP" altLang="en-US"/>
          </a:p>
        </p:txBody>
      </p:sp>
      <p:sp>
        <p:nvSpPr>
          <p:cNvPr id="10" name="コンテンツ プレースホルダー 2">
            <a:extLst>
              <a:ext uri="{FF2B5EF4-FFF2-40B4-BE49-F238E27FC236}">
                <a16:creationId xmlns:a16="http://schemas.microsoft.com/office/drawing/2014/main" id="{1093E71C-70EE-AA2C-A8AE-B36486A155E6}"/>
              </a:ext>
            </a:extLst>
          </p:cNvPr>
          <p:cNvSpPr>
            <a:spLocks noGrp="1"/>
          </p:cNvSpPr>
          <p:nvPr/>
        </p:nvSpPr>
        <p:spPr>
          <a:xfrm>
            <a:off x="563488" y="1468335"/>
            <a:ext cx="7076843" cy="5719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a:ea typeface="ＭＳ Ｐゴシック"/>
              </a:rPr>
              <a:t>Clock gating: technique for reducing dynamic power</a:t>
            </a:r>
          </a:p>
        </p:txBody>
      </p:sp>
      <p:sp>
        <p:nvSpPr>
          <p:cNvPr id="11" name="正方形/長方形 6">
            <a:extLst>
              <a:ext uri="{FF2B5EF4-FFF2-40B4-BE49-F238E27FC236}">
                <a16:creationId xmlns:a16="http://schemas.microsoft.com/office/drawing/2014/main" id="{D1103F71-B114-673B-F81B-4CF370ED045D}"/>
              </a:ext>
            </a:extLst>
          </p:cNvPr>
          <p:cNvSpPr/>
          <p:nvPr/>
        </p:nvSpPr>
        <p:spPr>
          <a:xfrm>
            <a:off x="925046" y="2042100"/>
            <a:ext cx="885540" cy="4267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ja-JP" altLang="en-US"/>
          </a:p>
        </p:txBody>
      </p:sp>
      <p:sp>
        <p:nvSpPr>
          <p:cNvPr id="12" name="テキスト ボックス 7">
            <a:extLst>
              <a:ext uri="{FF2B5EF4-FFF2-40B4-BE49-F238E27FC236}">
                <a16:creationId xmlns:a16="http://schemas.microsoft.com/office/drawing/2014/main" id="{5EB26889-83D2-99F7-1B87-1D96DF316488}"/>
              </a:ext>
            </a:extLst>
          </p:cNvPr>
          <p:cNvSpPr txBox="1"/>
          <p:nvPr/>
        </p:nvSpPr>
        <p:spPr>
          <a:xfrm>
            <a:off x="921124" y="2037438"/>
            <a:ext cx="894229" cy="461665"/>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ja-JP" altLang="en-US" sz="2400">
                <a:ea typeface="ＭＳ Ｐゴシック"/>
              </a:rPr>
              <a:t>SNN</a:t>
            </a:r>
            <a:endParaRPr lang="ja-JP" altLang="en-US" sz="2400"/>
          </a:p>
        </p:txBody>
      </p:sp>
      <p:sp>
        <p:nvSpPr>
          <p:cNvPr id="13" name="テキスト ボックス 8">
            <a:extLst>
              <a:ext uri="{FF2B5EF4-FFF2-40B4-BE49-F238E27FC236}">
                <a16:creationId xmlns:a16="http://schemas.microsoft.com/office/drawing/2014/main" id="{011D1029-4D97-D549-1FFC-ED8A22933A3D}"/>
              </a:ext>
            </a:extLst>
          </p:cNvPr>
          <p:cNvSpPr txBox="1"/>
          <p:nvPr/>
        </p:nvSpPr>
        <p:spPr>
          <a:xfrm>
            <a:off x="688370" y="2438704"/>
            <a:ext cx="6964771" cy="116236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90000"/>
              </a:lnSpc>
              <a:spcBef>
                <a:spcPts val="1000"/>
              </a:spcBef>
              <a:buFont typeface="Arial"/>
              <a:buChar char="•"/>
            </a:pPr>
            <a:r>
              <a:rPr lang="ja-JP" sz="2400">
                <a:ea typeface="ＭＳ Ｐゴシック"/>
              </a:rPr>
              <a:t>conduct a large amount of computation</a:t>
            </a:r>
            <a:endParaRPr lang="en-US" altLang="ja-JP" sz="2400">
              <a:ea typeface="ＭＳ Ｐゴシック"/>
              <a:cs typeface="Calibri"/>
            </a:endParaRPr>
          </a:p>
          <a:p>
            <a:pPr marL="285750" indent="-285750">
              <a:lnSpc>
                <a:spcPct val="90000"/>
              </a:lnSpc>
              <a:spcBef>
                <a:spcPts val="1000"/>
              </a:spcBef>
              <a:buFont typeface="Arial"/>
              <a:buChar char="•"/>
            </a:pPr>
            <a:r>
              <a:rPr lang="ja-JP" sz="2400">
                <a:ea typeface="ＭＳ Ｐゴシック"/>
              </a:rPr>
              <a:t>need large-scale computational resources</a:t>
            </a:r>
            <a:endParaRPr lang="ja-JP" sz="2400">
              <a:ea typeface="ＭＳ Ｐゴシック"/>
              <a:cs typeface="Calibri"/>
            </a:endParaRPr>
          </a:p>
          <a:p>
            <a:pPr algn="l"/>
            <a:endParaRPr lang="ja-JP" altLang="en-US">
              <a:ea typeface="ＭＳ Ｐゴシック"/>
            </a:endParaRPr>
          </a:p>
        </p:txBody>
      </p:sp>
      <p:sp>
        <p:nvSpPr>
          <p:cNvPr id="14" name="矢印: 下 5">
            <a:extLst>
              <a:ext uri="{FF2B5EF4-FFF2-40B4-BE49-F238E27FC236}">
                <a16:creationId xmlns:a16="http://schemas.microsoft.com/office/drawing/2014/main" id="{EA83638E-ED8D-F60A-5A79-81B873740FF3}"/>
              </a:ext>
            </a:extLst>
          </p:cNvPr>
          <p:cNvSpPr/>
          <p:nvPr/>
        </p:nvSpPr>
        <p:spPr>
          <a:xfrm>
            <a:off x="3278399" y="3766776"/>
            <a:ext cx="485775" cy="7929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ja-JP" altLang="en-US"/>
          </a:p>
        </p:txBody>
      </p:sp>
      <p:sp>
        <p:nvSpPr>
          <p:cNvPr id="15" name="テキスト ボックス 9">
            <a:extLst>
              <a:ext uri="{FF2B5EF4-FFF2-40B4-BE49-F238E27FC236}">
                <a16:creationId xmlns:a16="http://schemas.microsoft.com/office/drawing/2014/main" id="{DFEB910B-82B1-748F-DA97-2770FE6950E8}"/>
              </a:ext>
            </a:extLst>
          </p:cNvPr>
          <p:cNvSpPr txBox="1"/>
          <p:nvPr/>
        </p:nvSpPr>
        <p:spPr>
          <a:xfrm>
            <a:off x="3926099" y="3933620"/>
            <a:ext cx="4397375"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2400">
                <a:ea typeface="ＭＳ Ｐゴシック"/>
              </a:rPr>
              <a:t>Application of clock gating</a:t>
            </a:r>
            <a:endParaRPr lang="ja-JP" altLang="en-US" sz="2400">
              <a:ea typeface="ＭＳ Ｐゴシック"/>
              <a:cs typeface="Calibri"/>
            </a:endParaRPr>
          </a:p>
        </p:txBody>
      </p:sp>
      <p:sp>
        <p:nvSpPr>
          <p:cNvPr id="18" name="テキスト ボックス 13">
            <a:extLst>
              <a:ext uri="{FF2B5EF4-FFF2-40B4-BE49-F238E27FC236}">
                <a16:creationId xmlns:a16="http://schemas.microsoft.com/office/drawing/2014/main" id="{5E468BEE-B297-2E34-1C57-B2FF81BDC04A}"/>
              </a:ext>
            </a:extLst>
          </p:cNvPr>
          <p:cNvSpPr txBox="1"/>
          <p:nvPr/>
        </p:nvSpPr>
        <p:spPr>
          <a:xfrm>
            <a:off x="564879" y="4785719"/>
            <a:ext cx="7393184" cy="83099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ja-JP" altLang="en-US" sz="2400">
                <a:ea typeface="ＭＳ Ｐゴシック"/>
              </a:rPr>
              <a:t>Reduce operational expenses and environmental effect</a:t>
            </a:r>
            <a:endParaRPr lang="ja-JP" altLang="en-US" sz="2400">
              <a:ea typeface="ＭＳ Ｐゴシック"/>
              <a:cs typeface="Calibri"/>
            </a:endParaRPr>
          </a:p>
          <a:p>
            <a:pPr marL="285750" indent="-285750">
              <a:buFont typeface="Arial"/>
              <a:buChar char="•"/>
            </a:pPr>
            <a:r>
              <a:rPr lang="ja-JP" altLang="en-US" sz="2400">
                <a:ea typeface="ＭＳ Ｐゴシック"/>
              </a:rPr>
              <a:t>Increase Battery life</a:t>
            </a:r>
            <a:endParaRPr lang="ja-JP" altLang="en-US" sz="2400">
              <a:ea typeface="ＭＳ Ｐゴシック"/>
              <a:cs typeface="Calibri"/>
            </a:endParaRPr>
          </a:p>
        </p:txBody>
      </p:sp>
    </p:spTree>
    <p:extLst>
      <p:ext uri="{BB962C8B-B14F-4D97-AF65-F5344CB8AC3E}">
        <p14:creationId xmlns:p14="http://schemas.microsoft.com/office/powerpoint/2010/main" val="22584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6595-205A-C401-0BC7-0CF6453B1AEB}"/>
              </a:ext>
            </a:extLst>
          </p:cNvPr>
          <p:cNvSpPr>
            <a:spLocks noGrp="1"/>
          </p:cNvSpPr>
          <p:nvPr>
            <p:ph type="title"/>
          </p:nvPr>
        </p:nvSpPr>
        <p:spPr>
          <a:xfrm>
            <a:off x="781200" y="229638"/>
            <a:ext cx="8229600" cy="1143000"/>
          </a:xfrm>
        </p:spPr>
        <p:txBody>
          <a:bodyPr/>
          <a:lstStyle/>
          <a:p>
            <a:r>
              <a:rPr lang="en-US" altLang="ja-JP">
                <a:latin typeface="Aptos Display"/>
                <a:ea typeface="ＭＳ Ｐゴシック"/>
                <a:cs typeface="Calibri"/>
              </a:rPr>
              <a:t>Clock</a:t>
            </a:r>
            <a:r>
              <a:rPr lang="ja-JP" altLang="en-US">
                <a:latin typeface="Aptos Display"/>
                <a:ea typeface="ＭＳ Ｐゴシック"/>
                <a:cs typeface="Calibri"/>
              </a:rPr>
              <a:t> </a:t>
            </a:r>
            <a:r>
              <a:rPr lang="en-US" altLang="ja-JP">
                <a:latin typeface="Aptos Display"/>
                <a:ea typeface="ＭＳ Ｐゴシック"/>
                <a:cs typeface="Calibri"/>
              </a:rPr>
              <a:t>Gating</a:t>
            </a:r>
            <a:r>
              <a:rPr lang="ja-JP" altLang="en-US">
                <a:latin typeface="Aptos Display"/>
                <a:ea typeface="ＭＳ Ｐゴシック"/>
                <a:cs typeface="Calibri"/>
              </a:rPr>
              <a:t> </a:t>
            </a:r>
            <a:r>
              <a:rPr lang="en-US" altLang="ja-JP">
                <a:latin typeface="Aptos Display"/>
                <a:ea typeface="ＭＳ Ｐゴシック"/>
                <a:cs typeface="Calibri"/>
              </a:rPr>
              <a:t>Overview</a:t>
            </a:r>
            <a:r>
              <a:rPr lang="ja-JP" altLang="en-US">
                <a:latin typeface="Aptos Display"/>
                <a:ea typeface="ＭＳ Ｐゴシック"/>
                <a:cs typeface="Calibri"/>
              </a:rPr>
              <a:t> </a:t>
            </a:r>
            <a:r>
              <a:rPr lang="en-US" altLang="ja-JP">
                <a:latin typeface="Aptos Display"/>
                <a:ea typeface="ＭＳ Ｐゴシック"/>
                <a:cs typeface="Calibri"/>
              </a:rPr>
              <a:t>(2)</a:t>
            </a:r>
            <a:endParaRPr lang="ja-JP" altLang="en-US">
              <a:latin typeface="Aptos Display"/>
              <a:ea typeface="ＭＳ Ｐゴシック"/>
            </a:endParaRPr>
          </a:p>
        </p:txBody>
      </p:sp>
      <p:sp>
        <p:nvSpPr>
          <p:cNvPr id="4" name="Date Placeholder 3">
            <a:extLst>
              <a:ext uri="{FF2B5EF4-FFF2-40B4-BE49-F238E27FC236}">
                <a16:creationId xmlns:a16="http://schemas.microsoft.com/office/drawing/2014/main" id="{3C9FCF4E-829E-4099-EB81-70A3DA530B17}"/>
              </a:ext>
            </a:extLst>
          </p:cNvPr>
          <p:cNvSpPr>
            <a:spLocks noGrp="1"/>
          </p:cNvSpPr>
          <p:nvPr>
            <p:ph type="dt" sz="half" idx="10"/>
          </p:nvPr>
        </p:nvSpPr>
        <p:spPr/>
        <p:txBody>
          <a:bodyPr/>
          <a:lstStyle/>
          <a:p>
            <a:pPr>
              <a:defRPr/>
            </a:pPr>
            <a:fld id="{BF47F6CA-DF59-4709-82DB-335DE3AE7465}" type="datetime4">
              <a:rPr lang="en-US" altLang="ja-JP"/>
              <a:pPr>
                <a:defRPr/>
              </a:pPr>
              <a:t>January 17, 2025</a:t>
            </a:fld>
            <a:endParaRPr lang="ja-JP" altLang="en-US"/>
          </a:p>
        </p:txBody>
      </p:sp>
      <p:sp>
        <p:nvSpPr>
          <p:cNvPr id="5" name="Footer Placeholder 4">
            <a:extLst>
              <a:ext uri="{FF2B5EF4-FFF2-40B4-BE49-F238E27FC236}">
                <a16:creationId xmlns:a16="http://schemas.microsoft.com/office/drawing/2014/main" id="{3F220055-BCB6-C6E1-2B24-8501A7DBEA09}"/>
              </a:ext>
            </a:extLst>
          </p:cNvPr>
          <p:cNvSpPr>
            <a:spLocks noGrp="1"/>
          </p:cNvSpPr>
          <p:nvPr>
            <p:ph type="ftr" sz="quarter" idx="11"/>
          </p:nvPr>
        </p:nvSpPr>
        <p:spPr/>
        <p:txBody>
          <a:bodyPr/>
          <a:lstStyle/>
          <a:p>
            <a:pPr>
              <a:defRPr/>
            </a:pPr>
            <a:r>
              <a:rPr lang="en-US" altLang="ja-JP"/>
              <a:t>The University of </a:t>
            </a:r>
            <a:r>
              <a:rPr lang="en-US" altLang="ja-JP" err="1"/>
              <a:t>Aizu</a:t>
            </a:r>
            <a:endParaRPr lang="ja-JP" altLang="en-US"/>
          </a:p>
        </p:txBody>
      </p:sp>
      <p:sp>
        <p:nvSpPr>
          <p:cNvPr id="6" name="Slide Number Placeholder 5">
            <a:extLst>
              <a:ext uri="{FF2B5EF4-FFF2-40B4-BE49-F238E27FC236}">
                <a16:creationId xmlns:a16="http://schemas.microsoft.com/office/drawing/2014/main" id="{FD5AE676-D6FD-C6FF-8725-E6845C435EB6}"/>
              </a:ext>
            </a:extLst>
          </p:cNvPr>
          <p:cNvSpPr>
            <a:spLocks noGrp="1"/>
          </p:cNvSpPr>
          <p:nvPr>
            <p:ph type="sldNum" sz="quarter" idx="12"/>
          </p:nvPr>
        </p:nvSpPr>
        <p:spPr/>
        <p:txBody>
          <a:bodyPr/>
          <a:lstStyle/>
          <a:p>
            <a:pPr>
              <a:defRPr/>
            </a:pPr>
            <a:fld id="{DC22073A-1C43-460A-9F5A-8AF3ADA9A434}" type="slidenum">
              <a:rPr lang="ja-JP" altLang="en-US"/>
              <a:pPr>
                <a:defRPr/>
              </a:pPr>
              <a:t>9</a:t>
            </a:fld>
            <a:endParaRPr lang="ja-JP" altLang="en-US"/>
          </a:p>
        </p:txBody>
      </p:sp>
      <p:pic>
        <p:nvPicPr>
          <p:cNvPr id="24" name="図 2" descr="グラフ, 棒グラフ, ヒストグラム&#10;&#10;説明は自動で生成されたものです">
            <a:extLst>
              <a:ext uri="{FF2B5EF4-FFF2-40B4-BE49-F238E27FC236}">
                <a16:creationId xmlns:a16="http://schemas.microsoft.com/office/drawing/2014/main" id="{D981023A-BA7D-A054-1960-DFD09A591C76}"/>
              </a:ext>
            </a:extLst>
          </p:cNvPr>
          <p:cNvPicPr>
            <a:picLocks noChangeAspect="1"/>
          </p:cNvPicPr>
          <p:nvPr/>
        </p:nvPicPr>
        <p:blipFill>
          <a:blip r:embed="rId2"/>
          <a:stretch>
            <a:fillRect/>
          </a:stretch>
        </p:blipFill>
        <p:spPr>
          <a:xfrm>
            <a:off x="285961" y="1961905"/>
            <a:ext cx="3549081" cy="1545749"/>
          </a:xfrm>
          <a:prstGeom prst="rect">
            <a:avLst/>
          </a:prstGeom>
        </p:spPr>
      </p:pic>
      <p:pic>
        <p:nvPicPr>
          <p:cNvPr id="25" name="図 4" descr="グラフ, ヒストグラム&#10;&#10;説明は自動で生成されたものです">
            <a:extLst>
              <a:ext uri="{FF2B5EF4-FFF2-40B4-BE49-F238E27FC236}">
                <a16:creationId xmlns:a16="http://schemas.microsoft.com/office/drawing/2014/main" id="{2EF8DA03-34FD-9D52-FB12-F1D4B63C7203}"/>
              </a:ext>
            </a:extLst>
          </p:cNvPr>
          <p:cNvPicPr>
            <a:picLocks noChangeAspect="1"/>
          </p:cNvPicPr>
          <p:nvPr/>
        </p:nvPicPr>
        <p:blipFill>
          <a:blip r:embed="rId3"/>
          <a:stretch>
            <a:fillRect/>
          </a:stretch>
        </p:blipFill>
        <p:spPr>
          <a:xfrm>
            <a:off x="288722" y="3908317"/>
            <a:ext cx="3549081" cy="1346967"/>
          </a:xfrm>
          <a:prstGeom prst="rect">
            <a:avLst/>
          </a:prstGeom>
        </p:spPr>
      </p:pic>
      <p:pic>
        <p:nvPicPr>
          <p:cNvPr id="26" name="図 5" descr="グラフ&#10;&#10;説明は自動で生成されたものです">
            <a:extLst>
              <a:ext uri="{FF2B5EF4-FFF2-40B4-BE49-F238E27FC236}">
                <a16:creationId xmlns:a16="http://schemas.microsoft.com/office/drawing/2014/main" id="{5A4FBA4A-98BB-2458-B0C3-9E8619F3B5A8}"/>
              </a:ext>
            </a:extLst>
          </p:cNvPr>
          <p:cNvPicPr>
            <a:picLocks noChangeAspect="1"/>
          </p:cNvPicPr>
          <p:nvPr/>
        </p:nvPicPr>
        <p:blipFill>
          <a:blip r:embed="rId4"/>
          <a:stretch>
            <a:fillRect/>
          </a:stretch>
        </p:blipFill>
        <p:spPr>
          <a:xfrm>
            <a:off x="5462304" y="3648637"/>
            <a:ext cx="3531746" cy="1780309"/>
          </a:xfrm>
          <a:prstGeom prst="rect">
            <a:avLst/>
          </a:prstGeom>
        </p:spPr>
      </p:pic>
      <p:sp>
        <p:nvSpPr>
          <p:cNvPr id="27" name="矢印: 右 6">
            <a:extLst>
              <a:ext uri="{FF2B5EF4-FFF2-40B4-BE49-F238E27FC236}">
                <a16:creationId xmlns:a16="http://schemas.microsoft.com/office/drawing/2014/main" id="{2A526B11-0191-0955-E13B-440661285B0C}"/>
              </a:ext>
            </a:extLst>
          </p:cNvPr>
          <p:cNvSpPr/>
          <p:nvPr/>
        </p:nvSpPr>
        <p:spPr>
          <a:xfrm>
            <a:off x="4229462" y="3649044"/>
            <a:ext cx="1076495" cy="5106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ja-JP" altLang="en-US"/>
          </a:p>
        </p:txBody>
      </p:sp>
      <p:sp>
        <p:nvSpPr>
          <p:cNvPr id="28" name="テキスト ボックス 7">
            <a:extLst>
              <a:ext uri="{FF2B5EF4-FFF2-40B4-BE49-F238E27FC236}">
                <a16:creationId xmlns:a16="http://schemas.microsoft.com/office/drawing/2014/main" id="{8B51D333-15F1-B5CB-2470-CEB842866A73}"/>
              </a:ext>
            </a:extLst>
          </p:cNvPr>
          <p:cNvSpPr txBox="1"/>
          <p:nvPr/>
        </p:nvSpPr>
        <p:spPr>
          <a:xfrm>
            <a:off x="5748864" y="1711151"/>
            <a:ext cx="312238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2400">
                <a:ea typeface="ＭＳ Ｐゴシック"/>
              </a:rPr>
              <a:t>gclk = clk </a:t>
            </a:r>
            <a:r>
              <a:rPr lang="ja-JP" altLang="en-US" sz="2400" b="1">
                <a:ea typeface="ＭＳ Ｐゴシック"/>
              </a:rPr>
              <a:t>∧</a:t>
            </a:r>
            <a:r>
              <a:rPr lang="ja-JP" altLang="en-US" sz="2400">
                <a:ea typeface="ＭＳ Ｐゴシック"/>
              </a:rPr>
              <a:t> clken</a:t>
            </a:r>
            <a:endParaRPr lang="ja-JP" altLang="en-US" sz="2400">
              <a:ea typeface="ＭＳ Ｐゴシック"/>
              <a:cs typeface="Calibri"/>
            </a:endParaRPr>
          </a:p>
        </p:txBody>
      </p:sp>
      <p:sp>
        <p:nvSpPr>
          <p:cNvPr id="30" name="テキスト ボックス 4">
            <a:extLst>
              <a:ext uri="{FF2B5EF4-FFF2-40B4-BE49-F238E27FC236}">
                <a16:creationId xmlns:a16="http://schemas.microsoft.com/office/drawing/2014/main" id="{192C3763-D0F3-8FCC-5B49-B64F3E7D0FCC}"/>
              </a:ext>
            </a:extLst>
          </p:cNvPr>
          <p:cNvSpPr txBox="1"/>
          <p:nvPr/>
        </p:nvSpPr>
        <p:spPr>
          <a:xfrm>
            <a:off x="5744901" y="2278655"/>
            <a:ext cx="686986"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1pPr>
            <a:lvl2pPr marL="4572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2pPr>
            <a:lvl3pPr marL="9144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3pPr>
            <a:lvl4pPr marL="13716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4pPr>
            <a:lvl5pPr marL="18288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9pPr>
          </a:lstStyle>
          <a:p>
            <a:pPr algn="l"/>
            <a:r>
              <a:rPr lang="ja-JP" altLang="en-US" sz="2400">
                <a:latin typeface="Arial"/>
                <a:ea typeface="ＭＳ Ｐゴシック"/>
                <a:cs typeface="Arial"/>
              </a:rPr>
              <a:t>clk</a:t>
            </a:r>
            <a:endParaRPr lang="ja-JP" altLang="en-US" sz="2400">
              <a:latin typeface="Arial"/>
              <a:cs typeface="Arial"/>
            </a:endParaRPr>
          </a:p>
        </p:txBody>
      </p:sp>
      <p:sp>
        <p:nvSpPr>
          <p:cNvPr id="31" name="テキスト ボックス 5">
            <a:extLst>
              <a:ext uri="{FF2B5EF4-FFF2-40B4-BE49-F238E27FC236}">
                <a16:creationId xmlns:a16="http://schemas.microsoft.com/office/drawing/2014/main" id="{83350D3A-AB6A-98D3-908B-9AD029570913}"/>
              </a:ext>
            </a:extLst>
          </p:cNvPr>
          <p:cNvSpPr txBox="1"/>
          <p:nvPr/>
        </p:nvSpPr>
        <p:spPr>
          <a:xfrm>
            <a:off x="5463630" y="2734407"/>
            <a:ext cx="1042524"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1pPr>
            <a:lvl2pPr marL="4572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2pPr>
            <a:lvl3pPr marL="9144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3pPr>
            <a:lvl4pPr marL="13716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4pPr>
            <a:lvl5pPr marL="1828800" algn="l" defTabSz="914400" rtl="0" eaLnBrk="0" fontAlgn="base" latinLnBrk="0" hangingPunct="0">
              <a:spcBef>
                <a:spcPct val="0"/>
              </a:spcBef>
              <a:spcAft>
                <a:spcPct val="0"/>
              </a:spcAft>
              <a:defRPr kumimoji="1" sz="18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sz="1800" kern="1200">
                <a:solidFill>
                  <a:schemeClr val="tx1"/>
                </a:solidFill>
                <a:latin typeface="Arial" panose="020B0604020202020204" pitchFamily="34" charset="0"/>
                <a:ea typeface="ＭＳ Ｐゴシック" panose="020B0600070205080204" pitchFamily="34" charset="-128"/>
                <a:cs typeface="+mn-cs"/>
              </a:defRPr>
            </a:lvl9pPr>
          </a:lstStyle>
          <a:p>
            <a:r>
              <a:rPr lang="ja-JP" altLang="en-US" sz="2400">
                <a:latin typeface="Arial"/>
                <a:ea typeface="ＭＳ Ｐゴシック"/>
                <a:cs typeface="Arial"/>
              </a:rPr>
              <a:t>clken</a:t>
            </a:r>
          </a:p>
        </p:txBody>
      </p:sp>
      <p:cxnSp>
        <p:nvCxnSpPr>
          <p:cNvPr id="32" name="直線矢印コネクタ 19">
            <a:extLst>
              <a:ext uri="{FF2B5EF4-FFF2-40B4-BE49-F238E27FC236}">
                <a16:creationId xmlns:a16="http://schemas.microsoft.com/office/drawing/2014/main" id="{E2538728-5256-C8ED-233B-00AAAAC0718D}"/>
              </a:ext>
            </a:extLst>
          </p:cNvPr>
          <p:cNvCxnSpPr>
            <a:cxnSpLocks/>
          </p:cNvCxnSpPr>
          <p:nvPr/>
        </p:nvCxnSpPr>
        <p:spPr>
          <a:xfrm>
            <a:off x="6344524" y="2549233"/>
            <a:ext cx="510460" cy="8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21">
            <a:extLst>
              <a:ext uri="{FF2B5EF4-FFF2-40B4-BE49-F238E27FC236}">
                <a16:creationId xmlns:a16="http://schemas.microsoft.com/office/drawing/2014/main" id="{A9757A55-3FA6-C9D6-4D36-36C7551230A6}"/>
              </a:ext>
            </a:extLst>
          </p:cNvPr>
          <p:cNvCxnSpPr>
            <a:cxnSpLocks/>
          </p:cNvCxnSpPr>
          <p:nvPr/>
        </p:nvCxnSpPr>
        <p:spPr>
          <a:xfrm flipV="1">
            <a:off x="6378626" y="2966826"/>
            <a:ext cx="510460" cy="1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23">
            <a:extLst>
              <a:ext uri="{FF2B5EF4-FFF2-40B4-BE49-F238E27FC236}">
                <a16:creationId xmlns:a16="http://schemas.microsoft.com/office/drawing/2014/main" id="{DC6533CF-7142-DA84-1B13-3B6B01272996}"/>
              </a:ext>
            </a:extLst>
          </p:cNvPr>
          <p:cNvCxnSpPr>
            <a:cxnSpLocks/>
          </p:cNvCxnSpPr>
          <p:nvPr/>
        </p:nvCxnSpPr>
        <p:spPr>
          <a:xfrm>
            <a:off x="7793940" y="2788011"/>
            <a:ext cx="457385" cy="8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テキスト ボックス 24">
            <a:extLst>
              <a:ext uri="{FF2B5EF4-FFF2-40B4-BE49-F238E27FC236}">
                <a16:creationId xmlns:a16="http://schemas.microsoft.com/office/drawing/2014/main" id="{D8C6C5A1-6EC9-8C82-E503-6556FA1FBAD9}"/>
              </a:ext>
            </a:extLst>
          </p:cNvPr>
          <p:cNvSpPr txBox="1"/>
          <p:nvPr/>
        </p:nvSpPr>
        <p:spPr>
          <a:xfrm>
            <a:off x="8261284" y="2552156"/>
            <a:ext cx="1503738"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ja-JP" altLang="en-US" sz="2400">
                <a:ea typeface="ＭＳ Ｐゴシック"/>
              </a:rPr>
              <a:t>gclk</a:t>
            </a:r>
            <a:endParaRPr lang="ja-JP" altLang="en-US" sz="2400"/>
          </a:p>
        </p:txBody>
      </p:sp>
      <p:sp>
        <p:nvSpPr>
          <p:cNvPr id="3" name="フローチャート: 論理積ゲート 2">
            <a:extLst>
              <a:ext uri="{FF2B5EF4-FFF2-40B4-BE49-F238E27FC236}">
                <a16:creationId xmlns:a16="http://schemas.microsoft.com/office/drawing/2014/main" id="{4DFCDB7A-96E2-F634-58FA-B9410DA64A0D}"/>
              </a:ext>
            </a:extLst>
          </p:cNvPr>
          <p:cNvSpPr/>
          <p:nvPr/>
        </p:nvSpPr>
        <p:spPr>
          <a:xfrm>
            <a:off x="6859678" y="2478597"/>
            <a:ext cx="930983" cy="632692"/>
          </a:xfrm>
          <a:prstGeom prst="flowChartDelay">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3869019829"/>
      </p:ext>
    </p:extLst>
  </p:cSld>
  <p:clrMapOvr>
    <a:masterClrMapping/>
  </p:clrMapOvr>
</p:sld>
</file>

<file path=ppt/theme/theme1.xml><?xml version="1.0" encoding="utf-8"?>
<a:theme xmlns:a="http://schemas.openxmlformats.org/drawingml/2006/main" name="ASL_new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SL_newlogo_2016 (2) [互換モード]" id="{05798BDB-7971-4C58-A18A-A7DB7B068404}" vid="{12539EF3-9716-4E00-9F14-5F0148DB908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画面に合わせる (4:3)</PresentationFormat>
  <Slides>16</Slides>
  <Notes>0</Notes>
  <HiddenSlides>0</HiddenSlide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ASL_newlogo</vt:lpstr>
      <vt:lpstr>Low-Power Spiking Neural Network with Clock-gating technique </vt:lpstr>
      <vt:lpstr>Content</vt:lpstr>
      <vt:lpstr>Abstract</vt:lpstr>
      <vt:lpstr>Agenda</vt:lpstr>
      <vt:lpstr>Overview of power consumption of AI and SNNs</vt:lpstr>
      <vt:lpstr>Importance of energy efficiency and high power consumption in SNNs</vt:lpstr>
      <vt:lpstr>Objectives</vt:lpstr>
      <vt:lpstr>Clock Gating Overview (1)</vt:lpstr>
      <vt:lpstr>Clock Gating Overview (2)</vt:lpstr>
      <vt:lpstr>Methodology (1)</vt:lpstr>
      <vt:lpstr>Methodology (2)</vt:lpstr>
      <vt:lpstr>Modification of code for SNN</vt:lpstr>
      <vt:lpstr>Research Progress</vt:lpstr>
      <vt:lpstr>Schedule</vt:lpstr>
      <vt:lpstr>Reference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141</dc:creator>
  <cp:revision>124</cp:revision>
  <dcterms:created xsi:type="dcterms:W3CDTF">2016-04-28T01:07:59Z</dcterms:created>
  <dcterms:modified xsi:type="dcterms:W3CDTF">2025-01-18T05:53:41Z</dcterms:modified>
</cp:coreProperties>
</file>