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70" r:id="rId15"/>
    <p:sldId id="267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06"/>
  </p:normalViewPr>
  <p:slideViewPr>
    <p:cSldViewPr snapToGrid="0">
      <p:cViewPr varScale="1">
        <p:scale>
          <a:sx n="49" d="100"/>
          <a:sy n="49" d="100"/>
        </p:scale>
        <p:origin x="13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06/11/2024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Sample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Student Name</a:t>
            </a:r>
          </a:p>
          <a:p>
            <a:r>
              <a:rPr lang="en-JP" dirty="0"/>
              <a:t>Student Email</a:t>
            </a:r>
          </a:p>
          <a:p>
            <a:r>
              <a:rPr lang="en-JP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I am doing …</a:t>
            </a:r>
          </a:p>
          <a:p>
            <a:r>
              <a:rPr lang="en-JP" dirty="0"/>
              <a:t>I faced this challenge</a:t>
            </a:r>
          </a:p>
          <a:p>
            <a:r>
              <a:rPr lang="en-JP" dirty="0"/>
              <a:t>I bel</a:t>
            </a:r>
            <a:r>
              <a:rPr lang="en-US" dirty="0" err="1"/>
              <a:t>ie</a:t>
            </a:r>
            <a:r>
              <a:rPr lang="en-JP" dirty="0"/>
              <a:t>ve the solution could be …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I am</a:t>
            </a:r>
            <a:r>
              <a:rPr lang="en-US" dirty="0"/>
              <a:t> going to do this</a:t>
            </a:r>
            <a:endParaRPr lang="en-JP" dirty="0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26348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April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May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 (freestyle, please edit as you want)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581400" y="2241395"/>
            <a:ext cx="2105722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51DA28-B13A-C16E-B5D1-206A12380214}"/>
              </a:ext>
            </a:extLst>
          </p:cNvPr>
          <p:cNvSpPr/>
          <p:nvPr/>
        </p:nvSpPr>
        <p:spPr>
          <a:xfrm>
            <a:off x="5607205" y="2643961"/>
            <a:ext cx="2105722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7A02834-9828-AB26-B2E9-1050F764B894}"/>
              </a:ext>
            </a:extLst>
          </p:cNvPr>
          <p:cNvSpPr/>
          <p:nvPr/>
        </p:nvSpPr>
        <p:spPr>
          <a:xfrm>
            <a:off x="6164765" y="2968470"/>
            <a:ext cx="4083205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 fontScale="70000" lnSpcReduction="20000"/>
          </a:bodyPr>
          <a:lstStyle/>
          <a:p>
            <a:r>
              <a:rPr lang="en-JP" dirty="0"/>
              <a:t>Task 1: Do this thing</a:t>
            </a:r>
          </a:p>
          <a:p>
            <a:r>
              <a:rPr lang="en-JP" dirty="0"/>
              <a:t>Task 2: Do this thing</a:t>
            </a:r>
          </a:p>
          <a:p>
            <a:r>
              <a:rPr lang="en-JP" dirty="0"/>
              <a:t>Task 3: Do that 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137F0-D216-A6D8-A832-B150A7505475}"/>
              </a:ext>
            </a:extLst>
          </p:cNvPr>
          <p:cNvSpPr txBox="1"/>
          <p:nvPr/>
        </p:nvSpPr>
        <p:spPr>
          <a:xfrm>
            <a:off x="10037618" y="432090"/>
            <a:ext cx="21543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lease update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1A76C4-5D80-0690-0856-2167DAB28696}"/>
              </a:ext>
            </a:extLst>
          </p:cNvPr>
          <p:cNvCxnSpPr>
            <a:stCxn id="3" idx="2"/>
          </p:cNvCxnSpPr>
          <p:nvPr/>
        </p:nvCxnSpPr>
        <p:spPr>
          <a:xfrm flipH="1">
            <a:off x="10134600" y="801422"/>
            <a:ext cx="980209" cy="1068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871C-9E25-C876-886A-46DEF174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Reference</a:t>
            </a:r>
            <a:r>
              <a:rPr lang="en-JP" dirty="0">
                <a:sym typeface="Wingdings" pitchFamily="2" charset="2"/>
              </a:rPr>
              <a:t> (add references here!)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3494-487F-2041-C57C-FE981D0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[1] </a:t>
            </a:r>
            <a:r>
              <a:rPr lang="en-US" dirty="0"/>
              <a:t>A. A. </a:t>
            </a:r>
            <a:r>
              <a:rPr lang="en-US" dirty="0" err="1"/>
              <a:t>Chien</a:t>
            </a:r>
            <a:r>
              <a:rPr lang="en-US" dirty="0"/>
              <a:t> and J. H. Kim, “Planar-adaptive routing: low-cost adaptive networks for multiprocessors,” Journal of the ACM</a:t>
            </a:r>
            <a:br>
              <a:rPr lang="en-US" dirty="0"/>
            </a:br>
            <a:r>
              <a:rPr lang="en-US" dirty="0"/>
              <a:t>(JACM), vol. 42, no. 1, pp. 91–123, 1995.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8F8F-EF3A-D5B1-4748-765AE87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654D-2AFD-F4EA-0A34-FEE75B1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8F3B-57FC-FEDA-F55E-5FAA694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EE50B-A2DE-8428-564C-C82A1849048B}"/>
              </a:ext>
            </a:extLst>
          </p:cNvPr>
          <p:cNvSpPr txBox="1"/>
          <p:nvPr/>
        </p:nvSpPr>
        <p:spPr>
          <a:xfrm>
            <a:off x="5999018" y="4918364"/>
            <a:ext cx="21543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number must be consistent with where you cite (see Slide #4)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693E74-FF45-399A-2F69-DF59C0830255}"/>
              </a:ext>
            </a:extLst>
          </p:cNvPr>
          <p:cNvCxnSpPr>
            <a:cxnSpLocks/>
          </p:cNvCxnSpPr>
          <p:nvPr/>
        </p:nvCxnSpPr>
        <p:spPr>
          <a:xfrm flipH="1" flipV="1">
            <a:off x="1260764" y="2216727"/>
            <a:ext cx="4835236" cy="3075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7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 (please edit as you want)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B371F-45E4-AD4A-EB2F-8FE41F322041}"/>
              </a:ext>
            </a:extLst>
          </p:cNvPr>
          <p:cNvSpPr txBox="1"/>
          <p:nvPr/>
        </p:nvSpPr>
        <p:spPr>
          <a:xfrm>
            <a:off x="5999018" y="4918364"/>
            <a:ext cx="2154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lease edit footer and delete this box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1502A-42F5-2DC6-D7E5-451F19AAFDA3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096000" y="5564695"/>
            <a:ext cx="980209" cy="7916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My research is about etc etc…</a:t>
            </a:r>
          </a:p>
          <a:p>
            <a:r>
              <a:rPr lang="en-JP" dirty="0"/>
              <a:t>This is the research motivation</a:t>
            </a:r>
          </a:p>
          <a:p>
            <a:r>
              <a:rPr lang="en-JP" dirty="0"/>
              <a:t>This is my goal…</a:t>
            </a:r>
          </a:p>
          <a:p>
            <a:pPr lvl="1"/>
            <a:r>
              <a:rPr lang="en-JP" dirty="0"/>
              <a:t>Sub-goal 1</a:t>
            </a:r>
          </a:p>
          <a:p>
            <a:pPr lvl="1"/>
            <a:r>
              <a:rPr lang="en-JP" dirty="0"/>
              <a:t>Sub-goal 2</a:t>
            </a:r>
          </a:p>
          <a:p>
            <a:r>
              <a:rPr lang="en-JP" dirty="0"/>
              <a:t>I cite to this work [1]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Overall system (draw figures in this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6761"/>
            <a:ext cx="10515600" cy="590202"/>
          </a:xfrm>
        </p:spPr>
        <p:txBody>
          <a:bodyPr/>
          <a:lstStyle/>
          <a:p>
            <a:r>
              <a:rPr lang="en-JP" dirty="0"/>
              <a:t>The overall system consists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DD802-33C9-195E-99E1-C96FDCE0A94C}"/>
              </a:ext>
            </a:extLst>
          </p:cNvPr>
          <p:cNvSpPr/>
          <p:nvPr/>
        </p:nvSpPr>
        <p:spPr>
          <a:xfrm>
            <a:off x="1409869" y="2286821"/>
            <a:ext cx="3150452" cy="230555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CF0947-2EC8-E9E7-ACB8-B9FD3AB59AE7}"/>
              </a:ext>
            </a:extLst>
          </p:cNvPr>
          <p:cNvSpPr/>
          <p:nvPr/>
        </p:nvSpPr>
        <p:spPr>
          <a:xfrm>
            <a:off x="2275324" y="2482093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37A4A9-6CC5-C2E9-C75A-EEEDBBCF1D36}"/>
              </a:ext>
            </a:extLst>
          </p:cNvPr>
          <p:cNvSpPr/>
          <p:nvPr/>
        </p:nvSpPr>
        <p:spPr>
          <a:xfrm>
            <a:off x="3527059" y="2959141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7CE54B-8742-09B0-CF2D-41B935A22FE4}"/>
              </a:ext>
            </a:extLst>
          </p:cNvPr>
          <p:cNvSpPr/>
          <p:nvPr/>
        </p:nvSpPr>
        <p:spPr>
          <a:xfrm>
            <a:off x="2275324" y="348202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03266C-B001-C7BD-9702-6A80C5787A3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2542452" y="2610520"/>
            <a:ext cx="984607" cy="477048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498EC-77BF-23B1-F7A5-1AE5886FD86C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2542452" y="3087568"/>
            <a:ext cx="984607" cy="522883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BB367-06AB-4F56-E6C0-69E97B329FBC}"/>
                  </a:ext>
                </a:extLst>
              </p:cNvPr>
              <p:cNvSpPr txBox="1"/>
              <p:nvPr/>
            </p:nvSpPr>
            <p:spPr>
              <a:xfrm>
                <a:off x="2821733" y="2461954"/>
                <a:ext cx="587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BB367-06AB-4F56-E6C0-69E97B3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33" y="2461954"/>
                <a:ext cx="5874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D682B6-8D37-B737-A7E5-4005E01FD2BC}"/>
                  </a:ext>
                </a:extLst>
              </p:cNvPr>
              <p:cNvSpPr txBox="1"/>
              <p:nvPr/>
            </p:nvSpPr>
            <p:spPr>
              <a:xfrm>
                <a:off x="2939655" y="3251523"/>
                <a:ext cx="58612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D682B6-8D37-B737-A7E5-4005E01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55" y="3251523"/>
                <a:ext cx="586122" cy="391646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E74898C-164E-E18C-EF58-B1BD0C153140}"/>
              </a:ext>
            </a:extLst>
          </p:cNvPr>
          <p:cNvSpPr/>
          <p:nvPr/>
        </p:nvSpPr>
        <p:spPr>
          <a:xfrm>
            <a:off x="1550078" y="1497545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Neuron Model</a:t>
            </a:r>
          </a:p>
          <a:p>
            <a:pPr algn="ctr"/>
            <a:r>
              <a:rPr lang="en-US" sz="1200" dirty="0"/>
              <a:t>302</a:t>
            </a:r>
            <a:endParaRPr lang="en-VN" sz="12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7E25D72-760D-4927-908E-38DBBF233B2A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16200000" flipH="1">
            <a:off x="2004659" y="2077863"/>
            <a:ext cx="522883" cy="285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BFB69-5BEF-4DB2-8D51-12AC74FEF70F}"/>
              </a:ext>
            </a:extLst>
          </p:cNvPr>
          <p:cNvSpPr/>
          <p:nvPr/>
        </p:nvSpPr>
        <p:spPr>
          <a:xfrm>
            <a:off x="2869492" y="1482269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6380043-348A-9E88-D9A8-69B8535DB6EC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rot="5400000">
            <a:off x="3013370" y="2045999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850B8C-7F70-63AF-C02B-05476AFDEE4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3794187" y="3087568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19EB8-62B8-3073-F687-E38D3CD36187}"/>
              </a:ext>
            </a:extLst>
          </p:cNvPr>
          <p:cNvCxnSpPr>
            <a:cxnSpLocks/>
          </p:cNvCxnSpPr>
          <p:nvPr/>
        </p:nvCxnSpPr>
        <p:spPr>
          <a:xfrm flipH="1">
            <a:off x="1874526" y="261625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EDE319-EA96-9010-A0E5-DAEFB473BC7A}"/>
              </a:ext>
            </a:extLst>
          </p:cNvPr>
          <p:cNvCxnSpPr>
            <a:cxnSpLocks/>
          </p:cNvCxnSpPr>
          <p:nvPr/>
        </p:nvCxnSpPr>
        <p:spPr>
          <a:xfrm flipH="1">
            <a:off x="1865302" y="361045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A02B2-CA7C-B321-5304-0CB66A8E99DE}"/>
              </a:ext>
            </a:extLst>
          </p:cNvPr>
          <p:cNvSpPr/>
          <p:nvPr/>
        </p:nvSpPr>
        <p:spPr>
          <a:xfrm>
            <a:off x="1895589" y="4767257"/>
            <a:ext cx="17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Neural Network Model</a:t>
            </a:r>
          </a:p>
          <a:p>
            <a:pPr algn="ctr"/>
            <a:r>
              <a:rPr lang="en-US" sz="1200" dirty="0"/>
              <a:t>301</a:t>
            </a:r>
            <a:endParaRPr lang="en-VN" sz="1200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C3A188E-9608-817C-BBFD-6627227346DD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5400000" flipH="1" flipV="1">
            <a:off x="2778177" y="4560339"/>
            <a:ext cx="174885" cy="238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60E4C2-9789-5F03-3D99-778B3D8AE2FB}"/>
                  </a:ext>
                </a:extLst>
              </p:cNvPr>
              <p:cNvSpPr txBox="1"/>
              <p:nvPr/>
            </p:nvSpPr>
            <p:spPr>
              <a:xfrm>
                <a:off x="6314513" y="2741446"/>
                <a:ext cx="597599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(float)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60E4C2-9789-5F03-3D99-778B3D8A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13" y="2741446"/>
                <a:ext cx="597599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A59B0F-C880-E8C1-F990-8CCFC2DD7BFB}"/>
                  </a:ext>
                </a:extLst>
              </p:cNvPr>
              <p:cNvSpPr txBox="1"/>
              <p:nvPr/>
            </p:nvSpPr>
            <p:spPr>
              <a:xfrm>
                <a:off x="6314513" y="3642391"/>
                <a:ext cx="59766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  <a:p>
                <a:pPr lvl="0" algn="ctr"/>
                <a:r>
                  <a:rPr lang="en-JP" sz="1100" dirty="0">
                    <a:solidFill>
                      <a:prstClr val="black"/>
                    </a:solidFill>
                  </a:rPr>
                  <a:t>(float)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A59B0F-C880-E8C1-F990-8CCFC2DD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13" y="3642391"/>
                <a:ext cx="597664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5AAF-D5B2-C310-6CB3-AA9DD90C816A}"/>
                  </a:ext>
                </a:extLst>
              </p:cNvPr>
              <p:cNvSpPr txBox="1"/>
              <p:nvPr/>
            </p:nvSpPr>
            <p:spPr>
              <a:xfrm>
                <a:off x="7341846" y="2741446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5AAF-D5B2-C310-6CB3-AA9DD90C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46" y="2741446"/>
                <a:ext cx="1186543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7109E9-1DC3-9E32-09E4-4AEB8C404805}"/>
                  </a:ext>
                </a:extLst>
              </p:cNvPr>
              <p:cNvSpPr txBox="1"/>
              <p:nvPr/>
            </p:nvSpPr>
            <p:spPr>
              <a:xfrm>
                <a:off x="7341846" y="3642391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7109E9-1DC3-9E32-09E4-4AEB8C40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46" y="3642391"/>
                <a:ext cx="1186542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06001-F0BD-8BA6-4375-96EF0225850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912112" y="3010751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6849CA-1F3C-7C97-9622-40E6C9ED79C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912177" y="3911696"/>
            <a:ext cx="429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BD3041-24C7-DE6A-F866-496AD27DFB7E}"/>
              </a:ext>
            </a:extLst>
          </p:cNvPr>
          <p:cNvSpPr/>
          <p:nvPr/>
        </p:nvSpPr>
        <p:spPr>
          <a:xfrm>
            <a:off x="2275324" y="423184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73267D-DF4C-4E2F-0CF7-6A2C53E48024}"/>
              </a:ext>
            </a:extLst>
          </p:cNvPr>
          <p:cNvSpPr/>
          <p:nvPr/>
        </p:nvSpPr>
        <p:spPr>
          <a:xfrm>
            <a:off x="3527059" y="3938062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4FFE42-01BE-92BA-7B3A-BF4DCC73C32B}"/>
              </a:ext>
            </a:extLst>
          </p:cNvPr>
          <p:cNvSpPr/>
          <p:nvPr/>
        </p:nvSpPr>
        <p:spPr>
          <a:xfrm rot="16200000">
            <a:off x="2220547" y="380111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1B4721-CF62-93EB-2253-924F8C8415C5}"/>
              </a:ext>
            </a:extLst>
          </p:cNvPr>
          <p:cNvSpPr/>
          <p:nvPr/>
        </p:nvSpPr>
        <p:spPr>
          <a:xfrm rot="16200000">
            <a:off x="3441929" y="3600378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4FCA17-525C-C3DE-9651-412B38CA7A8F}"/>
              </a:ext>
            </a:extLst>
          </p:cNvPr>
          <p:cNvSpPr/>
          <p:nvPr/>
        </p:nvSpPr>
        <p:spPr>
          <a:xfrm>
            <a:off x="1484742" y="244733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9138F4-9983-8430-F387-DBDB72E7B18C}"/>
              </a:ext>
            </a:extLst>
          </p:cNvPr>
          <p:cNvSpPr/>
          <p:nvPr/>
        </p:nvSpPr>
        <p:spPr>
          <a:xfrm>
            <a:off x="1468099" y="3431100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94EB7C-6206-1027-C50A-B8161777CDF1}"/>
              </a:ext>
            </a:extLst>
          </p:cNvPr>
          <p:cNvCxnSpPr>
            <a:cxnSpLocks/>
          </p:cNvCxnSpPr>
          <p:nvPr/>
        </p:nvCxnSpPr>
        <p:spPr>
          <a:xfrm flipH="1">
            <a:off x="2540108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3C7546-2AF2-5305-EFEE-B3569ACE3E38}"/>
              </a:ext>
            </a:extLst>
          </p:cNvPr>
          <p:cNvCxnSpPr>
            <a:cxnSpLocks/>
          </p:cNvCxnSpPr>
          <p:nvPr/>
        </p:nvCxnSpPr>
        <p:spPr>
          <a:xfrm flipH="1">
            <a:off x="1850527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3908-4B0C-2581-3846-BBCEBE35AF04}"/>
              </a:ext>
            </a:extLst>
          </p:cNvPr>
          <p:cNvSpPr/>
          <p:nvPr/>
        </p:nvSpPr>
        <p:spPr>
          <a:xfrm>
            <a:off x="1494532" y="415817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F2F85E-071C-D0D3-A311-9F5E9ABADF0F}"/>
              </a:ext>
            </a:extLst>
          </p:cNvPr>
          <p:cNvSpPr/>
          <p:nvPr/>
        </p:nvSpPr>
        <p:spPr>
          <a:xfrm>
            <a:off x="2956156" y="417699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CE1A9-46FE-31A6-6329-B25E9CC7F701}"/>
              </a:ext>
            </a:extLst>
          </p:cNvPr>
          <p:cNvSpPr/>
          <p:nvPr/>
        </p:nvSpPr>
        <p:spPr>
          <a:xfrm>
            <a:off x="4166304" y="290410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16E8A-765F-7D87-DBF4-C77AEC38E18D}"/>
              </a:ext>
            </a:extLst>
          </p:cNvPr>
          <p:cNvSpPr/>
          <p:nvPr/>
        </p:nvSpPr>
        <p:spPr>
          <a:xfrm>
            <a:off x="3811351" y="3876178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0E3523-2709-E9CE-F5A4-89A5392FCB80}"/>
              </a:ext>
            </a:extLst>
          </p:cNvPr>
          <p:cNvCxnSpPr>
            <a:cxnSpLocks/>
          </p:cNvCxnSpPr>
          <p:nvPr/>
        </p:nvCxnSpPr>
        <p:spPr>
          <a:xfrm flipH="1">
            <a:off x="1033070" y="261625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440E2-A2F8-632C-E2FB-CE9B5C8DA7C4}"/>
              </a:ext>
            </a:extLst>
          </p:cNvPr>
          <p:cNvCxnSpPr>
            <a:cxnSpLocks/>
          </p:cNvCxnSpPr>
          <p:nvPr/>
        </p:nvCxnSpPr>
        <p:spPr>
          <a:xfrm flipH="1">
            <a:off x="1023846" y="361045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1C16CC-0E07-8BF7-93B5-BD24DAA1E82C}"/>
              </a:ext>
            </a:extLst>
          </p:cNvPr>
          <p:cNvCxnSpPr>
            <a:cxnSpLocks/>
          </p:cNvCxnSpPr>
          <p:nvPr/>
        </p:nvCxnSpPr>
        <p:spPr>
          <a:xfrm flipH="1">
            <a:off x="1009071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4F4CE-ADDD-41BD-5266-353542A4B3F0}"/>
              </a:ext>
            </a:extLst>
          </p:cNvPr>
          <p:cNvCxnSpPr>
            <a:cxnSpLocks/>
          </p:cNvCxnSpPr>
          <p:nvPr/>
        </p:nvCxnSpPr>
        <p:spPr>
          <a:xfrm flipH="1">
            <a:off x="4569545" y="2575400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189C81-08FD-8B3A-40E2-BDB2D6DEE895}"/>
              </a:ext>
            </a:extLst>
          </p:cNvPr>
          <p:cNvCxnSpPr>
            <a:cxnSpLocks/>
          </p:cNvCxnSpPr>
          <p:nvPr/>
        </p:nvCxnSpPr>
        <p:spPr>
          <a:xfrm flipH="1">
            <a:off x="4560321" y="3569599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B165E8-C1CA-1F6C-BE55-F346F5724890}"/>
              </a:ext>
            </a:extLst>
          </p:cNvPr>
          <p:cNvCxnSpPr>
            <a:cxnSpLocks/>
          </p:cNvCxnSpPr>
          <p:nvPr/>
        </p:nvCxnSpPr>
        <p:spPr>
          <a:xfrm flipH="1">
            <a:off x="4545546" y="4319419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292C7-8CD2-82F0-C0BB-5356C757C198}"/>
              </a:ext>
            </a:extLst>
          </p:cNvPr>
          <p:cNvSpPr/>
          <p:nvPr/>
        </p:nvSpPr>
        <p:spPr>
          <a:xfrm rot="5400000">
            <a:off x="980135" y="293899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E4D6EC-85CC-8BEB-6250-961122418BB4}"/>
              </a:ext>
            </a:extLst>
          </p:cNvPr>
          <p:cNvSpPr/>
          <p:nvPr/>
        </p:nvSpPr>
        <p:spPr>
          <a:xfrm rot="5400000">
            <a:off x="1002292" y="382039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4C48E-A1F5-B035-5942-DAD257D37113}"/>
              </a:ext>
            </a:extLst>
          </p:cNvPr>
          <p:cNvSpPr/>
          <p:nvPr/>
        </p:nvSpPr>
        <p:spPr>
          <a:xfrm rot="5400000">
            <a:off x="4629772" y="286206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B44C1-E6D2-4D55-0324-A521DE530897}"/>
              </a:ext>
            </a:extLst>
          </p:cNvPr>
          <p:cNvSpPr/>
          <p:nvPr/>
        </p:nvSpPr>
        <p:spPr>
          <a:xfrm rot="5400000">
            <a:off x="4651929" y="374346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349CFE3-0687-7F9A-F8F8-2E02EC703602}"/>
              </a:ext>
            </a:extLst>
          </p:cNvPr>
          <p:cNvSpPr/>
          <p:nvPr/>
        </p:nvSpPr>
        <p:spPr>
          <a:xfrm rot="5400000">
            <a:off x="7107129" y="3393549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87C958-3706-4CAA-376E-A10F958F49F0}"/>
              </a:ext>
            </a:extLst>
          </p:cNvPr>
          <p:cNvSpPr/>
          <p:nvPr/>
        </p:nvSpPr>
        <p:spPr>
          <a:xfrm>
            <a:off x="6404307" y="4998089"/>
            <a:ext cx="1643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Quantization Process</a:t>
            </a:r>
          </a:p>
          <a:p>
            <a:pPr algn="ctr"/>
            <a:r>
              <a:rPr lang="en-US" sz="1200" dirty="0"/>
              <a:t>304</a:t>
            </a:r>
            <a:endParaRPr lang="en-VN" sz="1200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7F2AB00-63E0-9A95-4A5F-F8665E2B5287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7081402" y="4818250"/>
            <a:ext cx="324444" cy="352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B964061-EAF3-964C-6CF8-17CA4DA2D85E}"/>
              </a:ext>
            </a:extLst>
          </p:cNvPr>
          <p:cNvSpPr/>
          <p:nvPr/>
        </p:nvSpPr>
        <p:spPr>
          <a:xfrm>
            <a:off x="7554660" y="1917445"/>
            <a:ext cx="140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Quantized Weight</a:t>
            </a:r>
          </a:p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03658BE-0DCF-DF00-36EF-A4D94EAE0C00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rot="5400000">
            <a:off x="7914170" y="2400058"/>
            <a:ext cx="362336" cy="320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FEE90-B523-9790-F575-6C0C20FF3287}"/>
              </a:ext>
            </a:extLst>
          </p:cNvPr>
          <p:cNvSpPr/>
          <p:nvPr/>
        </p:nvSpPr>
        <p:spPr>
          <a:xfrm>
            <a:off x="6361464" y="1899486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F46E4F59-E9E5-E6DB-A90F-6E7B55B33B4A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6505342" y="2463216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F00CA2E-AF08-5915-C939-DE7FE6A81C52}"/>
              </a:ext>
            </a:extLst>
          </p:cNvPr>
          <p:cNvSpPr/>
          <p:nvPr/>
        </p:nvSpPr>
        <p:spPr>
          <a:xfrm>
            <a:off x="5495176" y="3308047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5D50AEE-86FD-4AE6-5E65-8E13FC6181E4}"/>
              </a:ext>
            </a:extLst>
          </p:cNvPr>
          <p:cNvCxnSpPr>
            <a:cxnSpLocks/>
            <a:stCxn id="58" idx="2"/>
            <a:endCxn id="24" idx="1"/>
          </p:cNvCxnSpPr>
          <p:nvPr/>
        </p:nvCxnSpPr>
        <p:spPr>
          <a:xfrm rot="16200000" flipH="1">
            <a:off x="5851405" y="3448588"/>
            <a:ext cx="326650" cy="59956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A339DE1-291B-0052-A021-BF9CFB9CD04B}"/>
              </a:ext>
            </a:extLst>
          </p:cNvPr>
          <p:cNvSpPr/>
          <p:nvPr/>
        </p:nvSpPr>
        <p:spPr>
          <a:xfrm>
            <a:off x="7360452" y="4194916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4FC5F91-91C8-44F1-8EFD-33C8CC786EDD}"/>
              </a:ext>
            </a:extLst>
          </p:cNvPr>
          <p:cNvCxnSpPr>
            <a:cxnSpLocks/>
            <a:stCxn id="60" idx="3"/>
            <a:endCxn id="26" idx="2"/>
          </p:cNvCxnSpPr>
          <p:nvPr/>
        </p:nvCxnSpPr>
        <p:spPr>
          <a:xfrm flipV="1">
            <a:off x="7799995" y="4181000"/>
            <a:ext cx="135122" cy="15241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DB8E2D-FBC5-6D20-BC33-E8F03A14D399}"/>
                  </a:ext>
                </a:extLst>
              </p:cNvPr>
              <p:cNvSpPr txBox="1"/>
              <p:nvPr/>
            </p:nvSpPr>
            <p:spPr>
              <a:xfrm>
                <a:off x="9231582" y="2579204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DB8E2D-FBC5-6D20-BC33-E8F03A1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579204"/>
                <a:ext cx="899605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6135BC-DF6B-EC53-2472-E28DC991848E}"/>
                  </a:ext>
                </a:extLst>
              </p:cNvPr>
              <p:cNvSpPr txBox="1"/>
              <p:nvPr/>
            </p:nvSpPr>
            <p:spPr>
              <a:xfrm>
                <a:off x="9249814" y="3438794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6135BC-DF6B-EC53-2472-E28DC991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438794"/>
                <a:ext cx="899605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DF4E0A-B902-8178-CA52-F958E7D6685B}"/>
                  </a:ext>
                </a:extLst>
              </p:cNvPr>
              <p:cNvSpPr txBox="1"/>
              <p:nvPr/>
            </p:nvSpPr>
            <p:spPr>
              <a:xfrm>
                <a:off x="9231582" y="2959790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DF4E0A-B902-8178-CA52-F958E7D6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959790"/>
                <a:ext cx="899605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E91270-58AA-F67A-E60B-01FFCCB0E21D}"/>
                  </a:ext>
                </a:extLst>
              </p:cNvPr>
              <p:cNvSpPr txBox="1"/>
              <p:nvPr/>
            </p:nvSpPr>
            <p:spPr>
              <a:xfrm>
                <a:off x="9249814" y="4002219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E91270-58AA-F67A-E60B-01FFCCB0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4002219"/>
                <a:ext cx="89960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5B6A53-149C-A544-8715-8F0A0E711E45}"/>
              </a:ext>
            </a:extLst>
          </p:cNvPr>
          <p:cNvCxnSpPr/>
          <p:nvPr/>
        </p:nvCxnSpPr>
        <p:spPr>
          <a:xfrm>
            <a:off x="8528388" y="3013043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15E588-BEC0-EA28-DECA-B4B0360F85E3}"/>
              </a:ext>
            </a:extLst>
          </p:cNvPr>
          <p:cNvCxnSpPr/>
          <p:nvPr/>
        </p:nvCxnSpPr>
        <p:spPr>
          <a:xfrm>
            <a:off x="8528388" y="3908156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AFCD996-7D42-193D-34D1-CCDA7A53AA2A}"/>
              </a:ext>
            </a:extLst>
          </p:cNvPr>
          <p:cNvSpPr/>
          <p:nvPr/>
        </p:nvSpPr>
        <p:spPr>
          <a:xfrm rot="10800000">
            <a:off x="8950775" y="2677217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4EC8A35-DF0C-8ECC-89F5-463C2BB0B72F}"/>
              </a:ext>
            </a:extLst>
          </p:cNvPr>
          <p:cNvSpPr/>
          <p:nvPr/>
        </p:nvSpPr>
        <p:spPr>
          <a:xfrm rot="10800000">
            <a:off x="8967547" y="3546472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DE5EF5C-77CD-EC3D-C397-55625E5620BB}"/>
              </a:ext>
            </a:extLst>
          </p:cNvPr>
          <p:cNvSpPr/>
          <p:nvPr/>
        </p:nvSpPr>
        <p:spPr>
          <a:xfrm rot="5400000">
            <a:off x="9359097" y="3441404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DAB934-4DBF-75FE-C5A1-BD1760FD284A}"/>
              </a:ext>
            </a:extLst>
          </p:cNvPr>
          <p:cNvSpPr/>
          <p:nvPr/>
        </p:nvSpPr>
        <p:spPr>
          <a:xfrm>
            <a:off x="8580134" y="5045944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Decomposition Process</a:t>
            </a:r>
          </a:p>
          <a:p>
            <a:pPr algn="ctr"/>
            <a:r>
              <a:rPr lang="en-US" sz="1200" dirty="0"/>
              <a:t>306</a:t>
            </a:r>
            <a:endParaRPr lang="en-VN" sz="1200" dirty="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5CC2943-B64E-0623-8FC1-EE257EC5D46B}"/>
              </a:ext>
            </a:extLst>
          </p:cNvPr>
          <p:cNvCxnSpPr>
            <a:cxnSpLocks/>
            <a:stCxn id="71" idx="0"/>
          </p:cNvCxnSpPr>
          <p:nvPr/>
        </p:nvCxnSpPr>
        <p:spPr>
          <a:xfrm rot="5400000" flipH="1" flipV="1">
            <a:off x="9391587" y="4851703"/>
            <a:ext cx="280630" cy="107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9BEF958-05F8-31C7-E1FF-FAD2167FC977}"/>
              </a:ext>
            </a:extLst>
          </p:cNvPr>
          <p:cNvSpPr/>
          <p:nvPr/>
        </p:nvSpPr>
        <p:spPr>
          <a:xfrm>
            <a:off x="9243885" y="1823298"/>
            <a:ext cx="1879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3B36B01-C43B-A7CF-75BF-569FBA721A5E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9842244" y="2305913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E62008-C148-7F63-28EF-C49B49343093}"/>
                  </a:ext>
                </a:extLst>
              </p:cNvPr>
              <p:cNvSpPr txBox="1"/>
              <p:nvPr/>
            </p:nvSpPr>
            <p:spPr>
              <a:xfrm>
                <a:off x="9231582" y="2769497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E62008-C148-7F63-28EF-C49B4934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769497"/>
                <a:ext cx="8996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51EFC66-C9E6-0C8E-FDCA-BA981B4F678F}"/>
                  </a:ext>
                </a:extLst>
              </p:cNvPr>
              <p:cNvSpPr txBox="1"/>
              <p:nvPr/>
            </p:nvSpPr>
            <p:spPr>
              <a:xfrm>
                <a:off x="9231582" y="3150082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51EFC66-C9E6-0C8E-FDCA-BA981B4F6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3150082"/>
                <a:ext cx="89960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55FD5B-CDD3-79E4-51F9-9AA3206597B5}"/>
                  </a:ext>
                </a:extLst>
              </p:cNvPr>
              <p:cNvSpPr txBox="1"/>
              <p:nvPr/>
            </p:nvSpPr>
            <p:spPr>
              <a:xfrm>
                <a:off x="9249814" y="3626602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55FD5B-CDD3-79E4-51F9-9AA32065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626602"/>
                <a:ext cx="899605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9509ECF-C826-4CEE-5302-AF25032140E9}"/>
                  </a:ext>
                </a:extLst>
              </p:cNvPr>
              <p:cNvSpPr txBox="1"/>
              <p:nvPr/>
            </p:nvSpPr>
            <p:spPr>
              <a:xfrm>
                <a:off x="9249814" y="3814410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9509ECF-C826-4CEE-5302-AF250321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814410"/>
                <a:ext cx="899605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4011785C-ED12-B784-2AC9-A5AB44622F25}"/>
              </a:ext>
            </a:extLst>
          </p:cNvPr>
          <p:cNvSpPr/>
          <p:nvPr/>
        </p:nvSpPr>
        <p:spPr>
          <a:xfrm>
            <a:off x="10477416" y="305258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F2357856-FFE0-6285-CC1A-557B93CBC5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59936" y="3196279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A46F9-8364-C264-C343-B4F186A701A6}"/>
              </a:ext>
            </a:extLst>
          </p:cNvPr>
          <p:cNvSpPr/>
          <p:nvPr/>
        </p:nvSpPr>
        <p:spPr>
          <a:xfrm>
            <a:off x="10458141" y="287208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92C806F5-D1A9-895B-928B-6A22C6512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0661" y="3015778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D79116-04E3-CF4A-373B-FC91A8C45A36}"/>
              </a:ext>
            </a:extLst>
          </p:cNvPr>
          <p:cNvSpPr/>
          <p:nvPr/>
        </p:nvSpPr>
        <p:spPr>
          <a:xfrm>
            <a:off x="10479914" y="2697913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464601C-45F9-BE92-CE51-DA7DE1534F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62434" y="2841605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1797F97-69C6-BE78-F5A1-1B8D98DFCD5A}"/>
              </a:ext>
            </a:extLst>
          </p:cNvPr>
          <p:cNvSpPr/>
          <p:nvPr/>
        </p:nvSpPr>
        <p:spPr>
          <a:xfrm>
            <a:off x="10459635" y="391490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D5DE0FB-ED9F-E074-DBB7-47BDBA18B9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2155" y="4058601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F9ABD9F-D4AB-EDD5-B9A3-1EEF3565C92D}"/>
              </a:ext>
            </a:extLst>
          </p:cNvPr>
          <p:cNvSpPr/>
          <p:nvPr/>
        </p:nvSpPr>
        <p:spPr>
          <a:xfrm>
            <a:off x="10440360" y="373440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E365C00-6EB5-1785-5C9D-AA34E100F2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22880" y="3878100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26FCD-7FAE-EF5D-1726-34FB063FEDA9}"/>
              </a:ext>
            </a:extLst>
          </p:cNvPr>
          <p:cNvSpPr/>
          <p:nvPr/>
        </p:nvSpPr>
        <p:spPr>
          <a:xfrm>
            <a:off x="10462133" y="356023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521CAA9-CCBC-28AF-E78D-62CA51814F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4653" y="3703927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559A55C-481A-360A-6ACF-FF74FB8195C1}"/>
              </a:ext>
            </a:extLst>
          </p:cNvPr>
          <p:cNvSpPr/>
          <p:nvPr/>
        </p:nvSpPr>
        <p:spPr>
          <a:xfrm>
            <a:off x="10477966" y="336824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F8BBDE8C-A048-F4AD-ABF4-2C07BC3131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60486" y="3511940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83E-8DCD-BA42-9074-6F1AAE920D73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6BE8-D0CB-8938-D682-0E82AB839328}"/>
              </a:ext>
            </a:extLst>
          </p:cNvPr>
          <p:cNvSpPr txBox="1"/>
          <p:nvPr/>
        </p:nvSpPr>
        <p:spPr>
          <a:xfrm>
            <a:off x="8939724" y="5680908"/>
            <a:ext cx="21543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use animation, please upload PPTX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F4A6B7-583D-406B-96D5-69DA4B1002F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360452" y="5389528"/>
            <a:ext cx="1579272" cy="7530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Overall architecture (insert figures from PDF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6761"/>
            <a:ext cx="10515600" cy="590202"/>
          </a:xfrm>
        </p:spPr>
        <p:txBody>
          <a:bodyPr/>
          <a:lstStyle/>
          <a:p>
            <a:r>
              <a:rPr lang="en-JP" dirty="0"/>
              <a:t>The overall architecture consists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FE247-E624-8128-078C-67A894A7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5" y="1538249"/>
            <a:ext cx="9362186" cy="4048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615-5C87-3A43-8659-EF3B4FB4C178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937E4-19D1-E71B-36A5-2EB74CE708CB}"/>
              </a:ext>
            </a:extLst>
          </p:cNvPr>
          <p:cNvSpPr txBox="1"/>
          <p:nvPr/>
        </p:nvSpPr>
        <p:spPr>
          <a:xfrm>
            <a:off x="9379526" y="891918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lease use the menu: “Insert” 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itchFamily="2" charset="2"/>
              </a:rPr>
              <a:t> “Picture” --&gt; ”Picture from file”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D3ACA8-24AB-6DA5-BF80-C4EE393A89C1}"/>
              </a:ext>
            </a:extLst>
          </p:cNvPr>
          <p:cNvCxnSpPr>
            <a:cxnSpLocks/>
          </p:cNvCxnSpPr>
          <p:nvPr/>
        </p:nvCxnSpPr>
        <p:spPr>
          <a:xfrm flipH="1">
            <a:off x="8399318" y="1215083"/>
            <a:ext cx="980209" cy="7916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9E9165-7F84-1A41-2A14-44C93B7CAE7D}"/>
              </a:ext>
            </a:extLst>
          </p:cNvPr>
          <p:cNvSpPr txBox="1"/>
          <p:nvPr/>
        </p:nvSpPr>
        <p:spPr>
          <a:xfrm>
            <a:off x="8153400" y="5586761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 indicate the source if you copy the image from the internet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BD285-4CC0-7010-9FB2-925132FDB022}"/>
              </a:ext>
            </a:extLst>
          </p:cNvPr>
          <p:cNvCxnSpPr>
            <a:cxnSpLocks/>
          </p:cNvCxnSpPr>
          <p:nvPr/>
        </p:nvCxnSpPr>
        <p:spPr>
          <a:xfrm flipH="1" flipV="1">
            <a:off x="6774873" y="5319751"/>
            <a:ext cx="1378528" cy="5901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I have completed this…</a:t>
            </a:r>
          </a:p>
          <a:p>
            <a:r>
              <a:rPr lang="en-JP" dirty="0"/>
              <a:t>I also completed this:</a:t>
            </a:r>
          </a:p>
          <a:p>
            <a:pPr lvl="1"/>
            <a:r>
              <a:rPr lang="en-JP" dirty="0"/>
              <a:t>Sub-task 1</a:t>
            </a:r>
          </a:p>
          <a:p>
            <a:pPr lvl="1"/>
            <a:r>
              <a:rPr lang="en-JP" dirty="0"/>
              <a:t>Sub-task 2</a:t>
            </a:r>
          </a:p>
          <a:p>
            <a:r>
              <a:rPr lang="en-JP" dirty="0"/>
              <a:t>Draw figures or tables to illustrate the result</a:t>
            </a:r>
          </a:p>
          <a:p>
            <a:r>
              <a:rPr lang="en-JP" dirty="0"/>
              <a:t>This slide can be expanded to multiple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753</Words>
  <Application>Microsoft Office PowerPoint</Application>
  <PresentationFormat>Widescreen</PresentationFormat>
  <Paragraphs>224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Arial</vt:lpstr>
      <vt:lpstr>Wingdings</vt:lpstr>
      <vt:lpstr>Calibri</vt:lpstr>
      <vt:lpstr>Office Theme</vt:lpstr>
      <vt:lpstr>Sample title</vt:lpstr>
      <vt:lpstr>Content (please edit as you want)</vt:lpstr>
      <vt:lpstr>Content</vt:lpstr>
      <vt:lpstr>Research introduction</vt:lpstr>
      <vt:lpstr>Content</vt:lpstr>
      <vt:lpstr>Overall system (draw figures in this slide)</vt:lpstr>
      <vt:lpstr>Overall architecture (insert figures from PDF files)</vt:lpstr>
      <vt:lpstr>Content</vt:lpstr>
      <vt:lpstr>Research Progress | Completed</vt:lpstr>
      <vt:lpstr>Research Progress | On-going</vt:lpstr>
      <vt:lpstr>Research Progress | Todo</vt:lpstr>
      <vt:lpstr>Content</vt:lpstr>
      <vt:lpstr>Schedule (freestyle, please edit as you want)</vt:lpstr>
      <vt:lpstr>Reference (add references here!)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klab_member</cp:lastModifiedBy>
  <cp:revision>15</cp:revision>
  <dcterms:created xsi:type="dcterms:W3CDTF">2024-05-08T11:16:09Z</dcterms:created>
  <dcterms:modified xsi:type="dcterms:W3CDTF">2024-06-11T03:44:55Z</dcterms:modified>
</cp:coreProperties>
</file>