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71" r:id="rId6"/>
    <p:sldId id="274" r:id="rId7"/>
    <p:sldId id="273" r:id="rId8"/>
    <p:sldId id="264" r:id="rId9"/>
    <p:sldId id="268" r:id="rId10"/>
    <p:sldId id="269" r:id="rId11"/>
    <p:sldId id="272" r:id="rId12"/>
    <p:sldId id="266" r:id="rId13"/>
    <p:sldId id="267" r:id="rId14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3119A-4007-0D49-AE3B-5B296C484EA9}">
          <p14:sldIdLst>
            <p14:sldId id="256"/>
            <p14:sldId id="257"/>
          </p14:sldIdLst>
        </p14:section>
        <p14:section name="Research Introduction" id="{B08E2A12-A78C-3748-B461-DA7484171881}">
          <p14:sldIdLst>
            <p14:sldId id="259"/>
            <p14:sldId id="258"/>
            <p14:sldId id="271"/>
            <p14:sldId id="274"/>
          </p14:sldIdLst>
        </p14:section>
        <p14:section name="Research Progress" id="{A338D4B0-DE9D-9D42-8911-A2C5774D9096}">
          <p14:sldIdLst>
            <p14:sldId id="273"/>
            <p14:sldId id="264"/>
            <p14:sldId id="268"/>
            <p14:sldId id="269"/>
          </p14:sldIdLst>
        </p14:section>
        <p14:section name="Schedule" id="{22E1BAC5-F840-C146-A295-9E1A30F18532}">
          <p14:sldIdLst>
            <p14:sldId id="272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2"/>
    <p:restoredTop sz="84091"/>
  </p:normalViewPr>
  <p:slideViewPr>
    <p:cSldViewPr snapToGrid="0">
      <p:cViewPr varScale="1">
        <p:scale>
          <a:sx n="105" d="100"/>
          <a:sy n="105" d="100"/>
        </p:scale>
        <p:origin x="6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E119-A08E-ED46-8057-D374DBAF2A0A}" type="datetimeFigureOut">
              <a:rPr lang="en-JP" smtClean="0"/>
              <a:t>5/31/24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CF3FE-C834-3449-83D9-D7F0D2C1F4A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097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Keep this slide 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Do not add line number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9025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6189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6890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Always end with a thank you slide</a:t>
            </a:r>
          </a:p>
          <a:p>
            <a:r>
              <a:rPr lang="en-JP" dirty="0"/>
              <a:t>_ Ask if there is any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60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The content should be bief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506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4098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N" dirty="0"/>
              <a:t>- </a:t>
            </a:r>
            <a:r>
              <a:rPr lang="en-JP"/>
              <a:t>My research is about </a:t>
            </a:r>
            <a:r>
              <a:rPr lang="en-US" dirty="0">
                <a:solidFill>
                  <a:srgbClr val="000000"/>
                </a:solidFill>
                <a:effectLst/>
              </a:rPr>
              <a:t>Dynamic quantization and pruning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effectLst/>
              </a:rPr>
              <a:t>	-&gt; </a:t>
            </a:r>
            <a:r>
              <a:rPr lang="en-US" b="0" i="0" dirty="0">
                <a:solidFill>
                  <a:srgbClr val="262626"/>
                </a:solidFill>
                <a:effectLst/>
                <a:latin typeface="Inter"/>
              </a:rPr>
              <a:t>techniques to compress model size for deployment, allowing speed up and energy saving without significant accuracy losses.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76445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62626"/>
                </a:solidFill>
                <a:effectLst/>
                <a:latin typeface="FreightSans"/>
              </a:rPr>
              <a:t>• Quantizing a network means converting it to use reduced resources and a precision integer representation for the weights and activations.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62626"/>
                </a:solidFill>
                <a:effectLst/>
                <a:latin typeface="FreightSans"/>
              </a:rPr>
              <a:t>	This saves on model size and allows the use of higher throughput math operations.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6951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62626"/>
                </a:solidFill>
                <a:effectLst/>
                <a:latin typeface="Inter"/>
              </a:rPr>
              <a:t>Pruning is a technique which 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a6df0"/>
              </a:rPr>
              <a:t>involves removing individual weights from the model that are close to zero or are not contributing significantly to the model's output.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1738E"/>
                </a:solidFill>
                <a:effectLst/>
                <a:latin typeface="__Source_Sans_Pro_fa6df0"/>
              </a:rPr>
              <a:t>Pruning can significantly reduce the size of a learning model</a:t>
            </a:r>
          </a:p>
          <a:p>
            <a:pPr lvl="2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1738E"/>
                </a:solidFill>
                <a:effectLst/>
                <a:latin typeface="__Source_Sans_Pro_fa6df0"/>
              </a:rPr>
              <a:t>can also improve the speed of model inference by removing unnecessary weights and connections</a:t>
            </a:r>
          </a:p>
          <a:p>
            <a:pPr lvl="2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61738E"/>
              </a:solidFill>
              <a:effectLst/>
              <a:latin typeface="__Source_Sans_Pro_fa6df0"/>
            </a:endParaRPr>
          </a:p>
          <a:p>
            <a:endParaRPr lang="en-T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90446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94887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Briefly talk about what you have done</a:t>
            </a:r>
          </a:p>
          <a:p>
            <a:r>
              <a:rPr lang="en-JP" dirty="0"/>
              <a:t>If possible. </a:t>
            </a:r>
            <a:r>
              <a:rPr lang="en-US" dirty="0"/>
              <a:t>H</a:t>
            </a:r>
            <a:r>
              <a:rPr lang="en-JP" dirty="0"/>
              <a:t>ighlight it in the overall architecture/system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9655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303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BC03-3594-B699-C823-6A01377A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11CC0-625E-C046-75CB-DC25A3279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6FDD-9606-CFEF-D145-E100066A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7A8C-A476-5144-8F72-CFFA13481C5A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4606-EAAD-0F38-1AC3-24A65E2B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8B31-78D4-2887-4675-CC14C455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879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5EF8-4533-AD28-2B28-C64EBABD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C399-6EB2-EC7D-4820-8883E74C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3D53-2718-9049-CB04-98AD75E8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480-D8AE-D446-9D5E-F58B8DE23075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2E707-3133-C743-6935-CE06F6FA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662B-0E2F-5E94-1C94-579F4CF9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875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1D435-FB5F-B2F1-1E9E-C93ECF811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6E75-3B35-D0DF-022F-086E1C69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4A13-9730-6B4C-E040-8D79DD6D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3E6-0F64-184A-99D6-AB9DF513C290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31AC-C114-D162-107E-071A7D1A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2E95-6652-70EB-68F4-77F40C74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54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A1F4-FCFA-FFD8-75DA-FC8F4F84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DBC3-8A22-D085-6625-BEE269C6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7135-C66B-49A4-F397-1F4F12CB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A13E-10C6-9AA8-042F-C2204916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1230-600F-1CDD-BA10-61E1E141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16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FD6-4BBA-EA02-7B38-BA4A6CE5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5D83-7720-AAD5-D111-D3F127D9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765C-03DF-03AF-9CB0-E4155761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1D4-B852-0648-97ED-4EDEE920ED4E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F01D-275B-E7FA-2EF4-38DB7A6D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EFCB-3B8C-EE92-41D3-1A8B13C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70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F0DE-B6D0-4A31-C50E-8A0844EF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8A66-8BA5-D388-A83E-A4183CE57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7B24-26A3-3868-1189-C1B309AC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B733-4C70-177C-C3FB-0175BC62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1468-53A8-384F-B432-3CCE204DF209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92C1-1C6C-3A97-F9EA-B042D96B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BA38-3458-990B-7AB4-DAC11317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3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D75C-5937-3DF8-1BA3-7997519D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F5F6-4853-EB82-D3D1-55022C0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39CBD-8FCB-6758-8AC2-65B270FE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C2F0A-AAE8-499E-C1FA-65628285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0CFDD-FCA1-3276-EC55-D067798E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4775-68C4-AA3D-54DE-12A9FCF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914-2A01-9441-9A1E-CAE64E5C0219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1E06-57A2-F01A-450E-69127A4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D74D1-CC1C-4398-CFD8-ECF014C9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20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B8A7-92F2-FE21-995D-D13FCA8A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3AF8A-A478-32BF-6C20-122D81B6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F45-0852-464C-B9AF-0BEA01DCCF00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A2C70-923C-32EB-7014-2347466C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A3A90-C970-E2E3-7360-AA58CFE2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119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92B65-429C-89B1-8299-60EB39B3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87D2-8999-3344-94AF-611B8DB9C729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824BF-9923-48C0-32F4-C7A91817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72701-7668-6C68-DA34-F25A43C4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0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60FF-8158-F0BA-6003-BF6BA9F4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3999-9D29-DB6C-723E-DA6BF84D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265C7-A552-4495-28B7-E907C5EC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CA45-8E11-F7BC-03D3-5C0F4BDB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F5A-834B-B043-B7DF-532A8FF9E07D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D3A4-E788-E3DC-AF30-D682DED0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74E6-B6F4-7E90-EA5E-9E165286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52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5810-D00D-E4D3-ED84-8E835DD7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1001A-CD62-C5B4-F04E-701CAF84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66EA6-F955-E2E6-423A-F4EA5D973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4815-AEC3-FE2C-B6DC-9696EF25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7014-922E-5445-87BC-436901319CD4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4E09-C025-E1A1-3BE7-81860A9F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E31F-440B-0DE2-0446-AEB17DE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9735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55C22-B12B-50BD-3F18-1A95F54E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51C9-85A3-32E0-7BEC-9A2E9F5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E0627-0FA5-6DC1-54AB-AD9FB52B0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E03A-2B0F-1846-B71B-5DE0A1B365DB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1A59-267F-1526-4D3E-2CE62CAB2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377B-C6C8-19A0-10D1-C7D139421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009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C0BF-4BFC-5EC4-6A46-3C3BEB1D8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öhne"/>
              </a:rPr>
              <a:t>An Overview of My Initial Steps in Neuromorphic Computing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82A4-61FB-712D-35C6-0ABA95022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5477"/>
            <a:ext cx="9144000" cy="1655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/>
              <a:t>Yassine Khedher</a:t>
            </a:r>
            <a:endParaRPr lang="ja-JP" altLang="en-US"/>
          </a:p>
          <a:p>
            <a:r>
              <a:rPr lang="en-US" altLang="ja-JP" sz="2400" dirty="0"/>
              <a:t>m5281019 </a:t>
            </a:r>
          </a:p>
          <a:p>
            <a:r>
              <a:rPr lang="en-US" dirty="0"/>
              <a:t>May 31</a:t>
            </a:r>
            <a:r>
              <a:rPr lang="en-US" baseline="30000" dirty="0"/>
              <a:t>st</a:t>
            </a:r>
            <a:r>
              <a:rPr lang="en-US" dirty="0"/>
              <a:t> 2024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5952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on finishing the reading of materials</a:t>
            </a:r>
          </a:p>
          <a:p>
            <a:endParaRPr lang="en-US" dirty="0"/>
          </a:p>
          <a:p>
            <a:r>
              <a:rPr lang="en-US" dirty="0"/>
              <a:t>Start focusing on </a:t>
            </a:r>
            <a:r>
              <a:rPr lang="en-US" dirty="0">
                <a:solidFill>
                  <a:srgbClr val="000000"/>
                </a:solidFill>
                <a:effectLst/>
              </a:rPr>
              <a:t>Dynamic quantization and pruning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Read more papers 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0409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>
                <a:solidFill>
                  <a:schemeClr val="bg1">
                    <a:lumMod val="65000"/>
                  </a:schemeClr>
                </a:solidFill>
              </a:rPr>
              <a:t>Research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</a:rPr>
              <a:t>Dynamic quantization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Pruning</a:t>
            </a:r>
          </a:p>
          <a:p>
            <a:r>
              <a:rPr lang="en-JP">
                <a:solidFill>
                  <a:schemeClr val="bg1">
                    <a:lumMod val="65000"/>
                  </a:schemeClr>
                </a:solidFill>
              </a:rPr>
              <a:t>Research progress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Done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Doing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035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F88C479-8BEB-4C3D-4AD5-81705B785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496189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469920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737165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47777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91229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463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</a:t>
                      </a:r>
                      <a:r>
                        <a:rPr lang="en-JP"/>
                        <a:t> 202</a:t>
                      </a:r>
                      <a:r>
                        <a:rPr lang="en-US" dirty="0"/>
                        <a:t>4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/>
                        <a:t>May </a:t>
                      </a:r>
                      <a:r>
                        <a:rPr lang="en-JP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Jan 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5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/>
                        <a:t>Task </a:t>
                      </a:r>
                      <a:r>
                        <a:rPr lang="en-US" dirty="0"/>
                        <a:t>1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0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5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8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9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9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5687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C99140-6409-1D71-CE53-160A9E9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Schedule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AA81-CFCC-B206-97F8-A7D2D467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AD50-773F-7844-8D80-7A449EC2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2CD1-1C04-76A8-EC2F-DC000244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12</a:t>
            </a:fld>
            <a:endParaRPr lang="en-JP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5ABC5F-A45F-62EC-43A6-20F12FBE4DD6}"/>
              </a:ext>
            </a:extLst>
          </p:cNvPr>
          <p:cNvSpPr/>
          <p:nvPr/>
        </p:nvSpPr>
        <p:spPr>
          <a:xfrm>
            <a:off x="3581400" y="2241755"/>
            <a:ext cx="1624584" cy="254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251DA28-B13A-C16E-B5D1-206A12380214}"/>
              </a:ext>
            </a:extLst>
          </p:cNvPr>
          <p:cNvSpPr/>
          <p:nvPr/>
        </p:nvSpPr>
        <p:spPr>
          <a:xfrm>
            <a:off x="5205984" y="2630968"/>
            <a:ext cx="1052861" cy="2676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FBF675-7D8B-7ADB-A4BE-74F898FF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3185"/>
            <a:ext cx="10515600" cy="1013777"/>
          </a:xfrm>
        </p:spPr>
        <p:txBody>
          <a:bodyPr>
            <a:normAutofit/>
          </a:bodyPr>
          <a:lstStyle/>
          <a:p>
            <a:r>
              <a:rPr lang="en-JP" dirty="0"/>
              <a:t>Task 1</a:t>
            </a:r>
            <a:r>
              <a:rPr lang="en-JP"/>
              <a:t>: </a:t>
            </a:r>
            <a:r>
              <a:rPr lang="en-TN" dirty="0"/>
              <a:t>Finish reading the textbook </a:t>
            </a:r>
            <a:endParaRPr lang="en-JP" dirty="0"/>
          </a:p>
          <a:p>
            <a:r>
              <a:rPr lang="en-JP" dirty="0"/>
              <a:t>Task 2</a:t>
            </a:r>
            <a:r>
              <a:rPr lang="en-JP"/>
              <a:t>: </a:t>
            </a:r>
            <a:r>
              <a:rPr lang="en-US" dirty="0"/>
              <a:t>Reading papers that are related to the field 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82757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1FF281-5B05-803B-9D91-1291BE0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JP" dirty="0"/>
              <a:t>Thank you for your attention!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169F-7D98-25B3-38A4-4F40687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6AAD-BCFF-F9E4-58DD-D9E9B379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49F6-B889-9F51-E2EB-3565EB40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622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Content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Research Introduction</a:t>
            </a:r>
            <a:endParaRPr lang="en-US" dirty="0"/>
          </a:p>
          <a:p>
            <a:pPr lvl="1"/>
            <a:r>
              <a:rPr lang="en-US" dirty="0">
                <a:solidFill>
                  <a:srgbClr val="000000"/>
                </a:solidFill>
                <a:effectLst/>
              </a:rPr>
              <a:t>Dynamic quantization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Pruning</a:t>
            </a:r>
            <a:endParaRPr lang="en-US" dirty="0"/>
          </a:p>
          <a:p>
            <a:r>
              <a:rPr lang="en-JP"/>
              <a:t>Research progress</a:t>
            </a:r>
          </a:p>
          <a:p>
            <a:pPr lvl="1"/>
            <a:r>
              <a:rPr lang="en-JP"/>
              <a:t>Done</a:t>
            </a:r>
            <a:endParaRPr lang="en-JP" dirty="0"/>
          </a:p>
          <a:p>
            <a:pPr lvl="1"/>
            <a:r>
              <a:rPr lang="en-JP" dirty="0"/>
              <a:t>Doing</a:t>
            </a:r>
          </a:p>
          <a:p>
            <a:pPr lvl="1"/>
            <a:r>
              <a:rPr lang="en-JP" dirty="0"/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3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/>
              <a:t>Research Introduction</a:t>
            </a:r>
            <a:endParaRPr lang="en-US" dirty="0"/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</a:rPr>
              <a:t>Dynamic quantization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Pruning</a:t>
            </a:r>
          </a:p>
          <a:p>
            <a:r>
              <a:rPr lang="en-JP">
                <a:solidFill>
                  <a:schemeClr val="bg1">
                    <a:lumMod val="65000"/>
                  </a:schemeClr>
                </a:solidFill>
              </a:rPr>
              <a:t>Research progress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Done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Doing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Todo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73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5005-BADA-8881-86B3-45E57045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JP"/>
              <a:t>esearch </a:t>
            </a:r>
            <a:r>
              <a:rPr lang="en-US" dirty="0"/>
              <a:t>topic</a:t>
            </a:r>
          </a:p>
          <a:p>
            <a:endParaRPr lang="en-US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effectLst/>
              </a:rPr>
              <a:t>Dynamic quantization and pruning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BFDF-B1F0-FB2A-A0C1-EC474B68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6E90-1E90-2749-BC21-50E448F69279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D7B-BF88-AD58-1978-57BAC111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A448-6FBA-2123-5C8A-E8D0429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3932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6440-7ACB-84F7-1222-3CCE3942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</a:rPr>
              <a:t>Dynamic quantization</a:t>
            </a:r>
            <a:endParaRPr lang="en-T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625A9-F5DD-09D2-C5CA-C5FA8ACA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8BA70-D7B4-E3A1-C31B-3F281F02D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B58F4-547F-D42D-C9C5-E5A8F737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5</a:t>
            </a:fld>
            <a:endParaRPr lang="en-JP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DA45F289-6F95-F40A-B559-EEA60743C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2979" y="2019764"/>
            <a:ext cx="6686042" cy="281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68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3413-8C3A-4919-476E-65FEDBA09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N" dirty="0"/>
              <a:t>Pruning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9064-46A2-FBC8-F991-01762FDAA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F6BE7-EABF-D912-EB3A-59C2091B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0E9F8-53C5-1965-0D04-2DA483D35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6</a:t>
            </a:fld>
            <a:endParaRPr lang="en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BB1C44-AFDE-E419-4363-6C191DE0FE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755"/>
          <a:stretch/>
        </p:blipFill>
        <p:spPr>
          <a:xfrm>
            <a:off x="3083789" y="1898269"/>
            <a:ext cx="6024422" cy="306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8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>
                <a:solidFill>
                  <a:schemeClr val="bg1">
                    <a:lumMod val="65000"/>
                  </a:schemeClr>
                </a:solidFill>
              </a:rPr>
              <a:t>Research Introduction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  <a:effectLst/>
              </a:rPr>
              <a:t>Dynamic quantization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Pruning</a:t>
            </a:r>
          </a:p>
          <a:p>
            <a:r>
              <a:rPr lang="en-JP"/>
              <a:t>Research progress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Done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Doing</a:t>
            </a:r>
          </a:p>
          <a:p>
            <a:pPr lvl="1"/>
            <a:r>
              <a:rPr lang="en-JP">
                <a:solidFill>
                  <a:schemeClr val="bg1">
                    <a:lumMod val="65000"/>
                  </a:schemeClr>
                </a:solidFill>
              </a:rPr>
              <a:t>Todo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2891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I </a:t>
            </a:r>
            <a:r>
              <a:rPr lang="en-JP"/>
              <a:t>have completed</a:t>
            </a:r>
            <a:r>
              <a:rPr lang="en-US" dirty="0"/>
              <a:t> reading the following paper: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8</a:t>
            </a:fld>
            <a:endParaRPr lang="en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E570C-0ED1-7A94-20A5-DC1BFE5501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7"/>
          <a:stretch/>
        </p:blipFill>
        <p:spPr>
          <a:xfrm>
            <a:off x="2209800" y="2760489"/>
            <a:ext cx="7772400" cy="2337445"/>
          </a:xfrm>
          <a:prstGeom prst="rect">
            <a:avLst/>
          </a:prstGeom>
          <a:ln>
            <a:solidFill>
              <a:schemeClr val="tx1">
                <a:alpha val="79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2887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On-going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about Verilog HDL</a:t>
            </a:r>
          </a:p>
          <a:p>
            <a:pPr marL="0" indent="0">
              <a:buNone/>
            </a:pPr>
            <a:r>
              <a:rPr lang="en-US" dirty="0"/>
              <a:t> and hardware basics </a:t>
            </a:r>
            <a:endParaRPr lang="en-JP"/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Friday, May 31, 2024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Yassine Khedher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9</a:t>
            </a:fld>
            <a:endParaRPr lang="en-JP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E4E55-1959-2215-62AE-3F25288DD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658" y="1749653"/>
            <a:ext cx="3417884" cy="442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57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518</Words>
  <Application>Microsoft Macintosh PowerPoint</Application>
  <PresentationFormat>Widescreen</PresentationFormat>
  <Paragraphs>145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__Source_Sans_Pro_fa6df0</vt:lpstr>
      <vt:lpstr>Arial</vt:lpstr>
      <vt:lpstr>Calibri</vt:lpstr>
      <vt:lpstr>Candara</vt:lpstr>
      <vt:lpstr>FreightSans</vt:lpstr>
      <vt:lpstr>Inter</vt:lpstr>
      <vt:lpstr>Söhne</vt:lpstr>
      <vt:lpstr>Office Theme</vt:lpstr>
      <vt:lpstr>An Overview of My Initial Steps in Neuromorphic Computing</vt:lpstr>
      <vt:lpstr>Content</vt:lpstr>
      <vt:lpstr>Content</vt:lpstr>
      <vt:lpstr>Research introduction</vt:lpstr>
      <vt:lpstr>Dynamic quantization</vt:lpstr>
      <vt:lpstr>Pruning</vt:lpstr>
      <vt:lpstr>Content</vt:lpstr>
      <vt:lpstr>Research Progress | Completed</vt:lpstr>
      <vt:lpstr>Research Progress | On-going</vt:lpstr>
      <vt:lpstr>Research Progress | Todo</vt:lpstr>
      <vt:lpstr>Content</vt:lpstr>
      <vt:lpstr>Schedule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Khanh N. Dang</dc:creator>
  <cp:lastModifiedBy>Yassine Khedher</cp:lastModifiedBy>
  <cp:revision>19</cp:revision>
  <dcterms:created xsi:type="dcterms:W3CDTF">2024-05-08T11:16:09Z</dcterms:created>
  <dcterms:modified xsi:type="dcterms:W3CDTF">2024-05-31T00:48:44Z</dcterms:modified>
</cp:coreProperties>
</file>