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1" r:id="rId6"/>
    <p:sldId id="274" r:id="rId7"/>
    <p:sldId id="273" r:id="rId8"/>
    <p:sldId id="268" r:id="rId9"/>
    <p:sldId id="264" r:id="rId10"/>
    <p:sldId id="269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  <p14:sldId id="271"/>
            <p14:sldId id="274"/>
          </p14:sldIdLst>
        </p14:section>
        <p14:section name="Research Progress" id="{A338D4B0-DE9D-9D42-8911-A2C5774D9096}">
          <p14:sldIdLst>
            <p14:sldId id="273"/>
            <p14:sldId id="268"/>
            <p14:sldId id="264"/>
            <p14:sldId id="269"/>
          </p14:sldIdLst>
        </p14:section>
        <p14:section name="Schedule" id="{22E1BAC5-F840-C146-A295-9E1A30F18532}">
          <p14:sldIdLst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/>
    <p:restoredTop sz="84091"/>
  </p:normalViewPr>
  <p:slideViewPr>
    <p:cSldViewPr snapToGrid="0">
      <p:cViewPr varScale="1">
        <p:scale>
          <a:sx n="105" d="100"/>
          <a:sy n="10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6/14/24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89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N" dirty="0"/>
              <a:t>- </a:t>
            </a:r>
            <a:r>
              <a:rPr lang="en-JP"/>
              <a:t>My research is about </a:t>
            </a: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</a:rPr>
              <a:t>	-&gt; </a:t>
            </a: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techniques to compress model size for deployment, allowing speed up and energy saving without significant accuracy losses.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64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• Quantizing a network means converting it to use reduced resources and a precision integer representation for the weights and activations.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	This saves on model size and allows the use of higher throughput math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95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Pruning is a technique which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involves removing individual weights from the model that are close to zero or are not contributing significantly to the model's output.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Pruning can significantly reduce the size of a learning model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can also improve the speed of model inference by removing unnecessary weights and connections</a:t>
            </a:r>
          </a:p>
          <a:p>
            <a:pPr lvl="2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044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488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Initial steps into Hardware and Neuromorphic Computing</a:t>
            </a:r>
            <a:endParaRPr lang="en-JP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0965"/>
            <a:ext cx="9144000" cy="165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Yassine Khedher</a:t>
            </a:r>
            <a:endParaRPr lang="ja-JP" altLang="en-US"/>
          </a:p>
          <a:p>
            <a:r>
              <a:rPr lang="en-US" altLang="ja-JP" sz="2400" dirty="0"/>
              <a:t>m5281019 </a:t>
            </a:r>
          </a:p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 2024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</a:t>
            </a:r>
            <a:r>
              <a:rPr lang="en-JP"/>
              <a:t>| To</a:t>
            </a:r>
            <a:r>
              <a:rPr lang="en-US" dirty="0"/>
              <a:t>-</a:t>
            </a:r>
            <a:r>
              <a:rPr lang="en-JP"/>
              <a:t>do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practicing Verilog </a:t>
            </a:r>
          </a:p>
          <a:p>
            <a:endParaRPr lang="en-US" dirty="0"/>
          </a:p>
          <a:p>
            <a:r>
              <a:rPr lang="en-US" dirty="0"/>
              <a:t>Focus on </a:t>
            </a: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 more papers 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035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11692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15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July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/>
                        <a:t>Task </a:t>
                      </a:r>
                      <a:r>
                        <a:rPr lang="en-US" dirty="0"/>
                        <a:t>1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Schedule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Schedule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581400" y="2241755"/>
            <a:ext cx="1624584" cy="25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51DA28-B13A-C16E-B5D1-206A12380214}"/>
              </a:ext>
            </a:extLst>
          </p:cNvPr>
          <p:cNvSpPr/>
          <p:nvPr/>
        </p:nvSpPr>
        <p:spPr>
          <a:xfrm>
            <a:off x="5205984" y="2630968"/>
            <a:ext cx="1052861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/>
          </a:bodyPr>
          <a:lstStyle/>
          <a:p>
            <a:r>
              <a:rPr lang="en-JP" dirty="0"/>
              <a:t>Task 1</a:t>
            </a:r>
            <a:r>
              <a:rPr lang="en-JP"/>
              <a:t>: </a:t>
            </a:r>
            <a:r>
              <a:rPr lang="en-TN" dirty="0"/>
              <a:t>Finish RTL_Training tasks</a:t>
            </a:r>
            <a:endParaRPr lang="en-JP" dirty="0"/>
          </a:p>
          <a:p>
            <a:r>
              <a:rPr lang="en-JP" dirty="0"/>
              <a:t>Task 2</a:t>
            </a:r>
            <a:r>
              <a:rPr lang="en-JP"/>
              <a:t>: </a:t>
            </a:r>
            <a:r>
              <a:rPr lang="en-US" dirty="0"/>
              <a:t>Reading papers that are related to the research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</a:t>
            </a:r>
            <a:r>
              <a:rPr lang="en-JP"/>
              <a:t>your attention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Content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r>
              <a:rPr lang="en-JP"/>
              <a:t>Research progress</a:t>
            </a:r>
          </a:p>
          <a:p>
            <a:pPr lvl="1"/>
            <a:r>
              <a:rPr lang="en-JP"/>
              <a:t>Done</a:t>
            </a:r>
            <a:endParaRPr lang="en-JP" dirty="0"/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/>
              <a:t>To</a:t>
            </a:r>
            <a:r>
              <a:rPr lang="en-US" dirty="0"/>
              <a:t>-</a:t>
            </a:r>
            <a:r>
              <a:rPr lang="en-JP"/>
              <a:t>do</a:t>
            </a:r>
            <a:endParaRPr lang="en-JP" dirty="0"/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JP"/>
              <a:t>esearch </a:t>
            </a:r>
            <a:r>
              <a:rPr lang="en-US" dirty="0"/>
              <a:t>topic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Introduction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6440-7ACB-84F7-1222-3CCE394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Dynamic quantization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5A9-F5DD-09D2-C5CA-C5FA8AC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A70-D7B4-E3A1-C31B-3F281F02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58F4-547F-D42D-C9C5-E5A8F73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A45F289-6F95-F40A-B559-EEA60743C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979" y="2019764"/>
            <a:ext cx="6686042" cy="28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413-8C3A-4919-476E-65FEDBA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9064-46A2-FBC8-F991-01762FDA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6BE7-EABF-D912-EB3A-59C2091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E9F8-53C5-1965-0D04-2DA483D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B1C44-AFDE-E419-4363-6C191DE0F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55"/>
          <a:stretch/>
        </p:blipFill>
        <p:spPr>
          <a:xfrm>
            <a:off x="3083789" y="1898269"/>
            <a:ext cx="6024422" cy="30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/>
              <a:t>Research progress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Completed</a:t>
            </a:r>
            <a:endParaRPr lang="en-JP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JP">
                <a:solidFill>
                  <a:schemeClr val="bg1">
                    <a:lumMod val="65000"/>
                  </a:schemeClr>
                </a:solidFill>
              </a:rPr>
              <a:t>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9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</a:t>
            </a:r>
            <a:r>
              <a:rPr lang="en-JP"/>
              <a:t>| Completed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reading Verilog HDL</a:t>
            </a:r>
          </a:p>
          <a:p>
            <a:pPr marL="0" indent="0">
              <a:buNone/>
            </a:pPr>
            <a:r>
              <a:rPr lang="en-US" dirty="0"/>
              <a:t> and hardware basics </a:t>
            </a:r>
            <a:endParaRPr lang="en-JP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E4E55-1959-2215-62AE-3F25288D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58" y="1749653"/>
            <a:ext cx="3417884" cy="44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</a:t>
            </a:r>
            <a:r>
              <a:rPr lang="en-JP"/>
              <a:t>Progress |</a:t>
            </a:r>
            <a:r>
              <a:rPr lang="en-US" dirty="0"/>
              <a:t> On-going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the </a:t>
            </a:r>
            <a:r>
              <a:rPr lang="en-US" dirty="0" err="1"/>
              <a:t>RTL_Training</a:t>
            </a:r>
            <a:r>
              <a:rPr lang="en-US" dirty="0"/>
              <a:t> from the GitHub</a:t>
            </a:r>
          </a:p>
          <a:p>
            <a:endParaRPr lang="en-US" dirty="0"/>
          </a:p>
          <a:p>
            <a:r>
              <a:rPr lang="en-US" dirty="0"/>
              <a:t>Reading papers related to research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14,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504</Words>
  <Application>Microsoft Macintosh PowerPoint</Application>
  <PresentationFormat>Widescreen</PresentationFormat>
  <Paragraphs>137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__Source_Sans_Pro_fa6df0</vt:lpstr>
      <vt:lpstr>Arial</vt:lpstr>
      <vt:lpstr>Calibri</vt:lpstr>
      <vt:lpstr>Candara</vt:lpstr>
      <vt:lpstr>FreightSans</vt:lpstr>
      <vt:lpstr>Inter</vt:lpstr>
      <vt:lpstr>Office Theme</vt:lpstr>
      <vt:lpstr>Initial steps into Hardware and Neuromorphic Computing</vt:lpstr>
      <vt:lpstr>Content</vt:lpstr>
      <vt:lpstr>Content</vt:lpstr>
      <vt:lpstr>Research introduction</vt:lpstr>
      <vt:lpstr>Dynamic quantization</vt:lpstr>
      <vt:lpstr>Pruning</vt:lpstr>
      <vt:lpstr>Content</vt:lpstr>
      <vt:lpstr>Research Progress | Completed</vt:lpstr>
      <vt:lpstr>Research Progress | On-going</vt:lpstr>
      <vt:lpstr>Research Progress | To-do</vt:lpstr>
      <vt:lpstr>Content</vt:lpstr>
      <vt:lpstr>Schedule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Yassine Khedher</cp:lastModifiedBy>
  <cp:revision>22</cp:revision>
  <dcterms:created xsi:type="dcterms:W3CDTF">2024-05-08T11:16:09Z</dcterms:created>
  <dcterms:modified xsi:type="dcterms:W3CDTF">2024-06-13T17:15:13Z</dcterms:modified>
</cp:coreProperties>
</file>