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71" r:id="rId6"/>
    <p:sldId id="274" r:id="rId7"/>
    <p:sldId id="273" r:id="rId8"/>
    <p:sldId id="264" r:id="rId9"/>
    <p:sldId id="268" r:id="rId10"/>
    <p:sldId id="269" r:id="rId11"/>
    <p:sldId id="272" r:id="rId12"/>
    <p:sldId id="266" r:id="rId13"/>
    <p:sldId id="267" r:id="rId14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D93119A-4007-0D49-AE3B-5B296C484EA9}">
          <p14:sldIdLst>
            <p14:sldId id="256"/>
            <p14:sldId id="257"/>
          </p14:sldIdLst>
        </p14:section>
        <p14:section name="Research Introduction" id="{B08E2A12-A78C-3748-B461-DA7484171881}">
          <p14:sldIdLst>
            <p14:sldId id="259"/>
            <p14:sldId id="258"/>
            <p14:sldId id="271"/>
            <p14:sldId id="274"/>
          </p14:sldIdLst>
        </p14:section>
        <p14:section name="Research Progress" id="{A338D4B0-DE9D-9D42-8911-A2C5774D9096}">
          <p14:sldIdLst>
            <p14:sldId id="273"/>
            <p14:sldId id="264"/>
            <p14:sldId id="268"/>
            <p14:sldId id="269"/>
          </p14:sldIdLst>
        </p14:section>
        <p14:section name="Schedule" id="{22E1BAC5-F840-C146-A295-9E1A30F18532}">
          <p14:sldIdLst>
            <p14:sldId id="272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68"/>
    <p:restoredTop sz="84079"/>
  </p:normalViewPr>
  <p:slideViewPr>
    <p:cSldViewPr snapToGrid="0">
      <p:cViewPr>
        <p:scale>
          <a:sx n="100" d="100"/>
          <a:sy n="100" d="100"/>
        </p:scale>
        <p:origin x="792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6E119-A08E-ED46-8057-D374DBAF2A0A}" type="datetimeFigureOut">
              <a:rPr lang="en-JP" smtClean="0"/>
              <a:t>7/11/24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CF3FE-C834-3449-83D9-D7F0D2C1F4A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90970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JP" dirty="0"/>
              <a:t>Keep this slide clean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P" dirty="0"/>
              <a:t>Do not add line number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1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89025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what you are doing now</a:t>
            </a:r>
          </a:p>
          <a:p>
            <a:r>
              <a:rPr lang="en-US" dirty="0"/>
              <a:t>_ Talk about what is the challenge</a:t>
            </a:r>
          </a:p>
          <a:p>
            <a:r>
              <a:rPr lang="en-US" dirty="0"/>
              <a:t>_ Suggest about the solution</a:t>
            </a:r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10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56189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 dirty="0"/>
              <a:t>Before jumping to a new section, add a new slide: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P" dirty="0"/>
              <a:t>Hide the other sections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P" dirty="0"/>
              <a:t>Highlight the current section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11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68903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 dirty="0"/>
              <a:t>Always end with a thank you slide</a:t>
            </a:r>
          </a:p>
          <a:p>
            <a:r>
              <a:rPr lang="en-JP" dirty="0"/>
              <a:t>_ Ask if there is any question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13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81609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 dirty="0"/>
              <a:t>The content should be bief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2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45067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 dirty="0"/>
              <a:t>Before jumping to a new section, add a new slide: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P" dirty="0"/>
              <a:t>Hide the other sections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P" dirty="0"/>
              <a:t>Highlight the current section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3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40983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>
              <a:buFont typeface="Wingdings" pitchFamily="2" charset="2"/>
              <a:buChar char="è"/>
            </a:pPr>
            <a:r>
              <a:rPr lang="en-US" sz="1200" dirty="0"/>
              <a:t> (+) Decreased memory usage, faster inference</a:t>
            </a:r>
          </a:p>
          <a:p>
            <a:pPr lvl="2">
              <a:buFont typeface="Wingdings" pitchFamily="2" charset="2"/>
              <a:buChar char="è"/>
            </a:pPr>
            <a:r>
              <a:rPr lang="en-US" sz="1200" dirty="0"/>
              <a:t> (-) Reduced accuracy, sensitivity to noise.</a:t>
            </a:r>
          </a:p>
          <a:p>
            <a:pPr lvl="2">
              <a:buFont typeface="Wingdings" pitchFamily="2" charset="2"/>
              <a:buChar char="è"/>
            </a:pPr>
            <a:endParaRPr lang="en-US" sz="1200" dirty="0"/>
          </a:p>
          <a:p>
            <a:pPr lvl="2">
              <a:buFont typeface="Wingdings" pitchFamily="2" charset="2"/>
              <a:buChar char="è"/>
            </a:pPr>
            <a:r>
              <a:rPr lang="en-US" sz="1800" dirty="0"/>
              <a:t>(+) Smaller models, potential for better generalization.</a:t>
            </a:r>
          </a:p>
          <a:p>
            <a:pPr lvl="2">
              <a:buFont typeface="Wingdings" pitchFamily="2" charset="2"/>
              <a:buChar char="è"/>
            </a:pPr>
            <a:r>
              <a:rPr lang="en-US" sz="1800" dirty="0"/>
              <a:t>(-) Loss of network robustness, requires retraining</a:t>
            </a: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effectLst/>
            </a:endParaRPr>
          </a:p>
          <a:p>
            <a:pPr lvl="2">
              <a:buFont typeface="Wingdings" pitchFamily="2" charset="2"/>
              <a:buChar char="è"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4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76445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Dynamic quantization reduces the precision of weights and activations in SNNs to improve efficiency. It adapts precision levels during training</a:t>
            </a:r>
            <a:r>
              <a:rPr lang="en-US" b="0" i="0" dirty="0">
                <a:solidFill>
                  <a:srgbClr val="262626"/>
                </a:solidFill>
                <a:effectLst/>
                <a:latin typeface="FreightSans"/>
              </a:rPr>
              <a:t>, which aligns </a:t>
            </a:r>
            <a:r>
              <a:rPr lang="en-US" dirty="0"/>
              <a:t>with the discrete nature of spike-based processing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technique reduces model size, speeds up computations, and lowers energy consumption,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though it must balance precision to maintain accuracy</a:t>
            </a:r>
            <a:endParaRPr lang="en-US" b="0" i="0" dirty="0">
              <a:solidFill>
                <a:srgbClr val="262626"/>
              </a:solidFill>
              <a:effectLst/>
              <a:latin typeface="Freight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5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6951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62626"/>
                </a:solidFill>
                <a:effectLst/>
                <a:latin typeface="Inter"/>
              </a:rPr>
              <a:t>Pruning is a technique which </a:t>
            </a:r>
            <a:r>
              <a:rPr lang="en-US" b="0" i="0" dirty="0">
                <a:solidFill>
                  <a:srgbClr val="61738E"/>
                </a:solidFill>
                <a:effectLst/>
                <a:latin typeface="__Source_Sans_Pro_fa6df0"/>
              </a:rPr>
              <a:t>involves removing individual weights from the model that are redundant or close to zero or are not contributing significantly to the model's output.</a:t>
            </a:r>
          </a:p>
          <a:p>
            <a:pPr lvl="2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1738E"/>
                </a:solidFill>
                <a:effectLst/>
                <a:latin typeface="__Source_Sans_Pro_fa6df0"/>
              </a:rPr>
              <a:t>Pruning can significantly reduce the size of a learning model by reducing it’s complexity</a:t>
            </a:r>
          </a:p>
          <a:p>
            <a:pPr lvl="2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1738E"/>
                </a:solidFill>
                <a:effectLst/>
                <a:latin typeface="__Source_Sans_Pro_fa6df0"/>
              </a:rPr>
              <a:t>can also improve the speed of model inference by removing unnecessary weights and connections</a:t>
            </a:r>
          </a:p>
          <a:p>
            <a:pPr lvl="2" algn="l">
              <a:buFont typeface="Arial" panose="020B0604020202020204" pitchFamily="34" charset="0"/>
              <a:buChar char="•"/>
            </a:pPr>
            <a:r>
              <a:rPr lang="en-US" dirty="0"/>
              <a:t>However the network must adapt to these structural changes to maintain performance</a:t>
            </a:r>
            <a:endParaRPr lang="en-US" b="0" i="0" dirty="0">
              <a:solidFill>
                <a:srgbClr val="61738E"/>
              </a:solidFill>
              <a:effectLst/>
              <a:latin typeface="__Source_Sans_Pro_fa6df0"/>
            </a:endParaRPr>
          </a:p>
          <a:p>
            <a:pPr lvl="2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61738E"/>
              </a:solidFill>
              <a:effectLst/>
              <a:latin typeface="__Source_Sans_Pro_fa6df0"/>
            </a:endParaRPr>
          </a:p>
          <a:p>
            <a:endParaRPr lang="en-T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6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90446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 dirty="0"/>
              <a:t>Before jumping to a new section, add a new slide: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P" dirty="0"/>
              <a:t>Hide the other sections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P" dirty="0"/>
              <a:t>Highlight the current section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7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94887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 dirty="0"/>
              <a:t>Briefly talk about what you have done</a:t>
            </a:r>
          </a:p>
          <a:p>
            <a:r>
              <a:rPr lang="en-JP" dirty="0"/>
              <a:t>If possible. </a:t>
            </a:r>
            <a:r>
              <a:rPr lang="en-US" dirty="0"/>
              <a:t>H</a:t>
            </a:r>
            <a:r>
              <a:rPr lang="en-JP" dirty="0"/>
              <a:t>ighlight it in the overall architecture/system figure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8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49655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what you are doing now</a:t>
            </a:r>
          </a:p>
          <a:p>
            <a:r>
              <a:rPr lang="en-US" dirty="0"/>
              <a:t>_ Talk about what is the challenge</a:t>
            </a:r>
          </a:p>
          <a:p>
            <a:r>
              <a:rPr lang="en-US" dirty="0"/>
              <a:t>_ Suggest about the solution</a:t>
            </a:r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9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683035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1BC03-3594-B699-C823-6A01377AC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611CC0-625E-C046-75CB-DC25A3279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F6FDD-9606-CFEF-D145-E100066A9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7A8C-A476-5144-8F72-CFFA13481C5A}" type="datetime2">
              <a:rPr lang="en-US" smtClean="0"/>
              <a:t>Thursday, July 11, 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E4606-EAAD-0F38-1AC3-24A65E2BF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A8B31-78D4-2887-4675-CC14C4557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78790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95EF8-4533-AD28-2B28-C64EBABDD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03C399-6EB2-EC7D-4820-8883E74C7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B3D53-2718-9049-CB04-98AD75E85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0480-D8AE-D446-9D5E-F58B8DE23075}" type="datetime2">
              <a:rPr lang="en-US" smtClean="0"/>
              <a:t>Thursday, July 11, 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2E707-3133-C743-6935-CE06F6FA2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662B-0E2F-5E94-1C94-579F4CF9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38759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B1D435-FB5F-B2F1-1E9E-C93ECF811A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76E75-3B35-D0DF-022F-086E1C693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24A13-9730-6B4C-E040-8D79DD6DC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73E6-0F64-184A-99D6-AB9DF513C290}" type="datetime2">
              <a:rPr lang="en-US" smtClean="0"/>
              <a:t>Thursday, July 11, 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431AC-C114-D162-107E-071A7D1A0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52E95-6652-70EB-68F4-77F40C74D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75481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3A1F4-FCFA-FFD8-75DA-FC8F4F84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7DBC3-8A22-D085-6625-BEE269C64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37135-C66B-49A4-F397-1F4F12CB6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034-BB72-6542-8567-153FCAD22E8A}" type="datetime2">
              <a:rPr lang="en-US" smtClean="0"/>
              <a:t>Thursday, July 11, 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1A13E-10C6-9AA8-042F-C22049169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E1230-600F-1CDD-BA10-61E1E141E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7163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DDFD6-4BBA-EA02-7B38-BA4A6CE58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25D83-7720-AAD5-D111-D3F127D92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C765C-03DF-03AF-9CB0-E4155761C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1D4-B852-0648-97ED-4EDEE920ED4E}" type="datetime2">
              <a:rPr lang="en-US" smtClean="0"/>
              <a:t>Thursday, July 11, 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BF01D-275B-E7FA-2EF4-38DB7A6D8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7EFCB-3B8C-EE92-41D3-1A8B13CC5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57098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0F0DE-B6D0-4A31-C50E-8A0844EFF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88A66-8BA5-D388-A83E-A4183CE57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117B24-26A3-3868-1189-C1B309ACC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6B733-4C70-177C-C3FB-0175BC62A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1468-53A8-384F-B432-3CCE204DF209}" type="datetime2">
              <a:rPr lang="en-US" smtClean="0"/>
              <a:t>Thursday, July 11, 2024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992C1-1C6C-3A97-F9EA-B042D96BA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0BA38-3458-990B-7AB4-DAC11317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0322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2D75C-5937-3DF8-1BA3-7997519D3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CF5F6-4853-EB82-D3D1-55022C060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539CBD-8FCB-6758-8AC2-65B270FE1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7C2F0A-AAE8-499E-C1FA-65628285CE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40CFDD-FCA1-3276-EC55-D067798E7A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554775-68C4-AA3D-54DE-12A9FCF8B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D914-2A01-9441-9A1E-CAE64E5C0219}" type="datetime2">
              <a:rPr lang="en-US" smtClean="0"/>
              <a:t>Thursday, July 11, 2024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61E06-57A2-F01A-450E-69127A4EE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FD74D1-CC1C-4398-CFD8-ECF014C9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652023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2B8A7-92F2-FE21-995D-D13FCA8A4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13AF8A-A478-32BF-6C20-122D81B60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2EF45-0852-464C-B9AF-0BEA01DCCF00}" type="datetime2">
              <a:rPr lang="en-US" smtClean="0"/>
              <a:t>Thursday, July 11, 2024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A2C70-923C-32EB-7014-2347466CD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3A3A90-C970-E2E3-7360-AA58CFE2B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8119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092B65-429C-89B1-8299-60EB39B33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87D2-8999-3344-94AF-611B8DB9C729}" type="datetime2">
              <a:rPr lang="en-US" smtClean="0"/>
              <a:t>Thursday, July 11, 2024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E824BF-9923-48C0-32F4-C7A918179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72701-7668-6C68-DA34-F25A43C48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80971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460FF-8158-F0BA-6003-BF6BA9F4A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B3999-9D29-DB6C-723E-DA6BF84D7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265C7-A552-4495-28B7-E907C5EC5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ACA45-8E11-F7BC-03D3-5C0F4BDB5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2CF5A-834B-B043-B7DF-532A8FF9E07D}" type="datetime2">
              <a:rPr lang="en-US" smtClean="0"/>
              <a:t>Thursday, July 11, 2024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9D3A4-E788-E3DC-AF30-D682DED04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B74E6-B6F4-7E90-EA5E-9E1652866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95524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95810-D00D-E4D3-ED84-8E835DD70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B1001A-CD62-C5B4-F04E-701CAF843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166EA6-F955-E2E6-423A-F4EA5D973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7B4815-AEC3-FE2C-B6DC-9696EF252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7014-922E-5445-87BC-436901319CD4}" type="datetime2">
              <a:rPr lang="en-US" smtClean="0"/>
              <a:t>Thursday, July 11, 2024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14E09-C025-E1A1-3BE7-81860A9F6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DE31F-440B-0DE2-0446-AEB17DE2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97350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955C22-B12B-50BD-3F18-1A95F54E7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B51C9-85A3-32E0-7BEC-9A2E9F5CC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E0627-0FA5-6DC1-54AB-AD9FB52B09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7E03A-2B0F-1846-B71B-5DE0A1B365DB}" type="datetime2">
              <a:rPr lang="en-US" smtClean="0"/>
              <a:t>Thursday, July 11, 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01A59-267F-1526-4D3E-2CE62CAB2A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D377B-C6C8-19A0-10D1-C7D1394210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80099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BC0BF-4BFC-5EC4-6A46-3C3BEB1D82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Söhne"/>
              </a:rPr>
              <a:t>An Overview of </a:t>
            </a:r>
            <a:br>
              <a:rPr lang="en-US" b="0" i="0" dirty="0">
                <a:effectLst/>
                <a:latin typeface="Söhne"/>
              </a:rPr>
            </a:br>
            <a:r>
              <a:rPr lang="en-US" b="0" i="0" dirty="0">
                <a:effectLst/>
                <a:latin typeface="Söhne"/>
              </a:rPr>
              <a:t>My Research Progress</a:t>
            </a:r>
            <a:endParaRPr lang="en-JP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E582A4-61FB-712D-35C6-0ABA95022D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5477"/>
            <a:ext cx="9144000" cy="16557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/>
              <a:t>Yassine Khedher</a:t>
            </a:r>
            <a:endParaRPr lang="ja-JP" altLang="en-US"/>
          </a:p>
          <a:p>
            <a:r>
              <a:rPr lang="en-US" altLang="ja-JP" sz="2400" dirty="0"/>
              <a:t>m5281019 </a:t>
            </a:r>
          </a:p>
          <a:p>
            <a:r>
              <a:rPr lang="en-US" dirty="0"/>
              <a:t>June 28</a:t>
            </a:r>
            <a:r>
              <a:rPr lang="en-US" baseline="30000" dirty="0"/>
              <a:t>th</a:t>
            </a:r>
            <a:r>
              <a:rPr lang="en-US" dirty="0"/>
              <a:t> 2024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459526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33DBF-C451-D0FA-680E-4C095728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Research Progress </a:t>
            </a:r>
            <a:r>
              <a:rPr lang="en-JP"/>
              <a:t>| To</a:t>
            </a:r>
            <a:r>
              <a:rPr lang="en-US" dirty="0"/>
              <a:t>-</a:t>
            </a:r>
            <a:r>
              <a:rPr lang="en-JP"/>
              <a:t>do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0BAAA-94F4-26AD-2BAC-28231867E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680" y="1487350"/>
            <a:ext cx="10515600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Start the 8-week RTL Training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   from the </a:t>
            </a:r>
            <a:r>
              <a:rPr lang="en-US" dirty="0" err="1">
                <a:solidFill>
                  <a:srgbClr val="000000"/>
                </a:solidFill>
              </a:rPr>
              <a:t>github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Read more papers</a:t>
            </a:r>
            <a:endParaRPr lang="en-J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D1EF3-EEB9-A244-70CE-5B39EE1B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034-BB72-6542-8567-153FCAD22E8A}" type="datetime2">
              <a:rPr lang="en-US" smtClean="0"/>
              <a:t>Friday, July 12, 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0E849-D1D0-3B69-2703-8DA8BF25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Research Progress | Yassine Khedher</a:t>
            </a:r>
            <a:endParaRPr lang="en-JP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29A02-1369-6C33-D1C9-E66A6529B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10</a:t>
            </a:fld>
            <a:endParaRPr lang="en-JP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4439D0-22DA-41F4-83DC-F8AFBE8E6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824" y="1596146"/>
            <a:ext cx="7053552" cy="424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097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84454-BF93-F2C9-C005-7D3C5700C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46A95-CE2F-123C-DCE6-09D079CF5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>
                <a:solidFill>
                  <a:schemeClr val="bg1">
                    <a:lumMod val="65000"/>
                  </a:schemeClr>
                </a:solidFill>
              </a:rPr>
              <a:t>Research Introduction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JP">
                <a:solidFill>
                  <a:schemeClr val="bg1">
                    <a:lumMod val="65000"/>
                  </a:schemeClr>
                </a:solidFill>
              </a:rPr>
              <a:t>Research progress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Completed</a:t>
            </a:r>
            <a:endParaRPr lang="en-JP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On-going</a:t>
            </a:r>
            <a:endParaRPr lang="en-JP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JP">
                <a:solidFill>
                  <a:schemeClr val="bg1">
                    <a:lumMod val="65000"/>
                  </a:schemeClr>
                </a:solidFill>
              </a:rPr>
              <a:t>To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en-JP">
                <a:solidFill>
                  <a:schemeClr val="bg1">
                    <a:lumMod val="65000"/>
                  </a:schemeClr>
                </a:solidFill>
              </a:rPr>
              <a:t>do</a:t>
            </a:r>
          </a:p>
          <a:p>
            <a:r>
              <a:rPr lang="en-US" dirty="0"/>
              <a:t>Schedule</a:t>
            </a:r>
          </a:p>
          <a:p>
            <a:pPr marL="0" indent="0">
              <a:buNone/>
            </a:pP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E2743-E1BB-625F-E1DF-8F5D02F2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86EB-7560-5C4F-9FED-7E6C3AB693E1}" type="datetime2">
              <a:rPr lang="en-US" smtClean="0"/>
              <a:t>Friday, July 12, 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2FE41-11B5-199D-5F8A-B896A47D3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Research Progress | Yassine Khedher</a:t>
            </a:r>
            <a:endParaRPr lang="en-JP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9796D-FC9B-A635-0C1F-19648BE94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11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50355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7">
            <a:extLst>
              <a:ext uri="{FF2B5EF4-FFF2-40B4-BE49-F238E27FC236}">
                <a16:creationId xmlns:a16="http://schemas.microsoft.com/office/drawing/2014/main" id="{BF88C479-8BEB-4C3D-4AD5-81705B7851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0206061"/>
              </p:ext>
            </p:extLst>
          </p:nvPr>
        </p:nvGraphicFramePr>
        <p:xfrm>
          <a:off x="639018" y="1901105"/>
          <a:ext cx="10913964" cy="307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7412">
                  <a:extLst>
                    <a:ext uri="{9D8B030D-6E8A-4147-A177-3AD203B41FA5}">
                      <a16:colId xmlns:a16="http://schemas.microsoft.com/office/drawing/2014/main" val="646992097"/>
                    </a:ext>
                  </a:extLst>
                </a:gridCol>
                <a:gridCol w="1730576">
                  <a:extLst>
                    <a:ext uri="{9D8B030D-6E8A-4147-A177-3AD203B41FA5}">
                      <a16:colId xmlns:a16="http://schemas.microsoft.com/office/drawing/2014/main" val="673716580"/>
                    </a:ext>
                  </a:extLst>
                </a:gridCol>
                <a:gridCol w="1818994">
                  <a:extLst>
                    <a:ext uri="{9D8B030D-6E8A-4147-A177-3AD203B41FA5}">
                      <a16:colId xmlns:a16="http://schemas.microsoft.com/office/drawing/2014/main" val="804777755"/>
                    </a:ext>
                  </a:extLst>
                </a:gridCol>
                <a:gridCol w="1818994">
                  <a:extLst>
                    <a:ext uri="{9D8B030D-6E8A-4147-A177-3AD203B41FA5}">
                      <a16:colId xmlns:a16="http://schemas.microsoft.com/office/drawing/2014/main" val="3599122998"/>
                    </a:ext>
                  </a:extLst>
                </a:gridCol>
                <a:gridCol w="1818994">
                  <a:extLst>
                    <a:ext uri="{9D8B030D-6E8A-4147-A177-3AD203B41FA5}">
                      <a16:colId xmlns:a16="http://schemas.microsoft.com/office/drawing/2014/main" val="2731958696"/>
                    </a:ext>
                  </a:extLst>
                </a:gridCol>
                <a:gridCol w="1818994">
                  <a:extLst>
                    <a:ext uri="{9D8B030D-6E8A-4147-A177-3AD203B41FA5}">
                      <a16:colId xmlns:a16="http://schemas.microsoft.com/office/drawing/2014/main" val="2764635556"/>
                    </a:ext>
                  </a:extLst>
                </a:gridCol>
              </a:tblGrid>
              <a:tr h="386600">
                <a:tc>
                  <a:txBody>
                    <a:bodyPr/>
                    <a:lstStyle/>
                    <a:p>
                      <a:r>
                        <a:rPr lang="en-US" dirty="0"/>
                        <a:t>Task \ Time</a:t>
                      </a:r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July</a:t>
                      </a:r>
                      <a:r>
                        <a:rPr lang="en-JP"/>
                        <a:t> 202</a:t>
                      </a:r>
                      <a:r>
                        <a:rPr lang="en-US" dirty="0"/>
                        <a:t>4</a:t>
                      </a:r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Aug</a:t>
                      </a:r>
                      <a:r>
                        <a:rPr lang="en-JP"/>
                        <a:t> 202</a:t>
                      </a:r>
                      <a:r>
                        <a:rPr lang="en-US" dirty="0"/>
                        <a:t>4</a:t>
                      </a:r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 2024</a:t>
                      </a:r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Jan 2026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950687"/>
                  </a:ext>
                </a:extLst>
              </a:tr>
              <a:tr h="272373">
                <a:tc>
                  <a:txBody>
                    <a:bodyPr/>
                    <a:lstStyle/>
                    <a:p>
                      <a:r>
                        <a:rPr lang="en-US" sz="1600" dirty="0"/>
                        <a:t>Research Plan prep</a:t>
                      </a:r>
                      <a:endParaRPr lang="en-JP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879582"/>
                  </a:ext>
                </a:extLst>
              </a:tr>
              <a:tr h="386600">
                <a:tc>
                  <a:txBody>
                    <a:bodyPr/>
                    <a:lstStyle/>
                    <a:p>
                      <a:r>
                        <a:rPr lang="en-US" dirty="0"/>
                        <a:t>RTL Training</a:t>
                      </a:r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401907"/>
                  </a:ext>
                </a:extLst>
              </a:tr>
              <a:tr h="386600">
                <a:tc>
                  <a:txBody>
                    <a:bodyPr/>
                    <a:lstStyle/>
                    <a:p>
                      <a:r>
                        <a:rPr lang="en-US" dirty="0"/>
                        <a:t>Reading papers</a:t>
                      </a:r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852187"/>
                  </a:ext>
                </a:extLst>
              </a:tr>
              <a:tr h="386600"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083308"/>
                  </a:ext>
                </a:extLst>
              </a:tr>
              <a:tr h="386600"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898066"/>
                  </a:ext>
                </a:extLst>
              </a:tr>
              <a:tr h="386600"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892922"/>
                  </a:ext>
                </a:extLst>
              </a:tr>
              <a:tr h="386600"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756873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BC99140-6409-1D71-CE53-160A9E9C6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Schedule</a:t>
            </a:r>
            <a:endParaRPr lang="en-J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FAA81-CFCC-B206-97F8-A7D2D467E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034-BB72-6542-8567-153FCAD22E8A}" type="datetime2">
              <a:rPr lang="en-US" smtClean="0"/>
              <a:t>Friday, July 12, 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9AD50-773F-7844-8D80-7A449EC2C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Research Progress | Yassine Khedher</a:t>
            </a:r>
            <a:endParaRPr lang="en-JP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E2CD1-1C04-76A8-EC2F-DC0002440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12</a:t>
            </a:fld>
            <a:endParaRPr lang="en-JP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415ABC5F-A45F-62EC-43A6-20F12FBE4DD6}"/>
              </a:ext>
            </a:extLst>
          </p:cNvPr>
          <p:cNvSpPr/>
          <p:nvPr/>
        </p:nvSpPr>
        <p:spPr>
          <a:xfrm>
            <a:off x="3198915" y="2316143"/>
            <a:ext cx="764969" cy="257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2251DA28-B13A-C16E-B5D1-206A12380214}"/>
              </a:ext>
            </a:extLst>
          </p:cNvPr>
          <p:cNvSpPr/>
          <p:nvPr/>
        </p:nvSpPr>
        <p:spPr>
          <a:xfrm>
            <a:off x="4271508" y="2678296"/>
            <a:ext cx="3610851" cy="257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2EC854BF-72ED-F476-A073-37F60E5F4D21}"/>
              </a:ext>
            </a:extLst>
          </p:cNvPr>
          <p:cNvSpPr/>
          <p:nvPr/>
        </p:nvSpPr>
        <p:spPr>
          <a:xfrm>
            <a:off x="3963884" y="3106176"/>
            <a:ext cx="2043401" cy="2442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82757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31FF281-5B05-803B-9D91-1291BE0EC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JP" dirty="0"/>
              <a:t>Thank you for your attention!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2169F-7D98-25B3-38A4-4F4068730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034-BB72-6542-8567-153FCAD22E8A}" type="datetime2">
              <a:rPr lang="en-US" smtClean="0"/>
              <a:t>Friday, July 12, 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B6AAD-BCFF-F9E4-58DD-D9E9B379A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Research Progress | Yassine Khedher</a:t>
            </a:r>
            <a:endParaRPr lang="en-JP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449F6-B889-9F51-E2EB-3565EB40C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13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96228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84454-BF93-F2C9-C005-7D3C5700C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Content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46A95-CE2F-123C-DCE6-09D079CF5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/>
              <a:t>Research Introduction</a:t>
            </a:r>
            <a:endParaRPr lang="en-US" dirty="0"/>
          </a:p>
          <a:p>
            <a:r>
              <a:rPr lang="en-JP"/>
              <a:t>Research progress</a:t>
            </a:r>
          </a:p>
          <a:p>
            <a:pPr lvl="1"/>
            <a:r>
              <a:rPr lang="en-JP"/>
              <a:t>Completed</a:t>
            </a:r>
          </a:p>
          <a:p>
            <a:pPr lvl="1"/>
            <a:r>
              <a:rPr lang="en-JP"/>
              <a:t>On-going</a:t>
            </a:r>
          </a:p>
          <a:p>
            <a:pPr lvl="1"/>
            <a:r>
              <a:rPr lang="en-JP"/>
              <a:t>To-do</a:t>
            </a:r>
          </a:p>
          <a:p>
            <a:r>
              <a:rPr lang="en-US" dirty="0"/>
              <a:t>Schedule</a:t>
            </a:r>
          </a:p>
          <a:p>
            <a:pPr marL="0" indent="0">
              <a:buNone/>
            </a:pPr>
            <a:endParaRPr lang="en-J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058A7-2B15-E28B-1B48-47BD0C221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1BB53-9F23-FF4F-B29A-8255B6198116}" type="datetime2">
              <a:rPr lang="en-US" smtClean="0"/>
              <a:t>Thursday, July 11, 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56384-B34A-B4C8-F772-A2AB23FD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Research Progress | Yassine Khedher</a:t>
            </a:r>
            <a:endParaRPr lang="en-JP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56E66-B2D7-A584-ABB3-783CCFED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2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6374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84454-BF93-F2C9-C005-7D3C5700C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46A95-CE2F-123C-DCE6-09D079CF5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/>
              <a:t>Research Introduction</a:t>
            </a:r>
            <a:endParaRPr lang="en-US" dirty="0"/>
          </a:p>
          <a:p>
            <a:r>
              <a:rPr lang="en-JP">
                <a:solidFill>
                  <a:schemeClr val="bg1">
                    <a:lumMod val="65000"/>
                  </a:schemeClr>
                </a:solidFill>
              </a:rPr>
              <a:t>Research progress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Completed</a:t>
            </a:r>
            <a:endParaRPr lang="en-JP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On-going</a:t>
            </a:r>
            <a:endParaRPr lang="en-JP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JP">
                <a:solidFill>
                  <a:schemeClr val="bg1">
                    <a:lumMod val="65000"/>
                  </a:schemeClr>
                </a:solidFill>
              </a:rPr>
              <a:t>To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en-JP">
                <a:solidFill>
                  <a:schemeClr val="bg1">
                    <a:lumMod val="65000"/>
                  </a:schemeClr>
                </a:solidFill>
              </a:rPr>
              <a:t>do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Schedule</a:t>
            </a:r>
          </a:p>
          <a:p>
            <a:pPr marL="0" indent="0">
              <a:buNone/>
            </a:pP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E2743-E1BB-625F-E1DF-8F5D02F2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86EB-7560-5C4F-9FED-7E6C3AB693E1}" type="datetime2">
              <a:rPr lang="en-US" smtClean="0"/>
              <a:t>Thursday, July 11, 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2FE41-11B5-199D-5F8A-B896A47D3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Research Progress | Yassine Khedher</a:t>
            </a:r>
            <a:endParaRPr lang="en-JP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9796D-FC9B-A635-0C1F-19648BE94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3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87399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C6721-7CD9-2415-D7FE-62030D3CE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Research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B5005-BADA-8881-86B3-45E57045E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</a:rPr>
              <a:t>Dynamic quantization &amp; pruning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sz="2400" b="1" dirty="0"/>
              <a:t>Quantization:</a:t>
            </a:r>
            <a:endParaRPr lang="en-US" sz="2400" dirty="0"/>
          </a:p>
          <a:p>
            <a:pPr lvl="1"/>
            <a:r>
              <a:rPr lang="en-US" sz="2000" dirty="0"/>
              <a:t>Reduces precision of weights and activations.</a:t>
            </a:r>
          </a:p>
          <a:p>
            <a:pPr lvl="1"/>
            <a:endParaRPr lang="en-US" sz="2000" dirty="0"/>
          </a:p>
          <a:p>
            <a:r>
              <a:rPr lang="en-US" sz="2400" b="1" dirty="0"/>
              <a:t>Pruning:</a:t>
            </a:r>
            <a:endParaRPr lang="en-US" sz="2400" dirty="0"/>
          </a:p>
          <a:p>
            <a:pPr lvl="1"/>
            <a:r>
              <a:rPr lang="en-US" sz="2000" dirty="0"/>
              <a:t>Removes connections/neurons to reduce model size.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6BFDF-B1F0-FB2A-A0C1-EC474B682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86E90-1E90-2749-BC21-50E448F69279}" type="datetime2">
              <a:rPr lang="en-US" smtClean="0"/>
              <a:t>Thursday, July 11, 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1AD7B-BF88-AD58-1978-57BAC111C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Research Progress | Yassine Khedher</a:t>
            </a:r>
            <a:endParaRPr lang="en-JP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CA448-6FBA-2123-5C8A-E8D042936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4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639326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A6440-7ACB-84F7-1222-3CCE3942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Research introduction</a:t>
            </a:r>
            <a:endParaRPr lang="en-T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625A9-F5DD-09D2-C5CA-C5FA8ACA4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034-BB72-6542-8567-153FCAD22E8A}" type="datetime2">
              <a:rPr lang="en-US" smtClean="0"/>
              <a:t>Thursday, July 11, 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8BA70-D7B4-E3A1-C31B-3F281F02D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B58F4-547F-D42D-C9C5-E5A8F737C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5</a:t>
            </a:fld>
            <a:endParaRPr lang="en-JP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013547B4-DD61-455A-D072-6F15C6B1E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59298" y="2609272"/>
            <a:ext cx="4114801" cy="218832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3D690D9-4852-B9C6-206C-E89743FDEEC6}"/>
              </a:ext>
            </a:extLst>
          </p:cNvPr>
          <p:cNvSpPr txBox="1"/>
          <p:nvPr/>
        </p:nvSpPr>
        <p:spPr>
          <a:xfrm>
            <a:off x="1172617" y="1646238"/>
            <a:ext cx="60978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effectLst/>
              </a:rPr>
              <a:t>Dynamic quantization </a:t>
            </a:r>
            <a:endParaRPr lang="en-TN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E83F46-DFDC-0025-D871-2F9251E7C5D6}"/>
              </a:ext>
            </a:extLst>
          </p:cNvPr>
          <p:cNvSpPr txBox="1"/>
          <p:nvPr/>
        </p:nvSpPr>
        <p:spPr>
          <a:xfrm>
            <a:off x="517901" y="2373611"/>
            <a:ext cx="678262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• Reduces precision of weights in SNNs to improve efficiency</a:t>
            </a:r>
          </a:p>
          <a:p>
            <a:r>
              <a:rPr lang="en-US" sz="2000" dirty="0"/>
              <a:t>• Adapts precision levels during training</a:t>
            </a:r>
          </a:p>
          <a:p>
            <a:endParaRPr lang="en-US" sz="2000" dirty="0"/>
          </a:p>
          <a:p>
            <a:endParaRPr lang="en-US" sz="2000" dirty="0"/>
          </a:p>
          <a:p>
            <a:pPr marL="285750" indent="-285750">
              <a:buFont typeface="Wingdings" pitchFamily="2" charset="2"/>
              <a:buChar char="è"/>
            </a:pPr>
            <a:r>
              <a:rPr lang="en-US" sz="2000" dirty="0"/>
              <a:t>Reduce model size</a:t>
            </a:r>
          </a:p>
          <a:p>
            <a:pPr marL="285750" indent="-285750">
              <a:buFont typeface="Wingdings" pitchFamily="2" charset="2"/>
              <a:buChar char="è"/>
            </a:pPr>
            <a:r>
              <a:rPr lang="en-US" sz="2000" dirty="0"/>
              <a:t>lowers energy consumption</a:t>
            </a:r>
          </a:p>
          <a:p>
            <a:pPr marL="285750" indent="-285750">
              <a:buFont typeface="Wingdings" pitchFamily="2" charset="2"/>
              <a:buChar char="è"/>
            </a:pPr>
            <a:endParaRPr lang="en-US" sz="2000" dirty="0"/>
          </a:p>
          <a:p>
            <a:pPr marL="285750" indent="-285750">
              <a:buFont typeface="Wingdings" pitchFamily="2" charset="2"/>
              <a:buChar char="è"/>
            </a:pPr>
            <a:endParaRPr lang="en-US" sz="2000" dirty="0"/>
          </a:p>
          <a:p>
            <a:r>
              <a:rPr lang="en-TN" sz="2000" dirty="0">
                <a:solidFill>
                  <a:srgbClr val="000000"/>
                </a:solidFill>
                <a:effectLst/>
                <a:latin typeface=".SF NS"/>
              </a:rPr>
              <a:t>⚠︎ </a:t>
            </a:r>
            <a:r>
              <a:rPr lang="en-TN" sz="2000" dirty="0"/>
              <a:t>Accuracy </a:t>
            </a:r>
          </a:p>
        </p:txBody>
      </p:sp>
    </p:spTree>
    <p:extLst>
      <p:ext uri="{BB962C8B-B14F-4D97-AF65-F5344CB8AC3E}">
        <p14:creationId xmlns:p14="http://schemas.microsoft.com/office/powerpoint/2010/main" val="464687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73413-8C3A-4919-476E-65FEDBA09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Research introduction</a:t>
            </a:r>
            <a:endParaRPr lang="en-T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A9064-46A2-FBC8-F991-01762FDAA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034-BB72-6542-8567-153FCAD22E8A}" type="datetime2">
              <a:rPr lang="en-US" smtClean="0"/>
              <a:t>Thursday, July 11, 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F6BE7-EABF-D912-EB3A-59C2091B2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0E9F8-53C5-1965-0D04-2DA483D35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6</a:t>
            </a:fld>
            <a:endParaRPr lang="en-JP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7B25BF-D6C8-5BB0-D3A1-55B4B9A12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854303"/>
            <a:ext cx="7772400" cy="38619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65A6B22-B872-B499-5B46-3D539BEC9BB5}"/>
              </a:ext>
            </a:extLst>
          </p:cNvPr>
          <p:cNvSpPr txBox="1"/>
          <p:nvPr/>
        </p:nvSpPr>
        <p:spPr>
          <a:xfrm>
            <a:off x="1172617" y="1646238"/>
            <a:ext cx="60978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effectLst/>
              </a:rPr>
              <a:t>Pruning</a:t>
            </a:r>
            <a:endParaRPr lang="en-TN" sz="2400" dirty="0"/>
          </a:p>
        </p:txBody>
      </p:sp>
    </p:spTree>
    <p:extLst>
      <p:ext uri="{BB962C8B-B14F-4D97-AF65-F5344CB8AC3E}">
        <p14:creationId xmlns:p14="http://schemas.microsoft.com/office/powerpoint/2010/main" val="127228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84454-BF93-F2C9-C005-7D3C5700C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46A95-CE2F-123C-DCE6-09D079CF5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>
                <a:solidFill>
                  <a:schemeClr val="bg1">
                    <a:lumMod val="65000"/>
                  </a:schemeClr>
                </a:solidFill>
              </a:rPr>
              <a:t>Research Introduction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JP"/>
              <a:t>Research progress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Completed</a:t>
            </a:r>
            <a:endParaRPr lang="en-JP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On-going</a:t>
            </a:r>
            <a:endParaRPr lang="en-JP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JP">
                <a:solidFill>
                  <a:schemeClr val="bg1">
                    <a:lumMod val="65000"/>
                  </a:schemeClr>
                </a:solidFill>
              </a:rPr>
              <a:t>To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en-JP">
                <a:solidFill>
                  <a:schemeClr val="bg1">
                    <a:lumMod val="65000"/>
                  </a:schemeClr>
                </a:solidFill>
              </a:rPr>
              <a:t>do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Schedule</a:t>
            </a:r>
          </a:p>
          <a:p>
            <a:pPr marL="0" indent="0">
              <a:buNone/>
            </a:pP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E2743-E1BB-625F-E1DF-8F5D02F2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86EB-7560-5C4F-9FED-7E6C3AB693E1}" type="datetime2">
              <a:rPr lang="en-US" smtClean="0"/>
              <a:t>Thursday, July 11, 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2FE41-11B5-199D-5F8A-B896A47D3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Research Progress | Yassine Khedher</a:t>
            </a:r>
            <a:endParaRPr lang="en-JP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9796D-FC9B-A635-0C1F-19648BE94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7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28918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33DBF-C451-D0FA-680E-4C095728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Research Progress | Completed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0BAAA-94F4-26AD-2BAC-28231867E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9347"/>
            <a:ext cx="9514873" cy="4351338"/>
          </a:xfrm>
        </p:spPr>
        <p:txBody>
          <a:bodyPr>
            <a:normAutofit/>
          </a:bodyPr>
          <a:lstStyle/>
          <a:p>
            <a:r>
              <a:rPr lang="en-US" sz="2400" dirty="0"/>
              <a:t>RTL Implementation </a:t>
            </a:r>
          </a:p>
          <a:p>
            <a:pPr marL="0" indent="0">
              <a:buNone/>
            </a:pPr>
            <a:r>
              <a:rPr lang="en-US" sz="2400" dirty="0"/>
              <a:t>   into FPGA Tutorial.</a:t>
            </a:r>
          </a:p>
          <a:p>
            <a:pPr marL="0" indent="0">
              <a:buNone/>
            </a:pPr>
            <a:endParaRPr lang="en-JP" sz="2400"/>
          </a:p>
          <a:p>
            <a:r>
              <a:rPr lang="en-US" sz="2400" dirty="0"/>
              <a:t>Paper reading (RPR)</a:t>
            </a:r>
            <a:endParaRPr lang="en-JP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D1EF3-EEB9-A244-70CE-5B39EE1B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034-BB72-6542-8567-153FCAD22E8A}" type="datetime2">
              <a:rPr lang="en-US" smtClean="0"/>
              <a:t>Friday, July 12, 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0E849-D1D0-3B69-2703-8DA8BF25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Research Progress | Yassine Khedher</a:t>
            </a:r>
            <a:endParaRPr lang="en-JP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29A02-1369-6C33-D1C9-E66A6529B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8</a:t>
            </a:fld>
            <a:endParaRPr lang="en-JP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5E9664-E15E-B562-0150-B6040B712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461" y="1399119"/>
            <a:ext cx="77724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874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33DBF-C451-D0FA-680E-4C095728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Research </a:t>
            </a:r>
            <a:r>
              <a:rPr lang="en-JP"/>
              <a:t>Progress | On-going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0BAAA-94F4-26AD-2BAC-28231867E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859" y="1271152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Writing the Research Plan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Presentation on 24-07</a:t>
            </a:r>
          </a:p>
          <a:p>
            <a:pPr lvl="2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Reading more papers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D1EF3-EEB9-A244-70CE-5B39EE1B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034-BB72-6542-8567-153FCAD22E8A}" type="datetime2">
              <a:rPr lang="en-US" smtClean="0"/>
              <a:t>Friday, July 12, 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0E849-D1D0-3B69-2703-8DA8BF25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Research Progress | Yassine Khedher</a:t>
            </a:r>
            <a:endParaRPr lang="en-JP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29A02-1369-6C33-D1C9-E66A6529B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9</a:t>
            </a:fld>
            <a:endParaRPr lang="en-JP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F71D79-B4F0-82A7-4DBF-A6B28731F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929" y="1706438"/>
            <a:ext cx="5800846" cy="38804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43257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</TotalTime>
  <Words>586</Words>
  <Application>Microsoft Macintosh PowerPoint</Application>
  <PresentationFormat>Widescreen</PresentationFormat>
  <Paragraphs>163</Paragraphs>
  <Slides>13</Slides>
  <Notes>12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__Source_Sans_Pro_fa6df0</vt:lpstr>
      <vt:lpstr>.SF NS</vt:lpstr>
      <vt:lpstr>Arial</vt:lpstr>
      <vt:lpstr>Calibri</vt:lpstr>
      <vt:lpstr>Candara</vt:lpstr>
      <vt:lpstr>FreightSans</vt:lpstr>
      <vt:lpstr>Inter</vt:lpstr>
      <vt:lpstr>Söhne</vt:lpstr>
      <vt:lpstr>Wingdings</vt:lpstr>
      <vt:lpstr>Office Theme</vt:lpstr>
      <vt:lpstr>An Overview of  My Research Progress</vt:lpstr>
      <vt:lpstr>Content</vt:lpstr>
      <vt:lpstr>Content</vt:lpstr>
      <vt:lpstr>Research introduction</vt:lpstr>
      <vt:lpstr>Research introduction</vt:lpstr>
      <vt:lpstr>Research introduction</vt:lpstr>
      <vt:lpstr>Content</vt:lpstr>
      <vt:lpstr>Research Progress | Completed</vt:lpstr>
      <vt:lpstr>Research Progress | On-going</vt:lpstr>
      <vt:lpstr>Research Progress | To-do</vt:lpstr>
      <vt:lpstr>Content</vt:lpstr>
      <vt:lpstr>Schedule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title</dc:title>
  <dc:creator>Khanh N. Dang</dc:creator>
  <cp:lastModifiedBy>Yassine Khedher</cp:lastModifiedBy>
  <cp:revision>25</cp:revision>
  <dcterms:created xsi:type="dcterms:W3CDTF">2024-05-08T11:16:09Z</dcterms:created>
  <dcterms:modified xsi:type="dcterms:W3CDTF">2024-07-11T23:37:41Z</dcterms:modified>
</cp:coreProperties>
</file>