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4" r:id="rId6"/>
    <p:sldId id="261" r:id="rId7"/>
    <p:sldId id="266" r:id="rId8"/>
    <p:sldId id="268" r:id="rId9"/>
    <p:sldId id="267" r:id="rId10"/>
    <p:sldId id="262" r:id="rId11"/>
    <p:sldId id="265" r:id="rId12"/>
    <p:sldId id="263" r:id="rId13"/>
    <p:sldId id="270" r:id="rId14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0" autoAdjust="0"/>
    <p:restoredTop sz="94660"/>
  </p:normalViewPr>
  <p:slideViewPr>
    <p:cSldViewPr>
      <p:cViewPr>
        <p:scale>
          <a:sx n="107" d="100"/>
          <a:sy n="107" d="100"/>
        </p:scale>
        <p:origin x="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>
            <a:extLst>
              <a:ext uri="{FF2B5EF4-FFF2-40B4-BE49-F238E27FC236}">
                <a16:creationId xmlns:a16="http://schemas.microsoft.com/office/drawing/2014/main" id="{3992F80D-CD73-983E-800C-190B450B6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>
            <a:extLst>
              <a:ext uri="{FF2B5EF4-FFF2-40B4-BE49-F238E27FC236}">
                <a16:creationId xmlns:a16="http://schemas.microsoft.com/office/drawing/2014/main" id="{DCDB0586-86B4-1E2D-26F1-0D766B7886D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AF03651-591F-4AAD-9253-FE6B46D0872F}" type="datetimeFigureOut">
              <a:rPr lang="ja-JP" altLang="en-US"/>
              <a:pPr>
                <a:defRPr/>
              </a:pPr>
              <a:t>2024/6/19</a:t>
            </a:fld>
            <a:endParaRPr lang="ja-JP" altLang="en-US"/>
          </a:p>
        </p:txBody>
      </p:sp>
      <p:sp>
        <p:nvSpPr>
          <p:cNvPr id="4" name="スライド イメージ プレースホルダ 3">
            <a:extLst>
              <a:ext uri="{FF2B5EF4-FFF2-40B4-BE49-F238E27FC236}">
                <a16:creationId xmlns:a16="http://schemas.microsoft.com/office/drawing/2014/main" id="{8B561CD2-A106-AD62-B17C-FC8B2D8DEE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>
            <a:extLst>
              <a:ext uri="{FF2B5EF4-FFF2-40B4-BE49-F238E27FC236}">
                <a16:creationId xmlns:a16="http://schemas.microsoft.com/office/drawing/2014/main" id="{A0E4F660-B187-B688-CFB3-EEA3C87FA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>
            <a:extLst>
              <a:ext uri="{FF2B5EF4-FFF2-40B4-BE49-F238E27FC236}">
                <a16:creationId xmlns:a16="http://schemas.microsoft.com/office/drawing/2014/main" id="{C418578F-7B43-1BE0-3ADF-D23AD75B62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>
            <a:extLst>
              <a:ext uri="{FF2B5EF4-FFF2-40B4-BE49-F238E27FC236}">
                <a16:creationId xmlns:a16="http://schemas.microsoft.com/office/drawing/2014/main" id="{D715D6F3-722F-4ADF-020F-82ED8AF378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E85BF6A3-7BEC-41C9-BD97-40122EF8FBCD}" type="slidenum">
              <a:rPr lang="ja-JP" altLang="en-US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7">
            <a:extLst>
              <a:ext uri="{FF2B5EF4-FFF2-40B4-BE49-F238E27FC236}">
                <a16:creationId xmlns:a16="http://schemas.microsoft.com/office/drawing/2014/main" id="{B9A67425-2B6F-2617-1188-C5013339B222}"/>
              </a:ext>
            </a:extLst>
          </p:cNvPr>
          <p:cNvCxnSpPr/>
          <p:nvPr/>
        </p:nvCxnSpPr>
        <p:spPr>
          <a:xfrm>
            <a:off x="360363" y="1143000"/>
            <a:ext cx="84597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8">
            <a:extLst>
              <a:ext uri="{FF2B5EF4-FFF2-40B4-BE49-F238E27FC236}">
                <a16:creationId xmlns:a16="http://schemas.microsoft.com/office/drawing/2014/main" id="{63E9396B-A043-C639-1D60-AEEE1BA4C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6" name="日付プレースホルダ 3">
            <a:extLst>
              <a:ext uri="{FF2B5EF4-FFF2-40B4-BE49-F238E27FC236}">
                <a16:creationId xmlns:a16="http://schemas.microsoft.com/office/drawing/2014/main" id="{626794B2-2A7B-D00D-35BC-0C12E636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2FC9E-B493-4E39-81F4-D26DEB02EB14}" type="datetime4">
              <a:rPr lang="en-US" altLang="ja-JP"/>
              <a:pPr>
                <a:defRPr/>
              </a:pPr>
              <a:t>June 19, 2024</a:t>
            </a:fld>
            <a:endParaRPr lang="ja-JP" altLang="en-US"/>
          </a:p>
        </p:txBody>
      </p:sp>
      <p:sp>
        <p:nvSpPr>
          <p:cNvPr id="7" name="フッター プレースホルダ 4">
            <a:extLst>
              <a:ext uri="{FF2B5EF4-FFF2-40B4-BE49-F238E27FC236}">
                <a16:creationId xmlns:a16="http://schemas.microsoft.com/office/drawing/2014/main" id="{F79001A6-9FA2-D3B6-C50A-AEBB8476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8" name="スライド番号プレースホルダ 5">
            <a:extLst>
              <a:ext uri="{FF2B5EF4-FFF2-40B4-BE49-F238E27FC236}">
                <a16:creationId xmlns:a16="http://schemas.microsoft.com/office/drawing/2014/main" id="{AA054890-25C5-C893-DF65-20BE3910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AA4AFA-33E1-4F38-9FE0-9B88D94B12E3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6343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7">
            <a:extLst>
              <a:ext uri="{FF2B5EF4-FFF2-40B4-BE49-F238E27FC236}">
                <a16:creationId xmlns:a16="http://schemas.microsoft.com/office/drawing/2014/main" id="{AC83313B-F7F5-01C7-7DAC-13D4DF886E72}"/>
              </a:ext>
            </a:extLst>
          </p:cNvPr>
          <p:cNvCxnSpPr/>
          <p:nvPr/>
        </p:nvCxnSpPr>
        <p:spPr>
          <a:xfrm>
            <a:off x="360363" y="1143000"/>
            <a:ext cx="84597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8">
            <a:extLst>
              <a:ext uri="{FF2B5EF4-FFF2-40B4-BE49-F238E27FC236}">
                <a16:creationId xmlns:a16="http://schemas.microsoft.com/office/drawing/2014/main" id="{E7472AE8-CC57-15D8-B706-61599EF93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日付プレースホルダ 3">
            <a:extLst>
              <a:ext uri="{FF2B5EF4-FFF2-40B4-BE49-F238E27FC236}">
                <a16:creationId xmlns:a16="http://schemas.microsoft.com/office/drawing/2014/main" id="{B7C3A57F-08E4-CB39-CF81-1FC5D9DD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27711-51F1-4E6A-9975-101B49496EF9}" type="datetime4">
              <a:rPr lang="en-US" altLang="ja-JP"/>
              <a:pPr>
                <a:defRPr/>
              </a:pPr>
              <a:t>June 19, 2024</a:t>
            </a:fld>
            <a:endParaRPr lang="ja-JP" altLang="en-US"/>
          </a:p>
        </p:txBody>
      </p:sp>
      <p:sp>
        <p:nvSpPr>
          <p:cNvPr id="7" name="フッター プレースホルダ 4">
            <a:extLst>
              <a:ext uri="{FF2B5EF4-FFF2-40B4-BE49-F238E27FC236}">
                <a16:creationId xmlns:a16="http://schemas.microsoft.com/office/drawing/2014/main" id="{65B5E89D-4E84-4D76-F038-D04C8BB1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8" name="スライド番号プレースホルダ 5">
            <a:extLst>
              <a:ext uri="{FF2B5EF4-FFF2-40B4-BE49-F238E27FC236}">
                <a16:creationId xmlns:a16="http://schemas.microsoft.com/office/drawing/2014/main" id="{894292EE-C195-8FDD-083C-743A0EA8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467B86-DA63-458E-BA0F-B2DF844A9924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2382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7">
            <a:extLst>
              <a:ext uri="{FF2B5EF4-FFF2-40B4-BE49-F238E27FC236}">
                <a16:creationId xmlns:a16="http://schemas.microsoft.com/office/drawing/2014/main" id="{CFBEFCB0-55FA-68DB-5423-35B8C2AF2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0" y="185738"/>
            <a:ext cx="928688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3C709A2B-0161-D985-D112-2926C445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226B2-D277-438A-A2F3-BC5249E771CD}" type="datetime4">
              <a:rPr lang="en-US" altLang="ja-JP"/>
              <a:pPr>
                <a:defRPr/>
              </a:pPr>
              <a:t>June 19, 2024</a:t>
            </a:fld>
            <a:endParaRPr lang="ja-JP" altLang="en-US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7059C1CF-EDA5-C9C2-29FD-879951D1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7" name="スライド番号プレースホルダ 5">
            <a:extLst>
              <a:ext uri="{FF2B5EF4-FFF2-40B4-BE49-F238E27FC236}">
                <a16:creationId xmlns:a16="http://schemas.microsoft.com/office/drawing/2014/main" id="{EBE27882-037E-3B64-444E-08B1FA0D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E730DB-AEB0-4D55-8F84-7691138FCCD0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529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7">
            <a:extLst>
              <a:ext uri="{FF2B5EF4-FFF2-40B4-BE49-F238E27FC236}">
                <a16:creationId xmlns:a16="http://schemas.microsoft.com/office/drawing/2014/main" id="{74ED5409-752D-01B9-9231-20CA58758973}"/>
              </a:ext>
            </a:extLst>
          </p:cNvPr>
          <p:cNvCxnSpPr/>
          <p:nvPr/>
        </p:nvCxnSpPr>
        <p:spPr>
          <a:xfrm>
            <a:off x="360363" y="1143000"/>
            <a:ext cx="84597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8">
            <a:extLst>
              <a:ext uri="{FF2B5EF4-FFF2-40B4-BE49-F238E27FC236}">
                <a16:creationId xmlns:a16="http://schemas.microsoft.com/office/drawing/2014/main" id="{D9A38910-8348-169F-BD35-68BBC11A8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日付プレースホルダ 3">
            <a:extLst>
              <a:ext uri="{FF2B5EF4-FFF2-40B4-BE49-F238E27FC236}">
                <a16:creationId xmlns:a16="http://schemas.microsoft.com/office/drawing/2014/main" id="{95B1404C-8DA2-F68D-4BB1-05C9B673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9A70D-C0CA-445F-B8FF-CD4579A8DF12}" type="datetime4">
              <a:rPr lang="en-US" altLang="ja-JP"/>
              <a:pPr>
                <a:defRPr/>
              </a:pPr>
              <a:t>June 19, 2024</a:t>
            </a:fld>
            <a:endParaRPr lang="ja-JP" altLang="en-US" dirty="0"/>
          </a:p>
        </p:txBody>
      </p:sp>
      <p:sp>
        <p:nvSpPr>
          <p:cNvPr id="7" name="フッター プレースホルダ 4">
            <a:extLst>
              <a:ext uri="{FF2B5EF4-FFF2-40B4-BE49-F238E27FC236}">
                <a16:creationId xmlns:a16="http://schemas.microsoft.com/office/drawing/2014/main" id="{19311563-3C98-72E9-1337-B4744E85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</a:t>
            </a:r>
            <a:r>
              <a:rPr lang="en-US" altLang="ja-JP" err="1"/>
              <a:t>Aizu</a:t>
            </a:r>
            <a:endParaRPr lang="ja-JP" altLang="en-US"/>
          </a:p>
        </p:txBody>
      </p:sp>
      <p:sp>
        <p:nvSpPr>
          <p:cNvPr id="8" name="スライド番号プレースホルダ 5">
            <a:extLst>
              <a:ext uri="{FF2B5EF4-FFF2-40B4-BE49-F238E27FC236}">
                <a16:creationId xmlns:a16="http://schemas.microsoft.com/office/drawing/2014/main" id="{2CAEAF52-AB0E-6E5A-F8CB-CA432EE4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ECD7CB-A828-430F-8139-1C27188F01C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1324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7">
            <a:extLst>
              <a:ext uri="{FF2B5EF4-FFF2-40B4-BE49-F238E27FC236}">
                <a16:creationId xmlns:a16="http://schemas.microsoft.com/office/drawing/2014/main" id="{D63B1458-3EE1-70BF-A50B-B7B26E1B0480}"/>
              </a:ext>
            </a:extLst>
          </p:cNvPr>
          <p:cNvCxnSpPr/>
          <p:nvPr/>
        </p:nvCxnSpPr>
        <p:spPr>
          <a:xfrm>
            <a:off x="360363" y="1143000"/>
            <a:ext cx="84597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8">
            <a:extLst>
              <a:ext uri="{FF2B5EF4-FFF2-40B4-BE49-F238E27FC236}">
                <a16:creationId xmlns:a16="http://schemas.microsoft.com/office/drawing/2014/main" id="{73864339-8C4D-3FD0-47DA-DFBADD48D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日付プレースホルダ 3">
            <a:extLst>
              <a:ext uri="{FF2B5EF4-FFF2-40B4-BE49-F238E27FC236}">
                <a16:creationId xmlns:a16="http://schemas.microsoft.com/office/drawing/2014/main" id="{6303AD6F-AC61-6BEB-EF4E-95EC2D605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0E6D1-1260-4E3A-9869-B74C3FA866C8}" type="datetime4">
              <a:rPr lang="en-US" altLang="ja-JP"/>
              <a:pPr>
                <a:defRPr/>
              </a:pPr>
              <a:t>June 19, 2024</a:t>
            </a:fld>
            <a:endParaRPr lang="ja-JP" altLang="en-US"/>
          </a:p>
        </p:txBody>
      </p:sp>
      <p:sp>
        <p:nvSpPr>
          <p:cNvPr id="7" name="フッター プレースホルダ 4">
            <a:extLst>
              <a:ext uri="{FF2B5EF4-FFF2-40B4-BE49-F238E27FC236}">
                <a16:creationId xmlns:a16="http://schemas.microsoft.com/office/drawing/2014/main" id="{A3DDE2A6-ED17-B3FC-C4B2-28939C51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8" name="スライド番号プレースホルダ 5">
            <a:extLst>
              <a:ext uri="{FF2B5EF4-FFF2-40B4-BE49-F238E27FC236}">
                <a16:creationId xmlns:a16="http://schemas.microsoft.com/office/drawing/2014/main" id="{84F3DC39-159B-1840-6C2A-D292A1C5D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C54B6-8989-4286-809E-328E708AEAC9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7168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7">
            <a:extLst>
              <a:ext uri="{FF2B5EF4-FFF2-40B4-BE49-F238E27FC236}">
                <a16:creationId xmlns:a16="http://schemas.microsoft.com/office/drawing/2014/main" id="{500E5D0D-CD89-C77C-7972-EFB967D120E3}"/>
              </a:ext>
            </a:extLst>
          </p:cNvPr>
          <p:cNvCxnSpPr/>
          <p:nvPr/>
        </p:nvCxnSpPr>
        <p:spPr>
          <a:xfrm>
            <a:off x="360363" y="1143000"/>
            <a:ext cx="84597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8">
            <a:extLst>
              <a:ext uri="{FF2B5EF4-FFF2-40B4-BE49-F238E27FC236}">
                <a16:creationId xmlns:a16="http://schemas.microsoft.com/office/drawing/2014/main" id="{C957A5BD-459F-4084-41E1-517DF22EE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4">
            <a:extLst>
              <a:ext uri="{FF2B5EF4-FFF2-40B4-BE49-F238E27FC236}">
                <a16:creationId xmlns:a16="http://schemas.microsoft.com/office/drawing/2014/main" id="{CEB53619-4834-B0A5-ECE0-27306CB6C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BACC4-9585-497D-A8FE-018292780FE2}" type="datetime4">
              <a:rPr lang="en-US" altLang="ja-JP"/>
              <a:pPr>
                <a:defRPr/>
              </a:pPr>
              <a:t>June 19, 2024</a:t>
            </a:fld>
            <a:endParaRPr lang="ja-JP" altLang="en-US"/>
          </a:p>
        </p:txBody>
      </p:sp>
      <p:sp>
        <p:nvSpPr>
          <p:cNvPr id="8" name="フッター プレースホルダ 5">
            <a:extLst>
              <a:ext uri="{FF2B5EF4-FFF2-40B4-BE49-F238E27FC236}">
                <a16:creationId xmlns:a16="http://schemas.microsoft.com/office/drawing/2014/main" id="{6EF1FB6B-1ACB-5B92-1DF6-70640819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9" name="スライド番号プレースホルダ 6">
            <a:extLst>
              <a:ext uri="{FF2B5EF4-FFF2-40B4-BE49-F238E27FC236}">
                <a16:creationId xmlns:a16="http://schemas.microsoft.com/office/drawing/2014/main" id="{99CD8D92-7C88-F50E-3FBC-6D21A98C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C5C71F-B735-4785-BCE6-FBD2C773B46F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0319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7">
            <a:extLst>
              <a:ext uri="{FF2B5EF4-FFF2-40B4-BE49-F238E27FC236}">
                <a16:creationId xmlns:a16="http://schemas.microsoft.com/office/drawing/2014/main" id="{1A2FECA7-1B4C-C49E-B0EA-BBF716391647}"/>
              </a:ext>
            </a:extLst>
          </p:cNvPr>
          <p:cNvCxnSpPr/>
          <p:nvPr/>
        </p:nvCxnSpPr>
        <p:spPr>
          <a:xfrm>
            <a:off x="360363" y="1143000"/>
            <a:ext cx="84597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8">
            <a:extLst>
              <a:ext uri="{FF2B5EF4-FFF2-40B4-BE49-F238E27FC236}">
                <a16:creationId xmlns:a16="http://schemas.microsoft.com/office/drawing/2014/main" id="{64BE2C73-21C0-70A8-1A9D-9AE353BA7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9" name="日付プレースホルダ 6">
            <a:extLst>
              <a:ext uri="{FF2B5EF4-FFF2-40B4-BE49-F238E27FC236}">
                <a16:creationId xmlns:a16="http://schemas.microsoft.com/office/drawing/2014/main" id="{EB7076D7-1520-F497-250C-421174D0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96280-7A49-4024-A49C-B1C668A65B5C}" type="datetime4">
              <a:rPr lang="en-US" altLang="ja-JP"/>
              <a:pPr>
                <a:defRPr/>
              </a:pPr>
              <a:t>June 19, 2024</a:t>
            </a:fld>
            <a:endParaRPr lang="ja-JP" altLang="en-US"/>
          </a:p>
        </p:txBody>
      </p:sp>
      <p:sp>
        <p:nvSpPr>
          <p:cNvPr id="10" name="フッター プレースホルダ 7">
            <a:extLst>
              <a:ext uri="{FF2B5EF4-FFF2-40B4-BE49-F238E27FC236}">
                <a16:creationId xmlns:a16="http://schemas.microsoft.com/office/drawing/2014/main" id="{1C37976B-AC62-B9CD-5BD1-C90B3B70E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11" name="スライド番号プレースホルダ 8">
            <a:extLst>
              <a:ext uri="{FF2B5EF4-FFF2-40B4-BE49-F238E27FC236}">
                <a16:creationId xmlns:a16="http://schemas.microsoft.com/office/drawing/2014/main" id="{3A57196C-0E5C-FE46-43C1-246EF7FD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C25095-20AC-46DD-8FBA-D560B645D213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3419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7">
            <a:extLst>
              <a:ext uri="{FF2B5EF4-FFF2-40B4-BE49-F238E27FC236}">
                <a16:creationId xmlns:a16="http://schemas.microsoft.com/office/drawing/2014/main" id="{DE0CFC5E-8F2F-341B-3821-3FDDFE54D8B1}"/>
              </a:ext>
            </a:extLst>
          </p:cNvPr>
          <p:cNvCxnSpPr/>
          <p:nvPr/>
        </p:nvCxnSpPr>
        <p:spPr>
          <a:xfrm>
            <a:off x="360363" y="1143000"/>
            <a:ext cx="84597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8">
            <a:extLst>
              <a:ext uri="{FF2B5EF4-FFF2-40B4-BE49-F238E27FC236}">
                <a16:creationId xmlns:a16="http://schemas.microsoft.com/office/drawing/2014/main" id="{411329EF-6127-E16D-F15E-5ED8C20D6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5" name="日付プレースホルダ 2">
            <a:extLst>
              <a:ext uri="{FF2B5EF4-FFF2-40B4-BE49-F238E27FC236}">
                <a16:creationId xmlns:a16="http://schemas.microsoft.com/office/drawing/2014/main" id="{8AC8BBE9-05E0-FA48-9582-9B38AD3BE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256FE-F1B8-4E95-9738-DB06EEA9E9E9}" type="datetime4">
              <a:rPr lang="en-US" altLang="ja-JP"/>
              <a:pPr>
                <a:defRPr/>
              </a:pPr>
              <a:t>June 19, 2024</a:t>
            </a:fld>
            <a:endParaRPr lang="ja-JP" altLang="en-US"/>
          </a:p>
        </p:txBody>
      </p:sp>
      <p:sp>
        <p:nvSpPr>
          <p:cNvPr id="6" name="フッター プレースホルダ 3">
            <a:extLst>
              <a:ext uri="{FF2B5EF4-FFF2-40B4-BE49-F238E27FC236}">
                <a16:creationId xmlns:a16="http://schemas.microsoft.com/office/drawing/2014/main" id="{137168F8-E4FE-2A98-FC63-C7E7629B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7" name="スライド番号プレースホルダ 4">
            <a:extLst>
              <a:ext uri="{FF2B5EF4-FFF2-40B4-BE49-F238E27FC236}">
                <a16:creationId xmlns:a16="http://schemas.microsoft.com/office/drawing/2014/main" id="{E31032EC-2AFB-4957-1389-144397ED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C471C-7C76-4BE9-A625-89B5AA7E320A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9621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7">
            <a:extLst>
              <a:ext uri="{FF2B5EF4-FFF2-40B4-BE49-F238E27FC236}">
                <a16:creationId xmlns:a16="http://schemas.microsoft.com/office/drawing/2014/main" id="{4FA3294C-2385-C46F-B789-B083D3382FBF}"/>
              </a:ext>
            </a:extLst>
          </p:cNvPr>
          <p:cNvCxnSpPr/>
          <p:nvPr/>
        </p:nvCxnSpPr>
        <p:spPr>
          <a:xfrm>
            <a:off x="360363" y="1143000"/>
            <a:ext cx="84597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8">
            <a:extLst>
              <a:ext uri="{FF2B5EF4-FFF2-40B4-BE49-F238E27FC236}">
                <a16:creationId xmlns:a16="http://schemas.microsoft.com/office/drawing/2014/main" id="{C0E7A85A-28BC-DD7D-FF90-7B096476A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付プレースホルダ 1">
            <a:extLst>
              <a:ext uri="{FF2B5EF4-FFF2-40B4-BE49-F238E27FC236}">
                <a16:creationId xmlns:a16="http://schemas.microsoft.com/office/drawing/2014/main" id="{076BB30B-204D-2815-44BF-BD086E37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6EF8A-E3D5-42BD-8F9B-8F85028C9ACB}" type="datetime4">
              <a:rPr lang="en-US" altLang="ja-JP"/>
              <a:pPr>
                <a:defRPr/>
              </a:pPr>
              <a:t>June 19, 2024</a:t>
            </a:fld>
            <a:endParaRPr lang="ja-JP" altLang="en-US"/>
          </a:p>
        </p:txBody>
      </p:sp>
      <p:sp>
        <p:nvSpPr>
          <p:cNvPr id="5" name="フッター プレースホルダ 2">
            <a:extLst>
              <a:ext uri="{FF2B5EF4-FFF2-40B4-BE49-F238E27FC236}">
                <a16:creationId xmlns:a16="http://schemas.microsoft.com/office/drawing/2014/main" id="{E8AA3A99-C97A-BA18-6629-96951FE12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スライド番号プレースホルダ 3">
            <a:extLst>
              <a:ext uri="{FF2B5EF4-FFF2-40B4-BE49-F238E27FC236}">
                <a16:creationId xmlns:a16="http://schemas.microsoft.com/office/drawing/2014/main" id="{87CDA450-FED6-9F3E-57EA-32D0CAF3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E4E555-E1BD-4C2E-A322-C139509C701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5710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7">
            <a:extLst>
              <a:ext uri="{FF2B5EF4-FFF2-40B4-BE49-F238E27FC236}">
                <a16:creationId xmlns:a16="http://schemas.microsoft.com/office/drawing/2014/main" id="{EC24CE45-77DE-EDE0-C031-7F0FBFE5C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日付プレースホルダ 4">
            <a:extLst>
              <a:ext uri="{FF2B5EF4-FFF2-40B4-BE49-F238E27FC236}">
                <a16:creationId xmlns:a16="http://schemas.microsoft.com/office/drawing/2014/main" id="{0EE7CA04-FC37-842B-92DF-4D0ADC03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FDDA8-654B-4F23-888B-069240C0734E}" type="datetime4">
              <a:rPr lang="en-US" altLang="ja-JP"/>
              <a:pPr>
                <a:defRPr/>
              </a:pPr>
              <a:t>June 19, 2024</a:t>
            </a:fld>
            <a:endParaRPr lang="ja-JP" altLang="en-US"/>
          </a:p>
        </p:txBody>
      </p:sp>
      <p:sp>
        <p:nvSpPr>
          <p:cNvPr id="7" name="フッター プレースホルダ 5">
            <a:extLst>
              <a:ext uri="{FF2B5EF4-FFF2-40B4-BE49-F238E27FC236}">
                <a16:creationId xmlns:a16="http://schemas.microsoft.com/office/drawing/2014/main" id="{17C68739-8749-B9F2-FCA7-D3E49A5C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8" name="スライド番号プレースホルダ 6">
            <a:extLst>
              <a:ext uri="{FF2B5EF4-FFF2-40B4-BE49-F238E27FC236}">
                <a16:creationId xmlns:a16="http://schemas.microsoft.com/office/drawing/2014/main" id="{E40FCE11-D335-7B37-4A19-97FAB3B3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1C1BB3-B459-469E-8D6D-1A952761C130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3628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7">
            <a:extLst>
              <a:ext uri="{FF2B5EF4-FFF2-40B4-BE49-F238E27FC236}">
                <a16:creationId xmlns:a16="http://schemas.microsoft.com/office/drawing/2014/main" id="{D02AD412-D727-4FA6-9483-AE40B3FF5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/>
              <a:t>Click icon to add 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日付プレースホルダ 4">
            <a:extLst>
              <a:ext uri="{FF2B5EF4-FFF2-40B4-BE49-F238E27FC236}">
                <a16:creationId xmlns:a16="http://schemas.microsoft.com/office/drawing/2014/main" id="{5B05BE8C-8D08-D8A7-E7FE-6FC59186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8D468-84EC-4DC1-B085-98086CA8283B}" type="datetime4">
              <a:rPr lang="en-US" altLang="ja-JP"/>
              <a:pPr>
                <a:defRPr/>
              </a:pPr>
              <a:t>June 19, 2024</a:t>
            </a:fld>
            <a:endParaRPr lang="ja-JP" altLang="en-US"/>
          </a:p>
        </p:txBody>
      </p:sp>
      <p:sp>
        <p:nvSpPr>
          <p:cNvPr id="7" name="フッター プレースホルダ 5">
            <a:extLst>
              <a:ext uri="{FF2B5EF4-FFF2-40B4-BE49-F238E27FC236}">
                <a16:creationId xmlns:a16="http://schemas.microsoft.com/office/drawing/2014/main" id="{4476337E-FB56-6953-D030-4AA024C5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8" name="スライド番号プレースホルダ 6">
            <a:extLst>
              <a:ext uri="{FF2B5EF4-FFF2-40B4-BE49-F238E27FC236}">
                <a16:creationId xmlns:a16="http://schemas.microsoft.com/office/drawing/2014/main" id="{C22F5FF8-D9BE-E2C3-9EE3-924BBBC3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40BABB-4FDA-4026-8AD1-F35203792788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4421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>
            <a:extLst>
              <a:ext uri="{FF2B5EF4-FFF2-40B4-BE49-F238E27FC236}">
                <a16:creationId xmlns:a16="http://schemas.microsoft.com/office/drawing/2014/main" id="{B697E2A4-0B60-DC03-9BCF-755049BF2C3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テキスト プレースホルダ 2">
            <a:extLst>
              <a:ext uri="{FF2B5EF4-FFF2-40B4-BE49-F238E27FC236}">
                <a16:creationId xmlns:a16="http://schemas.microsoft.com/office/drawing/2014/main" id="{0B50C908-E802-CBF9-02AB-4404083564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>
            <a:extLst>
              <a:ext uri="{FF2B5EF4-FFF2-40B4-BE49-F238E27FC236}">
                <a16:creationId xmlns:a16="http://schemas.microsoft.com/office/drawing/2014/main" id="{6C21A144-EC1E-0724-AABA-CE25926F5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FFDA96-134B-4A48-8994-434303130631}" type="datetime4">
              <a:rPr lang="en-US" altLang="ja-JP"/>
              <a:pPr>
                <a:defRPr/>
              </a:pPr>
              <a:t>June 19, 2024</a:t>
            </a:fld>
            <a:endParaRPr lang="ja-JP" altLang="en-US" dirty="0"/>
          </a:p>
        </p:txBody>
      </p:sp>
      <p:sp>
        <p:nvSpPr>
          <p:cNvPr id="5" name="フッター プレースホルダ 4">
            <a:extLst>
              <a:ext uri="{FF2B5EF4-FFF2-40B4-BE49-F238E27FC236}">
                <a16:creationId xmlns:a16="http://schemas.microsoft.com/office/drawing/2014/main" id="{7F85E5A0-87C2-1BEE-0B8D-CF77337D8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The University of </a:t>
            </a:r>
            <a:r>
              <a:rPr lang="en-US" altLang="ja-JP" err="1"/>
              <a:t>Aizu</a:t>
            </a:r>
            <a:endParaRPr lang="ja-JP" altLang="en-US"/>
          </a:p>
        </p:txBody>
      </p:sp>
      <p:sp>
        <p:nvSpPr>
          <p:cNvPr id="6" name="スライド番号プレースホルダ 5">
            <a:extLst>
              <a:ext uri="{FF2B5EF4-FFF2-40B4-BE49-F238E27FC236}">
                <a16:creationId xmlns:a16="http://schemas.microsoft.com/office/drawing/2014/main" id="{968FCABC-8101-EEDB-E99A-B17357602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830B2282-BB5E-484C-9DED-227AD035CB31}" type="slidenum">
              <a:rPr lang="ja-JP" altLang="en-US"/>
              <a:pPr/>
              <a:t>‹#›</a:t>
            </a:fld>
            <a:endParaRPr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A980DC2-7AE1-31C4-A324-23E34C1783C0}"/>
              </a:ext>
            </a:extLst>
          </p:cNvPr>
          <p:cNvCxnSpPr/>
          <p:nvPr/>
        </p:nvCxnSpPr>
        <p:spPr>
          <a:xfrm>
            <a:off x="360363" y="6300788"/>
            <a:ext cx="845978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タイトル 1">
            <a:extLst>
              <a:ext uri="{FF2B5EF4-FFF2-40B4-BE49-F238E27FC236}">
                <a16:creationId xmlns:a16="http://schemas.microsoft.com/office/drawing/2014/main" id="{518C1E43-99CE-BCF8-2D43-DFCE9674BA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ja-JP" altLang="en-US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05FC8F80-EB9E-D27D-5A05-4BBEF0CBB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sz="2400" dirty="0"/>
              <a:t>Yassine </a:t>
            </a:r>
            <a:r>
              <a:rPr lang="en-US" altLang="ja-JP" sz="2400" dirty="0" err="1"/>
              <a:t>Khedher</a:t>
            </a:r>
            <a:endParaRPr lang="en-US" altLang="ja-JP" sz="24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sz="2400" dirty="0"/>
              <a:t>    m5281019	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ja-JP" sz="1800" dirty="0">
                <a:sym typeface="+mn-ea"/>
              </a:rPr>
              <a:t>Adaptive Systems Laboratory</a:t>
            </a:r>
            <a:endParaRPr lang="en-US" altLang="ja-JP" sz="1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sz="1800" dirty="0"/>
              <a:t>June 21, 2024</a:t>
            </a:r>
            <a:endParaRPr lang="ja-JP" altLang="en-US" sz="1800" dirty="0"/>
          </a:p>
        </p:txBody>
      </p:sp>
      <p:sp>
        <p:nvSpPr>
          <p:cNvPr id="4" name="日付プレースホルダ 3">
            <a:extLst>
              <a:ext uri="{FF2B5EF4-FFF2-40B4-BE49-F238E27FC236}">
                <a16:creationId xmlns:a16="http://schemas.microsoft.com/office/drawing/2014/main" id="{891EB477-AAAB-A8D6-9FAC-C436EB443DE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EEA61AA-2D86-4ED4-89AB-DB7CDA676515}" type="datetime4">
              <a:rPr lang="en-US" altLang="ja-JP"/>
              <a:pPr>
                <a:defRPr/>
              </a:pPr>
              <a:t>June 19, 2024</a:t>
            </a:fld>
            <a:endParaRPr lang="ja-JP" altLang="en-US"/>
          </a:p>
        </p:txBody>
      </p:sp>
      <p:sp>
        <p:nvSpPr>
          <p:cNvPr id="5" name="フッター プレースホルダ 4">
            <a:extLst>
              <a:ext uri="{FF2B5EF4-FFF2-40B4-BE49-F238E27FC236}">
                <a16:creationId xmlns:a16="http://schemas.microsoft.com/office/drawing/2014/main" id="{B37E311F-237F-020A-B93B-A2B2BB33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14342" name="スライド番号プレースホルダ 5">
            <a:extLst>
              <a:ext uri="{FF2B5EF4-FFF2-40B4-BE49-F238E27FC236}">
                <a16:creationId xmlns:a16="http://schemas.microsoft.com/office/drawing/2014/main" id="{C8B408E7-97E6-5757-E232-ED931B51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D28A55-ABEB-4C56-8304-204EA01C02F5}" type="slidenum">
              <a:rPr lang="ja-JP" altLang="en-US" sz="14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ja-JP" altLang="en-US" sz="1400">
              <a:solidFill>
                <a:srgbClr val="898989"/>
              </a:solidFill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FA1B8B5-2DDB-73A0-78CA-144504D303CC}"/>
              </a:ext>
            </a:extLst>
          </p:cNvPr>
          <p:cNvSpPr txBox="1"/>
          <p:nvPr/>
        </p:nvSpPr>
        <p:spPr>
          <a:xfrm>
            <a:off x="2447764" y="358914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en-US" sz="2000" dirty="0"/>
              <a:t>Research Progress Seminar</a:t>
            </a:r>
          </a:p>
          <a:p>
            <a:pPr algn="ctr"/>
            <a:r>
              <a:rPr lang="en-US" sz="2000" dirty="0"/>
              <a:t>RPS</a:t>
            </a:r>
            <a:endParaRPr lang="en-T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D6A1-2CF2-866C-8D74-A7E4D023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6A0FA-7082-0377-4E08-2ABFA85F3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Background 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Motivation &amp; Related Work</a:t>
            </a:r>
          </a:p>
          <a:p>
            <a:r>
              <a:rPr lang="en-US" altLang="ja-JP" dirty="0"/>
              <a:t>My Research Progress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Schedule 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83C50-AC11-7EB6-C88D-88F298777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49A70D-C0CA-445F-B8FF-CD4579A8DF12}" type="datetime4">
              <a:rPr lang="en-US" altLang="ja-JP" smtClean="0"/>
              <a:pPr>
                <a:defRPr/>
              </a:pPr>
              <a:t>June 19,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8FD6A-7E06-1C0A-E696-B60423E97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267F1-CAD2-8352-50A6-2F9FC94D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D7CB-A828-430F-8139-1C27188F01C7}" type="slidenum">
              <a:rPr lang="ja-JP" altLang="en-US" smtClean="0"/>
              <a:pPr/>
              <a:t>10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58702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3DB64-151A-393E-5560-0312FA75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5B2C9-139F-8A66-5A17-B7E337C91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Papers and textbook that I’ve read/am reading</a:t>
            </a:r>
            <a:endParaRPr kumimoji="1" lang="ja-JP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1B38D-657F-9368-5D0B-2D23A232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49A70D-C0CA-445F-B8FF-CD4579A8DF12}" type="datetime4">
              <a:rPr lang="en-US" altLang="ja-JP" smtClean="0"/>
              <a:pPr>
                <a:defRPr/>
              </a:pPr>
              <a:t>June 19,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E373C-3604-332E-C77D-F05AC1CF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97CAF-CAE1-90CA-590B-14F7C93E1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D7CB-A828-430F-8139-1C27188F01C7}" type="slidenum">
              <a:rPr lang="ja-JP" altLang="en-US" smtClean="0"/>
              <a:pPr/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6943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D6A1-2CF2-866C-8D74-A7E4D023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6A0FA-7082-0377-4E08-2ABFA85F3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Background 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Motivation &amp; Related Work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My Research Progress</a:t>
            </a:r>
          </a:p>
          <a:p>
            <a:r>
              <a:rPr lang="en-US" altLang="ja-JP" dirty="0"/>
              <a:t>Schedule </a:t>
            </a:r>
            <a:endParaRPr kumimoji="1" lang="ja-JP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83C50-AC11-7EB6-C88D-88F298777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49A70D-C0CA-445F-B8FF-CD4579A8DF12}" type="datetime4">
              <a:rPr lang="en-US" altLang="ja-JP" smtClean="0"/>
              <a:pPr>
                <a:defRPr/>
              </a:pPr>
              <a:t>June 19,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8FD6A-7E06-1C0A-E696-B60423E97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267F1-CAD2-8352-50A6-2F9FC94D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D7CB-A828-430F-8139-1C27188F01C7}" type="slidenum">
              <a:rPr lang="ja-JP" altLang="en-US" smtClean="0"/>
              <a:pPr/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0617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4C9AA-CDF8-628D-4FBF-DC7C7846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Schedule</a:t>
            </a:r>
            <a:endParaRPr kumimoji="1" lang="ja-JP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FE65A-68C2-3151-8481-E16C6A56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49A70D-C0CA-445F-B8FF-CD4579A8DF12}" type="datetime4">
              <a:rPr lang="en-US" altLang="ja-JP" smtClean="0"/>
              <a:pPr>
                <a:defRPr/>
              </a:pPr>
              <a:t>June 19,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DC98B-3ACA-B9FB-9393-8A017863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42DB5-88E7-1367-3FA3-24E54058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D7CB-A828-430F-8139-1C27188F01C7}" type="slidenum">
              <a:rPr lang="ja-JP" altLang="en-US" smtClean="0"/>
              <a:pPr/>
              <a:t>13</a:t>
            </a:fld>
            <a:endParaRPr lang="ja-JP" alt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8D45FEE-6DF1-265C-E82A-D6456034D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433493"/>
              </p:ext>
            </p:extLst>
          </p:nvPr>
        </p:nvGraphicFramePr>
        <p:xfrm>
          <a:off x="457200" y="1600200"/>
          <a:ext cx="8229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34841546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352317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Date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Task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808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08 </a:t>
                      </a:r>
                      <a:r>
                        <a:rPr lang="en-US" altLang="ja-JP" sz="1400" dirty="0"/>
                        <a:t>– 20 April 2024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Setting up my desk and getting familiar with the location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918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22 April </a:t>
                      </a:r>
                      <a:r>
                        <a:rPr lang="en-US" altLang="ja-JP" sz="1400" dirty="0"/>
                        <a:t>– 03 May 2024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Started learning more about the research (Neuromorphic computing)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948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06 May </a:t>
                      </a:r>
                      <a:r>
                        <a:rPr lang="en-US" altLang="ja-JP" sz="1400" dirty="0"/>
                        <a:t>– 12 June 2024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Read textbook and Papers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115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13 June </a:t>
                      </a:r>
                      <a:r>
                        <a:rPr lang="en-US" altLang="ja-JP" sz="1400" dirty="0"/>
                        <a:t>– 03 July 2024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Started Testing programs in Verilog + reading more papers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587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171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22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D6A1-2CF2-866C-8D74-A7E4D023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6A0FA-7082-0377-4E08-2ABFA85F3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Background </a:t>
            </a:r>
          </a:p>
          <a:p>
            <a:r>
              <a:rPr lang="en-US" altLang="ja-JP" dirty="0"/>
              <a:t>Motivation &amp; Related Work</a:t>
            </a:r>
          </a:p>
          <a:p>
            <a:r>
              <a:rPr lang="en-US" altLang="ja-JP" dirty="0"/>
              <a:t>My Research Progress</a:t>
            </a:r>
          </a:p>
          <a:p>
            <a:r>
              <a:rPr lang="en-US" altLang="ja-JP" dirty="0"/>
              <a:t>Schedule </a:t>
            </a:r>
            <a:endParaRPr kumimoji="1" lang="ja-JP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83C50-AC11-7EB6-C88D-88F298777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49A70D-C0CA-445F-B8FF-CD4579A8DF12}" type="datetime4">
              <a:rPr lang="en-US" altLang="ja-JP" smtClean="0"/>
              <a:pPr>
                <a:defRPr/>
              </a:pPr>
              <a:t>June 19,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8FD6A-7E06-1C0A-E696-B60423E97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267F1-CAD2-8352-50A6-2F9FC94D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D7CB-A828-430F-8139-1C27188F01C7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2829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D6A1-2CF2-866C-8D74-A7E4D023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6A0FA-7082-0377-4E08-2ABFA85F3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Background 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Motivation &amp; Related Work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My Research Progress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Schedule 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83C50-AC11-7EB6-C88D-88F298777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49A70D-C0CA-445F-B8FF-CD4579A8DF12}" type="datetime4">
              <a:rPr lang="en-US" altLang="ja-JP" smtClean="0"/>
              <a:pPr>
                <a:defRPr/>
              </a:pPr>
              <a:t>June 19,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8FD6A-7E06-1C0A-E696-B60423E97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267F1-CAD2-8352-50A6-2F9FC94D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D7CB-A828-430F-8139-1C27188F01C7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8220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77D4-5237-1BD9-08CA-6EF06823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Background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9239F-8E6F-F152-FE24-B0963992D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What is Neuromorphic Computing?</a:t>
            </a:r>
          </a:p>
          <a:p>
            <a:endParaRPr kumimoji="1" lang="ja-JP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A673C-4FB5-B3C0-1B7B-CF41EC52D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49A70D-C0CA-445F-B8FF-CD4579A8DF12}" type="datetime4">
              <a:rPr lang="en-US" altLang="ja-JP" smtClean="0"/>
              <a:pPr>
                <a:defRPr/>
              </a:pPr>
              <a:t>June 19,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347D1-DAF8-F417-4F6F-708BA4FC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968FC-6C83-6F0F-64C7-0BB00D2FD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D7CB-A828-430F-8139-1C27188F01C7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9549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7593-5D49-2D52-85C2-ECA001F8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D1746-D4AC-EB37-7C8A-259D56618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What are SNNs?</a:t>
            </a:r>
          </a:p>
          <a:p>
            <a:endParaRPr kumimoji="1" lang="ja-JP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D4002-9317-A964-0F9B-0A2D45E2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49A70D-C0CA-445F-B8FF-CD4579A8DF12}" type="datetime4">
              <a:rPr lang="en-US" altLang="ja-JP" smtClean="0"/>
              <a:pPr>
                <a:defRPr/>
              </a:pPr>
              <a:t>June 19,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28E5C-B7E8-7125-7505-73A20B55D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0A81C-A047-1CB1-19FB-5854760C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D7CB-A828-430F-8139-1C27188F01C7}" type="slidenum">
              <a:rPr lang="ja-JP" altLang="en-US" smtClean="0"/>
              <a:pPr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4161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D6A1-2CF2-866C-8D74-A7E4D023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6A0FA-7082-0377-4E08-2ABFA85F3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Background </a:t>
            </a:r>
          </a:p>
          <a:p>
            <a:r>
              <a:rPr lang="en-US" altLang="ja-JP" dirty="0"/>
              <a:t>Motivation &amp; Related Work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My Research Progress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Schedule 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83C50-AC11-7EB6-C88D-88F298777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49A70D-C0CA-445F-B8FF-CD4579A8DF12}" type="datetime4">
              <a:rPr lang="en-US" altLang="ja-JP" smtClean="0"/>
              <a:pPr>
                <a:defRPr/>
              </a:pPr>
              <a:t>June 19,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8FD6A-7E06-1C0A-E696-B60423E97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267F1-CAD2-8352-50A6-2F9FC94D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D7CB-A828-430F-8139-1C27188F01C7}" type="slidenum">
              <a:rPr lang="ja-JP" altLang="en-US" smtClean="0"/>
              <a:pPr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91843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563C-8C54-FD9D-B514-64591AB5D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Motivation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C4B59-D5A4-91F2-74EF-B4177B567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Enhancing Power Efficiency in Neuromorphic Systems</a:t>
            </a:r>
          </a:p>
          <a:p>
            <a:endParaRPr kumimoji="1" lang="ja-JP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6ED71-0CA0-17C8-AC56-C0D537F4D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49A70D-C0CA-445F-B8FF-CD4579A8DF12}" type="datetime4">
              <a:rPr lang="en-US" altLang="ja-JP" smtClean="0"/>
              <a:pPr>
                <a:defRPr/>
              </a:pPr>
              <a:t>June 19,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1F264-3D19-19A1-C409-3360FF6CD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C90A0-EDD9-CA4F-2989-DFFA94084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D7CB-A828-430F-8139-1C27188F01C7}" type="slidenum">
              <a:rPr lang="ja-JP" altLang="en-US" smtClean="0"/>
              <a:pPr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0160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BC21-F3FC-6484-C498-0800B9DD6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D3E0C-1B0E-13F2-29E1-53BD5D3DA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How Dynamic Quantization and Pruning Work</a:t>
            </a:r>
            <a:endParaRPr kumimoji="1" lang="ja-JP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4E735-DF88-C142-43C3-745FCAC5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49A70D-C0CA-445F-B8FF-CD4579A8DF12}" type="datetime4">
              <a:rPr lang="en-US" altLang="ja-JP" smtClean="0"/>
              <a:pPr>
                <a:defRPr/>
              </a:pPr>
              <a:t>June 19,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2F710-E0D9-A9A1-E692-62414F96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6DBA1-BF46-2C8D-1DCA-31809571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D7CB-A828-430F-8139-1C27188F01C7}" type="slidenum">
              <a:rPr lang="ja-JP" altLang="en-US" smtClean="0"/>
              <a:pPr/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59610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D582-3427-04CA-0E36-EABBD9E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Related work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7E67D-2F3C-45C5-B08E-BA1BF035A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Dynamic Quantization and Pruning in Deep Neural Networks:</a:t>
            </a:r>
          </a:p>
          <a:p>
            <a:endParaRPr kumimoji="1" lang="ja-JP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54265-FC08-97AE-5150-84AC687A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49A70D-C0CA-445F-B8FF-CD4579A8DF12}" type="datetime4">
              <a:rPr lang="en-US" altLang="ja-JP" smtClean="0"/>
              <a:pPr>
                <a:defRPr/>
              </a:pPr>
              <a:t>June 19,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7C1E2-644C-A112-0841-BD060D29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BD5AD-201A-2349-E4DC-5F2E7623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D7CB-A828-430F-8139-1C27188F01C7}" type="slidenum">
              <a:rPr lang="ja-JP" altLang="en-US" smtClean="0"/>
              <a:pPr/>
              <a:t>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1554771"/>
      </p:ext>
    </p:extLst>
  </p:cSld>
  <p:clrMapOvr>
    <a:masterClrMapping/>
  </p:clrMapOvr>
</p:sld>
</file>

<file path=ppt/theme/theme1.xml><?xml version="1.0" encoding="utf-8"?>
<a:theme xmlns:a="http://schemas.openxmlformats.org/drawingml/2006/main" name="ASL_new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L_newlogo_2016 (2) [互換モード]" id="{05798BDB-7971-4C58-A18A-A7DB7B068404}" vid="{12539EF3-9716-4E00-9F14-5F0148DB908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ASL_newlogo_2016 (1)</Template>
  <TotalTime>274</TotalTime>
  <Words>246</Words>
  <Application>Microsoft Office PowerPoint</Application>
  <PresentationFormat>On-screen Show (4:3)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ＭＳ Ｐゴシック</vt:lpstr>
      <vt:lpstr>Calibri</vt:lpstr>
      <vt:lpstr>ASL_newlogo</vt:lpstr>
      <vt:lpstr>PowerPoint Presentation</vt:lpstr>
      <vt:lpstr>Outline</vt:lpstr>
      <vt:lpstr>Outline</vt:lpstr>
      <vt:lpstr>Background</vt:lpstr>
      <vt:lpstr>PowerPoint Presentation</vt:lpstr>
      <vt:lpstr>Outline</vt:lpstr>
      <vt:lpstr>Motivation</vt:lpstr>
      <vt:lpstr>PowerPoint Presentation</vt:lpstr>
      <vt:lpstr>Related work</vt:lpstr>
      <vt:lpstr>Outline</vt:lpstr>
      <vt:lpstr>PowerPoint Presentation</vt:lpstr>
      <vt:lpstr>Outline</vt:lpstr>
      <vt:lpstr>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2024-06-19T05:23:00Z</dcterms:created>
  <dcterms:modified xsi:type="dcterms:W3CDTF">2024-06-19T09:57:02Z</dcterms:modified>
</cp:coreProperties>
</file>