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4"/>
  </p:notesMasterIdLst>
  <p:sldIdLst>
    <p:sldId id="256" r:id="rId2"/>
    <p:sldId id="257" r:id="rId3"/>
    <p:sldId id="259" r:id="rId4"/>
    <p:sldId id="346" r:id="rId5"/>
    <p:sldId id="258" r:id="rId6"/>
    <p:sldId id="300" r:id="rId7"/>
    <p:sldId id="307" r:id="rId8"/>
    <p:sldId id="260" r:id="rId9"/>
    <p:sldId id="349" r:id="rId10"/>
    <p:sldId id="355" r:id="rId11"/>
    <p:sldId id="356" r:id="rId12"/>
    <p:sldId id="352" r:id="rId13"/>
    <p:sldId id="328" r:id="rId14"/>
    <p:sldId id="357" r:id="rId15"/>
    <p:sldId id="353" r:id="rId16"/>
    <p:sldId id="330" r:id="rId17"/>
    <p:sldId id="358" r:id="rId18"/>
    <p:sldId id="354" r:id="rId19"/>
    <p:sldId id="334" r:id="rId20"/>
    <p:sldId id="335" r:id="rId21"/>
    <p:sldId id="341" r:id="rId22"/>
    <p:sldId id="342" r:id="rId23"/>
    <p:sldId id="359" r:id="rId24"/>
    <p:sldId id="344" r:id="rId25"/>
    <p:sldId id="263" r:id="rId26"/>
    <p:sldId id="291" r:id="rId27"/>
    <p:sldId id="351" r:id="rId28"/>
    <p:sldId id="265" r:id="rId29"/>
    <p:sldId id="266" r:id="rId30"/>
    <p:sldId id="345" r:id="rId31"/>
    <p:sldId id="347" r:id="rId32"/>
    <p:sldId id="267" r:id="rId33"/>
  </p:sldIdLst>
  <p:sldSz cx="12192000" cy="6858000"/>
  <p:notesSz cx="6858000" cy="9144000"/>
  <p:defaultTextStyle>
    <a:defPPr>
      <a:defRPr lang="en-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D93119A-4007-0D49-AE3B-5B296C484EA9}">
          <p14:sldIdLst>
            <p14:sldId id="256"/>
            <p14:sldId id="257"/>
          </p14:sldIdLst>
        </p14:section>
        <p14:section name="Research Introduction" id="{B08E2A12-A78C-3748-B461-DA7484171881}">
          <p14:sldIdLst>
            <p14:sldId id="259"/>
            <p14:sldId id="346"/>
            <p14:sldId id="258"/>
            <p14:sldId id="300"/>
            <p14:sldId id="307"/>
            <p14:sldId id="260"/>
          </p14:sldIdLst>
        </p14:section>
        <p14:section name="Overal architecture" id="{9577C961-F353-1B4F-A834-7210E86D9539}">
          <p14:sldIdLst>
            <p14:sldId id="349"/>
            <p14:sldId id="355"/>
            <p14:sldId id="356"/>
            <p14:sldId id="352"/>
            <p14:sldId id="328"/>
            <p14:sldId id="357"/>
            <p14:sldId id="353"/>
            <p14:sldId id="330"/>
            <p14:sldId id="358"/>
            <p14:sldId id="354"/>
            <p14:sldId id="334"/>
            <p14:sldId id="335"/>
            <p14:sldId id="341"/>
            <p14:sldId id="342"/>
            <p14:sldId id="359"/>
            <p14:sldId id="344"/>
          </p14:sldIdLst>
        </p14:section>
        <p14:section name="Research Progress" id="{A338D4B0-DE9D-9D42-8911-A2C5774D9096}">
          <p14:sldIdLst>
            <p14:sldId id="263"/>
            <p14:sldId id="291"/>
            <p14:sldId id="351"/>
          </p14:sldIdLst>
        </p14:section>
        <p14:section name="Schedule" id="{22E1BAC5-F840-C146-A295-9E1A30F18532}">
          <p14:sldIdLst>
            <p14:sldId id="265"/>
            <p14:sldId id="266"/>
            <p14:sldId id="345"/>
            <p14:sldId id="347"/>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テーマ スタイル 1 - アクセント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スタイル (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83" autoAdjust="0"/>
    <p:restoredTop sz="83639" autoAdjust="0"/>
  </p:normalViewPr>
  <p:slideViewPr>
    <p:cSldViewPr snapToGrid="0">
      <p:cViewPr varScale="1">
        <p:scale>
          <a:sx n="63" d="100"/>
          <a:sy n="63" d="100"/>
        </p:scale>
        <p:origin x="70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ga Hanyu" userId="f18bd86c1b9e4fc5" providerId="LiveId" clId="{416C6A32-A49B-45D0-AA9B-0BFFA5EB10DD}"/>
    <pc:docChg chg="undo redo custSel addSld delSld modSld modSection">
      <pc:chgData name="Yuga Hanyu" userId="f18bd86c1b9e4fc5" providerId="LiveId" clId="{416C6A32-A49B-45D0-AA9B-0BFFA5EB10DD}" dt="2025-07-01T02:35:02.052" v="279" actId="20577"/>
      <pc:docMkLst>
        <pc:docMk/>
      </pc:docMkLst>
      <pc:sldChg chg="modSp mod">
        <pc:chgData name="Yuga Hanyu" userId="f18bd86c1b9e4fc5" providerId="LiveId" clId="{416C6A32-A49B-45D0-AA9B-0BFFA5EB10DD}" dt="2025-07-01T02:35:02.052" v="279" actId="20577"/>
        <pc:sldMkLst>
          <pc:docMk/>
          <pc:sldMk cId="639326225" sldId="258"/>
        </pc:sldMkLst>
        <pc:spChg chg="mod">
          <ac:chgData name="Yuga Hanyu" userId="f18bd86c1b9e4fc5" providerId="LiveId" clId="{416C6A32-A49B-45D0-AA9B-0BFFA5EB10DD}" dt="2025-07-01T02:35:02.052" v="279" actId="20577"/>
          <ac:spMkLst>
            <pc:docMk/>
            <pc:sldMk cId="639326225" sldId="258"/>
            <ac:spMk id="3" creationId="{4DBB5005-BADA-8881-86B3-45E57045E61E}"/>
          </ac:spMkLst>
        </pc:spChg>
      </pc:sldChg>
      <pc:sldChg chg="modSp mod">
        <pc:chgData name="Yuga Hanyu" userId="f18bd86c1b9e4fc5" providerId="LiveId" clId="{416C6A32-A49B-45D0-AA9B-0BFFA5EB10DD}" dt="2025-07-01T02:32:46.142" v="271" actId="20577"/>
        <pc:sldMkLst>
          <pc:docMk/>
          <pc:sldMk cId="2782757723" sldId="266"/>
        </pc:sldMkLst>
        <pc:graphicFrameChg chg="modGraphic">
          <ac:chgData name="Yuga Hanyu" userId="f18bd86c1b9e4fc5" providerId="LiveId" clId="{416C6A32-A49B-45D0-AA9B-0BFFA5EB10DD}" dt="2025-07-01T02:32:46.142" v="271" actId="20577"/>
          <ac:graphicFrameMkLst>
            <pc:docMk/>
            <pc:sldMk cId="2782757723" sldId="266"/>
            <ac:graphicFrameMk id="15" creationId="{EBE42788-13E1-E694-32F4-C2684963925D}"/>
          </ac:graphicFrameMkLst>
        </pc:graphicFrameChg>
      </pc:sldChg>
      <pc:sldChg chg="del">
        <pc:chgData name="Yuga Hanyu" userId="f18bd86c1b9e4fc5" providerId="LiveId" clId="{416C6A32-A49B-45D0-AA9B-0BFFA5EB10DD}" dt="2025-07-01T02:25:17.755" v="185" actId="47"/>
        <pc:sldMkLst>
          <pc:docMk/>
          <pc:sldMk cId="2704097318" sldId="269"/>
        </pc:sldMkLst>
      </pc:sldChg>
      <pc:sldChg chg="addSp delSp modSp mod">
        <pc:chgData name="Yuga Hanyu" userId="f18bd86c1b9e4fc5" providerId="LiveId" clId="{416C6A32-A49B-45D0-AA9B-0BFFA5EB10DD}" dt="2025-07-01T02:28:11.375" v="206"/>
        <pc:sldMkLst>
          <pc:docMk/>
          <pc:sldMk cId="2529387008" sldId="291"/>
        </pc:sldMkLst>
        <pc:spChg chg="mod">
          <ac:chgData name="Yuga Hanyu" userId="f18bd86c1b9e4fc5" providerId="LiveId" clId="{416C6A32-A49B-45D0-AA9B-0BFFA5EB10DD}" dt="2025-07-01T02:22:50.315" v="160" actId="20577"/>
          <ac:spMkLst>
            <pc:docMk/>
            <pc:sldMk cId="2529387008" sldId="291"/>
            <ac:spMk id="3" creationId="{D4E0BAAA-94F4-26AD-2BAC-28231867E5CB}"/>
          </ac:spMkLst>
        </pc:spChg>
        <pc:spChg chg="add mod">
          <ac:chgData name="Yuga Hanyu" userId="f18bd86c1b9e4fc5" providerId="LiveId" clId="{416C6A32-A49B-45D0-AA9B-0BFFA5EB10DD}" dt="2025-07-01T02:25:42.765" v="192" actId="14100"/>
          <ac:spMkLst>
            <pc:docMk/>
            <pc:sldMk cId="2529387008" sldId="291"/>
            <ac:spMk id="6" creationId="{9ED9E70B-7516-3A8D-5E27-254491C7AA8E}"/>
          </ac:spMkLst>
        </pc:spChg>
        <pc:picChg chg="add mod ord">
          <ac:chgData name="Yuga Hanyu" userId="f18bd86c1b9e4fc5" providerId="LiveId" clId="{416C6A32-A49B-45D0-AA9B-0BFFA5EB10DD}" dt="2025-07-01T02:28:00.847" v="205" actId="167"/>
          <ac:picMkLst>
            <pc:docMk/>
            <pc:sldMk cId="2529387008" sldId="291"/>
            <ac:picMk id="9" creationId="{56951F56-6FB1-6B47-5F27-9328736C305C}"/>
          </ac:picMkLst>
        </pc:picChg>
      </pc:sldChg>
      <pc:sldChg chg="modSp mod">
        <pc:chgData name="Yuga Hanyu" userId="f18bd86c1b9e4fc5" providerId="LiveId" clId="{416C6A32-A49B-45D0-AA9B-0BFFA5EB10DD}" dt="2025-07-01T02:06:59.847" v="57" actId="20577"/>
        <pc:sldMkLst>
          <pc:docMk/>
          <pc:sldMk cId="4123013190" sldId="328"/>
        </pc:sldMkLst>
        <pc:spChg chg="mod">
          <ac:chgData name="Yuga Hanyu" userId="f18bd86c1b9e4fc5" providerId="LiveId" clId="{416C6A32-A49B-45D0-AA9B-0BFFA5EB10DD}" dt="2025-07-01T02:06:59.847" v="57" actId="20577"/>
          <ac:spMkLst>
            <pc:docMk/>
            <pc:sldMk cId="4123013190" sldId="328"/>
            <ac:spMk id="3" creationId="{9D1ED4F1-E8E3-D351-3E5C-E39E21003EA2}"/>
          </ac:spMkLst>
        </pc:spChg>
      </pc:sldChg>
      <pc:sldChg chg="addSp modSp mod">
        <pc:chgData name="Yuga Hanyu" userId="f18bd86c1b9e4fc5" providerId="LiveId" clId="{416C6A32-A49B-45D0-AA9B-0BFFA5EB10DD}" dt="2025-07-01T02:10:03.731" v="112" actId="1076"/>
        <pc:sldMkLst>
          <pc:docMk/>
          <pc:sldMk cId="3432631422" sldId="342"/>
        </pc:sldMkLst>
        <pc:spChg chg="add mod">
          <ac:chgData name="Yuga Hanyu" userId="f18bd86c1b9e4fc5" providerId="LiveId" clId="{416C6A32-A49B-45D0-AA9B-0BFFA5EB10DD}" dt="2025-07-01T02:10:03.731" v="112" actId="1076"/>
          <ac:spMkLst>
            <pc:docMk/>
            <pc:sldMk cId="3432631422" sldId="342"/>
            <ac:spMk id="6" creationId="{D027070F-ADC7-80A3-D3C2-2CEBE7476B45}"/>
          </ac:spMkLst>
        </pc:spChg>
      </pc:sldChg>
      <pc:sldChg chg="modSp mod">
        <pc:chgData name="Yuga Hanyu" userId="f18bd86c1b9e4fc5" providerId="LiveId" clId="{416C6A32-A49B-45D0-AA9B-0BFFA5EB10DD}" dt="2025-07-01T02:24:55.406" v="174" actId="1036"/>
        <pc:sldMkLst>
          <pc:docMk/>
          <pc:sldMk cId="3893383729" sldId="343"/>
        </pc:sldMkLst>
      </pc:sldChg>
      <pc:sldChg chg="modSp mod">
        <pc:chgData name="Yuga Hanyu" userId="f18bd86c1b9e4fc5" providerId="LiveId" clId="{416C6A32-A49B-45D0-AA9B-0BFFA5EB10DD}" dt="2025-07-01T02:00:20.718" v="7" actId="179"/>
        <pc:sldMkLst>
          <pc:docMk/>
          <pc:sldMk cId="1591720461" sldId="349"/>
        </pc:sldMkLst>
        <pc:spChg chg="mod">
          <ac:chgData name="Yuga Hanyu" userId="f18bd86c1b9e4fc5" providerId="LiveId" clId="{416C6A32-A49B-45D0-AA9B-0BFFA5EB10DD}" dt="2025-07-01T02:00:20.718" v="7" actId="179"/>
          <ac:spMkLst>
            <pc:docMk/>
            <pc:sldMk cId="1591720461" sldId="349"/>
            <ac:spMk id="3" creationId="{541305A8-E626-9BFE-6564-1644A50EA950}"/>
          </ac:spMkLst>
        </pc:spChg>
      </pc:sldChg>
      <pc:sldChg chg="addSp delSp modSp add del mod">
        <pc:chgData name="Yuga Hanyu" userId="f18bd86c1b9e4fc5" providerId="LiveId" clId="{416C6A32-A49B-45D0-AA9B-0BFFA5EB10DD}" dt="2025-07-01T02:28:44.895" v="212" actId="47"/>
        <pc:sldMkLst>
          <pc:docMk/>
          <pc:sldMk cId="4074738118" sldId="350"/>
        </pc:sldMkLst>
      </pc:sldChg>
      <pc:sldChg chg="modSp add mod">
        <pc:chgData name="Yuga Hanyu" userId="f18bd86c1b9e4fc5" providerId="LiveId" clId="{416C6A32-A49B-45D0-AA9B-0BFFA5EB10DD}" dt="2025-07-01T02:30:04.842" v="218" actId="20577"/>
        <pc:sldMkLst>
          <pc:docMk/>
          <pc:sldMk cId="2466095656" sldId="351"/>
        </pc:sldMkLst>
        <pc:spChg chg="mod">
          <ac:chgData name="Yuga Hanyu" userId="f18bd86c1b9e4fc5" providerId="LiveId" clId="{416C6A32-A49B-45D0-AA9B-0BFFA5EB10DD}" dt="2025-07-01T02:30:04.842" v="218" actId="20577"/>
          <ac:spMkLst>
            <pc:docMk/>
            <pc:sldMk cId="2466095656" sldId="351"/>
            <ac:spMk id="2" creationId="{64074B2D-92C6-33E3-E60E-10F8649DCE7D}"/>
          </ac:spMkLst>
        </pc:spChg>
        <pc:spChg chg="mod">
          <ac:chgData name="Yuga Hanyu" userId="f18bd86c1b9e4fc5" providerId="LiveId" clId="{416C6A32-A49B-45D0-AA9B-0BFFA5EB10DD}" dt="2025-07-01T02:28:41.990" v="211" actId="20577"/>
          <ac:spMkLst>
            <pc:docMk/>
            <pc:sldMk cId="2466095656" sldId="351"/>
            <ac:spMk id="3" creationId="{51A6A4C8-759E-EF26-261A-8454ABF68FB9}"/>
          </ac:spMkLst>
        </pc:spChg>
        <pc:spChg chg="mod">
          <ac:chgData name="Yuga Hanyu" userId="f18bd86c1b9e4fc5" providerId="LiveId" clId="{416C6A32-A49B-45D0-AA9B-0BFFA5EB10DD}" dt="2025-07-01T02:29:12.889" v="214" actId="1076"/>
          <ac:spMkLst>
            <pc:docMk/>
            <pc:sldMk cId="2466095656" sldId="351"/>
            <ac:spMk id="6" creationId="{69277F72-A570-F15A-793D-A072FC415319}"/>
          </ac:spMkLst>
        </pc:spChg>
      </pc:sldChg>
    </pc:docChg>
  </pc:docChgLst>
  <pc:docChgLst>
    <pc:chgData name="Yuga Hanyu" userId="f18bd86c1b9e4fc5" providerId="LiveId" clId="{AF1BF6AB-EFF9-4F18-BBDC-46D21978A1D3}"/>
    <pc:docChg chg="undo custSel addSld delSld modSld modSection">
      <pc:chgData name="Yuga Hanyu" userId="f18bd86c1b9e4fc5" providerId="LiveId" clId="{AF1BF6AB-EFF9-4F18-BBDC-46D21978A1D3}" dt="2025-07-08T06:54:59.182" v="520" actId="20577"/>
      <pc:docMkLst>
        <pc:docMk/>
      </pc:docMkLst>
      <pc:sldChg chg="modSp mod">
        <pc:chgData name="Yuga Hanyu" userId="f18bd86c1b9e4fc5" providerId="LiveId" clId="{AF1BF6AB-EFF9-4F18-BBDC-46D21978A1D3}" dt="2025-07-08T06:13:24.708" v="3" actId="20577"/>
        <pc:sldMkLst>
          <pc:docMk/>
          <pc:sldMk cId="2459526573" sldId="256"/>
        </pc:sldMkLst>
        <pc:spChg chg="mod">
          <ac:chgData name="Yuga Hanyu" userId="f18bd86c1b9e4fc5" providerId="LiveId" clId="{AF1BF6AB-EFF9-4F18-BBDC-46D21978A1D3}" dt="2025-07-08T06:13:24.708" v="3" actId="20577"/>
          <ac:spMkLst>
            <pc:docMk/>
            <pc:sldMk cId="2459526573" sldId="256"/>
            <ac:spMk id="3" creationId="{B2E582A4-61FB-712D-35C6-0ABA95022D9D}"/>
          </ac:spMkLst>
        </pc:spChg>
      </pc:sldChg>
      <pc:sldChg chg="modSp del mod">
        <pc:chgData name="Yuga Hanyu" userId="f18bd86c1b9e4fc5" providerId="LiveId" clId="{AF1BF6AB-EFF9-4F18-BBDC-46D21978A1D3}" dt="2025-07-08T06:21:20.728" v="36" actId="47"/>
        <pc:sldMkLst>
          <pc:docMk/>
          <pc:sldMk cId="2126664982" sldId="262"/>
        </pc:sldMkLst>
      </pc:sldChg>
      <pc:sldChg chg="modSp mod">
        <pc:chgData name="Yuga Hanyu" userId="f18bd86c1b9e4fc5" providerId="LiveId" clId="{AF1BF6AB-EFF9-4F18-BBDC-46D21978A1D3}" dt="2025-07-08T06:54:59.182" v="520" actId="20577"/>
        <pc:sldMkLst>
          <pc:docMk/>
          <pc:sldMk cId="2529387008" sldId="291"/>
        </pc:sldMkLst>
        <pc:spChg chg="mod">
          <ac:chgData name="Yuga Hanyu" userId="f18bd86c1b9e4fc5" providerId="LiveId" clId="{AF1BF6AB-EFF9-4F18-BBDC-46D21978A1D3}" dt="2025-07-08T06:54:59.182" v="520" actId="20577"/>
          <ac:spMkLst>
            <pc:docMk/>
            <pc:sldMk cId="2529387008" sldId="291"/>
            <ac:spMk id="3" creationId="{D4E0BAAA-94F4-26AD-2BAC-28231867E5CB}"/>
          </ac:spMkLst>
        </pc:spChg>
      </pc:sldChg>
      <pc:sldChg chg="del">
        <pc:chgData name="Yuga Hanyu" userId="f18bd86c1b9e4fc5" providerId="LiveId" clId="{AF1BF6AB-EFF9-4F18-BBDC-46D21978A1D3}" dt="2025-07-08T06:17:12.972" v="4" actId="47"/>
        <pc:sldMkLst>
          <pc:docMk/>
          <pc:sldMk cId="2043565454" sldId="326"/>
        </pc:sldMkLst>
      </pc:sldChg>
      <pc:sldChg chg="modSp mod">
        <pc:chgData name="Yuga Hanyu" userId="f18bd86c1b9e4fc5" providerId="LiveId" clId="{AF1BF6AB-EFF9-4F18-BBDC-46D21978A1D3}" dt="2025-07-08T06:39:01.215" v="199" actId="20577"/>
        <pc:sldMkLst>
          <pc:docMk/>
          <pc:sldMk cId="2028950410" sldId="330"/>
        </pc:sldMkLst>
        <pc:spChg chg="mod">
          <ac:chgData name="Yuga Hanyu" userId="f18bd86c1b9e4fc5" providerId="LiveId" clId="{AF1BF6AB-EFF9-4F18-BBDC-46D21978A1D3}" dt="2025-07-08T06:39:01.215" v="199" actId="20577"/>
          <ac:spMkLst>
            <pc:docMk/>
            <pc:sldMk cId="2028950410" sldId="330"/>
            <ac:spMk id="2" creationId="{14224F43-AD87-9B76-E329-C46F519594D3}"/>
          </ac:spMkLst>
        </pc:spChg>
      </pc:sldChg>
      <pc:sldChg chg="del">
        <pc:chgData name="Yuga Hanyu" userId="f18bd86c1b9e4fc5" providerId="LiveId" clId="{AF1BF6AB-EFF9-4F18-BBDC-46D21978A1D3}" dt="2025-07-08T06:40:09.059" v="200" actId="47"/>
        <pc:sldMkLst>
          <pc:docMk/>
          <pc:sldMk cId="3290478911" sldId="332"/>
        </pc:sldMkLst>
      </pc:sldChg>
      <pc:sldChg chg="del">
        <pc:chgData name="Yuga Hanyu" userId="f18bd86c1b9e4fc5" providerId="LiveId" clId="{AF1BF6AB-EFF9-4F18-BBDC-46D21978A1D3}" dt="2025-07-08T06:17:32.401" v="5" actId="47"/>
        <pc:sldMkLst>
          <pc:docMk/>
          <pc:sldMk cId="1614993072" sldId="336"/>
        </pc:sldMkLst>
      </pc:sldChg>
      <pc:sldChg chg="del">
        <pc:chgData name="Yuga Hanyu" userId="f18bd86c1b9e4fc5" providerId="LiveId" clId="{AF1BF6AB-EFF9-4F18-BBDC-46D21978A1D3}" dt="2025-07-08T06:21:46.264" v="37" actId="47"/>
        <pc:sldMkLst>
          <pc:docMk/>
          <pc:sldMk cId="1771206010" sldId="339"/>
        </pc:sldMkLst>
      </pc:sldChg>
      <pc:sldChg chg="del">
        <pc:chgData name="Yuga Hanyu" userId="f18bd86c1b9e4fc5" providerId="LiveId" clId="{AF1BF6AB-EFF9-4F18-BBDC-46D21978A1D3}" dt="2025-07-08T06:40:20.386" v="201" actId="47"/>
        <pc:sldMkLst>
          <pc:docMk/>
          <pc:sldMk cId="1521418412" sldId="340"/>
        </pc:sldMkLst>
      </pc:sldChg>
      <pc:sldChg chg="addSp delSp modSp mod">
        <pc:chgData name="Yuga Hanyu" userId="f18bd86c1b9e4fc5" providerId="LiveId" clId="{AF1BF6AB-EFF9-4F18-BBDC-46D21978A1D3}" dt="2025-07-08T06:50:43.696" v="415" actId="1076"/>
        <pc:sldMkLst>
          <pc:docMk/>
          <pc:sldMk cId="3721802175" sldId="341"/>
        </pc:sldMkLst>
        <pc:spChg chg="add mod">
          <ac:chgData name="Yuga Hanyu" userId="f18bd86c1b9e4fc5" providerId="LiveId" clId="{AF1BF6AB-EFF9-4F18-BBDC-46D21978A1D3}" dt="2025-07-08T06:49:28.212" v="372" actId="1076"/>
          <ac:spMkLst>
            <pc:docMk/>
            <pc:sldMk cId="3721802175" sldId="341"/>
            <ac:spMk id="4" creationId="{BB39F2B4-9119-07DF-37CC-79B2ED8E6B66}"/>
          </ac:spMkLst>
        </pc:spChg>
        <pc:spChg chg="add mod">
          <ac:chgData name="Yuga Hanyu" userId="f18bd86c1b9e4fc5" providerId="LiveId" clId="{AF1BF6AB-EFF9-4F18-BBDC-46D21978A1D3}" dt="2025-07-08T06:49:51.276" v="374" actId="13822"/>
          <ac:spMkLst>
            <pc:docMk/>
            <pc:sldMk cId="3721802175" sldId="341"/>
            <ac:spMk id="6" creationId="{8A8D9ECB-8DFA-7600-2A58-EB184900DD3F}"/>
          </ac:spMkLst>
        </pc:spChg>
        <pc:spChg chg="add mod">
          <ac:chgData name="Yuga Hanyu" userId="f18bd86c1b9e4fc5" providerId="LiveId" clId="{AF1BF6AB-EFF9-4F18-BBDC-46D21978A1D3}" dt="2025-07-08T06:50:43.696" v="415" actId="1076"/>
          <ac:spMkLst>
            <pc:docMk/>
            <pc:sldMk cId="3721802175" sldId="341"/>
            <ac:spMk id="7" creationId="{06BE5D6F-AD85-536D-7CA7-4CD1AFD1B61C}"/>
          </ac:spMkLst>
        </pc:spChg>
        <pc:picChg chg="add mod">
          <ac:chgData name="Yuga Hanyu" userId="f18bd86c1b9e4fc5" providerId="LiveId" clId="{AF1BF6AB-EFF9-4F18-BBDC-46D21978A1D3}" dt="2025-07-08T06:48:48.861" v="358" actId="1076"/>
          <ac:picMkLst>
            <pc:docMk/>
            <pc:sldMk cId="3721802175" sldId="341"/>
            <ac:picMk id="3" creationId="{BA1DF3F0-E648-C204-A7C0-4BA05FEAB2F5}"/>
          </ac:picMkLst>
        </pc:picChg>
      </pc:sldChg>
      <pc:sldChg chg="del">
        <pc:chgData name="Yuga Hanyu" userId="f18bd86c1b9e4fc5" providerId="LiveId" clId="{AF1BF6AB-EFF9-4F18-BBDC-46D21978A1D3}" dt="2025-07-08T06:52:01.605" v="416" actId="47"/>
        <pc:sldMkLst>
          <pc:docMk/>
          <pc:sldMk cId="3893383729" sldId="343"/>
        </pc:sldMkLst>
      </pc:sldChg>
      <pc:sldChg chg="modSp mod">
        <pc:chgData name="Yuga Hanyu" userId="f18bd86c1b9e4fc5" providerId="LiveId" clId="{AF1BF6AB-EFF9-4F18-BBDC-46D21978A1D3}" dt="2025-07-08T06:23:27.587" v="39" actId="1035"/>
        <pc:sldMkLst>
          <pc:docMk/>
          <pc:sldMk cId="1591720461" sldId="349"/>
        </pc:sldMkLst>
        <pc:picChg chg="mod">
          <ac:chgData name="Yuga Hanyu" userId="f18bd86c1b9e4fc5" providerId="LiveId" clId="{AF1BF6AB-EFF9-4F18-BBDC-46D21978A1D3}" dt="2025-07-08T06:23:27.587" v="39" actId="1035"/>
          <ac:picMkLst>
            <pc:docMk/>
            <pc:sldMk cId="1591720461" sldId="349"/>
            <ac:picMk id="6" creationId="{1FC3DDDA-FBCC-C46D-6012-9C480CCC1130}"/>
          </ac:picMkLst>
        </pc:picChg>
      </pc:sldChg>
      <pc:sldChg chg="addSp delSp modSp add mod">
        <pc:chgData name="Yuga Hanyu" userId="f18bd86c1b9e4fc5" providerId="LiveId" clId="{AF1BF6AB-EFF9-4F18-BBDC-46D21978A1D3}" dt="2025-07-08T06:20:43.247" v="35" actId="20577"/>
        <pc:sldMkLst>
          <pc:docMk/>
          <pc:sldMk cId="2982980190" sldId="352"/>
        </pc:sldMkLst>
        <pc:spChg chg="mod">
          <ac:chgData name="Yuga Hanyu" userId="f18bd86c1b9e4fc5" providerId="LiveId" clId="{AF1BF6AB-EFF9-4F18-BBDC-46D21978A1D3}" dt="2025-07-08T06:20:43.247" v="35" actId="20577"/>
          <ac:spMkLst>
            <pc:docMk/>
            <pc:sldMk cId="2982980190" sldId="352"/>
            <ac:spMk id="2" creationId="{AEDE42B5-88A4-07AB-62D6-3111CA581A9D}"/>
          </ac:spMkLst>
        </pc:spChg>
        <pc:spChg chg="mod">
          <ac:chgData name="Yuga Hanyu" userId="f18bd86c1b9e4fc5" providerId="LiveId" clId="{AF1BF6AB-EFF9-4F18-BBDC-46D21978A1D3}" dt="2025-07-08T06:19:33.489" v="15" actId="1076"/>
          <ac:spMkLst>
            <pc:docMk/>
            <pc:sldMk cId="2982980190" sldId="352"/>
            <ac:spMk id="8" creationId="{B7C142B2-53FB-50E8-C564-E637DD5A790C}"/>
          </ac:spMkLst>
        </pc:spChg>
        <pc:spChg chg="add mod">
          <ac:chgData name="Yuga Hanyu" userId="f18bd86c1b9e4fc5" providerId="LiveId" clId="{AF1BF6AB-EFF9-4F18-BBDC-46D21978A1D3}" dt="2025-07-08T06:20:12.993" v="19" actId="1076"/>
          <ac:spMkLst>
            <pc:docMk/>
            <pc:sldMk cId="2982980190" sldId="352"/>
            <ac:spMk id="10" creationId="{FE3EAEC2-583A-E2AB-CC79-6C5B01CD0539}"/>
          </ac:spMkLst>
        </pc:spChg>
        <pc:spChg chg="add mod">
          <ac:chgData name="Yuga Hanyu" userId="f18bd86c1b9e4fc5" providerId="LiveId" clId="{AF1BF6AB-EFF9-4F18-BBDC-46D21978A1D3}" dt="2025-07-08T06:20:31.991" v="21" actId="1076"/>
          <ac:spMkLst>
            <pc:docMk/>
            <pc:sldMk cId="2982980190" sldId="352"/>
            <ac:spMk id="11" creationId="{D0A07829-F595-2701-2434-82A417D1FACB}"/>
          </ac:spMkLst>
        </pc:spChg>
        <pc:picChg chg="mod">
          <ac:chgData name="Yuga Hanyu" userId="f18bd86c1b9e4fc5" providerId="LiveId" clId="{AF1BF6AB-EFF9-4F18-BBDC-46D21978A1D3}" dt="2025-07-08T06:19:23.878" v="13" actId="1076"/>
          <ac:picMkLst>
            <pc:docMk/>
            <pc:sldMk cId="2982980190" sldId="352"/>
            <ac:picMk id="6" creationId="{9BEA9C6E-8F52-66B7-0957-21CF9CBB339B}"/>
          </ac:picMkLst>
        </pc:picChg>
        <pc:picChg chg="add mod">
          <ac:chgData name="Yuga Hanyu" userId="f18bd86c1b9e4fc5" providerId="LiveId" clId="{AF1BF6AB-EFF9-4F18-BBDC-46D21978A1D3}" dt="2025-07-08T06:19:18.766" v="12" actId="1076"/>
          <ac:picMkLst>
            <pc:docMk/>
            <pc:sldMk cId="2982980190" sldId="352"/>
            <ac:picMk id="9" creationId="{81BFAE84-F93D-463C-E8EB-36E51640E5E5}"/>
          </ac:picMkLst>
        </pc:picChg>
      </pc:sldChg>
      <pc:sldChg chg="addSp delSp modSp new mod modAnim">
        <pc:chgData name="Yuga Hanyu" userId="f18bd86c1b9e4fc5" providerId="LiveId" clId="{AF1BF6AB-EFF9-4F18-BBDC-46D21978A1D3}" dt="2025-07-08T06:45:26.048" v="299" actId="122"/>
        <pc:sldMkLst>
          <pc:docMk/>
          <pc:sldMk cId="382530816" sldId="353"/>
        </pc:sldMkLst>
        <pc:spChg chg="mod">
          <ac:chgData name="Yuga Hanyu" userId="f18bd86c1b9e4fc5" providerId="LiveId" clId="{AF1BF6AB-EFF9-4F18-BBDC-46D21978A1D3}" dt="2025-07-08T06:31:57.462" v="170" actId="20577"/>
          <ac:spMkLst>
            <pc:docMk/>
            <pc:sldMk cId="382530816" sldId="353"/>
            <ac:spMk id="2" creationId="{F2F31BF7-0471-90FB-1583-621062C6ED86}"/>
          </ac:spMkLst>
        </pc:spChg>
        <pc:spChg chg="add mod">
          <ac:chgData name="Yuga Hanyu" userId="f18bd86c1b9e4fc5" providerId="LiveId" clId="{AF1BF6AB-EFF9-4F18-BBDC-46D21978A1D3}" dt="2025-07-08T06:29:02.159" v="73" actId="1076"/>
          <ac:spMkLst>
            <pc:docMk/>
            <pc:sldMk cId="382530816" sldId="353"/>
            <ac:spMk id="7" creationId="{60268964-15F2-1B28-7F1F-479794FD52F6}"/>
          </ac:spMkLst>
        </pc:spChg>
        <pc:spChg chg="add mod">
          <ac:chgData name="Yuga Hanyu" userId="f18bd86c1b9e4fc5" providerId="LiveId" clId="{AF1BF6AB-EFF9-4F18-BBDC-46D21978A1D3}" dt="2025-07-08T06:31:37.883" v="158" actId="14100"/>
          <ac:spMkLst>
            <pc:docMk/>
            <pc:sldMk cId="382530816" sldId="353"/>
            <ac:spMk id="9" creationId="{12EF48EF-0BEC-FEA6-11B1-42BD4BC62E5F}"/>
          </ac:spMkLst>
        </pc:spChg>
        <pc:spChg chg="add mod">
          <ac:chgData name="Yuga Hanyu" userId="f18bd86c1b9e4fc5" providerId="LiveId" clId="{AF1BF6AB-EFF9-4F18-BBDC-46D21978A1D3}" dt="2025-07-08T06:32:21.917" v="174" actId="14100"/>
          <ac:spMkLst>
            <pc:docMk/>
            <pc:sldMk cId="382530816" sldId="353"/>
            <ac:spMk id="10" creationId="{906F4DE0-3DB6-BEF6-8E63-455503D291C8}"/>
          </ac:spMkLst>
        </pc:spChg>
        <pc:spChg chg="add mod">
          <ac:chgData name="Yuga Hanyu" userId="f18bd86c1b9e4fc5" providerId="LiveId" clId="{AF1BF6AB-EFF9-4F18-BBDC-46D21978A1D3}" dt="2025-07-08T06:38:37.765" v="188" actId="14100"/>
          <ac:spMkLst>
            <pc:docMk/>
            <pc:sldMk cId="382530816" sldId="353"/>
            <ac:spMk id="11" creationId="{87250F39-A99A-B8B6-332C-A2C353D6B654}"/>
          </ac:spMkLst>
        </pc:spChg>
        <pc:spChg chg="add mod">
          <ac:chgData name="Yuga Hanyu" userId="f18bd86c1b9e4fc5" providerId="LiveId" clId="{AF1BF6AB-EFF9-4F18-BBDC-46D21978A1D3}" dt="2025-07-08T06:45:26.048" v="299" actId="122"/>
          <ac:spMkLst>
            <pc:docMk/>
            <pc:sldMk cId="382530816" sldId="353"/>
            <ac:spMk id="12" creationId="{DB87BBAE-DD5E-7749-6156-1B747D8F0B8C}"/>
          </ac:spMkLst>
        </pc:spChg>
        <pc:picChg chg="add mod">
          <ac:chgData name="Yuga Hanyu" userId="f18bd86c1b9e4fc5" providerId="LiveId" clId="{AF1BF6AB-EFF9-4F18-BBDC-46D21978A1D3}" dt="2025-07-08T06:28:17.707" v="70" actId="1076"/>
          <ac:picMkLst>
            <pc:docMk/>
            <pc:sldMk cId="382530816" sldId="353"/>
            <ac:picMk id="6" creationId="{CAD2B1E1-C801-5CB6-01F1-A4F07178AF77}"/>
          </ac:picMkLst>
        </pc:picChg>
      </pc:sldChg>
      <pc:sldChg chg="addSp delSp modSp new mod modAnim">
        <pc:chgData name="Yuga Hanyu" userId="f18bd86c1b9e4fc5" providerId="LiveId" clId="{AF1BF6AB-EFF9-4F18-BBDC-46D21978A1D3}" dt="2025-07-08T06:46:58.549" v="353" actId="1076"/>
        <pc:sldMkLst>
          <pc:docMk/>
          <pc:sldMk cId="3263091149" sldId="354"/>
        </pc:sldMkLst>
        <pc:spChg chg="mod">
          <ac:chgData name="Yuga Hanyu" userId="f18bd86c1b9e4fc5" providerId="LiveId" clId="{AF1BF6AB-EFF9-4F18-BBDC-46D21978A1D3}" dt="2025-07-08T06:41:14.416" v="236" actId="20577"/>
          <ac:spMkLst>
            <pc:docMk/>
            <pc:sldMk cId="3263091149" sldId="354"/>
            <ac:spMk id="2" creationId="{22736981-87D3-6632-3256-DBCF48A36FC8}"/>
          </ac:spMkLst>
        </pc:spChg>
        <pc:spChg chg="add mod">
          <ac:chgData name="Yuga Hanyu" userId="f18bd86c1b9e4fc5" providerId="LiveId" clId="{AF1BF6AB-EFF9-4F18-BBDC-46D21978A1D3}" dt="2025-07-08T06:42:14.454" v="248" actId="1076"/>
          <ac:spMkLst>
            <pc:docMk/>
            <pc:sldMk cId="3263091149" sldId="354"/>
            <ac:spMk id="6" creationId="{A58A069F-B901-E21B-3643-CF6D0BED3CCB}"/>
          </ac:spMkLst>
        </pc:spChg>
        <pc:spChg chg="add mod">
          <ac:chgData name="Yuga Hanyu" userId="f18bd86c1b9e4fc5" providerId="LiveId" clId="{AF1BF6AB-EFF9-4F18-BBDC-46D21978A1D3}" dt="2025-07-08T06:43:05.422" v="266" actId="1076"/>
          <ac:spMkLst>
            <pc:docMk/>
            <pc:sldMk cId="3263091149" sldId="354"/>
            <ac:spMk id="8" creationId="{6463DD1D-E276-B69F-9020-E5FD486440F8}"/>
          </ac:spMkLst>
        </pc:spChg>
        <pc:spChg chg="add mod">
          <ac:chgData name="Yuga Hanyu" userId="f18bd86c1b9e4fc5" providerId="LiveId" clId="{AF1BF6AB-EFF9-4F18-BBDC-46D21978A1D3}" dt="2025-07-08T06:45:50.446" v="302" actId="1076"/>
          <ac:spMkLst>
            <pc:docMk/>
            <pc:sldMk cId="3263091149" sldId="354"/>
            <ac:spMk id="9" creationId="{7AB3F54F-E94E-88BE-0ABC-82AE95CE2FFC}"/>
          </ac:spMkLst>
        </pc:spChg>
        <pc:spChg chg="add mod">
          <ac:chgData name="Yuga Hanyu" userId="f18bd86c1b9e4fc5" providerId="LiveId" clId="{AF1BF6AB-EFF9-4F18-BBDC-46D21978A1D3}" dt="2025-07-08T06:46:58.549" v="353" actId="1076"/>
          <ac:spMkLst>
            <pc:docMk/>
            <pc:sldMk cId="3263091149" sldId="354"/>
            <ac:spMk id="10" creationId="{86A3D367-248C-BEF2-2280-0231F94D917F}"/>
          </ac:spMkLst>
        </pc:spChg>
        <pc:picChg chg="add mod">
          <ac:chgData name="Yuga Hanyu" userId="f18bd86c1b9e4fc5" providerId="LiveId" clId="{AF1BF6AB-EFF9-4F18-BBDC-46D21978A1D3}" dt="2025-07-08T06:41:37.824" v="242" actId="1076"/>
          <ac:picMkLst>
            <pc:docMk/>
            <pc:sldMk cId="3263091149" sldId="354"/>
            <ac:picMk id="5" creationId="{1403914A-02C0-E78E-A669-5E89FD2FE4A4}"/>
          </ac:picMkLst>
        </pc:picChg>
      </pc:sldChg>
    </pc:docChg>
  </pc:docChgLst>
  <pc:docChgLst>
    <pc:chgData name="Yuga Hanyu" userId="f18bd86c1b9e4fc5" providerId="LiveId" clId="{A5FCDA3A-32B4-4AAC-AD81-742F2878F198}"/>
    <pc:docChg chg="undo custSel addSld modSld modSection">
      <pc:chgData name="Yuga Hanyu" userId="f18bd86c1b9e4fc5" providerId="LiveId" clId="{A5FCDA3A-32B4-4AAC-AD81-742F2878F198}" dt="2025-07-22T03:33:25.932" v="470"/>
      <pc:docMkLst>
        <pc:docMk/>
      </pc:docMkLst>
      <pc:sldChg chg="modSp mod">
        <pc:chgData name="Yuga Hanyu" userId="f18bd86c1b9e4fc5" providerId="LiveId" clId="{A5FCDA3A-32B4-4AAC-AD81-742F2878F198}" dt="2025-07-22T02:57:12.207" v="4" actId="20577"/>
        <pc:sldMkLst>
          <pc:docMk/>
          <pc:sldMk cId="2459526573" sldId="256"/>
        </pc:sldMkLst>
        <pc:spChg chg="mod">
          <ac:chgData name="Yuga Hanyu" userId="f18bd86c1b9e4fc5" providerId="LiveId" clId="{A5FCDA3A-32B4-4AAC-AD81-742F2878F198}" dt="2025-07-22T02:57:12.207" v="4" actId="20577"/>
          <ac:spMkLst>
            <pc:docMk/>
            <pc:sldMk cId="2459526573" sldId="256"/>
            <ac:spMk id="3" creationId="{B2E582A4-61FB-712D-35C6-0ABA95022D9D}"/>
          </ac:spMkLst>
        </pc:spChg>
      </pc:sldChg>
      <pc:sldChg chg="modSp mod">
        <pc:chgData name="Yuga Hanyu" userId="f18bd86c1b9e4fc5" providerId="LiveId" clId="{A5FCDA3A-32B4-4AAC-AD81-742F2878F198}" dt="2025-07-22T03:32:03.406" v="466" actId="20577"/>
        <pc:sldMkLst>
          <pc:docMk/>
          <pc:sldMk cId="2782757723" sldId="266"/>
        </pc:sldMkLst>
        <pc:graphicFrameChg chg="mod modGraphic">
          <ac:chgData name="Yuga Hanyu" userId="f18bd86c1b9e4fc5" providerId="LiveId" clId="{A5FCDA3A-32B4-4AAC-AD81-742F2878F198}" dt="2025-07-22T03:32:03.406" v="466" actId="20577"/>
          <ac:graphicFrameMkLst>
            <pc:docMk/>
            <pc:sldMk cId="2782757723" sldId="266"/>
            <ac:graphicFrameMk id="15" creationId="{EBE42788-13E1-E694-32F4-C2684963925D}"/>
          </ac:graphicFrameMkLst>
        </pc:graphicFrameChg>
        <pc:picChg chg="mod">
          <ac:chgData name="Yuga Hanyu" userId="f18bd86c1b9e4fc5" providerId="LiveId" clId="{A5FCDA3A-32B4-4AAC-AD81-742F2878F198}" dt="2025-07-22T03:28:50.055" v="422" actId="1076"/>
          <ac:picMkLst>
            <pc:docMk/>
            <pc:sldMk cId="2782757723" sldId="266"/>
            <ac:picMk id="18" creationId="{0C0726D4-F1B5-1999-3DBF-F77562291CF9}"/>
          </ac:picMkLst>
        </pc:picChg>
        <pc:picChg chg="mod">
          <ac:chgData name="Yuga Hanyu" userId="f18bd86c1b9e4fc5" providerId="LiveId" clId="{A5FCDA3A-32B4-4AAC-AD81-742F2878F198}" dt="2025-07-22T03:28:52.383" v="423" actId="1076"/>
          <ac:picMkLst>
            <pc:docMk/>
            <pc:sldMk cId="2782757723" sldId="266"/>
            <ac:picMk id="19" creationId="{05BE271C-451E-E639-86FA-CB802A351CC4}"/>
          </ac:picMkLst>
        </pc:picChg>
        <pc:picChg chg="mod">
          <ac:chgData name="Yuga Hanyu" userId="f18bd86c1b9e4fc5" providerId="LiveId" clId="{A5FCDA3A-32B4-4AAC-AD81-742F2878F198}" dt="2025-07-22T03:28:47.243" v="421" actId="1076"/>
          <ac:picMkLst>
            <pc:docMk/>
            <pc:sldMk cId="2782757723" sldId="266"/>
            <ac:picMk id="2057" creationId="{3EAE4DE8-5587-52CE-B5FD-E74A369571B0}"/>
          </ac:picMkLst>
        </pc:picChg>
      </pc:sldChg>
      <pc:sldChg chg="modSp mod">
        <pc:chgData name="Yuga Hanyu" userId="f18bd86c1b9e4fc5" providerId="LiveId" clId="{A5FCDA3A-32B4-4AAC-AD81-742F2878F198}" dt="2025-07-22T03:03:36.043" v="93" actId="20577"/>
        <pc:sldMkLst>
          <pc:docMk/>
          <pc:sldMk cId="4123013190" sldId="328"/>
        </pc:sldMkLst>
        <pc:spChg chg="mod">
          <ac:chgData name="Yuga Hanyu" userId="f18bd86c1b9e4fc5" providerId="LiveId" clId="{A5FCDA3A-32B4-4AAC-AD81-742F2878F198}" dt="2025-07-22T03:03:36.043" v="93" actId="20577"/>
          <ac:spMkLst>
            <pc:docMk/>
            <pc:sldMk cId="4123013190" sldId="328"/>
            <ac:spMk id="3" creationId="{9D1ED4F1-E8E3-D351-3E5C-E39E21003EA2}"/>
          </ac:spMkLst>
        </pc:spChg>
      </pc:sldChg>
      <pc:sldChg chg="addSp modSp mod">
        <pc:chgData name="Yuga Hanyu" userId="f18bd86c1b9e4fc5" providerId="LiveId" clId="{A5FCDA3A-32B4-4AAC-AD81-742F2878F198}" dt="2025-07-22T03:21:32.844" v="363" actId="1076"/>
        <pc:sldMkLst>
          <pc:docMk/>
          <pc:sldMk cId="3779186888" sldId="335"/>
        </pc:sldMkLst>
        <pc:spChg chg="add mod">
          <ac:chgData name="Yuga Hanyu" userId="f18bd86c1b9e4fc5" providerId="LiveId" clId="{A5FCDA3A-32B4-4AAC-AD81-742F2878F198}" dt="2025-07-22T03:20:24.002" v="355" actId="14100"/>
          <ac:spMkLst>
            <pc:docMk/>
            <pc:sldMk cId="3779186888" sldId="335"/>
            <ac:spMk id="3" creationId="{D5BBDD42-CCE2-F93A-BEA4-3E5F65F6CDF5}"/>
          </ac:spMkLst>
        </pc:spChg>
        <pc:spChg chg="add mod">
          <ac:chgData name="Yuga Hanyu" userId="f18bd86c1b9e4fc5" providerId="LiveId" clId="{A5FCDA3A-32B4-4AAC-AD81-742F2878F198}" dt="2025-07-22T03:20:17.051" v="353" actId="14100"/>
          <ac:spMkLst>
            <pc:docMk/>
            <pc:sldMk cId="3779186888" sldId="335"/>
            <ac:spMk id="7" creationId="{A567560C-31BA-EE58-572F-F9E84690A491}"/>
          </ac:spMkLst>
        </pc:spChg>
        <pc:cxnChg chg="add mod">
          <ac:chgData name="Yuga Hanyu" userId="f18bd86c1b9e4fc5" providerId="LiveId" clId="{A5FCDA3A-32B4-4AAC-AD81-742F2878F198}" dt="2025-07-22T03:21:11.754" v="360" actId="1582"/>
          <ac:cxnSpMkLst>
            <pc:docMk/>
            <pc:sldMk cId="3779186888" sldId="335"/>
            <ac:cxnSpMk id="10" creationId="{969C7D23-8939-683A-7A6E-D7D2C8428847}"/>
          </ac:cxnSpMkLst>
        </pc:cxnChg>
        <pc:cxnChg chg="add mod">
          <ac:chgData name="Yuga Hanyu" userId="f18bd86c1b9e4fc5" providerId="LiveId" clId="{A5FCDA3A-32B4-4AAC-AD81-742F2878F198}" dt="2025-07-22T03:21:32.844" v="363" actId="1076"/>
          <ac:cxnSpMkLst>
            <pc:docMk/>
            <pc:sldMk cId="3779186888" sldId="335"/>
            <ac:cxnSpMk id="13" creationId="{8905D42D-E972-0E3B-9088-4F8448482304}"/>
          </ac:cxnSpMkLst>
        </pc:cxnChg>
      </pc:sldChg>
      <pc:sldChg chg="modSp mod">
        <pc:chgData name="Yuga Hanyu" userId="f18bd86c1b9e4fc5" providerId="LiveId" clId="{A5FCDA3A-32B4-4AAC-AD81-742F2878F198}" dt="2025-07-22T02:59:26.169" v="12" actId="20577"/>
        <pc:sldMkLst>
          <pc:docMk/>
          <pc:sldMk cId="1591720461" sldId="349"/>
        </pc:sldMkLst>
        <pc:spChg chg="mod">
          <ac:chgData name="Yuga Hanyu" userId="f18bd86c1b9e4fc5" providerId="LiveId" clId="{A5FCDA3A-32B4-4AAC-AD81-742F2878F198}" dt="2025-07-22T02:59:26.169" v="12" actId="20577"/>
          <ac:spMkLst>
            <pc:docMk/>
            <pc:sldMk cId="1591720461" sldId="349"/>
            <ac:spMk id="3" creationId="{541305A8-E626-9BFE-6564-1644A50EA950}"/>
          </ac:spMkLst>
        </pc:spChg>
      </pc:sldChg>
      <pc:sldChg chg="addSp delSp modSp new mod">
        <pc:chgData name="Yuga Hanyu" userId="f18bd86c1b9e4fc5" providerId="LiveId" clId="{A5FCDA3A-32B4-4AAC-AD81-742F2878F198}" dt="2025-07-22T03:14:13.321" v="331" actId="1076"/>
        <pc:sldMkLst>
          <pc:docMk/>
          <pc:sldMk cId="2305554831" sldId="355"/>
        </pc:sldMkLst>
        <pc:spChg chg="mod">
          <ac:chgData name="Yuga Hanyu" userId="f18bd86c1b9e4fc5" providerId="LiveId" clId="{A5FCDA3A-32B4-4AAC-AD81-742F2878F198}" dt="2025-07-22T03:08:53.488" v="128" actId="20577"/>
          <ac:spMkLst>
            <pc:docMk/>
            <pc:sldMk cId="2305554831" sldId="355"/>
            <ac:spMk id="2" creationId="{39010FFF-CBF1-0539-EDE8-669E900E4DD7}"/>
          </ac:spMkLst>
        </pc:spChg>
        <pc:spChg chg="del">
          <ac:chgData name="Yuga Hanyu" userId="f18bd86c1b9e4fc5" providerId="LiveId" clId="{A5FCDA3A-32B4-4AAC-AD81-742F2878F198}" dt="2025-07-22T03:09:52.743" v="132" actId="478"/>
          <ac:spMkLst>
            <pc:docMk/>
            <pc:sldMk cId="2305554831" sldId="355"/>
            <ac:spMk id="3" creationId="{0F4350E5-7275-7955-7FE9-45F43936D2B9}"/>
          </ac:spMkLst>
        </pc:spChg>
        <pc:spChg chg="add mod">
          <ac:chgData name="Yuga Hanyu" userId="f18bd86c1b9e4fc5" providerId="LiveId" clId="{A5FCDA3A-32B4-4AAC-AD81-742F2878F198}" dt="2025-07-22T03:09:56.352" v="133" actId="1076"/>
          <ac:spMkLst>
            <pc:docMk/>
            <pc:sldMk cId="2305554831" sldId="355"/>
            <ac:spMk id="5" creationId="{9888C867-98FA-04E5-79F8-3C67BCEF3C2F}"/>
          </ac:spMkLst>
        </pc:spChg>
        <pc:spChg chg="add mod">
          <ac:chgData name="Yuga Hanyu" userId="f18bd86c1b9e4fc5" providerId="LiveId" clId="{A5FCDA3A-32B4-4AAC-AD81-742F2878F198}" dt="2025-07-22T03:10:49.848" v="154" actId="1076"/>
          <ac:spMkLst>
            <pc:docMk/>
            <pc:sldMk cId="2305554831" sldId="355"/>
            <ac:spMk id="6" creationId="{A2746C23-2189-AA88-261F-EE5F07D1B2B7}"/>
          </ac:spMkLst>
        </pc:spChg>
        <pc:spChg chg="add mod">
          <ac:chgData name="Yuga Hanyu" userId="f18bd86c1b9e4fc5" providerId="LiveId" clId="{A5FCDA3A-32B4-4AAC-AD81-742F2878F198}" dt="2025-07-22T03:10:58.236" v="156" actId="1076"/>
          <ac:spMkLst>
            <pc:docMk/>
            <pc:sldMk cId="2305554831" sldId="355"/>
            <ac:spMk id="7" creationId="{E763C5CD-FD09-A8C1-DAA3-6213FB379E66}"/>
          </ac:spMkLst>
        </pc:spChg>
        <pc:spChg chg="add mod">
          <ac:chgData name="Yuga Hanyu" userId="f18bd86c1b9e4fc5" providerId="LiveId" clId="{A5FCDA3A-32B4-4AAC-AD81-742F2878F198}" dt="2025-07-22T03:12:20.205" v="252" actId="1076"/>
          <ac:spMkLst>
            <pc:docMk/>
            <pc:sldMk cId="2305554831" sldId="355"/>
            <ac:spMk id="8" creationId="{14EC7516-D9F8-19CF-91E5-16937F96B1EA}"/>
          </ac:spMkLst>
        </pc:spChg>
        <pc:spChg chg="add mod">
          <ac:chgData name="Yuga Hanyu" userId="f18bd86c1b9e4fc5" providerId="LiveId" clId="{A5FCDA3A-32B4-4AAC-AD81-742F2878F198}" dt="2025-07-22T03:11:29.128" v="188" actId="1076"/>
          <ac:spMkLst>
            <pc:docMk/>
            <pc:sldMk cId="2305554831" sldId="355"/>
            <ac:spMk id="9" creationId="{78D96C41-4C94-F9C7-0FE4-EF167DDD17BB}"/>
          </ac:spMkLst>
        </pc:spChg>
        <pc:spChg chg="add mod">
          <ac:chgData name="Yuga Hanyu" userId="f18bd86c1b9e4fc5" providerId="LiveId" clId="{A5FCDA3A-32B4-4AAC-AD81-742F2878F198}" dt="2025-07-22T03:11:23.802" v="184"/>
          <ac:spMkLst>
            <pc:docMk/>
            <pc:sldMk cId="2305554831" sldId="355"/>
            <ac:spMk id="10" creationId="{F77BAEE9-6522-E55E-09DB-6BC682DC5AB5}"/>
          </ac:spMkLst>
        </pc:spChg>
        <pc:spChg chg="add mod">
          <ac:chgData name="Yuga Hanyu" userId="f18bd86c1b9e4fc5" providerId="LiveId" clId="{A5FCDA3A-32B4-4AAC-AD81-742F2878F198}" dt="2025-07-22T03:12:31.317" v="254" actId="1076"/>
          <ac:spMkLst>
            <pc:docMk/>
            <pc:sldMk cId="2305554831" sldId="355"/>
            <ac:spMk id="11" creationId="{D5F7D6B3-E69B-1510-3699-A0BCC6BFBC69}"/>
          </ac:spMkLst>
        </pc:spChg>
        <pc:spChg chg="add mod">
          <ac:chgData name="Yuga Hanyu" userId="f18bd86c1b9e4fc5" providerId="LiveId" clId="{A5FCDA3A-32B4-4AAC-AD81-742F2878F198}" dt="2025-07-22T03:13:04.870" v="294" actId="1076"/>
          <ac:spMkLst>
            <pc:docMk/>
            <pc:sldMk cId="2305554831" sldId="355"/>
            <ac:spMk id="12" creationId="{97A6338F-47C6-64C6-5B05-7EBA5AA77327}"/>
          </ac:spMkLst>
        </pc:spChg>
        <pc:spChg chg="add mod">
          <ac:chgData name="Yuga Hanyu" userId="f18bd86c1b9e4fc5" providerId="LiveId" clId="{A5FCDA3A-32B4-4AAC-AD81-742F2878F198}" dt="2025-07-22T03:13:15.323" v="296" actId="1076"/>
          <ac:spMkLst>
            <pc:docMk/>
            <pc:sldMk cId="2305554831" sldId="355"/>
            <ac:spMk id="13" creationId="{90EFF63A-91E4-2367-39D9-717FE96A905D}"/>
          </ac:spMkLst>
        </pc:spChg>
        <pc:spChg chg="add mod">
          <ac:chgData name="Yuga Hanyu" userId="f18bd86c1b9e4fc5" providerId="LiveId" clId="{A5FCDA3A-32B4-4AAC-AD81-742F2878F198}" dt="2025-07-22T03:13:26.073" v="321" actId="20577"/>
          <ac:spMkLst>
            <pc:docMk/>
            <pc:sldMk cId="2305554831" sldId="355"/>
            <ac:spMk id="14" creationId="{4557331F-C212-AB90-DEF8-F3930F127A0E}"/>
          </ac:spMkLst>
        </pc:spChg>
        <pc:cxnChg chg="add del mod">
          <ac:chgData name="Yuga Hanyu" userId="f18bd86c1b9e4fc5" providerId="LiveId" clId="{A5FCDA3A-32B4-4AAC-AD81-742F2878F198}" dt="2025-07-22T03:13:57.820" v="326" actId="21"/>
          <ac:cxnSpMkLst>
            <pc:docMk/>
            <pc:sldMk cId="2305554831" sldId="355"/>
            <ac:cxnSpMk id="16" creationId="{A034C38D-5E41-CAAA-0385-73EDB2CB9EB3}"/>
          </ac:cxnSpMkLst>
        </pc:cxnChg>
        <pc:cxnChg chg="add mod">
          <ac:chgData name="Yuga Hanyu" userId="f18bd86c1b9e4fc5" providerId="LiveId" clId="{A5FCDA3A-32B4-4AAC-AD81-742F2878F198}" dt="2025-07-22T03:14:07.978" v="329" actId="1076"/>
          <ac:cxnSpMkLst>
            <pc:docMk/>
            <pc:sldMk cId="2305554831" sldId="355"/>
            <ac:cxnSpMk id="17" creationId="{AA020F89-8D81-6746-3F99-705BF7B7C9BF}"/>
          </ac:cxnSpMkLst>
        </pc:cxnChg>
        <pc:cxnChg chg="add mod">
          <ac:chgData name="Yuga Hanyu" userId="f18bd86c1b9e4fc5" providerId="LiveId" clId="{A5FCDA3A-32B4-4AAC-AD81-742F2878F198}" dt="2025-07-22T03:14:13.321" v="331" actId="1076"/>
          <ac:cxnSpMkLst>
            <pc:docMk/>
            <pc:sldMk cId="2305554831" sldId="355"/>
            <ac:cxnSpMk id="18" creationId="{4C208CAB-6F48-D6EF-718F-019EA4F8E9C9}"/>
          </ac:cxnSpMkLst>
        </pc:cxnChg>
      </pc:sldChg>
      <pc:sldChg chg="addSp modSp add mod modAnim">
        <pc:chgData name="Yuga Hanyu" userId="f18bd86c1b9e4fc5" providerId="LiveId" clId="{A5FCDA3A-32B4-4AAC-AD81-742F2878F198}" dt="2025-07-22T03:32:48.567" v="467"/>
        <pc:sldMkLst>
          <pc:docMk/>
          <pc:sldMk cId="148699468" sldId="356"/>
        </pc:sldMkLst>
        <pc:spChg chg="add mod">
          <ac:chgData name="Yuga Hanyu" userId="f18bd86c1b9e4fc5" providerId="LiveId" clId="{A5FCDA3A-32B4-4AAC-AD81-742F2878F198}" dt="2025-07-22T03:16:54.891" v="336" actId="14100"/>
          <ac:spMkLst>
            <pc:docMk/>
            <pc:sldMk cId="148699468" sldId="356"/>
            <ac:spMk id="3" creationId="{AB44707A-6D59-55F8-D382-CCA034639295}"/>
          </ac:spMkLst>
        </pc:spChg>
      </pc:sldChg>
      <pc:sldChg chg="modSp add mod modAnim">
        <pc:chgData name="Yuga Hanyu" userId="f18bd86c1b9e4fc5" providerId="LiveId" clId="{A5FCDA3A-32B4-4AAC-AD81-742F2878F198}" dt="2025-07-22T03:33:13.919" v="468"/>
        <pc:sldMkLst>
          <pc:docMk/>
          <pc:sldMk cId="265513570" sldId="357"/>
        </pc:sldMkLst>
        <pc:spChg chg="mod">
          <ac:chgData name="Yuga Hanyu" userId="f18bd86c1b9e4fc5" providerId="LiveId" clId="{A5FCDA3A-32B4-4AAC-AD81-742F2878F198}" dt="2025-07-22T03:17:29.783" v="338" actId="1076"/>
          <ac:spMkLst>
            <pc:docMk/>
            <pc:sldMk cId="265513570" sldId="357"/>
            <ac:spMk id="3" creationId="{B23BE043-3106-8A93-02F4-38B00095DDF8}"/>
          </ac:spMkLst>
        </pc:spChg>
      </pc:sldChg>
      <pc:sldChg chg="modSp add mod modAnim">
        <pc:chgData name="Yuga Hanyu" userId="f18bd86c1b9e4fc5" providerId="LiveId" clId="{A5FCDA3A-32B4-4AAC-AD81-742F2878F198}" dt="2025-07-22T03:33:20.215" v="469"/>
        <pc:sldMkLst>
          <pc:docMk/>
          <pc:sldMk cId="441356985" sldId="358"/>
        </pc:sldMkLst>
        <pc:spChg chg="mod">
          <ac:chgData name="Yuga Hanyu" userId="f18bd86c1b9e4fc5" providerId="LiveId" clId="{A5FCDA3A-32B4-4AAC-AD81-742F2878F198}" dt="2025-07-22T03:17:48.232" v="340" actId="1076"/>
          <ac:spMkLst>
            <pc:docMk/>
            <pc:sldMk cId="441356985" sldId="358"/>
            <ac:spMk id="3" creationId="{0B3ADF90-CA26-3C21-6420-019DE71F1622}"/>
          </ac:spMkLst>
        </pc:spChg>
      </pc:sldChg>
      <pc:sldChg chg="modSp add mod modAnim">
        <pc:chgData name="Yuga Hanyu" userId="f18bd86c1b9e4fc5" providerId="LiveId" clId="{A5FCDA3A-32B4-4AAC-AD81-742F2878F198}" dt="2025-07-22T03:33:25.932" v="470"/>
        <pc:sldMkLst>
          <pc:docMk/>
          <pc:sldMk cId="2103486958" sldId="359"/>
        </pc:sldMkLst>
        <pc:spChg chg="mod">
          <ac:chgData name="Yuga Hanyu" userId="f18bd86c1b9e4fc5" providerId="LiveId" clId="{A5FCDA3A-32B4-4AAC-AD81-742F2878F198}" dt="2025-07-22T03:23:08.334" v="365" actId="1076"/>
          <ac:spMkLst>
            <pc:docMk/>
            <pc:sldMk cId="2103486958" sldId="359"/>
            <ac:spMk id="3" creationId="{923B8A6B-61DE-7B09-9A81-52088E83556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JP"/>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86E119-A08E-ED46-8057-D374DBAF2A0A}" type="datetimeFigureOut">
              <a:rPr lang="en-JP" smtClean="0"/>
              <a:t>07/22/2025</a:t>
            </a:fld>
            <a:endParaRPr lang="en-JP"/>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JP"/>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JP"/>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CF3FE-C834-3449-83D9-D7F0D2C1F4AB}" type="slidenum">
              <a:rPr lang="en-JP" smtClean="0"/>
              <a:t>‹#›</a:t>
            </a:fld>
            <a:endParaRPr lang="en-JP"/>
          </a:p>
        </p:txBody>
      </p:sp>
    </p:spTree>
    <p:extLst>
      <p:ext uri="{BB962C8B-B14F-4D97-AF65-F5344CB8AC3E}">
        <p14:creationId xmlns:p14="http://schemas.microsoft.com/office/powerpoint/2010/main" val="790970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JP" dirty="0"/>
              <a:t>Keep this slide clean</a:t>
            </a:r>
          </a:p>
          <a:p>
            <a:pPr marL="171450" indent="-171450">
              <a:buFont typeface="Arial" panose="020B0604020202020204" pitchFamily="34" charset="0"/>
              <a:buChar char="•"/>
            </a:pPr>
            <a:r>
              <a:rPr lang="en-JP" dirty="0"/>
              <a:t>Do not add line number here</a:t>
            </a:r>
          </a:p>
        </p:txBody>
      </p:sp>
      <p:sp>
        <p:nvSpPr>
          <p:cNvPr id="4" name="Slide Number Placeholder 3"/>
          <p:cNvSpPr>
            <a:spLocks noGrp="1"/>
          </p:cNvSpPr>
          <p:nvPr>
            <p:ph type="sldNum" sz="quarter" idx="5"/>
          </p:nvPr>
        </p:nvSpPr>
        <p:spPr/>
        <p:txBody>
          <a:bodyPr/>
          <a:lstStyle/>
          <a:p>
            <a:fld id="{6B7CF3FE-C834-3449-83D9-D7F0D2C1F4AB}" type="slidenum">
              <a:rPr lang="en-JP" smtClean="0"/>
              <a:t>1</a:t>
            </a:fld>
            <a:endParaRPr lang="en-JP"/>
          </a:p>
        </p:txBody>
      </p:sp>
    </p:spTree>
    <p:extLst>
      <p:ext uri="{BB962C8B-B14F-4D97-AF65-F5344CB8AC3E}">
        <p14:creationId xmlns:p14="http://schemas.microsoft.com/office/powerpoint/2010/main" val="8890254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A7876E-4B34-3880-F393-D3FB7888B2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042EFC-4374-6B42-FCC9-1F73062C0A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BCFC8E-42E7-1EA0-2BCB-A0C56A879F59}"/>
              </a:ext>
            </a:extLst>
          </p:cNvPr>
          <p:cNvSpPr>
            <a:spLocks noGrp="1"/>
          </p:cNvSpPr>
          <p:nvPr>
            <p:ph type="body" idx="1"/>
          </p:nvPr>
        </p:nvSpPr>
        <p:spPr/>
        <p:txBody>
          <a:bodyPr/>
          <a:lstStyle/>
          <a:p>
            <a:r>
              <a:rPr lang="en-US" dirty="0"/>
              <a:t>Here is what I have done so far. Training two models separately on different datasets, and simply concatenating neurons from two models. This is considered inefficient but primitive way of merging. In this step, it was important to confirm merging gives the better classifying accuracy due to the more diverged neurons in the final model. And manually compressing models and merge. This step was also important to make sure the merging is beneficial with good way of compressing. </a:t>
            </a:r>
            <a:endParaRPr lang="en-JP" dirty="0"/>
          </a:p>
        </p:txBody>
      </p:sp>
      <p:sp>
        <p:nvSpPr>
          <p:cNvPr id="4" name="Slide Number Placeholder 3">
            <a:extLst>
              <a:ext uri="{FF2B5EF4-FFF2-40B4-BE49-F238E27FC236}">
                <a16:creationId xmlns:a16="http://schemas.microsoft.com/office/drawing/2014/main" id="{D6C896E7-4608-83E1-EED9-8BCF17DBC3E8}"/>
              </a:ext>
            </a:extLst>
          </p:cNvPr>
          <p:cNvSpPr>
            <a:spLocks noGrp="1"/>
          </p:cNvSpPr>
          <p:nvPr>
            <p:ph type="sldNum" sz="quarter" idx="5"/>
          </p:nvPr>
        </p:nvSpPr>
        <p:spPr/>
        <p:txBody>
          <a:bodyPr/>
          <a:lstStyle/>
          <a:p>
            <a:fld id="{6B7CF3FE-C834-3449-83D9-D7F0D2C1F4AB}" type="slidenum">
              <a:rPr lang="en-JP" smtClean="0"/>
              <a:t>27</a:t>
            </a:fld>
            <a:endParaRPr lang="en-JP"/>
          </a:p>
        </p:txBody>
      </p:sp>
    </p:spTree>
    <p:extLst>
      <p:ext uri="{BB962C8B-B14F-4D97-AF65-F5344CB8AC3E}">
        <p14:creationId xmlns:p14="http://schemas.microsoft.com/office/powerpoint/2010/main" val="5522299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Before jumping to a new section, add a new slide:</a:t>
            </a:r>
          </a:p>
          <a:p>
            <a:pPr marL="171450" indent="-171450">
              <a:buFont typeface="Arial" panose="020B0604020202020204" pitchFamily="34" charset="0"/>
              <a:buChar char="•"/>
            </a:pPr>
            <a:r>
              <a:rPr lang="en-JP" dirty="0"/>
              <a:t>Hide the other sections</a:t>
            </a:r>
          </a:p>
          <a:p>
            <a:pPr marL="171450" indent="-171450">
              <a:buFont typeface="Arial" panose="020B0604020202020204" pitchFamily="34" charset="0"/>
              <a:buChar char="•"/>
            </a:pPr>
            <a:r>
              <a:rPr lang="en-JP" dirty="0"/>
              <a:t>Highlight the current section</a:t>
            </a:r>
          </a:p>
          <a:p>
            <a:endParaRPr lang="en-JP" dirty="0"/>
          </a:p>
        </p:txBody>
      </p:sp>
      <p:sp>
        <p:nvSpPr>
          <p:cNvPr id="4" name="Slide Number Placeholder 3"/>
          <p:cNvSpPr>
            <a:spLocks noGrp="1"/>
          </p:cNvSpPr>
          <p:nvPr>
            <p:ph type="sldNum" sz="quarter" idx="5"/>
          </p:nvPr>
        </p:nvSpPr>
        <p:spPr/>
        <p:txBody>
          <a:bodyPr/>
          <a:lstStyle/>
          <a:p>
            <a:fld id="{6B7CF3FE-C834-3449-83D9-D7F0D2C1F4AB}" type="slidenum">
              <a:rPr lang="en-JP" smtClean="0"/>
              <a:t>28</a:t>
            </a:fld>
            <a:endParaRPr lang="en-JP"/>
          </a:p>
        </p:txBody>
      </p:sp>
    </p:spTree>
    <p:extLst>
      <p:ext uri="{BB962C8B-B14F-4D97-AF65-F5344CB8AC3E}">
        <p14:creationId xmlns:p14="http://schemas.microsoft.com/office/powerpoint/2010/main" val="35352013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Always end with a thank you slide</a:t>
            </a:r>
          </a:p>
          <a:p>
            <a:r>
              <a:rPr lang="en-JP" dirty="0"/>
              <a:t>_ Ask if there is any question</a:t>
            </a:r>
          </a:p>
        </p:txBody>
      </p:sp>
      <p:sp>
        <p:nvSpPr>
          <p:cNvPr id="4" name="Slide Number Placeholder 3"/>
          <p:cNvSpPr>
            <a:spLocks noGrp="1"/>
          </p:cNvSpPr>
          <p:nvPr>
            <p:ph type="sldNum" sz="quarter" idx="5"/>
          </p:nvPr>
        </p:nvSpPr>
        <p:spPr/>
        <p:txBody>
          <a:bodyPr/>
          <a:lstStyle/>
          <a:p>
            <a:fld id="{6B7CF3FE-C834-3449-83D9-D7F0D2C1F4AB}" type="slidenum">
              <a:rPr lang="en-JP" smtClean="0"/>
              <a:t>32</a:t>
            </a:fld>
            <a:endParaRPr lang="en-JP"/>
          </a:p>
        </p:txBody>
      </p:sp>
    </p:spTree>
    <p:extLst>
      <p:ext uri="{BB962C8B-B14F-4D97-AF65-F5344CB8AC3E}">
        <p14:creationId xmlns:p14="http://schemas.microsoft.com/office/powerpoint/2010/main" val="2781609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The content should be bief</a:t>
            </a:r>
          </a:p>
        </p:txBody>
      </p:sp>
      <p:sp>
        <p:nvSpPr>
          <p:cNvPr id="4" name="Slide Number Placeholder 3"/>
          <p:cNvSpPr>
            <a:spLocks noGrp="1"/>
          </p:cNvSpPr>
          <p:nvPr>
            <p:ph type="sldNum" sz="quarter" idx="5"/>
          </p:nvPr>
        </p:nvSpPr>
        <p:spPr/>
        <p:txBody>
          <a:bodyPr/>
          <a:lstStyle/>
          <a:p>
            <a:fld id="{6B7CF3FE-C834-3449-83D9-D7F0D2C1F4AB}" type="slidenum">
              <a:rPr lang="en-JP" smtClean="0"/>
              <a:t>2</a:t>
            </a:fld>
            <a:endParaRPr lang="en-JP"/>
          </a:p>
        </p:txBody>
      </p:sp>
    </p:spTree>
    <p:extLst>
      <p:ext uri="{BB962C8B-B14F-4D97-AF65-F5344CB8AC3E}">
        <p14:creationId xmlns:p14="http://schemas.microsoft.com/office/powerpoint/2010/main" val="2445067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Before jumping to a new section, add a new slide:</a:t>
            </a:r>
          </a:p>
          <a:p>
            <a:pPr marL="171450" indent="-171450">
              <a:buFont typeface="Arial" panose="020B0604020202020204" pitchFamily="34" charset="0"/>
              <a:buChar char="•"/>
            </a:pPr>
            <a:r>
              <a:rPr lang="en-JP" dirty="0"/>
              <a:t>Hide the other sections</a:t>
            </a:r>
          </a:p>
          <a:p>
            <a:pPr marL="171450" indent="-171450">
              <a:buFont typeface="Arial" panose="020B0604020202020204" pitchFamily="34" charset="0"/>
              <a:buChar char="•"/>
            </a:pPr>
            <a:r>
              <a:rPr lang="en-JP" dirty="0"/>
              <a:t>Highlight the current section</a:t>
            </a:r>
          </a:p>
        </p:txBody>
      </p:sp>
      <p:sp>
        <p:nvSpPr>
          <p:cNvPr id="4" name="Slide Number Placeholder 3"/>
          <p:cNvSpPr>
            <a:spLocks noGrp="1"/>
          </p:cNvSpPr>
          <p:nvPr>
            <p:ph type="sldNum" sz="quarter" idx="5"/>
          </p:nvPr>
        </p:nvSpPr>
        <p:spPr/>
        <p:txBody>
          <a:bodyPr/>
          <a:lstStyle/>
          <a:p>
            <a:fld id="{6B7CF3FE-C834-3449-83D9-D7F0D2C1F4AB}" type="slidenum">
              <a:rPr lang="en-JP" smtClean="0"/>
              <a:t>3</a:t>
            </a:fld>
            <a:endParaRPr lang="en-JP"/>
          </a:p>
        </p:txBody>
      </p:sp>
    </p:spTree>
    <p:extLst>
      <p:ext uri="{BB962C8B-B14F-4D97-AF65-F5344CB8AC3E}">
        <p14:creationId xmlns:p14="http://schemas.microsoft.com/office/powerpoint/2010/main" val="1740983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77399C-75BA-0FA1-DAFF-9AC2C50E8BF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CAC5B6B3-F92C-5AAB-E01A-C5B2798B2A6D}"/>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4CA178D7-B1CE-BB16-CB17-7BB2D8D37E5B}"/>
              </a:ext>
            </a:extLst>
          </p:cNvPr>
          <p:cNvSpPr>
            <a:spLocks noGrp="1"/>
          </p:cNvSpPr>
          <p:nvPr>
            <p:ph type="body" idx="1"/>
          </p:nvPr>
        </p:nvSpPr>
        <p:spPr/>
        <p:txBody>
          <a:bodyPr/>
          <a:lstStyle/>
          <a:p>
            <a:r>
              <a:rPr kumimoji="1" lang="en-US" altLang="ja-JP" dirty="0"/>
              <a:t>I would like to introduce about my research. My research is about training multiple SNN models then merge them into one model. This way of training offers several benefits such as faster training process and collaborative learning. For example, if we decompose dataset and model into 10 datasets and 10 models, the training process becomes 10 times faster excluding the merging process after that. Also, since we will be working on separate dataset, we can do collaborative learning such as train small models in different places, then merge them to create one model that can perform in every place. My main goal is to propose a model merging method that is </a:t>
            </a:r>
            <a:r>
              <a:rPr lang="en-US" altLang="ja-JP" dirty="0"/>
              <a:t>both computationally efficient and able to produce high accuracy</a:t>
            </a:r>
            <a:endParaRPr kumimoji="1" lang="ja-JP" altLang="en-US" dirty="0"/>
          </a:p>
        </p:txBody>
      </p:sp>
      <p:sp>
        <p:nvSpPr>
          <p:cNvPr id="4" name="スライド番号プレースホルダー 3">
            <a:extLst>
              <a:ext uri="{FF2B5EF4-FFF2-40B4-BE49-F238E27FC236}">
                <a16:creationId xmlns:a16="http://schemas.microsoft.com/office/drawing/2014/main" id="{0D09C424-5D32-B20B-9694-F1056C4E3BF2}"/>
              </a:ext>
            </a:extLst>
          </p:cNvPr>
          <p:cNvSpPr>
            <a:spLocks noGrp="1"/>
          </p:cNvSpPr>
          <p:nvPr>
            <p:ph type="sldNum" sz="quarter" idx="5"/>
          </p:nvPr>
        </p:nvSpPr>
        <p:spPr/>
        <p:txBody>
          <a:bodyPr/>
          <a:lstStyle/>
          <a:p>
            <a:fld id="{6B7CF3FE-C834-3449-83D9-D7F0D2C1F4AB}" type="slidenum">
              <a:rPr lang="en-JP" smtClean="0"/>
              <a:t>4</a:t>
            </a:fld>
            <a:endParaRPr lang="en-JP"/>
          </a:p>
        </p:txBody>
      </p:sp>
    </p:spTree>
    <p:extLst>
      <p:ext uri="{BB962C8B-B14F-4D97-AF65-F5344CB8AC3E}">
        <p14:creationId xmlns:p14="http://schemas.microsoft.com/office/powerpoint/2010/main" val="35069379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I would like to introduce about my research. My research is about training multiple SNN models then merge them into one model. This way of training offers several benefits such as faster training process and collaborative learning. For example, if we decompose dataset and model into 10 datasets and 10 models, the training process becomes 10 times faster excluding the merging process after that. Also, since we will be working on separate dataset, we can do collaborative learning such as train small models in different places, then merge them to create one model that can perform in every place. My main goal is to propose a model merging method that is </a:t>
            </a:r>
            <a:r>
              <a:rPr lang="en-US" altLang="ja-JP" dirty="0"/>
              <a:t>both computationally efficient and able to produce high accuracy</a:t>
            </a:r>
            <a:endParaRPr kumimoji="1" lang="ja-JP" altLang="en-US" dirty="0"/>
          </a:p>
        </p:txBody>
      </p:sp>
      <p:sp>
        <p:nvSpPr>
          <p:cNvPr id="4" name="スライド番号プレースホルダー 3"/>
          <p:cNvSpPr>
            <a:spLocks noGrp="1"/>
          </p:cNvSpPr>
          <p:nvPr>
            <p:ph type="sldNum" sz="quarter" idx="5"/>
          </p:nvPr>
        </p:nvSpPr>
        <p:spPr/>
        <p:txBody>
          <a:bodyPr/>
          <a:lstStyle/>
          <a:p>
            <a:fld id="{6B7CF3FE-C834-3449-83D9-D7F0D2C1F4AB}" type="slidenum">
              <a:rPr lang="en-JP" smtClean="0"/>
              <a:t>5</a:t>
            </a:fld>
            <a:endParaRPr lang="en-JP"/>
          </a:p>
        </p:txBody>
      </p:sp>
    </p:spTree>
    <p:extLst>
      <p:ext uri="{BB962C8B-B14F-4D97-AF65-F5344CB8AC3E}">
        <p14:creationId xmlns:p14="http://schemas.microsoft.com/office/powerpoint/2010/main" val="3421242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Before jumping to a new section, add a new slide:</a:t>
            </a:r>
          </a:p>
          <a:p>
            <a:pPr marL="171450" indent="-171450">
              <a:buFont typeface="Arial" panose="020B0604020202020204" pitchFamily="34" charset="0"/>
              <a:buChar char="•"/>
            </a:pPr>
            <a:r>
              <a:rPr lang="en-JP" dirty="0"/>
              <a:t>Hide the other sections</a:t>
            </a:r>
          </a:p>
          <a:p>
            <a:pPr marL="171450" indent="-171450">
              <a:buFont typeface="Arial" panose="020B0604020202020204" pitchFamily="34" charset="0"/>
              <a:buChar char="•"/>
            </a:pPr>
            <a:r>
              <a:rPr lang="en-JP" dirty="0"/>
              <a:t>Highlight the current section</a:t>
            </a:r>
          </a:p>
          <a:p>
            <a:endParaRPr lang="en-JP" dirty="0"/>
          </a:p>
        </p:txBody>
      </p:sp>
      <p:sp>
        <p:nvSpPr>
          <p:cNvPr id="4" name="Slide Number Placeholder 3"/>
          <p:cNvSpPr>
            <a:spLocks noGrp="1"/>
          </p:cNvSpPr>
          <p:nvPr>
            <p:ph type="sldNum" sz="quarter" idx="5"/>
          </p:nvPr>
        </p:nvSpPr>
        <p:spPr/>
        <p:txBody>
          <a:bodyPr/>
          <a:lstStyle/>
          <a:p>
            <a:fld id="{6B7CF3FE-C834-3449-83D9-D7F0D2C1F4AB}" type="slidenum">
              <a:rPr lang="en-JP" smtClean="0"/>
              <a:t>8</a:t>
            </a:fld>
            <a:endParaRPr lang="en-JP"/>
          </a:p>
        </p:txBody>
      </p:sp>
    </p:spTree>
    <p:extLst>
      <p:ext uri="{BB962C8B-B14F-4D97-AF65-F5344CB8AC3E}">
        <p14:creationId xmlns:p14="http://schemas.microsoft.com/office/powerpoint/2010/main" val="8603653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07C306-3270-933A-A0D5-BD910C080C0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4B12152-0EC9-8AA6-F214-EC314165E92C}"/>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45EEEDC3-0A49-E1A7-1791-87D2ACA2929F}"/>
              </a:ext>
            </a:extLst>
          </p:cNvPr>
          <p:cNvSpPr>
            <a:spLocks noGrp="1"/>
          </p:cNvSpPr>
          <p:nvPr>
            <p:ph type="body" idx="1"/>
          </p:nvPr>
        </p:nvSpPr>
        <p:spPr/>
        <p:txBody>
          <a:bodyPr/>
          <a:lstStyle/>
          <a:p>
            <a:r>
              <a:rPr kumimoji="1" lang="en-US" altLang="ja-JP" dirty="0"/>
              <a:t>This is the architecture of each individual SNN model. The number of neurons in each layer is arbitrary. Weights are assigned to each connection between the layers, and the weights between input layer and excitatory layer are learning parameters. First, input spikes gets multiplied by weights and proceeds to excitatory layer. Then, if any of the neurons in excitatory layer emits a spike because of input, that neuron sends inhibitory signal to other neurons through inhibitory layer. This is to prevent several neurons from outputting similar spike patterns, making the learning more diverged.</a:t>
            </a:r>
            <a:endParaRPr kumimoji="1" lang="ja-JP" altLang="en-US" dirty="0"/>
          </a:p>
        </p:txBody>
      </p:sp>
      <p:sp>
        <p:nvSpPr>
          <p:cNvPr id="4" name="スライド番号プレースホルダー 3">
            <a:extLst>
              <a:ext uri="{FF2B5EF4-FFF2-40B4-BE49-F238E27FC236}">
                <a16:creationId xmlns:a16="http://schemas.microsoft.com/office/drawing/2014/main" id="{FFE0FFA6-1FBC-BFA9-9EC4-D7A6909F888B}"/>
              </a:ext>
            </a:extLst>
          </p:cNvPr>
          <p:cNvSpPr>
            <a:spLocks noGrp="1"/>
          </p:cNvSpPr>
          <p:nvPr>
            <p:ph type="sldNum" sz="quarter" idx="5"/>
          </p:nvPr>
        </p:nvSpPr>
        <p:spPr/>
        <p:txBody>
          <a:bodyPr/>
          <a:lstStyle/>
          <a:p>
            <a:fld id="{6B7CF3FE-C834-3449-83D9-D7F0D2C1F4AB}" type="slidenum">
              <a:rPr lang="en-JP" smtClean="0"/>
              <a:t>21</a:t>
            </a:fld>
            <a:endParaRPr lang="en-JP"/>
          </a:p>
        </p:txBody>
      </p:sp>
    </p:spTree>
    <p:extLst>
      <p:ext uri="{BB962C8B-B14F-4D97-AF65-F5344CB8AC3E}">
        <p14:creationId xmlns:p14="http://schemas.microsoft.com/office/powerpoint/2010/main" val="1245971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Before jumping to a new section, add a new slide:</a:t>
            </a:r>
          </a:p>
          <a:p>
            <a:pPr marL="171450" indent="-171450">
              <a:buFont typeface="Arial" panose="020B0604020202020204" pitchFamily="34" charset="0"/>
              <a:buChar char="•"/>
            </a:pPr>
            <a:r>
              <a:rPr lang="en-JP" dirty="0"/>
              <a:t>Hide the other sections</a:t>
            </a:r>
          </a:p>
          <a:p>
            <a:pPr marL="171450" indent="-171450">
              <a:buFont typeface="Arial" panose="020B0604020202020204" pitchFamily="34" charset="0"/>
              <a:buChar char="•"/>
            </a:pPr>
            <a:r>
              <a:rPr lang="en-JP" dirty="0"/>
              <a:t>Highlight the current section</a:t>
            </a:r>
          </a:p>
          <a:p>
            <a:endParaRPr lang="en-JP" dirty="0"/>
          </a:p>
        </p:txBody>
      </p:sp>
      <p:sp>
        <p:nvSpPr>
          <p:cNvPr id="4" name="Slide Number Placeholder 3"/>
          <p:cNvSpPr>
            <a:spLocks noGrp="1"/>
          </p:cNvSpPr>
          <p:nvPr>
            <p:ph type="sldNum" sz="quarter" idx="5"/>
          </p:nvPr>
        </p:nvSpPr>
        <p:spPr/>
        <p:txBody>
          <a:bodyPr/>
          <a:lstStyle/>
          <a:p>
            <a:fld id="{6B7CF3FE-C834-3449-83D9-D7F0D2C1F4AB}" type="slidenum">
              <a:rPr lang="en-JP" smtClean="0"/>
              <a:t>25</a:t>
            </a:fld>
            <a:endParaRPr lang="en-JP"/>
          </a:p>
        </p:txBody>
      </p:sp>
    </p:spTree>
    <p:extLst>
      <p:ext uri="{BB962C8B-B14F-4D97-AF65-F5344CB8AC3E}">
        <p14:creationId xmlns:p14="http://schemas.microsoft.com/office/powerpoint/2010/main" val="15038095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what I have done so far. Training two models separately on different datasets, and simply concatenating neurons from two models. This is considered inefficient but primitive way of merging. In this step, it was important to confirm merging gives the better classifying accuracy due to the more diverged neurons in the final model. And manually compressing models and merge. This step was also important to make sure the merging is beneficial with good way of compressing. </a:t>
            </a:r>
            <a:endParaRPr lang="en-JP" dirty="0"/>
          </a:p>
        </p:txBody>
      </p:sp>
      <p:sp>
        <p:nvSpPr>
          <p:cNvPr id="4" name="Slide Number Placeholder 3"/>
          <p:cNvSpPr>
            <a:spLocks noGrp="1"/>
          </p:cNvSpPr>
          <p:nvPr>
            <p:ph type="sldNum" sz="quarter" idx="5"/>
          </p:nvPr>
        </p:nvSpPr>
        <p:spPr/>
        <p:txBody>
          <a:bodyPr/>
          <a:lstStyle/>
          <a:p>
            <a:fld id="{6B7CF3FE-C834-3449-83D9-D7F0D2C1F4AB}" type="slidenum">
              <a:rPr lang="en-JP" smtClean="0"/>
              <a:t>26</a:t>
            </a:fld>
            <a:endParaRPr lang="en-JP"/>
          </a:p>
        </p:txBody>
      </p:sp>
    </p:spTree>
    <p:extLst>
      <p:ext uri="{BB962C8B-B14F-4D97-AF65-F5344CB8AC3E}">
        <p14:creationId xmlns:p14="http://schemas.microsoft.com/office/powerpoint/2010/main" val="348322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1BC03-3594-B699-C823-6A01377AC4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JP"/>
          </a:p>
        </p:txBody>
      </p:sp>
      <p:sp>
        <p:nvSpPr>
          <p:cNvPr id="3" name="Subtitle 2">
            <a:extLst>
              <a:ext uri="{FF2B5EF4-FFF2-40B4-BE49-F238E27FC236}">
                <a16:creationId xmlns:a16="http://schemas.microsoft.com/office/drawing/2014/main" id="{0E611CC0-625E-C046-75CB-DC25A32792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JP" dirty="0"/>
          </a:p>
        </p:txBody>
      </p:sp>
      <p:sp>
        <p:nvSpPr>
          <p:cNvPr id="6" name="Slide Number Placeholder 5">
            <a:extLst>
              <a:ext uri="{FF2B5EF4-FFF2-40B4-BE49-F238E27FC236}">
                <a16:creationId xmlns:a16="http://schemas.microsoft.com/office/drawing/2014/main" id="{453A8B31-78D4-2887-4675-CC14C4557889}"/>
              </a:ext>
            </a:extLst>
          </p:cNvPr>
          <p:cNvSpPr>
            <a:spLocks noGrp="1"/>
          </p:cNvSpPr>
          <p:nvPr>
            <p:ph type="sldNum" sz="quarter" idx="12"/>
          </p:nvPr>
        </p:nvSpPr>
        <p:spPr/>
        <p:txBody>
          <a:bodyPr/>
          <a:lstStyle/>
          <a:p>
            <a:fld id="{05775D0E-D6FD-4847-A4AD-7D56F7F6616B}" type="slidenum">
              <a:rPr lang="en-JP" smtClean="0"/>
              <a:t>‹#›</a:t>
            </a:fld>
            <a:endParaRPr lang="en-JP"/>
          </a:p>
        </p:txBody>
      </p:sp>
    </p:spTree>
    <p:extLst>
      <p:ext uri="{BB962C8B-B14F-4D97-AF65-F5344CB8AC3E}">
        <p14:creationId xmlns:p14="http://schemas.microsoft.com/office/powerpoint/2010/main" val="1078790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3A1F4-FCFA-FFD8-75DA-FC8F4F841959}"/>
              </a:ext>
            </a:extLst>
          </p:cNvPr>
          <p:cNvSpPr>
            <a:spLocks noGrp="1"/>
          </p:cNvSpPr>
          <p:nvPr>
            <p:ph type="title"/>
          </p:nvPr>
        </p:nvSpPr>
        <p:spPr/>
        <p:txBody>
          <a:bodyPr/>
          <a:lstStyle/>
          <a:p>
            <a:r>
              <a:rPr lang="en-US"/>
              <a:t>Click to edit Master title style</a:t>
            </a:r>
            <a:endParaRPr lang="en-JP"/>
          </a:p>
        </p:txBody>
      </p:sp>
      <p:sp>
        <p:nvSpPr>
          <p:cNvPr id="3" name="Content Placeholder 2">
            <a:extLst>
              <a:ext uri="{FF2B5EF4-FFF2-40B4-BE49-F238E27FC236}">
                <a16:creationId xmlns:a16="http://schemas.microsoft.com/office/drawing/2014/main" id="{FDD7DBC3-8A22-D085-6625-BEE269C64A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6" name="Slide Number Placeholder 5">
            <a:extLst>
              <a:ext uri="{FF2B5EF4-FFF2-40B4-BE49-F238E27FC236}">
                <a16:creationId xmlns:a16="http://schemas.microsoft.com/office/drawing/2014/main" id="{AB2E1230-600F-1CDD-BA10-61E1E141E194}"/>
              </a:ext>
            </a:extLst>
          </p:cNvPr>
          <p:cNvSpPr>
            <a:spLocks noGrp="1"/>
          </p:cNvSpPr>
          <p:nvPr>
            <p:ph type="sldNum" sz="quarter" idx="12"/>
          </p:nvPr>
        </p:nvSpPr>
        <p:spPr/>
        <p:txBody>
          <a:bodyPr/>
          <a:lstStyle/>
          <a:p>
            <a:fld id="{05775D0E-D6FD-4847-A4AD-7D56F7F6616B}" type="slidenum">
              <a:rPr lang="en-JP" smtClean="0"/>
              <a:t>‹#›</a:t>
            </a:fld>
            <a:endParaRPr lang="en-JP"/>
          </a:p>
        </p:txBody>
      </p:sp>
    </p:spTree>
    <p:extLst>
      <p:ext uri="{BB962C8B-B14F-4D97-AF65-F5344CB8AC3E}">
        <p14:creationId xmlns:p14="http://schemas.microsoft.com/office/powerpoint/2010/main" val="1171635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2B8A7-92F2-FE21-995D-D13FCA8A4EC0}"/>
              </a:ext>
            </a:extLst>
          </p:cNvPr>
          <p:cNvSpPr>
            <a:spLocks noGrp="1"/>
          </p:cNvSpPr>
          <p:nvPr>
            <p:ph type="title"/>
          </p:nvPr>
        </p:nvSpPr>
        <p:spPr/>
        <p:txBody>
          <a:bodyPr/>
          <a:lstStyle/>
          <a:p>
            <a:r>
              <a:rPr lang="en-US" dirty="0"/>
              <a:t>Click to edit Master title style</a:t>
            </a:r>
            <a:endParaRPr lang="en-JP" dirty="0"/>
          </a:p>
        </p:txBody>
      </p:sp>
      <p:sp>
        <p:nvSpPr>
          <p:cNvPr id="5" name="Slide Number Placeholder 4">
            <a:extLst>
              <a:ext uri="{FF2B5EF4-FFF2-40B4-BE49-F238E27FC236}">
                <a16:creationId xmlns:a16="http://schemas.microsoft.com/office/drawing/2014/main" id="{043A3A90-C970-E2E3-7360-AA58CFE2B6A7}"/>
              </a:ext>
            </a:extLst>
          </p:cNvPr>
          <p:cNvSpPr>
            <a:spLocks noGrp="1"/>
          </p:cNvSpPr>
          <p:nvPr>
            <p:ph type="sldNum" sz="quarter" idx="12"/>
          </p:nvPr>
        </p:nvSpPr>
        <p:spPr/>
        <p:txBody>
          <a:bodyPr/>
          <a:lstStyle/>
          <a:p>
            <a:fld id="{05775D0E-D6FD-4847-A4AD-7D56F7F6616B}" type="slidenum">
              <a:rPr lang="en-JP" smtClean="0"/>
              <a:t>‹#›</a:t>
            </a:fld>
            <a:endParaRPr lang="en-JP"/>
          </a:p>
        </p:txBody>
      </p:sp>
    </p:spTree>
    <p:extLst>
      <p:ext uri="{BB962C8B-B14F-4D97-AF65-F5344CB8AC3E}">
        <p14:creationId xmlns:p14="http://schemas.microsoft.com/office/powerpoint/2010/main" val="38811998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955C22-B12B-50BD-3F18-1A95F54E7F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JP"/>
          </a:p>
        </p:txBody>
      </p:sp>
      <p:sp>
        <p:nvSpPr>
          <p:cNvPr id="3" name="Text Placeholder 2">
            <a:extLst>
              <a:ext uri="{FF2B5EF4-FFF2-40B4-BE49-F238E27FC236}">
                <a16:creationId xmlns:a16="http://schemas.microsoft.com/office/drawing/2014/main" id="{1E7B51C9-85A3-32E0-7BEC-9A2E9F5CC5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JP" dirty="0"/>
          </a:p>
        </p:txBody>
      </p:sp>
      <p:sp>
        <p:nvSpPr>
          <p:cNvPr id="6" name="Slide Number Placeholder 5">
            <a:extLst>
              <a:ext uri="{FF2B5EF4-FFF2-40B4-BE49-F238E27FC236}">
                <a16:creationId xmlns:a16="http://schemas.microsoft.com/office/drawing/2014/main" id="{745D377B-C6C8-19A0-10D1-C7D1394210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775D0E-D6FD-4847-A4AD-7D56F7F6616B}" type="slidenum">
              <a:rPr lang="en-JP" smtClean="0"/>
              <a:t>‹#›</a:t>
            </a:fld>
            <a:endParaRPr lang="en-JP"/>
          </a:p>
        </p:txBody>
      </p:sp>
    </p:spTree>
    <p:extLst>
      <p:ext uri="{BB962C8B-B14F-4D97-AF65-F5344CB8AC3E}">
        <p14:creationId xmlns:p14="http://schemas.microsoft.com/office/powerpoint/2010/main" val="7800991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package" Target="../embeddings/Microsoft_Excel_Worksheet.xlsx"/><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BC0BF-4BFC-5EC4-6A46-3C3BEB1D8219}"/>
              </a:ext>
            </a:extLst>
          </p:cNvPr>
          <p:cNvSpPr>
            <a:spLocks noGrp="1"/>
          </p:cNvSpPr>
          <p:nvPr>
            <p:ph type="ctrTitle"/>
          </p:nvPr>
        </p:nvSpPr>
        <p:spPr/>
        <p:txBody>
          <a:bodyPr>
            <a:normAutofit fontScale="90000"/>
          </a:bodyPr>
          <a:lstStyle/>
          <a:p>
            <a:r>
              <a:rPr lang="en-US" dirty="0"/>
              <a:t>Carbon-Neutral Ensemble Spike-Timing-Dependent Plasticity Learning</a:t>
            </a:r>
            <a:endParaRPr lang="en-JP" dirty="0"/>
          </a:p>
        </p:txBody>
      </p:sp>
      <p:sp>
        <p:nvSpPr>
          <p:cNvPr id="3" name="Subtitle 2">
            <a:extLst>
              <a:ext uri="{FF2B5EF4-FFF2-40B4-BE49-F238E27FC236}">
                <a16:creationId xmlns:a16="http://schemas.microsoft.com/office/drawing/2014/main" id="{B2E582A4-61FB-712D-35C6-0ABA95022D9D}"/>
              </a:ext>
            </a:extLst>
          </p:cNvPr>
          <p:cNvSpPr>
            <a:spLocks noGrp="1"/>
          </p:cNvSpPr>
          <p:nvPr>
            <p:ph type="subTitle" idx="1"/>
          </p:nvPr>
        </p:nvSpPr>
        <p:spPr/>
        <p:txBody>
          <a:bodyPr/>
          <a:lstStyle/>
          <a:p>
            <a:r>
              <a:rPr lang="en-US" altLang="ja-JP" b="1" dirty="0"/>
              <a:t>Yuga Hanyu</a:t>
            </a:r>
            <a:endParaRPr lang="en-JP" b="1" dirty="0"/>
          </a:p>
          <a:p>
            <a:r>
              <a:rPr lang="en-US" dirty="0"/>
              <a:t>This is a collaboration work: E3STDP Project</a:t>
            </a:r>
            <a:endParaRPr lang="en-JP" dirty="0"/>
          </a:p>
          <a:p>
            <a:r>
              <a:rPr lang="en-US" dirty="0"/>
              <a:t>22 July 2025</a:t>
            </a:r>
            <a:endParaRPr lang="en-JP" dirty="0"/>
          </a:p>
        </p:txBody>
      </p:sp>
    </p:spTree>
    <p:extLst>
      <p:ext uri="{BB962C8B-B14F-4D97-AF65-F5344CB8AC3E}">
        <p14:creationId xmlns:p14="http://schemas.microsoft.com/office/powerpoint/2010/main" val="2459526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010FFF-CBF1-0539-EDE8-669E900E4DD7}"/>
              </a:ext>
            </a:extLst>
          </p:cNvPr>
          <p:cNvSpPr>
            <a:spLocks noGrp="1"/>
          </p:cNvSpPr>
          <p:nvPr>
            <p:ph type="title"/>
          </p:nvPr>
        </p:nvSpPr>
        <p:spPr/>
        <p:txBody>
          <a:bodyPr/>
          <a:lstStyle/>
          <a:p>
            <a:r>
              <a:rPr kumimoji="1" lang="en-US" altLang="ja-JP" dirty="0"/>
              <a:t>Steps to achieve Net 0 computation</a:t>
            </a:r>
            <a:endParaRPr kumimoji="1" lang="ja-JP" altLang="en-US" dirty="0"/>
          </a:p>
        </p:txBody>
      </p:sp>
      <p:sp>
        <p:nvSpPr>
          <p:cNvPr id="4" name="スライド番号プレースホルダー 3">
            <a:extLst>
              <a:ext uri="{FF2B5EF4-FFF2-40B4-BE49-F238E27FC236}">
                <a16:creationId xmlns:a16="http://schemas.microsoft.com/office/drawing/2014/main" id="{793B737C-682E-C01A-D883-77DFBCD7FEC7}"/>
              </a:ext>
            </a:extLst>
          </p:cNvPr>
          <p:cNvSpPr>
            <a:spLocks noGrp="1"/>
          </p:cNvSpPr>
          <p:nvPr>
            <p:ph type="sldNum" sz="quarter" idx="12"/>
          </p:nvPr>
        </p:nvSpPr>
        <p:spPr/>
        <p:txBody>
          <a:bodyPr/>
          <a:lstStyle/>
          <a:p>
            <a:fld id="{05775D0E-D6FD-4847-A4AD-7D56F7F6616B}" type="slidenum">
              <a:rPr lang="en-JP" smtClean="0"/>
              <a:t>10</a:t>
            </a:fld>
            <a:endParaRPr lang="en-JP"/>
          </a:p>
        </p:txBody>
      </p:sp>
      <p:sp>
        <p:nvSpPr>
          <p:cNvPr id="5" name="正方形/長方形 4">
            <a:extLst>
              <a:ext uri="{FF2B5EF4-FFF2-40B4-BE49-F238E27FC236}">
                <a16:creationId xmlns:a16="http://schemas.microsoft.com/office/drawing/2014/main" id="{9888C867-98FA-04E5-79F8-3C67BCEF3C2F}"/>
              </a:ext>
            </a:extLst>
          </p:cNvPr>
          <p:cNvSpPr/>
          <p:nvPr/>
        </p:nvSpPr>
        <p:spPr>
          <a:xfrm>
            <a:off x="944880" y="2595563"/>
            <a:ext cx="2092960" cy="150368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A2746C23-2189-AA88-261F-EE5F07D1B2B7}"/>
              </a:ext>
            </a:extLst>
          </p:cNvPr>
          <p:cNvSpPr txBox="1"/>
          <p:nvPr/>
        </p:nvSpPr>
        <p:spPr>
          <a:xfrm>
            <a:off x="1127760" y="2931904"/>
            <a:ext cx="1727200" cy="830997"/>
          </a:xfrm>
          <a:prstGeom prst="rect">
            <a:avLst/>
          </a:prstGeom>
          <a:noFill/>
        </p:spPr>
        <p:txBody>
          <a:bodyPr wrap="square" rtlCol="0">
            <a:spAutoFit/>
          </a:bodyPr>
          <a:lstStyle/>
          <a:p>
            <a:pPr algn="ctr"/>
            <a:r>
              <a:rPr kumimoji="1" lang="en-US" altLang="ja-JP" sz="2400" dirty="0"/>
              <a:t>Train SNN models</a:t>
            </a:r>
            <a:endParaRPr kumimoji="1" lang="ja-JP" altLang="en-US" sz="2400" dirty="0"/>
          </a:p>
        </p:txBody>
      </p:sp>
      <p:sp>
        <p:nvSpPr>
          <p:cNvPr id="7" name="正方形/長方形 6">
            <a:extLst>
              <a:ext uri="{FF2B5EF4-FFF2-40B4-BE49-F238E27FC236}">
                <a16:creationId xmlns:a16="http://schemas.microsoft.com/office/drawing/2014/main" id="{E763C5CD-FD09-A8C1-DAA3-6213FB379E66}"/>
              </a:ext>
            </a:extLst>
          </p:cNvPr>
          <p:cNvSpPr/>
          <p:nvPr/>
        </p:nvSpPr>
        <p:spPr>
          <a:xfrm>
            <a:off x="3576320" y="2595563"/>
            <a:ext cx="2092960" cy="150368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14EC7516-D9F8-19CF-91E5-16937F96B1EA}"/>
              </a:ext>
            </a:extLst>
          </p:cNvPr>
          <p:cNvSpPr txBox="1"/>
          <p:nvPr/>
        </p:nvSpPr>
        <p:spPr>
          <a:xfrm>
            <a:off x="3759200" y="2931903"/>
            <a:ext cx="1727200" cy="830997"/>
          </a:xfrm>
          <a:prstGeom prst="rect">
            <a:avLst/>
          </a:prstGeom>
          <a:noFill/>
        </p:spPr>
        <p:txBody>
          <a:bodyPr wrap="square" rtlCol="0">
            <a:spAutoFit/>
          </a:bodyPr>
          <a:lstStyle/>
          <a:p>
            <a:pPr algn="ctr"/>
            <a:r>
              <a:rPr kumimoji="1" lang="en-US" altLang="ja-JP" sz="2400" dirty="0"/>
              <a:t>Estimate</a:t>
            </a:r>
          </a:p>
          <a:p>
            <a:pPr algn="ctr"/>
            <a:r>
              <a:rPr kumimoji="1" lang="en-US" altLang="ja-JP" sz="2400" dirty="0"/>
              <a:t>Net Energy</a:t>
            </a:r>
            <a:endParaRPr kumimoji="1" lang="ja-JP" altLang="en-US" sz="2400" dirty="0"/>
          </a:p>
        </p:txBody>
      </p:sp>
      <p:sp>
        <p:nvSpPr>
          <p:cNvPr id="11" name="正方形/長方形 10">
            <a:extLst>
              <a:ext uri="{FF2B5EF4-FFF2-40B4-BE49-F238E27FC236}">
                <a16:creationId xmlns:a16="http://schemas.microsoft.com/office/drawing/2014/main" id="{D5F7D6B3-E69B-1510-3699-A0BCC6BFBC69}"/>
              </a:ext>
            </a:extLst>
          </p:cNvPr>
          <p:cNvSpPr/>
          <p:nvPr/>
        </p:nvSpPr>
        <p:spPr>
          <a:xfrm>
            <a:off x="6207760" y="2595563"/>
            <a:ext cx="2092960" cy="150368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97A6338F-47C6-64C6-5B05-7EBA5AA77327}"/>
              </a:ext>
            </a:extLst>
          </p:cNvPr>
          <p:cNvSpPr txBox="1"/>
          <p:nvPr/>
        </p:nvSpPr>
        <p:spPr>
          <a:xfrm>
            <a:off x="6390640" y="2747236"/>
            <a:ext cx="1727200" cy="1200329"/>
          </a:xfrm>
          <a:prstGeom prst="rect">
            <a:avLst/>
          </a:prstGeom>
          <a:noFill/>
        </p:spPr>
        <p:txBody>
          <a:bodyPr wrap="square" rtlCol="0">
            <a:spAutoFit/>
          </a:bodyPr>
          <a:lstStyle/>
          <a:p>
            <a:pPr algn="ctr"/>
            <a:r>
              <a:rPr kumimoji="1" lang="en-US" altLang="ja-JP" sz="2400" dirty="0"/>
              <a:t>Adjust the System for Net 0</a:t>
            </a:r>
            <a:endParaRPr kumimoji="1" lang="ja-JP" altLang="en-US" sz="2400" dirty="0"/>
          </a:p>
        </p:txBody>
      </p:sp>
      <p:sp>
        <p:nvSpPr>
          <p:cNvPr id="13" name="正方形/長方形 12">
            <a:extLst>
              <a:ext uri="{FF2B5EF4-FFF2-40B4-BE49-F238E27FC236}">
                <a16:creationId xmlns:a16="http://schemas.microsoft.com/office/drawing/2014/main" id="{90EFF63A-91E4-2367-39D9-717FE96A905D}"/>
              </a:ext>
            </a:extLst>
          </p:cNvPr>
          <p:cNvSpPr/>
          <p:nvPr/>
        </p:nvSpPr>
        <p:spPr>
          <a:xfrm>
            <a:off x="8839200" y="2599599"/>
            <a:ext cx="2092960" cy="150368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4557331F-C212-AB90-DEF8-F3930F127A0E}"/>
              </a:ext>
            </a:extLst>
          </p:cNvPr>
          <p:cNvSpPr txBox="1"/>
          <p:nvPr/>
        </p:nvSpPr>
        <p:spPr>
          <a:xfrm>
            <a:off x="9022080" y="2751272"/>
            <a:ext cx="1727200" cy="1200329"/>
          </a:xfrm>
          <a:prstGeom prst="rect">
            <a:avLst/>
          </a:prstGeom>
          <a:noFill/>
        </p:spPr>
        <p:txBody>
          <a:bodyPr wrap="square" rtlCol="0">
            <a:spAutoFit/>
          </a:bodyPr>
          <a:lstStyle/>
          <a:p>
            <a:pPr algn="ctr"/>
            <a:r>
              <a:rPr kumimoji="1" lang="en-US" altLang="ja-JP" sz="2400" dirty="0"/>
              <a:t>Recover the Lost Accuracy</a:t>
            </a:r>
            <a:endParaRPr kumimoji="1" lang="ja-JP" altLang="en-US" sz="2400" dirty="0"/>
          </a:p>
        </p:txBody>
      </p:sp>
      <p:cxnSp>
        <p:nvCxnSpPr>
          <p:cNvPr id="16" name="直線矢印コネクタ 15">
            <a:extLst>
              <a:ext uri="{FF2B5EF4-FFF2-40B4-BE49-F238E27FC236}">
                <a16:creationId xmlns:a16="http://schemas.microsoft.com/office/drawing/2014/main" id="{A034C38D-5E41-CAAA-0385-73EDB2CB9EB3}"/>
              </a:ext>
            </a:extLst>
          </p:cNvPr>
          <p:cNvCxnSpPr>
            <a:cxnSpLocks/>
            <a:stCxn id="5" idx="3"/>
            <a:endCxn id="7" idx="1"/>
          </p:cNvCxnSpPr>
          <p:nvPr/>
        </p:nvCxnSpPr>
        <p:spPr>
          <a:xfrm>
            <a:off x="3037840" y="3347403"/>
            <a:ext cx="53848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7" name="直線矢印コネクタ 16">
            <a:extLst>
              <a:ext uri="{FF2B5EF4-FFF2-40B4-BE49-F238E27FC236}">
                <a16:creationId xmlns:a16="http://schemas.microsoft.com/office/drawing/2014/main" id="{AA020F89-8D81-6746-3F99-705BF7B7C9BF}"/>
              </a:ext>
            </a:extLst>
          </p:cNvPr>
          <p:cNvCxnSpPr>
            <a:cxnSpLocks/>
          </p:cNvCxnSpPr>
          <p:nvPr/>
        </p:nvCxnSpPr>
        <p:spPr>
          <a:xfrm>
            <a:off x="5669280" y="3393440"/>
            <a:ext cx="53848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8" name="直線矢印コネクタ 17">
            <a:extLst>
              <a:ext uri="{FF2B5EF4-FFF2-40B4-BE49-F238E27FC236}">
                <a16:creationId xmlns:a16="http://schemas.microsoft.com/office/drawing/2014/main" id="{4C208CAB-6F48-D6EF-718F-019EA4F8E9C9}"/>
              </a:ext>
            </a:extLst>
          </p:cNvPr>
          <p:cNvCxnSpPr>
            <a:cxnSpLocks/>
          </p:cNvCxnSpPr>
          <p:nvPr/>
        </p:nvCxnSpPr>
        <p:spPr>
          <a:xfrm>
            <a:off x="8300720" y="3377883"/>
            <a:ext cx="53848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05554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2D209D-3377-C1C1-3622-4738F0766A2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6FF40BB-3F10-D688-8605-759F1B2F6E73}"/>
              </a:ext>
            </a:extLst>
          </p:cNvPr>
          <p:cNvSpPr>
            <a:spLocks noGrp="1"/>
          </p:cNvSpPr>
          <p:nvPr>
            <p:ph type="title"/>
          </p:nvPr>
        </p:nvSpPr>
        <p:spPr/>
        <p:txBody>
          <a:bodyPr/>
          <a:lstStyle/>
          <a:p>
            <a:r>
              <a:rPr kumimoji="1" lang="en-US" altLang="ja-JP" dirty="0"/>
              <a:t>Steps to achieve Net 0 computation</a:t>
            </a:r>
            <a:endParaRPr kumimoji="1" lang="ja-JP" altLang="en-US" dirty="0"/>
          </a:p>
        </p:txBody>
      </p:sp>
      <p:sp>
        <p:nvSpPr>
          <p:cNvPr id="4" name="スライド番号プレースホルダー 3">
            <a:extLst>
              <a:ext uri="{FF2B5EF4-FFF2-40B4-BE49-F238E27FC236}">
                <a16:creationId xmlns:a16="http://schemas.microsoft.com/office/drawing/2014/main" id="{DB4134A0-09C0-7587-024C-68DB8FD4CAE0}"/>
              </a:ext>
            </a:extLst>
          </p:cNvPr>
          <p:cNvSpPr>
            <a:spLocks noGrp="1"/>
          </p:cNvSpPr>
          <p:nvPr>
            <p:ph type="sldNum" sz="quarter" idx="12"/>
          </p:nvPr>
        </p:nvSpPr>
        <p:spPr/>
        <p:txBody>
          <a:bodyPr/>
          <a:lstStyle/>
          <a:p>
            <a:fld id="{05775D0E-D6FD-4847-A4AD-7D56F7F6616B}" type="slidenum">
              <a:rPr lang="en-JP" smtClean="0"/>
              <a:t>11</a:t>
            </a:fld>
            <a:endParaRPr lang="en-JP"/>
          </a:p>
        </p:txBody>
      </p:sp>
      <p:sp>
        <p:nvSpPr>
          <p:cNvPr id="5" name="正方形/長方形 4">
            <a:extLst>
              <a:ext uri="{FF2B5EF4-FFF2-40B4-BE49-F238E27FC236}">
                <a16:creationId xmlns:a16="http://schemas.microsoft.com/office/drawing/2014/main" id="{45920DF6-5959-3FD5-E9A3-579BEB2C7FEB}"/>
              </a:ext>
            </a:extLst>
          </p:cNvPr>
          <p:cNvSpPr/>
          <p:nvPr/>
        </p:nvSpPr>
        <p:spPr>
          <a:xfrm>
            <a:off x="944880" y="2595563"/>
            <a:ext cx="2092960" cy="150368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01B83080-D558-5EC4-74EC-817637D71C49}"/>
              </a:ext>
            </a:extLst>
          </p:cNvPr>
          <p:cNvSpPr txBox="1"/>
          <p:nvPr/>
        </p:nvSpPr>
        <p:spPr>
          <a:xfrm>
            <a:off x="1127760" y="2931904"/>
            <a:ext cx="1727200" cy="830997"/>
          </a:xfrm>
          <a:prstGeom prst="rect">
            <a:avLst/>
          </a:prstGeom>
          <a:noFill/>
        </p:spPr>
        <p:txBody>
          <a:bodyPr wrap="square" rtlCol="0">
            <a:spAutoFit/>
          </a:bodyPr>
          <a:lstStyle/>
          <a:p>
            <a:pPr algn="ctr"/>
            <a:r>
              <a:rPr kumimoji="1" lang="en-US" altLang="ja-JP" sz="2400" dirty="0"/>
              <a:t>Train SNN models</a:t>
            </a:r>
            <a:endParaRPr kumimoji="1" lang="ja-JP" altLang="en-US" sz="2400" dirty="0"/>
          </a:p>
        </p:txBody>
      </p:sp>
      <p:sp>
        <p:nvSpPr>
          <p:cNvPr id="7" name="正方形/長方形 6">
            <a:extLst>
              <a:ext uri="{FF2B5EF4-FFF2-40B4-BE49-F238E27FC236}">
                <a16:creationId xmlns:a16="http://schemas.microsoft.com/office/drawing/2014/main" id="{A0F8F2F5-F53F-D0F6-6874-DA36FF2813D2}"/>
              </a:ext>
            </a:extLst>
          </p:cNvPr>
          <p:cNvSpPr/>
          <p:nvPr/>
        </p:nvSpPr>
        <p:spPr>
          <a:xfrm>
            <a:off x="3576320" y="2595563"/>
            <a:ext cx="2092960" cy="150368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7AE3DA7A-390A-74D3-F5BE-AD6B86F9ECDE}"/>
              </a:ext>
            </a:extLst>
          </p:cNvPr>
          <p:cNvSpPr txBox="1"/>
          <p:nvPr/>
        </p:nvSpPr>
        <p:spPr>
          <a:xfrm>
            <a:off x="3759200" y="2931903"/>
            <a:ext cx="1727200" cy="830997"/>
          </a:xfrm>
          <a:prstGeom prst="rect">
            <a:avLst/>
          </a:prstGeom>
          <a:noFill/>
        </p:spPr>
        <p:txBody>
          <a:bodyPr wrap="square" rtlCol="0">
            <a:spAutoFit/>
          </a:bodyPr>
          <a:lstStyle/>
          <a:p>
            <a:pPr algn="ctr"/>
            <a:r>
              <a:rPr kumimoji="1" lang="en-US" altLang="ja-JP" sz="2400" dirty="0"/>
              <a:t>Estimate</a:t>
            </a:r>
          </a:p>
          <a:p>
            <a:pPr algn="ctr"/>
            <a:r>
              <a:rPr kumimoji="1" lang="en-US" altLang="ja-JP" sz="2400" dirty="0"/>
              <a:t>Net Energy</a:t>
            </a:r>
            <a:endParaRPr kumimoji="1" lang="ja-JP" altLang="en-US" sz="2400" dirty="0"/>
          </a:p>
        </p:txBody>
      </p:sp>
      <p:sp>
        <p:nvSpPr>
          <p:cNvPr id="11" name="正方形/長方形 10">
            <a:extLst>
              <a:ext uri="{FF2B5EF4-FFF2-40B4-BE49-F238E27FC236}">
                <a16:creationId xmlns:a16="http://schemas.microsoft.com/office/drawing/2014/main" id="{D1DD3973-9E11-70ED-538F-65708E0F68DB}"/>
              </a:ext>
            </a:extLst>
          </p:cNvPr>
          <p:cNvSpPr/>
          <p:nvPr/>
        </p:nvSpPr>
        <p:spPr>
          <a:xfrm>
            <a:off x="6207760" y="2595563"/>
            <a:ext cx="2092960" cy="150368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9A5375E0-B77E-8866-C1DC-4AD5CB11408C}"/>
              </a:ext>
            </a:extLst>
          </p:cNvPr>
          <p:cNvSpPr txBox="1"/>
          <p:nvPr/>
        </p:nvSpPr>
        <p:spPr>
          <a:xfrm>
            <a:off x="6390640" y="2747236"/>
            <a:ext cx="1727200" cy="1200329"/>
          </a:xfrm>
          <a:prstGeom prst="rect">
            <a:avLst/>
          </a:prstGeom>
          <a:noFill/>
        </p:spPr>
        <p:txBody>
          <a:bodyPr wrap="square" rtlCol="0">
            <a:spAutoFit/>
          </a:bodyPr>
          <a:lstStyle/>
          <a:p>
            <a:pPr algn="ctr"/>
            <a:r>
              <a:rPr kumimoji="1" lang="en-US" altLang="ja-JP" sz="2400" dirty="0"/>
              <a:t>Adjust the System for Net 0</a:t>
            </a:r>
            <a:endParaRPr kumimoji="1" lang="ja-JP" altLang="en-US" sz="2400" dirty="0"/>
          </a:p>
        </p:txBody>
      </p:sp>
      <p:sp>
        <p:nvSpPr>
          <p:cNvPr id="13" name="正方形/長方形 12">
            <a:extLst>
              <a:ext uri="{FF2B5EF4-FFF2-40B4-BE49-F238E27FC236}">
                <a16:creationId xmlns:a16="http://schemas.microsoft.com/office/drawing/2014/main" id="{DD2CC636-3338-6B56-5583-9CEAE377408D}"/>
              </a:ext>
            </a:extLst>
          </p:cNvPr>
          <p:cNvSpPr/>
          <p:nvPr/>
        </p:nvSpPr>
        <p:spPr>
          <a:xfrm>
            <a:off x="8839200" y="2599599"/>
            <a:ext cx="2092960" cy="150368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797A9DA7-9C1F-72EC-34B1-58DBB938F244}"/>
              </a:ext>
            </a:extLst>
          </p:cNvPr>
          <p:cNvSpPr txBox="1"/>
          <p:nvPr/>
        </p:nvSpPr>
        <p:spPr>
          <a:xfrm>
            <a:off x="9022080" y="2751272"/>
            <a:ext cx="1727200" cy="1200329"/>
          </a:xfrm>
          <a:prstGeom prst="rect">
            <a:avLst/>
          </a:prstGeom>
          <a:noFill/>
        </p:spPr>
        <p:txBody>
          <a:bodyPr wrap="square" rtlCol="0">
            <a:spAutoFit/>
          </a:bodyPr>
          <a:lstStyle/>
          <a:p>
            <a:pPr algn="ctr"/>
            <a:r>
              <a:rPr kumimoji="1" lang="en-US" altLang="ja-JP" sz="2400" dirty="0"/>
              <a:t>Recover the Lost Accuracy</a:t>
            </a:r>
            <a:endParaRPr kumimoji="1" lang="ja-JP" altLang="en-US" sz="2400" dirty="0"/>
          </a:p>
        </p:txBody>
      </p:sp>
      <p:cxnSp>
        <p:nvCxnSpPr>
          <p:cNvPr id="16" name="直線矢印コネクタ 15">
            <a:extLst>
              <a:ext uri="{FF2B5EF4-FFF2-40B4-BE49-F238E27FC236}">
                <a16:creationId xmlns:a16="http://schemas.microsoft.com/office/drawing/2014/main" id="{8C0A63C2-8FBF-887F-9B56-3E5225CFCAA5}"/>
              </a:ext>
            </a:extLst>
          </p:cNvPr>
          <p:cNvCxnSpPr>
            <a:cxnSpLocks/>
            <a:stCxn id="5" idx="3"/>
            <a:endCxn id="7" idx="1"/>
          </p:cNvCxnSpPr>
          <p:nvPr/>
        </p:nvCxnSpPr>
        <p:spPr>
          <a:xfrm>
            <a:off x="3037840" y="3347403"/>
            <a:ext cx="53848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7" name="直線矢印コネクタ 16">
            <a:extLst>
              <a:ext uri="{FF2B5EF4-FFF2-40B4-BE49-F238E27FC236}">
                <a16:creationId xmlns:a16="http://schemas.microsoft.com/office/drawing/2014/main" id="{9F5EA7CF-1F3A-3353-7E5F-5937C90A0DE6}"/>
              </a:ext>
            </a:extLst>
          </p:cNvPr>
          <p:cNvCxnSpPr>
            <a:cxnSpLocks/>
          </p:cNvCxnSpPr>
          <p:nvPr/>
        </p:nvCxnSpPr>
        <p:spPr>
          <a:xfrm>
            <a:off x="5669280" y="3393440"/>
            <a:ext cx="53848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8" name="直線矢印コネクタ 17">
            <a:extLst>
              <a:ext uri="{FF2B5EF4-FFF2-40B4-BE49-F238E27FC236}">
                <a16:creationId xmlns:a16="http://schemas.microsoft.com/office/drawing/2014/main" id="{562D5877-71A4-0775-1DFD-5E093FED5B6D}"/>
              </a:ext>
            </a:extLst>
          </p:cNvPr>
          <p:cNvCxnSpPr>
            <a:cxnSpLocks/>
          </p:cNvCxnSpPr>
          <p:nvPr/>
        </p:nvCxnSpPr>
        <p:spPr>
          <a:xfrm>
            <a:off x="8300720" y="3377883"/>
            <a:ext cx="53848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四角形: 角を丸くする 2">
            <a:extLst>
              <a:ext uri="{FF2B5EF4-FFF2-40B4-BE49-F238E27FC236}">
                <a16:creationId xmlns:a16="http://schemas.microsoft.com/office/drawing/2014/main" id="{AB44707A-6D59-55F8-D382-CCA034639295}"/>
              </a:ext>
            </a:extLst>
          </p:cNvPr>
          <p:cNvSpPr/>
          <p:nvPr/>
        </p:nvSpPr>
        <p:spPr>
          <a:xfrm>
            <a:off x="767080" y="2336799"/>
            <a:ext cx="2448560" cy="1940561"/>
          </a:xfrm>
          <a:prstGeom prst="roundRect">
            <a:avLst/>
          </a:prstGeom>
          <a:noFill/>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48699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B06353-D100-46DA-2D46-98EF7EBA70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DE42B5-88A4-07AB-62D6-3111CA581A9D}"/>
              </a:ext>
            </a:extLst>
          </p:cNvPr>
          <p:cNvSpPr>
            <a:spLocks noGrp="1"/>
          </p:cNvSpPr>
          <p:nvPr>
            <p:ph type="title"/>
          </p:nvPr>
        </p:nvSpPr>
        <p:spPr/>
        <p:txBody>
          <a:bodyPr/>
          <a:lstStyle/>
          <a:p>
            <a:r>
              <a:rPr lang="en-GB" dirty="0" err="1"/>
              <a:t>EnsembleSTDP</a:t>
            </a:r>
            <a:endParaRPr lang="en-GB" dirty="0"/>
          </a:p>
        </p:txBody>
      </p:sp>
      <p:sp>
        <p:nvSpPr>
          <p:cNvPr id="4" name="Slide Number Placeholder 3">
            <a:extLst>
              <a:ext uri="{FF2B5EF4-FFF2-40B4-BE49-F238E27FC236}">
                <a16:creationId xmlns:a16="http://schemas.microsoft.com/office/drawing/2014/main" id="{B47E951B-994B-D9D2-D44B-03AEF6327F29}"/>
              </a:ext>
            </a:extLst>
          </p:cNvPr>
          <p:cNvSpPr>
            <a:spLocks noGrp="1"/>
          </p:cNvSpPr>
          <p:nvPr>
            <p:ph type="sldNum" sz="quarter" idx="12"/>
          </p:nvPr>
        </p:nvSpPr>
        <p:spPr/>
        <p:txBody>
          <a:bodyPr/>
          <a:lstStyle/>
          <a:p>
            <a:fld id="{05775D0E-D6FD-4847-A4AD-7D56F7F6616B}" type="slidenum">
              <a:rPr lang="en-JP" smtClean="0"/>
              <a:t>12</a:t>
            </a:fld>
            <a:endParaRPr lang="en-JP"/>
          </a:p>
        </p:txBody>
      </p:sp>
      <p:pic>
        <p:nvPicPr>
          <p:cNvPr id="6" name="Graphic 5">
            <a:extLst>
              <a:ext uri="{FF2B5EF4-FFF2-40B4-BE49-F238E27FC236}">
                <a16:creationId xmlns:a16="http://schemas.microsoft.com/office/drawing/2014/main" id="{9BEA9C6E-8F52-66B7-0957-21CF9CBB33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10600" y="365125"/>
            <a:ext cx="3532356" cy="5739410"/>
          </a:xfrm>
          <a:prstGeom prst="rect">
            <a:avLst/>
          </a:prstGeom>
        </p:spPr>
      </p:pic>
      <p:sp>
        <p:nvSpPr>
          <p:cNvPr id="8" name="テキスト ボックス 25">
            <a:extLst>
              <a:ext uri="{FF2B5EF4-FFF2-40B4-BE49-F238E27FC236}">
                <a16:creationId xmlns:a16="http://schemas.microsoft.com/office/drawing/2014/main" id="{B7C142B2-53FB-50E8-C564-E637DD5A790C}"/>
              </a:ext>
            </a:extLst>
          </p:cNvPr>
          <p:cNvSpPr txBox="1"/>
          <p:nvPr/>
        </p:nvSpPr>
        <p:spPr>
          <a:xfrm>
            <a:off x="7487689" y="6123543"/>
            <a:ext cx="4989021" cy="369332"/>
          </a:xfrm>
          <a:prstGeom prst="rect">
            <a:avLst/>
          </a:prstGeom>
          <a:noFill/>
        </p:spPr>
        <p:txBody>
          <a:bodyPr wrap="square" lIns="91440" tIns="45720" rIns="91440" bIns="45720" rtlCol="0" anchor="t">
            <a:spAutoFit/>
          </a:bodyPr>
          <a:lstStyle/>
          <a:p>
            <a:pPr algn="ctr"/>
            <a:r>
              <a:rPr kumimoji="1" lang="en-US" altLang="ja-JP" dirty="0">
                <a:ea typeface="HGｺﾞｼｯｸM"/>
              </a:rPr>
              <a:t>Fig. 3 Overall Architecture</a:t>
            </a:r>
            <a:endParaRPr kumimoji="1" lang="en-US" altLang="ja-JP" dirty="0"/>
          </a:p>
        </p:txBody>
      </p:sp>
      <p:pic>
        <p:nvPicPr>
          <p:cNvPr id="9" name="図 8" descr="ダイアグラム&#10;&#10;自動的に生成された説明">
            <a:extLst>
              <a:ext uri="{FF2B5EF4-FFF2-40B4-BE49-F238E27FC236}">
                <a16:creationId xmlns:a16="http://schemas.microsoft.com/office/drawing/2014/main" id="{81BFAE84-F93D-463C-E8EB-36E51640E5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033412"/>
            <a:ext cx="6770786" cy="3063875"/>
          </a:xfrm>
          <a:prstGeom prst="rect">
            <a:avLst/>
          </a:prstGeom>
        </p:spPr>
      </p:pic>
      <p:sp>
        <p:nvSpPr>
          <p:cNvPr id="10" name="矢印: 左右 9">
            <a:extLst>
              <a:ext uri="{FF2B5EF4-FFF2-40B4-BE49-F238E27FC236}">
                <a16:creationId xmlns:a16="http://schemas.microsoft.com/office/drawing/2014/main" id="{FE3EAEC2-583A-E2AB-CC79-6C5B01CD0539}"/>
              </a:ext>
            </a:extLst>
          </p:cNvPr>
          <p:cNvSpPr/>
          <p:nvPr/>
        </p:nvSpPr>
        <p:spPr>
          <a:xfrm>
            <a:off x="7000009" y="2963050"/>
            <a:ext cx="975360" cy="543560"/>
          </a:xfrm>
          <a:prstGeom prst="lef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 name="テキスト ボックス 25">
            <a:extLst>
              <a:ext uri="{FF2B5EF4-FFF2-40B4-BE49-F238E27FC236}">
                <a16:creationId xmlns:a16="http://schemas.microsoft.com/office/drawing/2014/main" id="{D0A07829-F595-2701-2434-82A417D1FACB}"/>
              </a:ext>
            </a:extLst>
          </p:cNvPr>
          <p:cNvSpPr txBox="1"/>
          <p:nvPr/>
        </p:nvSpPr>
        <p:spPr>
          <a:xfrm>
            <a:off x="655088" y="4912621"/>
            <a:ext cx="4989021" cy="369332"/>
          </a:xfrm>
          <a:prstGeom prst="rect">
            <a:avLst/>
          </a:prstGeom>
          <a:noFill/>
        </p:spPr>
        <p:txBody>
          <a:bodyPr wrap="square" lIns="91440" tIns="45720" rIns="91440" bIns="45720" rtlCol="0" anchor="t">
            <a:spAutoFit/>
          </a:bodyPr>
          <a:lstStyle/>
          <a:p>
            <a:pPr algn="ctr"/>
            <a:r>
              <a:rPr kumimoji="1" lang="en-US" altLang="ja-JP" dirty="0">
                <a:ea typeface="HGｺﾞｼｯｸM"/>
              </a:rPr>
              <a:t>Fig. 5 Overview of </a:t>
            </a:r>
            <a:r>
              <a:rPr kumimoji="1" lang="en-US" altLang="ja-JP" dirty="0" err="1">
                <a:ea typeface="HGｺﾞｼｯｸM"/>
              </a:rPr>
              <a:t>EnsembleSTDP</a:t>
            </a:r>
            <a:endParaRPr lang="en-US" altLang="ja-JP" dirty="0" err="1">
              <a:ea typeface="HGｺﾞｼｯｸM"/>
            </a:endParaRPr>
          </a:p>
        </p:txBody>
      </p:sp>
    </p:spTree>
    <p:extLst>
      <p:ext uri="{BB962C8B-B14F-4D97-AF65-F5344CB8AC3E}">
        <p14:creationId xmlns:p14="http://schemas.microsoft.com/office/powerpoint/2010/main" val="2982980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9430B6-E8B0-33E0-32CB-26BD01FCFF86}"/>
              </a:ext>
            </a:extLst>
          </p:cNvPr>
          <p:cNvSpPr>
            <a:spLocks noGrp="1"/>
          </p:cNvSpPr>
          <p:nvPr>
            <p:ph type="title"/>
          </p:nvPr>
        </p:nvSpPr>
        <p:spPr/>
        <p:txBody>
          <a:bodyPr/>
          <a:lstStyle/>
          <a:p>
            <a:r>
              <a:rPr kumimoji="1" lang="en-US" altLang="ja-JP" dirty="0"/>
              <a:t>EnsembleSTDP (</a:t>
            </a:r>
            <a:r>
              <a:rPr kumimoji="1" lang="en-US" altLang="ja-JP" dirty="0" err="1"/>
              <a:t>Cnt</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9D1ED4F1-E8E3-D351-3E5C-E39E21003EA2}"/>
              </a:ext>
            </a:extLst>
          </p:cNvPr>
          <p:cNvSpPr>
            <a:spLocks noGrp="1"/>
          </p:cNvSpPr>
          <p:nvPr>
            <p:ph idx="1"/>
          </p:nvPr>
        </p:nvSpPr>
        <p:spPr/>
        <p:txBody>
          <a:bodyPr/>
          <a:lstStyle/>
          <a:p>
            <a:r>
              <a:rPr kumimoji="1" lang="en-US" altLang="ja-JP" dirty="0"/>
              <a:t>EnsembleSTDP is energy efficient training for local SNNs</a:t>
            </a:r>
          </a:p>
          <a:p>
            <a:endParaRPr kumimoji="1" lang="en-US" altLang="ja-JP" dirty="0"/>
          </a:p>
          <a:p>
            <a:r>
              <a:rPr kumimoji="1" lang="en-US" altLang="ja-JP" dirty="0"/>
              <a:t>84% less energy compared to training a single model</a:t>
            </a:r>
          </a:p>
          <a:p>
            <a:endParaRPr kumimoji="1" lang="en-US" altLang="ja-JP" dirty="0"/>
          </a:p>
          <a:p>
            <a:r>
              <a:rPr kumimoji="1" lang="en-US" altLang="ja-JP" dirty="0"/>
              <a:t>Reduced learning complexity for a single SNN</a:t>
            </a:r>
          </a:p>
          <a:p>
            <a:endParaRPr kumimoji="1" lang="en-US" altLang="ja-JP" dirty="0"/>
          </a:p>
          <a:p>
            <a:r>
              <a:rPr kumimoji="1" lang="en-US" altLang="ja-JP" dirty="0"/>
              <a:t>Transferring weights consumes less energy than training data</a:t>
            </a:r>
          </a:p>
          <a:p>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81AB6345-BE1C-CC7A-BC03-94314958B23C}"/>
              </a:ext>
            </a:extLst>
          </p:cNvPr>
          <p:cNvSpPr>
            <a:spLocks noGrp="1"/>
          </p:cNvSpPr>
          <p:nvPr>
            <p:ph type="sldNum" sz="quarter" idx="12"/>
          </p:nvPr>
        </p:nvSpPr>
        <p:spPr/>
        <p:txBody>
          <a:bodyPr/>
          <a:lstStyle/>
          <a:p>
            <a:fld id="{05775D0E-D6FD-4847-A4AD-7D56F7F6616B}" type="slidenum">
              <a:rPr lang="en-JP" smtClean="0"/>
              <a:t>13</a:t>
            </a:fld>
            <a:endParaRPr lang="en-JP"/>
          </a:p>
        </p:txBody>
      </p:sp>
    </p:spTree>
    <p:extLst>
      <p:ext uri="{BB962C8B-B14F-4D97-AF65-F5344CB8AC3E}">
        <p14:creationId xmlns:p14="http://schemas.microsoft.com/office/powerpoint/2010/main" val="4123013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017385-BE06-2050-57C8-F45E30A9E8E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42AB764-BE07-A7BC-73BC-7983DC46FDB3}"/>
              </a:ext>
            </a:extLst>
          </p:cNvPr>
          <p:cNvSpPr>
            <a:spLocks noGrp="1"/>
          </p:cNvSpPr>
          <p:nvPr>
            <p:ph type="title"/>
          </p:nvPr>
        </p:nvSpPr>
        <p:spPr/>
        <p:txBody>
          <a:bodyPr/>
          <a:lstStyle/>
          <a:p>
            <a:r>
              <a:rPr kumimoji="1" lang="en-US" altLang="ja-JP" dirty="0"/>
              <a:t>Steps to achieve Net 0 computation</a:t>
            </a:r>
            <a:endParaRPr kumimoji="1" lang="ja-JP" altLang="en-US" dirty="0"/>
          </a:p>
        </p:txBody>
      </p:sp>
      <p:sp>
        <p:nvSpPr>
          <p:cNvPr id="4" name="スライド番号プレースホルダー 3">
            <a:extLst>
              <a:ext uri="{FF2B5EF4-FFF2-40B4-BE49-F238E27FC236}">
                <a16:creationId xmlns:a16="http://schemas.microsoft.com/office/drawing/2014/main" id="{FA4DCCBC-0361-6D84-55DE-1A9C23B41F47}"/>
              </a:ext>
            </a:extLst>
          </p:cNvPr>
          <p:cNvSpPr>
            <a:spLocks noGrp="1"/>
          </p:cNvSpPr>
          <p:nvPr>
            <p:ph type="sldNum" sz="quarter" idx="12"/>
          </p:nvPr>
        </p:nvSpPr>
        <p:spPr/>
        <p:txBody>
          <a:bodyPr/>
          <a:lstStyle/>
          <a:p>
            <a:fld id="{05775D0E-D6FD-4847-A4AD-7D56F7F6616B}" type="slidenum">
              <a:rPr lang="en-JP" smtClean="0"/>
              <a:t>14</a:t>
            </a:fld>
            <a:endParaRPr lang="en-JP"/>
          </a:p>
        </p:txBody>
      </p:sp>
      <p:sp>
        <p:nvSpPr>
          <p:cNvPr id="5" name="正方形/長方形 4">
            <a:extLst>
              <a:ext uri="{FF2B5EF4-FFF2-40B4-BE49-F238E27FC236}">
                <a16:creationId xmlns:a16="http://schemas.microsoft.com/office/drawing/2014/main" id="{19FDAD9D-479D-D509-D2FE-213F80832102}"/>
              </a:ext>
            </a:extLst>
          </p:cNvPr>
          <p:cNvSpPr/>
          <p:nvPr/>
        </p:nvSpPr>
        <p:spPr>
          <a:xfrm>
            <a:off x="944880" y="2595563"/>
            <a:ext cx="2092960" cy="150368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BD351657-BBB1-450D-D3B1-D37C1E7B708A}"/>
              </a:ext>
            </a:extLst>
          </p:cNvPr>
          <p:cNvSpPr txBox="1"/>
          <p:nvPr/>
        </p:nvSpPr>
        <p:spPr>
          <a:xfrm>
            <a:off x="1127760" y="2931904"/>
            <a:ext cx="1727200" cy="830997"/>
          </a:xfrm>
          <a:prstGeom prst="rect">
            <a:avLst/>
          </a:prstGeom>
          <a:noFill/>
        </p:spPr>
        <p:txBody>
          <a:bodyPr wrap="square" rtlCol="0">
            <a:spAutoFit/>
          </a:bodyPr>
          <a:lstStyle/>
          <a:p>
            <a:pPr algn="ctr"/>
            <a:r>
              <a:rPr kumimoji="1" lang="en-US" altLang="ja-JP" sz="2400" dirty="0"/>
              <a:t>Train SNN models</a:t>
            </a:r>
            <a:endParaRPr kumimoji="1" lang="ja-JP" altLang="en-US" sz="2400" dirty="0"/>
          </a:p>
        </p:txBody>
      </p:sp>
      <p:sp>
        <p:nvSpPr>
          <p:cNvPr id="7" name="正方形/長方形 6">
            <a:extLst>
              <a:ext uri="{FF2B5EF4-FFF2-40B4-BE49-F238E27FC236}">
                <a16:creationId xmlns:a16="http://schemas.microsoft.com/office/drawing/2014/main" id="{5736CAB8-D5C3-6872-8B36-BB0D305C2D9B}"/>
              </a:ext>
            </a:extLst>
          </p:cNvPr>
          <p:cNvSpPr/>
          <p:nvPr/>
        </p:nvSpPr>
        <p:spPr>
          <a:xfrm>
            <a:off x="3576320" y="2595563"/>
            <a:ext cx="2092960" cy="150368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1D019E48-18CB-7F93-3780-D49F4E12DEA4}"/>
              </a:ext>
            </a:extLst>
          </p:cNvPr>
          <p:cNvSpPr txBox="1"/>
          <p:nvPr/>
        </p:nvSpPr>
        <p:spPr>
          <a:xfrm>
            <a:off x="3759200" y="2931903"/>
            <a:ext cx="1727200" cy="830997"/>
          </a:xfrm>
          <a:prstGeom prst="rect">
            <a:avLst/>
          </a:prstGeom>
          <a:noFill/>
        </p:spPr>
        <p:txBody>
          <a:bodyPr wrap="square" rtlCol="0">
            <a:spAutoFit/>
          </a:bodyPr>
          <a:lstStyle/>
          <a:p>
            <a:pPr algn="ctr"/>
            <a:r>
              <a:rPr kumimoji="1" lang="en-US" altLang="ja-JP" sz="2400" dirty="0"/>
              <a:t>Estimate</a:t>
            </a:r>
          </a:p>
          <a:p>
            <a:pPr algn="ctr"/>
            <a:r>
              <a:rPr kumimoji="1" lang="en-US" altLang="ja-JP" sz="2400" dirty="0"/>
              <a:t>Net Energy</a:t>
            </a:r>
            <a:endParaRPr kumimoji="1" lang="ja-JP" altLang="en-US" sz="2400" dirty="0"/>
          </a:p>
        </p:txBody>
      </p:sp>
      <p:sp>
        <p:nvSpPr>
          <p:cNvPr id="11" name="正方形/長方形 10">
            <a:extLst>
              <a:ext uri="{FF2B5EF4-FFF2-40B4-BE49-F238E27FC236}">
                <a16:creationId xmlns:a16="http://schemas.microsoft.com/office/drawing/2014/main" id="{80BDEB42-649C-DEED-77A6-5ABAE10F203A}"/>
              </a:ext>
            </a:extLst>
          </p:cNvPr>
          <p:cNvSpPr/>
          <p:nvPr/>
        </p:nvSpPr>
        <p:spPr>
          <a:xfrm>
            <a:off x="6207760" y="2595563"/>
            <a:ext cx="2092960" cy="150368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217A8B68-8DFF-678E-DD5C-344EC8630720}"/>
              </a:ext>
            </a:extLst>
          </p:cNvPr>
          <p:cNvSpPr txBox="1"/>
          <p:nvPr/>
        </p:nvSpPr>
        <p:spPr>
          <a:xfrm>
            <a:off x="6390640" y="2747236"/>
            <a:ext cx="1727200" cy="1200329"/>
          </a:xfrm>
          <a:prstGeom prst="rect">
            <a:avLst/>
          </a:prstGeom>
          <a:noFill/>
        </p:spPr>
        <p:txBody>
          <a:bodyPr wrap="square" rtlCol="0">
            <a:spAutoFit/>
          </a:bodyPr>
          <a:lstStyle/>
          <a:p>
            <a:pPr algn="ctr"/>
            <a:r>
              <a:rPr kumimoji="1" lang="en-US" altLang="ja-JP" sz="2400" dirty="0"/>
              <a:t>Adjust the System for Net 0</a:t>
            </a:r>
            <a:endParaRPr kumimoji="1" lang="ja-JP" altLang="en-US" sz="2400" dirty="0"/>
          </a:p>
        </p:txBody>
      </p:sp>
      <p:sp>
        <p:nvSpPr>
          <p:cNvPr id="13" name="正方形/長方形 12">
            <a:extLst>
              <a:ext uri="{FF2B5EF4-FFF2-40B4-BE49-F238E27FC236}">
                <a16:creationId xmlns:a16="http://schemas.microsoft.com/office/drawing/2014/main" id="{D87308D7-2184-9A60-5678-5F17CC9C2101}"/>
              </a:ext>
            </a:extLst>
          </p:cNvPr>
          <p:cNvSpPr/>
          <p:nvPr/>
        </p:nvSpPr>
        <p:spPr>
          <a:xfrm>
            <a:off x="8839200" y="2599599"/>
            <a:ext cx="2092960" cy="150368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8DB4B511-F5C4-7CAD-128F-044A0CC7D4D3}"/>
              </a:ext>
            </a:extLst>
          </p:cNvPr>
          <p:cNvSpPr txBox="1"/>
          <p:nvPr/>
        </p:nvSpPr>
        <p:spPr>
          <a:xfrm>
            <a:off x="9022080" y="2751272"/>
            <a:ext cx="1727200" cy="1200329"/>
          </a:xfrm>
          <a:prstGeom prst="rect">
            <a:avLst/>
          </a:prstGeom>
          <a:noFill/>
        </p:spPr>
        <p:txBody>
          <a:bodyPr wrap="square" rtlCol="0">
            <a:spAutoFit/>
          </a:bodyPr>
          <a:lstStyle/>
          <a:p>
            <a:pPr algn="ctr"/>
            <a:r>
              <a:rPr kumimoji="1" lang="en-US" altLang="ja-JP" sz="2400" dirty="0"/>
              <a:t>Recover the Lost Accuracy</a:t>
            </a:r>
            <a:endParaRPr kumimoji="1" lang="ja-JP" altLang="en-US" sz="2400" dirty="0"/>
          </a:p>
        </p:txBody>
      </p:sp>
      <p:cxnSp>
        <p:nvCxnSpPr>
          <p:cNvPr id="16" name="直線矢印コネクタ 15">
            <a:extLst>
              <a:ext uri="{FF2B5EF4-FFF2-40B4-BE49-F238E27FC236}">
                <a16:creationId xmlns:a16="http://schemas.microsoft.com/office/drawing/2014/main" id="{98DD5943-1A16-5E13-0CEA-FAD6FFDDCB9B}"/>
              </a:ext>
            </a:extLst>
          </p:cNvPr>
          <p:cNvCxnSpPr>
            <a:cxnSpLocks/>
            <a:stCxn id="5" idx="3"/>
            <a:endCxn id="7" idx="1"/>
          </p:cNvCxnSpPr>
          <p:nvPr/>
        </p:nvCxnSpPr>
        <p:spPr>
          <a:xfrm>
            <a:off x="3037840" y="3347403"/>
            <a:ext cx="53848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7" name="直線矢印コネクタ 16">
            <a:extLst>
              <a:ext uri="{FF2B5EF4-FFF2-40B4-BE49-F238E27FC236}">
                <a16:creationId xmlns:a16="http://schemas.microsoft.com/office/drawing/2014/main" id="{2D85B560-23FC-0B25-9EFF-DF6032DC83CD}"/>
              </a:ext>
            </a:extLst>
          </p:cNvPr>
          <p:cNvCxnSpPr>
            <a:cxnSpLocks/>
          </p:cNvCxnSpPr>
          <p:nvPr/>
        </p:nvCxnSpPr>
        <p:spPr>
          <a:xfrm>
            <a:off x="5669280" y="3393440"/>
            <a:ext cx="53848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8" name="直線矢印コネクタ 17">
            <a:extLst>
              <a:ext uri="{FF2B5EF4-FFF2-40B4-BE49-F238E27FC236}">
                <a16:creationId xmlns:a16="http://schemas.microsoft.com/office/drawing/2014/main" id="{CCF6EE39-6BC4-67FC-B655-10CF6B9BB788}"/>
              </a:ext>
            </a:extLst>
          </p:cNvPr>
          <p:cNvCxnSpPr>
            <a:cxnSpLocks/>
          </p:cNvCxnSpPr>
          <p:nvPr/>
        </p:nvCxnSpPr>
        <p:spPr>
          <a:xfrm>
            <a:off x="8300720" y="3377883"/>
            <a:ext cx="53848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四角形: 角を丸くする 2">
            <a:extLst>
              <a:ext uri="{FF2B5EF4-FFF2-40B4-BE49-F238E27FC236}">
                <a16:creationId xmlns:a16="http://schemas.microsoft.com/office/drawing/2014/main" id="{B23BE043-3106-8A93-02F4-38B00095DDF8}"/>
              </a:ext>
            </a:extLst>
          </p:cNvPr>
          <p:cNvSpPr/>
          <p:nvPr/>
        </p:nvSpPr>
        <p:spPr>
          <a:xfrm>
            <a:off x="3393440" y="2377119"/>
            <a:ext cx="2448560" cy="1940561"/>
          </a:xfrm>
          <a:prstGeom prst="roundRect">
            <a:avLst/>
          </a:prstGeom>
          <a:noFill/>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65513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F31BF7-0471-90FB-1583-621062C6ED86}"/>
              </a:ext>
            </a:extLst>
          </p:cNvPr>
          <p:cNvSpPr>
            <a:spLocks noGrp="1"/>
          </p:cNvSpPr>
          <p:nvPr>
            <p:ph type="title"/>
          </p:nvPr>
        </p:nvSpPr>
        <p:spPr/>
        <p:txBody>
          <a:bodyPr/>
          <a:lstStyle/>
          <a:p>
            <a:r>
              <a:rPr kumimoji="1" lang="en-US" altLang="ja-JP" dirty="0"/>
              <a:t>Estimation of Net Energy</a:t>
            </a:r>
            <a:endParaRPr kumimoji="1" lang="ja-JP" altLang="en-US" dirty="0"/>
          </a:p>
        </p:txBody>
      </p:sp>
      <p:pic>
        <p:nvPicPr>
          <p:cNvPr id="6" name="コンテンツ プレースホルダー 5">
            <a:extLst>
              <a:ext uri="{FF2B5EF4-FFF2-40B4-BE49-F238E27FC236}">
                <a16:creationId xmlns:a16="http://schemas.microsoft.com/office/drawing/2014/main" id="{CAD2B1E1-C801-5CB6-01F1-A4F07178AF77}"/>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1107440" y="1690688"/>
            <a:ext cx="4470400" cy="4183017"/>
          </a:xfrm>
        </p:spPr>
      </p:pic>
      <p:sp>
        <p:nvSpPr>
          <p:cNvPr id="4" name="スライド番号プレースホルダー 3">
            <a:extLst>
              <a:ext uri="{FF2B5EF4-FFF2-40B4-BE49-F238E27FC236}">
                <a16:creationId xmlns:a16="http://schemas.microsoft.com/office/drawing/2014/main" id="{E4F40FF3-E64F-F750-9BB0-B1C92743D8C6}"/>
              </a:ext>
            </a:extLst>
          </p:cNvPr>
          <p:cNvSpPr>
            <a:spLocks noGrp="1"/>
          </p:cNvSpPr>
          <p:nvPr>
            <p:ph type="sldNum" sz="quarter" idx="12"/>
          </p:nvPr>
        </p:nvSpPr>
        <p:spPr/>
        <p:txBody>
          <a:bodyPr/>
          <a:lstStyle/>
          <a:p>
            <a:fld id="{05775D0E-D6FD-4847-A4AD-7D56F7F6616B}" type="slidenum">
              <a:rPr lang="en-JP" smtClean="0"/>
              <a:t>15</a:t>
            </a:fld>
            <a:endParaRPr lang="en-JP"/>
          </a:p>
        </p:txBody>
      </p:sp>
      <p:sp>
        <p:nvSpPr>
          <p:cNvPr id="7" name="矢印: 右 6">
            <a:extLst>
              <a:ext uri="{FF2B5EF4-FFF2-40B4-BE49-F238E27FC236}">
                <a16:creationId xmlns:a16="http://schemas.microsoft.com/office/drawing/2014/main" id="{60268964-15F2-1B28-7F1F-479794FD52F6}"/>
              </a:ext>
            </a:extLst>
          </p:cNvPr>
          <p:cNvSpPr/>
          <p:nvPr/>
        </p:nvSpPr>
        <p:spPr>
          <a:xfrm>
            <a:off x="6096000" y="3002280"/>
            <a:ext cx="883920" cy="1102360"/>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 name="四角形: 角を丸くする 8">
            <a:extLst>
              <a:ext uri="{FF2B5EF4-FFF2-40B4-BE49-F238E27FC236}">
                <a16:creationId xmlns:a16="http://schemas.microsoft.com/office/drawing/2014/main" id="{12EF48EF-0BEC-FEA6-11B1-42BD4BC62E5F}"/>
              </a:ext>
            </a:extLst>
          </p:cNvPr>
          <p:cNvSpPr/>
          <p:nvPr/>
        </p:nvSpPr>
        <p:spPr>
          <a:xfrm>
            <a:off x="1107440" y="1471248"/>
            <a:ext cx="2448560" cy="2552270"/>
          </a:xfrm>
          <a:prstGeom prst="roundRect">
            <a:avLst/>
          </a:prstGeom>
          <a:noFill/>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906F4DE0-3DB6-BEF6-8E63-455503D291C8}"/>
              </a:ext>
            </a:extLst>
          </p:cNvPr>
          <p:cNvSpPr/>
          <p:nvPr/>
        </p:nvSpPr>
        <p:spPr>
          <a:xfrm>
            <a:off x="1036320" y="3002280"/>
            <a:ext cx="4724400" cy="3222467"/>
          </a:xfrm>
          <a:prstGeom prst="roundRect">
            <a:avLst/>
          </a:prstGeom>
          <a:noFill/>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87250F39-A99A-B8B6-332C-A2C353D6B654}"/>
              </a:ext>
            </a:extLst>
          </p:cNvPr>
          <p:cNvSpPr/>
          <p:nvPr/>
        </p:nvSpPr>
        <p:spPr>
          <a:xfrm>
            <a:off x="7145078" y="2860157"/>
            <a:ext cx="4965405" cy="1435395"/>
          </a:xfrm>
          <a:prstGeom prst="roundRect">
            <a:avLst/>
          </a:prstGeom>
          <a:noFill/>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DB87BBAE-DD5E-7749-6156-1B747D8F0B8C}"/>
              </a:ext>
            </a:extLst>
          </p:cNvPr>
          <p:cNvSpPr txBox="1"/>
          <p:nvPr/>
        </p:nvSpPr>
        <p:spPr>
          <a:xfrm>
            <a:off x="7535876" y="2860157"/>
            <a:ext cx="4247488" cy="1446550"/>
          </a:xfrm>
          <a:prstGeom prst="rect">
            <a:avLst/>
          </a:prstGeom>
          <a:noFill/>
        </p:spPr>
        <p:txBody>
          <a:bodyPr wrap="square" rtlCol="0">
            <a:spAutoFit/>
          </a:bodyPr>
          <a:lstStyle/>
          <a:p>
            <a:pPr algn="ctr"/>
            <a:r>
              <a:rPr kumimoji="1" lang="en-US" altLang="ja-JP" sz="4400" dirty="0"/>
              <a:t>Energy Requirement(%)</a:t>
            </a:r>
            <a:endParaRPr kumimoji="1" lang="ja-JP" altLang="en-US" sz="4400" dirty="0"/>
          </a:p>
        </p:txBody>
      </p:sp>
    </p:spTree>
    <p:extLst>
      <p:ext uri="{BB962C8B-B14F-4D97-AF65-F5344CB8AC3E}">
        <p14:creationId xmlns:p14="http://schemas.microsoft.com/office/powerpoint/2010/main" val="382530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0" grpId="0" animBg="1"/>
      <p:bldP spid="10" grpId="1"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224F43-AD87-9B76-E329-C46F519594D3}"/>
              </a:ext>
            </a:extLst>
          </p:cNvPr>
          <p:cNvSpPr>
            <a:spLocks noGrp="1"/>
          </p:cNvSpPr>
          <p:nvPr>
            <p:ph type="title"/>
          </p:nvPr>
        </p:nvSpPr>
        <p:spPr/>
        <p:txBody>
          <a:bodyPr/>
          <a:lstStyle/>
          <a:p>
            <a:r>
              <a:rPr lang="en-US" altLang="ja-JP" dirty="0"/>
              <a:t>Estimation of Net Energy (</a:t>
            </a:r>
            <a:r>
              <a:rPr lang="en-US" altLang="ja-JP" dirty="0" err="1"/>
              <a:t>Cnt</a:t>
            </a:r>
            <a:r>
              <a:rPr lang="en-US" altLang="ja-JP" dirty="0"/>
              <a:t>.)</a:t>
            </a:r>
            <a:endParaRPr kumimoji="1" lang="ja-JP" altLang="en-US" dirty="0"/>
          </a:p>
        </p:txBody>
      </p:sp>
      <p:sp>
        <p:nvSpPr>
          <p:cNvPr id="4" name="スライド番号プレースホルダー 3">
            <a:extLst>
              <a:ext uri="{FF2B5EF4-FFF2-40B4-BE49-F238E27FC236}">
                <a16:creationId xmlns:a16="http://schemas.microsoft.com/office/drawing/2014/main" id="{26944D99-C00C-9FF8-51FE-2946A0B8FE19}"/>
              </a:ext>
            </a:extLst>
          </p:cNvPr>
          <p:cNvSpPr>
            <a:spLocks noGrp="1"/>
          </p:cNvSpPr>
          <p:nvPr>
            <p:ph type="sldNum" sz="quarter" idx="12"/>
          </p:nvPr>
        </p:nvSpPr>
        <p:spPr/>
        <p:txBody>
          <a:bodyPr/>
          <a:lstStyle/>
          <a:p>
            <a:fld id="{05775D0E-D6FD-4847-A4AD-7D56F7F6616B}" type="slidenum">
              <a:rPr lang="en-JP" smtClean="0"/>
              <a:t>16</a:t>
            </a:fld>
            <a:endParaRPr lang="en-JP"/>
          </a:p>
        </p:txBody>
      </p:sp>
      <p:pic>
        <p:nvPicPr>
          <p:cNvPr id="5" name="グラフィックス 4">
            <a:extLst>
              <a:ext uri="{FF2B5EF4-FFF2-40B4-BE49-F238E27FC236}">
                <a16:creationId xmlns:a16="http://schemas.microsoft.com/office/drawing/2014/main" id="{CAC24AC6-9B7A-AC46-2450-A36AB1533A6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06754" y="1577354"/>
            <a:ext cx="9309911" cy="4892331"/>
          </a:xfrm>
          <a:prstGeom prst="rect">
            <a:avLst/>
          </a:prstGeom>
        </p:spPr>
      </p:pic>
      <p:sp>
        <p:nvSpPr>
          <p:cNvPr id="6" name="テキスト ボックス 25">
            <a:extLst>
              <a:ext uri="{FF2B5EF4-FFF2-40B4-BE49-F238E27FC236}">
                <a16:creationId xmlns:a16="http://schemas.microsoft.com/office/drawing/2014/main" id="{8E7794AA-15FC-B44B-508C-6BFA024615DD}"/>
              </a:ext>
            </a:extLst>
          </p:cNvPr>
          <p:cNvSpPr txBox="1"/>
          <p:nvPr/>
        </p:nvSpPr>
        <p:spPr>
          <a:xfrm>
            <a:off x="2268369" y="6492563"/>
            <a:ext cx="4989021" cy="369332"/>
          </a:xfrm>
          <a:prstGeom prst="rect">
            <a:avLst/>
          </a:prstGeom>
          <a:noFill/>
        </p:spPr>
        <p:txBody>
          <a:bodyPr wrap="square" lIns="91440" tIns="45720" rIns="91440" bIns="45720" rtlCol="0" anchor="t">
            <a:spAutoFit/>
          </a:bodyPr>
          <a:lstStyle/>
          <a:p>
            <a:pPr algn="ctr"/>
            <a:r>
              <a:rPr kumimoji="1" lang="en-US" altLang="ja-JP" dirty="0">
                <a:ea typeface="HGｺﾞｼｯｸM"/>
              </a:rPr>
              <a:t>Fig. 6 Energy Estimation Framework</a:t>
            </a:r>
          </a:p>
        </p:txBody>
      </p:sp>
    </p:spTree>
    <p:extLst>
      <p:ext uri="{BB962C8B-B14F-4D97-AF65-F5344CB8AC3E}">
        <p14:creationId xmlns:p14="http://schemas.microsoft.com/office/powerpoint/2010/main" val="2028950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6EF7B4-B313-C809-5374-D6A8A80451B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FD6D3A7-8EC6-5796-4D42-EFA7FEA3399C}"/>
              </a:ext>
            </a:extLst>
          </p:cNvPr>
          <p:cNvSpPr>
            <a:spLocks noGrp="1"/>
          </p:cNvSpPr>
          <p:nvPr>
            <p:ph type="title"/>
          </p:nvPr>
        </p:nvSpPr>
        <p:spPr/>
        <p:txBody>
          <a:bodyPr/>
          <a:lstStyle/>
          <a:p>
            <a:r>
              <a:rPr kumimoji="1" lang="en-US" altLang="ja-JP" dirty="0"/>
              <a:t>Steps to achieve Net 0 computation</a:t>
            </a:r>
            <a:endParaRPr kumimoji="1" lang="ja-JP" altLang="en-US" dirty="0"/>
          </a:p>
        </p:txBody>
      </p:sp>
      <p:sp>
        <p:nvSpPr>
          <p:cNvPr id="4" name="スライド番号プレースホルダー 3">
            <a:extLst>
              <a:ext uri="{FF2B5EF4-FFF2-40B4-BE49-F238E27FC236}">
                <a16:creationId xmlns:a16="http://schemas.microsoft.com/office/drawing/2014/main" id="{5F1475BF-891A-81B5-1CF4-0D714CAA02AE}"/>
              </a:ext>
            </a:extLst>
          </p:cNvPr>
          <p:cNvSpPr>
            <a:spLocks noGrp="1"/>
          </p:cNvSpPr>
          <p:nvPr>
            <p:ph type="sldNum" sz="quarter" idx="12"/>
          </p:nvPr>
        </p:nvSpPr>
        <p:spPr/>
        <p:txBody>
          <a:bodyPr/>
          <a:lstStyle/>
          <a:p>
            <a:fld id="{05775D0E-D6FD-4847-A4AD-7D56F7F6616B}" type="slidenum">
              <a:rPr lang="en-JP" smtClean="0"/>
              <a:t>17</a:t>
            </a:fld>
            <a:endParaRPr lang="en-JP"/>
          </a:p>
        </p:txBody>
      </p:sp>
      <p:sp>
        <p:nvSpPr>
          <p:cNvPr id="5" name="正方形/長方形 4">
            <a:extLst>
              <a:ext uri="{FF2B5EF4-FFF2-40B4-BE49-F238E27FC236}">
                <a16:creationId xmlns:a16="http://schemas.microsoft.com/office/drawing/2014/main" id="{DA83C160-1B01-7E13-0E8E-F13B754A75AA}"/>
              </a:ext>
            </a:extLst>
          </p:cNvPr>
          <p:cNvSpPr/>
          <p:nvPr/>
        </p:nvSpPr>
        <p:spPr>
          <a:xfrm>
            <a:off x="944880" y="2595563"/>
            <a:ext cx="2092960" cy="150368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690B8919-5197-DD82-C146-163E8977668C}"/>
              </a:ext>
            </a:extLst>
          </p:cNvPr>
          <p:cNvSpPr txBox="1"/>
          <p:nvPr/>
        </p:nvSpPr>
        <p:spPr>
          <a:xfrm>
            <a:off x="1127760" y="2931904"/>
            <a:ext cx="1727200" cy="830997"/>
          </a:xfrm>
          <a:prstGeom prst="rect">
            <a:avLst/>
          </a:prstGeom>
          <a:noFill/>
        </p:spPr>
        <p:txBody>
          <a:bodyPr wrap="square" rtlCol="0">
            <a:spAutoFit/>
          </a:bodyPr>
          <a:lstStyle/>
          <a:p>
            <a:pPr algn="ctr"/>
            <a:r>
              <a:rPr kumimoji="1" lang="en-US" altLang="ja-JP" sz="2400" dirty="0"/>
              <a:t>Train SNN models</a:t>
            </a:r>
            <a:endParaRPr kumimoji="1" lang="ja-JP" altLang="en-US" sz="2400" dirty="0"/>
          </a:p>
        </p:txBody>
      </p:sp>
      <p:sp>
        <p:nvSpPr>
          <p:cNvPr id="7" name="正方形/長方形 6">
            <a:extLst>
              <a:ext uri="{FF2B5EF4-FFF2-40B4-BE49-F238E27FC236}">
                <a16:creationId xmlns:a16="http://schemas.microsoft.com/office/drawing/2014/main" id="{4AC2A793-2391-7C64-76BD-EB77E84A0DC9}"/>
              </a:ext>
            </a:extLst>
          </p:cNvPr>
          <p:cNvSpPr/>
          <p:nvPr/>
        </p:nvSpPr>
        <p:spPr>
          <a:xfrm>
            <a:off x="3576320" y="2595563"/>
            <a:ext cx="2092960" cy="150368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3C450336-B504-0A0B-131D-EC559A630158}"/>
              </a:ext>
            </a:extLst>
          </p:cNvPr>
          <p:cNvSpPr txBox="1"/>
          <p:nvPr/>
        </p:nvSpPr>
        <p:spPr>
          <a:xfrm>
            <a:off x="3759200" y="2931903"/>
            <a:ext cx="1727200" cy="830997"/>
          </a:xfrm>
          <a:prstGeom prst="rect">
            <a:avLst/>
          </a:prstGeom>
          <a:noFill/>
        </p:spPr>
        <p:txBody>
          <a:bodyPr wrap="square" rtlCol="0">
            <a:spAutoFit/>
          </a:bodyPr>
          <a:lstStyle/>
          <a:p>
            <a:pPr algn="ctr"/>
            <a:r>
              <a:rPr kumimoji="1" lang="en-US" altLang="ja-JP" sz="2400" dirty="0"/>
              <a:t>Estimate</a:t>
            </a:r>
          </a:p>
          <a:p>
            <a:pPr algn="ctr"/>
            <a:r>
              <a:rPr kumimoji="1" lang="en-US" altLang="ja-JP" sz="2400" dirty="0"/>
              <a:t>Net Energy</a:t>
            </a:r>
            <a:endParaRPr kumimoji="1" lang="ja-JP" altLang="en-US" sz="2400" dirty="0"/>
          </a:p>
        </p:txBody>
      </p:sp>
      <p:sp>
        <p:nvSpPr>
          <p:cNvPr id="11" name="正方形/長方形 10">
            <a:extLst>
              <a:ext uri="{FF2B5EF4-FFF2-40B4-BE49-F238E27FC236}">
                <a16:creationId xmlns:a16="http://schemas.microsoft.com/office/drawing/2014/main" id="{53A5AB27-9946-C728-CBCE-A5273D47FBAC}"/>
              </a:ext>
            </a:extLst>
          </p:cNvPr>
          <p:cNvSpPr/>
          <p:nvPr/>
        </p:nvSpPr>
        <p:spPr>
          <a:xfrm>
            <a:off x="6207760" y="2595563"/>
            <a:ext cx="2092960" cy="150368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B1A4E5C8-47D1-1177-7C21-89A804D1A5CC}"/>
              </a:ext>
            </a:extLst>
          </p:cNvPr>
          <p:cNvSpPr txBox="1"/>
          <p:nvPr/>
        </p:nvSpPr>
        <p:spPr>
          <a:xfrm>
            <a:off x="6390640" y="2747236"/>
            <a:ext cx="1727200" cy="1200329"/>
          </a:xfrm>
          <a:prstGeom prst="rect">
            <a:avLst/>
          </a:prstGeom>
          <a:noFill/>
        </p:spPr>
        <p:txBody>
          <a:bodyPr wrap="square" rtlCol="0">
            <a:spAutoFit/>
          </a:bodyPr>
          <a:lstStyle/>
          <a:p>
            <a:pPr algn="ctr"/>
            <a:r>
              <a:rPr kumimoji="1" lang="en-US" altLang="ja-JP" sz="2400" dirty="0"/>
              <a:t>Adjust the System for Net 0</a:t>
            </a:r>
            <a:endParaRPr kumimoji="1" lang="ja-JP" altLang="en-US" sz="2400" dirty="0"/>
          </a:p>
        </p:txBody>
      </p:sp>
      <p:sp>
        <p:nvSpPr>
          <p:cNvPr id="13" name="正方形/長方形 12">
            <a:extLst>
              <a:ext uri="{FF2B5EF4-FFF2-40B4-BE49-F238E27FC236}">
                <a16:creationId xmlns:a16="http://schemas.microsoft.com/office/drawing/2014/main" id="{C3C58BB4-0092-8931-ED8C-3152A1D0B61D}"/>
              </a:ext>
            </a:extLst>
          </p:cNvPr>
          <p:cNvSpPr/>
          <p:nvPr/>
        </p:nvSpPr>
        <p:spPr>
          <a:xfrm>
            <a:off x="8839200" y="2599599"/>
            <a:ext cx="2092960" cy="150368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BB817B3E-0A06-9AF4-55EF-5A8DE269EF16}"/>
              </a:ext>
            </a:extLst>
          </p:cNvPr>
          <p:cNvSpPr txBox="1"/>
          <p:nvPr/>
        </p:nvSpPr>
        <p:spPr>
          <a:xfrm>
            <a:off x="9022080" y="2751272"/>
            <a:ext cx="1727200" cy="1200329"/>
          </a:xfrm>
          <a:prstGeom prst="rect">
            <a:avLst/>
          </a:prstGeom>
          <a:noFill/>
        </p:spPr>
        <p:txBody>
          <a:bodyPr wrap="square" rtlCol="0">
            <a:spAutoFit/>
          </a:bodyPr>
          <a:lstStyle/>
          <a:p>
            <a:pPr algn="ctr"/>
            <a:r>
              <a:rPr kumimoji="1" lang="en-US" altLang="ja-JP" sz="2400" dirty="0"/>
              <a:t>Recover the Lost Accuracy</a:t>
            </a:r>
            <a:endParaRPr kumimoji="1" lang="ja-JP" altLang="en-US" sz="2400" dirty="0"/>
          </a:p>
        </p:txBody>
      </p:sp>
      <p:cxnSp>
        <p:nvCxnSpPr>
          <p:cNvPr id="16" name="直線矢印コネクタ 15">
            <a:extLst>
              <a:ext uri="{FF2B5EF4-FFF2-40B4-BE49-F238E27FC236}">
                <a16:creationId xmlns:a16="http://schemas.microsoft.com/office/drawing/2014/main" id="{1CF75BC9-099C-4D1F-6753-9BCF3FAD3D57}"/>
              </a:ext>
            </a:extLst>
          </p:cNvPr>
          <p:cNvCxnSpPr>
            <a:cxnSpLocks/>
            <a:stCxn id="5" idx="3"/>
            <a:endCxn id="7" idx="1"/>
          </p:cNvCxnSpPr>
          <p:nvPr/>
        </p:nvCxnSpPr>
        <p:spPr>
          <a:xfrm>
            <a:off x="3037840" y="3347403"/>
            <a:ext cx="53848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7" name="直線矢印コネクタ 16">
            <a:extLst>
              <a:ext uri="{FF2B5EF4-FFF2-40B4-BE49-F238E27FC236}">
                <a16:creationId xmlns:a16="http://schemas.microsoft.com/office/drawing/2014/main" id="{C25C5581-40D8-67CB-8D88-8C7E8EE4E553}"/>
              </a:ext>
            </a:extLst>
          </p:cNvPr>
          <p:cNvCxnSpPr>
            <a:cxnSpLocks/>
          </p:cNvCxnSpPr>
          <p:nvPr/>
        </p:nvCxnSpPr>
        <p:spPr>
          <a:xfrm>
            <a:off x="5669280" y="3393440"/>
            <a:ext cx="53848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8" name="直線矢印コネクタ 17">
            <a:extLst>
              <a:ext uri="{FF2B5EF4-FFF2-40B4-BE49-F238E27FC236}">
                <a16:creationId xmlns:a16="http://schemas.microsoft.com/office/drawing/2014/main" id="{643BA75F-3D94-179D-D640-E539FC56B8AD}"/>
              </a:ext>
            </a:extLst>
          </p:cNvPr>
          <p:cNvCxnSpPr>
            <a:cxnSpLocks/>
          </p:cNvCxnSpPr>
          <p:nvPr/>
        </p:nvCxnSpPr>
        <p:spPr>
          <a:xfrm>
            <a:off x="8300720" y="3377883"/>
            <a:ext cx="53848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四角形: 角を丸くする 2">
            <a:extLst>
              <a:ext uri="{FF2B5EF4-FFF2-40B4-BE49-F238E27FC236}">
                <a16:creationId xmlns:a16="http://schemas.microsoft.com/office/drawing/2014/main" id="{0B3ADF90-CA26-3C21-6420-019DE71F1622}"/>
              </a:ext>
            </a:extLst>
          </p:cNvPr>
          <p:cNvSpPr/>
          <p:nvPr/>
        </p:nvSpPr>
        <p:spPr>
          <a:xfrm>
            <a:off x="6024880" y="2377119"/>
            <a:ext cx="2448560" cy="1940561"/>
          </a:xfrm>
          <a:prstGeom prst="roundRect">
            <a:avLst/>
          </a:prstGeom>
          <a:noFill/>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4413569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736981-87D3-6632-3256-DBCF48A36FC8}"/>
              </a:ext>
            </a:extLst>
          </p:cNvPr>
          <p:cNvSpPr>
            <a:spLocks noGrp="1"/>
          </p:cNvSpPr>
          <p:nvPr>
            <p:ph type="title"/>
          </p:nvPr>
        </p:nvSpPr>
        <p:spPr/>
        <p:txBody>
          <a:bodyPr/>
          <a:lstStyle/>
          <a:p>
            <a:r>
              <a:rPr kumimoji="1" lang="en-US" altLang="ja-JP" dirty="0"/>
              <a:t>DRAM Configuration</a:t>
            </a:r>
            <a:endParaRPr kumimoji="1" lang="ja-JP" altLang="en-US" dirty="0"/>
          </a:p>
        </p:txBody>
      </p:sp>
      <p:sp>
        <p:nvSpPr>
          <p:cNvPr id="4" name="スライド番号プレースホルダー 3">
            <a:extLst>
              <a:ext uri="{FF2B5EF4-FFF2-40B4-BE49-F238E27FC236}">
                <a16:creationId xmlns:a16="http://schemas.microsoft.com/office/drawing/2014/main" id="{2646033A-51E7-631E-DA89-4F6CFFD4853F}"/>
              </a:ext>
            </a:extLst>
          </p:cNvPr>
          <p:cNvSpPr>
            <a:spLocks noGrp="1"/>
          </p:cNvSpPr>
          <p:nvPr>
            <p:ph type="sldNum" sz="quarter" idx="12"/>
          </p:nvPr>
        </p:nvSpPr>
        <p:spPr/>
        <p:txBody>
          <a:bodyPr/>
          <a:lstStyle/>
          <a:p>
            <a:fld id="{05775D0E-D6FD-4847-A4AD-7D56F7F6616B}" type="slidenum">
              <a:rPr lang="en-JP" smtClean="0"/>
              <a:t>18</a:t>
            </a:fld>
            <a:endParaRPr lang="en-JP"/>
          </a:p>
        </p:txBody>
      </p:sp>
      <p:pic>
        <p:nvPicPr>
          <p:cNvPr id="5" name="コンテンツ プレースホルダー 5">
            <a:extLst>
              <a:ext uri="{FF2B5EF4-FFF2-40B4-BE49-F238E27FC236}">
                <a16:creationId xmlns:a16="http://schemas.microsoft.com/office/drawing/2014/main" id="{1403914A-02C0-E78E-A669-5E89FD2FE4A4}"/>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6019682" y="1690688"/>
            <a:ext cx="4470400" cy="4183017"/>
          </a:xfrm>
        </p:spPr>
      </p:pic>
      <p:sp>
        <p:nvSpPr>
          <p:cNvPr id="6" name="四角形: 角を丸くする 5">
            <a:extLst>
              <a:ext uri="{FF2B5EF4-FFF2-40B4-BE49-F238E27FC236}">
                <a16:creationId xmlns:a16="http://schemas.microsoft.com/office/drawing/2014/main" id="{A58A069F-B901-E21B-3643-CF6D0BED3CCB}"/>
              </a:ext>
            </a:extLst>
          </p:cNvPr>
          <p:cNvSpPr/>
          <p:nvPr/>
        </p:nvSpPr>
        <p:spPr>
          <a:xfrm>
            <a:off x="5934622" y="3902148"/>
            <a:ext cx="2448560" cy="2083981"/>
          </a:xfrm>
          <a:prstGeom prst="roundRect">
            <a:avLst/>
          </a:prstGeom>
          <a:noFill/>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8" name="矢印: 右 7">
            <a:extLst>
              <a:ext uri="{FF2B5EF4-FFF2-40B4-BE49-F238E27FC236}">
                <a16:creationId xmlns:a16="http://schemas.microsoft.com/office/drawing/2014/main" id="{6463DD1D-E276-B69F-9020-E5FD486440F8}"/>
              </a:ext>
            </a:extLst>
          </p:cNvPr>
          <p:cNvSpPr/>
          <p:nvPr/>
        </p:nvSpPr>
        <p:spPr>
          <a:xfrm>
            <a:off x="4422366" y="3192521"/>
            <a:ext cx="883920" cy="1102360"/>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7AB3F54F-E94E-88BE-0ABC-82AE95CE2FFC}"/>
              </a:ext>
            </a:extLst>
          </p:cNvPr>
          <p:cNvSpPr txBox="1"/>
          <p:nvPr/>
        </p:nvSpPr>
        <p:spPr>
          <a:xfrm>
            <a:off x="191722" y="2848331"/>
            <a:ext cx="4247488" cy="1446550"/>
          </a:xfrm>
          <a:prstGeom prst="rect">
            <a:avLst/>
          </a:prstGeom>
          <a:noFill/>
        </p:spPr>
        <p:txBody>
          <a:bodyPr wrap="square" rtlCol="0">
            <a:spAutoFit/>
          </a:bodyPr>
          <a:lstStyle/>
          <a:p>
            <a:pPr algn="ctr"/>
            <a:r>
              <a:rPr kumimoji="1" lang="en-US" altLang="ja-JP" sz="4400" dirty="0"/>
              <a:t>Energy Requirement(%)</a:t>
            </a:r>
            <a:endParaRPr kumimoji="1" lang="ja-JP" altLang="en-US" sz="4400" dirty="0"/>
          </a:p>
        </p:txBody>
      </p:sp>
      <p:sp>
        <p:nvSpPr>
          <p:cNvPr id="10" name="テキスト ボックス 9">
            <a:extLst>
              <a:ext uri="{FF2B5EF4-FFF2-40B4-BE49-F238E27FC236}">
                <a16:creationId xmlns:a16="http://schemas.microsoft.com/office/drawing/2014/main" id="{86A3D367-248C-BEF2-2280-0231F94D917F}"/>
              </a:ext>
            </a:extLst>
          </p:cNvPr>
          <p:cNvSpPr txBox="1"/>
          <p:nvPr/>
        </p:nvSpPr>
        <p:spPr>
          <a:xfrm>
            <a:off x="1243173" y="5986129"/>
            <a:ext cx="11024171" cy="769441"/>
          </a:xfrm>
          <a:prstGeom prst="rect">
            <a:avLst/>
          </a:prstGeom>
          <a:noFill/>
        </p:spPr>
        <p:txBody>
          <a:bodyPr wrap="square" rtlCol="0">
            <a:spAutoFit/>
          </a:bodyPr>
          <a:lstStyle/>
          <a:p>
            <a:pPr algn="ctr"/>
            <a:r>
              <a:rPr kumimoji="1" lang="en-US" altLang="ja-JP" sz="4400" dirty="0"/>
              <a:t>Reduce DRAM Energy Consumption</a:t>
            </a:r>
            <a:endParaRPr kumimoji="1" lang="ja-JP" altLang="en-US" sz="4400" dirty="0"/>
          </a:p>
        </p:txBody>
      </p:sp>
    </p:spTree>
    <p:extLst>
      <p:ext uri="{BB962C8B-B14F-4D97-AF65-F5344CB8AC3E}">
        <p14:creationId xmlns:p14="http://schemas.microsoft.com/office/powerpoint/2010/main" val="32630911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コンテンツ プレースホルダー 5">
            <a:extLst>
              <a:ext uri="{FF2B5EF4-FFF2-40B4-BE49-F238E27FC236}">
                <a16:creationId xmlns:a16="http://schemas.microsoft.com/office/drawing/2014/main" id="{691A160E-EC25-B35B-993D-023BAA7CA1E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43049" y="693069"/>
            <a:ext cx="5736356" cy="4926260"/>
          </a:xfrm>
          <a:prstGeom prst="rect">
            <a:avLst/>
          </a:prstGeom>
        </p:spPr>
      </p:pic>
      <p:sp>
        <p:nvSpPr>
          <p:cNvPr id="2" name="タイトル 1">
            <a:extLst>
              <a:ext uri="{FF2B5EF4-FFF2-40B4-BE49-F238E27FC236}">
                <a16:creationId xmlns:a16="http://schemas.microsoft.com/office/drawing/2014/main" id="{8F906EE8-57C4-617F-CB49-DF27DD0E1D6E}"/>
              </a:ext>
            </a:extLst>
          </p:cNvPr>
          <p:cNvSpPr>
            <a:spLocks noGrp="1"/>
          </p:cNvSpPr>
          <p:nvPr>
            <p:ph type="title"/>
          </p:nvPr>
        </p:nvSpPr>
        <p:spPr/>
        <p:txBody>
          <a:bodyPr/>
          <a:lstStyle/>
          <a:p>
            <a:r>
              <a:rPr lang="en-US" altLang="ja-JP" dirty="0"/>
              <a:t>DRAM Configuration</a:t>
            </a:r>
            <a:endParaRPr kumimoji="1" lang="ja-JP" altLang="en-US" dirty="0"/>
          </a:p>
        </p:txBody>
      </p:sp>
      <p:sp>
        <p:nvSpPr>
          <p:cNvPr id="4" name="スライド番号プレースホルダー 3">
            <a:extLst>
              <a:ext uri="{FF2B5EF4-FFF2-40B4-BE49-F238E27FC236}">
                <a16:creationId xmlns:a16="http://schemas.microsoft.com/office/drawing/2014/main" id="{81155F87-9D71-6C4C-2564-EDB8DC6E9AF1}"/>
              </a:ext>
            </a:extLst>
          </p:cNvPr>
          <p:cNvSpPr>
            <a:spLocks noGrp="1"/>
          </p:cNvSpPr>
          <p:nvPr>
            <p:ph type="sldNum" sz="quarter" idx="12"/>
          </p:nvPr>
        </p:nvSpPr>
        <p:spPr/>
        <p:txBody>
          <a:bodyPr/>
          <a:lstStyle/>
          <a:p>
            <a:fld id="{05775D0E-D6FD-4847-A4AD-7D56F7F6616B}" type="slidenum">
              <a:rPr lang="en-JP" smtClean="0"/>
              <a:t>19</a:t>
            </a:fld>
            <a:endParaRPr lang="en-JP"/>
          </a:p>
        </p:txBody>
      </p:sp>
      <p:sp>
        <p:nvSpPr>
          <p:cNvPr id="8" name="コンテンツ プレースホルダー 7">
            <a:extLst>
              <a:ext uri="{FF2B5EF4-FFF2-40B4-BE49-F238E27FC236}">
                <a16:creationId xmlns:a16="http://schemas.microsoft.com/office/drawing/2014/main" id="{CD672ECB-7D97-D2EF-867B-A0B9A3C93806}"/>
              </a:ext>
            </a:extLst>
          </p:cNvPr>
          <p:cNvSpPr>
            <a:spLocks noGrp="1"/>
          </p:cNvSpPr>
          <p:nvPr>
            <p:ph idx="1"/>
          </p:nvPr>
        </p:nvSpPr>
        <p:spPr/>
        <p:txBody>
          <a:bodyPr vert="horz" lIns="91440" tIns="45720" rIns="91440" bIns="45720" rtlCol="0" anchor="t">
            <a:normAutofit/>
          </a:bodyPr>
          <a:lstStyle/>
          <a:p>
            <a:r>
              <a:rPr lang="en-US" altLang="ja-JP" dirty="0">
                <a:ea typeface="HGｺﾞｼｯｸM"/>
              </a:rPr>
              <a:t>DRAM stores weights of SNNs</a:t>
            </a:r>
            <a:endParaRPr lang="en-US" altLang="ja-JP" dirty="0"/>
          </a:p>
          <a:p>
            <a:endParaRPr lang="en-US" altLang="ja-JP" dirty="0"/>
          </a:p>
          <a:p>
            <a:r>
              <a:rPr lang="en-US" altLang="ja-JP" dirty="0"/>
              <a:t>Each DRAM cell has </a:t>
            </a:r>
          </a:p>
          <a:p>
            <a:pPr marL="182245" indent="86995">
              <a:buNone/>
            </a:pPr>
            <a:r>
              <a:rPr lang="en-US" altLang="ja-JP" dirty="0"/>
              <a:t>capacitor &amp; transistor</a:t>
            </a:r>
          </a:p>
          <a:p>
            <a:endParaRPr lang="en-US" altLang="ja-JP" dirty="0"/>
          </a:p>
          <a:p>
            <a:r>
              <a:rPr lang="en-US" altLang="ja-JP" dirty="0"/>
              <a:t>Stored value corresponds to the</a:t>
            </a:r>
          </a:p>
          <a:p>
            <a:pPr marL="452120" indent="-182245">
              <a:buNone/>
            </a:pPr>
            <a:r>
              <a:rPr lang="en-US" altLang="ja-JP" dirty="0"/>
              <a:t>charged voltage of capacitor </a:t>
            </a:r>
          </a:p>
        </p:txBody>
      </p:sp>
      <p:sp>
        <p:nvSpPr>
          <p:cNvPr id="5" name="テキスト ボックス 25">
            <a:extLst>
              <a:ext uri="{FF2B5EF4-FFF2-40B4-BE49-F238E27FC236}">
                <a16:creationId xmlns:a16="http://schemas.microsoft.com/office/drawing/2014/main" id="{D313DEF5-D5BE-0C1C-C4CC-6F3730038CDC}"/>
              </a:ext>
            </a:extLst>
          </p:cNvPr>
          <p:cNvSpPr txBox="1"/>
          <p:nvPr/>
        </p:nvSpPr>
        <p:spPr>
          <a:xfrm>
            <a:off x="6978914" y="5888901"/>
            <a:ext cx="4989021" cy="369332"/>
          </a:xfrm>
          <a:prstGeom prst="rect">
            <a:avLst/>
          </a:prstGeom>
          <a:noFill/>
        </p:spPr>
        <p:txBody>
          <a:bodyPr wrap="square" lIns="91440" tIns="45720" rIns="91440" bIns="45720" rtlCol="0" anchor="t">
            <a:spAutoFit/>
          </a:bodyPr>
          <a:lstStyle/>
          <a:p>
            <a:pPr algn="ctr"/>
            <a:r>
              <a:rPr kumimoji="1" lang="en-US" altLang="ja-JP" dirty="0">
                <a:ea typeface="HGｺﾞｼｯｸM"/>
              </a:rPr>
              <a:t>Fig. 7 DRAM Cell</a:t>
            </a:r>
          </a:p>
        </p:txBody>
      </p:sp>
    </p:spTree>
    <p:extLst>
      <p:ext uri="{BB962C8B-B14F-4D97-AF65-F5344CB8AC3E}">
        <p14:creationId xmlns:p14="http://schemas.microsoft.com/office/powerpoint/2010/main" val="4040612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84454-BF93-F2C9-C005-7D3C5700C683}"/>
              </a:ext>
            </a:extLst>
          </p:cNvPr>
          <p:cNvSpPr>
            <a:spLocks noGrp="1"/>
          </p:cNvSpPr>
          <p:nvPr>
            <p:ph type="title"/>
          </p:nvPr>
        </p:nvSpPr>
        <p:spPr/>
        <p:txBody>
          <a:bodyPr/>
          <a:lstStyle/>
          <a:p>
            <a:r>
              <a:rPr lang="en-JP" dirty="0"/>
              <a:t>Content</a:t>
            </a:r>
          </a:p>
        </p:txBody>
      </p:sp>
      <p:sp>
        <p:nvSpPr>
          <p:cNvPr id="3" name="Content Placeholder 2">
            <a:extLst>
              <a:ext uri="{FF2B5EF4-FFF2-40B4-BE49-F238E27FC236}">
                <a16:creationId xmlns:a16="http://schemas.microsoft.com/office/drawing/2014/main" id="{CD246A95-CE2F-123C-DCE6-09D079CF5366}"/>
              </a:ext>
            </a:extLst>
          </p:cNvPr>
          <p:cNvSpPr>
            <a:spLocks noGrp="1"/>
          </p:cNvSpPr>
          <p:nvPr>
            <p:ph idx="1"/>
          </p:nvPr>
        </p:nvSpPr>
        <p:spPr/>
        <p:txBody>
          <a:bodyPr/>
          <a:lstStyle/>
          <a:p>
            <a:r>
              <a:rPr lang="en-JP" dirty="0"/>
              <a:t>Research Introduction</a:t>
            </a:r>
          </a:p>
          <a:p>
            <a:r>
              <a:rPr lang="en-US" dirty="0"/>
              <a:t>S</a:t>
            </a:r>
            <a:r>
              <a:rPr lang="en-JP" dirty="0"/>
              <a:t>ystem</a:t>
            </a:r>
            <a:r>
              <a:rPr lang="en-US" dirty="0"/>
              <a:t> </a:t>
            </a:r>
            <a:r>
              <a:rPr lang="en-JP" dirty="0"/>
              <a:t>architecture</a:t>
            </a:r>
          </a:p>
          <a:p>
            <a:r>
              <a:rPr lang="en-JP" dirty="0"/>
              <a:t>Research progress</a:t>
            </a:r>
          </a:p>
          <a:p>
            <a:pPr lvl="1"/>
            <a:r>
              <a:rPr lang="en-JP" dirty="0"/>
              <a:t>Done</a:t>
            </a:r>
          </a:p>
          <a:p>
            <a:pPr lvl="1"/>
            <a:r>
              <a:rPr lang="en-JP" dirty="0"/>
              <a:t>Doing</a:t>
            </a:r>
          </a:p>
          <a:p>
            <a:pPr lvl="1"/>
            <a:r>
              <a:rPr lang="en-JP" dirty="0"/>
              <a:t>Todo</a:t>
            </a:r>
          </a:p>
          <a:p>
            <a:r>
              <a:rPr lang="en-US" dirty="0"/>
              <a:t>Schedule</a:t>
            </a:r>
          </a:p>
          <a:p>
            <a:pPr marL="0" indent="0">
              <a:buNone/>
            </a:pPr>
            <a:endParaRPr lang="en-JP" dirty="0"/>
          </a:p>
        </p:txBody>
      </p:sp>
      <p:sp>
        <p:nvSpPr>
          <p:cNvPr id="7" name="スライド番号プレースホルダー 6">
            <a:extLst>
              <a:ext uri="{FF2B5EF4-FFF2-40B4-BE49-F238E27FC236}">
                <a16:creationId xmlns:a16="http://schemas.microsoft.com/office/drawing/2014/main" id="{144F9499-F016-8AEB-BD8E-E9A74656A663}"/>
              </a:ext>
            </a:extLst>
          </p:cNvPr>
          <p:cNvSpPr>
            <a:spLocks noGrp="1"/>
          </p:cNvSpPr>
          <p:nvPr>
            <p:ph type="sldNum" sz="quarter" idx="12"/>
          </p:nvPr>
        </p:nvSpPr>
        <p:spPr/>
        <p:txBody>
          <a:bodyPr/>
          <a:lstStyle/>
          <a:p>
            <a:fld id="{05775D0E-D6FD-4847-A4AD-7D56F7F6616B}" type="slidenum">
              <a:rPr lang="en-JP" smtClean="0"/>
              <a:t>2</a:t>
            </a:fld>
            <a:endParaRPr lang="en-JP"/>
          </a:p>
        </p:txBody>
      </p:sp>
    </p:spTree>
    <p:extLst>
      <p:ext uri="{BB962C8B-B14F-4D97-AF65-F5344CB8AC3E}">
        <p14:creationId xmlns:p14="http://schemas.microsoft.com/office/powerpoint/2010/main" val="3563748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552AF8-0F3B-DD6E-B29A-2A83EDE2D01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5170138-52A8-0B42-07D1-1E082B0B6A6C}"/>
              </a:ext>
            </a:extLst>
          </p:cNvPr>
          <p:cNvSpPr>
            <a:spLocks noGrp="1"/>
          </p:cNvSpPr>
          <p:nvPr>
            <p:ph type="title"/>
          </p:nvPr>
        </p:nvSpPr>
        <p:spPr/>
        <p:txBody>
          <a:bodyPr/>
          <a:lstStyle/>
          <a:p>
            <a:r>
              <a:rPr lang="en-US" altLang="ja-JP" dirty="0"/>
              <a:t>DRAM Configuration (</a:t>
            </a:r>
            <a:r>
              <a:rPr lang="en-US" altLang="ja-JP" dirty="0" err="1"/>
              <a:t>Cnt</a:t>
            </a:r>
            <a:r>
              <a:rPr lang="en-US" altLang="ja-JP" dirty="0"/>
              <a:t>.)</a:t>
            </a:r>
            <a:endParaRPr kumimoji="1" lang="ja-JP" altLang="en-US" dirty="0"/>
          </a:p>
        </p:txBody>
      </p:sp>
      <p:sp>
        <p:nvSpPr>
          <p:cNvPr id="4" name="スライド番号プレースホルダー 3">
            <a:extLst>
              <a:ext uri="{FF2B5EF4-FFF2-40B4-BE49-F238E27FC236}">
                <a16:creationId xmlns:a16="http://schemas.microsoft.com/office/drawing/2014/main" id="{3928CA0F-3A80-F726-E268-B9D54F4A8C94}"/>
              </a:ext>
            </a:extLst>
          </p:cNvPr>
          <p:cNvSpPr>
            <a:spLocks noGrp="1"/>
          </p:cNvSpPr>
          <p:nvPr>
            <p:ph type="sldNum" sz="quarter" idx="12"/>
          </p:nvPr>
        </p:nvSpPr>
        <p:spPr/>
        <p:txBody>
          <a:bodyPr/>
          <a:lstStyle/>
          <a:p>
            <a:fld id="{05775D0E-D6FD-4847-A4AD-7D56F7F6616B}" type="slidenum">
              <a:rPr lang="en-JP" smtClean="0"/>
              <a:t>20</a:t>
            </a:fld>
            <a:endParaRPr lang="en-JP"/>
          </a:p>
        </p:txBody>
      </p:sp>
      <p:sp>
        <p:nvSpPr>
          <p:cNvPr id="8" name="コンテンツ プレースホルダー 7">
            <a:extLst>
              <a:ext uri="{FF2B5EF4-FFF2-40B4-BE49-F238E27FC236}">
                <a16:creationId xmlns:a16="http://schemas.microsoft.com/office/drawing/2014/main" id="{19A87178-2B34-BE12-A918-A429E66895DB}"/>
              </a:ext>
            </a:extLst>
          </p:cNvPr>
          <p:cNvSpPr>
            <a:spLocks noGrp="1"/>
          </p:cNvSpPr>
          <p:nvPr>
            <p:ph idx="1"/>
          </p:nvPr>
        </p:nvSpPr>
        <p:spPr/>
        <p:txBody>
          <a:bodyPr>
            <a:normAutofit/>
          </a:bodyPr>
          <a:lstStyle/>
          <a:p>
            <a:r>
              <a:rPr lang="en-US" altLang="ja-JP" dirty="0"/>
              <a:t>Energy consumption is reduced by </a:t>
            </a:r>
          </a:p>
          <a:p>
            <a:pPr marL="0" indent="269875">
              <a:buNone/>
            </a:pPr>
            <a:r>
              <a:rPr lang="en-US" altLang="ja-JP" dirty="0"/>
              <a:t>undervolting the DRAM</a:t>
            </a:r>
          </a:p>
          <a:p>
            <a:endParaRPr lang="en-US" altLang="ja-JP" dirty="0"/>
          </a:p>
          <a:p>
            <a:r>
              <a:rPr lang="en-US" altLang="ja-JP" dirty="0"/>
              <a:t>Undervolting induces bit error:</a:t>
            </a:r>
          </a:p>
          <a:p>
            <a:pPr marL="0" indent="269875">
              <a:buNone/>
            </a:pPr>
            <a:r>
              <a:rPr lang="en-US" altLang="ja-JP" dirty="0"/>
              <a:t>value flips from 1 -&gt; 0</a:t>
            </a:r>
          </a:p>
          <a:p>
            <a:pPr marL="0" indent="0">
              <a:buNone/>
            </a:pPr>
            <a:endParaRPr lang="en-US" altLang="ja-JP" dirty="0"/>
          </a:p>
        </p:txBody>
      </p:sp>
      <p:graphicFrame>
        <p:nvGraphicFramePr>
          <p:cNvPr id="6" name="オブジェクト 5">
            <a:extLst>
              <a:ext uri="{FF2B5EF4-FFF2-40B4-BE49-F238E27FC236}">
                <a16:creationId xmlns:a16="http://schemas.microsoft.com/office/drawing/2014/main" id="{9BBAE2F1-925E-A429-7766-C96AD6CD9ECE}"/>
              </a:ext>
            </a:extLst>
          </p:cNvPr>
          <p:cNvGraphicFramePr>
            <a:graphicFrameLocks noChangeAspect="1"/>
          </p:cNvGraphicFramePr>
          <p:nvPr>
            <p:extLst>
              <p:ext uri="{D42A27DB-BD31-4B8C-83A1-F6EECF244321}">
                <p14:modId xmlns:p14="http://schemas.microsoft.com/office/powerpoint/2010/main" val="2530115058"/>
              </p:ext>
            </p:extLst>
          </p:nvPr>
        </p:nvGraphicFramePr>
        <p:xfrm>
          <a:off x="6661599" y="1825625"/>
          <a:ext cx="5227874" cy="3667125"/>
        </p:xfrm>
        <a:graphic>
          <a:graphicData uri="http://schemas.openxmlformats.org/presentationml/2006/ole">
            <mc:AlternateContent xmlns:mc="http://schemas.openxmlformats.org/markup-compatibility/2006">
              <mc:Choice xmlns:v="urn:schemas-microsoft-com:vml" Requires="v">
                <p:oleObj name="Worksheet" r:id="rId2" imgW="2616304" imgH="1835035" progId="Excel.Sheet.12">
                  <p:embed/>
                </p:oleObj>
              </mc:Choice>
              <mc:Fallback>
                <p:oleObj name="Worksheet" r:id="rId2" imgW="2616304" imgH="1835035" progId="Excel.Sheet.12">
                  <p:embed/>
                  <p:pic>
                    <p:nvPicPr>
                      <p:cNvPr id="6" name="オブジェクト 5">
                        <a:extLst>
                          <a:ext uri="{FF2B5EF4-FFF2-40B4-BE49-F238E27FC236}">
                            <a16:creationId xmlns:a16="http://schemas.microsoft.com/office/drawing/2014/main" id="{9BBAE2F1-925E-A429-7766-C96AD6CD9ECE}"/>
                          </a:ext>
                        </a:extLst>
                      </p:cNvPr>
                      <p:cNvPicPr/>
                      <p:nvPr/>
                    </p:nvPicPr>
                    <p:blipFill>
                      <a:blip r:embed="rId3"/>
                      <a:stretch>
                        <a:fillRect/>
                      </a:stretch>
                    </p:blipFill>
                    <p:spPr>
                      <a:xfrm>
                        <a:off x="6661599" y="1825625"/>
                        <a:ext cx="5227874" cy="3667125"/>
                      </a:xfrm>
                      <a:prstGeom prst="rect">
                        <a:avLst/>
                      </a:prstGeom>
                    </p:spPr>
                  </p:pic>
                </p:oleObj>
              </mc:Fallback>
            </mc:AlternateContent>
          </a:graphicData>
        </a:graphic>
      </p:graphicFrame>
      <p:sp>
        <p:nvSpPr>
          <p:cNvPr id="5" name="テキスト ボックス 25">
            <a:extLst>
              <a:ext uri="{FF2B5EF4-FFF2-40B4-BE49-F238E27FC236}">
                <a16:creationId xmlns:a16="http://schemas.microsoft.com/office/drawing/2014/main" id="{763CAE01-FE19-E6D7-8041-438DB1EAED99}"/>
              </a:ext>
            </a:extLst>
          </p:cNvPr>
          <p:cNvSpPr txBox="1"/>
          <p:nvPr/>
        </p:nvSpPr>
        <p:spPr>
          <a:xfrm>
            <a:off x="6503902" y="5671186"/>
            <a:ext cx="5543202" cy="369332"/>
          </a:xfrm>
          <a:prstGeom prst="rect">
            <a:avLst/>
          </a:prstGeom>
          <a:noFill/>
        </p:spPr>
        <p:txBody>
          <a:bodyPr wrap="square" lIns="91440" tIns="45720" rIns="91440" bIns="45720" rtlCol="0" anchor="t">
            <a:spAutoFit/>
          </a:bodyPr>
          <a:lstStyle/>
          <a:p>
            <a:pPr algn="ctr"/>
            <a:r>
              <a:rPr kumimoji="1" lang="en-US" altLang="ja-JP" dirty="0">
                <a:ea typeface="HGｺﾞｼｯｸM"/>
              </a:rPr>
              <a:t>Table 2 DRAM Configurations and corresponding BER</a:t>
            </a:r>
          </a:p>
        </p:txBody>
      </p:sp>
      <p:sp>
        <p:nvSpPr>
          <p:cNvPr id="3" name="四角形: 角を丸くする 2">
            <a:extLst>
              <a:ext uri="{FF2B5EF4-FFF2-40B4-BE49-F238E27FC236}">
                <a16:creationId xmlns:a16="http://schemas.microsoft.com/office/drawing/2014/main" id="{D5BBDD42-CCE2-F93A-BEA4-3E5F65F6CDF5}"/>
              </a:ext>
            </a:extLst>
          </p:cNvPr>
          <p:cNvSpPr/>
          <p:nvPr/>
        </p:nvSpPr>
        <p:spPr>
          <a:xfrm>
            <a:off x="6661599" y="1689180"/>
            <a:ext cx="1344482" cy="3845561"/>
          </a:xfrm>
          <a:prstGeom prst="roundRect">
            <a:avLst/>
          </a:prstGeom>
          <a:noFill/>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A567560C-31BA-EE58-572F-F9E84690A491}"/>
              </a:ext>
            </a:extLst>
          </p:cNvPr>
          <p:cNvSpPr/>
          <p:nvPr/>
        </p:nvSpPr>
        <p:spPr>
          <a:xfrm>
            <a:off x="10891520" y="1757402"/>
            <a:ext cx="997953" cy="3845561"/>
          </a:xfrm>
          <a:prstGeom prst="roundRect">
            <a:avLst/>
          </a:prstGeom>
          <a:noFill/>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0" name="直線矢印コネクタ 9">
            <a:extLst>
              <a:ext uri="{FF2B5EF4-FFF2-40B4-BE49-F238E27FC236}">
                <a16:creationId xmlns:a16="http://schemas.microsoft.com/office/drawing/2014/main" id="{969C7D23-8939-683A-7A6E-D7D2C8428847}"/>
              </a:ext>
            </a:extLst>
          </p:cNvPr>
          <p:cNvCxnSpPr>
            <a:cxnSpLocks/>
          </p:cNvCxnSpPr>
          <p:nvPr/>
        </p:nvCxnSpPr>
        <p:spPr>
          <a:xfrm flipV="1">
            <a:off x="6410960" y="2529840"/>
            <a:ext cx="0" cy="27025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3" name="直線矢印コネクタ 12">
            <a:extLst>
              <a:ext uri="{FF2B5EF4-FFF2-40B4-BE49-F238E27FC236}">
                <a16:creationId xmlns:a16="http://schemas.microsoft.com/office/drawing/2014/main" id="{8905D42D-E972-0E3B-9088-4F8448482304}"/>
              </a:ext>
            </a:extLst>
          </p:cNvPr>
          <p:cNvCxnSpPr>
            <a:cxnSpLocks/>
          </p:cNvCxnSpPr>
          <p:nvPr/>
        </p:nvCxnSpPr>
        <p:spPr>
          <a:xfrm flipV="1">
            <a:off x="12047104" y="2529840"/>
            <a:ext cx="0" cy="27025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791868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953D71-F29A-CA0C-0E99-6618A324D449}"/>
            </a:ext>
          </a:extLst>
        </p:cNvPr>
        <p:cNvGrpSpPr/>
        <p:nvPr/>
      </p:nvGrpSpPr>
      <p:grpSpPr>
        <a:xfrm>
          <a:off x="0" y="0"/>
          <a:ext cx="0" cy="0"/>
          <a:chOff x="0" y="0"/>
          <a:chExt cx="0" cy="0"/>
        </a:xfrm>
      </p:grpSpPr>
      <p:sp>
        <p:nvSpPr>
          <p:cNvPr id="5" name="スライド番号プレースホルダー 4">
            <a:extLst>
              <a:ext uri="{FF2B5EF4-FFF2-40B4-BE49-F238E27FC236}">
                <a16:creationId xmlns:a16="http://schemas.microsoft.com/office/drawing/2014/main" id="{8385D407-F0F4-FB33-94C3-E52F3CB50872}"/>
              </a:ext>
            </a:extLst>
          </p:cNvPr>
          <p:cNvSpPr>
            <a:spLocks noGrp="1"/>
          </p:cNvSpPr>
          <p:nvPr>
            <p:ph type="sldNum" sz="quarter" idx="12"/>
          </p:nvPr>
        </p:nvSpPr>
        <p:spPr/>
        <p:txBody>
          <a:bodyPr/>
          <a:lstStyle/>
          <a:p>
            <a:fld id="{05775D0E-D6FD-4847-A4AD-7D56F7F6616B}" type="slidenum">
              <a:rPr lang="en-JP" smtClean="0"/>
              <a:t>21</a:t>
            </a:fld>
            <a:endParaRPr lang="en-JP"/>
          </a:p>
        </p:txBody>
      </p:sp>
      <p:sp>
        <p:nvSpPr>
          <p:cNvPr id="10" name="タイトル 9">
            <a:extLst>
              <a:ext uri="{FF2B5EF4-FFF2-40B4-BE49-F238E27FC236}">
                <a16:creationId xmlns:a16="http://schemas.microsoft.com/office/drawing/2014/main" id="{3F60C8FF-BC08-2472-E3EC-14C0F158C943}"/>
              </a:ext>
            </a:extLst>
          </p:cNvPr>
          <p:cNvSpPr>
            <a:spLocks noGrp="1"/>
          </p:cNvSpPr>
          <p:nvPr>
            <p:ph type="title"/>
          </p:nvPr>
        </p:nvSpPr>
        <p:spPr/>
        <p:txBody>
          <a:bodyPr/>
          <a:lstStyle/>
          <a:p>
            <a:r>
              <a:rPr lang="en-US" altLang="ja-JP" dirty="0"/>
              <a:t>Accuracy Prediction</a:t>
            </a:r>
            <a:endParaRPr lang="ja-JP" altLang="en-US" dirty="0"/>
          </a:p>
        </p:txBody>
      </p:sp>
      <p:pic>
        <p:nvPicPr>
          <p:cNvPr id="3" name="コンテンツ プレースホルダー 5">
            <a:extLst>
              <a:ext uri="{FF2B5EF4-FFF2-40B4-BE49-F238E27FC236}">
                <a16:creationId xmlns:a16="http://schemas.microsoft.com/office/drawing/2014/main" id="{BA1DF3F0-E648-C204-A7C0-4BA05FEAB2F5}"/>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1499053" y="1932010"/>
            <a:ext cx="4470400" cy="4183017"/>
          </a:xfrm>
        </p:spPr>
      </p:pic>
      <p:sp>
        <p:nvSpPr>
          <p:cNvPr id="4" name="テキスト ボックス 3">
            <a:extLst>
              <a:ext uri="{FF2B5EF4-FFF2-40B4-BE49-F238E27FC236}">
                <a16:creationId xmlns:a16="http://schemas.microsoft.com/office/drawing/2014/main" id="{BB39F2B4-9119-07DF-37CC-79B2ED8E6B66}"/>
              </a:ext>
            </a:extLst>
          </p:cNvPr>
          <p:cNvSpPr txBox="1"/>
          <p:nvPr/>
        </p:nvSpPr>
        <p:spPr>
          <a:xfrm>
            <a:off x="-2938409" y="5952034"/>
            <a:ext cx="11024171" cy="769441"/>
          </a:xfrm>
          <a:prstGeom prst="rect">
            <a:avLst/>
          </a:prstGeom>
          <a:noFill/>
        </p:spPr>
        <p:txBody>
          <a:bodyPr wrap="square" rtlCol="0">
            <a:spAutoFit/>
          </a:bodyPr>
          <a:lstStyle/>
          <a:p>
            <a:pPr algn="ctr"/>
            <a:r>
              <a:rPr kumimoji="1" lang="en-US" altLang="ja-JP" sz="4400" dirty="0"/>
              <a:t>Undervolted</a:t>
            </a:r>
            <a:endParaRPr kumimoji="1" lang="ja-JP" altLang="en-US" sz="4400" dirty="0"/>
          </a:p>
        </p:txBody>
      </p:sp>
      <p:sp>
        <p:nvSpPr>
          <p:cNvPr id="6" name="矢印: 右 5">
            <a:extLst>
              <a:ext uri="{FF2B5EF4-FFF2-40B4-BE49-F238E27FC236}">
                <a16:creationId xmlns:a16="http://schemas.microsoft.com/office/drawing/2014/main" id="{8A8D9ECB-8DFA-7600-2A58-EB184900DD3F}"/>
              </a:ext>
            </a:extLst>
          </p:cNvPr>
          <p:cNvSpPr/>
          <p:nvPr/>
        </p:nvSpPr>
        <p:spPr>
          <a:xfrm>
            <a:off x="6645349" y="3519377"/>
            <a:ext cx="1073888" cy="1424763"/>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06BE5D6F-AD85-536D-7CA7-4CD1AFD1B61C}"/>
              </a:ext>
            </a:extLst>
          </p:cNvPr>
          <p:cNvSpPr txBox="1"/>
          <p:nvPr/>
        </p:nvSpPr>
        <p:spPr>
          <a:xfrm>
            <a:off x="7719237" y="3324429"/>
            <a:ext cx="4189507" cy="2123658"/>
          </a:xfrm>
          <a:prstGeom prst="rect">
            <a:avLst/>
          </a:prstGeom>
          <a:noFill/>
        </p:spPr>
        <p:txBody>
          <a:bodyPr wrap="square" rtlCol="0">
            <a:spAutoFit/>
          </a:bodyPr>
          <a:lstStyle/>
          <a:p>
            <a:pPr algn="ctr"/>
            <a:r>
              <a:rPr kumimoji="1" lang="en-US" altLang="ja-JP" sz="4400" dirty="0"/>
              <a:t>Accuracy of the SNN on Edge Node?</a:t>
            </a:r>
            <a:endParaRPr kumimoji="1" lang="ja-JP" altLang="en-US" sz="4400" dirty="0"/>
          </a:p>
        </p:txBody>
      </p:sp>
    </p:spTree>
    <p:extLst>
      <p:ext uri="{BB962C8B-B14F-4D97-AF65-F5344CB8AC3E}">
        <p14:creationId xmlns:p14="http://schemas.microsoft.com/office/powerpoint/2010/main" val="37218021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EF3044-D4B2-50B7-6AEE-3A991837CC91}"/>
              </a:ext>
            </a:extLst>
          </p:cNvPr>
          <p:cNvSpPr>
            <a:spLocks noGrp="1"/>
          </p:cNvSpPr>
          <p:nvPr>
            <p:ph type="title"/>
          </p:nvPr>
        </p:nvSpPr>
        <p:spPr/>
        <p:txBody>
          <a:bodyPr/>
          <a:lstStyle/>
          <a:p>
            <a:r>
              <a:rPr kumimoji="1" lang="en-US" altLang="ja-JP" dirty="0"/>
              <a:t>Accuracy Prediction (</a:t>
            </a:r>
            <a:r>
              <a:rPr kumimoji="1" lang="en-US" altLang="ja-JP" dirty="0" err="1"/>
              <a:t>Cnt</a:t>
            </a:r>
            <a:r>
              <a:rPr kumimoji="1" lang="en-US" altLang="ja-JP" dirty="0"/>
              <a:t>.)</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4770C89-2702-1122-3F53-7112B4458931}"/>
                  </a:ext>
                </a:extLst>
              </p:cNvPr>
              <p:cNvSpPr>
                <a:spLocks noGrp="1"/>
              </p:cNvSpPr>
              <p:nvPr>
                <p:ph idx="1"/>
              </p:nvPr>
            </p:nvSpPr>
            <p:spPr/>
            <p:txBody>
              <a:bodyPr/>
              <a:lstStyle/>
              <a:p>
                <a:pPr marL="0" indent="0">
                  <a:buNone/>
                </a:pPr>
                <a:r>
                  <a:rPr kumimoji="1" lang="en-US" altLang="ja-JP" dirty="0"/>
                  <a:t>Step 1: Artificially insert bit error to SNN weights</a:t>
                </a:r>
              </a:p>
              <a:p>
                <a:pPr marL="1077913" indent="-1077913">
                  <a:buNone/>
                </a:pPr>
                <a:r>
                  <a:rPr kumimoji="1" lang="en-US" altLang="ja-JP" dirty="0"/>
                  <a:t>Step 2: Collect data points of BER and Accuracy (Monte-Carlo simulation)</a:t>
                </a:r>
              </a:p>
              <a:p>
                <a:pPr marL="1165225" indent="-1165225">
                  <a:buNone/>
                </a:pPr>
                <a:r>
                  <a:rPr kumimoji="1" lang="en-US" altLang="ja-JP" dirty="0"/>
                  <a:t>Step 3: Create linear function </a:t>
                </a:r>
                <a14:m>
                  <m:oMath xmlns:m="http://schemas.openxmlformats.org/officeDocument/2006/math">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𝐴𝑥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oMath>
                </a14:m>
                <a:r>
                  <a:rPr kumimoji="1" lang="ja-JP" altLang="en-US" dirty="0"/>
                  <a:t> </a:t>
                </a:r>
                <a:r>
                  <a:rPr kumimoji="1" lang="en-US" altLang="ja-JP" dirty="0"/>
                  <a:t>where x is BER and y is Accuracy</a:t>
                </a: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F4770C89-2702-1122-3F53-7112B4458931}"/>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D573AB37-D8A7-7B13-D9BD-4BD773EA383B}"/>
              </a:ext>
            </a:extLst>
          </p:cNvPr>
          <p:cNvSpPr>
            <a:spLocks noGrp="1"/>
          </p:cNvSpPr>
          <p:nvPr>
            <p:ph type="sldNum" sz="quarter" idx="12"/>
          </p:nvPr>
        </p:nvSpPr>
        <p:spPr/>
        <p:txBody>
          <a:bodyPr/>
          <a:lstStyle/>
          <a:p>
            <a:fld id="{05775D0E-D6FD-4847-A4AD-7D56F7F6616B}" type="slidenum">
              <a:rPr lang="en-JP" smtClean="0"/>
              <a:t>22</a:t>
            </a:fld>
            <a:endParaRPr lang="en-JP"/>
          </a:p>
        </p:txBody>
      </p:sp>
      <p:graphicFrame>
        <p:nvGraphicFramePr>
          <p:cNvPr id="5" name="表 4">
            <a:extLst>
              <a:ext uri="{FF2B5EF4-FFF2-40B4-BE49-F238E27FC236}">
                <a16:creationId xmlns:a16="http://schemas.microsoft.com/office/drawing/2014/main" id="{FD663F97-679A-C5CC-A1F7-5B4354A67296}"/>
              </a:ext>
            </a:extLst>
          </p:cNvPr>
          <p:cNvGraphicFramePr>
            <a:graphicFrameLocks noGrp="1"/>
          </p:cNvGraphicFramePr>
          <p:nvPr>
            <p:extLst>
              <p:ext uri="{D42A27DB-BD31-4B8C-83A1-F6EECF244321}">
                <p14:modId xmlns:p14="http://schemas.microsoft.com/office/powerpoint/2010/main" val="712849435"/>
              </p:ext>
            </p:extLst>
          </p:nvPr>
        </p:nvGraphicFramePr>
        <p:xfrm>
          <a:off x="833654" y="4412457"/>
          <a:ext cx="2549626" cy="1854200"/>
        </p:xfrm>
        <a:graphic>
          <a:graphicData uri="http://schemas.openxmlformats.org/drawingml/2006/table">
            <a:tbl>
              <a:tblPr firstRow="1" bandRow="1">
                <a:tableStyleId>{5C22544A-7EE6-4342-B048-85BDC9FD1C3A}</a:tableStyleId>
              </a:tblPr>
              <a:tblGrid>
                <a:gridCol w="1274813">
                  <a:extLst>
                    <a:ext uri="{9D8B030D-6E8A-4147-A177-3AD203B41FA5}">
                      <a16:colId xmlns:a16="http://schemas.microsoft.com/office/drawing/2014/main" val="3178654579"/>
                    </a:ext>
                  </a:extLst>
                </a:gridCol>
                <a:gridCol w="1274813">
                  <a:extLst>
                    <a:ext uri="{9D8B030D-6E8A-4147-A177-3AD203B41FA5}">
                      <a16:colId xmlns:a16="http://schemas.microsoft.com/office/drawing/2014/main" val="3575202001"/>
                    </a:ext>
                  </a:extLst>
                </a:gridCol>
              </a:tblGrid>
              <a:tr h="370840">
                <a:tc>
                  <a:txBody>
                    <a:bodyPr/>
                    <a:lstStyle/>
                    <a:p>
                      <a:pPr marL="0" algn="ctr" defTabSz="914400" rtl="0" eaLnBrk="1" latinLnBrk="0" hangingPunct="1"/>
                      <a:r>
                        <a:rPr kumimoji="1" lang="en-US" altLang="ja-JP" sz="1800" b="1" kern="1200" dirty="0">
                          <a:solidFill>
                            <a:schemeClr val="tx1"/>
                          </a:solidFill>
                          <a:latin typeface="+mn-lt"/>
                          <a:ea typeface="+mn-ea"/>
                          <a:cs typeface="+mn-cs"/>
                        </a:rPr>
                        <a:t>BER</a:t>
                      </a:r>
                      <a:endParaRPr kumimoji="1" lang="ja-JP" alt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kumimoji="1" lang="en-US" altLang="ja-JP" sz="1800" b="1" kern="1200" dirty="0">
                          <a:solidFill>
                            <a:schemeClr val="tx1"/>
                          </a:solidFill>
                          <a:latin typeface="+mn-lt"/>
                          <a:ea typeface="+mn-ea"/>
                          <a:cs typeface="+mn-cs"/>
                        </a:rPr>
                        <a:t>Accuracy</a:t>
                      </a:r>
                      <a:endParaRPr kumimoji="1" lang="ja-JP" alt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22148343"/>
                  </a:ext>
                </a:extLst>
              </a:tr>
              <a:tr h="370840">
                <a:tc>
                  <a:txBody>
                    <a:bodyPr/>
                    <a:lstStyle/>
                    <a:p>
                      <a:pPr marL="0" algn="l" defTabSz="914400" rtl="0" eaLnBrk="1" latinLnBrk="0" hangingPunct="1"/>
                      <a:r>
                        <a:rPr kumimoji="1" lang="en-US" altLang="ja-JP" sz="1800" b="1" kern="1200" dirty="0">
                          <a:solidFill>
                            <a:schemeClr val="tx1"/>
                          </a:solidFill>
                          <a:latin typeface="+mn-lt"/>
                          <a:ea typeface="+mn-ea"/>
                          <a:cs typeface="+mn-cs"/>
                        </a:rPr>
                        <a:t>0.01</a:t>
                      </a:r>
                      <a:endParaRPr kumimoji="1" lang="ja-JP" alt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kumimoji="1" lang="en-US" altLang="ja-JP" sz="1800" b="1" kern="1200" dirty="0">
                          <a:solidFill>
                            <a:schemeClr val="tx1"/>
                          </a:solidFill>
                          <a:latin typeface="+mn-lt"/>
                          <a:ea typeface="+mn-ea"/>
                          <a:cs typeface="+mn-cs"/>
                        </a:rPr>
                        <a:t>90%</a:t>
                      </a:r>
                      <a:endParaRPr kumimoji="1" lang="ja-JP" alt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78444243"/>
                  </a:ext>
                </a:extLst>
              </a:tr>
              <a:tr h="370840">
                <a:tc>
                  <a:txBody>
                    <a:bodyPr/>
                    <a:lstStyle/>
                    <a:p>
                      <a:pPr marL="0" algn="l" defTabSz="914400" rtl="0" eaLnBrk="1" latinLnBrk="0" hangingPunct="1"/>
                      <a:r>
                        <a:rPr kumimoji="1" lang="en-US" altLang="ja-JP" sz="1800" b="1" kern="1200" dirty="0">
                          <a:solidFill>
                            <a:schemeClr val="tx1"/>
                          </a:solidFill>
                          <a:latin typeface="+mn-lt"/>
                          <a:ea typeface="+mn-ea"/>
                          <a:cs typeface="+mn-cs"/>
                        </a:rPr>
                        <a:t>0.05</a:t>
                      </a:r>
                      <a:endParaRPr kumimoji="1" lang="ja-JP" alt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kumimoji="1" lang="en-US" altLang="ja-JP" sz="1800" b="1" kern="1200" dirty="0">
                          <a:solidFill>
                            <a:schemeClr val="tx1"/>
                          </a:solidFill>
                          <a:latin typeface="+mn-lt"/>
                          <a:ea typeface="+mn-ea"/>
                          <a:cs typeface="+mn-cs"/>
                        </a:rPr>
                        <a:t>85%</a:t>
                      </a:r>
                      <a:endParaRPr kumimoji="1" lang="ja-JP" alt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5027594"/>
                  </a:ext>
                </a:extLst>
              </a:tr>
              <a:tr h="370840">
                <a:tc>
                  <a:txBody>
                    <a:bodyPr/>
                    <a:lstStyle/>
                    <a:p>
                      <a:pPr marL="0" algn="l" defTabSz="914400" rtl="0" eaLnBrk="1" latinLnBrk="0" hangingPunct="1"/>
                      <a:r>
                        <a:rPr kumimoji="1" lang="en-US" altLang="ja-JP" sz="1800" b="1" kern="1200" dirty="0">
                          <a:solidFill>
                            <a:schemeClr val="tx1"/>
                          </a:solidFill>
                          <a:latin typeface="+mn-lt"/>
                          <a:ea typeface="+mn-ea"/>
                          <a:cs typeface="+mn-cs"/>
                        </a:rPr>
                        <a:t>0.1</a:t>
                      </a:r>
                      <a:endParaRPr kumimoji="1" lang="ja-JP" alt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kumimoji="1" lang="en-US" altLang="ja-JP" sz="1800" b="1" kern="1200" dirty="0">
                          <a:solidFill>
                            <a:schemeClr val="tx1"/>
                          </a:solidFill>
                          <a:latin typeface="+mn-lt"/>
                          <a:ea typeface="+mn-ea"/>
                          <a:cs typeface="+mn-cs"/>
                        </a:rPr>
                        <a:t>80%</a:t>
                      </a:r>
                      <a:endParaRPr kumimoji="1" lang="ja-JP" alt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24590767"/>
                  </a:ext>
                </a:extLst>
              </a:tr>
              <a:tr h="370840">
                <a:tc>
                  <a:txBody>
                    <a:bodyPr/>
                    <a:lstStyle/>
                    <a:p>
                      <a:pPr marL="0" algn="l" defTabSz="914400" rtl="0" eaLnBrk="1" latinLnBrk="0" hangingPunct="1"/>
                      <a:r>
                        <a:rPr kumimoji="1" lang="en-US" altLang="ja-JP" sz="1800" b="1" kern="1200" dirty="0">
                          <a:solidFill>
                            <a:schemeClr val="tx1"/>
                          </a:solidFill>
                          <a:latin typeface="+mn-lt"/>
                          <a:ea typeface="+mn-ea"/>
                          <a:cs typeface="+mn-cs"/>
                        </a:rPr>
                        <a:t>0.2</a:t>
                      </a:r>
                      <a:endParaRPr kumimoji="1" lang="ja-JP" alt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kumimoji="1" lang="en-US" altLang="ja-JP" sz="1800" b="1" kern="1200" dirty="0">
                          <a:solidFill>
                            <a:schemeClr val="tx1"/>
                          </a:solidFill>
                          <a:latin typeface="+mn-lt"/>
                          <a:ea typeface="+mn-ea"/>
                          <a:cs typeface="+mn-cs"/>
                        </a:rPr>
                        <a:t>70%</a:t>
                      </a:r>
                      <a:endParaRPr kumimoji="1" lang="ja-JP" altLang="en-US" sz="1800" b="1"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17256905"/>
                  </a:ext>
                </a:extLst>
              </a:tr>
            </a:tbl>
          </a:graphicData>
        </a:graphic>
      </p:graphicFrame>
      <p:cxnSp>
        <p:nvCxnSpPr>
          <p:cNvPr id="7" name="直線矢印コネクタ 6">
            <a:extLst>
              <a:ext uri="{FF2B5EF4-FFF2-40B4-BE49-F238E27FC236}">
                <a16:creationId xmlns:a16="http://schemas.microsoft.com/office/drawing/2014/main" id="{D81D059E-29EC-E68D-98F1-03BC092241E5}"/>
              </a:ext>
            </a:extLst>
          </p:cNvPr>
          <p:cNvCxnSpPr>
            <a:cxnSpLocks/>
          </p:cNvCxnSpPr>
          <p:nvPr/>
        </p:nvCxnSpPr>
        <p:spPr>
          <a:xfrm flipV="1">
            <a:off x="3529765" y="5109407"/>
            <a:ext cx="1540042" cy="160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240F7D9E-3911-5559-6BF3-AB109F845505}"/>
                  </a:ext>
                </a:extLst>
              </p:cNvPr>
              <p:cNvSpPr txBox="1"/>
              <p:nvPr/>
            </p:nvSpPr>
            <p:spPr>
              <a:xfrm>
                <a:off x="4906278" y="4877892"/>
                <a:ext cx="237944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400" i="1">
                          <a:latin typeface="Cambria Math" panose="02040503050406030204" pitchFamily="18" charset="0"/>
                        </a:rPr>
                        <m:t>𝑦</m:t>
                      </m:r>
                      <m:r>
                        <a:rPr kumimoji="1" lang="en-US" altLang="ja-JP" sz="2400" i="1">
                          <a:latin typeface="Cambria Math" panose="02040503050406030204" pitchFamily="18" charset="0"/>
                        </a:rPr>
                        <m:t>=</m:t>
                      </m:r>
                      <m:r>
                        <a:rPr kumimoji="1" lang="en-US" altLang="ja-JP" sz="2400" i="1">
                          <a:latin typeface="Cambria Math" panose="02040503050406030204" pitchFamily="18" charset="0"/>
                        </a:rPr>
                        <m:t>𝐴𝑥</m:t>
                      </m:r>
                      <m:r>
                        <a:rPr kumimoji="1" lang="en-US" altLang="ja-JP" sz="2400" i="1">
                          <a:latin typeface="Cambria Math" panose="02040503050406030204" pitchFamily="18" charset="0"/>
                        </a:rPr>
                        <m:t>+</m:t>
                      </m:r>
                      <m:r>
                        <a:rPr kumimoji="1" lang="en-US" altLang="ja-JP" sz="2400" i="1">
                          <a:latin typeface="Cambria Math" panose="02040503050406030204" pitchFamily="18" charset="0"/>
                        </a:rPr>
                        <m:t>𝐵</m:t>
                      </m:r>
                    </m:oMath>
                  </m:oMathPara>
                </a14:m>
                <a:endParaRPr kumimoji="1" lang="ja-JP" altLang="en-US" sz="2400" b="1" dirty="0"/>
              </a:p>
            </p:txBody>
          </p:sp>
        </mc:Choice>
        <mc:Fallback xmlns="">
          <p:sp>
            <p:nvSpPr>
              <p:cNvPr id="8" name="テキスト ボックス 7">
                <a:extLst>
                  <a:ext uri="{FF2B5EF4-FFF2-40B4-BE49-F238E27FC236}">
                    <a16:creationId xmlns:a16="http://schemas.microsoft.com/office/drawing/2014/main" id="{240F7D9E-3911-5559-6BF3-AB109F845505}"/>
                  </a:ext>
                </a:extLst>
              </p:cNvPr>
              <p:cNvSpPr txBox="1">
                <a:spLocks noRot="1" noChangeAspect="1" noMove="1" noResize="1" noEditPoints="1" noAdjustHandles="1" noChangeArrowheads="1" noChangeShapeType="1" noTextEdit="1"/>
              </p:cNvSpPr>
              <p:nvPr/>
            </p:nvSpPr>
            <p:spPr>
              <a:xfrm>
                <a:off x="4906278" y="4877892"/>
                <a:ext cx="2379443" cy="461665"/>
              </a:xfrm>
              <a:prstGeom prst="rect">
                <a:avLst/>
              </a:prstGeom>
              <a:blipFill>
                <a:blip r:embed="rId3"/>
                <a:stretch>
                  <a:fillRect b="-10526"/>
                </a:stretch>
              </a:blipFill>
            </p:spPr>
            <p:txBody>
              <a:bodyPr/>
              <a:lstStyle/>
              <a:p>
                <a:r>
                  <a:rPr lang="ja-JP" altLang="en-US">
                    <a:noFill/>
                  </a:rPr>
                  <a:t> </a:t>
                </a:r>
              </a:p>
            </p:txBody>
          </p:sp>
        </mc:Fallback>
      </mc:AlternateContent>
      <p:cxnSp>
        <p:nvCxnSpPr>
          <p:cNvPr id="15" name="直線矢印コネクタ 14">
            <a:extLst>
              <a:ext uri="{FF2B5EF4-FFF2-40B4-BE49-F238E27FC236}">
                <a16:creationId xmlns:a16="http://schemas.microsoft.com/office/drawing/2014/main" id="{4D1389AA-B549-5E65-9A63-6FC30218C6CD}"/>
              </a:ext>
            </a:extLst>
          </p:cNvPr>
          <p:cNvCxnSpPr>
            <a:cxnSpLocks/>
          </p:cNvCxnSpPr>
          <p:nvPr/>
        </p:nvCxnSpPr>
        <p:spPr>
          <a:xfrm flipV="1">
            <a:off x="7122195" y="5107920"/>
            <a:ext cx="1540042" cy="160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E24C909D-B702-914E-630F-DEE7531725BF}"/>
              </a:ext>
            </a:extLst>
          </p:cNvPr>
          <p:cNvSpPr txBox="1"/>
          <p:nvPr/>
        </p:nvSpPr>
        <p:spPr>
          <a:xfrm>
            <a:off x="8777738" y="4767617"/>
            <a:ext cx="2460560" cy="830997"/>
          </a:xfrm>
          <a:prstGeom prst="rect">
            <a:avLst/>
          </a:prstGeom>
          <a:noFill/>
        </p:spPr>
        <p:txBody>
          <a:bodyPr wrap="square" rtlCol="0">
            <a:spAutoFit/>
          </a:bodyPr>
          <a:lstStyle/>
          <a:p>
            <a:pPr algn="ctr"/>
            <a:r>
              <a:rPr kumimoji="1" lang="en-US" altLang="ja-JP" sz="2400" dirty="0"/>
              <a:t>Predict accuracy from BER</a:t>
            </a:r>
            <a:endParaRPr kumimoji="1" lang="ja-JP" altLang="en-US" sz="2400" dirty="0"/>
          </a:p>
        </p:txBody>
      </p:sp>
      <p:sp>
        <p:nvSpPr>
          <p:cNvPr id="6" name="テキスト ボックス 5">
            <a:extLst>
              <a:ext uri="{FF2B5EF4-FFF2-40B4-BE49-F238E27FC236}">
                <a16:creationId xmlns:a16="http://schemas.microsoft.com/office/drawing/2014/main" id="{D027070F-ADC7-80A3-D3C2-2CEBE7476B45}"/>
              </a:ext>
            </a:extLst>
          </p:cNvPr>
          <p:cNvSpPr txBox="1"/>
          <p:nvPr/>
        </p:nvSpPr>
        <p:spPr>
          <a:xfrm>
            <a:off x="3705895" y="5903168"/>
            <a:ext cx="6832600" cy="461665"/>
          </a:xfrm>
          <a:prstGeom prst="rect">
            <a:avLst/>
          </a:prstGeom>
          <a:noFill/>
        </p:spPr>
        <p:txBody>
          <a:bodyPr wrap="square" rtlCol="0">
            <a:spAutoFit/>
          </a:bodyPr>
          <a:lstStyle/>
          <a:p>
            <a:r>
              <a:rPr kumimoji="1" lang="en-US" altLang="ja-JP" sz="2400" dirty="0"/>
              <a:t>*Linear function consumes less memory than table</a:t>
            </a:r>
            <a:endParaRPr kumimoji="1" lang="ja-JP" altLang="en-US" sz="2400" dirty="0"/>
          </a:p>
        </p:txBody>
      </p:sp>
    </p:spTree>
    <p:extLst>
      <p:ext uri="{BB962C8B-B14F-4D97-AF65-F5344CB8AC3E}">
        <p14:creationId xmlns:p14="http://schemas.microsoft.com/office/powerpoint/2010/main" val="34326314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C4B957-8AF7-49F0-4C39-87884973380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DB7ADC9-6FB2-CBC9-F9C9-6429EB298911}"/>
              </a:ext>
            </a:extLst>
          </p:cNvPr>
          <p:cNvSpPr>
            <a:spLocks noGrp="1"/>
          </p:cNvSpPr>
          <p:nvPr>
            <p:ph type="title"/>
          </p:nvPr>
        </p:nvSpPr>
        <p:spPr/>
        <p:txBody>
          <a:bodyPr/>
          <a:lstStyle/>
          <a:p>
            <a:r>
              <a:rPr kumimoji="1" lang="en-US" altLang="ja-JP" dirty="0"/>
              <a:t>Steps to achieve Net 0 computation</a:t>
            </a:r>
            <a:endParaRPr kumimoji="1" lang="ja-JP" altLang="en-US" dirty="0"/>
          </a:p>
        </p:txBody>
      </p:sp>
      <p:sp>
        <p:nvSpPr>
          <p:cNvPr id="4" name="スライド番号プレースホルダー 3">
            <a:extLst>
              <a:ext uri="{FF2B5EF4-FFF2-40B4-BE49-F238E27FC236}">
                <a16:creationId xmlns:a16="http://schemas.microsoft.com/office/drawing/2014/main" id="{ECA19159-1926-A973-0492-B94E85A691E5}"/>
              </a:ext>
            </a:extLst>
          </p:cNvPr>
          <p:cNvSpPr>
            <a:spLocks noGrp="1"/>
          </p:cNvSpPr>
          <p:nvPr>
            <p:ph type="sldNum" sz="quarter" idx="12"/>
          </p:nvPr>
        </p:nvSpPr>
        <p:spPr/>
        <p:txBody>
          <a:bodyPr/>
          <a:lstStyle/>
          <a:p>
            <a:fld id="{05775D0E-D6FD-4847-A4AD-7D56F7F6616B}" type="slidenum">
              <a:rPr lang="en-JP" smtClean="0"/>
              <a:t>23</a:t>
            </a:fld>
            <a:endParaRPr lang="en-JP"/>
          </a:p>
        </p:txBody>
      </p:sp>
      <p:sp>
        <p:nvSpPr>
          <p:cNvPr id="5" name="正方形/長方形 4">
            <a:extLst>
              <a:ext uri="{FF2B5EF4-FFF2-40B4-BE49-F238E27FC236}">
                <a16:creationId xmlns:a16="http://schemas.microsoft.com/office/drawing/2014/main" id="{F57DC157-3866-46CC-F634-1AE0FF9B3D14}"/>
              </a:ext>
            </a:extLst>
          </p:cNvPr>
          <p:cNvSpPr/>
          <p:nvPr/>
        </p:nvSpPr>
        <p:spPr>
          <a:xfrm>
            <a:off x="944880" y="2595563"/>
            <a:ext cx="2092960" cy="150368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286C5C80-D9E8-E5D5-D7F9-7EA264B625FC}"/>
              </a:ext>
            </a:extLst>
          </p:cNvPr>
          <p:cNvSpPr txBox="1"/>
          <p:nvPr/>
        </p:nvSpPr>
        <p:spPr>
          <a:xfrm>
            <a:off x="1127760" y="2931904"/>
            <a:ext cx="1727200" cy="830997"/>
          </a:xfrm>
          <a:prstGeom prst="rect">
            <a:avLst/>
          </a:prstGeom>
          <a:noFill/>
        </p:spPr>
        <p:txBody>
          <a:bodyPr wrap="square" rtlCol="0">
            <a:spAutoFit/>
          </a:bodyPr>
          <a:lstStyle/>
          <a:p>
            <a:pPr algn="ctr"/>
            <a:r>
              <a:rPr kumimoji="1" lang="en-US" altLang="ja-JP" sz="2400" dirty="0"/>
              <a:t>Train SNN models</a:t>
            </a:r>
            <a:endParaRPr kumimoji="1" lang="ja-JP" altLang="en-US" sz="2400" dirty="0"/>
          </a:p>
        </p:txBody>
      </p:sp>
      <p:sp>
        <p:nvSpPr>
          <p:cNvPr id="7" name="正方形/長方形 6">
            <a:extLst>
              <a:ext uri="{FF2B5EF4-FFF2-40B4-BE49-F238E27FC236}">
                <a16:creationId xmlns:a16="http://schemas.microsoft.com/office/drawing/2014/main" id="{80DEA46D-4820-BBB4-075A-F8355D3D46CA}"/>
              </a:ext>
            </a:extLst>
          </p:cNvPr>
          <p:cNvSpPr/>
          <p:nvPr/>
        </p:nvSpPr>
        <p:spPr>
          <a:xfrm>
            <a:off x="3576320" y="2595563"/>
            <a:ext cx="2092960" cy="150368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1566DCC-1EAB-97B6-A6F9-BFD925E895BC}"/>
              </a:ext>
            </a:extLst>
          </p:cNvPr>
          <p:cNvSpPr txBox="1"/>
          <p:nvPr/>
        </p:nvSpPr>
        <p:spPr>
          <a:xfrm>
            <a:off x="3759200" y="2931903"/>
            <a:ext cx="1727200" cy="830997"/>
          </a:xfrm>
          <a:prstGeom prst="rect">
            <a:avLst/>
          </a:prstGeom>
          <a:noFill/>
        </p:spPr>
        <p:txBody>
          <a:bodyPr wrap="square" rtlCol="0">
            <a:spAutoFit/>
          </a:bodyPr>
          <a:lstStyle/>
          <a:p>
            <a:pPr algn="ctr"/>
            <a:r>
              <a:rPr kumimoji="1" lang="en-US" altLang="ja-JP" sz="2400" dirty="0"/>
              <a:t>Estimate</a:t>
            </a:r>
          </a:p>
          <a:p>
            <a:pPr algn="ctr"/>
            <a:r>
              <a:rPr kumimoji="1" lang="en-US" altLang="ja-JP" sz="2400" dirty="0"/>
              <a:t>Net Energy</a:t>
            </a:r>
            <a:endParaRPr kumimoji="1" lang="ja-JP" altLang="en-US" sz="2400" dirty="0"/>
          </a:p>
        </p:txBody>
      </p:sp>
      <p:sp>
        <p:nvSpPr>
          <p:cNvPr id="11" name="正方形/長方形 10">
            <a:extLst>
              <a:ext uri="{FF2B5EF4-FFF2-40B4-BE49-F238E27FC236}">
                <a16:creationId xmlns:a16="http://schemas.microsoft.com/office/drawing/2014/main" id="{88FBE691-5389-C8DA-63D8-9C703E16E788}"/>
              </a:ext>
            </a:extLst>
          </p:cNvPr>
          <p:cNvSpPr/>
          <p:nvPr/>
        </p:nvSpPr>
        <p:spPr>
          <a:xfrm>
            <a:off x="6207760" y="2595563"/>
            <a:ext cx="2092960" cy="150368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DBF480FE-F5BB-E50E-003E-EFADD3A10BF3}"/>
              </a:ext>
            </a:extLst>
          </p:cNvPr>
          <p:cNvSpPr txBox="1"/>
          <p:nvPr/>
        </p:nvSpPr>
        <p:spPr>
          <a:xfrm>
            <a:off x="6390640" y="2747236"/>
            <a:ext cx="1727200" cy="1200329"/>
          </a:xfrm>
          <a:prstGeom prst="rect">
            <a:avLst/>
          </a:prstGeom>
          <a:noFill/>
        </p:spPr>
        <p:txBody>
          <a:bodyPr wrap="square" rtlCol="0">
            <a:spAutoFit/>
          </a:bodyPr>
          <a:lstStyle/>
          <a:p>
            <a:pPr algn="ctr"/>
            <a:r>
              <a:rPr kumimoji="1" lang="en-US" altLang="ja-JP" sz="2400" dirty="0"/>
              <a:t>Adjust the System for Net 0</a:t>
            </a:r>
            <a:endParaRPr kumimoji="1" lang="ja-JP" altLang="en-US" sz="2400" dirty="0"/>
          </a:p>
        </p:txBody>
      </p:sp>
      <p:sp>
        <p:nvSpPr>
          <p:cNvPr id="13" name="正方形/長方形 12">
            <a:extLst>
              <a:ext uri="{FF2B5EF4-FFF2-40B4-BE49-F238E27FC236}">
                <a16:creationId xmlns:a16="http://schemas.microsoft.com/office/drawing/2014/main" id="{206CBA65-B0EE-1637-420C-EDA1CF983FD2}"/>
              </a:ext>
            </a:extLst>
          </p:cNvPr>
          <p:cNvSpPr/>
          <p:nvPr/>
        </p:nvSpPr>
        <p:spPr>
          <a:xfrm>
            <a:off x="8839200" y="2599599"/>
            <a:ext cx="2092960" cy="150368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286EF05B-696D-792C-08CE-D314046FBD94}"/>
              </a:ext>
            </a:extLst>
          </p:cNvPr>
          <p:cNvSpPr txBox="1"/>
          <p:nvPr/>
        </p:nvSpPr>
        <p:spPr>
          <a:xfrm>
            <a:off x="9022080" y="2751272"/>
            <a:ext cx="1727200" cy="1200329"/>
          </a:xfrm>
          <a:prstGeom prst="rect">
            <a:avLst/>
          </a:prstGeom>
          <a:noFill/>
        </p:spPr>
        <p:txBody>
          <a:bodyPr wrap="square" rtlCol="0">
            <a:spAutoFit/>
          </a:bodyPr>
          <a:lstStyle/>
          <a:p>
            <a:pPr algn="ctr"/>
            <a:r>
              <a:rPr kumimoji="1" lang="en-US" altLang="ja-JP" sz="2400" dirty="0"/>
              <a:t>Recover the Lost Accuracy</a:t>
            </a:r>
            <a:endParaRPr kumimoji="1" lang="ja-JP" altLang="en-US" sz="2400" dirty="0"/>
          </a:p>
        </p:txBody>
      </p:sp>
      <p:cxnSp>
        <p:nvCxnSpPr>
          <p:cNvPr id="16" name="直線矢印コネクタ 15">
            <a:extLst>
              <a:ext uri="{FF2B5EF4-FFF2-40B4-BE49-F238E27FC236}">
                <a16:creationId xmlns:a16="http://schemas.microsoft.com/office/drawing/2014/main" id="{A403370A-7E31-CCA2-4DF0-084446FD0BC9}"/>
              </a:ext>
            </a:extLst>
          </p:cNvPr>
          <p:cNvCxnSpPr>
            <a:cxnSpLocks/>
            <a:stCxn id="5" idx="3"/>
            <a:endCxn id="7" idx="1"/>
          </p:cNvCxnSpPr>
          <p:nvPr/>
        </p:nvCxnSpPr>
        <p:spPr>
          <a:xfrm>
            <a:off x="3037840" y="3347403"/>
            <a:ext cx="53848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7" name="直線矢印コネクタ 16">
            <a:extLst>
              <a:ext uri="{FF2B5EF4-FFF2-40B4-BE49-F238E27FC236}">
                <a16:creationId xmlns:a16="http://schemas.microsoft.com/office/drawing/2014/main" id="{AB7B82A7-644C-1D11-40C1-932C24CEFC0F}"/>
              </a:ext>
            </a:extLst>
          </p:cNvPr>
          <p:cNvCxnSpPr>
            <a:cxnSpLocks/>
          </p:cNvCxnSpPr>
          <p:nvPr/>
        </p:nvCxnSpPr>
        <p:spPr>
          <a:xfrm>
            <a:off x="5669280" y="3393440"/>
            <a:ext cx="53848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8" name="直線矢印コネクタ 17">
            <a:extLst>
              <a:ext uri="{FF2B5EF4-FFF2-40B4-BE49-F238E27FC236}">
                <a16:creationId xmlns:a16="http://schemas.microsoft.com/office/drawing/2014/main" id="{84E7345D-E19D-6B2A-70DE-546C2E029CE6}"/>
              </a:ext>
            </a:extLst>
          </p:cNvPr>
          <p:cNvCxnSpPr>
            <a:cxnSpLocks/>
          </p:cNvCxnSpPr>
          <p:nvPr/>
        </p:nvCxnSpPr>
        <p:spPr>
          <a:xfrm>
            <a:off x="8300720" y="3377883"/>
            <a:ext cx="53848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四角形: 角を丸くする 2">
            <a:extLst>
              <a:ext uri="{FF2B5EF4-FFF2-40B4-BE49-F238E27FC236}">
                <a16:creationId xmlns:a16="http://schemas.microsoft.com/office/drawing/2014/main" id="{923B8A6B-61DE-7B09-9A81-52088E835568}"/>
              </a:ext>
            </a:extLst>
          </p:cNvPr>
          <p:cNvSpPr/>
          <p:nvPr/>
        </p:nvSpPr>
        <p:spPr>
          <a:xfrm>
            <a:off x="8661400" y="2423159"/>
            <a:ext cx="2448560" cy="1940561"/>
          </a:xfrm>
          <a:prstGeom prst="roundRect">
            <a:avLst/>
          </a:prstGeom>
          <a:noFill/>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1034869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8606E9-3B28-BC7A-9F1F-9AB551B86EB7}"/>
              </a:ext>
            </a:extLst>
          </p:cNvPr>
          <p:cNvSpPr>
            <a:spLocks noGrp="1"/>
          </p:cNvSpPr>
          <p:nvPr>
            <p:ph type="title"/>
          </p:nvPr>
        </p:nvSpPr>
        <p:spPr/>
        <p:txBody>
          <a:bodyPr/>
          <a:lstStyle/>
          <a:p>
            <a:r>
              <a:rPr lang="en-US" altLang="ja-JP" dirty="0"/>
              <a:t>Redownloading weights</a:t>
            </a:r>
            <a:endParaRPr kumimoji="1" lang="ja-JP" altLang="en-US" dirty="0"/>
          </a:p>
        </p:txBody>
      </p:sp>
      <p:sp>
        <p:nvSpPr>
          <p:cNvPr id="3" name="コンテンツ プレースホルダー 2">
            <a:extLst>
              <a:ext uri="{FF2B5EF4-FFF2-40B4-BE49-F238E27FC236}">
                <a16:creationId xmlns:a16="http://schemas.microsoft.com/office/drawing/2014/main" id="{98E9834A-454A-2CE9-108A-621755620E1C}"/>
              </a:ext>
            </a:extLst>
          </p:cNvPr>
          <p:cNvSpPr>
            <a:spLocks noGrp="1"/>
          </p:cNvSpPr>
          <p:nvPr>
            <p:ph idx="1"/>
          </p:nvPr>
        </p:nvSpPr>
        <p:spPr/>
        <p:txBody>
          <a:bodyPr vert="horz" lIns="91440" tIns="45720" rIns="91440" bIns="45720" rtlCol="0" anchor="t">
            <a:normAutofit/>
          </a:bodyPr>
          <a:lstStyle/>
          <a:p>
            <a:r>
              <a:rPr kumimoji="1" lang="en-US" altLang="ja-JP" dirty="0">
                <a:ea typeface="HGｺﾞｼｯｸM"/>
              </a:rPr>
              <a:t>Predicted accuracy &lt; minimum accuracy requirement, download fresh trained weight from the server</a:t>
            </a:r>
            <a:endParaRPr kumimoji="1" lang="en-US" altLang="ja-JP" dirty="0"/>
          </a:p>
          <a:p>
            <a:endParaRPr kumimoji="1" lang="en-US" altLang="ja-JP" dirty="0"/>
          </a:p>
          <a:p>
            <a:r>
              <a:rPr kumimoji="1" lang="en-US" altLang="ja-JP" dirty="0"/>
              <a:t>Redownloading also occurs periodically overtime</a:t>
            </a:r>
            <a:endParaRPr kumimoji="1" lang="ja-JP" altLang="en-US" dirty="0"/>
          </a:p>
        </p:txBody>
      </p:sp>
      <p:sp>
        <p:nvSpPr>
          <p:cNvPr id="4" name="スライド番号プレースホルダー 3">
            <a:extLst>
              <a:ext uri="{FF2B5EF4-FFF2-40B4-BE49-F238E27FC236}">
                <a16:creationId xmlns:a16="http://schemas.microsoft.com/office/drawing/2014/main" id="{C01FE2CF-D3A9-E140-0F12-5721F0F73BD8}"/>
              </a:ext>
            </a:extLst>
          </p:cNvPr>
          <p:cNvSpPr>
            <a:spLocks noGrp="1"/>
          </p:cNvSpPr>
          <p:nvPr>
            <p:ph type="sldNum" sz="quarter" idx="12"/>
          </p:nvPr>
        </p:nvSpPr>
        <p:spPr/>
        <p:txBody>
          <a:bodyPr/>
          <a:lstStyle/>
          <a:p>
            <a:fld id="{05775D0E-D6FD-4847-A4AD-7D56F7F6616B}" type="slidenum">
              <a:rPr lang="en-JP" smtClean="0"/>
              <a:t>24</a:t>
            </a:fld>
            <a:endParaRPr lang="en-JP"/>
          </a:p>
        </p:txBody>
      </p:sp>
      <p:cxnSp>
        <p:nvCxnSpPr>
          <p:cNvPr id="6" name="直線矢印コネクタ 5">
            <a:extLst>
              <a:ext uri="{FF2B5EF4-FFF2-40B4-BE49-F238E27FC236}">
                <a16:creationId xmlns:a16="http://schemas.microsoft.com/office/drawing/2014/main" id="{F3B1A3BB-DC69-A4C6-8792-6E02B4BDF251}"/>
              </a:ext>
            </a:extLst>
          </p:cNvPr>
          <p:cNvCxnSpPr>
            <a:cxnSpLocks/>
          </p:cNvCxnSpPr>
          <p:nvPr/>
        </p:nvCxnSpPr>
        <p:spPr>
          <a:xfrm>
            <a:off x="3513221" y="6112041"/>
            <a:ext cx="550565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8" name="直線コネクタ 7">
            <a:extLst>
              <a:ext uri="{FF2B5EF4-FFF2-40B4-BE49-F238E27FC236}">
                <a16:creationId xmlns:a16="http://schemas.microsoft.com/office/drawing/2014/main" id="{C48984BE-6C31-BB93-9803-811046F9FD6D}"/>
              </a:ext>
            </a:extLst>
          </p:cNvPr>
          <p:cNvCxnSpPr>
            <a:cxnSpLocks/>
          </p:cNvCxnSpPr>
          <p:nvPr/>
        </p:nvCxnSpPr>
        <p:spPr>
          <a:xfrm>
            <a:off x="3513221" y="4119612"/>
            <a:ext cx="0" cy="1992429"/>
          </a:xfrm>
          <a:prstGeom prst="line">
            <a:avLst/>
          </a:prstGeom>
          <a:ln w="28575"/>
        </p:spPr>
        <p:style>
          <a:lnRef idx="1">
            <a:schemeClr val="dk1"/>
          </a:lnRef>
          <a:fillRef idx="0">
            <a:schemeClr val="dk1"/>
          </a:fillRef>
          <a:effectRef idx="0">
            <a:schemeClr val="dk1"/>
          </a:effectRef>
          <a:fontRef idx="minor">
            <a:schemeClr val="tx1"/>
          </a:fontRef>
        </p:style>
      </p:cxnSp>
      <p:sp>
        <p:nvSpPr>
          <p:cNvPr id="12" name="テキスト ボックス 11">
            <a:extLst>
              <a:ext uri="{FF2B5EF4-FFF2-40B4-BE49-F238E27FC236}">
                <a16:creationId xmlns:a16="http://schemas.microsoft.com/office/drawing/2014/main" id="{15B98D2B-109D-2522-7A03-56F75CDAA3F8}"/>
              </a:ext>
            </a:extLst>
          </p:cNvPr>
          <p:cNvSpPr txBox="1"/>
          <p:nvPr/>
        </p:nvSpPr>
        <p:spPr>
          <a:xfrm>
            <a:off x="1551022" y="4116575"/>
            <a:ext cx="2460560" cy="830997"/>
          </a:xfrm>
          <a:prstGeom prst="rect">
            <a:avLst/>
          </a:prstGeom>
          <a:noFill/>
        </p:spPr>
        <p:txBody>
          <a:bodyPr wrap="square" lIns="91440" tIns="45720" rIns="91440" bIns="45720" rtlCol="0" anchor="t">
            <a:spAutoFit/>
          </a:bodyPr>
          <a:lstStyle/>
          <a:p>
            <a:pPr algn="ctr"/>
            <a:r>
              <a:rPr kumimoji="1" lang="en-US" altLang="ja-JP" sz="2400" dirty="0">
                <a:ea typeface="HGｺﾞｼｯｸM"/>
              </a:rPr>
              <a:t>Weight</a:t>
            </a:r>
          </a:p>
          <a:p>
            <a:pPr algn="ctr"/>
            <a:r>
              <a:rPr lang="en-US" altLang="ja-JP" sz="2400" dirty="0">
                <a:ea typeface="HGｺﾞｼｯｸM"/>
              </a:rPr>
              <a:t>Value</a:t>
            </a:r>
          </a:p>
        </p:txBody>
      </p:sp>
      <p:sp>
        <p:nvSpPr>
          <p:cNvPr id="13" name="テキスト ボックス 12">
            <a:extLst>
              <a:ext uri="{FF2B5EF4-FFF2-40B4-BE49-F238E27FC236}">
                <a16:creationId xmlns:a16="http://schemas.microsoft.com/office/drawing/2014/main" id="{2B3A4418-5E06-FC88-BC7D-43D8A7F74802}"/>
              </a:ext>
            </a:extLst>
          </p:cNvPr>
          <p:cNvSpPr txBox="1"/>
          <p:nvPr/>
        </p:nvSpPr>
        <p:spPr>
          <a:xfrm>
            <a:off x="4982826" y="6179418"/>
            <a:ext cx="2460560" cy="461665"/>
          </a:xfrm>
          <a:prstGeom prst="rect">
            <a:avLst/>
          </a:prstGeom>
          <a:noFill/>
        </p:spPr>
        <p:txBody>
          <a:bodyPr wrap="square" rtlCol="0">
            <a:spAutoFit/>
          </a:bodyPr>
          <a:lstStyle/>
          <a:p>
            <a:pPr algn="ctr"/>
            <a:r>
              <a:rPr kumimoji="1" lang="en-US" altLang="ja-JP" sz="2400" dirty="0"/>
              <a:t>Time</a:t>
            </a:r>
            <a:endParaRPr kumimoji="1" lang="ja-JP" altLang="en-US" sz="2400" dirty="0"/>
          </a:p>
        </p:txBody>
      </p:sp>
      <p:cxnSp>
        <p:nvCxnSpPr>
          <p:cNvPr id="14" name="直線コネクタ 13">
            <a:extLst>
              <a:ext uri="{FF2B5EF4-FFF2-40B4-BE49-F238E27FC236}">
                <a16:creationId xmlns:a16="http://schemas.microsoft.com/office/drawing/2014/main" id="{8027FB2E-A97D-B828-13CB-B848C7438FCD}"/>
              </a:ext>
            </a:extLst>
          </p:cNvPr>
          <p:cNvCxnSpPr>
            <a:cxnSpLocks/>
          </p:cNvCxnSpPr>
          <p:nvPr/>
        </p:nvCxnSpPr>
        <p:spPr>
          <a:xfrm>
            <a:off x="3533013" y="4159196"/>
            <a:ext cx="1760340" cy="934513"/>
          </a:xfrm>
          <a:prstGeom prst="line">
            <a:avLst/>
          </a:prstGeom>
          <a:ln w="28575"/>
        </p:spPr>
        <p:style>
          <a:lnRef idx="1">
            <a:schemeClr val="dk1"/>
          </a:lnRef>
          <a:fillRef idx="0">
            <a:schemeClr val="dk1"/>
          </a:fillRef>
          <a:effectRef idx="0">
            <a:schemeClr val="dk1"/>
          </a:effectRef>
          <a:fontRef idx="minor">
            <a:schemeClr val="tx1"/>
          </a:fontRef>
        </p:style>
      </p:cxnSp>
      <p:cxnSp>
        <p:nvCxnSpPr>
          <p:cNvPr id="18" name="直線コネクタ 17">
            <a:extLst>
              <a:ext uri="{FF2B5EF4-FFF2-40B4-BE49-F238E27FC236}">
                <a16:creationId xmlns:a16="http://schemas.microsoft.com/office/drawing/2014/main" id="{77B55FBB-F5FC-E952-9229-647146D18928}"/>
              </a:ext>
            </a:extLst>
          </p:cNvPr>
          <p:cNvCxnSpPr>
            <a:cxnSpLocks/>
          </p:cNvCxnSpPr>
          <p:nvPr/>
        </p:nvCxnSpPr>
        <p:spPr>
          <a:xfrm flipH="1" flipV="1">
            <a:off x="5263665" y="4167197"/>
            <a:ext cx="9896" cy="956200"/>
          </a:xfrm>
          <a:prstGeom prst="line">
            <a:avLst/>
          </a:prstGeom>
          <a:ln w="28575"/>
        </p:spPr>
        <p:style>
          <a:lnRef idx="1">
            <a:schemeClr val="dk1"/>
          </a:lnRef>
          <a:fillRef idx="0">
            <a:schemeClr val="dk1"/>
          </a:fillRef>
          <a:effectRef idx="0">
            <a:schemeClr val="dk1"/>
          </a:effectRef>
          <a:fontRef idx="minor">
            <a:schemeClr val="tx1"/>
          </a:fontRef>
        </p:style>
      </p:cxnSp>
      <p:cxnSp>
        <p:nvCxnSpPr>
          <p:cNvPr id="23" name="直線コネクタ 22">
            <a:extLst>
              <a:ext uri="{FF2B5EF4-FFF2-40B4-BE49-F238E27FC236}">
                <a16:creationId xmlns:a16="http://schemas.microsoft.com/office/drawing/2014/main" id="{00347E3E-6915-1C81-DEDD-43BB8067F4C3}"/>
              </a:ext>
            </a:extLst>
          </p:cNvPr>
          <p:cNvCxnSpPr>
            <a:cxnSpLocks/>
          </p:cNvCxnSpPr>
          <p:nvPr/>
        </p:nvCxnSpPr>
        <p:spPr>
          <a:xfrm>
            <a:off x="5293352" y="4206781"/>
            <a:ext cx="1799924" cy="894929"/>
          </a:xfrm>
          <a:prstGeom prst="line">
            <a:avLst/>
          </a:prstGeom>
          <a:ln w="28575"/>
        </p:spPr>
        <p:style>
          <a:lnRef idx="1">
            <a:schemeClr val="dk1"/>
          </a:lnRef>
          <a:fillRef idx="0">
            <a:schemeClr val="dk1"/>
          </a:fillRef>
          <a:effectRef idx="0">
            <a:schemeClr val="dk1"/>
          </a:effectRef>
          <a:fontRef idx="minor">
            <a:schemeClr val="tx1"/>
          </a:fontRef>
        </p:style>
      </p:cxnSp>
      <p:cxnSp>
        <p:nvCxnSpPr>
          <p:cNvPr id="24" name="直線コネクタ 23">
            <a:extLst>
              <a:ext uri="{FF2B5EF4-FFF2-40B4-BE49-F238E27FC236}">
                <a16:creationId xmlns:a16="http://schemas.microsoft.com/office/drawing/2014/main" id="{382E78F7-B931-4DEB-0E20-276205298A3C}"/>
              </a:ext>
            </a:extLst>
          </p:cNvPr>
          <p:cNvCxnSpPr>
            <a:cxnSpLocks/>
          </p:cNvCxnSpPr>
          <p:nvPr/>
        </p:nvCxnSpPr>
        <p:spPr>
          <a:xfrm flipV="1">
            <a:off x="7113067" y="4276682"/>
            <a:ext cx="0" cy="867136"/>
          </a:xfrm>
          <a:prstGeom prst="line">
            <a:avLst/>
          </a:prstGeom>
          <a:ln w="28575"/>
        </p:spPr>
        <p:style>
          <a:lnRef idx="1">
            <a:schemeClr val="dk1"/>
          </a:lnRef>
          <a:fillRef idx="0">
            <a:schemeClr val="dk1"/>
          </a:fillRef>
          <a:effectRef idx="0">
            <a:schemeClr val="dk1"/>
          </a:effectRef>
          <a:fontRef idx="minor">
            <a:schemeClr val="tx1"/>
          </a:fontRef>
        </p:style>
      </p:cxnSp>
      <p:cxnSp>
        <p:nvCxnSpPr>
          <p:cNvPr id="25" name="直線コネクタ 24">
            <a:extLst>
              <a:ext uri="{FF2B5EF4-FFF2-40B4-BE49-F238E27FC236}">
                <a16:creationId xmlns:a16="http://schemas.microsoft.com/office/drawing/2014/main" id="{1B5F74D8-13EF-214A-62F8-1ABDD14777B7}"/>
              </a:ext>
            </a:extLst>
          </p:cNvPr>
          <p:cNvCxnSpPr>
            <a:cxnSpLocks/>
          </p:cNvCxnSpPr>
          <p:nvPr/>
        </p:nvCxnSpPr>
        <p:spPr>
          <a:xfrm>
            <a:off x="7113066" y="4276682"/>
            <a:ext cx="1617047" cy="820909"/>
          </a:xfrm>
          <a:prstGeom prst="line">
            <a:avLst/>
          </a:prstGeom>
          <a:ln w="28575"/>
        </p:spPr>
        <p:style>
          <a:lnRef idx="1">
            <a:schemeClr val="dk1"/>
          </a:lnRef>
          <a:fillRef idx="0">
            <a:schemeClr val="dk1"/>
          </a:fillRef>
          <a:effectRef idx="0">
            <a:schemeClr val="dk1"/>
          </a:effectRef>
          <a:fontRef idx="minor">
            <a:schemeClr val="tx1"/>
          </a:fontRef>
        </p:style>
      </p:cxnSp>
      <p:cxnSp>
        <p:nvCxnSpPr>
          <p:cNvPr id="28" name="直線コネクタ 27">
            <a:extLst>
              <a:ext uri="{FF2B5EF4-FFF2-40B4-BE49-F238E27FC236}">
                <a16:creationId xmlns:a16="http://schemas.microsoft.com/office/drawing/2014/main" id="{133744E7-978E-6085-653D-ED7A0B888E50}"/>
              </a:ext>
            </a:extLst>
          </p:cNvPr>
          <p:cNvCxnSpPr>
            <a:cxnSpLocks/>
          </p:cNvCxnSpPr>
          <p:nvPr/>
        </p:nvCxnSpPr>
        <p:spPr>
          <a:xfrm>
            <a:off x="3513221" y="5096211"/>
            <a:ext cx="5216893" cy="44846"/>
          </a:xfrm>
          <a:prstGeom prst="line">
            <a:avLst/>
          </a:prstGeom>
          <a:ln w="1905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1E999B04-5294-18F5-B08F-45F2ABD6F456}"/>
              </a:ext>
            </a:extLst>
          </p:cNvPr>
          <p:cNvSpPr txBox="1"/>
          <p:nvPr/>
        </p:nvSpPr>
        <p:spPr>
          <a:xfrm>
            <a:off x="4082863" y="5086850"/>
            <a:ext cx="2460560" cy="461665"/>
          </a:xfrm>
          <a:prstGeom prst="rect">
            <a:avLst/>
          </a:prstGeom>
          <a:noFill/>
        </p:spPr>
        <p:txBody>
          <a:bodyPr wrap="square" rtlCol="0">
            <a:spAutoFit/>
          </a:bodyPr>
          <a:lstStyle/>
          <a:p>
            <a:pPr algn="ctr"/>
            <a:r>
              <a:rPr kumimoji="1" lang="en-US" altLang="ja-JP" sz="2400" dirty="0"/>
              <a:t>Redownload</a:t>
            </a:r>
            <a:endParaRPr kumimoji="1" lang="ja-JP" altLang="en-US" sz="2400" dirty="0"/>
          </a:p>
        </p:txBody>
      </p:sp>
      <p:sp>
        <p:nvSpPr>
          <p:cNvPr id="37" name="テキスト ボックス 36">
            <a:extLst>
              <a:ext uri="{FF2B5EF4-FFF2-40B4-BE49-F238E27FC236}">
                <a16:creationId xmlns:a16="http://schemas.microsoft.com/office/drawing/2014/main" id="{D109749B-6065-A3F4-1731-EDC48AC8660A}"/>
              </a:ext>
            </a:extLst>
          </p:cNvPr>
          <p:cNvSpPr txBox="1"/>
          <p:nvPr/>
        </p:nvSpPr>
        <p:spPr>
          <a:xfrm>
            <a:off x="5942645" y="5106952"/>
            <a:ext cx="2460560" cy="461665"/>
          </a:xfrm>
          <a:prstGeom prst="rect">
            <a:avLst/>
          </a:prstGeom>
          <a:noFill/>
        </p:spPr>
        <p:txBody>
          <a:bodyPr wrap="square" rtlCol="0">
            <a:spAutoFit/>
          </a:bodyPr>
          <a:lstStyle/>
          <a:p>
            <a:pPr algn="ctr"/>
            <a:r>
              <a:rPr kumimoji="1" lang="en-US" altLang="ja-JP" sz="2400" dirty="0"/>
              <a:t>Redownload</a:t>
            </a:r>
            <a:endParaRPr kumimoji="1" lang="ja-JP" altLang="en-US" sz="2400" dirty="0"/>
          </a:p>
        </p:txBody>
      </p:sp>
    </p:spTree>
    <p:extLst>
      <p:ext uri="{BB962C8B-B14F-4D97-AF65-F5344CB8AC3E}">
        <p14:creationId xmlns:p14="http://schemas.microsoft.com/office/powerpoint/2010/main" val="21401477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84454-BF93-F2C9-C005-7D3C5700C683}"/>
              </a:ext>
            </a:extLst>
          </p:cNvPr>
          <p:cNvSpPr>
            <a:spLocks noGrp="1"/>
          </p:cNvSpPr>
          <p:nvPr>
            <p:ph type="title"/>
          </p:nvPr>
        </p:nvSpPr>
        <p:spPr/>
        <p:txBody>
          <a:bodyPr/>
          <a:lstStyle/>
          <a:p>
            <a:r>
              <a:rPr lang="en-JP" dirty="0"/>
              <a:t>Content</a:t>
            </a:r>
          </a:p>
        </p:txBody>
      </p:sp>
      <p:sp>
        <p:nvSpPr>
          <p:cNvPr id="3" name="Content Placeholder 2">
            <a:extLst>
              <a:ext uri="{FF2B5EF4-FFF2-40B4-BE49-F238E27FC236}">
                <a16:creationId xmlns:a16="http://schemas.microsoft.com/office/drawing/2014/main" id="{CD246A95-CE2F-123C-DCE6-09D079CF5366}"/>
              </a:ext>
            </a:extLst>
          </p:cNvPr>
          <p:cNvSpPr>
            <a:spLocks noGrp="1"/>
          </p:cNvSpPr>
          <p:nvPr>
            <p:ph idx="1"/>
          </p:nvPr>
        </p:nvSpPr>
        <p:spPr/>
        <p:txBody>
          <a:bodyPr/>
          <a:lstStyle/>
          <a:p>
            <a:r>
              <a:rPr lang="en-JP" dirty="0">
                <a:solidFill>
                  <a:schemeClr val="tx1">
                    <a:lumMod val="50000"/>
                    <a:lumOff val="50000"/>
                  </a:schemeClr>
                </a:solidFill>
              </a:rPr>
              <a:t>Research Introduction</a:t>
            </a:r>
          </a:p>
          <a:p>
            <a:r>
              <a:rPr lang="en-JP" dirty="0">
                <a:solidFill>
                  <a:schemeClr val="tx1">
                    <a:lumMod val="50000"/>
                    <a:lumOff val="50000"/>
                  </a:schemeClr>
                </a:solidFill>
              </a:rPr>
              <a:t>Overall system/architecture</a:t>
            </a:r>
          </a:p>
          <a:p>
            <a:r>
              <a:rPr lang="en-JP" dirty="0"/>
              <a:t>Research progress</a:t>
            </a:r>
          </a:p>
          <a:p>
            <a:pPr lvl="1"/>
            <a:r>
              <a:rPr lang="en-JP" dirty="0"/>
              <a:t>Done</a:t>
            </a:r>
          </a:p>
          <a:p>
            <a:pPr lvl="1"/>
            <a:r>
              <a:rPr lang="en-JP" dirty="0"/>
              <a:t>Doing</a:t>
            </a:r>
          </a:p>
          <a:p>
            <a:pPr lvl="1"/>
            <a:r>
              <a:rPr lang="en-JP" dirty="0"/>
              <a:t>Todo</a:t>
            </a:r>
          </a:p>
          <a:p>
            <a:r>
              <a:rPr lang="en-US" dirty="0"/>
              <a:t>Schedule</a:t>
            </a:r>
          </a:p>
          <a:p>
            <a:pPr marL="0" indent="0">
              <a:buNone/>
            </a:pPr>
            <a:endParaRPr lang="en-JP" dirty="0"/>
          </a:p>
        </p:txBody>
      </p:sp>
      <p:sp>
        <p:nvSpPr>
          <p:cNvPr id="7" name="スライド番号プレースホルダー 6">
            <a:extLst>
              <a:ext uri="{FF2B5EF4-FFF2-40B4-BE49-F238E27FC236}">
                <a16:creationId xmlns:a16="http://schemas.microsoft.com/office/drawing/2014/main" id="{069F21B8-3A28-3481-DE22-624ABA39F43E}"/>
              </a:ext>
            </a:extLst>
          </p:cNvPr>
          <p:cNvSpPr>
            <a:spLocks noGrp="1"/>
          </p:cNvSpPr>
          <p:nvPr>
            <p:ph type="sldNum" sz="quarter" idx="12"/>
          </p:nvPr>
        </p:nvSpPr>
        <p:spPr/>
        <p:txBody>
          <a:bodyPr/>
          <a:lstStyle/>
          <a:p>
            <a:fld id="{05775D0E-D6FD-4847-A4AD-7D56F7F6616B}" type="slidenum">
              <a:rPr lang="en-JP" smtClean="0"/>
              <a:t>25</a:t>
            </a:fld>
            <a:endParaRPr lang="en-JP"/>
          </a:p>
        </p:txBody>
      </p:sp>
    </p:spTree>
    <p:extLst>
      <p:ext uri="{BB962C8B-B14F-4D97-AF65-F5344CB8AC3E}">
        <p14:creationId xmlns:p14="http://schemas.microsoft.com/office/powerpoint/2010/main" val="15844103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グラフィックス 8">
            <a:extLst>
              <a:ext uri="{FF2B5EF4-FFF2-40B4-BE49-F238E27FC236}">
                <a16:creationId xmlns:a16="http://schemas.microsoft.com/office/drawing/2014/main" id="{56951F56-6FB1-6B47-5F27-9328736C305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93944" y="365125"/>
            <a:ext cx="2576512" cy="5955544"/>
          </a:xfrm>
          <a:prstGeom prst="rect">
            <a:avLst/>
          </a:prstGeom>
        </p:spPr>
      </p:pic>
      <p:sp>
        <p:nvSpPr>
          <p:cNvPr id="2" name="Title 1">
            <a:extLst>
              <a:ext uri="{FF2B5EF4-FFF2-40B4-BE49-F238E27FC236}">
                <a16:creationId xmlns:a16="http://schemas.microsoft.com/office/drawing/2014/main" id="{BCC33DBF-C451-D0FA-680E-4C0957282177}"/>
              </a:ext>
            </a:extLst>
          </p:cNvPr>
          <p:cNvSpPr>
            <a:spLocks noGrp="1"/>
          </p:cNvSpPr>
          <p:nvPr>
            <p:ph type="title"/>
          </p:nvPr>
        </p:nvSpPr>
        <p:spPr/>
        <p:txBody>
          <a:bodyPr/>
          <a:lstStyle/>
          <a:p>
            <a:r>
              <a:rPr lang="en-JP" dirty="0"/>
              <a:t>Research Progress | </a:t>
            </a:r>
            <a:r>
              <a:rPr lang="en-US" dirty="0"/>
              <a:t>Done</a:t>
            </a:r>
            <a:endParaRPr lang="en-JP" dirty="0"/>
          </a:p>
        </p:txBody>
      </p:sp>
      <p:sp>
        <p:nvSpPr>
          <p:cNvPr id="3" name="Content Placeholder 2">
            <a:extLst>
              <a:ext uri="{FF2B5EF4-FFF2-40B4-BE49-F238E27FC236}">
                <a16:creationId xmlns:a16="http://schemas.microsoft.com/office/drawing/2014/main" id="{D4E0BAAA-94F4-26AD-2BAC-28231867E5CB}"/>
              </a:ext>
            </a:extLst>
          </p:cNvPr>
          <p:cNvSpPr>
            <a:spLocks noGrp="1"/>
          </p:cNvSpPr>
          <p:nvPr>
            <p:ph idx="1"/>
          </p:nvPr>
        </p:nvSpPr>
        <p:spPr/>
        <p:txBody>
          <a:bodyPr vert="horz" lIns="91440" tIns="45720" rIns="91440" bIns="45720" rtlCol="0" anchor="t">
            <a:normAutofit/>
          </a:bodyPr>
          <a:lstStyle/>
          <a:p>
            <a:r>
              <a:rPr lang="en-US" dirty="0"/>
              <a:t>Evaluation of energy estimation</a:t>
            </a:r>
          </a:p>
          <a:p>
            <a:pPr marL="0" indent="0">
              <a:buNone/>
            </a:pPr>
            <a:endParaRPr lang="en-US" dirty="0"/>
          </a:p>
          <a:p>
            <a:r>
              <a:rPr lang="en-US" dirty="0"/>
              <a:t>Collection of Energy Requirements</a:t>
            </a:r>
          </a:p>
          <a:p>
            <a:pPr marL="0" indent="266700">
              <a:buNone/>
            </a:pPr>
            <a:r>
              <a:rPr lang="en-US" dirty="0"/>
              <a:t>given various conditions</a:t>
            </a:r>
          </a:p>
          <a:p>
            <a:pPr marL="0" indent="269875">
              <a:buNone/>
            </a:pPr>
            <a:endParaRPr lang="en-US" dirty="0"/>
          </a:p>
          <a:p>
            <a:r>
              <a:rPr lang="en-US" dirty="0"/>
              <a:t>Data of BER Accuracy relation</a:t>
            </a:r>
          </a:p>
          <a:p>
            <a:pPr marL="0" indent="0">
              <a:buNone/>
            </a:pPr>
            <a:endParaRPr lang="en-US" dirty="0"/>
          </a:p>
          <a:p>
            <a:endParaRPr lang="en-JP" dirty="0"/>
          </a:p>
        </p:txBody>
      </p:sp>
      <p:sp>
        <p:nvSpPr>
          <p:cNvPr id="7" name="スライド番号プレースホルダー 6">
            <a:extLst>
              <a:ext uri="{FF2B5EF4-FFF2-40B4-BE49-F238E27FC236}">
                <a16:creationId xmlns:a16="http://schemas.microsoft.com/office/drawing/2014/main" id="{C30B2F85-17DE-23DF-94C6-09FDE2774382}"/>
              </a:ext>
            </a:extLst>
          </p:cNvPr>
          <p:cNvSpPr>
            <a:spLocks noGrp="1"/>
          </p:cNvSpPr>
          <p:nvPr>
            <p:ph type="sldNum" sz="quarter" idx="12"/>
          </p:nvPr>
        </p:nvSpPr>
        <p:spPr/>
        <p:txBody>
          <a:bodyPr/>
          <a:lstStyle/>
          <a:p>
            <a:fld id="{05775D0E-D6FD-4847-A4AD-7D56F7F6616B}" type="slidenum">
              <a:rPr lang="en-JP" smtClean="0"/>
              <a:t>26</a:t>
            </a:fld>
            <a:endParaRPr lang="en-JP"/>
          </a:p>
        </p:txBody>
      </p:sp>
      <p:sp>
        <p:nvSpPr>
          <p:cNvPr id="6" name="四角形: 角を丸くする 5">
            <a:extLst>
              <a:ext uri="{FF2B5EF4-FFF2-40B4-BE49-F238E27FC236}">
                <a16:creationId xmlns:a16="http://schemas.microsoft.com/office/drawing/2014/main" id="{9ED9E70B-7516-3A8D-5E27-254491C7AA8E}"/>
              </a:ext>
            </a:extLst>
          </p:cNvPr>
          <p:cNvSpPr/>
          <p:nvPr/>
        </p:nvSpPr>
        <p:spPr>
          <a:xfrm>
            <a:off x="8371840" y="136525"/>
            <a:ext cx="3200400" cy="3744595"/>
          </a:xfrm>
          <a:prstGeom prst="roundRect">
            <a:avLst/>
          </a:prstGeom>
          <a:noFill/>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5293870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48C1D3-1D25-DA8E-3394-1B18A979507A}"/>
            </a:ext>
          </a:extLst>
        </p:cNvPr>
        <p:cNvGrpSpPr/>
        <p:nvPr/>
      </p:nvGrpSpPr>
      <p:grpSpPr>
        <a:xfrm>
          <a:off x="0" y="0"/>
          <a:ext cx="0" cy="0"/>
          <a:chOff x="0" y="0"/>
          <a:chExt cx="0" cy="0"/>
        </a:xfrm>
      </p:grpSpPr>
      <p:pic>
        <p:nvPicPr>
          <p:cNvPr id="9" name="グラフィックス 8">
            <a:extLst>
              <a:ext uri="{FF2B5EF4-FFF2-40B4-BE49-F238E27FC236}">
                <a16:creationId xmlns:a16="http://schemas.microsoft.com/office/drawing/2014/main" id="{5C0C8946-8557-9CF4-2540-81800ED5965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93944" y="365125"/>
            <a:ext cx="2576512" cy="5955544"/>
          </a:xfrm>
          <a:prstGeom prst="rect">
            <a:avLst/>
          </a:prstGeom>
        </p:spPr>
      </p:pic>
      <p:sp>
        <p:nvSpPr>
          <p:cNvPr id="2" name="Title 1">
            <a:extLst>
              <a:ext uri="{FF2B5EF4-FFF2-40B4-BE49-F238E27FC236}">
                <a16:creationId xmlns:a16="http://schemas.microsoft.com/office/drawing/2014/main" id="{64074B2D-92C6-33E3-E60E-10F8649DCE7D}"/>
              </a:ext>
            </a:extLst>
          </p:cNvPr>
          <p:cNvSpPr>
            <a:spLocks noGrp="1"/>
          </p:cNvSpPr>
          <p:nvPr>
            <p:ph type="title"/>
          </p:nvPr>
        </p:nvSpPr>
        <p:spPr/>
        <p:txBody>
          <a:bodyPr/>
          <a:lstStyle/>
          <a:p>
            <a:r>
              <a:rPr lang="en-JP" dirty="0"/>
              <a:t>Research Progress | </a:t>
            </a:r>
            <a:r>
              <a:rPr lang="en-US" dirty="0"/>
              <a:t>Todo</a:t>
            </a:r>
            <a:endParaRPr lang="en-JP" dirty="0"/>
          </a:p>
        </p:txBody>
      </p:sp>
      <p:sp>
        <p:nvSpPr>
          <p:cNvPr id="3" name="Content Placeholder 2">
            <a:extLst>
              <a:ext uri="{FF2B5EF4-FFF2-40B4-BE49-F238E27FC236}">
                <a16:creationId xmlns:a16="http://schemas.microsoft.com/office/drawing/2014/main" id="{51A6A4C8-759E-EF26-261A-8454ABF68FB9}"/>
              </a:ext>
            </a:extLst>
          </p:cNvPr>
          <p:cNvSpPr>
            <a:spLocks noGrp="1"/>
          </p:cNvSpPr>
          <p:nvPr>
            <p:ph idx="1"/>
          </p:nvPr>
        </p:nvSpPr>
        <p:spPr/>
        <p:txBody>
          <a:bodyPr vert="horz" lIns="91440" tIns="45720" rIns="91440" bIns="45720" rtlCol="0" anchor="t">
            <a:normAutofit/>
          </a:bodyPr>
          <a:lstStyle/>
          <a:p>
            <a:r>
              <a:rPr lang="en-US" altLang="ja-JP" dirty="0">
                <a:ea typeface="HGｺﾞｼｯｸM"/>
              </a:rPr>
              <a:t>Collect data for error recovery</a:t>
            </a:r>
          </a:p>
          <a:p>
            <a:pPr marL="0" indent="0">
              <a:buNone/>
            </a:pPr>
            <a:endParaRPr lang="en-US" dirty="0"/>
          </a:p>
          <a:p>
            <a:r>
              <a:rPr lang="en-US" altLang="ja-JP" dirty="0"/>
              <a:t>Collect data for dynamic pruning</a:t>
            </a:r>
            <a:endParaRPr lang="en-US" dirty="0"/>
          </a:p>
          <a:p>
            <a:endParaRPr lang="en-JP" dirty="0"/>
          </a:p>
        </p:txBody>
      </p:sp>
      <p:sp>
        <p:nvSpPr>
          <p:cNvPr id="7" name="スライド番号プレースホルダー 6">
            <a:extLst>
              <a:ext uri="{FF2B5EF4-FFF2-40B4-BE49-F238E27FC236}">
                <a16:creationId xmlns:a16="http://schemas.microsoft.com/office/drawing/2014/main" id="{63257879-6E1C-4D1C-6377-218DC60332BF}"/>
              </a:ext>
            </a:extLst>
          </p:cNvPr>
          <p:cNvSpPr>
            <a:spLocks noGrp="1"/>
          </p:cNvSpPr>
          <p:nvPr>
            <p:ph type="sldNum" sz="quarter" idx="12"/>
          </p:nvPr>
        </p:nvSpPr>
        <p:spPr/>
        <p:txBody>
          <a:bodyPr/>
          <a:lstStyle/>
          <a:p>
            <a:fld id="{05775D0E-D6FD-4847-A4AD-7D56F7F6616B}" type="slidenum">
              <a:rPr lang="en-JP" smtClean="0"/>
              <a:t>27</a:t>
            </a:fld>
            <a:endParaRPr lang="en-JP"/>
          </a:p>
        </p:txBody>
      </p:sp>
      <p:sp>
        <p:nvSpPr>
          <p:cNvPr id="6" name="四角形: 角を丸くする 5">
            <a:extLst>
              <a:ext uri="{FF2B5EF4-FFF2-40B4-BE49-F238E27FC236}">
                <a16:creationId xmlns:a16="http://schemas.microsoft.com/office/drawing/2014/main" id="{69277F72-A570-F15A-793D-A072FC415319}"/>
              </a:ext>
            </a:extLst>
          </p:cNvPr>
          <p:cNvSpPr/>
          <p:nvPr/>
        </p:nvSpPr>
        <p:spPr>
          <a:xfrm>
            <a:off x="8382000" y="3956246"/>
            <a:ext cx="3200400" cy="2499360"/>
          </a:xfrm>
          <a:prstGeom prst="roundRect">
            <a:avLst/>
          </a:prstGeom>
          <a:noFill/>
          <a:ln w="38100">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4660956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84454-BF93-F2C9-C005-7D3C5700C683}"/>
              </a:ext>
            </a:extLst>
          </p:cNvPr>
          <p:cNvSpPr>
            <a:spLocks noGrp="1"/>
          </p:cNvSpPr>
          <p:nvPr>
            <p:ph type="title"/>
          </p:nvPr>
        </p:nvSpPr>
        <p:spPr/>
        <p:txBody>
          <a:bodyPr/>
          <a:lstStyle/>
          <a:p>
            <a:r>
              <a:rPr lang="en-JP" dirty="0"/>
              <a:t>Content</a:t>
            </a:r>
          </a:p>
        </p:txBody>
      </p:sp>
      <p:sp>
        <p:nvSpPr>
          <p:cNvPr id="3" name="Content Placeholder 2">
            <a:extLst>
              <a:ext uri="{FF2B5EF4-FFF2-40B4-BE49-F238E27FC236}">
                <a16:creationId xmlns:a16="http://schemas.microsoft.com/office/drawing/2014/main" id="{CD246A95-CE2F-123C-DCE6-09D079CF5366}"/>
              </a:ext>
            </a:extLst>
          </p:cNvPr>
          <p:cNvSpPr>
            <a:spLocks noGrp="1"/>
          </p:cNvSpPr>
          <p:nvPr>
            <p:ph idx="1"/>
          </p:nvPr>
        </p:nvSpPr>
        <p:spPr/>
        <p:txBody>
          <a:bodyPr/>
          <a:lstStyle/>
          <a:p>
            <a:r>
              <a:rPr lang="en-JP" dirty="0">
                <a:solidFill>
                  <a:schemeClr val="tx1">
                    <a:lumMod val="50000"/>
                    <a:lumOff val="50000"/>
                  </a:schemeClr>
                </a:solidFill>
              </a:rPr>
              <a:t>Research Introduction</a:t>
            </a:r>
          </a:p>
          <a:p>
            <a:r>
              <a:rPr lang="en-JP" dirty="0">
                <a:solidFill>
                  <a:schemeClr val="tx1">
                    <a:lumMod val="50000"/>
                    <a:lumOff val="50000"/>
                  </a:schemeClr>
                </a:solidFill>
              </a:rPr>
              <a:t>Overall system/architecture</a:t>
            </a:r>
          </a:p>
          <a:p>
            <a:r>
              <a:rPr lang="en-JP" dirty="0">
                <a:solidFill>
                  <a:schemeClr val="tx1">
                    <a:lumMod val="50000"/>
                    <a:lumOff val="50000"/>
                  </a:schemeClr>
                </a:solidFill>
              </a:rPr>
              <a:t>Research progress</a:t>
            </a:r>
          </a:p>
          <a:p>
            <a:pPr lvl="1"/>
            <a:r>
              <a:rPr lang="en-JP" dirty="0">
                <a:solidFill>
                  <a:schemeClr val="tx1">
                    <a:lumMod val="50000"/>
                    <a:lumOff val="50000"/>
                  </a:schemeClr>
                </a:solidFill>
              </a:rPr>
              <a:t>Done</a:t>
            </a:r>
          </a:p>
          <a:p>
            <a:pPr lvl="1"/>
            <a:r>
              <a:rPr lang="en-JP" dirty="0">
                <a:solidFill>
                  <a:schemeClr val="tx1">
                    <a:lumMod val="50000"/>
                    <a:lumOff val="50000"/>
                  </a:schemeClr>
                </a:solidFill>
              </a:rPr>
              <a:t>Doing</a:t>
            </a:r>
          </a:p>
          <a:p>
            <a:pPr lvl="1"/>
            <a:r>
              <a:rPr lang="en-JP" dirty="0">
                <a:solidFill>
                  <a:schemeClr val="tx1">
                    <a:lumMod val="50000"/>
                    <a:lumOff val="50000"/>
                  </a:schemeClr>
                </a:solidFill>
              </a:rPr>
              <a:t>Todo</a:t>
            </a:r>
          </a:p>
          <a:p>
            <a:r>
              <a:rPr lang="en-US" dirty="0"/>
              <a:t>Schedule</a:t>
            </a:r>
          </a:p>
          <a:p>
            <a:pPr marL="0" indent="0">
              <a:buNone/>
            </a:pPr>
            <a:endParaRPr lang="en-JP" dirty="0"/>
          </a:p>
        </p:txBody>
      </p:sp>
      <p:sp>
        <p:nvSpPr>
          <p:cNvPr id="7" name="スライド番号プレースホルダー 6">
            <a:extLst>
              <a:ext uri="{FF2B5EF4-FFF2-40B4-BE49-F238E27FC236}">
                <a16:creationId xmlns:a16="http://schemas.microsoft.com/office/drawing/2014/main" id="{B1EDD8B6-6BA7-3D13-9577-CCB1C20CEF06}"/>
              </a:ext>
            </a:extLst>
          </p:cNvPr>
          <p:cNvSpPr>
            <a:spLocks noGrp="1"/>
          </p:cNvSpPr>
          <p:nvPr>
            <p:ph type="sldNum" sz="quarter" idx="12"/>
          </p:nvPr>
        </p:nvSpPr>
        <p:spPr/>
        <p:txBody>
          <a:bodyPr/>
          <a:lstStyle/>
          <a:p>
            <a:fld id="{05775D0E-D6FD-4847-A4AD-7D56F7F6616B}" type="slidenum">
              <a:rPr lang="en-JP" smtClean="0"/>
              <a:t>28</a:t>
            </a:fld>
            <a:endParaRPr lang="en-JP"/>
          </a:p>
        </p:txBody>
      </p:sp>
    </p:spTree>
    <p:extLst>
      <p:ext uri="{BB962C8B-B14F-4D97-AF65-F5344CB8AC3E}">
        <p14:creationId xmlns:p14="http://schemas.microsoft.com/office/powerpoint/2010/main" val="7136383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99140-6409-1D71-CE53-160A9E9C607B}"/>
              </a:ext>
            </a:extLst>
          </p:cNvPr>
          <p:cNvSpPr>
            <a:spLocks noGrp="1"/>
          </p:cNvSpPr>
          <p:nvPr>
            <p:ph type="title"/>
          </p:nvPr>
        </p:nvSpPr>
        <p:spPr/>
        <p:txBody>
          <a:bodyPr/>
          <a:lstStyle/>
          <a:p>
            <a:r>
              <a:rPr lang="en-JP" dirty="0"/>
              <a:t>Schedule</a:t>
            </a:r>
          </a:p>
        </p:txBody>
      </p:sp>
      <p:graphicFrame>
        <p:nvGraphicFramePr>
          <p:cNvPr id="15" name="表 14">
            <a:extLst>
              <a:ext uri="{FF2B5EF4-FFF2-40B4-BE49-F238E27FC236}">
                <a16:creationId xmlns:a16="http://schemas.microsoft.com/office/drawing/2014/main" id="{EBE42788-13E1-E694-32F4-C2684963925D}"/>
              </a:ext>
            </a:extLst>
          </p:cNvPr>
          <p:cNvGraphicFramePr>
            <a:graphicFrameLocks noGrp="1"/>
          </p:cNvGraphicFramePr>
          <p:nvPr>
            <p:extLst>
              <p:ext uri="{D42A27DB-BD31-4B8C-83A1-F6EECF244321}">
                <p14:modId xmlns:p14="http://schemas.microsoft.com/office/powerpoint/2010/main" val="1218239151"/>
              </p:ext>
            </p:extLst>
          </p:nvPr>
        </p:nvGraphicFramePr>
        <p:xfrm>
          <a:off x="1351280" y="1690688"/>
          <a:ext cx="10002522" cy="4056461"/>
        </p:xfrm>
        <a:graphic>
          <a:graphicData uri="http://schemas.openxmlformats.org/drawingml/2006/table">
            <a:tbl>
              <a:tblPr firstRow="1" firstCol="1" bandRow="1"/>
              <a:tblGrid>
                <a:gridCol w="4204453">
                  <a:extLst>
                    <a:ext uri="{9D8B030D-6E8A-4147-A177-3AD203B41FA5}">
                      <a16:colId xmlns:a16="http://schemas.microsoft.com/office/drawing/2014/main" val="58352446"/>
                    </a:ext>
                  </a:extLst>
                </a:gridCol>
                <a:gridCol w="1946065">
                  <a:extLst>
                    <a:ext uri="{9D8B030D-6E8A-4147-A177-3AD203B41FA5}">
                      <a16:colId xmlns:a16="http://schemas.microsoft.com/office/drawing/2014/main" val="53299803"/>
                    </a:ext>
                  </a:extLst>
                </a:gridCol>
                <a:gridCol w="1907680">
                  <a:extLst>
                    <a:ext uri="{9D8B030D-6E8A-4147-A177-3AD203B41FA5}">
                      <a16:colId xmlns:a16="http://schemas.microsoft.com/office/drawing/2014/main" val="1402504941"/>
                    </a:ext>
                  </a:extLst>
                </a:gridCol>
                <a:gridCol w="1944324">
                  <a:extLst>
                    <a:ext uri="{9D8B030D-6E8A-4147-A177-3AD203B41FA5}">
                      <a16:colId xmlns:a16="http://schemas.microsoft.com/office/drawing/2014/main" val="1569541061"/>
                    </a:ext>
                  </a:extLst>
                </a:gridCol>
              </a:tblGrid>
              <a:tr h="753890">
                <a:tc>
                  <a:txBody>
                    <a:bodyPr/>
                    <a:lstStyle/>
                    <a:p>
                      <a:pPr algn="ctr">
                        <a:buNone/>
                      </a:pPr>
                      <a:r>
                        <a:rPr lang="en-US" sz="2400" kern="100" dirty="0">
                          <a:solidFill>
                            <a:srgbClr val="000000"/>
                          </a:solidFill>
                          <a:effectLst/>
                          <a:latin typeface="Century" panose="02040604050505020304" pitchFamily="18" charset="0"/>
                          <a:ea typeface="ＭＳ Ｐ明朝" panose="02020600040205080304" pitchFamily="18" charset="-128"/>
                          <a:cs typeface="Times New Roman" panose="02020603050405020304" pitchFamily="18" charset="0"/>
                        </a:rPr>
                        <a:t> </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buNone/>
                      </a:pPr>
                      <a:r>
                        <a:rPr lang="en-US" altLang="ja-JP" sz="2400" kern="100" dirty="0">
                          <a:effectLst/>
                          <a:latin typeface="Century" panose="02040604050505020304" pitchFamily="18" charset="0"/>
                          <a:ea typeface="ＭＳ 明朝" panose="02020609040205080304" pitchFamily="17" charset="-128"/>
                          <a:cs typeface="Times New Roman" panose="02020603050405020304" pitchFamily="18" charset="0"/>
                        </a:rPr>
                        <a:t>July</a:t>
                      </a:r>
                    </a:p>
                    <a:p>
                      <a:pPr algn="ctr">
                        <a:buNone/>
                      </a:pPr>
                      <a:r>
                        <a:rPr lang="en-US" altLang="ja-JP" sz="2400" kern="100" dirty="0">
                          <a:effectLst/>
                          <a:latin typeface="Century" panose="02040604050505020304" pitchFamily="18" charset="0"/>
                          <a:ea typeface="ＭＳ 明朝" panose="02020609040205080304" pitchFamily="17" charset="-128"/>
                          <a:cs typeface="Times New Roman" panose="02020603050405020304" pitchFamily="18" charset="0"/>
                        </a:rPr>
                        <a:t>22-25</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buNone/>
                      </a:pPr>
                      <a:r>
                        <a:rPr lang="en-US" sz="2400" kern="100" dirty="0">
                          <a:solidFill>
                            <a:srgbClr val="000000"/>
                          </a:solidFill>
                          <a:effectLst/>
                          <a:latin typeface="Century" panose="02040604050505020304" pitchFamily="18" charset="0"/>
                          <a:ea typeface="ＭＳ Ｐ明朝" panose="02020600040205080304" pitchFamily="18" charset="-128"/>
                          <a:cs typeface="Times New Roman" panose="02020603050405020304" pitchFamily="18" charset="0"/>
                        </a:rPr>
                        <a:t>July </a:t>
                      </a:r>
                    </a:p>
                    <a:p>
                      <a:pPr algn="ctr">
                        <a:buNone/>
                      </a:pPr>
                      <a:r>
                        <a:rPr lang="en-US" altLang="ja-JP" sz="2400" kern="100" dirty="0">
                          <a:solidFill>
                            <a:srgbClr val="000000"/>
                          </a:solidFill>
                          <a:effectLst/>
                          <a:latin typeface="Century" panose="02040604050505020304" pitchFamily="18" charset="0"/>
                          <a:ea typeface="ＭＳ Ｐ明朝" panose="02020600040205080304" pitchFamily="18" charset="-128"/>
                          <a:cs typeface="Times New Roman" panose="02020603050405020304" pitchFamily="18" charset="0"/>
                        </a:rPr>
                        <a:t>28-</a:t>
                      </a:r>
                    </a:p>
                    <a:p>
                      <a:pPr algn="ctr">
                        <a:buNone/>
                      </a:pPr>
                      <a:r>
                        <a:rPr lang="en-US" altLang="ja-JP" sz="2400" kern="100" dirty="0">
                          <a:solidFill>
                            <a:srgbClr val="000000"/>
                          </a:solidFill>
                          <a:effectLst/>
                          <a:latin typeface="Century" panose="02040604050505020304" pitchFamily="18" charset="0"/>
                          <a:ea typeface="ＭＳ Ｐ明朝" panose="02020600040205080304" pitchFamily="18" charset="-128"/>
                          <a:cs typeface="Times New Roman" panose="02020603050405020304" pitchFamily="18" charset="0"/>
                        </a:rPr>
                        <a:t>August 1</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buNone/>
                      </a:pPr>
                      <a:r>
                        <a:rPr lang="en-US" sz="2400" kern="100" dirty="0">
                          <a:solidFill>
                            <a:srgbClr val="000000"/>
                          </a:solidFill>
                          <a:effectLst/>
                          <a:latin typeface="Century" panose="02040604050505020304" pitchFamily="18" charset="0"/>
                          <a:ea typeface="ＭＳ Ｐ明朝" panose="02020600040205080304" pitchFamily="18" charset="-128"/>
                          <a:cs typeface="Times New Roman" panose="02020603050405020304" pitchFamily="18" charset="0"/>
                        </a:rPr>
                        <a:t>August</a:t>
                      </a:r>
                    </a:p>
                    <a:p>
                      <a:pPr algn="ctr">
                        <a:buNone/>
                      </a:pPr>
                      <a:r>
                        <a:rPr lang="en-US" altLang="ja-JP" sz="2400" kern="100" dirty="0">
                          <a:solidFill>
                            <a:srgbClr val="000000"/>
                          </a:solidFill>
                          <a:effectLst/>
                          <a:latin typeface="Century" panose="02040604050505020304" pitchFamily="18" charset="0"/>
                          <a:ea typeface="ＭＳ Ｐ明朝" panose="02020600040205080304" pitchFamily="18" charset="-128"/>
                          <a:cs typeface="Times New Roman" panose="02020603050405020304" pitchFamily="18" charset="0"/>
                        </a:rPr>
                        <a:t>4-8</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45327631"/>
                  </a:ext>
                </a:extLst>
              </a:tr>
              <a:tr h="1096826">
                <a:tc>
                  <a:txBody>
                    <a:bodyPr/>
                    <a:lstStyle/>
                    <a:p>
                      <a:pPr algn="ctr">
                        <a:buNone/>
                      </a:pPr>
                      <a:r>
                        <a:rPr lang="en-US" altLang="ja-JP" sz="2400" kern="100" dirty="0">
                          <a:effectLst/>
                          <a:latin typeface="Century" panose="02040604050505020304" pitchFamily="18" charset="0"/>
                          <a:ea typeface="ＭＳ 明朝" panose="02020609040205080304" pitchFamily="17" charset="-128"/>
                          <a:cs typeface="Times New Roman" panose="02020603050405020304" pitchFamily="18" charset="0"/>
                        </a:rPr>
                        <a:t>Error recovery data and report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buNone/>
                      </a:pPr>
                      <a:endParaRPr lang="en-US" sz="2400" kern="100">
                        <a:solidFill>
                          <a:srgbClr val="000000"/>
                        </a:solidFill>
                        <a:effectLst/>
                        <a:latin typeface="Century" panose="02040604050505020304" pitchFamily="18" charset="0"/>
                        <a:ea typeface="ＭＳ Ｐ明朝" panose="02020600040205080304" pitchFamily="18"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buNone/>
                      </a:pPr>
                      <a:r>
                        <a:rPr lang="en-US" sz="2400" kern="100" dirty="0">
                          <a:solidFill>
                            <a:srgbClr val="000000"/>
                          </a:solidFill>
                          <a:effectLst/>
                          <a:latin typeface="Century" panose="02040604050505020304" pitchFamily="18" charset="0"/>
                          <a:ea typeface="ＭＳ Ｐ明朝" panose="02020600040205080304" pitchFamily="18" charset="-128"/>
                          <a:cs typeface="Times New Roman" panose="02020603050405020304" pitchFamily="18" charset="0"/>
                        </a:rPr>
                        <a:t> </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buNone/>
                      </a:pPr>
                      <a:r>
                        <a:rPr lang="en-US" sz="2400" kern="100">
                          <a:solidFill>
                            <a:srgbClr val="000000"/>
                          </a:solidFill>
                          <a:effectLst/>
                          <a:latin typeface="Century" panose="02040604050505020304" pitchFamily="18" charset="0"/>
                          <a:ea typeface="ＭＳ Ｐ明朝" panose="02020600040205080304" pitchFamily="18" charset="-128"/>
                          <a:cs typeface="Times New Roman" panose="02020603050405020304" pitchFamily="18" charset="0"/>
                        </a:rPr>
                        <a:t> </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41643185"/>
                  </a:ext>
                </a:extLst>
              </a:tr>
              <a:tr h="113083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2400" kern="100" dirty="0">
                          <a:solidFill>
                            <a:srgbClr val="000000"/>
                          </a:solidFill>
                          <a:effectLst/>
                          <a:latin typeface="Century" panose="02040604050505020304" pitchFamily="18" charset="0"/>
                          <a:ea typeface="ＭＳ Ｐ明朝" panose="02020600040205080304" pitchFamily="18" charset="-128"/>
                          <a:cs typeface="Times New Roman" panose="02020603050405020304" pitchFamily="18" charset="0"/>
                        </a:rPr>
                        <a:t>Collect Data of Dynamic Pruning and report</a:t>
                      </a:r>
                      <a:endParaRPr lang="ja-JP" alt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p>
                      <a:pPr algn="ctr">
                        <a:buNone/>
                      </a:pPr>
                      <a:endParaRPr lang="en-US" alt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buNone/>
                      </a:pPr>
                      <a:r>
                        <a:rPr lang="en-US" sz="2400" kern="100">
                          <a:solidFill>
                            <a:srgbClr val="000000"/>
                          </a:solidFill>
                          <a:effectLst/>
                          <a:latin typeface="Century" panose="02040604050505020304" pitchFamily="18" charset="0"/>
                          <a:ea typeface="ＭＳ Ｐ明朝" panose="02020600040205080304" pitchFamily="18" charset="-128"/>
                          <a:cs typeface="Times New Roman" panose="02020603050405020304" pitchFamily="18" charset="0"/>
                        </a:rPr>
                        <a:t> </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buNone/>
                      </a:pPr>
                      <a:endParaRPr lang="en-US" sz="2400" kern="100">
                        <a:solidFill>
                          <a:srgbClr val="000000"/>
                        </a:solidFill>
                        <a:effectLst/>
                        <a:latin typeface="Century" panose="02040604050505020304" pitchFamily="18" charset="0"/>
                        <a:ea typeface="ＭＳ Ｐ明朝" panose="02020600040205080304" pitchFamily="18"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buNone/>
                      </a:pPr>
                      <a:r>
                        <a:rPr lang="en-US" sz="2400" kern="100">
                          <a:solidFill>
                            <a:srgbClr val="000000"/>
                          </a:solidFill>
                          <a:effectLst/>
                          <a:latin typeface="Century" panose="02040604050505020304" pitchFamily="18" charset="0"/>
                          <a:ea typeface="ＭＳ Ｐ明朝" panose="02020600040205080304" pitchFamily="18" charset="-128"/>
                          <a:cs typeface="Times New Roman" panose="02020603050405020304" pitchFamily="18" charset="0"/>
                        </a:rPr>
                        <a:t> </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90274133"/>
                  </a:ext>
                </a:extLst>
              </a:tr>
              <a:tr h="548412">
                <a:tc>
                  <a:txBody>
                    <a:bodyPr/>
                    <a:lstStyle/>
                    <a:p>
                      <a:pPr algn="ctr">
                        <a:buNone/>
                      </a:pPr>
                      <a:r>
                        <a:rPr lang="en-US" altLang="ja-JP" sz="2400" kern="100" dirty="0">
                          <a:effectLst/>
                          <a:latin typeface="Century" panose="02040604050505020304" pitchFamily="18" charset="0"/>
                          <a:ea typeface="ＭＳ 明朝" panose="02020609040205080304" pitchFamily="17" charset="-128"/>
                          <a:cs typeface="Times New Roman" panose="02020603050405020304" pitchFamily="18" charset="0"/>
                        </a:rPr>
                        <a:t>Carefully read the paper and edit</a:t>
                      </a:r>
                      <a:endParaRPr lang="ja-JP" sz="24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buNone/>
                      </a:pPr>
                      <a:r>
                        <a:rPr lang="en-US" sz="2400" kern="100">
                          <a:solidFill>
                            <a:srgbClr val="000000"/>
                          </a:solidFill>
                          <a:effectLst/>
                          <a:latin typeface="Century" panose="02040604050505020304" pitchFamily="18" charset="0"/>
                          <a:ea typeface="ＭＳ Ｐ明朝" panose="02020600040205080304" pitchFamily="18" charset="-128"/>
                          <a:cs typeface="Times New Roman" panose="02020603050405020304" pitchFamily="18" charset="0"/>
                        </a:rPr>
                        <a:t> </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buNone/>
                      </a:pPr>
                      <a:r>
                        <a:rPr lang="en-US" sz="2400" kern="100">
                          <a:solidFill>
                            <a:srgbClr val="000000"/>
                          </a:solidFill>
                          <a:effectLst/>
                          <a:latin typeface="Century" panose="02040604050505020304" pitchFamily="18" charset="0"/>
                          <a:ea typeface="ＭＳ Ｐ明朝" panose="02020600040205080304" pitchFamily="18" charset="-128"/>
                          <a:cs typeface="Times New Roman" panose="02020603050405020304" pitchFamily="18" charset="0"/>
                        </a:rPr>
                        <a:t> </a:t>
                      </a:r>
                      <a:endParaRPr lang="ja-JP" sz="2400" kern="10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buNone/>
                      </a:pPr>
                      <a:endParaRPr lang="en-US" sz="2400" kern="100" dirty="0">
                        <a:solidFill>
                          <a:srgbClr val="000000"/>
                        </a:solidFill>
                        <a:effectLst/>
                        <a:latin typeface="Century" panose="02040604050505020304" pitchFamily="18" charset="0"/>
                        <a:ea typeface="ＭＳ Ｐ明朝" panose="02020600040205080304" pitchFamily="18" charset="-128"/>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58094320"/>
                  </a:ext>
                </a:extLst>
              </a:tr>
            </a:tbl>
          </a:graphicData>
        </a:graphic>
      </p:graphicFrame>
      <p:pic>
        <p:nvPicPr>
          <p:cNvPr id="2057" name="図 2">
            <a:extLst>
              <a:ext uri="{FF2B5EF4-FFF2-40B4-BE49-F238E27FC236}">
                <a16:creationId xmlns:a16="http://schemas.microsoft.com/office/drawing/2014/main" id="{3EAE4DE8-5587-52CE-B5FD-E74A369571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1028" y="3167863"/>
            <a:ext cx="1409286" cy="317884"/>
          </a:xfrm>
          <a:prstGeom prst="rect">
            <a:avLst/>
          </a:prstGeom>
          <a:noFill/>
          <a:extLst>
            <a:ext uri="{909E8E84-426E-40DD-AFC4-6F175D3DCCD1}">
              <a14:hiddenFill xmlns:a14="http://schemas.microsoft.com/office/drawing/2010/main">
                <a:solidFill>
                  <a:srgbClr val="FFFFFF"/>
                </a:solidFill>
              </a14:hiddenFill>
            </a:ext>
          </a:extLst>
        </p:spPr>
      </p:pic>
      <p:sp>
        <p:nvSpPr>
          <p:cNvPr id="16" name="矢印: 右 15">
            <a:extLst>
              <a:ext uri="{FF2B5EF4-FFF2-40B4-BE49-F238E27FC236}">
                <a16:creationId xmlns:a16="http://schemas.microsoft.com/office/drawing/2014/main" id="{E975AB37-D701-B8F2-4302-ADF3F2DEB6DF}"/>
              </a:ext>
            </a:extLst>
          </p:cNvPr>
          <p:cNvSpPr/>
          <p:nvPr/>
        </p:nvSpPr>
        <p:spPr>
          <a:xfrm>
            <a:off x="5014578" y="8981992"/>
            <a:ext cx="806450" cy="127000"/>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a:p>
        </p:txBody>
      </p:sp>
      <p:pic>
        <p:nvPicPr>
          <p:cNvPr id="18" name="図 2">
            <a:extLst>
              <a:ext uri="{FF2B5EF4-FFF2-40B4-BE49-F238E27FC236}">
                <a16:creationId xmlns:a16="http://schemas.microsoft.com/office/drawing/2014/main" id="{0C0726D4-F1B5-1999-3DBF-F77562291C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4674" y="4297313"/>
            <a:ext cx="1409286" cy="317884"/>
          </a:xfrm>
          <a:prstGeom prst="rect">
            <a:avLst/>
          </a:prstGeom>
          <a:noFill/>
          <a:extLst>
            <a:ext uri="{909E8E84-426E-40DD-AFC4-6F175D3DCCD1}">
              <a14:hiddenFill xmlns:a14="http://schemas.microsoft.com/office/drawing/2010/main">
                <a:solidFill>
                  <a:srgbClr val="FFFFFF"/>
                </a:solidFill>
              </a14:hiddenFill>
            </a:ext>
          </a:extLst>
        </p:spPr>
      </p:pic>
      <p:pic>
        <p:nvPicPr>
          <p:cNvPr id="19" name="図 2">
            <a:extLst>
              <a:ext uri="{FF2B5EF4-FFF2-40B4-BE49-F238E27FC236}">
                <a16:creationId xmlns:a16="http://schemas.microsoft.com/office/drawing/2014/main" id="{05BE271C-451E-E639-86FA-CB802A351C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22440" y="5175629"/>
            <a:ext cx="1409286" cy="317884"/>
          </a:xfrm>
          <a:prstGeom prst="rect">
            <a:avLst/>
          </a:prstGeom>
          <a:noFill/>
          <a:extLst>
            <a:ext uri="{909E8E84-426E-40DD-AFC4-6F175D3DCCD1}">
              <a14:hiddenFill xmlns:a14="http://schemas.microsoft.com/office/drawing/2010/main">
                <a:solidFill>
                  <a:srgbClr val="FFFFFF"/>
                </a:solidFill>
              </a14:hiddenFill>
            </a:ext>
          </a:extLst>
        </p:spPr>
      </p:pic>
      <p:sp>
        <p:nvSpPr>
          <p:cNvPr id="3" name="スライド番号プレースホルダー 2">
            <a:extLst>
              <a:ext uri="{FF2B5EF4-FFF2-40B4-BE49-F238E27FC236}">
                <a16:creationId xmlns:a16="http://schemas.microsoft.com/office/drawing/2014/main" id="{45492895-8E2D-70E3-0C06-7F742943F3EA}"/>
              </a:ext>
            </a:extLst>
          </p:cNvPr>
          <p:cNvSpPr>
            <a:spLocks noGrp="1"/>
          </p:cNvSpPr>
          <p:nvPr>
            <p:ph type="sldNum" sz="quarter" idx="12"/>
          </p:nvPr>
        </p:nvSpPr>
        <p:spPr/>
        <p:txBody>
          <a:bodyPr/>
          <a:lstStyle/>
          <a:p>
            <a:fld id="{05775D0E-D6FD-4847-A4AD-7D56F7F6616B}" type="slidenum">
              <a:rPr lang="en-JP" smtClean="0"/>
              <a:t>29</a:t>
            </a:fld>
            <a:endParaRPr lang="en-JP"/>
          </a:p>
        </p:txBody>
      </p:sp>
    </p:spTree>
    <p:extLst>
      <p:ext uri="{BB962C8B-B14F-4D97-AF65-F5344CB8AC3E}">
        <p14:creationId xmlns:p14="http://schemas.microsoft.com/office/powerpoint/2010/main" val="2782757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84454-BF93-F2C9-C005-7D3C5700C683}"/>
              </a:ext>
            </a:extLst>
          </p:cNvPr>
          <p:cNvSpPr>
            <a:spLocks noGrp="1"/>
          </p:cNvSpPr>
          <p:nvPr>
            <p:ph type="title"/>
          </p:nvPr>
        </p:nvSpPr>
        <p:spPr/>
        <p:txBody>
          <a:bodyPr/>
          <a:lstStyle/>
          <a:p>
            <a:r>
              <a:rPr lang="en-JP" dirty="0"/>
              <a:t>Content</a:t>
            </a:r>
          </a:p>
        </p:txBody>
      </p:sp>
      <p:sp>
        <p:nvSpPr>
          <p:cNvPr id="3" name="Content Placeholder 2">
            <a:extLst>
              <a:ext uri="{FF2B5EF4-FFF2-40B4-BE49-F238E27FC236}">
                <a16:creationId xmlns:a16="http://schemas.microsoft.com/office/drawing/2014/main" id="{CD246A95-CE2F-123C-DCE6-09D079CF5366}"/>
              </a:ext>
            </a:extLst>
          </p:cNvPr>
          <p:cNvSpPr>
            <a:spLocks noGrp="1"/>
          </p:cNvSpPr>
          <p:nvPr>
            <p:ph idx="1"/>
          </p:nvPr>
        </p:nvSpPr>
        <p:spPr/>
        <p:txBody>
          <a:bodyPr/>
          <a:lstStyle/>
          <a:p>
            <a:r>
              <a:rPr lang="en-JP" dirty="0"/>
              <a:t>Research Introduction</a:t>
            </a:r>
          </a:p>
          <a:p>
            <a:r>
              <a:rPr lang="en-US" dirty="0">
                <a:solidFill>
                  <a:schemeClr val="tx1">
                    <a:lumMod val="50000"/>
                    <a:lumOff val="50000"/>
                  </a:schemeClr>
                </a:solidFill>
              </a:rPr>
              <a:t>S</a:t>
            </a:r>
            <a:r>
              <a:rPr lang="en-JP" dirty="0">
                <a:solidFill>
                  <a:schemeClr val="tx1">
                    <a:lumMod val="50000"/>
                    <a:lumOff val="50000"/>
                  </a:schemeClr>
                </a:solidFill>
              </a:rPr>
              <a:t>ystem</a:t>
            </a:r>
            <a:r>
              <a:rPr lang="en-US" dirty="0">
                <a:solidFill>
                  <a:schemeClr val="tx1">
                    <a:lumMod val="50000"/>
                    <a:lumOff val="50000"/>
                  </a:schemeClr>
                </a:solidFill>
              </a:rPr>
              <a:t> </a:t>
            </a:r>
            <a:r>
              <a:rPr lang="en-JP" dirty="0">
                <a:solidFill>
                  <a:schemeClr val="tx1">
                    <a:lumMod val="50000"/>
                    <a:lumOff val="50000"/>
                  </a:schemeClr>
                </a:solidFill>
              </a:rPr>
              <a:t>architecture</a:t>
            </a:r>
          </a:p>
          <a:p>
            <a:r>
              <a:rPr lang="en-JP" dirty="0">
                <a:solidFill>
                  <a:schemeClr val="tx1">
                    <a:lumMod val="50000"/>
                    <a:lumOff val="50000"/>
                  </a:schemeClr>
                </a:solidFill>
              </a:rPr>
              <a:t>Research progress</a:t>
            </a:r>
          </a:p>
          <a:p>
            <a:pPr lvl="1"/>
            <a:r>
              <a:rPr lang="en-JP" dirty="0">
                <a:solidFill>
                  <a:schemeClr val="tx1">
                    <a:lumMod val="50000"/>
                    <a:lumOff val="50000"/>
                  </a:schemeClr>
                </a:solidFill>
              </a:rPr>
              <a:t>Done</a:t>
            </a:r>
          </a:p>
          <a:p>
            <a:pPr lvl="1"/>
            <a:r>
              <a:rPr lang="en-JP" dirty="0">
                <a:solidFill>
                  <a:schemeClr val="tx1">
                    <a:lumMod val="50000"/>
                    <a:lumOff val="50000"/>
                  </a:schemeClr>
                </a:solidFill>
              </a:rPr>
              <a:t>Doing</a:t>
            </a:r>
          </a:p>
          <a:p>
            <a:pPr lvl="1"/>
            <a:r>
              <a:rPr lang="en-JP" dirty="0">
                <a:solidFill>
                  <a:schemeClr val="tx1">
                    <a:lumMod val="50000"/>
                    <a:lumOff val="50000"/>
                  </a:schemeClr>
                </a:solidFill>
              </a:rPr>
              <a:t>Todo</a:t>
            </a:r>
          </a:p>
          <a:p>
            <a:r>
              <a:rPr lang="en-US" dirty="0">
                <a:solidFill>
                  <a:schemeClr val="tx1">
                    <a:lumMod val="50000"/>
                    <a:lumOff val="50000"/>
                  </a:schemeClr>
                </a:solidFill>
              </a:rPr>
              <a:t>Schedule</a:t>
            </a:r>
          </a:p>
          <a:p>
            <a:pPr marL="0" indent="0">
              <a:buNone/>
            </a:pPr>
            <a:endParaRPr lang="en-JP" dirty="0"/>
          </a:p>
        </p:txBody>
      </p:sp>
      <p:sp>
        <p:nvSpPr>
          <p:cNvPr id="7" name="スライド番号プレースホルダー 6">
            <a:extLst>
              <a:ext uri="{FF2B5EF4-FFF2-40B4-BE49-F238E27FC236}">
                <a16:creationId xmlns:a16="http://schemas.microsoft.com/office/drawing/2014/main" id="{E665AB00-CF7C-370C-0133-B6BFC379EFC9}"/>
              </a:ext>
            </a:extLst>
          </p:cNvPr>
          <p:cNvSpPr>
            <a:spLocks noGrp="1"/>
          </p:cNvSpPr>
          <p:nvPr>
            <p:ph type="sldNum" sz="quarter" idx="12"/>
          </p:nvPr>
        </p:nvSpPr>
        <p:spPr/>
        <p:txBody>
          <a:bodyPr/>
          <a:lstStyle/>
          <a:p>
            <a:fld id="{05775D0E-D6FD-4847-A4AD-7D56F7F6616B}" type="slidenum">
              <a:rPr lang="en-JP" smtClean="0"/>
              <a:t>3</a:t>
            </a:fld>
            <a:endParaRPr lang="en-JP"/>
          </a:p>
        </p:txBody>
      </p:sp>
    </p:spTree>
    <p:extLst>
      <p:ext uri="{BB962C8B-B14F-4D97-AF65-F5344CB8AC3E}">
        <p14:creationId xmlns:p14="http://schemas.microsoft.com/office/powerpoint/2010/main" val="26873991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16F6FF-1C66-8566-B40A-D80052371B96}"/>
              </a:ext>
            </a:extLst>
          </p:cNvPr>
          <p:cNvSpPr>
            <a:spLocks noGrp="1"/>
          </p:cNvSpPr>
          <p:nvPr>
            <p:ph type="title"/>
          </p:nvPr>
        </p:nvSpPr>
        <p:spPr/>
        <p:txBody>
          <a:bodyPr/>
          <a:lstStyle/>
          <a:p>
            <a:r>
              <a:rPr kumimoji="1" lang="en-US" altLang="ja-JP" dirty="0"/>
              <a:t>References</a:t>
            </a:r>
            <a:endParaRPr kumimoji="1" lang="ja-JP" altLang="en-US" dirty="0"/>
          </a:p>
        </p:txBody>
      </p:sp>
      <p:sp>
        <p:nvSpPr>
          <p:cNvPr id="3" name="コンテンツ プレースホルダー 2">
            <a:extLst>
              <a:ext uri="{FF2B5EF4-FFF2-40B4-BE49-F238E27FC236}">
                <a16:creationId xmlns:a16="http://schemas.microsoft.com/office/drawing/2014/main" id="{EFA776EE-267F-C11B-02F4-39D181B17D5B}"/>
              </a:ext>
            </a:extLst>
          </p:cNvPr>
          <p:cNvSpPr>
            <a:spLocks noGrp="1"/>
          </p:cNvSpPr>
          <p:nvPr>
            <p:ph idx="1"/>
          </p:nvPr>
        </p:nvSpPr>
        <p:spPr/>
        <p:txBody>
          <a:bodyPr vert="horz" lIns="91440" tIns="45720" rIns="91440" bIns="45720" rtlCol="0" anchor="t">
            <a:normAutofit lnSpcReduction="10000"/>
          </a:bodyPr>
          <a:lstStyle/>
          <a:p>
            <a:pPr marL="0" indent="0">
              <a:buNone/>
            </a:pPr>
            <a:r>
              <a:rPr kumimoji="1" lang="en-US" altLang="ja-JP" dirty="0">
                <a:ea typeface="HGｺﾞｼｯｸM"/>
              </a:rPr>
              <a:t>[1] University of Melbourne &amp; KPMG International. Trust, Attitudes and Use of Artificial Intelligence: A Global Study 2025.</a:t>
            </a:r>
          </a:p>
          <a:p>
            <a:pPr marL="0" indent="0">
              <a:buNone/>
            </a:pPr>
            <a:r>
              <a:rPr kumimoji="1" lang="en-US" altLang="ja-JP" dirty="0"/>
              <a:t>[2]</a:t>
            </a:r>
            <a:r>
              <a:rPr lang="en-US" altLang="ja-JP" dirty="0"/>
              <a:t> K. Kirkpatrick, “The carbon footprint of artificial intelligence,” Communications of the ACM, vol. 66, no. 8, pp. 17–19, Jul. 2023.</a:t>
            </a:r>
          </a:p>
          <a:p>
            <a:pPr marL="0" indent="0">
              <a:buNone/>
            </a:pPr>
            <a:r>
              <a:rPr lang="en-US" altLang="ja-JP" dirty="0">
                <a:ea typeface="HGｺﾞｼｯｸM"/>
              </a:rPr>
              <a:t>[3] </a:t>
            </a:r>
            <a:r>
              <a:rPr lang="en-US" dirty="0">
                <a:ea typeface="+mn-lt"/>
                <a:cs typeface="+mn-lt"/>
              </a:rPr>
              <a:t>P. A. Merolla et al., “A million spiking-neuron integrated circuit with a scalable communication network and interface,” Science, vol. 345, no. 6197, pp. 668–673, 2014.</a:t>
            </a:r>
          </a:p>
          <a:p>
            <a:pPr marL="0" indent="0">
              <a:buNone/>
            </a:pPr>
            <a:r>
              <a:rPr lang="en-US" dirty="0"/>
              <a:t>[4] </a:t>
            </a:r>
            <a:r>
              <a:rPr lang="en-US" dirty="0">
                <a:ea typeface="+mn-lt"/>
                <a:cs typeface="+mn-lt"/>
              </a:rPr>
              <a:t>P. U. Diehl, D. Neil, J. Binas, M. Cook, S.-C. Liu, and M. Pfeiffer</a:t>
            </a:r>
            <a:br>
              <a:rPr lang="en-US" dirty="0">
                <a:ea typeface="+mn-lt"/>
                <a:cs typeface="+mn-lt"/>
              </a:rPr>
            </a:br>
            <a:r>
              <a:rPr lang="en-US" dirty="0">
                <a:ea typeface="+mn-lt"/>
                <a:cs typeface="+mn-lt"/>
              </a:rPr>
              <a:t> “Fast-classifying, high-accuracy spiking deep networks through weight and threshold balancing,”</a:t>
            </a:r>
            <a:br>
              <a:rPr lang="en-US" dirty="0">
                <a:ea typeface="+mn-lt"/>
                <a:cs typeface="+mn-lt"/>
              </a:rPr>
            </a:br>
            <a:r>
              <a:rPr lang="en-US" dirty="0">
                <a:ea typeface="+mn-lt"/>
                <a:cs typeface="+mn-lt"/>
              </a:rPr>
              <a:t> International Joint Conference on Neural Networks (IJCNN), 2015.</a:t>
            </a:r>
          </a:p>
        </p:txBody>
      </p:sp>
      <p:sp>
        <p:nvSpPr>
          <p:cNvPr id="4" name="スライド番号プレースホルダー 3">
            <a:extLst>
              <a:ext uri="{FF2B5EF4-FFF2-40B4-BE49-F238E27FC236}">
                <a16:creationId xmlns:a16="http://schemas.microsoft.com/office/drawing/2014/main" id="{B5DF5474-4EAE-8668-A856-76100DFA22D4}"/>
              </a:ext>
            </a:extLst>
          </p:cNvPr>
          <p:cNvSpPr>
            <a:spLocks noGrp="1"/>
          </p:cNvSpPr>
          <p:nvPr>
            <p:ph type="sldNum" sz="quarter" idx="12"/>
          </p:nvPr>
        </p:nvSpPr>
        <p:spPr/>
        <p:txBody>
          <a:bodyPr/>
          <a:lstStyle/>
          <a:p>
            <a:fld id="{05775D0E-D6FD-4847-A4AD-7D56F7F6616B}" type="slidenum">
              <a:rPr lang="en-JP" smtClean="0"/>
              <a:t>30</a:t>
            </a:fld>
            <a:endParaRPr lang="en-JP"/>
          </a:p>
        </p:txBody>
      </p:sp>
    </p:spTree>
    <p:extLst>
      <p:ext uri="{BB962C8B-B14F-4D97-AF65-F5344CB8AC3E}">
        <p14:creationId xmlns:p14="http://schemas.microsoft.com/office/powerpoint/2010/main" val="13513487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9BEF7-91B7-F3D5-33C8-D51344626862}"/>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4623800B-56AA-7D30-F230-35AFC71F73EE}"/>
              </a:ext>
            </a:extLst>
          </p:cNvPr>
          <p:cNvSpPr>
            <a:spLocks noGrp="1"/>
          </p:cNvSpPr>
          <p:nvPr>
            <p:ph idx="1"/>
          </p:nvPr>
        </p:nvSpPr>
        <p:spPr/>
        <p:txBody>
          <a:bodyPr vert="horz" lIns="91440" tIns="45720" rIns="91440" bIns="45720" rtlCol="0" anchor="t">
            <a:normAutofit/>
          </a:bodyPr>
          <a:lstStyle/>
          <a:p>
            <a:pPr marL="0" indent="0">
              <a:buNone/>
            </a:pPr>
            <a:r>
              <a:rPr lang="en-GB" dirty="0"/>
              <a:t>[5] </a:t>
            </a:r>
            <a:r>
              <a:rPr lang="en-GB" dirty="0">
                <a:ea typeface="+mn-lt"/>
                <a:cs typeface="+mn-lt"/>
              </a:rPr>
              <a:t>Unsupervised learning of digit recognition using spike-timing-dependent plasticity” Frontiers in Computational Neuroscience, vol. 9, p. 99, 2015.</a:t>
            </a:r>
            <a:endParaRPr lang="en-US" dirty="0">
              <a:ea typeface="+mn-lt"/>
              <a:cs typeface="+mn-lt"/>
            </a:endParaRPr>
          </a:p>
        </p:txBody>
      </p:sp>
      <p:sp>
        <p:nvSpPr>
          <p:cNvPr id="4" name="Slide Number Placeholder 3">
            <a:extLst>
              <a:ext uri="{FF2B5EF4-FFF2-40B4-BE49-F238E27FC236}">
                <a16:creationId xmlns:a16="http://schemas.microsoft.com/office/drawing/2014/main" id="{33B90C78-8342-68AF-31FD-8B1BEBD3FD59}"/>
              </a:ext>
            </a:extLst>
          </p:cNvPr>
          <p:cNvSpPr>
            <a:spLocks noGrp="1"/>
          </p:cNvSpPr>
          <p:nvPr>
            <p:ph type="sldNum" sz="quarter" idx="12"/>
          </p:nvPr>
        </p:nvSpPr>
        <p:spPr/>
        <p:txBody>
          <a:bodyPr/>
          <a:lstStyle/>
          <a:p>
            <a:fld id="{05775D0E-D6FD-4847-A4AD-7D56F7F6616B}" type="slidenum">
              <a:rPr lang="en-JP" smtClean="0"/>
              <a:t>31</a:t>
            </a:fld>
            <a:endParaRPr lang="en-JP"/>
          </a:p>
        </p:txBody>
      </p:sp>
    </p:spTree>
    <p:extLst>
      <p:ext uri="{BB962C8B-B14F-4D97-AF65-F5344CB8AC3E}">
        <p14:creationId xmlns:p14="http://schemas.microsoft.com/office/powerpoint/2010/main" val="22344403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31FF281-5B05-803B-9D91-1291BE0ECF3B}"/>
              </a:ext>
            </a:extLst>
          </p:cNvPr>
          <p:cNvSpPr>
            <a:spLocks noGrp="1"/>
          </p:cNvSpPr>
          <p:nvPr>
            <p:ph type="title"/>
          </p:nvPr>
        </p:nvSpPr>
        <p:spPr>
          <a:xfrm>
            <a:off x="838200" y="2766218"/>
            <a:ext cx="10515600" cy="1325563"/>
          </a:xfrm>
        </p:spPr>
        <p:txBody>
          <a:bodyPr/>
          <a:lstStyle/>
          <a:p>
            <a:pPr algn="ctr"/>
            <a:r>
              <a:rPr lang="en-JP" dirty="0"/>
              <a:t>Thank you for your attention!</a:t>
            </a:r>
          </a:p>
        </p:txBody>
      </p:sp>
      <p:sp>
        <p:nvSpPr>
          <p:cNvPr id="2" name="スライド番号プレースホルダー 1">
            <a:extLst>
              <a:ext uri="{FF2B5EF4-FFF2-40B4-BE49-F238E27FC236}">
                <a16:creationId xmlns:a16="http://schemas.microsoft.com/office/drawing/2014/main" id="{CDB65271-5860-2664-4A49-823CD4A4E71C}"/>
              </a:ext>
            </a:extLst>
          </p:cNvPr>
          <p:cNvSpPr>
            <a:spLocks noGrp="1"/>
          </p:cNvSpPr>
          <p:nvPr>
            <p:ph type="sldNum" sz="quarter" idx="12"/>
          </p:nvPr>
        </p:nvSpPr>
        <p:spPr/>
        <p:txBody>
          <a:bodyPr/>
          <a:lstStyle/>
          <a:p>
            <a:fld id="{05775D0E-D6FD-4847-A4AD-7D56F7F6616B}" type="slidenum">
              <a:rPr lang="en-JP" smtClean="0"/>
              <a:t>32</a:t>
            </a:fld>
            <a:endParaRPr lang="en-JP"/>
          </a:p>
        </p:txBody>
      </p:sp>
    </p:spTree>
    <p:extLst>
      <p:ext uri="{BB962C8B-B14F-4D97-AF65-F5344CB8AC3E}">
        <p14:creationId xmlns:p14="http://schemas.microsoft.com/office/powerpoint/2010/main" val="896228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BF261C-7285-917A-A224-75E603B7BA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975AED-95D4-39D8-30F7-96DF498C4EB3}"/>
              </a:ext>
            </a:extLst>
          </p:cNvPr>
          <p:cNvSpPr>
            <a:spLocks noGrp="1"/>
          </p:cNvSpPr>
          <p:nvPr>
            <p:ph type="title"/>
          </p:nvPr>
        </p:nvSpPr>
        <p:spPr/>
        <p:txBody>
          <a:bodyPr/>
          <a:lstStyle/>
          <a:p>
            <a:r>
              <a:rPr lang="en-JP" dirty="0"/>
              <a:t>Research introduction</a:t>
            </a:r>
          </a:p>
        </p:txBody>
      </p:sp>
      <p:sp>
        <p:nvSpPr>
          <p:cNvPr id="7" name="スライド番号プレースホルダー 6">
            <a:extLst>
              <a:ext uri="{FF2B5EF4-FFF2-40B4-BE49-F238E27FC236}">
                <a16:creationId xmlns:a16="http://schemas.microsoft.com/office/drawing/2014/main" id="{32785AEB-EBE2-BCF6-139C-10298688C8DA}"/>
              </a:ext>
            </a:extLst>
          </p:cNvPr>
          <p:cNvSpPr>
            <a:spLocks noGrp="1"/>
          </p:cNvSpPr>
          <p:nvPr>
            <p:ph type="sldNum" sz="quarter" idx="12"/>
          </p:nvPr>
        </p:nvSpPr>
        <p:spPr/>
        <p:txBody>
          <a:bodyPr/>
          <a:lstStyle/>
          <a:p>
            <a:fld id="{05775D0E-D6FD-4847-A4AD-7D56F7F6616B}" type="slidenum">
              <a:rPr lang="en-JP" smtClean="0"/>
              <a:t>4</a:t>
            </a:fld>
            <a:endParaRPr lang="en-JP"/>
          </a:p>
        </p:txBody>
      </p:sp>
      <p:pic>
        <p:nvPicPr>
          <p:cNvPr id="8" name="コンテンツ プレースホルダー 7">
            <a:extLst>
              <a:ext uri="{FF2B5EF4-FFF2-40B4-BE49-F238E27FC236}">
                <a16:creationId xmlns:a16="http://schemas.microsoft.com/office/drawing/2014/main" id="{23979A46-0AD2-4B49-9007-26F2F6372EEF}"/>
              </a:ext>
            </a:extLst>
          </p:cNvPr>
          <p:cNvPicPr>
            <a:picLocks noGrp="1" noChangeAspect="1"/>
          </p:cNvPicPr>
          <p:nvPr>
            <p:ph idx="1"/>
          </p:nvPr>
        </p:nvPicPr>
        <p:blipFill>
          <a:blip r:embed="rId3"/>
          <a:srcRect t="12682" b="13535"/>
          <a:stretch>
            <a:fillRect/>
          </a:stretch>
        </p:blipFill>
        <p:spPr>
          <a:xfrm>
            <a:off x="956316" y="1259840"/>
            <a:ext cx="10102857" cy="4968239"/>
          </a:xfrm>
          <a:prstGeom prst="rect">
            <a:avLst/>
          </a:prstGeom>
        </p:spPr>
      </p:pic>
      <p:sp>
        <p:nvSpPr>
          <p:cNvPr id="9" name="テキスト ボックス 8">
            <a:extLst>
              <a:ext uri="{FF2B5EF4-FFF2-40B4-BE49-F238E27FC236}">
                <a16:creationId xmlns:a16="http://schemas.microsoft.com/office/drawing/2014/main" id="{848AB07C-304D-4191-6553-A67CFC4B7475}"/>
              </a:ext>
            </a:extLst>
          </p:cNvPr>
          <p:cNvSpPr txBox="1"/>
          <p:nvPr/>
        </p:nvSpPr>
        <p:spPr>
          <a:xfrm>
            <a:off x="3581401" y="6308209"/>
            <a:ext cx="6055360" cy="369332"/>
          </a:xfrm>
          <a:prstGeom prst="rect">
            <a:avLst/>
          </a:prstGeom>
          <a:noFill/>
        </p:spPr>
        <p:txBody>
          <a:bodyPr wrap="square" rtlCol="0">
            <a:spAutoFit/>
          </a:bodyPr>
          <a:lstStyle/>
          <a:p>
            <a:r>
              <a:rPr kumimoji="1" lang="en-US" altLang="ja-JP" dirty="0"/>
              <a:t>(Stanford HAI, 2023 State of AI in 14 Charts, Chart 3)</a:t>
            </a:r>
            <a:endParaRPr kumimoji="1" lang="ja-JP" altLang="en-US" dirty="0"/>
          </a:p>
        </p:txBody>
      </p:sp>
    </p:spTree>
    <p:extLst>
      <p:ext uri="{BB962C8B-B14F-4D97-AF65-F5344CB8AC3E}">
        <p14:creationId xmlns:p14="http://schemas.microsoft.com/office/powerpoint/2010/main" val="2636568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C6721-7CD9-2415-D7FE-62030D3CE1A4}"/>
              </a:ext>
            </a:extLst>
          </p:cNvPr>
          <p:cNvSpPr>
            <a:spLocks noGrp="1"/>
          </p:cNvSpPr>
          <p:nvPr>
            <p:ph type="title"/>
          </p:nvPr>
        </p:nvSpPr>
        <p:spPr/>
        <p:txBody>
          <a:bodyPr/>
          <a:lstStyle/>
          <a:p>
            <a:r>
              <a:rPr lang="en-JP" dirty="0"/>
              <a:t>Research introduction</a:t>
            </a:r>
          </a:p>
        </p:txBody>
      </p:sp>
      <p:sp>
        <p:nvSpPr>
          <p:cNvPr id="3" name="Content Placeholder 2">
            <a:extLst>
              <a:ext uri="{FF2B5EF4-FFF2-40B4-BE49-F238E27FC236}">
                <a16:creationId xmlns:a16="http://schemas.microsoft.com/office/drawing/2014/main" id="{4DBB5005-BADA-8881-86B3-45E57045E61E}"/>
              </a:ext>
            </a:extLst>
          </p:cNvPr>
          <p:cNvSpPr>
            <a:spLocks noGrp="1"/>
          </p:cNvSpPr>
          <p:nvPr>
            <p:ph idx="1"/>
          </p:nvPr>
        </p:nvSpPr>
        <p:spPr/>
        <p:txBody>
          <a:bodyPr>
            <a:normAutofit/>
          </a:bodyPr>
          <a:lstStyle/>
          <a:p>
            <a:r>
              <a:rPr lang="en-US" dirty="0"/>
              <a:t>66% of the global population regularly uses AI [1]</a:t>
            </a:r>
          </a:p>
          <a:p>
            <a:pPr marL="0" indent="0">
              <a:buNone/>
            </a:pPr>
            <a:endParaRPr lang="en-JP" dirty="0"/>
          </a:p>
          <a:p>
            <a:r>
              <a:rPr lang="en-US" dirty="0"/>
              <a:t>AI systems account for 2.1-3.9% of carbon emissions [2]</a:t>
            </a:r>
          </a:p>
          <a:p>
            <a:pPr marL="0" indent="0">
              <a:buNone/>
            </a:pPr>
            <a:endParaRPr lang="en-JP" dirty="0"/>
          </a:p>
          <a:p>
            <a:r>
              <a:rPr lang="en-US" altLang="ja-JP" dirty="0"/>
              <a:t>Sustainable and energy efficient AI system is necessary</a:t>
            </a:r>
          </a:p>
          <a:p>
            <a:endParaRPr lang="en-US" altLang="ja-JP" dirty="0"/>
          </a:p>
          <a:p>
            <a:pPr marL="355600" indent="-355600">
              <a:buNone/>
            </a:pPr>
            <a:r>
              <a:rPr lang="en-US" altLang="ja-JP" dirty="0"/>
              <a:t>-&gt; We propose the use of Spiking Neural Networks (SNNs) combined with on-chip low-power techniques</a:t>
            </a:r>
            <a:endParaRPr lang="en-US" dirty="0"/>
          </a:p>
        </p:txBody>
      </p:sp>
      <p:sp>
        <p:nvSpPr>
          <p:cNvPr id="7" name="スライド番号プレースホルダー 6">
            <a:extLst>
              <a:ext uri="{FF2B5EF4-FFF2-40B4-BE49-F238E27FC236}">
                <a16:creationId xmlns:a16="http://schemas.microsoft.com/office/drawing/2014/main" id="{8592D26D-1F2C-E983-9C1A-BD7E47EC37A5}"/>
              </a:ext>
            </a:extLst>
          </p:cNvPr>
          <p:cNvSpPr>
            <a:spLocks noGrp="1"/>
          </p:cNvSpPr>
          <p:nvPr>
            <p:ph type="sldNum" sz="quarter" idx="12"/>
          </p:nvPr>
        </p:nvSpPr>
        <p:spPr/>
        <p:txBody>
          <a:bodyPr/>
          <a:lstStyle/>
          <a:p>
            <a:fld id="{05775D0E-D6FD-4847-A4AD-7D56F7F6616B}" type="slidenum">
              <a:rPr lang="en-JP" smtClean="0"/>
              <a:t>5</a:t>
            </a:fld>
            <a:endParaRPr lang="en-JP"/>
          </a:p>
        </p:txBody>
      </p:sp>
    </p:spTree>
    <p:extLst>
      <p:ext uri="{BB962C8B-B14F-4D97-AF65-F5344CB8AC3E}">
        <p14:creationId xmlns:p14="http://schemas.microsoft.com/office/powerpoint/2010/main" val="639326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CCCB2E-FF2A-86EC-E1A3-41DF5EB2FEDD}"/>
            </a:ext>
          </a:extLst>
        </p:cNvPr>
        <p:cNvGrpSpPr/>
        <p:nvPr/>
      </p:nvGrpSpPr>
      <p:grpSpPr>
        <a:xfrm>
          <a:off x="0" y="0"/>
          <a:ext cx="0" cy="0"/>
          <a:chOff x="0" y="0"/>
          <a:chExt cx="0" cy="0"/>
        </a:xfrm>
      </p:grpSpPr>
      <p:pic>
        <p:nvPicPr>
          <p:cNvPr id="169" name="図 168" descr="ダイアグラム, 設計図&#10;&#10;自動的に生成された説明">
            <a:extLst>
              <a:ext uri="{FF2B5EF4-FFF2-40B4-BE49-F238E27FC236}">
                <a16:creationId xmlns:a16="http://schemas.microsoft.com/office/drawing/2014/main" id="{B5B93FCE-CFF8-62A6-C2A8-BF9B910CBE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5796" y="2832287"/>
            <a:ext cx="6408542" cy="3573476"/>
          </a:xfrm>
          <a:prstGeom prst="rect">
            <a:avLst/>
          </a:prstGeom>
        </p:spPr>
      </p:pic>
      <p:sp>
        <p:nvSpPr>
          <p:cNvPr id="2" name="タイトル 1">
            <a:extLst>
              <a:ext uri="{FF2B5EF4-FFF2-40B4-BE49-F238E27FC236}">
                <a16:creationId xmlns:a16="http://schemas.microsoft.com/office/drawing/2014/main" id="{B8200A5F-0BFD-0F08-34E3-03A2DA682808}"/>
              </a:ext>
            </a:extLst>
          </p:cNvPr>
          <p:cNvSpPr>
            <a:spLocks noGrp="1"/>
          </p:cNvSpPr>
          <p:nvPr>
            <p:ph type="title"/>
          </p:nvPr>
        </p:nvSpPr>
        <p:spPr/>
        <p:txBody>
          <a:bodyPr/>
          <a:lstStyle/>
          <a:p>
            <a:r>
              <a:rPr kumimoji="1" lang="en-US" altLang="ja-JP" dirty="0"/>
              <a:t>Spiking Neural Network</a:t>
            </a:r>
            <a:endParaRPr kumimoji="1" lang="ja-JP" altLang="en-US" dirty="0"/>
          </a:p>
        </p:txBody>
      </p:sp>
      <p:sp>
        <p:nvSpPr>
          <p:cNvPr id="4" name="Content Placeholder 3">
            <a:extLst>
              <a:ext uri="{FF2B5EF4-FFF2-40B4-BE49-F238E27FC236}">
                <a16:creationId xmlns:a16="http://schemas.microsoft.com/office/drawing/2014/main" id="{8609FF63-F736-76AD-9398-68460DE2F903}"/>
              </a:ext>
            </a:extLst>
          </p:cNvPr>
          <p:cNvSpPr>
            <a:spLocks noGrp="1"/>
          </p:cNvSpPr>
          <p:nvPr>
            <p:ph idx="1"/>
          </p:nvPr>
        </p:nvSpPr>
        <p:spPr>
          <a:xfrm>
            <a:off x="838199" y="1545069"/>
            <a:ext cx="10515600" cy="2574437"/>
          </a:xfrm>
        </p:spPr>
        <p:txBody>
          <a:bodyPr vert="horz" lIns="91440" tIns="45720" rIns="91440" bIns="45720" rtlCol="0" anchor="t">
            <a:normAutofit/>
          </a:bodyPr>
          <a:lstStyle/>
          <a:p>
            <a:r>
              <a:rPr lang="en-US" dirty="0"/>
              <a:t>Spiking Neural Networks (SNNs) </a:t>
            </a:r>
            <a:r>
              <a:rPr lang="en-US" altLang="ja-JP" dirty="0">
                <a:ea typeface="HGｺﾞｼｯｸM"/>
              </a:rPr>
              <a:t>use spikes to communicate information [3]</a:t>
            </a:r>
            <a:endParaRPr lang="en-US" dirty="0"/>
          </a:p>
          <a:p>
            <a:r>
              <a:rPr lang="en-US" dirty="0"/>
              <a:t>Compared to traditional ANNs, SNNs are energy efficient [4]</a:t>
            </a:r>
          </a:p>
          <a:p>
            <a:endParaRPr lang="en-US" dirty="0"/>
          </a:p>
        </p:txBody>
      </p:sp>
      <p:pic>
        <p:nvPicPr>
          <p:cNvPr id="8" name="Picture 7">
            <a:extLst>
              <a:ext uri="{FF2B5EF4-FFF2-40B4-BE49-F238E27FC236}">
                <a16:creationId xmlns:a16="http://schemas.microsoft.com/office/drawing/2014/main" id="{5ADD1D44-84BC-EF72-8CBE-8B29559A60C4}"/>
              </a:ext>
            </a:extLst>
          </p:cNvPr>
          <p:cNvPicPr>
            <a:picLocks noChangeAspect="1"/>
          </p:cNvPicPr>
          <p:nvPr/>
        </p:nvPicPr>
        <p:blipFill>
          <a:blip r:embed="rId3"/>
          <a:stretch>
            <a:fillRect/>
          </a:stretch>
        </p:blipFill>
        <p:spPr>
          <a:xfrm>
            <a:off x="1612003" y="3197332"/>
            <a:ext cx="8967993" cy="463336"/>
          </a:xfrm>
          <a:prstGeom prst="rect">
            <a:avLst/>
          </a:prstGeom>
        </p:spPr>
      </p:pic>
      <p:sp>
        <p:nvSpPr>
          <p:cNvPr id="9" name="TextBox 8">
            <a:extLst>
              <a:ext uri="{FF2B5EF4-FFF2-40B4-BE49-F238E27FC236}">
                <a16:creationId xmlns:a16="http://schemas.microsoft.com/office/drawing/2014/main" id="{A9426938-FB7C-D58F-0DC8-601651433D7D}"/>
              </a:ext>
            </a:extLst>
          </p:cNvPr>
          <p:cNvSpPr txBox="1"/>
          <p:nvPr/>
        </p:nvSpPr>
        <p:spPr>
          <a:xfrm>
            <a:off x="4603048" y="6393600"/>
            <a:ext cx="2983509" cy="369332"/>
          </a:xfrm>
          <a:prstGeom prst="rect">
            <a:avLst/>
          </a:prstGeom>
          <a:noFill/>
        </p:spPr>
        <p:txBody>
          <a:bodyPr wrap="none" rtlCol="0">
            <a:spAutoFit/>
          </a:bodyPr>
          <a:lstStyle/>
          <a:p>
            <a:pPr algn="ctr"/>
            <a:r>
              <a:rPr lang="en-US" altLang="ja-JP" dirty="0"/>
              <a:t>Fig. 1 </a:t>
            </a:r>
            <a:r>
              <a:rPr lang="en-US" dirty="0"/>
              <a:t>Structure of an SNN</a:t>
            </a:r>
          </a:p>
        </p:txBody>
      </p:sp>
      <p:sp>
        <p:nvSpPr>
          <p:cNvPr id="5" name="スライド番号プレースホルダー 4">
            <a:extLst>
              <a:ext uri="{FF2B5EF4-FFF2-40B4-BE49-F238E27FC236}">
                <a16:creationId xmlns:a16="http://schemas.microsoft.com/office/drawing/2014/main" id="{943D1C27-FEE3-3381-1A35-9D22784AB96D}"/>
              </a:ext>
            </a:extLst>
          </p:cNvPr>
          <p:cNvSpPr>
            <a:spLocks noGrp="1"/>
          </p:cNvSpPr>
          <p:nvPr>
            <p:ph type="sldNum" sz="quarter" idx="12"/>
          </p:nvPr>
        </p:nvSpPr>
        <p:spPr/>
        <p:txBody>
          <a:bodyPr/>
          <a:lstStyle/>
          <a:p>
            <a:fld id="{05775D0E-D6FD-4847-A4AD-7D56F7F6616B}" type="slidenum">
              <a:rPr lang="en-JP" smtClean="0"/>
              <a:t>6</a:t>
            </a:fld>
            <a:endParaRPr lang="en-JP"/>
          </a:p>
        </p:txBody>
      </p:sp>
    </p:spTree>
    <p:extLst>
      <p:ext uri="{BB962C8B-B14F-4D97-AF65-F5344CB8AC3E}">
        <p14:creationId xmlns:p14="http://schemas.microsoft.com/office/powerpoint/2010/main" val="353542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0EDFA7-1F4C-26F7-0228-EEE8ADC3302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0FA0E04-CB3E-92EE-4417-9BFB335FF553}"/>
              </a:ext>
            </a:extLst>
          </p:cNvPr>
          <p:cNvSpPr>
            <a:spLocks noGrp="1"/>
          </p:cNvSpPr>
          <p:nvPr>
            <p:ph type="title"/>
          </p:nvPr>
        </p:nvSpPr>
        <p:spPr/>
        <p:txBody>
          <a:bodyPr/>
          <a:lstStyle/>
          <a:p>
            <a:r>
              <a:rPr lang="en-US" dirty="0"/>
              <a:t>Spike Timing Dependent Plasticity</a:t>
            </a:r>
          </a:p>
        </p:txBody>
      </p:sp>
      <p:sp>
        <p:nvSpPr>
          <p:cNvPr id="6" name="Content Placeholder 5">
            <a:extLst>
              <a:ext uri="{FF2B5EF4-FFF2-40B4-BE49-F238E27FC236}">
                <a16:creationId xmlns:a16="http://schemas.microsoft.com/office/drawing/2014/main" id="{34E1A596-D248-3D56-A81A-2645AF63D13D}"/>
              </a:ext>
            </a:extLst>
          </p:cNvPr>
          <p:cNvSpPr>
            <a:spLocks noGrp="1"/>
          </p:cNvSpPr>
          <p:nvPr>
            <p:ph idx="1"/>
          </p:nvPr>
        </p:nvSpPr>
        <p:spPr>
          <a:xfrm>
            <a:off x="838200" y="1517073"/>
            <a:ext cx="10515600" cy="4659890"/>
          </a:xfrm>
        </p:spPr>
        <p:txBody>
          <a:bodyPr vert="horz" lIns="91440" tIns="45720" rIns="91440" bIns="45720" rtlCol="0" anchor="t">
            <a:normAutofit/>
          </a:bodyPr>
          <a:lstStyle/>
          <a:p>
            <a:pPr marL="0" indent="0">
              <a:buNone/>
            </a:pPr>
            <a:r>
              <a:rPr lang="en-US" b="1" dirty="0"/>
              <a:t>STDP is a learning method based on spike timings</a:t>
            </a:r>
          </a:p>
          <a:p>
            <a:pPr marL="0" indent="0">
              <a:buNone/>
            </a:pPr>
            <a:endParaRPr lang="en-US" sz="800" b="1" dirty="0"/>
          </a:p>
          <a:p>
            <a:r>
              <a:rPr lang="en-US" dirty="0"/>
              <a:t>lightweight computation &amp; great energy efficiency [5]</a:t>
            </a:r>
          </a:p>
          <a:p>
            <a:r>
              <a:rPr lang="en-US" dirty="0"/>
              <a:t>suitable for on-chip learning</a:t>
            </a:r>
          </a:p>
        </p:txBody>
      </p:sp>
      <p:pic>
        <p:nvPicPr>
          <p:cNvPr id="38" name="図 37">
            <a:extLst>
              <a:ext uri="{FF2B5EF4-FFF2-40B4-BE49-F238E27FC236}">
                <a16:creationId xmlns:a16="http://schemas.microsoft.com/office/drawing/2014/main" id="{8A8083F0-1605-BA19-DCF3-F08B423BE923}"/>
              </a:ext>
            </a:extLst>
          </p:cNvPr>
          <p:cNvPicPr>
            <a:picLocks noChangeAspect="1"/>
          </p:cNvPicPr>
          <p:nvPr/>
        </p:nvPicPr>
        <p:blipFill>
          <a:blip r:embed="rId2"/>
          <a:srcRect b="39306"/>
          <a:stretch/>
        </p:blipFill>
        <p:spPr>
          <a:xfrm>
            <a:off x="2453116" y="3448861"/>
            <a:ext cx="7068053" cy="1562308"/>
          </a:xfrm>
          <a:prstGeom prst="rect">
            <a:avLst/>
          </a:prstGeom>
        </p:spPr>
      </p:pic>
      <p:cxnSp>
        <p:nvCxnSpPr>
          <p:cNvPr id="50" name="直線矢印コネクタ 49">
            <a:extLst>
              <a:ext uri="{FF2B5EF4-FFF2-40B4-BE49-F238E27FC236}">
                <a16:creationId xmlns:a16="http://schemas.microsoft.com/office/drawing/2014/main" id="{DC3BD089-5179-55D6-9BAF-5E5064626675}"/>
              </a:ext>
            </a:extLst>
          </p:cNvPr>
          <p:cNvCxnSpPr>
            <a:cxnSpLocks/>
          </p:cNvCxnSpPr>
          <p:nvPr/>
        </p:nvCxnSpPr>
        <p:spPr>
          <a:xfrm flipV="1">
            <a:off x="7217919" y="4712198"/>
            <a:ext cx="1399573" cy="8402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3" name="直線矢印コネクタ 52">
            <a:extLst>
              <a:ext uri="{FF2B5EF4-FFF2-40B4-BE49-F238E27FC236}">
                <a16:creationId xmlns:a16="http://schemas.microsoft.com/office/drawing/2014/main" id="{B9D399C3-2E89-9401-24E0-5C953FEAF32F}"/>
              </a:ext>
            </a:extLst>
          </p:cNvPr>
          <p:cNvCxnSpPr>
            <a:cxnSpLocks/>
          </p:cNvCxnSpPr>
          <p:nvPr/>
        </p:nvCxnSpPr>
        <p:spPr>
          <a:xfrm flipH="1" flipV="1">
            <a:off x="3328826" y="4791308"/>
            <a:ext cx="1655179" cy="7610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6" name="テキスト ボックス 55">
            <a:extLst>
              <a:ext uri="{FF2B5EF4-FFF2-40B4-BE49-F238E27FC236}">
                <a16:creationId xmlns:a16="http://schemas.microsoft.com/office/drawing/2014/main" id="{CA2F5AEE-63A2-32A6-5D03-C14BAEEE3680}"/>
              </a:ext>
            </a:extLst>
          </p:cNvPr>
          <p:cNvSpPr txBox="1"/>
          <p:nvPr/>
        </p:nvSpPr>
        <p:spPr>
          <a:xfrm>
            <a:off x="4984005" y="5229233"/>
            <a:ext cx="2233914" cy="646331"/>
          </a:xfrm>
          <a:prstGeom prst="rect">
            <a:avLst/>
          </a:prstGeom>
          <a:noFill/>
          <a:ln>
            <a:solidFill>
              <a:schemeClr val="tx1">
                <a:lumMod val="95000"/>
                <a:lumOff val="5000"/>
              </a:schemeClr>
            </a:solidFill>
          </a:ln>
        </p:spPr>
        <p:txBody>
          <a:bodyPr wrap="square" rtlCol="0">
            <a:spAutoFit/>
          </a:bodyPr>
          <a:lstStyle/>
          <a:p>
            <a:pPr algn="ctr"/>
            <a:r>
              <a:rPr kumimoji="1" lang="en-US" altLang="ja-JP" dirty="0"/>
              <a:t>Timings of two spikes</a:t>
            </a:r>
            <a:endParaRPr kumimoji="1" lang="ja-JP" altLang="en-US" dirty="0"/>
          </a:p>
        </p:txBody>
      </p:sp>
      <p:sp>
        <p:nvSpPr>
          <p:cNvPr id="4" name="TextBox 8">
            <a:extLst>
              <a:ext uri="{FF2B5EF4-FFF2-40B4-BE49-F238E27FC236}">
                <a16:creationId xmlns:a16="http://schemas.microsoft.com/office/drawing/2014/main" id="{EDE96F30-E9F0-03AC-BE8E-343E82AFAC8F}"/>
              </a:ext>
            </a:extLst>
          </p:cNvPr>
          <p:cNvSpPr txBox="1"/>
          <p:nvPr/>
        </p:nvSpPr>
        <p:spPr>
          <a:xfrm>
            <a:off x="4417102" y="6166814"/>
            <a:ext cx="3355407" cy="369332"/>
          </a:xfrm>
          <a:prstGeom prst="rect">
            <a:avLst/>
          </a:prstGeom>
          <a:noFill/>
        </p:spPr>
        <p:txBody>
          <a:bodyPr wrap="none" rtlCol="0">
            <a:spAutoFit/>
          </a:bodyPr>
          <a:lstStyle/>
          <a:p>
            <a:pPr algn="ctr"/>
            <a:r>
              <a:rPr lang="en-US" altLang="ja-JP" dirty="0"/>
              <a:t>Fig. 2 Input and output spikes</a:t>
            </a:r>
            <a:endParaRPr lang="en-US" dirty="0"/>
          </a:p>
        </p:txBody>
      </p:sp>
      <p:sp>
        <p:nvSpPr>
          <p:cNvPr id="5" name="スライド番号プレースホルダー 4">
            <a:extLst>
              <a:ext uri="{FF2B5EF4-FFF2-40B4-BE49-F238E27FC236}">
                <a16:creationId xmlns:a16="http://schemas.microsoft.com/office/drawing/2014/main" id="{0D0C911D-1B5F-6842-8423-71B19CDEFA99}"/>
              </a:ext>
            </a:extLst>
          </p:cNvPr>
          <p:cNvSpPr>
            <a:spLocks noGrp="1"/>
          </p:cNvSpPr>
          <p:nvPr>
            <p:ph type="sldNum" sz="quarter" idx="12"/>
          </p:nvPr>
        </p:nvSpPr>
        <p:spPr/>
        <p:txBody>
          <a:bodyPr/>
          <a:lstStyle/>
          <a:p>
            <a:fld id="{05775D0E-D6FD-4847-A4AD-7D56F7F6616B}" type="slidenum">
              <a:rPr lang="en-JP" smtClean="0"/>
              <a:t>7</a:t>
            </a:fld>
            <a:endParaRPr lang="en-JP"/>
          </a:p>
        </p:txBody>
      </p:sp>
    </p:spTree>
    <p:extLst>
      <p:ext uri="{BB962C8B-B14F-4D97-AF65-F5344CB8AC3E}">
        <p14:creationId xmlns:p14="http://schemas.microsoft.com/office/powerpoint/2010/main" val="1740425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84454-BF93-F2C9-C005-7D3C5700C683}"/>
              </a:ext>
            </a:extLst>
          </p:cNvPr>
          <p:cNvSpPr>
            <a:spLocks noGrp="1"/>
          </p:cNvSpPr>
          <p:nvPr>
            <p:ph type="title"/>
          </p:nvPr>
        </p:nvSpPr>
        <p:spPr/>
        <p:txBody>
          <a:bodyPr/>
          <a:lstStyle/>
          <a:p>
            <a:r>
              <a:rPr lang="en-JP" dirty="0"/>
              <a:t>Content</a:t>
            </a:r>
          </a:p>
        </p:txBody>
      </p:sp>
      <p:sp>
        <p:nvSpPr>
          <p:cNvPr id="3" name="Content Placeholder 2">
            <a:extLst>
              <a:ext uri="{FF2B5EF4-FFF2-40B4-BE49-F238E27FC236}">
                <a16:creationId xmlns:a16="http://schemas.microsoft.com/office/drawing/2014/main" id="{CD246A95-CE2F-123C-DCE6-09D079CF5366}"/>
              </a:ext>
            </a:extLst>
          </p:cNvPr>
          <p:cNvSpPr>
            <a:spLocks noGrp="1"/>
          </p:cNvSpPr>
          <p:nvPr>
            <p:ph idx="1"/>
          </p:nvPr>
        </p:nvSpPr>
        <p:spPr/>
        <p:txBody>
          <a:bodyPr/>
          <a:lstStyle/>
          <a:p>
            <a:r>
              <a:rPr lang="en-JP" dirty="0">
                <a:solidFill>
                  <a:schemeClr val="tx1">
                    <a:lumMod val="50000"/>
                    <a:lumOff val="50000"/>
                  </a:schemeClr>
                </a:solidFill>
              </a:rPr>
              <a:t>Research Introduction</a:t>
            </a:r>
          </a:p>
          <a:p>
            <a:r>
              <a:rPr lang="en-US" dirty="0"/>
              <a:t>System A</a:t>
            </a:r>
            <a:r>
              <a:rPr lang="en-JP" dirty="0"/>
              <a:t>rchitecture</a:t>
            </a:r>
          </a:p>
          <a:p>
            <a:r>
              <a:rPr lang="en-JP" dirty="0">
                <a:solidFill>
                  <a:schemeClr val="tx1">
                    <a:lumMod val="50000"/>
                    <a:lumOff val="50000"/>
                  </a:schemeClr>
                </a:solidFill>
              </a:rPr>
              <a:t>Research progress</a:t>
            </a:r>
          </a:p>
          <a:p>
            <a:pPr lvl="1"/>
            <a:r>
              <a:rPr lang="en-JP" dirty="0">
                <a:solidFill>
                  <a:schemeClr val="tx1">
                    <a:lumMod val="50000"/>
                    <a:lumOff val="50000"/>
                  </a:schemeClr>
                </a:solidFill>
              </a:rPr>
              <a:t>Done</a:t>
            </a:r>
          </a:p>
          <a:p>
            <a:pPr lvl="1"/>
            <a:r>
              <a:rPr lang="en-JP" dirty="0">
                <a:solidFill>
                  <a:schemeClr val="tx1">
                    <a:lumMod val="50000"/>
                    <a:lumOff val="50000"/>
                  </a:schemeClr>
                </a:solidFill>
              </a:rPr>
              <a:t>Doing</a:t>
            </a:r>
          </a:p>
          <a:p>
            <a:pPr lvl="1"/>
            <a:r>
              <a:rPr lang="en-JP" dirty="0">
                <a:solidFill>
                  <a:schemeClr val="tx1">
                    <a:lumMod val="50000"/>
                    <a:lumOff val="50000"/>
                  </a:schemeClr>
                </a:solidFill>
              </a:rPr>
              <a:t>Todo</a:t>
            </a:r>
          </a:p>
          <a:p>
            <a:r>
              <a:rPr lang="en-US" dirty="0">
                <a:solidFill>
                  <a:schemeClr val="tx1">
                    <a:lumMod val="50000"/>
                    <a:lumOff val="50000"/>
                  </a:schemeClr>
                </a:solidFill>
              </a:rPr>
              <a:t>Schedule</a:t>
            </a:r>
          </a:p>
          <a:p>
            <a:pPr marL="0" indent="0">
              <a:buNone/>
            </a:pPr>
            <a:endParaRPr lang="en-JP" dirty="0"/>
          </a:p>
        </p:txBody>
      </p:sp>
      <p:sp>
        <p:nvSpPr>
          <p:cNvPr id="7" name="スライド番号プレースホルダー 6">
            <a:extLst>
              <a:ext uri="{FF2B5EF4-FFF2-40B4-BE49-F238E27FC236}">
                <a16:creationId xmlns:a16="http://schemas.microsoft.com/office/drawing/2014/main" id="{442E675F-E75D-2574-5EA2-E094A288096A}"/>
              </a:ext>
            </a:extLst>
          </p:cNvPr>
          <p:cNvSpPr>
            <a:spLocks noGrp="1"/>
          </p:cNvSpPr>
          <p:nvPr>
            <p:ph type="sldNum" sz="quarter" idx="12"/>
          </p:nvPr>
        </p:nvSpPr>
        <p:spPr/>
        <p:txBody>
          <a:bodyPr/>
          <a:lstStyle/>
          <a:p>
            <a:fld id="{05775D0E-D6FD-4847-A4AD-7D56F7F6616B}" type="slidenum">
              <a:rPr lang="en-JP" smtClean="0"/>
              <a:t>8</a:t>
            </a:fld>
            <a:endParaRPr lang="en-JP"/>
          </a:p>
        </p:txBody>
      </p:sp>
    </p:spTree>
    <p:extLst>
      <p:ext uri="{BB962C8B-B14F-4D97-AF65-F5344CB8AC3E}">
        <p14:creationId xmlns:p14="http://schemas.microsoft.com/office/powerpoint/2010/main" val="3407576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32F07-C1FF-850C-4873-36B3BEEE988E}"/>
              </a:ext>
            </a:extLst>
          </p:cNvPr>
          <p:cNvSpPr>
            <a:spLocks noGrp="1"/>
          </p:cNvSpPr>
          <p:nvPr>
            <p:ph type="title"/>
          </p:nvPr>
        </p:nvSpPr>
        <p:spPr/>
        <p:txBody>
          <a:bodyPr/>
          <a:lstStyle/>
          <a:p>
            <a:r>
              <a:rPr lang="en-GB" dirty="0"/>
              <a:t>Overall Architecture</a:t>
            </a:r>
          </a:p>
        </p:txBody>
      </p:sp>
      <p:sp>
        <p:nvSpPr>
          <p:cNvPr id="3" name="Content Placeholder 2">
            <a:extLst>
              <a:ext uri="{FF2B5EF4-FFF2-40B4-BE49-F238E27FC236}">
                <a16:creationId xmlns:a16="http://schemas.microsoft.com/office/drawing/2014/main" id="{541305A8-E626-9BFE-6564-1644A50EA950}"/>
              </a:ext>
            </a:extLst>
          </p:cNvPr>
          <p:cNvSpPr>
            <a:spLocks noGrp="1"/>
          </p:cNvSpPr>
          <p:nvPr>
            <p:ph idx="1"/>
          </p:nvPr>
        </p:nvSpPr>
        <p:spPr/>
        <p:txBody>
          <a:bodyPr vert="horz" lIns="91440" tIns="45720" rIns="91440" bIns="45720" rtlCol="0" anchor="t">
            <a:normAutofit/>
          </a:bodyPr>
          <a:lstStyle/>
          <a:p>
            <a:r>
              <a:rPr lang="en-GB" dirty="0"/>
              <a:t>Arbitrary number of</a:t>
            </a:r>
          </a:p>
          <a:p>
            <a:pPr marL="0" indent="263525">
              <a:buNone/>
            </a:pPr>
            <a:r>
              <a:rPr lang="en-GB" dirty="0"/>
              <a:t>edge nodes and a server</a:t>
            </a:r>
          </a:p>
          <a:p>
            <a:endParaRPr lang="en-GB" dirty="0"/>
          </a:p>
          <a:p>
            <a:r>
              <a:rPr lang="en-GB" dirty="0"/>
              <a:t>Each node has solar panel and DRAM</a:t>
            </a:r>
          </a:p>
          <a:p>
            <a:endParaRPr lang="en-GB" dirty="0"/>
          </a:p>
          <a:p>
            <a:r>
              <a:rPr lang="en-GB" dirty="0"/>
              <a:t>Solar energy = energy consumption</a:t>
            </a:r>
          </a:p>
          <a:p>
            <a:pPr marL="0" indent="263525">
              <a:buNone/>
            </a:pPr>
            <a:r>
              <a:rPr lang="en-GB" dirty="0"/>
              <a:t>for all the edge nodes</a:t>
            </a:r>
          </a:p>
          <a:p>
            <a:pPr marL="0" indent="0">
              <a:buNone/>
            </a:pPr>
            <a:endParaRPr lang="en-GB" dirty="0"/>
          </a:p>
          <a:p>
            <a:pPr marL="0" indent="0">
              <a:buNone/>
            </a:pPr>
            <a:endParaRPr lang="en-GB" dirty="0"/>
          </a:p>
        </p:txBody>
      </p:sp>
      <p:sp>
        <p:nvSpPr>
          <p:cNvPr id="4" name="Slide Number Placeholder 3">
            <a:extLst>
              <a:ext uri="{FF2B5EF4-FFF2-40B4-BE49-F238E27FC236}">
                <a16:creationId xmlns:a16="http://schemas.microsoft.com/office/drawing/2014/main" id="{BC8CFAB5-FAD7-BF6C-ABB2-25A72D1AAC9E}"/>
              </a:ext>
            </a:extLst>
          </p:cNvPr>
          <p:cNvSpPr>
            <a:spLocks noGrp="1"/>
          </p:cNvSpPr>
          <p:nvPr>
            <p:ph type="sldNum" sz="quarter" idx="12"/>
          </p:nvPr>
        </p:nvSpPr>
        <p:spPr/>
        <p:txBody>
          <a:bodyPr/>
          <a:lstStyle/>
          <a:p>
            <a:fld id="{05775D0E-D6FD-4847-A4AD-7D56F7F6616B}" type="slidenum">
              <a:rPr lang="en-JP" smtClean="0"/>
              <a:t>9</a:t>
            </a:fld>
            <a:endParaRPr lang="en-JP"/>
          </a:p>
        </p:txBody>
      </p:sp>
      <p:pic>
        <p:nvPicPr>
          <p:cNvPr id="6" name="Graphic 5">
            <a:extLst>
              <a:ext uri="{FF2B5EF4-FFF2-40B4-BE49-F238E27FC236}">
                <a16:creationId xmlns:a16="http://schemas.microsoft.com/office/drawing/2014/main" id="{1FC3DDDA-FBCC-C46D-6012-9C480CCC113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31046" y="344352"/>
            <a:ext cx="3532356" cy="5739410"/>
          </a:xfrm>
          <a:prstGeom prst="rect">
            <a:avLst/>
          </a:prstGeom>
        </p:spPr>
      </p:pic>
      <p:sp>
        <p:nvSpPr>
          <p:cNvPr id="8" name="テキスト ボックス 25">
            <a:extLst>
              <a:ext uri="{FF2B5EF4-FFF2-40B4-BE49-F238E27FC236}">
                <a16:creationId xmlns:a16="http://schemas.microsoft.com/office/drawing/2014/main" id="{769F345B-85F1-130B-3AC0-63D83DC0325A}"/>
              </a:ext>
            </a:extLst>
          </p:cNvPr>
          <p:cNvSpPr txBox="1"/>
          <p:nvPr/>
        </p:nvSpPr>
        <p:spPr>
          <a:xfrm>
            <a:off x="6028888" y="6167641"/>
            <a:ext cx="4989021" cy="369332"/>
          </a:xfrm>
          <a:prstGeom prst="rect">
            <a:avLst/>
          </a:prstGeom>
          <a:noFill/>
        </p:spPr>
        <p:txBody>
          <a:bodyPr wrap="square" lIns="91440" tIns="45720" rIns="91440" bIns="45720" rtlCol="0" anchor="t">
            <a:spAutoFit/>
          </a:bodyPr>
          <a:lstStyle/>
          <a:p>
            <a:pPr algn="ctr"/>
            <a:r>
              <a:rPr kumimoji="1" lang="en-US" altLang="ja-JP" dirty="0">
                <a:ea typeface="HGｺﾞｼｯｸM"/>
              </a:rPr>
              <a:t>Fig. 3 Overall Architecture</a:t>
            </a:r>
            <a:endParaRPr kumimoji="1" lang="en-US" altLang="ja-JP" dirty="0"/>
          </a:p>
        </p:txBody>
      </p:sp>
    </p:spTree>
    <p:extLst>
      <p:ext uri="{BB962C8B-B14F-4D97-AF65-F5344CB8AC3E}">
        <p14:creationId xmlns:p14="http://schemas.microsoft.com/office/powerpoint/2010/main" val="1591720461"/>
      </p:ext>
    </p:extLst>
  </p:cSld>
  <p:clrMapOvr>
    <a:masterClrMapping/>
  </p:clrMapOvr>
</p:sld>
</file>

<file path=ppt/theme/theme1.xml><?xml version="1.0" encoding="utf-8"?>
<a:theme xmlns:a="http://schemas.openxmlformats.org/drawingml/2006/main" name="Office Them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Candara">
      <a:maj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7390</TotalTime>
  <Words>1567</Words>
  <Application>Microsoft Office PowerPoint</Application>
  <PresentationFormat>ワイド画面</PresentationFormat>
  <Paragraphs>269</Paragraphs>
  <Slides>32</Slides>
  <Notes>12</Notes>
  <HiddenSlides>0</HiddenSlides>
  <MMClips>0</MMClips>
  <ScaleCrop>false</ScaleCrop>
  <HeadingPairs>
    <vt:vector size="8" baseType="variant">
      <vt:variant>
        <vt:lpstr>使用されているフォント</vt:lpstr>
      </vt:variant>
      <vt:variant>
        <vt:i4>6</vt:i4>
      </vt:variant>
      <vt:variant>
        <vt:lpstr>テーマ</vt:lpstr>
      </vt:variant>
      <vt:variant>
        <vt:i4>1</vt:i4>
      </vt:variant>
      <vt:variant>
        <vt:lpstr>埋め込まれた OLE サーバー</vt:lpstr>
      </vt:variant>
      <vt:variant>
        <vt:i4>1</vt:i4>
      </vt:variant>
      <vt:variant>
        <vt:lpstr>スライド タイトル</vt:lpstr>
      </vt:variant>
      <vt:variant>
        <vt:i4>32</vt:i4>
      </vt:variant>
    </vt:vector>
  </HeadingPairs>
  <TitlesOfParts>
    <vt:vector size="40" baseType="lpstr">
      <vt:lpstr>HGｺﾞｼｯｸM</vt:lpstr>
      <vt:lpstr>Arial</vt:lpstr>
      <vt:lpstr>Calibri</vt:lpstr>
      <vt:lpstr>Cambria Math</vt:lpstr>
      <vt:lpstr>Candara</vt:lpstr>
      <vt:lpstr>Century</vt:lpstr>
      <vt:lpstr>Office Theme</vt:lpstr>
      <vt:lpstr>Worksheet</vt:lpstr>
      <vt:lpstr>Carbon-Neutral Ensemble Spike-Timing-Dependent Plasticity Learning</vt:lpstr>
      <vt:lpstr>Content</vt:lpstr>
      <vt:lpstr>Content</vt:lpstr>
      <vt:lpstr>Research introduction</vt:lpstr>
      <vt:lpstr>Research introduction</vt:lpstr>
      <vt:lpstr>Spiking Neural Network</vt:lpstr>
      <vt:lpstr>Spike Timing Dependent Plasticity</vt:lpstr>
      <vt:lpstr>Content</vt:lpstr>
      <vt:lpstr>Overall Architecture</vt:lpstr>
      <vt:lpstr>Steps to achieve Net 0 computation</vt:lpstr>
      <vt:lpstr>Steps to achieve Net 0 computation</vt:lpstr>
      <vt:lpstr>EnsembleSTDP</vt:lpstr>
      <vt:lpstr>EnsembleSTDP (Cnt.)</vt:lpstr>
      <vt:lpstr>Steps to achieve Net 0 computation</vt:lpstr>
      <vt:lpstr>Estimation of Net Energy</vt:lpstr>
      <vt:lpstr>Estimation of Net Energy (Cnt.)</vt:lpstr>
      <vt:lpstr>Steps to achieve Net 0 computation</vt:lpstr>
      <vt:lpstr>DRAM Configuration</vt:lpstr>
      <vt:lpstr>DRAM Configuration</vt:lpstr>
      <vt:lpstr>DRAM Configuration (Cnt.)</vt:lpstr>
      <vt:lpstr>Accuracy Prediction</vt:lpstr>
      <vt:lpstr>Accuracy Prediction (Cnt.)</vt:lpstr>
      <vt:lpstr>Steps to achieve Net 0 computation</vt:lpstr>
      <vt:lpstr>Redownloading weights</vt:lpstr>
      <vt:lpstr>Content</vt:lpstr>
      <vt:lpstr>Research Progress | Done</vt:lpstr>
      <vt:lpstr>Research Progress | Todo</vt:lpstr>
      <vt:lpstr>Content</vt:lpstr>
      <vt:lpstr>Schedule</vt:lpstr>
      <vt:lpstr>References</vt:lpstr>
      <vt:lpstr>References</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title</dc:title>
  <dc:creator>Khanh N. Dang</dc:creator>
  <cp:lastModifiedBy>Yuga Hanyu</cp:lastModifiedBy>
  <cp:revision>158</cp:revision>
  <dcterms:created xsi:type="dcterms:W3CDTF">2024-05-08T11:16:09Z</dcterms:created>
  <dcterms:modified xsi:type="dcterms:W3CDTF">2025-07-22T03:34:21Z</dcterms:modified>
</cp:coreProperties>
</file>