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257" r:id="rId3"/>
    <p:sldId id="259" r:id="rId4"/>
    <p:sldId id="346" r:id="rId5"/>
    <p:sldId id="258" r:id="rId6"/>
    <p:sldId id="300" r:id="rId7"/>
    <p:sldId id="307" r:id="rId8"/>
    <p:sldId id="260" r:id="rId9"/>
    <p:sldId id="349" r:id="rId10"/>
    <p:sldId id="352" r:id="rId11"/>
    <p:sldId id="328" r:id="rId12"/>
    <p:sldId id="353" r:id="rId13"/>
    <p:sldId id="330" r:id="rId14"/>
    <p:sldId id="354" r:id="rId15"/>
    <p:sldId id="334" r:id="rId16"/>
    <p:sldId id="335" r:id="rId17"/>
    <p:sldId id="341" r:id="rId18"/>
    <p:sldId id="342" r:id="rId19"/>
    <p:sldId id="344" r:id="rId20"/>
    <p:sldId id="263" r:id="rId21"/>
    <p:sldId id="291" r:id="rId22"/>
    <p:sldId id="351" r:id="rId23"/>
    <p:sldId id="265" r:id="rId24"/>
    <p:sldId id="266" r:id="rId25"/>
    <p:sldId id="345" r:id="rId26"/>
    <p:sldId id="347" r:id="rId27"/>
    <p:sldId id="267" r:id="rId2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93119A-4007-0D49-AE3B-5B296C484EA9}">
          <p14:sldIdLst>
            <p14:sldId id="256"/>
            <p14:sldId id="257"/>
          </p14:sldIdLst>
        </p14:section>
        <p14:section name="Research Introduction" id="{B08E2A12-A78C-3748-B461-DA7484171881}">
          <p14:sldIdLst>
            <p14:sldId id="259"/>
            <p14:sldId id="346"/>
            <p14:sldId id="258"/>
            <p14:sldId id="300"/>
            <p14:sldId id="307"/>
            <p14:sldId id="260"/>
          </p14:sldIdLst>
        </p14:section>
        <p14:section name="Overal architecture" id="{9577C961-F353-1B4F-A834-7210E86D9539}">
          <p14:sldIdLst>
            <p14:sldId id="349"/>
            <p14:sldId id="352"/>
            <p14:sldId id="328"/>
            <p14:sldId id="353"/>
            <p14:sldId id="330"/>
            <p14:sldId id="354"/>
            <p14:sldId id="334"/>
            <p14:sldId id="335"/>
            <p14:sldId id="341"/>
            <p14:sldId id="342"/>
            <p14:sldId id="344"/>
          </p14:sldIdLst>
        </p14:section>
        <p14:section name="Research Progress" id="{A338D4B0-DE9D-9D42-8911-A2C5774D9096}">
          <p14:sldIdLst>
            <p14:sldId id="263"/>
            <p14:sldId id="291"/>
            <p14:sldId id="351"/>
          </p14:sldIdLst>
        </p14:section>
        <p14:section name="Schedule" id="{22E1BAC5-F840-C146-A295-9E1A30F18532}">
          <p14:sldIdLst>
            <p14:sldId id="265"/>
            <p14:sldId id="266"/>
            <p14:sldId id="345"/>
            <p14:sldId id="34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83639" autoAdjust="0"/>
  </p:normalViewPr>
  <p:slideViewPr>
    <p:cSldViewPr snapToGrid="0">
      <p:cViewPr varScale="1">
        <p:scale>
          <a:sx n="62" d="100"/>
          <a:sy n="62" d="100"/>
        </p:scale>
        <p:origin x="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a Hanyu" userId="f18bd86c1b9e4fc5" providerId="LiveId" clId="{416C6A32-A49B-45D0-AA9B-0BFFA5EB10DD}"/>
    <pc:docChg chg="undo redo custSel addSld delSld modSld modSection">
      <pc:chgData name="Yuga Hanyu" userId="f18bd86c1b9e4fc5" providerId="LiveId" clId="{416C6A32-A49B-45D0-AA9B-0BFFA5EB10DD}" dt="2025-07-01T02:35:02.052" v="279" actId="20577"/>
      <pc:docMkLst>
        <pc:docMk/>
      </pc:docMkLst>
      <pc:sldChg chg="modSp mod">
        <pc:chgData name="Yuga Hanyu" userId="f18bd86c1b9e4fc5" providerId="LiveId" clId="{416C6A32-A49B-45D0-AA9B-0BFFA5EB10DD}" dt="2025-07-01T02:35:02.052" v="279" actId="20577"/>
        <pc:sldMkLst>
          <pc:docMk/>
          <pc:sldMk cId="639326225" sldId="258"/>
        </pc:sldMkLst>
        <pc:spChg chg="mod">
          <ac:chgData name="Yuga Hanyu" userId="f18bd86c1b9e4fc5" providerId="LiveId" clId="{416C6A32-A49B-45D0-AA9B-0BFFA5EB10DD}" dt="2025-07-01T02:35:02.052" v="279" actId="20577"/>
          <ac:spMkLst>
            <pc:docMk/>
            <pc:sldMk cId="639326225" sldId="258"/>
            <ac:spMk id="3" creationId="{4DBB5005-BADA-8881-86B3-45E57045E61E}"/>
          </ac:spMkLst>
        </pc:spChg>
      </pc:sldChg>
      <pc:sldChg chg="modSp mod">
        <pc:chgData name="Yuga Hanyu" userId="f18bd86c1b9e4fc5" providerId="LiveId" clId="{416C6A32-A49B-45D0-AA9B-0BFFA5EB10DD}" dt="2025-07-01T02:32:46.142" v="271" actId="20577"/>
        <pc:sldMkLst>
          <pc:docMk/>
          <pc:sldMk cId="2782757723" sldId="266"/>
        </pc:sldMkLst>
        <pc:graphicFrameChg chg="modGraphic">
          <ac:chgData name="Yuga Hanyu" userId="f18bd86c1b9e4fc5" providerId="LiveId" clId="{416C6A32-A49B-45D0-AA9B-0BFFA5EB10DD}" dt="2025-07-01T02:32:46.142" v="271" actId="20577"/>
          <ac:graphicFrameMkLst>
            <pc:docMk/>
            <pc:sldMk cId="2782757723" sldId="266"/>
            <ac:graphicFrameMk id="15" creationId="{EBE42788-13E1-E694-32F4-C2684963925D}"/>
          </ac:graphicFrameMkLst>
        </pc:graphicFrameChg>
      </pc:sldChg>
      <pc:sldChg chg="del">
        <pc:chgData name="Yuga Hanyu" userId="f18bd86c1b9e4fc5" providerId="LiveId" clId="{416C6A32-A49B-45D0-AA9B-0BFFA5EB10DD}" dt="2025-07-01T02:25:17.755" v="185" actId="47"/>
        <pc:sldMkLst>
          <pc:docMk/>
          <pc:sldMk cId="2704097318" sldId="269"/>
        </pc:sldMkLst>
      </pc:sldChg>
      <pc:sldChg chg="addSp delSp modSp mod">
        <pc:chgData name="Yuga Hanyu" userId="f18bd86c1b9e4fc5" providerId="LiveId" clId="{416C6A32-A49B-45D0-AA9B-0BFFA5EB10DD}" dt="2025-07-01T02:28:11.375" v="206"/>
        <pc:sldMkLst>
          <pc:docMk/>
          <pc:sldMk cId="2529387008" sldId="291"/>
        </pc:sldMkLst>
        <pc:spChg chg="mod">
          <ac:chgData name="Yuga Hanyu" userId="f18bd86c1b9e4fc5" providerId="LiveId" clId="{416C6A32-A49B-45D0-AA9B-0BFFA5EB10DD}" dt="2025-07-01T02:22:50.315" v="160" actId="20577"/>
          <ac:spMkLst>
            <pc:docMk/>
            <pc:sldMk cId="2529387008" sldId="291"/>
            <ac:spMk id="3" creationId="{D4E0BAAA-94F4-26AD-2BAC-28231867E5CB}"/>
          </ac:spMkLst>
        </pc:spChg>
        <pc:spChg chg="add mod">
          <ac:chgData name="Yuga Hanyu" userId="f18bd86c1b9e4fc5" providerId="LiveId" clId="{416C6A32-A49B-45D0-AA9B-0BFFA5EB10DD}" dt="2025-07-01T02:25:42.765" v="192" actId="14100"/>
          <ac:spMkLst>
            <pc:docMk/>
            <pc:sldMk cId="2529387008" sldId="291"/>
            <ac:spMk id="6" creationId="{9ED9E70B-7516-3A8D-5E27-254491C7AA8E}"/>
          </ac:spMkLst>
        </pc:spChg>
        <pc:picChg chg="add mod ord">
          <ac:chgData name="Yuga Hanyu" userId="f18bd86c1b9e4fc5" providerId="LiveId" clId="{416C6A32-A49B-45D0-AA9B-0BFFA5EB10DD}" dt="2025-07-01T02:28:00.847" v="205" actId="167"/>
          <ac:picMkLst>
            <pc:docMk/>
            <pc:sldMk cId="2529387008" sldId="291"/>
            <ac:picMk id="9" creationId="{56951F56-6FB1-6B47-5F27-9328736C305C}"/>
          </ac:picMkLst>
        </pc:picChg>
      </pc:sldChg>
      <pc:sldChg chg="modSp mod">
        <pc:chgData name="Yuga Hanyu" userId="f18bd86c1b9e4fc5" providerId="LiveId" clId="{416C6A32-A49B-45D0-AA9B-0BFFA5EB10DD}" dt="2025-07-01T02:06:59.847" v="57" actId="20577"/>
        <pc:sldMkLst>
          <pc:docMk/>
          <pc:sldMk cId="4123013190" sldId="328"/>
        </pc:sldMkLst>
        <pc:spChg chg="mod">
          <ac:chgData name="Yuga Hanyu" userId="f18bd86c1b9e4fc5" providerId="LiveId" clId="{416C6A32-A49B-45D0-AA9B-0BFFA5EB10DD}" dt="2025-07-01T02:06:59.847" v="57" actId="20577"/>
          <ac:spMkLst>
            <pc:docMk/>
            <pc:sldMk cId="4123013190" sldId="328"/>
            <ac:spMk id="3" creationId="{9D1ED4F1-E8E3-D351-3E5C-E39E21003EA2}"/>
          </ac:spMkLst>
        </pc:spChg>
      </pc:sldChg>
      <pc:sldChg chg="addSp modSp mod">
        <pc:chgData name="Yuga Hanyu" userId="f18bd86c1b9e4fc5" providerId="LiveId" clId="{416C6A32-A49B-45D0-AA9B-0BFFA5EB10DD}" dt="2025-07-01T02:10:03.731" v="112" actId="1076"/>
        <pc:sldMkLst>
          <pc:docMk/>
          <pc:sldMk cId="3432631422" sldId="342"/>
        </pc:sldMkLst>
        <pc:spChg chg="add mod">
          <ac:chgData name="Yuga Hanyu" userId="f18bd86c1b9e4fc5" providerId="LiveId" clId="{416C6A32-A49B-45D0-AA9B-0BFFA5EB10DD}" dt="2025-07-01T02:10:03.731" v="112" actId="1076"/>
          <ac:spMkLst>
            <pc:docMk/>
            <pc:sldMk cId="3432631422" sldId="342"/>
            <ac:spMk id="6" creationId="{D027070F-ADC7-80A3-D3C2-2CEBE7476B45}"/>
          </ac:spMkLst>
        </pc:spChg>
      </pc:sldChg>
      <pc:sldChg chg="modSp mod">
        <pc:chgData name="Yuga Hanyu" userId="f18bd86c1b9e4fc5" providerId="LiveId" clId="{416C6A32-A49B-45D0-AA9B-0BFFA5EB10DD}" dt="2025-07-01T02:24:55.406" v="174" actId="1036"/>
        <pc:sldMkLst>
          <pc:docMk/>
          <pc:sldMk cId="3893383729" sldId="343"/>
        </pc:sldMkLst>
      </pc:sldChg>
      <pc:sldChg chg="modSp mod">
        <pc:chgData name="Yuga Hanyu" userId="f18bd86c1b9e4fc5" providerId="LiveId" clId="{416C6A32-A49B-45D0-AA9B-0BFFA5EB10DD}" dt="2025-07-01T02:00:20.718" v="7" actId="179"/>
        <pc:sldMkLst>
          <pc:docMk/>
          <pc:sldMk cId="1591720461" sldId="349"/>
        </pc:sldMkLst>
        <pc:spChg chg="mod">
          <ac:chgData name="Yuga Hanyu" userId="f18bd86c1b9e4fc5" providerId="LiveId" clId="{416C6A32-A49B-45D0-AA9B-0BFFA5EB10DD}" dt="2025-07-01T02:00:20.718" v="7" actId="179"/>
          <ac:spMkLst>
            <pc:docMk/>
            <pc:sldMk cId="1591720461" sldId="349"/>
            <ac:spMk id="3" creationId="{541305A8-E626-9BFE-6564-1644A50EA950}"/>
          </ac:spMkLst>
        </pc:spChg>
      </pc:sldChg>
      <pc:sldChg chg="addSp delSp modSp add del mod">
        <pc:chgData name="Yuga Hanyu" userId="f18bd86c1b9e4fc5" providerId="LiveId" clId="{416C6A32-A49B-45D0-AA9B-0BFFA5EB10DD}" dt="2025-07-01T02:28:44.895" v="212" actId="47"/>
        <pc:sldMkLst>
          <pc:docMk/>
          <pc:sldMk cId="4074738118" sldId="350"/>
        </pc:sldMkLst>
      </pc:sldChg>
      <pc:sldChg chg="modSp add mod">
        <pc:chgData name="Yuga Hanyu" userId="f18bd86c1b9e4fc5" providerId="LiveId" clId="{416C6A32-A49B-45D0-AA9B-0BFFA5EB10DD}" dt="2025-07-01T02:30:04.842" v="218" actId="20577"/>
        <pc:sldMkLst>
          <pc:docMk/>
          <pc:sldMk cId="2466095656" sldId="351"/>
        </pc:sldMkLst>
        <pc:spChg chg="mod">
          <ac:chgData name="Yuga Hanyu" userId="f18bd86c1b9e4fc5" providerId="LiveId" clId="{416C6A32-A49B-45D0-AA9B-0BFFA5EB10DD}" dt="2025-07-01T02:30:04.842" v="218" actId="20577"/>
          <ac:spMkLst>
            <pc:docMk/>
            <pc:sldMk cId="2466095656" sldId="351"/>
            <ac:spMk id="2" creationId="{64074B2D-92C6-33E3-E60E-10F8649DCE7D}"/>
          </ac:spMkLst>
        </pc:spChg>
        <pc:spChg chg="mod">
          <ac:chgData name="Yuga Hanyu" userId="f18bd86c1b9e4fc5" providerId="LiveId" clId="{416C6A32-A49B-45D0-AA9B-0BFFA5EB10DD}" dt="2025-07-01T02:28:41.990" v="211" actId="20577"/>
          <ac:spMkLst>
            <pc:docMk/>
            <pc:sldMk cId="2466095656" sldId="351"/>
            <ac:spMk id="3" creationId="{51A6A4C8-759E-EF26-261A-8454ABF68FB9}"/>
          </ac:spMkLst>
        </pc:spChg>
        <pc:spChg chg="mod">
          <ac:chgData name="Yuga Hanyu" userId="f18bd86c1b9e4fc5" providerId="LiveId" clId="{416C6A32-A49B-45D0-AA9B-0BFFA5EB10DD}" dt="2025-07-01T02:29:12.889" v="214" actId="1076"/>
          <ac:spMkLst>
            <pc:docMk/>
            <pc:sldMk cId="2466095656" sldId="351"/>
            <ac:spMk id="6" creationId="{69277F72-A570-F15A-793D-A072FC415319}"/>
          </ac:spMkLst>
        </pc:spChg>
      </pc:sldChg>
    </pc:docChg>
  </pc:docChgLst>
  <pc:docChgLst>
    <pc:chgData name="Yuga Hanyu" userId="f18bd86c1b9e4fc5" providerId="LiveId" clId="{AF1BF6AB-EFF9-4F18-BBDC-46D21978A1D3}"/>
    <pc:docChg chg="undo custSel addSld delSld modSld modSection">
      <pc:chgData name="Yuga Hanyu" userId="f18bd86c1b9e4fc5" providerId="LiveId" clId="{AF1BF6AB-EFF9-4F18-BBDC-46D21978A1D3}" dt="2025-07-08T06:54:59.182" v="520" actId="20577"/>
      <pc:docMkLst>
        <pc:docMk/>
      </pc:docMkLst>
      <pc:sldChg chg="modSp mod">
        <pc:chgData name="Yuga Hanyu" userId="f18bd86c1b9e4fc5" providerId="LiveId" clId="{AF1BF6AB-EFF9-4F18-BBDC-46D21978A1D3}" dt="2025-07-08T06:13:24.708" v="3" actId="20577"/>
        <pc:sldMkLst>
          <pc:docMk/>
          <pc:sldMk cId="2459526573" sldId="256"/>
        </pc:sldMkLst>
        <pc:spChg chg="mod">
          <ac:chgData name="Yuga Hanyu" userId="f18bd86c1b9e4fc5" providerId="LiveId" clId="{AF1BF6AB-EFF9-4F18-BBDC-46D21978A1D3}" dt="2025-07-08T06:13:24.708" v="3" actId="20577"/>
          <ac:spMkLst>
            <pc:docMk/>
            <pc:sldMk cId="2459526573" sldId="256"/>
            <ac:spMk id="3" creationId="{B2E582A4-61FB-712D-35C6-0ABA95022D9D}"/>
          </ac:spMkLst>
        </pc:spChg>
      </pc:sldChg>
      <pc:sldChg chg="modSp del mod">
        <pc:chgData name="Yuga Hanyu" userId="f18bd86c1b9e4fc5" providerId="LiveId" clId="{AF1BF6AB-EFF9-4F18-BBDC-46D21978A1D3}" dt="2025-07-08T06:21:20.728" v="36" actId="47"/>
        <pc:sldMkLst>
          <pc:docMk/>
          <pc:sldMk cId="2126664982" sldId="262"/>
        </pc:sldMkLst>
        <pc:picChg chg="mod">
          <ac:chgData name="Yuga Hanyu" userId="f18bd86c1b9e4fc5" providerId="LiveId" clId="{AF1BF6AB-EFF9-4F18-BBDC-46D21978A1D3}" dt="2025-07-08T06:18:10.323" v="7" actId="1076"/>
          <ac:picMkLst>
            <pc:docMk/>
            <pc:sldMk cId="2126664982" sldId="262"/>
            <ac:picMk id="95" creationId="{BB3CCE89-4FCC-2978-144F-1A47E18A9908}"/>
          </ac:picMkLst>
        </pc:picChg>
      </pc:sldChg>
      <pc:sldChg chg="modSp mod">
        <pc:chgData name="Yuga Hanyu" userId="f18bd86c1b9e4fc5" providerId="LiveId" clId="{AF1BF6AB-EFF9-4F18-BBDC-46D21978A1D3}" dt="2025-07-08T06:54:59.182" v="520" actId="20577"/>
        <pc:sldMkLst>
          <pc:docMk/>
          <pc:sldMk cId="2529387008" sldId="291"/>
        </pc:sldMkLst>
        <pc:spChg chg="mod">
          <ac:chgData name="Yuga Hanyu" userId="f18bd86c1b9e4fc5" providerId="LiveId" clId="{AF1BF6AB-EFF9-4F18-BBDC-46D21978A1D3}" dt="2025-07-08T06:54:59.182" v="520" actId="20577"/>
          <ac:spMkLst>
            <pc:docMk/>
            <pc:sldMk cId="2529387008" sldId="291"/>
            <ac:spMk id="3" creationId="{D4E0BAAA-94F4-26AD-2BAC-28231867E5CB}"/>
          </ac:spMkLst>
        </pc:spChg>
      </pc:sldChg>
      <pc:sldChg chg="del">
        <pc:chgData name="Yuga Hanyu" userId="f18bd86c1b9e4fc5" providerId="LiveId" clId="{AF1BF6AB-EFF9-4F18-BBDC-46D21978A1D3}" dt="2025-07-08T06:17:12.972" v="4" actId="47"/>
        <pc:sldMkLst>
          <pc:docMk/>
          <pc:sldMk cId="2043565454" sldId="326"/>
        </pc:sldMkLst>
      </pc:sldChg>
      <pc:sldChg chg="modSp mod">
        <pc:chgData name="Yuga Hanyu" userId="f18bd86c1b9e4fc5" providerId="LiveId" clId="{AF1BF6AB-EFF9-4F18-BBDC-46D21978A1D3}" dt="2025-07-08T06:39:01.215" v="199" actId="20577"/>
        <pc:sldMkLst>
          <pc:docMk/>
          <pc:sldMk cId="2028950410" sldId="330"/>
        </pc:sldMkLst>
        <pc:spChg chg="mod">
          <ac:chgData name="Yuga Hanyu" userId="f18bd86c1b9e4fc5" providerId="LiveId" clId="{AF1BF6AB-EFF9-4F18-BBDC-46D21978A1D3}" dt="2025-07-08T06:39:01.215" v="199" actId="20577"/>
          <ac:spMkLst>
            <pc:docMk/>
            <pc:sldMk cId="2028950410" sldId="330"/>
            <ac:spMk id="2" creationId="{14224F43-AD87-9B76-E329-C46F519594D3}"/>
          </ac:spMkLst>
        </pc:spChg>
      </pc:sldChg>
      <pc:sldChg chg="del">
        <pc:chgData name="Yuga Hanyu" userId="f18bd86c1b9e4fc5" providerId="LiveId" clId="{AF1BF6AB-EFF9-4F18-BBDC-46D21978A1D3}" dt="2025-07-08T06:40:09.059" v="200" actId="47"/>
        <pc:sldMkLst>
          <pc:docMk/>
          <pc:sldMk cId="3290478911" sldId="332"/>
        </pc:sldMkLst>
      </pc:sldChg>
      <pc:sldChg chg="del">
        <pc:chgData name="Yuga Hanyu" userId="f18bd86c1b9e4fc5" providerId="LiveId" clId="{AF1BF6AB-EFF9-4F18-BBDC-46D21978A1D3}" dt="2025-07-08T06:17:32.401" v="5" actId="47"/>
        <pc:sldMkLst>
          <pc:docMk/>
          <pc:sldMk cId="1614993072" sldId="336"/>
        </pc:sldMkLst>
      </pc:sldChg>
      <pc:sldChg chg="del">
        <pc:chgData name="Yuga Hanyu" userId="f18bd86c1b9e4fc5" providerId="LiveId" clId="{AF1BF6AB-EFF9-4F18-BBDC-46D21978A1D3}" dt="2025-07-08T06:21:46.264" v="37" actId="47"/>
        <pc:sldMkLst>
          <pc:docMk/>
          <pc:sldMk cId="1771206010" sldId="339"/>
        </pc:sldMkLst>
      </pc:sldChg>
      <pc:sldChg chg="del">
        <pc:chgData name="Yuga Hanyu" userId="f18bd86c1b9e4fc5" providerId="LiveId" clId="{AF1BF6AB-EFF9-4F18-BBDC-46D21978A1D3}" dt="2025-07-08T06:40:20.386" v="201" actId="47"/>
        <pc:sldMkLst>
          <pc:docMk/>
          <pc:sldMk cId="1521418412" sldId="340"/>
        </pc:sldMkLst>
      </pc:sldChg>
      <pc:sldChg chg="addSp delSp modSp mod">
        <pc:chgData name="Yuga Hanyu" userId="f18bd86c1b9e4fc5" providerId="LiveId" clId="{AF1BF6AB-EFF9-4F18-BBDC-46D21978A1D3}" dt="2025-07-08T06:50:43.696" v="415" actId="1076"/>
        <pc:sldMkLst>
          <pc:docMk/>
          <pc:sldMk cId="3721802175" sldId="341"/>
        </pc:sldMkLst>
        <pc:spChg chg="del">
          <ac:chgData name="Yuga Hanyu" userId="f18bd86c1b9e4fc5" providerId="LiveId" clId="{AF1BF6AB-EFF9-4F18-BBDC-46D21978A1D3}" dt="2025-07-08T06:48:51.377" v="359" actId="478"/>
          <ac:spMkLst>
            <pc:docMk/>
            <pc:sldMk cId="3721802175" sldId="341"/>
            <ac:spMk id="2" creationId="{0DB744D7-D4FB-81D1-438B-7AC7318F561C}"/>
          </ac:spMkLst>
        </pc:spChg>
        <pc:spChg chg="add mod">
          <ac:chgData name="Yuga Hanyu" userId="f18bd86c1b9e4fc5" providerId="LiveId" clId="{AF1BF6AB-EFF9-4F18-BBDC-46D21978A1D3}" dt="2025-07-08T06:49:28.212" v="372" actId="1076"/>
          <ac:spMkLst>
            <pc:docMk/>
            <pc:sldMk cId="3721802175" sldId="341"/>
            <ac:spMk id="4" creationId="{BB39F2B4-9119-07DF-37CC-79B2ED8E6B66}"/>
          </ac:spMkLst>
        </pc:spChg>
        <pc:spChg chg="add mod">
          <ac:chgData name="Yuga Hanyu" userId="f18bd86c1b9e4fc5" providerId="LiveId" clId="{AF1BF6AB-EFF9-4F18-BBDC-46D21978A1D3}" dt="2025-07-08T06:49:51.276" v="374" actId="13822"/>
          <ac:spMkLst>
            <pc:docMk/>
            <pc:sldMk cId="3721802175" sldId="341"/>
            <ac:spMk id="6" creationId="{8A8D9ECB-8DFA-7600-2A58-EB184900DD3F}"/>
          </ac:spMkLst>
        </pc:spChg>
        <pc:spChg chg="add mod">
          <ac:chgData name="Yuga Hanyu" userId="f18bd86c1b9e4fc5" providerId="LiveId" clId="{AF1BF6AB-EFF9-4F18-BBDC-46D21978A1D3}" dt="2025-07-08T06:50:43.696" v="415" actId="1076"/>
          <ac:spMkLst>
            <pc:docMk/>
            <pc:sldMk cId="3721802175" sldId="341"/>
            <ac:spMk id="7" creationId="{06BE5D6F-AD85-536D-7CA7-4CD1AFD1B61C}"/>
          </ac:spMkLst>
        </pc:spChg>
        <pc:spChg chg="del">
          <ac:chgData name="Yuga Hanyu" userId="f18bd86c1b9e4fc5" providerId="LiveId" clId="{AF1BF6AB-EFF9-4F18-BBDC-46D21978A1D3}" dt="2025-07-08T06:48:27.679" v="355" actId="478"/>
          <ac:spMkLst>
            <pc:docMk/>
            <pc:sldMk cId="3721802175" sldId="341"/>
            <ac:spMk id="11" creationId="{7B74595C-CB5A-06DA-AEE3-5F469F2A2E76}"/>
          </ac:spMkLst>
        </pc:spChg>
        <pc:picChg chg="add mod">
          <ac:chgData name="Yuga Hanyu" userId="f18bd86c1b9e4fc5" providerId="LiveId" clId="{AF1BF6AB-EFF9-4F18-BBDC-46D21978A1D3}" dt="2025-07-08T06:48:48.861" v="358" actId="1076"/>
          <ac:picMkLst>
            <pc:docMk/>
            <pc:sldMk cId="3721802175" sldId="341"/>
            <ac:picMk id="3" creationId="{BA1DF3F0-E648-C204-A7C0-4BA05FEAB2F5}"/>
          </ac:picMkLst>
        </pc:picChg>
        <pc:picChg chg="del">
          <ac:chgData name="Yuga Hanyu" userId="f18bd86c1b9e4fc5" providerId="LiveId" clId="{AF1BF6AB-EFF9-4F18-BBDC-46D21978A1D3}" dt="2025-07-08T06:48:23.538" v="354" actId="478"/>
          <ac:picMkLst>
            <pc:docMk/>
            <pc:sldMk cId="3721802175" sldId="341"/>
            <ac:picMk id="13" creationId="{D65B2205-131C-E986-4F01-9B8F80457832}"/>
          </ac:picMkLst>
        </pc:picChg>
      </pc:sldChg>
      <pc:sldChg chg="del">
        <pc:chgData name="Yuga Hanyu" userId="f18bd86c1b9e4fc5" providerId="LiveId" clId="{AF1BF6AB-EFF9-4F18-BBDC-46D21978A1D3}" dt="2025-07-08T06:52:01.605" v="416" actId="47"/>
        <pc:sldMkLst>
          <pc:docMk/>
          <pc:sldMk cId="3893383729" sldId="343"/>
        </pc:sldMkLst>
      </pc:sldChg>
      <pc:sldChg chg="modSp mod">
        <pc:chgData name="Yuga Hanyu" userId="f18bd86c1b9e4fc5" providerId="LiveId" clId="{AF1BF6AB-EFF9-4F18-BBDC-46D21978A1D3}" dt="2025-07-08T06:23:27.587" v="39" actId="1035"/>
        <pc:sldMkLst>
          <pc:docMk/>
          <pc:sldMk cId="1591720461" sldId="349"/>
        </pc:sldMkLst>
        <pc:picChg chg="mod">
          <ac:chgData name="Yuga Hanyu" userId="f18bd86c1b9e4fc5" providerId="LiveId" clId="{AF1BF6AB-EFF9-4F18-BBDC-46D21978A1D3}" dt="2025-07-08T06:23:27.587" v="39" actId="1035"/>
          <ac:picMkLst>
            <pc:docMk/>
            <pc:sldMk cId="1591720461" sldId="349"/>
            <ac:picMk id="6" creationId="{1FC3DDDA-FBCC-C46D-6012-9C480CCC1130}"/>
          </ac:picMkLst>
        </pc:picChg>
      </pc:sldChg>
      <pc:sldChg chg="addSp delSp modSp add mod">
        <pc:chgData name="Yuga Hanyu" userId="f18bd86c1b9e4fc5" providerId="LiveId" clId="{AF1BF6AB-EFF9-4F18-BBDC-46D21978A1D3}" dt="2025-07-08T06:20:43.247" v="35" actId="20577"/>
        <pc:sldMkLst>
          <pc:docMk/>
          <pc:sldMk cId="2982980190" sldId="352"/>
        </pc:sldMkLst>
        <pc:spChg chg="mod">
          <ac:chgData name="Yuga Hanyu" userId="f18bd86c1b9e4fc5" providerId="LiveId" clId="{AF1BF6AB-EFF9-4F18-BBDC-46D21978A1D3}" dt="2025-07-08T06:20:43.247" v="35" actId="20577"/>
          <ac:spMkLst>
            <pc:docMk/>
            <pc:sldMk cId="2982980190" sldId="352"/>
            <ac:spMk id="2" creationId="{AEDE42B5-88A4-07AB-62D6-3111CA581A9D}"/>
          </ac:spMkLst>
        </pc:spChg>
        <pc:spChg chg="del">
          <ac:chgData name="Yuga Hanyu" userId="f18bd86c1b9e4fc5" providerId="LiveId" clId="{AF1BF6AB-EFF9-4F18-BBDC-46D21978A1D3}" dt="2025-07-08T06:19:10.282" v="9" actId="478"/>
          <ac:spMkLst>
            <pc:docMk/>
            <pc:sldMk cId="2982980190" sldId="352"/>
            <ac:spMk id="3" creationId="{F6701341-3728-CB3C-BCA3-C0977D6A3CFC}"/>
          </ac:spMkLst>
        </pc:spChg>
        <pc:spChg chg="add del mod">
          <ac:chgData name="Yuga Hanyu" userId="f18bd86c1b9e4fc5" providerId="LiveId" clId="{AF1BF6AB-EFF9-4F18-BBDC-46D21978A1D3}" dt="2025-07-08T06:19:13.769" v="10" actId="478"/>
          <ac:spMkLst>
            <pc:docMk/>
            <pc:sldMk cId="2982980190" sldId="352"/>
            <ac:spMk id="7" creationId="{AAF7E711-2528-5C33-1A5C-CFDE6A27FE96}"/>
          </ac:spMkLst>
        </pc:spChg>
        <pc:spChg chg="mod">
          <ac:chgData name="Yuga Hanyu" userId="f18bd86c1b9e4fc5" providerId="LiveId" clId="{AF1BF6AB-EFF9-4F18-BBDC-46D21978A1D3}" dt="2025-07-08T06:19:33.489" v="15" actId="1076"/>
          <ac:spMkLst>
            <pc:docMk/>
            <pc:sldMk cId="2982980190" sldId="352"/>
            <ac:spMk id="8" creationId="{B7C142B2-53FB-50E8-C564-E637DD5A790C}"/>
          </ac:spMkLst>
        </pc:spChg>
        <pc:spChg chg="add mod">
          <ac:chgData name="Yuga Hanyu" userId="f18bd86c1b9e4fc5" providerId="LiveId" clId="{AF1BF6AB-EFF9-4F18-BBDC-46D21978A1D3}" dt="2025-07-08T06:20:12.993" v="19" actId="1076"/>
          <ac:spMkLst>
            <pc:docMk/>
            <pc:sldMk cId="2982980190" sldId="352"/>
            <ac:spMk id="10" creationId="{FE3EAEC2-583A-E2AB-CC79-6C5B01CD0539}"/>
          </ac:spMkLst>
        </pc:spChg>
        <pc:spChg chg="add mod">
          <ac:chgData name="Yuga Hanyu" userId="f18bd86c1b9e4fc5" providerId="LiveId" clId="{AF1BF6AB-EFF9-4F18-BBDC-46D21978A1D3}" dt="2025-07-08T06:20:31.991" v="21" actId="1076"/>
          <ac:spMkLst>
            <pc:docMk/>
            <pc:sldMk cId="2982980190" sldId="352"/>
            <ac:spMk id="11" creationId="{D0A07829-F595-2701-2434-82A417D1FACB}"/>
          </ac:spMkLst>
        </pc:spChg>
        <pc:picChg chg="mod">
          <ac:chgData name="Yuga Hanyu" userId="f18bd86c1b9e4fc5" providerId="LiveId" clId="{AF1BF6AB-EFF9-4F18-BBDC-46D21978A1D3}" dt="2025-07-08T06:19:23.878" v="13" actId="1076"/>
          <ac:picMkLst>
            <pc:docMk/>
            <pc:sldMk cId="2982980190" sldId="352"/>
            <ac:picMk id="6" creationId="{9BEA9C6E-8F52-66B7-0957-21CF9CBB339B}"/>
          </ac:picMkLst>
        </pc:picChg>
        <pc:picChg chg="add mod">
          <ac:chgData name="Yuga Hanyu" userId="f18bd86c1b9e4fc5" providerId="LiveId" clId="{AF1BF6AB-EFF9-4F18-BBDC-46D21978A1D3}" dt="2025-07-08T06:19:18.766" v="12" actId="1076"/>
          <ac:picMkLst>
            <pc:docMk/>
            <pc:sldMk cId="2982980190" sldId="352"/>
            <ac:picMk id="9" creationId="{81BFAE84-F93D-463C-E8EB-36E51640E5E5}"/>
          </ac:picMkLst>
        </pc:picChg>
      </pc:sldChg>
      <pc:sldChg chg="addSp delSp modSp new mod modAnim">
        <pc:chgData name="Yuga Hanyu" userId="f18bd86c1b9e4fc5" providerId="LiveId" clId="{AF1BF6AB-EFF9-4F18-BBDC-46D21978A1D3}" dt="2025-07-08T06:45:26.048" v="299" actId="122"/>
        <pc:sldMkLst>
          <pc:docMk/>
          <pc:sldMk cId="382530816" sldId="353"/>
        </pc:sldMkLst>
        <pc:spChg chg="mod">
          <ac:chgData name="Yuga Hanyu" userId="f18bd86c1b9e4fc5" providerId="LiveId" clId="{AF1BF6AB-EFF9-4F18-BBDC-46D21978A1D3}" dt="2025-07-08T06:31:57.462" v="170" actId="20577"/>
          <ac:spMkLst>
            <pc:docMk/>
            <pc:sldMk cId="382530816" sldId="353"/>
            <ac:spMk id="2" creationId="{F2F31BF7-0471-90FB-1583-621062C6ED86}"/>
          </ac:spMkLst>
        </pc:spChg>
        <pc:spChg chg="del">
          <ac:chgData name="Yuga Hanyu" userId="f18bd86c1b9e4fc5" providerId="LiveId" clId="{AF1BF6AB-EFF9-4F18-BBDC-46D21978A1D3}" dt="2025-07-08T06:27:35.016" v="41"/>
          <ac:spMkLst>
            <pc:docMk/>
            <pc:sldMk cId="382530816" sldId="353"/>
            <ac:spMk id="3" creationId="{03934A33-67B6-89E1-8E0E-7A3C2DD9A5EC}"/>
          </ac:spMkLst>
        </pc:spChg>
        <pc:spChg chg="add mod">
          <ac:chgData name="Yuga Hanyu" userId="f18bd86c1b9e4fc5" providerId="LiveId" clId="{AF1BF6AB-EFF9-4F18-BBDC-46D21978A1D3}" dt="2025-07-08T06:29:02.159" v="73" actId="1076"/>
          <ac:spMkLst>
            <pc:docMk/>
            <pc:sldMk cId="382530816" sldId="353"/>
            <ac:spMk id="7" creationId="{60268964-15F2-1B28-7F1F-479794FD52F6}"/>
          </ac:spMkLst>
        </pc:spChg>
        <pc:spChg chg="add del mod">
          <ac:chgData name="Yuga Hanyu" userId="f18bd86c1b9e4fc5" providerId="LiveId" clId="{AF1BF6AB-EFF9-4F18-BBDC-46D21978A1D3}" dt="2025-07-08T06:45:04.927" v="276" actId="478"/>
          <ac:spMkLst>
            <pc:docMk/>
            <pc:sldMk cId="382530816" sldId="353"/>
            <ac:spMk id="8" creationId="{63AE77DE-40DC-E879-0424-4613BFFFDE7A}"/>
          </ac:spMkLst>
        </pc:spChg>
        <pc:spChg chg="add mod">
          <ac:chgData name="Yuga Hanyu" userId="f18bd86c1b9e4fc5" providerId="LiveId" clId="{AF1BF6AB-EFF9-4F18-BBDC-46D21978A1D3}" dt="2025-07-08T06:31:37.883" v="158" actId="14100"/>
          <ac:spMkLst>
            <pc:docMk/>
            <pc:sldMk cId="382530816" sldId="353"/>
            <ac:spMk id="9" creationId="{12EF48EF-0BEC-FEA6-11B1-42BD4BC62E5F}"/>
          </ac:spMkLst>
        </pc:spChg>
        <pc:spChg chg="add mod">
          <ac:chgData name="Yuga Hanyu" userId="f18bd86c1b9e4fc5" providerId="LiveId" clId="{AF1BF6AB-EFF9-4F18-BBDC-46D21978A1D3}" dt="2025-07-08T06:32:21.917" v="174" actId="14100"/>
          <ac:spMkLst>
            <pc:docMk/>
            <pc:sldMk cId="382530816" sldId="353"/>
            <ac:spMk id="10" creationId="{906F4DE0-3DB6-BEF6-8E63-455503D291C8}"/>
          </ac:spMkLst>
        </pc:spChg>
        <pc:spChg chg="add mod">
          <ac:chgData name="Yuga Hanyu" userId="f18bd86c1b9e4fc5" providerId="LiveId" clId="{AF1BF6AB-EFF9-4F18-BBDC-46D21978A1D3}" dt="2025-07-08T06:38:37.765" v="188" actId="14100"/>
          <ac:spMkLst>
            <pc:docMk/>
            <pc:sldMk cId="382530816" sldId="353"/>
            <ac:spMk id="11" creationId="{87250F39-A99A-B8B6-332C-A2C353D6B654}"/>
          </ac:spMkLst>
        </pc:spChg>
        <pc:spChg chg="add mod">
          <ac:chgData name="Yuga Hanyu" userId="f18bd86c1b9e4fc5" providerId="LiveId" clId="{AF1BF6AB-EFF9-4F18-BBDC-46D21978A1D3}" dt="2025-07-08T06:45:26.048" v="299" actId="122"/>
          <ac:spMkLst>
            <pc:docMk/>
            <pc:sldMk cId="382530816" sldId="353"/>
            <ac:spMk id="12" creationId="{DB87BBAE-DD5E-7749-6156-1B747D8F0B8C}"/>
          </ac:spMkLst>
        </pc:spChg>
        <pc:picChg chg="add mod">
          <ac:chgData name="Yuga Hanyu" userId="f18bd86c1b9e4fc5" providerId="LiveId" clId="{AF1BF6AB-EFF9-4F18-BBDC-46D21978A1D3}" dt="2025-07-08T06:28:17.707" v="70" actId="1076"/>
          <ac:picMkLst>
            <pc:docMk/>
            <pc:sldMk cId="382530816" sldId="353"/>
            <ac:picMk id="6" creationId="{CAD2B1E1-C801-5CB6-01F1-A4F07178AF77}"/>
          </ac:picMkLst>
        </pc:picChg>
      </pc:sldChg>
      <pc:sldChg chg="addSp delSp modSp new mod modAnim">
        <pc:chgData name="Yuga Hanyu" userId="f18bd86c1b9e4fc5" providerId="LiveId" clId="{AF1BF6AB-EFF9-4F18-BBDC-46D21978A1D3}" dt="2025-07-08T06:46:58.549" v="353" actId="1076"/>
        <pc:sldMkLst>
          <pc:docMk/>
          <pc:sldMk cId="3263091149" sldId="354"/>
        </pc:sldMkLst>
        <pc:spChg chg="mod">
          <ac:chgData name="Yuga Hanyu" userId="f18bd86c1b9e4fc5" providerId="LiveId" clId="{AF1BF6AB-EFF9-4F18-BBDC-46D21978A1D3}" dt="2025-07-08T06:41:14.416" v="236" actId="20577"/>
          <ac:spMkLst>
            <pc:docMk/>
            <pc:sldMk cId="3263091149" sldId="354"/>
            <ac:spMk id="2" creationId="{22736981-87D3-6632-3256-DBCF48A36FC8}"/>
          </ac:spMkLst>
        </pc:spChg>
        <pc:spChg chg="del">
          <ac:chgData name="Yuga Hanyu" userId="f18bd86c1b9e4fc5" providerId="LiveId" clId="{AF1BF6AB-EFF9-4F18-BBDC-46D21978A1D3}" dt="2025-07-08T06:41:19.989" v="237" actId="478"/>
          <ac:spMkLst>
            <pc:docMk/>
            <pc:sldMk cId="3263091149" sldId="354"/>
            <ac:spMk id="3" creationId="{5B16670E-8187-91A2-889B-F92397246E3E}"/>
          </ac:spMkLst>
        </pc:spChg>
        <pc:spChg chg="add mod">
          <ac:chgData name="Yuga Hanyu" userId="f18bd86c1b9e4fc5" providerId="LiveId" clId="{AF1BF6AB-EFF9-4F18-BBDC-46D21978A1D3}" dt="2025-07-08T06:42:14.454" v="248" actId="1076"/>
          <ac:spMkLst>
            <pc:docMk/>
            <pc:sldMk cId="3263091149" sldId="354"/>
            <ac:spMk id="6" creationId="{A58A069F-B901-E21B-3643-CF6D0BED3CCB}"/>
          </ac:spMkLst>
        </pc:spChg>
        <pc:spChg chg="add del mod">
          <ac:chgData name="Yuga Hanyu" userId="f18bd86c1b9e4fc5" providerId="LiveId" clId="{AF1BF6AB-EFF9-4F18-BBDC-46D21978A1D3}" dt="2025-07-08T06:45:45.343" v="300" actId="478"/>
          <ac:spMkLst>
            <pc:docMk/>
            <pc:sldMk cId="3263091149" sldId="354"/>
            <ac:spMk id="7" creationId="{B19AC2CB-C5F7-FBFC-251B-DC6F72CE9053}"/>
          </ac:spMkLst>
        </pc:spChg>
        <pc:spChg chg="add mod">
          <ac:chgData name="Yuga Hanyu" userId="f18bd86c1b9e4fc5" providerId="LiveId" clId="{AF1BF6AB-EFF9-4F18-BBDC-46D21978A1D3}" dt="2025-07-08T06:43:05.422" v="266" actId="1076"/>
          <ac:spMkLst>
            <pc:docMk/>
            <pc:sldMk cId="3263091149" sldId="354"/>
            <ac:spMk id="8" creationId="{6463DD1D-E276-B69F-9020-E5FD486440F8}"/>
          </ac:spMkLst>
        </pc:spChg>
        <pc:spChg chg="add mod">
          <ac:chgData name="Yuga Hanyu" userId="f18bd86c1b9e4fc5" providerId="LiveId" clId="{AF1BF6AB-EFF9-4F18-BBDC-46D21978A1D3}" dt="2025-07-08T06:45:50.446" v="302" actId="1076"/>
          <ac:spMkLst>
            <pc:docMk/>
            <pc:sldMk cId="3263091149" sldId="354"/>
            <ac:spMk id="9" creationId="{7AB3F54F-E94E-88BE-0ABC-82AE95CE2FFC}"/>
          </ac:spMkLst>
        </pc:spChg>
        <pc:spChg chg="add mod">
          <ac:chgData name="Yuga Hanyu" userId="f18bd86c1b9e4fc5" providerId="LiveId" clId="{AF1BF6AB-EFF9-4F18-BBDC-46D21978A1D3}" dt="2025-07-08T06:46:58.549" v="353" actId="1076"/>
          <ac:spMkLst>
            <pc:docMk/>
            <pc:sldMk cId="3263091149" sldId="354"/>
            <ac:spMk id="10" creationId="{86A3D367-248C-BEF2-2280-0231F94D917F}"/>
          </ac:spMkLst>
        </pc:spChg>
        <pc:picChg chg="add mod">
          <ac:chgData name="Yuga Hanyu" userId="f18bd86c1b9e4fc5" providerId="LiveId" clId="{AF1BF6AB-EFF9-4F18-BBDC-46D21978A1D3}" dt="2025-07-08T06:41:37.824" v="242" actId="1076"/>
          <ac:picMkLst>
            <pc:docMk/>
            <pc:sldMk cId="3263091149" sldId="354"/>
            <ac:picMk id="5" creationId="{1403914A-02C0-E78E-A669-5E89FD2FE4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6E119-A08E-ED46-8057-D374DBAF2A0A}" type="datetimeFigureOut">
              <a:rPr lang="en-JP" smtClean="0"/>
              <a:t>07/08/2025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CF3FE-C834-3449-83D9-D7F0D2C1F4AB}" type="slidenum">
              <a:rPr lang="en-JP" smtClean="0"/>
              <a:t>‹#›</a:t>
            </a:fld>
            <a:endParaRPr lang="en-JP"/>
          </a:p>
        </p:txBody>
      </p:sp>
    </p:spTree>
    <p:extLst>
      <p:ext uri="{BB962C8B-B14F-4D97-AF65-F5344CB8AC3E}">
        <p14:creationId xmlns:p14="http://schemas.microsoft.com/office/powerpoint/2010/main" val="7909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JP" dirty="0"/>
              <a:t>Keep this slide clean</a:t>
            </a:r>
          </a:p>
          <a:p>
            <a:pPr marL="171450" indent="-171450">
              <a:buFont typeface="Arial" panose="020B0604020202020204" pitchFamily="34" charset="0"/>
              <a:buChar char="•"/>
            </a:pPr>
            <a:r>
              <a:rPr lang="en-JP" dirty="0"/>
              <a:t>Do not add line number here</a:t>
            </a:r>
          </a:p>
        </p:txBody>
      </p:sp>
      <p:sp>
        <p:nvSpPr>
          <p:cNvPr id="4" name="Slide Number Placeholder 3"/>
          <p:cNvSpPr>
            <a:spLocks noGrp="1"/>
          </p:cNvSpPr>
          <p:nvPr>
            <p:ph type="sldNum" sz="quarter" idx="5"/>
          </p:nvPr>
        </p:nvSpPr>
        <p:spPr/>
        <p:txBody>
          <a:bodyPr/>
          <a:lstStyle/>
          <a:p>
            <a:fld id="{6B7CF3FE-C834-3449-83D9-D7F0D2C1F4AB}" type="slidenum">
              <a:rPr lang="en-JP" smtClean="0"/>
              <a:t>1</a:t>
            </a:fld>
            <a:endParaRPr lang="en-JP"/>
          </a:p>
        </p:txBody>
      </p:sp>
    </p:spTree>
    <p:extLst>
      <p:ext uri="{BB962C8B-B14F-4D97-AF65-F5344CB8AC3E}">
        <p14:creationId xmlns:p14="http://schemas.microsoft.com/office/powerpoint/2010/main" val="88902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876E-4B34-3880-F393-D3FB7888B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42EFC-4374-6B42-FCC9-1F73062C0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CFC8E-42E7-1EA0-2BCB-A0C56A879F59}"/>
              </a:ext>
            </a:extLst>
          </p:cNvPr>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a:extLst>
              <a:ext uri="{FF2B5EF4-FFF2-40B4-BE49-F238E27FC236}">
                <a16:creationId xmlns:a16="http://schemas.microsoft.com/office/drawing/2014/main" id="{D6C896E7-4608-83E1-EED9-8BCF17DBC3E8}"/>
              </a:ext>
            </a:extLst>
          </p:cNvPr>
          <p:cNvSpPr>
            <a:spLocks noGrp="1"/>
          </p:cNvSpPr>
          <p:nvPr>
            <p:ph type="sldNum" sz="quarter" idx="5"/>
          </p:nvPr>
        </p:nvSpPr>
        <p:spPr/>
        <p:txBody>
          <a:bodyPr/>
          <a:lstStyle/>
          <a:p>
            <a:fld id="{6B7CF3FE-C834-3449-83D9-D7F0D2C1F4AB}" type="slidenum">
              <a:rPr lang="en-JP" smtClean="0"/>
              <a:t>22</a:t>
            </a:fld>
            <a:endParaRPr lang="en-JP"/>
          </a:p>
        </p:txBody>
      </p:sp>
    </p:spTree>
    <p:extLst>
      <p:ext uri="{BB962C8B-B14F-4D97-AF65-F5344CB8AC3E}">
        <p14:creationId xmlns:p14="http://schemas.microsoft.com/office/powerpoint/2010/main" val="55222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23</a:t>
            </a:fld>
            <a:endParaRPr lang="en-JP"/>
          </a:p>
        </p:txBody>
      </p:sp>
    </p:spTree>
    <p:extLst>
      <p:ext uri="{BB962C8B-B14F-4D97-AF65-F5344CB8AC3E}">
        <p14:creationId xmlns:p14="http://schemas.microsoft.com/office/powerpoint/2010/main" val="353520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Always end with a thank you slide</a:t>
            </a:r>
          </a:p>
          <a:p>
            <a:r>
              <a:rPr lang="en-JP" dirty="0"/>
              <a:t>_ Ask if there is any question</a:t>
            </a:r>
          </a:p>
        </p:txBody>
      </p:sp>
      <p:sp>
        <p:nvSpPr>
          <p:cNvPr id="4" name="Slide Number Placeholder 3"/>
          <p:cNvSpPr>
            <a:spLocks noGrp="1"/>
          </p:cNvSpPr>
          <p:nvPr>
            <p:ph type="sldNum" sz="quarter" idx="5"/>
          </p:nvPr>
        </p:nvSpPr>
        <p:spPr/>
        <p:txBody>
          <a:bodyPr/>
          <a:lstStyle/>
          <a:p>
            <a:fld id="{6B7CF3FE-C834-3449-83D9-D7F0D2C1F4AB}" type="slidenum">
              <a:rPr lang="en-JP" smtClean="0"/>
              <a:t>27</a:t>
            </a:fld>
            <a:endParaRPr lang="en-JP"/>
          </a:p>
        </p:txBody>
      </p:sp>
    </p:spTree>
    <p:extLst>
      <p:ext uri="{BB962C8B-B14F-4D97-AF65-F5344CB8AC3E}">
        <p14:creationId xmlns:p14="http://schemas.microsoft.com/office/powerpoint/2010/main" val="2781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The content should be bief</a:t>
            </a:r>
          </a:p>
        </p:txBody>
      </p:sp>
      <p:sp>
        <p:nvSpPr>
          <p:cNvPr id="4" name="Slide Number Placeholder 3"/>
          <p:cNvSpPr>
            <a:spLocks noGrp="1"/>
          </p:cNvSpPr>
          <p:nvPr>
            <p:ph type="sldNum" sz="quarter" idx="5"/>
          </p:nvPr>
        </p:nvSpPr>
        <p:spPr/>
        <p:txBody>
          <a:bodyPr/>
          <a:lstStyle/>
          <a:p>
            <a:fld id="{6B7CF3FE-C834-3449-83D9-D7F0D2C1F4AB}" type="slidenum">
              <a:rPr lang="en-JP" smtClean="0"/>
              <a:t>2</a:t>
            </a:fld>
            <a:endParaRPr lang="en-JP"/>
          </a:p>
        </p:txBody>
      </p:sp>
    </p:spTree>
    <p:extLst>
      <p:ext uri="{BB962C8B-B14F-4D97-AF65-F5344CB8AC3E}">
        <p14:creationId xmlns:p14="http://schemas.microsoft.com/office/powerpoint/2010/main" val="244506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p:txBody>
      </p:sp>
      <p:sp>
        <p:nvSpPr>
          <p:cNvPr id="4" name="Slide Number Placeholder 3"/>
          <p:cNvSpPr>
            <a:spLocks noGrp="1"/>
          </p:cNvSpPr>
          <p:nvPr>
            <p:ph type="sldNum" sz="quarter" idx="5"/>
          </p:nvPr>
        </p:nvSpPr>
        <p:spPr/>
        <p:txBody>
          <a:bodyPr/>
          <a:lstStyle/>
          <a:p>
            <a:fld id="{6B7CF3FE-C834-3449-83D9-D7F0D2C1F4AB}" type="slidenum">
              <a:rPr lang="en-JP" smtClean="0"/>
              <a:t>3</a:t>
            </a:fld>
            <a:endParaRPr lang="en-JP"/>
          </a:p>
        </p:txBody>
      </p:sp>
    </p:spTree>
    <p:extLst>
      <p:ext uri="{BB962C8B-B14F-4D97-AF65-F5344CB8AC3E}">
        <p14:creationId xmlns:p14="http://schemas.microsoft.com/office/powerpoint/2010/main" val="17409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7399C-75BA-0FA1-DAFF-9AC2C50E8B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AC5B6B3-F92C-5AAB-E01A-C5B2798B2A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CA178D7-B1CE-BB16-CB17-7BB2D8D37E5B}"/>
              </a:ext>
            </a:extLst>
          </p:cNvPr>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a:extLst>
              <a:ext uri="{FF2B5EF4-FFF2-40B4-BE49-F238E27FC236}">
                <a16:creationId xmlns:a16="http://schemas.microsoft.com/office/drawing/2014/main" id="{0D09C424-5D32-B20B-9694-F1056C4E3BF2}"/>
              </a:ext>
            </a:extLst>
          </p:cNvPr>
          <p:cNvSpPr>
            <a:spLocks noGrp="1"/>
          </p:cNvSpPr>
          <p:nvPr>
            <p:ph type="sldNum" sz="quarter" idx="5"/>
          </p:nvPr>
        </p:nvSpPr>
        <p:spPr/>
        <p:txBody>
          <a:bodyPr/>
          <a:lstStyle/>
          <a:p>
            <a:fld id="{6B7CF3FE-C834-3449-83D9-D7F0D2C1F4AB}" type="slidenum">
              <a:rPr lang="en-JP" smtClean="0"/>
              <a:t>4</a:t>
            </a:fld>
            <a:endParaRPr lang="en-JP"/>
          </a:p>
        </p:txBody>
      </p:sp>
    </p:spTree>
    <p:extLst>
      <p:ext uri="{BB962C8B-B14F-4D97-AF65-F5344CB8AC3E}">
        <p14:creationId xmlns:p14="http://schemas.microsoft.com/office/powerpoint/2010/main" val="350693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p:cNvSpPr>
            <a:spLocks noGrp="1"/>
          </p:cNvSpPr>
          <p:nvPr>
            <p:ph type="sldNum" sz="quarter" idx="5"/>
          </p:nvPr>
        </p:nvSpPr>
        <p:spPr/>
        <p:txBody>
          <a:bodyPr/>
          <a:lstStyle/>
          <a:p>
            <a:fld id="{6B7CF3FE-C834-3449-83D9-D7F0D2C1F4AB}" type="slidenum">
              <a:rPr lang="en-JP" smtClean="0"/>
              <a:t>5</a:t>
            </a:fld>
            <a:endParaRPr lang="en-JP"/>
          </a:p>
        </p:txBody>
      </p:sp>
    </p:spTree>
    <p:extLst>
      <p:ext uri="{BB962C8B-B14F-4D97-AF65-F5344CB8AC3E}">
        <p14:creationId xmlns:p14="http://schemas.microsoft.com/office/powerpoint/2010/main" val="342124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8</a:t>
            </a:fld>
            <a:endParaRPr lang="en-JP"/>
          </a:p>
        </p:txBody>
      </p:sp>
    </p:spTree>
    <p:extLst>
      <p:ext uri="{BB962C8B-B14F-4D97-AF65-F5344CB8AC3E}">
        <p14:creationId xmlns:p14="http://schemas.microsoft.com/office/powerpoint/2010/main" val="86036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C306-3270-933A-A0D5-BD910C080C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B12152-0EC9-8AA6-F214-EC314165E9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EEEDC3-0A49-E1A7-1791-87D2ACA2929F}"/>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FFE0FFA6-1FBC-BFA9-9EC4-D7A6909F888B}"/>
              </a:ext>
            </a:extLst>
          </p:cNvPr>
          <p:cNvSpPr>
            <a:spLocks noGrp="1"/>
          </p:cNvSpPr>
          <p:nvPr>
            <p:ph type="sldNum" sz="quarter" idx="5"/>
          </p:nvPr>
        </p:nvSpPr>
        <p:spPr/>
        <p:txBody>
          <a:bodyPr/>
          <a:lstStyle/>
          <a:p>
            <a:fld id="{6B7CF3FE-C834-3449-83D9-D7F0D2C1F4AB}" type="slidenum">
              <a:rPr lang="en-JP" smtClean="0"/>
              <a:t>17</a:t>
            </a:fld>
            <a:endParaRPr lang="en-JP"/>
          </a:p>
        </p:txBody>
      </p:sp>
    </p:spTree>
    <p:extLst>
      <p:ext uri="{BB962C8B-B14F-4D97-AF65-F5344CB8AC3E}">
        <p14:creationId xmlns:p14="http://schemas.microsoft.com/office/powerpoint/2010/main" val="12459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20</a:t>
            </a:fld>
            <a:endParaRPr lang="en-JP"/>
          </a:p>
        </p:txBody>
      </p:sp>
    </p:spTree>
    <p:extLst>
      <p:ext uri="{BB962C8B-B14F-4D97-AF65-F5344CB8AC3E}">
        <p14:creationId xmlns:p14="http://schemas.microsoft.com/office/powerpoint/2010/main" val="150380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21</a:t>
            </a:fld>
            <a:endParaRPr lang="en-JP"/>
          </a:p>
        </p:txBody>
      </p:sp>
    </p:spTree>
    <p:extLst>
      <p:ext uri="{BB962C8B-B14F-4D97-AF65-F5344CB8AC3E}">
        <p14:creationId xmlns:p14="http://schemas.microsoft.com/office/powerpoint/2010/main" val="34832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C03-3594-B699-C823-6A01377A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0E611CC0-625E-C046-75CB-DC25A3279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JP" dirty="0"/>
          </a:p>
        </p:txBody>
      </p:sp>
      <p:sp>
        <p:nvSpPr>
          <p:cNvPr id="6" name="Slide Number Placeholder 5">
            <a:extLst>
              <a:ext uri="{FF2B5EF4-FFF2-40B4-BE49-F238E27FC236}">
                <a16:creationId xmlns:a16="http://schemas.microsoft.com/office/drawing/2014/main" id="{453A8B31-78D4-2887-4675-CC14C4557889}"/>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0787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1F4-FCFA-FFD8-75DA-FC8F4F84195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FDD7DBC3-8A22-D085-6625-BEE269C6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Slide Number Placeholder 5">
            <a:extLst>
              <a:ext uri="{FF2B5EF4-FFF2-40B4-BE49-F238E27FC236}">
                <a16:creationId xmlns:a16="http://schemas.microsoft.com/office/drawing/2014/main" id="{AB2E1230-600F-1CDD-BA10-61E1E141E19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1716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8A7-92F2-FE21-995D-D13FCA8A4EC0}"/>
              </a:ext>
            </a:extLst>
          </p:cNvPr>
          <p:cNvSpPr>
            <a:spLocks noGrp="1"/>
          </p:cNvSpPr>
          <p:nvPr>
            <p:ph type="title"/>
          </p:nvPr>
        </p:nvSpPr>
        <p:spPr/>
        <p:txBody>
          <a:bodyPr/>
          <a:lstStyle/>
          <a:p>
            <a:r>
              <a:rPr lang="en-US" dirty="0"/>
              <a:t>Click to edit Master title style</a:t>
            </a:r>
            <a:endParaRPr lang="en-JP" dirty="0"/>
          </a:p>
        </p:txBody>
      </p:sp>
      <p:sp>
        <p:nvSpPr>
          <p:cNvPr id="5" name="Slide Number Placeholder 4">
            <a:extLst>
              <a:ext uri="{FF2B5EF4-FFF2-40B4-BE49-F238E27FC236}">
                <a16:creationId xmlns:a16="http://schemas.microsoft.com/office/drawing/2014/main" id="{043A3A90-C970-E2E3-7360-AA58CFE2B6A7}"/>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1199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55C22-B12B-50BD-3F18-1A95F54E7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E7B51C9-85A3-32E0-7BEC-9A2E9F5CC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6" name="Slide Number Placeholder 5">
            <a:extLst>
              <a:ext uri="{FF2B5EF4-FFF2-40B4-BE49-F238E27FC236}">
                <a16:creationId xmlns:a16="http://schemas.microsoft.com/office/drawing/2014/main" id="{745D377B-C6C8-19A0-10D1-C7D13942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5D0E-D6FD-4847-A4AD-7D56F7F6616B}" type="slidenum">
              <a:rPr lang="en-JP" smtClean="0"/>
              <a:t>‹#›</a:t>
            </a:fld>
            <a:endParaRPr lang="en-JP"/>
          </a:p>
        </p:txBody>
      </p:sp>
    </p:spTree>
    <p:extLst>
      <p:ext uri="{BB962C8B-B14F-4D97-AF65-F5344CB8AC3E}">
        <p14:creationId xmlns:p14="http://schemas.microsoft.com/office/powerpoint/2010/main" val="78009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C0BF-4BFC-5EC4-6A46-3C3BEB1D8219}"/>
              </a:ext>
            </a:extLst>
          </p:cNvPr>
          <p:cNvSpPr>
            <a:spLocks noGrp="1"/>
          </p:cNvSpPr>
          <p:nvPr>
            <p:ph type="ctrTitle"/>
          </p:nvPr>
        </p:nvSpPr>
        <p:spPr/>
        <p:txBody>
          <a:bodyPr>
            <a:normAutofit fontScale="90000"/>
          </a:bodyPr>
          <a:lstStyle/>
          <a:p>
            <a:r>
              <a:rPr lang="en-US" dirty="0"/>
              <a:t>Carbon-Neutral Ensemble Spike-Timing-Dependent Plasticity Learning</a:t>
            </a:r>
            <a:endParaRPr lang="en-JP" dirty="0"/>
          </a:p>
        </p:txBody>
      </p:sp>
      <p:sp>
        <p:nvSpPr>
          <p:cNvPr id="3" name="Subtitle 2">
            <a:extLst>
              <a:ext uri="{FF2B5EF4-FFF2-40B4-BE49-F238E27FC236}">
                <a16:creationId xmlns:a16="http://schemas.microsoft.com/office/drawing/2014/main" id="{B2E582A4-61FB-712D-35C6-0ABA95022D9D}"/>
              </a:ext>
            </a:extLst>
          </p:cNvPr>
          <p:cNvSpPr>
            <a:spLocks noGrp="1"/>
          </p:cNvSpPr>
          <p:nvPr>
            <p:ph type="subTitle" idx="1"/>
          </p:nvPr>
        </p:nvSpPr>
        <p:spPr/>
        <p:txBody>
          <a:bodyPr/>
          <a:lstStyle/>
          <a:p>
            <a:r>
              <a:rPr lang="en-US" altLang="ja-JP" b="1" dirty="0"/>
              <a:t>Yuga Hanyu</a:t>
            </a:r>
            <a:endParaRPr lang="en-JP" b="1" dirty="0"/>
          </a:p>
          <a:p>
            <a:r>
              <a:rPr lang="en-US" dirty="0"/>
              <a:t>This is a collaboration work: E3STDP Project</a:t>
            </a:r>
            <a:endParaRPr lang="en-JP" dirty="0"/>
          </a:p>
          <a:p>
            <a:r>
              <a:rPr lang="en-US" dirty="0"/>
              <a:t>8 July 2025</a:t>
            </a:r>
            <a:endParaRPr lang="en-JP" dirty="0"/>
          </a:p>
        </p:txBody>
      </p:sp>
    </p:spTree>
    <p:extLst>
      <p:ext uri="{BB962C8B-B14F-4D97-AF65-F5344CB8AC3E}">
        <p14:creationId xmlns:p14="http://schemas.microsoft.com/office/powerpoint/2010/main" val="245952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06353-D100-46DA-2D46-98EF7EBA7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E42B5-88A4-07AB-62D6-3111CA581A9D}"/>
              </a:ext>
            </a:extLst>
          </p:cNvPr>
          <p:cNvSpPr>
            <a:spLocks noGrp="1"/>
          </p:cNvSpPr>
          <p:nvPr>
            <p:ph type="title"/>
          </p:nvPr>
        </p:nvSpPr>
        <p:spPr/>
        <p:txBody>
          <a:bodyPr/>
          <a:lstStyle/>
          <a:p>
            <a:r>
              <a:rPr lang="en-GB" dirty="0" err="1"/>
              <a:t>EnsembleSTDP</a:t>
            </a:r>
            <a:endParaRPr lang="en-GB" dirty="0"/>
          </a:p>
        </p:txBody>
      </p:sp>
      <p:sp>
        <p:nvSpPr>
          <p:cNvPr id="4" name="Slide Number Placeholder 3">
            <a:extLst>
              <a:ext uri="{FF2B5EF4-FFF2-40B4-BE49-F238E27FC236}">
                <a16:creationId xmlns:a16="http://schemas.microsoft.com/office/drawing/2014/main" id="{B47E951B-994B-D9D2-D44B-03AEF6327F29}"/>
              </a:ext>
            </a:extLst>
          </p:cNvPr>
          <p:cNvSpPr>
            <a:spLocks noGrp="1"/>
          </p:cNvSpPr>
          <p:nvPr>
            <p:ph type="sldNum" sz="quarter" idx="12"/>
          </p:nvPr>
        </p:nvSpPr>
        <p:spPr/>
        <p:txBody>
          <a:bodyPr/>
          <a:lstStyle/>
          <a:p>
            <a:fld id="{05775D0E-D6FD-4847-A4AD-7D56F7F6616B}" type="slidenum">
              <a:rPr lang="en-JP" smtClean="0"/>
              <a:t>10</a:t>
            </a:fld>
            <a:endParaRPr lang="en-JP"/>
          </a:p>
        </p:txBody>
      </p:sp>
      <p:pic>
        <p:nvPicPr>
          <p:cNvPr id="6" name="Graphic 5">
            <a:extLst>
              <a:ext uri="{FF2B5EF4-FFF2-40B4-BE49-F238E27FC236}">
                <a16:creationId xmlns:a16="http://schemas.microsoft.com/office/drawing/2014/main" id="{9BEA9C6E-8F52-66B7-0957-21CF9CBB3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0600" y="365125"/>
            <a:ext cx="3532356" cy="5739410"/>
          </a:xfrm>
          <a:prstGeom prst="rect">
            <a:avLst/>
          </a:prstGeom>
        </p:spPr>
      </p:pic>
      <p:sp>
        <p:nvSpPr>
          <p:cNvPr id="8" name="テキスト ボックス 25">
            <a:extLst>
              <a:ext uri="{FF2B5EF4-FFF2-40B4-BE49-F238E27FC236}">
                <a16:creationId xmlns:a16="http://schemas.microsoft.com/office/drawing/2014/main" id="{B7C142B2-53FB-50E8-C564-E637DD5A790C}"/>
              </a:ext>
            </a:extLst>
          </p:cNvPr>
          <p:cNvSpPr txBox="1"/>
          <p:nvPr/>
        </p:nvSpPr>
        <p:spPr>
          <a:xfrm>
            <a:off x="7487689" y="6123543"/>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3 Overall Architecture</a:t>
            </a:r>
            <a:endParaRPr kumimoji="1" lang="en-US" altLang="ja-JP" dirty="0"/>
          </a:p>
        </p:txBody>
      </p:sp>
      <p:pic>
        <p:nvPicPr>
          <p:cNvPr id="9" name="図 8" descr="ダイアグラム&#10;&#10;自動的に生成された説明">
            <a:extLst>
              <a:ext uri="{FF2B5EF4-FFF2-40B4-BE49-F238E27FC236}">
                <a16:creationId xmlns:a16="http://schemas.microsoft.com/office/drawing/2014/main" id="{81BFAE84-F93D-463C-E8EB-36E51640E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33412"/>
            <a:ext cx="6770786" cy="3063875"/>
          </a:xfrm>
          <a:prstGeom prst="rect">
            <a:avLst/>
          </a:prstGeom>
        </p:spPr>
      </p:pic>
      <p:sp>
        <p:nvSpPr>
          <p:cNvPr id="10" name="矢印: 左右 9">
            <a:extLst>
              <a:ext uri="{FF2B5EF4-FFF2-40B4-BE49-F238E27FC236}">
                <a16:creationId xmlns:a16="http://schemas.microsoft.com/office/drawing/2014/main" id="{FE3EAEC2-583A-E2AB-CC79-6C5B01CD0539}"/>
              </a:ext>
            </a:extLst>
          </p:cNvPr>
          <p:cNvSpPr/>
          <p:nvPr/>
        </p:nvSpPr>
        <p:spPr>
          <a:xfrm>
            <a:off x="7000009" y="2963050"/>
            <a:ext cx="975360" cy="543560"/>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25">
            <a:extLst>
              <a:ext uri="{FF2B5EF4-FFF2-40B4-BE49-F238E27FC236}">
                <a16:creationId xmlns:a16="http://schemas.microsoft.com/office/drawing/2014/main" id="{D0A07829-F595-2701-2434-82A417D1FACB}"/>
              </a:ext>
            </a:extLst>
          </p:cNvPr>
          <p:cNvSpPr txBox="1"/>
          <p:nvPr/>
        </p:nvSpPr>
        <p:spPr>
          <a:xfrm>
            <a:off x="655088" y="491262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5 Overview of </a:t>
            </a:r>
            <a:r>
              <a:rPr kumimoji="1" lang="en-US" altLang="ja-JP" dirty="0" err="1">
                <a:ea typeface="HGｺﾞｼｯｸM"/>
              </a:rPr>
              <a:t>EnsembleSTDP</a:t>
            </a:r>
            <a:endParaRPr lang="en-US" altLang="ja-JP" dirty="0" err="1">
              <a:ea typeface="HGｺﾞｼｯｸM"/>
            </a:endParaRPr>
          </a:p>
        </p:txBody>
      </p:sp>
    </p:spTree>
    <p:extLst>
      <p:ext uri="{BB962C8B-B14F-4D97-AF65-F5344CB8AC3E}">
        <p14:creationId xmlns:p14="http://schemas.microsoft.com/office/powerpoint/2010/main" val="298298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430B6-E8B0-33E0-32CB-26BD01FCFF86}"/>
              </a:ext>
            </a:extLst>
          </p:cNvPr>
          <p:cNvSpPr>
            <a:spLocks noGrp="1"/>
          </p:cNvSpPr>
          <p:nvPr>
            <p:ph type="title"/>
          </p:nvPr>
        </p:nvSpPr>
        <p:spPr/>
        <p:txBody>
          <a:bodyPr/>
          <a:lstStyle/>
          <a:p>
            <a:r>
              <a:rPr kumimoji="1" lang="en-US" altLang="ja-JP" dirty="0"/>
              <a:t>EnsembleSTDP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D1ED4F1-E8E3-D351-3E5C-E39E21003EA2}"/>
              </a:ext>
            </a:extLst>
          </p:cNvPr>
          <p:cNvSpPr>
            <a:spLocks noGrp="1"/>
          </p:cNvSpPr>
          <p:nvPr>
            <p:ph idx="1"/>
          </p:nvPr>
        </p:nvSpPr>
        <p:spPr/>
        <p:txBody>
          <a:bodyPr/>
          <a:lstStyle/>
          <a:p>
            <a:r>
              <a:rPr kumimoji="1" lang="en-US" altLang="ja-JP" dirty="0"/>
              <a:t>EnsembleSTDP is energy efficient training for local SNNs</a:t>
            </a:r>
          </a:p>
          <a:p>
            <a:endParaRPr kumimoji="1" lang="en-US" altLang="ja-JP" dirty="0"/>
          </a:p>
          <a:p>
            <a:r>
              <a:rPr kumimoji="1" lang="en-US" altLang="ja-JP" dirty="0"/>
              <a:t>23% less energy compared to distributed learning</a:t>
            </a:r>
          </a:p>
          <a:p>
            <a:endParaRPr kumimoji="1" lang="en-US" altLang="ja-JP" dirty="0"/>
          </a:p>
          <a:p>
            <a:r>
              <a:rPr kumimoji="1" lang="en-US" altLang="ja-JP" dirty="0"/>
              <a:t>Reduced learning complexity for a single SNN</a:t>
            </a:r>
          </a:p>
          <a:p>
            <a:endParaRPr kumimoji="1" lang="en-US" altLang="ja-JP" dirty="0"/>
          </a:p>
          <a:p>
            <a:r>
              <a:rPr kumimoji="1" lang="en-US" altLang="ja-JP" dirty="0"/>
              <a:t>Transferring weights consumes less energy than training data</a:t>
            </a:r>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1AB6345-BE1C-CC7A-BC03-94314958B23C}"/>
              </a:ext>
            </a:extLst>
          </p:cNvPr>
          <p:cNvSpPr>
            <a:spLocks noGrp="1"/>
          </p:cNvSpPr>
          <p:nvPr>
            <p:ph type="sldNum" sz="quarter" idx="12"/>
          </p:nvPr>
        </p:nvSpPr>
        <p:spPr/>
        <p:txBody>
          <a:bodyPr/>
          <a:lstStyle/>
          <a:p>
            <a:fld id="{05775D0E-D6FD-4847-A4AD-7D56F7F6616B}" type="slidenum">
              <a:rPr lang="en-JP" smtClean="0"/>
              <a:t>11</a:t>
            </a:fld>
            <a:endParaRPr lang="en-JP"/>
          </a:p>
        </p:txBody>
      </p:sp>
    </p:spTree>
    <p:extLst>
      <p:ext uri="{BB962C8B-B14F-4D97-AF65-F5344CB8AC3E}">
        <p14:creationId xmlns:p14="http://schemas.microsoft.com/office/powerpoint/2010/main" val="412301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31BF7-0471-90FB-1583-621062C6ED86}"/>
              </a:ext>
            </a:extLst>
          </p:cNvPr>
          <p:cNvSpPr>
            <a:spLocks noGrp="1"/>
          </p:cNvSpPr>
          <p:nvPr>
            <p:ph type="title"/>
          </p:nvPr>
        </p:nvSpPr>
        <p:spPr/>
        <p:txBody>
          <a:bodyPr/>
          <a:lstStyle/>
          <a:p>
            <a:r>
              <a:rPr kumimoji="1" lang="en-US" altLang="ja-JP" dirty="0"/>
              <a:t>Estimation of Net Energy</a:t>
            </a:r>
            <a:endParaRPr kumimoji="1" lang="ja-JP" altLang="en-US" dirty="0"/>
          </a:p>
        </p:txBody>
      </p:sp>
      <p:pic>
        <p:nvPicPr>
          <p:cNvPr id="6" name="コンテンツ プレースホルダー 5">
            <a:extLst>
              <a:ext uri="{FF2B5EF4-FFF2-40B4-BE49-F238E27FC236}">
                <a16:creationId xmlns:a16="http://schemas.microsoft.com/office/drawing/2014/main" id="{CAD2B1E1-C801-5CB6-01F1-A4F07178AF7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07440" y="1690688"/>
            <a:ext cx="4470400" cy="4183017"/>
          </a:xfrm>
        </p:spPr>
      </p:pic>
      <p:sp>
        <p:nvSpPr>
          <p:cNvPr id="4" name="スライド番号プレースホルダー 3">
            <a:extLst>
              <a:ext uri="{FF2B5EF4-FFF2-40B4-BE49-F238E27FC236}">
                <a16:creationId xmlns:a16="http://schemas.microsoft.com/office/drawing/2014/main" id="{E4F40FF3-E64F-F750-9BB0-B1C92743D8C6}"/>
              </a:ext>
            </a:extLst>
          </p:cNvPr>
          <p:cNvSpPr>
            <a:spLocks noGrp="1"/>
          </p:cNvSpPr>
          <p:nvPr>
            <p:ph type="sldNum" sz="quarter" idx="12"/>
          </p:nvPr>
        </p:nvSpPr>
        <p:spPr/>
        <p:txBody>
          <a:bodyPr/>
          <a:lstStyle/>
          <a:p>
            <a:fld id="{05775D0E-D6FD-4847-A4AD-7D56F7F6616B}" type="slidenum">
              <a:rPr lang="en-JP" smtClean="0"/>
              <a:t>12</a:t>
            </a:fld>
            <a:endParaRPr lang="en-JP"/>
          </a:p>
        </p:txBody>
      </p:sp>
      <p:sp>
        <p:nvSpPr>
          <p:cNvPr id="7" name="矢印: 右 6">
            <a:extLst>
              <a:ext uri="{FF2B5EF4-FFF2-40B4-BE49-F238E27FC236}">
                <a16:creationId xmlns:a16="http://schemas.microsoft.com/office/drawing/2014/main" id="{60268964-15F2-1B28-7F1F-479794FD52F6}"/>
              </a:ext>
            </a:extLst>
          </p:cNvPr>
          <p:cNvSpPr/>
          <p:nvPr/>
        </p:nvSpPr>
        <p:spPr>
          <a:xfrm>
            <a:off x="6096000" y="3002280"/>
            <a:ext cx="883920" cy="11023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2EF48EF-0BEC-FEA6-11B1-42BD4BC62E5F}"/>
              </a:ext>
            </a:extLst>
          </p:cNvPr>
          <p:cNvSpPr/>
          <p:nvPr/>
        </p:nvSpPr>
        <p:spPr>
          <a:xfrm>
            <a:off x="1107440" y="1471248"/>
            <a:ext cx="2448560" cy="2552270"/>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906F4DE0-3DB6-BEF6-8E63-455503D291C8}"/>
              </a:ext>
            </a:extLst>
          </p:cNvPr>
          <p:cNvSpPr/>
          <p:nvPr/>
        </p:nvSpPr>
        <p:spPr>
          <a:xfrm>
            <a:off x="1036320" y="3002280"/>
            <a:ext cx="4724400" cy="3222467"/>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250F39-A99A-B8B6-332C-A2C353D6B654}"/>
              </a:ext>
            </a:extLst>
          </p:cNvPr>
          <p:cNvSpPr/>
          <p:nvPr/>
        </p:nvSpPr>
        <p:spPr>
          <a:xfrm>
            <a:off x="7145078" y="2860157"/>
            <a:ext cx="4965405" cy="1435395"/>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B87BBAE-DD5E-7749-6156-1B747D8F0B8C}"/>
              </a:ext>
            </a:extLst>
          </p:cNvPr>
          <p:cNvSpPr txBox="1"/>
          <p:nvPr/>
        </p:nvSpPr>
        <p:spPr>
          <a:xfrm>
            <a:off x="7535876" y="2860157"/>
            <a:ext cx="4247488" cy="1446550"/>
          </a:xfrm>
          <a:prstGeom prst="rect">
            <a:avLst/>
          </a:prstGeom>
          <a:noFill/>
        </p:spPr>
        <p:txBody>
          <a:bodyPr wrap="square" rtlCol="0">
            <a:spAutoFit/>
          </a:bodyPr>
          <a:lstStyle/>
          <a:p>
            <a:pPr algn="ctr"/>
            <a:r>
              <a:rPr kumimoji="1" lang="en-US" altLang="ja-JP" sz="4400" dirty="0"/>
              <a:t>Energy Requirement(%)</a:t>
            </a:r>
            <a:endParaRPr kumimoji="1" lang="ja-JP" altLang="en-US" sz="4400" dirty="0"/>
          </a:p>
        </p:txBody>
      </p:sp>
    </p:spTree>
    <p:extLst>
      <p:ext uri="{BB962C8B-B14F-4D97-AF65-F5344CB8AC3E}">
        <p14:creationId xmlns:p14="http://schemas.microsoft.com/office/powerpoint/2010/main" val="3825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24F43-AD87-9B76-E329-C46F519594D3}"/>
              </a:ext>
            </a:extLst>
          </p:cNvPr>
          <p:cNvSpPr>
            <a:spLocks noGrp="1"/>
          </p:cNvSpPr>
          <p:nvPr>
            <p:ph type="title"/>
          </p:nvPr>
        </p:nvSpPr>
        <p:spPr/>
        <p:txBody>
          <a:bodyPr/>
          <a:lstStyle/>
          <a:p>
            <a:r>
              <a:rPr lang="en-US" altLang="ja-JP" dirty="0"/>
              <a:t>Estimation of Net Energy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26944D99-C00C-9FF8-51FE-2946A0B8FE19}"/>
              </a:ext>
            </a:extLst>
          </p:cNvPr>
          <p:cNvSpPr>
            <a:spLocks noGrp="1"/>
          </p:cNvSpPr>
          <p:nvPr>
            <p:ph type="sldNum" sz="quarter" idx="12"/>
          </p:nvPr>
        </p:nvSpPr>
        <p:spPr/>
        <p:txBody>
          <a:bodyPr/>
          <a:lstStyle/>
          <a:p>
            <a:fld id="{05775D0E-D6FD-4847-A4AD-7D56F7F6616B}" type="slidenum">
              <a:rPr lang="en-JP" smtClean="0"/>
              <a:t>13</a:t>
            </a:fld>
            <a:endParaRPr lang="en-JP"/>
          </a:p>
        </p:txBody>
      </p:sp>
      <p:pic>
        <p:nvPicPr>
          <p:cNvPr id="5" name="グラフィックス 4">
            <a:extLst>
              <a:ext uri="{FF2B5EF4-FFF2-40B4-BE49-F238E27FC236}">
                <a16:creationId xmlns:a16="http://schemas.microsoft.com/office/drawing/2014/main" id="{CAC24AC6-9B7A-AC46-2450-A36AB1533A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6754" y="1577354"/>
            <a:ext cx="9309911" cy="4892331"/>
          </a:xfrm>
          <a:prstGeom prst="rect">
            <a:avLst/>
          </a:prstGeom>
        </p:spPr>
      </p:pic>
      <p:sp>
        <p:nvSpPr>
          <p:cNvPr id="6" name="テキスト ボックス 25">
            <a:extLst>
              <a:ext uri="{FF2B5EF4-FFF2-40B4-BE49-F238E27FC236}">
                <a16:creationId xmlns:a16="http://schemas.microsoft.com/office/drawing/2014/main" id="{8E7794AA-15FC-B44B-508C-6BFA024615DD}"/>
              </a:ext>
            </a:extLst>
          </p:cNvPr>
          <p:cNvSpPr txBox="1"/>
          <p:nvPr/>
        </p:nvSpPr>
        <p:spPr>
          <a:xfrm>
            <a:off x="2268369" y="6492563"/>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6 Energy Estimation Framework</a:t>
            </a:r>
          </a:p>
        </p:txBody>
      </p:sp>
    </p:spTree>
    <p:extLst>
      <p:ext uri="{BB962C8B-B14F-4D97-AF65-F5344CB8AC3E}">
        <p14:creationId xmlns:p14="http://schemas.microsoft.com/office/powerpoint/2010/main" val="202895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36981-87D3-6632-3256-DBCF48A36FC8}"/>
              </a:ext>
            </a:extLst>
          </p:cNvPr>
          <p:cNvSpPr>
            <a:spLocks noGrp="1"/>
          </p:cNvSpPr>
          <p:nvPr>
            <p:ph type="title"/>
          </p:nvPr>
        </p:nvSpPr>
        <p:spPr/>
        <p:txBody>
          <a:bodyPr/>
          <a:lstStyle/>
          <a:p>
            <a:r>
              <a:rPr kumimoji="1" lang="en-US" altLang="ja-JP" dirty="0"/>
              <a:t>DRAM Configuration</a:t>
            </a:r>
            <a:endParaRPr kumimoji="1" lang="ja-JP" altLang="en-US" dirty="0"/>
          </a:p>
        </p:txBody>
      </p:sp>
      <p:sp>
        <p:nvSpPr>
          <p:cNvPr id="4" name="スライド番号プレースホルダー 3">
            <a:extLst>
              <a:ext uri="{FF2B5EF4-FFF2-40B4-BE49-F238E27FC236}">
                <a16:creationId xmlns:a16="http://schemas.microsoft.com/office/drawing/2014/main" id="{2646033A-51E7-631E-DA89-4F6CFFD4853F}"/>
              </a:ext>
            </a:extLst>
          </p:cNvPr>
          <p:cNvSpPr>
            <a:spLocks noGrp="1"/>
          </p:cNvSpPr>
          <p:nvPr>
            <p:ph type="sldNum" sz="quarter" idx="12"/>
          </p:nvPr>
        </p:nvSpPr>
        <p:spPr/>
        <p:txBody>
          <a:bodyPr/>
          <a:lstStyle/>
          <a:p>
            <a:fld id="{05775D0E-D6FD-4847-A4AD-7D56F7F6616B}" type="slidenum">
              <a:rPr lang="en-JP" smtClean="0"/>
              <a:t>14</a:t>
            </a:fld>
            <a:endParaRPr lang="en-JP"/>
          </a:p>
        </p:txBody>
      </p:sp>
      <p:pic>
        <p:nvPicPr>
          <p:cNvPr id="5" name="コンテンツ プレースホルダー 5">
            <a:extLst>
              <a:ext uri="{FF2B5EF4-FFF2-40B4-BE49-F238E27FC236}">
                <a16:creationId xmlns:a16="http://schemas.microsoft.com/office/drawing/2014/main" id="{1403914A-02C0-E78E-A669-5E89FD2FE4A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19682" y="1690688"/>
            <a:ext cx="4470400" cy="4183017"/>
          </a:xfrm>
        </p:spPr>
      </p:pic>
      <p:sp>
        <p:nvSpPr>
          <p:cNvPr id="6" name="四角形: 角を丸くする 5">
            <a:extLst>
              <a:ext uri="{FF2B5EF4-FFF2-40B4-BE49-F238E27FC236}">
                <a16:creationId xmlns:a16="http://schemas.microsoft.com/office/drawing/2014/main" id="{A58A069F-B901-E21B-3643-CF6D0BED3CCB}"/>
              </a:ext>
            </a:extLst>
          </p:cNvPr>
          <p:cNvSpPr/>
          <p:nvPr/>
        </p:nvSpPr>
        <p:spPr>
          <a:xfrm>
            <a:off x="5934622" y="3902148"/>
            <a:ext cx="2448560" cy="208398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463DD1D-E276-B69F-9020-E5FD486440F8}"/>
              </a:ext>
            </a:extLst>
          </p:cNvPr>
          <p:cNvSpPr/>
          <p:nvPr/>
        </p:nvSpPr>
        <p:spPr>
          <a:xfrm>
            <a:off x="4422366" y="3192521"/>
            <a:ext cx="883920" cy="11023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B3F54F-E94E-88BE-0ABC-82AE95CE2FFC}"/>
              </a:ext>
            </a:extLst>
          </p:cNvPr>
          <p:cNvSpPr txBox="1"/>
          <p:nvPr/>
        </p:nvSpPr>
        <p:spPr>
          <a:xfrm>
            <a:off x="191722" y="2848331"/>
            <a:ext cx="4247488" cy="1446550"/>
          </a:xfrm>
          <a:prstGeom prst="rect">
            <a:avLst/>
          </a:prstGeom>
          <a:noFill/>
        </p:spPr>
        <p:txBody>
          <a:bodyPr wrap="square" rtlCol="0">
            <a:spAutoFit/>
          </a:bodyPr>
          <a:lstStyle/>
          <a:p>
            <a:pPr algn="ctr"/>
            <a:r>
              <a:rPr kumimoji="1" lang="en-US" altLang="ja-JP" sz="4400" dirty="0"/>
              <a:t>Energy Requirement(%)</a:t>
            </a:r>
            <a:endParaRPr kumimoji="1" lang="ja-JP" altLang="en-US" sz="4400" dirty="0"/>
          </a:p>
        </p:txBody>
      </p:sp>
      <p:sp>
        <p:nvSpPr>
          <p:cNvPr id="10" name="テキスト ボックス 9">
            <a:extLst>
              <a:ext uri="{FF2B5EF4-FFF2-40B4-BE49-F238E27FC236}">
                <a16:creationId xmlns:a16="http://schemas.microsoft.com/office/drawing/2014/main" id="{86A3D367-248C-BEF2-2280-0231F94D917F}"/>
              </a:ext>
            </a:extLst>
          </p:cNvPr>
          <p:cNvSpPr txBox="1"/>
          <p:nvPr/>
        </p:nvSpPr>
        <p:spPr>
          <a:xfrm>
            <a:off x="1243173" y="5986129"/>
            <a:ext cx="11024171" cy="769441"/>
          </a:xfrm>
          <a:prstGeom prst="rect">
            <a:avLst/>
          </a:prstGeom>
          <a:noFill/>
        </p:spPr>
        <p:txBody>
          <a:bodyPr wrap="square" rtlCol="0">
            <a:spAutoFit/>
          </a:bodyPr>
          <a:lstStyle/>
          <a:p>
            <a:pPr algn="ctr"/>
            <a:r>
              <a:rPr kumimoji="1" lang="en-US" altLang="ja-JP" sz="4400" dirty="0"/>
              <a:t>Reduce DRAM Energy Consumption</a:t>
            </a:r>
            <a:endParaRPr kumimoji="1" lang="ja-JP" altLang="en-US" sz="4400" dirty="0"/>
          </a:p>
        </p:txBody>
      </p:sp>
    </p:spTree>
    <p:extLst>
      <p:ext uri="{BB962C8B-B14F-4D97-AF65-F5344CB8AC3E}">
        <p14:creationId xmlns:p14="http://schemas.microsoft.com/office/powerpoint/2010/main" val="326309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5">
            <a:extLst>
              <a:ext uri="{FF2B5EF4-FFF2-40B4-BE49-F238E27FC236}">
                <a16:creationId xmlns:a16="http://schemas.microsoft.com/office/drawing/2014/main" id="{691A160E-EC25-B35B-993D-023BAA7CA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3049" y="693069"/>
            <a:ext cx="5736356" cy="4926260"/>
          </a:xfrm>
          <a:prstGeom prst="rect">
            <a:avLst/>
          </a:prstGeom>
        </p:spPr>
      </p:pic>
      <p:sp>
        <p:nvSpPr>
          <p:cNvPr id="2" name="タイトル 1">
            <a:extLst>
              <a:ext uri="{FF2B5EF4-FFF2-40B4-BE49-F238E27FC236}">
                <a16:creationId xmlns:a16="http://schemas.microsoft.com/office/drawing/2014/main" id="{8F906EE8-57C4-617F-CB49-DF27DD0E1D6E}"/>
              </a:ext>
            </a:extLst>
          </p:cNvPr>
          <p:cNvSpPr>
            <a:spLocks noGrp="1"/>
          </p:cNvSpPr>
          <p:nvPr>
            <p:ph type="title"/>
          </p:nvPr>
        </p:nvSpPr>
        <p:spPr/>
        <p:txBody>
          <a:bodyPr/>
          <a:lstStyle/>
          <a:p>
            <a:r>
              <a:rPr lang="en-US" altLang="ja-JP" dirty="0"/>
              <a:t>DRAM Configuration</a:t>
            </a:r>
            <a:endParaRPr kumimoji="1" lang="ja-JP" altLang="en-US" dirty="0"/>
          </a:p>
        </p:txBody>
      </p:sp>
      <p:sp>
        <p:nvSpPr>
          <p:cNvPr id="4" name="スライド番号プレースホルダー 3">
            <a:extLst>
              <a:ext uri="{FF2B5EF4-FFF2-40B4-BE49-F238E27FC236}">
                <a16:creationId xmlns:a16="http://schemas.microsoft.com/office/drawing/2014/main" id="{81155F87-9D71-6C4C-2564-EDB8DC6E9AF1}"/>
              </a:ext>
            </a:extLst>
          </p:cNvPr>
          <p:cNvSpPr>
            <a:spLocks noGrp="1"/>
          </p:cNvSpPr>
          <p:nvPr>
            <p:ph type="sldNum" sz="quarter" idx="12"/>
          </p:nvPr>
        </p:nvSpPr>
        <p:spPr/>
        <p:txBody>
          <a:bodyPr/>
          <a:lstStyle/>
          <a:p>
            <a:fld id="{05775D0E-D6FD-4847-A4AD-7D56F7F6616B}" type="slidenum">
              <a:rPr lang="en-JP" smtClean="0"/>
              <a:t>15</a:t>
            </a:fld>
            <a:endParaRPr lang="en-JP"/>
          </a:p>
        </p:txBody>
      </p:sp>
      <p:sp>
        <p:nvSpPr>
          <p:cNvPr id="8" name="コンテンツ プレースホルダー 7">
            <a:extLst>
              <a:ext uri="{FF2B5EF4-FFF2-40B4-BE49-F238E27FC236}">
                <a16:creationId xmlns:a16="http://schemas.microsoft.com/office/drawing/2014/main" id="{CD672ECB-7D97-D2EF-867B-A0B9A3C93806}"/>
              </a:ext>
            </a:extLst>
          </p:cNvPr>
          <p:cNvSpPr>
            <a:spLocks noGrp="1"/>
          </p:cNvSpPr>
          <p:nvPr>
            <p:ph idx="1"/>
          </p:nvPr>
        </p:nvSpPr>
        <p:spPr/>
        <p:txBody>
          <a:bodyPr vert="horz" lIns="91440" tIns="45720" rIns="91440" bIns="45720" rtlCol="0" anchor="t">
            <a:normAutofit/>
          </a:bodyPr>
          <a:lstStyle/>
          <a:p>
            <a:r>
              <a:rPr lang="en-US" altLang="ja-JP" dirty="0">
                <a:ea typeface="HGｺﾞｼｯｸM"/>
              </a:rPr>
              <a:t>DRAM stores weights of SNNs</a:t>
            </a:r>
            <a:endParaRPr lang="en-US" altLang="ja-JP" dirty="0"/>
          </a:p>
          <a:p>
            <a:endParaRPr lang="en-US" altLang="ja-JP" dirty="0"/>
          </a:p>
          <a:p>
            <a:r>
              <a:rPr lang="en-US" altLang="ja-JP" dirty="0"/>
              <a:t>Each DRAM cell has </a:t>
            </a:r>
          </a:p>
          <a:p>
            <a:pPr marL="182245" indent="86995">
              <a:buNone/>
            </a:pPr>
            <a:r>
              <a:rPr lang="en-US" altLang="ja-JP" dirty="0"/>
              <a:t>capacitor &amp; transistor</a:t>
            </a:r>
          </a:p>
          <a:p>
            <a:endParaRPr lang="en-US" altLang="ja-JP" dirty="0"/>
          </a:p>
          <a:p>
            <a:r>
              <a:rPr lang="en-US" altLang="ja-JP" dirty="0"/>
              <a:t>Stored value corresponds to the</a:t>
            </a:r>
          </a:p>
          <a:p>
            <a:pPr marL="452120" indent="-182245">
              <a:buNone/>
            </a:pPr>
            <a:r>
              <a:rPr lang="en-US" altLang="ja-JP" dirty="0"/>
              <a:t>charged voltage of capacitor </a:t>
            </a:r>
          </a:p>
        </p:txBody>
      </p:sp>
      <p:sp>
        <p:nvSpPr>
          <p:cNvPr id="5" name="テキスト ボックス 25">
            <a:extLst>
              <a:ext uri="{FF2B5EF4-FFF2-40B4-BE49-F238E27FC236}">
                <a16:creationId xmlns:a16="http://schemas.microsoft.com/office/drawing/2014/main" id="{D313DEF5-D5BE-0C1C-C4CC-6F3730038CDC}"/>
              </a:ext>
            </a:extLst>
          </p:cNvPr>
          <p:cNvSpPr txBox="1"/>
          <p:nvPr/>
        </p:nvSpPr>
        <p:spPr>
          <a:xfrm>
            <a:off x="6978914" y="588890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7 DRAM Cell</a:t>
            </a:r>
          </a:p>
        </p:txBody>
      </p:sp>
    </p:spTree>
    <p:extLst>
      <p:ext uri="{BB962C8B-B14F-4D97-AF65-F5344CB8AC3E}">
        <p14:creationId xmlns:p14="http://schemas.microsoft.com/office/powerpoint/2010/main" val="404061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52AF8-0F3B-DD6E-B29A-2A83EDE2D0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170138-52A8-0B42-07D1-1E082B0B6A6C}"/>
              </a:ext>
            </a:extLst>
          </p:cNvPr>
          <p:cNvSpPr>
            <a:spLocks noGrp="1"/>
          </p:cNvSpPr>
          <p:nvPr>
            <p:ph type="title"/>
          </p:nvPr>
        </p:nvSpPr>
        <p:spPr/>
        <p:txBody>
          <a:bodyPr/>
          <a:lstStyle/>
          <a:p>
            <a:r>
              <a:rPr lang="en-US" altLang="ja-JP" dirty="0"/>
              <a:t>DRAM Configuration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3928CA0F-3A80-F726-E268-B9D54F4A8C94}"/>
              </a:ext>
            </a:extLst>
          </p:cNvPr>
          <p:cNvSpPr>
            <a:spLocks noGrp="1"/>
          </p:cNvSpPr>
          <p:nvPr>
            <p:ph type="sldNum" sz="quarter" idx="12"/>
          </p:nvPr>
        </p:nvSpPr>
        <p:spPr/>
        <p:txBody>
          <a:bodyPr/>
          <a:lstStyle/>
          <a:p>
            <a:fld id="{05775D0E-D6FD-4847-A4AD-7D56F7F6616B}" type="slidenum">
              <a:rPr lang="en-JP" smtClean="0"/>
              <a:t>16</a:t>
            </a:fld>
            <a:endParaRPr lang="en-JP"/>
          </a:p>
        </p:txBody>
      </p:sp>
      <p:sp>
        <p:nvSpPr>
          <p:cNvPr id="8" name="コンテンツ プレースホルダー 7">
            <a:extLst>
              <a:ext uri="{FF2B5EF4-FFF2-40B4-BE49-F238E27FC236}">
                <a16:creationId xmlns:a16="http://schemas.microsoft.com/office/drawing/2014/main" id="{19A87178-2B34-BE12-A918-A429E66895DB}"/>
              </a:ext>
            </a:extLst>
          </p:cNvPr>
          <p:cNvSpPr>
            <a:spLocks noGrp="1"/>
          </p:cNvSpPr>
          <p:nvPr>
            <p:ph idx="1"/>
          </p:nvPr>
        </p:nvSpPr>
        <p:spPr/>
        <p:txBody>
          <a:bodyPr>
            <a:normAutofit/>
          </a:bodyPr>
          <a:lstStyle/>
          <a:p>
            <a:r>
              <a:rPr lang="en-US" altLang="ja-JP" dirty="0"/>
              <a:t>Energy consumption is reduced by </a:t>
            </a:r>
          </a:p>
          <a:p>
            <a:pPr marL="0" indent="269875">
              <a:buNone/>
            </a:pPr>
            <a:r>
              <a:rPr lang="en-US" altLang="ja-JP" dirty="0"/>
              <a:t>undervolting the DRAM</a:t>
            </a:r>
          </a:p>
          <a:p>
            <a:endParaRPr lang="en-US" altLang="ja-JP" dirty="0"/>
          </a:p>
          <a:p>
            <a:r>
              <a:rPr lang="en-US" altLang="ja-JP" dirty="0"/>
              <a:t>Undervolting induces bit error:</a:t>
            </a:r>
          </a:p>
          <a:p>
            <a:pPr marL="0" indent="269875">
              <a:buNone/>
            </a:pPr>
            <a:r>
              <a:rPr lang="en-US" altLang="ja-JP" dirty="0"/>
              <a:t>value flips from 1 -&gt; 0</a:t>
            </a:r>
          </a:p>
          <a:p>
            <a:pPr marL="0" indent="0">
              <a:buNone/>
            </a:pPr>
            <a:endParaRPr lang="en-US" altLang="ja-JP" dirty="0"/>
          </a:p>
        </p:txBody>
      </p:sp>
      <p:graphicFrame>
        <p:nvGraphicFramePr>
          <p:cNvPr id="6" name="オブジェクト 5">
            <a:extLst>
              <a:ext uri="{FF2B5EF4-FFF2-40B4-BE49-F238E27FC236}">
                <a16:creationId xmlns:a16="http://schemas.microsoft.com/office/drawing/2014/main" id="{9BBAE2F1-925E-A429-7766-C96AD6CD9ECE}"/>
              </a:ext>
            </a:extLst>
          </p:cNvPr>
          <p:cNvGraphicFramePr>
            <a:graphicFrameLocks noChangeAspect="1"/>
          </p:cNvGraphicFramePr>
          <p:nvPr>
            <p:extLst>
              <p:ext uri="{D42A27DB-BD31-4B8C-83A1-F6EECF244321}">
                <p14:modId xmlns:p14="http://schemas.microsoft.com/office/powerpoint/2010/main" val="2530115058"/>
              </p:ext>
            </p:extLst>
          </p:nvPr>
        </p:nvGraphicFramePr>
        <p:xfrm>
          <a:off x="6661599" y="1825625"/>
          <a:ext cx="5227874" cy="3667125"/>
        </p:xfrm>
        <a:graphic>
          <a:graphicData uri="http://schemas.openxmlformats.org/presentationml/2006/ole">
            <mc:AlternateContent xmlns:mc="http://schemas.openxmlformats.org/markup-compatibility/2006">
              <mc:Choice xmlns:v="urn:schemas-microsoft-com:vml" Requires="v">
                <p:oleObj name="Worksheet" r:id="rId2" imgW="2616304" imgH="1835035" progId="Excel.Sheet.12">
                  <p:embed/>
                </p:oleObj>
              </mc:Choice>
              <mc:Fallback>
                <p:oleObj name="Worksheet" r:id="rId2" imgW="2616304" imgH="1835035" progId="Excel.Sheet.12">
                  <p:embed/>
                  <p:pic>
                    <p:nvPicPr>
                      <p:cNvPr id="6" name="オブジェクト 5">
                        <a:extLst>
                          <a:ext uri="{FF2B5EF4-FFF2-40B4-BE49-F238E27FC236}">
                            <a16:creationId xmlns:a16="http://schemas.microsoft.com/office/drawing/2014/main" id="{9BBAE2F1-925E-A429-7766-C96AD6CD9ECE}"/>
                          </a:ext>
                        </a:extLst>
                      </p:cNvPr>
                      <p:cNvPicPr/>
                      <p:nvPr/>
                    </p:nvPicPr>
                    <p:blipFill>
                      <a:blip r:embed="rId3"/>
                      <a:stretch>
                        <a:fillRect/>
                      </a:stretch>
                    </p:blipFill>
                    <p:spPr>
                      <a:xfrm>
                        <a:off x="6661599" y="1825625"/>
                        <a:ext cx="5227874" cy="3667125"/>
                      </a:xfrm>
                      <a:prstGeom prst="rect">
                        <a:avLst/>
                      </a:prstGeom>
                    </p:spPr>
                  </p:pic>
                </p:oleObj>
              </mc:Fallback>
            </mc:AlternateContent>
          </a:graphicData>
        </a:graphic>
      </p:graphicFrame>
      <p:sp>
        <p:nvSpPr>
          <p:cNvPr id="5" name="テキスト ボックス 25">
            <a:extLst>
              <a:ext uri="{FF2B5EF4-FFF2-40B4-BE49-F238E27FC236}">
                <a16:creationId xmlns:a16="http://schemas.microsoft.com/office/drawing/2014/main" id="{763CAE01-FE19-E6D7-8041-438DB1EAED99}"/>
              </a:ext>
            </a:extLst>
          </p:cNvPr>
          <p:cNvSpPr txBox="1"/>
          <p:nvPr/>
        </p:nvSpPr>
        <p:spPr>
          <a:xfrm>
            <a:off x="6503902" y="5671186"/>
            <a:ext cx="5543202" cy="369332"/>
          </a:xfrm>
          <a:prstGeom prst="rect">
            <a:avLst/>
          </a:prstGeom>
          <a:noFill/>
        </p:spPr>
        <p:txBody>
          <a:bodyPr wrap="square" lIns="91440" tIns="45720" rIns="91440" bIns="45720" rtlCol="0" anchor="t">
            <a:spAutoFit/>
          </a:bodyPr>
          <a:lstStyle/>
          <a:p>
            <a:pPr algn="ctr"/>
            <a:r>
              <a:rPr kumimoji="1" lang="en-US" altLang="ja-JP" dirty="0">
                <a:ea typeface="HGｺﾞｼｯｸM"/>
              </a:rPr>
              <a:t>Table 2 DRAM Configurations and corresponding BER</a:t>
            </a:r>
          </a:p>
        </p:txBody>
      </p:sp>
    </p:spTree>
    <p:extLst>
      <p:ext uri="{BB962C8B-B14F-4D97-AF65-F5344CB8AC3E}">
        <p14:creationId xmlns:p14="http://schemas.microsoft.com/office/powerpoint/2010/main" val="377918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53D71-F29A-CA0C-0E99-6618A324D449}"/>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8385D407-F0F4-FB33-94C3-E52F3CB50872}"/>
              </a:ext>
            </a:extLst>
          </p:cNvPr>
          <p:cNvSpPr>
            <a:spLocks noGrp="1"/>
          </p:cNvSpPr>
          <p:nvPr>
            <p:ph type="sldNum" sz="quarter" idx="12"/>
          </p:nvPr>
        </p:nvSpPr>
        <p:spPr/>
        <p:txBody>
          <a:bodyPr/>
          <a:lstStyle/>
          <a:p>
            <a:fld id="{05775D0E-D6FD-4847-A4AD-7D56F7F6616B}" type="slidenum">
              <a:rPr lang="en-JP" smtClean="0"/>
              <a:t>17</a:t>
            </a:fld>
            <a:endParaRPr lang="en-JP"/>
          </a:p>
        </p:txBody>
      </p:sp>
      <p:sp>
        <p:nvSpPr>
          <p:cNvPr id="10" name="タイトル 9">
            <a:extLst>
              <a:ext uri="{FF2B5EF4-FFF2-40B4-BE49-F238E27FC236}">
                <a16:creationId xmlns:a16="http://schemas.microsoft.com/office/drawing/2014/main" id="{3F60C8FF-BC08-2472-E3EC-14C0F158C943}"/>
              </a:ext>
            </a:extLst>
          </p:cNvPr>
          <p:cNvSpPr>
            <a:spLocks noGrp="1"/>
          </p:cNvSpPr>
          <p:nvPr>
            <p:ph type="title"/>
          </p:nvPr>
        </p:nvSpPr>
        <p:spPr/>
        <p:txBody>
          <a:bodyPr/>
          <a:lstStyle/>
          <a:p>
            <a:r>
              <a:rPr lang="en-US" altLang="ja-JP" dirty="0"/>
              <a:t>Accuracy Prediction</a:t>
            </a:r>
            <a:endParaRPr lang="ja-JP" altLang="en-US" dirty="0"/>
          </a:p>
        </p:txBody>
      </p:sp>
      <p:pic>
        <p:nvPicPr>
          <p:cNvPr id="3" name="コンテンツ プレースホルダー 5">
            <a:extLst>
              <a:ext uri="{FF2B5EF4-FFF2-40B4-BE49-F238E27FC236}">
                <a16:creationId xmlns:a16="http://schemas.microsoft.com/office/drawing/2014/main" id="{BA1DF3F0-E648-C204-A7C0-4BA05FEAB2F5}"/>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499053" y="1932010"/>
            <a:ext cx="4470400" cy="4183017"/>
          </a:xfrm>
        </p:spPr>
      </p:pic>
      <p:sp>
        <p:nvSpPr>
          <p:cNvPr id="4" name="テキスト ボックス 3">
            <a:extLst>
              <a:ext uri="{FF2B5EF4-FFF2-40B4-BE49-F238E27FC236}">
                <a16:creationId xmlns:a16="http://schemas.microsoft.com/office/drawing/2014/main" id="{BB39F2B4-9119-07DF-37CC-79B2ED8E6B66}"/>
              </a:ext>
            </a:extLst>
          </p:cNvPr>
          <p:cNvSpPr txBox="1"/>
          <p:nvPr/>
        </p:nvSpPr>
        <p:spPr>
          <a:xfrm>
            <a:off x="-2938409" y="5952034"/>
            <a:ext cx="11024171" cy="769441"/>
          </a:xfrm>
          <a:prstGeom prst="rect">
            <a:avLst/>
          </a:prstGeom>
          <a:noFill/>
        </p:spPr>
        <p:txBody>
          <a:bodyPr wrap="square" rtlCol="0">
            <a:spAutoFit/>
          </a:bodyPr>
          <a:lstStyle/>
          <a:p>
            <a:pPr algn="ctr"/>
            <a:r>
              <a:rPr kumimoji="1" lang="en-US" altLang="ja-JP" sz="4400" dirty="0"/>
              <a:t>Undervolted</a:t>
            </a:r>
            <a:endParaRPr kumimoji="1" lang="ja-JP" altLang="en-US" sz="4400" dirty="0"/>
          </a:p>
        </p:txBody>
      </p:sp>
      <p:sp>
        <p:nvSpPr>
          <p:cNvPr id="6" name="矢印: 右 5">
            <a:extLst>
              <a:ext uri="{FF2B5EF4-FFF2-40B4-BE49-F238E27FC236}">
                <a16:creationId xmlns:a16="http://schemas.microsoft.com/office/drawing/2014/main" id="{8A8D9ECB-8DFA-7600-2A58-EB184900DD3F}"/>
              </a:ext>
            </a:extLst>
          </p:cNvPr>
          <p:cNvSpPr/>
          <p:nvPr/>
        </p:nvSpPr>
        <p:spPr>
          <a:xfrm>
            <a:off x="6645349" y="3519377"/>
            <a:ext cx="1073888" cy="142476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6BE5D6F-AD85-536D-7CA7-4CD1AFD1B61C}"/>
              </a:ext>
            </a:extLst>
          </p:cNvPr>
          <p:cNvSpPr txBox="1"/>
          <p:nvPr/>
        </p:nvSpPr>
        <p:spPr>
          <a:xfrm>
            <a:off x="7719237" y="3324429"/>
            <a:ext cx="4189507" cy="2123658"/>
          </a:xfrm>
          <a:prstGeom prst="rect">
            <a:avLst/>
          </a:prstGeom>
          <a:noFill/>
        </p:spPr>
        <p:txBody>
          <a:bodyPr wrap="square" rtlCol="0">
            <a:spAutoFit/>
          </a:bodyPr>
          <a:lstStyle/>
          <a:p>
            <a:pPr algn="ctr"/>
            <a:r>
              <a:rPr kumimoji="1" lang="en-US" altLang="ja-JP" sz="4400" dirty="0"/>
              <a:t>Accuracy of the SNN on Edge Node?</a:t>
            </a:r>
            <a:endParaRPr kumimoji="1" lang="ja-JP" altLang="en-US" sz="4400" dirty="0"/>
          </a:p>
        </p:txBody>
      </p:sp>
    </p:spTree>
    <p:extLst>
      <p:ext uri="{BB962C8B-B14F-4D97-AF65-F5344CB8AC3E}">
        <p14:creationId xmlns:p14="http://schemas.microsoft.com/office/powerpoint/2010/main" val="372180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F3044-D4B2-50B7-6AEE-3A991837CC91}"/>
              </a:ext>
            </a:extLst>
          </p:cNvPr>
          <p:cNvSpPr>
            <a:spLocks noGrp="1"/>
          </p:cNvSpPr>
          <p:nvPr>
            <p:ph type="title"/>
          </p:nvPr>
        </p:nvSpPr>
        <p:spPr/>
        <p:txBody>
          <a:bodyPr/>
          <a:lstStyle/>
          <a:p>
            <a:r>
              <a:rPr kumimoji="1" lang="en-US" altLang="ja-JP" dirty="0"/>
              <a:t>Accuracy Prediction (</a:t>
            </a:r>
            <a:r>
              <a:rPr kumimoji="1" lang="en-US" altLang="ja-JP" dirty="0" err="1"/>
              <a:t>Cnt</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770C89-2702-1122-3F53-7112B4458931}"/>
                  </a:ext>
                </a:extLst>
              </p:cNvPr>
              <p:cNvSpPr>
                <a:spLocks noGrp="1"/>
              </p:cNvSpPr>
              <p:nvPr>
                <p:ph idx="1"/>
              </p:nvPr>
            </p:nvSpPr>
            <p:spPr/>
            <p:txBody>
              <a:bodyPr/>
              <a:lstStyle/>
              <a:p>
                <a:pPr marL="0" indent="0">
                  <a:buNone/>
                </a:pPr>
                <a:r>
                  <a:rPr kumimoji="1" lang="en-US" altLang="ja-JP" dirty="0"/>
                  <a:t>Step 1: Artificially insert bit error to SNN weights</a:t>
                </a:r>
              </a:p>
              <a:p>
                <a:pPr marL="1077913" indent="-1077913">
                  <a:buNone/>
                </a:pPr>
                <a:r>
                  <a:rPr kumimoji="1" lang="en-US" altLang="ja-JP" dirty="0"/>
                  <a:t>Step 2: Collect data points of BER and Accuracy (Monte-Carlo simulation)</a:t>
                </a:r>
              </a:p>
              <a:p>
                <a:pPr marL="1165225" indent="-1165225">
                  <a:buNone/>
                </a:pPr>
                <a:r>
                  <a:rPr kumimoji="1" lang="en-US" altLang="ja-JP" dirty="0"/>
                  <a:t>Step 3: Create linear function </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 </a:t>
                </a:r>
                <a:r>
                  <a:rPr kumimoji="1" lang="en-US" altLang="ja-JP" dirty="0"/>
                  <a:t>where x is BER and y is Accuracy</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4770C89-2702-1122-3F53-7112B445893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573AB37-D8A7-7B13-D9BD-4BD773EA383B}"/>
              </a:ext>
            </a:extLst>
          </p:cNvPr>
          <p:cNvSpPr>
            <a:spLocks noGrp="1"/>
          </p:cNvSpPr>
          <p:nvPr>
            <p:ph type="sldNum" sz="quarter" idx="12"/>
          </p:nvPr>
        </p:nvSpPr>
        <p:spPr/>
        <p:txBody>
          <a:bodyPr/>
          <a:lstStyle/>
          <a:p>
            <a:fld id="{05775D0E-D6FD-4847-A4AD-7D56F7F6616B}" type="slidenum">
              <a:rPr lang="en-JP" smtClean="0"/>
              <a:t>18</a:t>
            </a:fld>
            <a:endParaRPr lang="en-JP"/>
          </a:p>
        </p:txBody>
      </p:sp>
      <p:graphicFrame>
        <p:nvGraphicFramePr>
          <p:cNvPr id="5" name="表 4">
            <a:extLst>
              <a:ext uri="{FF2B5EF4-FFF2-40B4-BE49-F238E27FC236}">
                <a16:creationId xmlns:a16="http://schemas.microsoft.com/office/drawing/2014/main" id="{FD663F97-679A-C5CC-A1F7-5B4354A67296}"/>
              </a:ext>
            </a:extLst>
          </p:cNvPr>
          <p:cNvGraphicFramePr>
            <a:graphicFrameLocks noGrp="1"/>
          </p:cNvGraphicFramePr>
          <p:nvPr>
            <p:extLst>
              <p:ext uri="{D42A27DB-BD31-4B8C-83A1-F6EECF244321}">
                <p14:modId xmlns:p14="http://schemas.microsoft.com/office/powerpoint/2010/main" val="712849435"/>
              </p:ext>
            </p:extLst>
          </p:nvPr>
        </p:nvGraphicFramePr>
        <p:xfrm>
          <a:off x="833654" y="4412457"/>
          <a:ext cx="2549626" cy="1854200"/>
        </p:xfrm>
        <a:graphic>
          <a:graphicData uri="http://schemas.openxmlformats.org/drawingml/2006/table">
            <a:tbl>
              <a:tblPr firstRow="1" bandRow="1">
                <a:tableStyleId>{5C22544A-7EE6-4342-B048-85BDC9FD1C3A}</a:tableStyleId>
              </a:tblPr>
              <a:tblGrid>
                <a:gridCol w="1274813">
                  <a:extLst>
                    <a:ext uri="{9D8B030D-6E8A-4147-A177-3AD203B41FA5}">
                      <a16:colId xmlns:a16="http://schemas.microsoft.com/office/drawing/2014/main" val="3178654579"/>
                    </a:ext>
                  </a:extLst>
                </a:gridCol>
                <a:gridCol w="1274813">
                  <a:extLst>
                    <a:ext uri="{9D8B030D-6E8A-4147-A177-3AD203B41FA5}">
                      <a16:colId xmlns:a16="http://schemas.microsoft.com/office/drawing/2014/main" val="3575202001"/>
                    </a:ext>
                  </a:extLst>
                </a:gridCol>
              </a:tblGrid>
              <a:tr h="370840">
                <a:tc>
                  <a:txBody>
                    <a:bodyPr/>
                    <a:lstStyle/>
                    <a:p>
                      <a:pPr marL="0" algn="ctr" defTabSz="914400" rtl="0" eaLnBrk="1" latinLnBrk="0" hangingPunct="1"/>
                      <a:r>
                        <a:rPr kumimoji="1" lang="en-US" altLang="ja-JP" sz="1800" b="1" kern="1200" dirty="0">
                          <a:solidFill>
                            <a:schemeClr val="tx1"/>
                          </a:solidFill>
                          <a:latin typeface="+mn-lt"/>
                          <a:ea typeface="+mn-ea"/>
                          <a:cs typeface="+mn-cs"/>
                        </a:rPr>
                        <a:t>BER</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kumimoji="1" lang="en-US" altLang="ja-JP" sz="1800" b="1" kern="1200" dirty="0">
                          <a:solidFill>
                            <a:schemeClr val="tx1"/>
                          </a:solidFill>
                          <a:latin typeface="+mn-lt"/>
                          <a:ea typeface="+mn-ea"/>
                          <a:cs typeface="+mn-cs"/>
                        </a:rPr>
                        <a:t>Accuracy</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1483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90%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4442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27594"/>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4590767"/>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0.2</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70%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256905"/>
                  </a:ext>
                </a:extLst>
              </a:tr>
            </a:tbl>
          </a:graphicData>
        </a:graphic>
      </p:graphicFrame>
      <p:cxnSp>
        <p:nvCxnSpPr>
          <p:cNvPr id="7" name="直線矢印コネクタ 6">
            <a:extLst>
              <a:ext uri="{FF2B5EF4-FFF2-40B4-BE49-F238E27FC236}">
                <a16:creationId xmlns:a16="http://schemas.microsoft.com/office/drawing/2014/main" id="{D81D059E-29EC-E68D-98F1-03BC092241E5}"/>
              </a:ext>
            </a:extLst>
          </p:cNvPr>
          <p:cNvCxnSpPr>
            <a:cxnSpLocks/>
          </p:cNvCxnSpPr>
          <p:nvPr/>
        </p:nvCxnSpPr>
        <p:spPr>
          <a:xfrm flipV="1">
            <a:off x="3529765" y="5109407"/>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40F7D9E-3911-5559-6BF3-AB109F845505}"/>
                  </a:ext>
                </a:extLst>
              </p:cNvPr>
              <p:cNvSpPr txBox="1"/>
              <p:nvPr/>
            </p:nvSpPr>
            <p:spPr>
              <a:xfrm>
                <a:off x="4906278" y="4877892"/>
                <a:ext cx="23794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rPr>
                        <m:t>𝑦</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𝐴𝑥</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𝐵</m:t>
                      </m:r>
                    </m:oMath>
                  </m:oMathPara>
                </a14:m>
                <a:endParaRPr kumimoji="1" lang="ja-JP" altLang="en-US" sz="2400" b="1" dirty="0"/>
              </a:p>
            </p:txBody>
          </p:sp>
        </mc:Choice>
        <mc:Fallback xmlns="">
          <p:sp>
            <p:nvSpPr>
              <p:cNvPr id="8" name="テキスト ボックス 7">
                <a:extLst>
                  <a:ext uri="{FF2B5EF4-FFF2-40B4-BE49-F238E27FC236}">
                    <a16:creationId xmlns:a16="http://schemas.microsoft.com/office/drawing/2014/main" id="{240F7D9E-3911-5559-6BF3-AB109F845505}"/>
                  </a:ext>
                </a:extLst>
              </p:cNvPr>
              <p:cNvSpPr txBox="1">
                <a:spLocks noRot="1" noChangeAspect="1" noMove="1" noResize="1" noEditPoints="1" noAdjustHandles="1" noChangeArrowheads="1" noChangeShapeType="1" noTextEdit="1"/>
              </p:cNvSpPr>
              <p:nvPr/>
            </p:nvSpPr>
            <p:spPr>
              <a:xfrm>
                <a:off x="4906278" y="4877892"/>
                <a:ext cx="2379443" cy="461665"/>
              </a:xfrm>
              <a:prstGeom prst="rect">
                <a:avLst/>
              </a:prstGeom>
              <a:blipFill>
                <a:blip r:embed="rId3"/>
                <a:stretch>
                  <a:fillRect b="-10526"/>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4D1389AA-B549-5E65-9A63-6FC30218C6CD}"/>
              </a:ext>
            </a:extLst>
          </p:cNvPr>
          <p:cNvCxnSpPr>
            <a:cxnSpLocks/>
          </p:cNvCxnSpPr>
          <p:nvPr/>
        </p:nvCxnSpPr>
        <p:spPr>
          <a:xfrm flipV="1">
            <a:off x="7122195" y="5107920"/>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24C909D-B702-914E-630F-DEE7531725BF}"/>
              </a:ext>
            </a:extLst>
          </p:cNvPr>
          <p:cNvSpPr txBox="1"/>
          <p:nvPr/>
        </p:nvSpPr>
        <p:spPr>
          <a:xfrm>
            <a:off x="8777738" y="4767617"/>
            <a:ext cx="2460560" cy="830997"/>
          </a:xfrm>
          <a:prstGeom prst="rect">
            <a:avLst/>
          </a:prstGeom>
          <a:noFill/>
        </p:spPr>
        <p:txBody>
          <a:bodyPr wrap="square" rtlCol="0">
            <a:spAutoFit/>
          </a:bodyPr>
          <a:lstStyle/>
          <a:p>
            <a:pPr algn="ctr"/>
            <a:r>
              <a:rPr kumimoji="1" lang="en-US" altLang="ja-JP" sz="2400" dirty="0"/>
              <a:t>Predict accuracy from BER</a:t>
            </a:r>
            <a:endParaRPr kumimoji="1" lang="ja-JP" altLang="en-US" sz="2400" dirty="0"/>
          </a:p>
        </p:txBody>
      </p:sp>
      <p:sp>
        <p:nvSpPr>
          <p:cNvPr id="6" name="テキスト ボックス 5">
            <a:extLst>
              <a:ext uri="{FF2B5EF4-FFF2-40B4-BE49-F238E27FC236}">
                <a16:creationId xmlns:a16="http://schemas.microsoft.com/office/drawing/2014/main" id="{D027070F-ADC7-80A3-D3C2-2CEBE7476B45}"/>
              </a:ext>
            </a:extLst>
          </p:cNvPr>
          <p:cNvSpPr txBox="1"/>
          <p:nvPr/>
        </p:nvSpPr>
        <p:spPr>
          <a:xfrm>
            <a:off x="3705895" y="5903168"/>
            <a:ext cx="6832600" cy="461665"/>
          </a:xfrm>
          <a:prstGeom prst="rect">
            <a:avLst/>
          </a:prstGeom>
          <a:noFill/>
        </p:spPr>
        <p:txBody>
          <a:bodyPr wrap="square" rtlCol="0">
            <a:spAutoFit/>
          </a:bodyPr>
          <a:lstStyle/>
          <a:p>
            <a:r>
              <a:rPr kumimoji="1" lang="en-US" altLang="ja-JP" sz="2400" dirty="0"/>
              <a:t>*Linear function consumes less memory than table</a:t>
            </a:r>
            <a:endParaRPr kumimoji="1" lang="ja-JP" altLang="en-US" sz="2400" dirty="0"/>
          </a:p>
        </p:txBody>
      </p:sp>
    </p:spTree>
    <p:extLst>
      <p:ext uri="{BB962C8B-B14F-4D97-AF65-F5344CB8AC3E}">
        <p14:creationId xmlns:p14="http://schemas.microsoft.com/office/powerpoint/2010/main" val="343263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606E9-3B28-BC7A-9F1F-9AB551B86EB7}"/>
              </a:ext>
            </a:extLst>
          </p:cNvPr>
          <p:cNvSpPr>
            <a:spLocks noGrp="1"/>
          </p:cNvSpPr>
          <p:nvPr>
            <p:ph type="title"/>
          </p:nvPr>
        </p:nvSpPr>
        <p:spPr/>
        <p:txBody>
          <a:bodyPr/>
          <a:lstStyle/>
          <a:p>
            <a:r>
              <a:rPr lang="en-US" altLang="ja-JP" dirty="0"/>
              <a:t>Redownloading weights</a:t>
            </a:r>
            <a:endParaRPr kumimoji="1" lang="ja-JP" altLang="en-US" dirty="0"/>
          </a:p>
        </p:txBody>
      </p:sp>
      <p:sp>
        <p:nvSpPr>
          <p:cNvPr id="3" name="コンテンツ プレースホルダー 2">
            <a:extLst>
              <a:ext uri="{FF2B5EF4-FFF2-40B4-BE49-F238E27FC236}">
                <a16:creationId xmlns:a16="http://schemas.microsoft.com/office/drawing/2014/main" id="{98E9834A-454A-2CE9-108A-621755620E1C}"/>
              </a:ext>
            </a:extLst>
          </p:cNvPr>
          <p:cNvSpPr>
            <a:spLocks noGrp="1"/>
          </p:cNvSpPr>
          <p:nvPr>
            <p:ph idx="1"/>
          </p:nvPr>
        </p:nvSpPr>
        <p:spPr/>
        <p:txBody>
          <a:bodyPr vert="horz" lIns="91440" tIns="45720" rIns="91440" bIns="45720" rtlCol="0" anchor="t">
            <a:normAutofit/>
          </a:bodyPr>
          <a:lstStyle/>
          <a:p>
            <a:r>
              <a:rPr kumimoji="1" lang="en-US" altLang="ja-JP" dirty="0">
                <a:ea typeface="HGｺﾞｼｯｸM"/>
              </a:rPr>
              <a:t>Predicted accuracy &lt; minimum accuracy requirement, download fresh trained weight from the server</a:t>
            </a:r>
            <a:endParaRPr kumimoji="1" lang="en-US" altLang="ja-JP" dirty="0"/>
          </a:p>
          <a:p>
            <a:endParaRPr kumimoji="1" lang="en-US" altLang="ja-JP" dirty="0"/>
          </a:p>
          <a:p>
            <a:r>
              <a:rPr kumimoji="1" lang="en-US" altLang="ja-JP" dirty="0"/>
              <a:t>Redownloading also occurs periodically overtime</a:t>
            </a:r>
            <a:endParaRPr kumimoji="1" lang="ja-JP" altLang="en-US" dirty="0"/>
          </a:p>
        </p:txBody>
      </p:sp>
      <p:sp>
        <p:nvSpPr>
          <p:cNvPr id="4" name="スライド番号プレースホルダー 3">
            <a:extLst>
              <a:ext uri="{FF2B5EF4-FFF2-40B4-BE49-F238E27FC236}">
                <a16:creationId xmlns:a16="http://schemas.microsoft.com/office/drawing/2014/main" id="{C01FE2CF-D3A9-E140-0F12-5721F0F73BD8}"/>
              </a:ext>
            </a:extLst>
          </p:cNvPr>
          <p:cNvSpPr>
            <a:spLocks noGrp="1"/>
          </p:cNvSpPr>
          <p:nvPr>
            <p:ph type="sldNum" sz="quarter" idx="12"/>
          </p:nvPr>
        </p:nvSpPr>
        <p:spPr/>
        <p:txBody>
          <a:bodyPr/>
          <a:lstStyle/>
          <a:p>
            <a:fld id="{05775D0E-D6FD-4847-A4AD-7D56F7F6616B}" type="slidenum">
              <a:rPr lang="en-JP" smtClean="0"/>
              <a:t>19</a:t>
            </a:fld>
            <a:endParaRPr lang="en-JP"/>
          </a:p>
        </p:txBody>
      </p:sp>
      <p:cxnSp>
        <p:nvCxnSpPr>
          <p:cNvPr id="6" name="直線矢印コネクタ 5">
            <a:extLst>
              <a:ext uri="{FF2B5EF4-FFF2-40B4-BE49-F238E27FC236}">
                <a16:creationId xmlns:a16="http://schemas.microsoft.com/office/drawing/2014/main" id="{F3B1A3BB-DC69-A4C6-8792-6E02B4BDF251}"/>
              </a:ext>
            </a:extLst>
          </p:cNvPr>
          <p:cNvCxnSpPr>
            <a:cxnSpLocks/>
          </p:cNvCxnSpPr>
          <p:nvPr/>
        </p:nvCxnSpPr>
        <p:spPr>
          <a:xfrm>
            <a:off x="3513221" y="6112041"/>
            <a:ext cx="55056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C48984BE-6C31-BB93-9803-811046F9FD6D}"/>
              </a:ext>
            </a:extLst>
          </p:cNvPr>
          <p:cNvCxnSpPr>
            <a:cxnSpLocks/>
          </p:cNvCxnSpPr>
          <p:nvPr/>
        </p:nvCxnSpPr>
        <p:spPr>
          <a:xfrm>
            <a:off x="3513221" y="4119612"/>
            <a:ext cx="0" cy="1992429"/>
          </a:xfrm>
          <a:prstGeom prst="line">
            <a:avLst/>
          </a:prstGeom>
          <a:ln w="28575"/>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15B98D2B-109D-2522-7A03-56F75CDAA3F8}"/>
              </a:ext>
            </a:extLst>
          </p:cNvPr>
          <p:cNvSpPr txBox="1"/>
          <p:nvPr/>
        </p:nvSpPr>
        <p:spPr>
          <a:xfrm>
            <a:off x="1551022" y="4116575"/>
            <a:ext cx="2460560" cy="830997"/>
          </a:xfrm>
          <a:prstGeom prst="rect">
            <a:avLst/>
          </a:prstGeom>
          <a:noFill/>
        </p:spPr>
        <p:txBody>
          <a:bodyPr wrap="square" lIns="91440" tIns="45720" rIns="91440" bIns="45720" rtlCol="0" anchor="t">
            <a:spAutoFit/>
          </a:bodyPr>
          <a:lstStyle/>
          <a:p>
            <a:pPr algn="ctr"/>
            <a:r>
              <a:rPr kumimoji="1" lang="en-US" altLang="ja-JP" sz="2400" dirty="0">
                <a:ea typeface="HGｺﾞｼｯｸM"/>
              </a:rPr>
              <a:t>Weight</a:t>
            </a:r>
          </a:p>
          <a:p>
            <a:pPr algn="ctr"/>
            <a:r>
              <a:rPr lang="en-US" altLang="ja-JP" sz="2400" dirty="0">
                <a:ea typeface="HGｺﾞｼｯｸM"/>
              </a:rPr>
              <a:t>Value</a:t>
            </a:r>
          </a:p>
        </p:txBody>
      </p:sp>
      <p:sp>
        <p:nvSpPr>
          <p:cNvPr id="13" name="テキスト ボックス 12">
            <a:extLst>
              <a:ext uri="{FF2B5EF4-FFF2-40B4-BE49-F238E27FC236}">
                <a16:creationId xmlns:a16="http://schemas.microsoft.com/office/drawing/2014/main" id="{2B3A4418-5E06-FC88-BC7D-43D8A7F74802}"/>
              </a:ext>
            </a:extLst>
          </p:cNvPr>
          <p:cNvSpPr txBox="1"/>
          <p:nvPr/>
        </p:nvSpPr>
        <p:spPr>
          <a:xfrm>
            <a:off x="4982826" y="6179418"/>
            <a:ext cx="2460560" cy="461665"/>
          </a:xfrm>
          <a:prstGeom prst="rect">
            <a:avLst/>
          </a:prstGeom>
          <a:noFill/>
        </p:spPr>
        <p:txBody>
          <a:bodyPr wrap="square" rtlCol="0">
            <a:spAutoFit/>
          </a:bodyPr>
          <a:lstStyle/>
          <a:p>
            <a:pPr algn="ctr"/>
            <a:r>
              <a:rPr kumimoji="1" lang="en-US" altLang="ja-JP" sz="2400" dirty="0"/>
              <a:t>Time</a:t>
            </a:r>
            <a:endParaRPr kumimoji="1" lang="ja-JP" altLang="en-US" sz="2400" dirty="0"/>
          </a:p>
        </p:txBody>
      </p:sp>
      <p:cxnSp>
        <p:nvCxnSpPr>
          <p:cNvPr id="14" name="直線コネクタ 13">
            <a:extLst>
              <a:ext uri="{FF2B5EF4-FFF2-40B4-BE49-F238E27FC236}">
                <a16:creationId xmlns:a16="http://schemas.microsoft.com/office/drawing/2014/main" id="{8027FB2E-A97D-B828-13CB-B848C7438FCD}"/>
              </a:ext>
            </a:extLst>
          </p:cNvPr>
          <p:cNvCxnSpPr>
            <a:cxnSpLocks/>
          </p:cNvCxnSpPr>
          <p:nvPr/>
        </p:nvCxnSpPr>
        <p:spPr>
          <a:xfrm>
            <a:off x="3533013" y="4159196"/>
            <a:ext cx="1760340" cy="934513"/>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77B55FBB-F5FC-E952-9229-647146D18928}"/>
              </a:ext>
            </a:extLst>
          </p:cNvPr>
          <p:cNvCxnSpPr>
            <a:cxnSpLocks/>
          </p:cNvCxnSpPr>
          <p:nvPr/>
        </p:nvCxnSpPr>
        <p:spPr>
          <a:xfrm flipH="1" flipV="1">
            <a:off x="5263665" y="4167197"/>
            <a:ext cx="9896" cy="95620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00347E3E-6915-1C81-DEDD-43BB8067F4C3}"/>
              </a:ext>
            </a:extLst>
          </p:cNvPr>
          <p:cNvCxnSpPr>
            <a:cxnSpLocks/>
          </p:cNvCxnSpPr>
          <p:nvPr/>
        </p:nvCxnSpPr>
        <p:spPr>
          <a:xfrm>
            <a:off x="5293352" y="4206781"/>
            <a:ext cx="1799924" cy="894929"/>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382E78F7-B931-4DEB-0E20-276205298A3C}"/>
              </a:ext>
            </a:extLst>
          </p:cNvPr>
          <p:cNvCxnSpPr>
            <a:cxnSpLocks/>
          </p:cNvCxnSpPr>
          <p:nvPr/>
        </p:nvCxnSpPr>
        <p:spPr>
          <a:xfrm flipV="1">
            <a:off x="7113067" y="4276682"/>
            <a:ext cx="0" cy="867136"/>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1B5F74D8-13EF-214A-62F8-1ABDD14777B7}"/>
              </a:ext>
            </a:extLst>
          </p:cNvPr>
          <p:cNvCxnSpPr>
            <a:cxnSpLocks/>
          </p:cNvCxnSpPr>
          <p:nvPr/>
        </p:nvCxnSpPr>
        <p:spPr>
          <a:xfrm>
            <a:off x="7113066" y="4276682"/>
            <a:ext cx="1617047" cy="82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133744E7-978E-6085-653D-ED7A0B888E50}"/>
              </a:ext>
            </a:extLst>
          </p:cNvPr>
          <p:cNvCxnSpPr>
            <a:cxnSpLocks/>
          </p:cNvCxnSpPr>
          <p:nvPr/>
        </p:nvCxnSpPr>
        <p:spPr>
          <a:xfrm>
            <a:off x="3513221" y="5096211"/>
            <a:ext cx="5216893" cy="448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E999B04-5294-18F5-B08F-45F2ABD6F456}"/>
              </a:ext>
            </a:extLst>
          </p:cNvPr>
          <p:cNvSpPr txBox="1"/>
          <p:nvPr/>
        </p:nvSpPr>
        <p:spPr>
          <a:xfrm>
            <a:off x="4082863" y="5086850"/>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
        <p:nvSpPr>
          <p:cNvPr id="37" name="テキスト ボックス 36">
            <a:extLst>
              <a:ext uri="{FF2B5EF4-FFF2-40B4-BE49-F238E27FC236}">
                <a16:creationId xmlns:a16="http://schemas.microsoft.com/office/drawing/2014/main" id="{D109749B-6065-A3F4-1731-EDC48AC8660A}"/>
              </a:ext>
            </a:extLst>
          </p:cNvPr>
          <p:cNvSpPr txBox="1"/>
          <p:nvPr/>
        </p:nvSpPr>
        <p:spPr>
          <a:xfrm>
            <a:off x="5942645" y="5106952"/>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Tree>
    <p:extLst>
      <p:ext uri="{BB962C8B-B14F-4D97-AF65-F5344CB8AC3E}">
        <p14:creationId xmlns:p14="http://schemas.microsoft.com/office/powerpoint/2010/main" val="214014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t>S</a:t>
            </a:r>
            <a:r>
              <a:rPr lang="en-JP" dirty="0"/>
              <a:t>ystem</a:t>
            </a:r>
            <a:r>
              <a:rPr lang="en-US" dirty="0"/>
              <a:t> </a:t>
            </a:r>
            <a:r>
              <a:rPr lang="en-JP" dirty="0"/>
              <a:t>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144F9499-F016-8AEB-BD8E-E9A74656A663}"/>
              </a:ext>
            </a:extLst>
          </p:cNvPr>
          <p:cNvSpPr>
            <a:spLocks noGrp="1"/>
          </p:cNvSpPr>
          <p:nvPr>
            <p:ph type="sldNum" sz="quarter" idx="12"/>
          </p:nvPr>
        </p:nvSpPr>
        <p:spPr/>
        <p:txBody>
          <a:bodyPr/>
          <a:lstStyle/>
          <a:p>
            <a:fld id="{05775D0E-D6FD-4847-A4AD-7D56F7F6616B}" type="slidenum">
              <a:rPr lang="en-JP" smtClean="0"/>
              <a:t>2</a:t>
            </a:fld>
            <a:endParaRPr lang="en-JP"/>
          </a:p>
        </p:txBody>
      </p:sp>
    </p:spTree>
    <p:extLst>
      <p:ext uri="{BB962C8B-B14F-4D97-AF65-F5344CB8AC3E}">
        <p14:creationId xmlns:p14="http://schemas.microsoft.com/office/powerpoint/2010/main" val="35637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069F21B8-3A28-3481-DE22-624ABA39F43E}"/>
              </a:ext>
            </a:extLst>
          </p:cNvPr>
          <p:cNvSpPr>
            <a:spLocks noGrp="1"/>
          </p:cNvSpPr>
          <p:nvPr>
            <p:ph type="sldNum" sz="quarter" idx="12"/>
          </p:nvPr>
        </p:nvSpPr>
        <p:spPr/>
        <p:txBody>
          <a:bodyPr/>
          <a:lstStyle/>
          <a:p>
            <a:fld id="{05775D0E-D6FD-4847-A4AD-7D56F7F6616B}" type="slidenum">
              <a:rPr lang="en-JP" smtClean="0"/>
              <a:t>20</a:t>
            </a:fld>
            <a:endParaRPr lang="en-JP"/>
          </a:p>
        </p:txBody>
      </p:sp>
    </p:spTree>
    <p:extLst>
      <p:ext uri="{BB962C8B-B14F-4D97-AF65-F5344CB8AC3E}">
        <p14:creationId xmlns:p14="http://schemas.microsoft.com/office/powerpoint/2010/main" val="158441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グラフィックス 8">
            <a:extLst>
              <a:ext uri="{FF2B5EF4-FFF2-40B4-BE49-F238E27FC236}">
                <a16:creationId xmlns:a16="http://schemas.microsoft.com/office/drawing/2014/main" id="{56951F56-6FB1-6B47-5F27-9328736C3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3944" y="365125"/>
            <a:ext cx="2576512" cy="5955544"/>
          </a:xfrm>
          <a:prstGeom prst="rect">
            <a:avLst/>
          </a:prstGeom>
        </p:spPr>
      </p:pic>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a:t>
            </a:r>
            <a:r>
              <a:rPr lang="en-US" dirty="0"/>
              <a:t>Done</a:t>
            </a:r>
            <a:endParaRPr lang="en-JP" dirty="0"/>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vert="horz" lIns="91440" tIns="45720" rIns="91440" bIns="45720" rtlCol="0" anchor="t">
            <a:normAutofit/>
          </a:bodyPr>
          <a:lstStyle/>
          <a:p>
            <a:r>
              <a:rPr lang="en-US" dirty="0"/>
              <a:t>Evaluation of energy estimation</a:t>
            </a:r>
          </a:p>
          <a:p>
            <a:pPr marL="0" indent="0">
              <a:buNone/>
            </a:pPr>
            <a:endParaRPr lang="en-US" dirty="0"/>
          </a:p>
          <a:p>
            <a:r>
              <a:rPr lang="en-US" dirty="0"/>
              <a:t>Collection of Energy Requirements</a:t>
            </a:r>
          </a:p>
          <a:p>
            <a:pPr marL="0" indent="266700">
              <a:buNone/>
            </a:pPr>
            <a:r>
              <a:rPr lang="en-US" dirty="0"/>
              <a:t>given various conditions</a:t>
            </a:r>
          </a:p>
          <a:p>
            <a:pPr marL="0" indent="269875">
              <a:buNone/>
            </a:pPr>
            <a:endParaRPr lang="en-US" dirty="0"/>
          </a:p>
          <a:p>
            <a:r>
              <a:rPr lang="en-US" dirty="0"/>
              <a:t>Data of BER Accuracy relation</a:t>
            </a:r>
          </a:p>
          <a:p>
            <a:pPr marL="0" indent="0">
              <a:buNone/>
            </a:pPr>
            <a:endParaRPr lang="en-US" dirty="0"/>
          </a:p>
          <a:p>
            <a:endParaRPr lang="en-JP" dirty="0"/>
          </a:p>
        </p:txBody>
      </p:sp>
      <p:sp>
        <p:nvSpPr>
          <p:cNvPr id="7" name="スライド番号プレースホルダー 6">
            <a:extLst>
              <a:ext uri="{FF2B5EF4-FFF2-40B4-BE49-F238E27FC236}">
                <a16:creationId xmlns:a16="http://schemas.microsoft.com/office/drawing/2014/main" id="{C30B2F85-17DE-23DF-94C6-09FDE2774382}"/>
              </a:ext>
            </a:extLst>
          </p:cNvPr>
          <p:cNvSpPr>
            <a:spLocks noGrp="1"/>
          </p:cNvSpPr>
          <p:nvPr>
            <p:ph type="sldNum" sz="quarter" idx="12"/>
          </p:nvPr>
        </p:nvSpPr>
        <p:spPr/>
        <p:txBody>
          <a:bodyPr/>
          <a:lstStyle/>
          <a:p>
            <a:fld id="{05775D0E-D6FD-4847-A4AD-7D56F7F6616B}" type="slidenum">
              <a:rPr lang="en-JP" smtClean="0"/>
              <a:t>21</a:t>
            </a:fld>
            <a:endParaRPr lang="en-JP"/>
          </a:p>
        </p:txBody>
      </p:sp>
      <p:sp>
        <p:nvSpPr>
          <p:cNvPr id="6" name="四角形: 角を丸くする 5">
            <a:extLst>
              <a:ext uri="{FF2B5EF4-FFF2-40B4-BE49-F238E27FC236}">
                <a16:creationId xmlns:a16="http://schemas.microsoft.com/office/drawing/2014/main" id="{9ED9E70B-7516-3A8D-5E27-254491C7AA8E}"/>
              </a:ext>
            </a:extLst>
          </p:cNvPr>
          <p:cNvSpPr/>
          <p:nvPr/>
        </p:nvSpPr>
        <p:spPr>
          <a:xfrm>
            <a:off x="8371840" y="136525"/>
            <a:ext cx="3200400" cy="3744595"/>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2938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C1D3-1D25-DA8E-3394-1B18A979507A}"/>
            </a:ext>
          </a:extLst>
        </p:cNvPr>
        <p:cNvGrpSpPr/>
        <p:nvPr/>
      </p:nvGrpSpPr>
      <p:grpSpPr>
        <a:xfrm>
          <a:off x="0" y="0"/>
          <a:ext cx="0" cy="0"/>
          <a:chOff x="0" y="0"/>
          <a:chExt cx="0" cy="0"/>
        </a:xfrm>
      </p:grpSpPr>
      <p:pic>
        <p:nvPicPr>
          <p:cNvPr id="9" name="グラフィックス 8">
            <a:extLst>
              <a:ext uri="{FF2B5EF4-FFF2-40B4-BE49-F238E27FC236}">
                <a16:creationId xmlns:a16="http://schemas.microsoft.com/office/drawing/2014/main" id="{5C0C8946-8557-9CF4-2540-81800ED596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3944" y="365125"/>
            <a:ext cx="2576512" cy="5955544"/>
          </a:xfrm>
          <a:prstGeom prst="rect">
            <a:avLst/>
          </a:prstGeom>
        </p:spPr>
      </p:pic>
      <p:sp>
        <p:nvSpPr>
          <p:cNvPr id="2" name="Title 1">
            <a:extLst>
              <a:ext uri="{FF2B5EF4-FFF2-40B4-BE49-F238E27FC236}">
                <a16:creationId xmlns:a16="http://schemas.microsoft.com/office/drawing/2014/main" id="{64074B2D-92C6-33E3-E60E-10F8649DCE7D}"/>
              </a:ext>
            </a:extLst>
          </p:cNvPr>
          <p:cNvSpPr>
            <a:spLocks noGrp="1"/>
          </p:cNvSpPr>
          <p:nvPr>
            <p:ph type="title"/>
          </p:nvPr>
        </p:nvSpPr>
        <p:spPr/>
        <p:txBody>
          <a:bodyPr/>
          <a:lstStyle/>
          <a:p>
            <a:r>
              <a:rPr lang="en-JP" dirty="0"/>
              <a:t>Research Progress | </a:t>
            </a:r>
            <a:r>
              <a:rPr lang="en-US" dirty="0"/>
              <a:t>Todo</a:t>
            </a:r>
            <a:endParaRPr lang="en-JP" dirty="0"/>
          </a:p>
        </p:txBody>
      </p:sp>
      <p:sp>
        <p:nvSpPr>
          <p:cNvPr id="3" name="Content Placeholder 2">
            <a:extLst>
              <a:ext uri="{FF2B5EF4-FFF2-40B4-BE49-F238E27FC236}">
                <a16:creationId xmlns:a16="http://schemas.microsoft.com/office/drawing/2014/main" id="{51A6A4C8-759E-EF26-261A-8454ABF68FB9}"/>
              </a:ext>
            </a:extLst>
          </p:cNvPr>
          <p:cNvSpPr>
            <a:spLocks noGrp="1"/>
          </p:cNvSpPr>
          <p:nvPr>
            <p:ph idx="1"/>
          </p:nvPr>
        </p:nvSpPr>
        <p:spPr/>
        <p:txBody>
          <a:bodyPr vert="horz" lIns="91440" tIns="45720" rIns="91440" bIns="45720" rtlCol="0" anchor="t">
            <a:normAutofit/>
          </a:bodyPr>
          <a:lstStyle/>
          <a:p>
            <a:r>
              <a:rPr lang="en-US" altLang="ja-JP" dirty="0">
                <a:ea typeface="HGｺﾞｼｯｸM"/>
              </a:rPr>
              <a:t>Collect data for error recovery</a:t>
            </a:r>
          </a:p>
          <a:p>
            <a:pPr marL="0" indent="0">
              <a:buNone/>
            </a:pPr>
            <a:endParaRPr lang="en-US" dirty="0"/>
          </a:p>
          <a:p>
            <a:r>
              <a:rPr lang="en-US" altLang="ja-JP" dirty="0"/>
              <a:t>Collect data for dynamic pruning</a:t>
            </a:r>
            <a:endParaRPr lang="en-US" dirty="0"/>
          </a:p>
          <a:p>
            <a:endParaRPr lang="en-JP" dirty="0"/>
          </a:p>
        </p:txBody>
      </p:sp>
      <p:sp>
        <p:nvSpPr>
          <p:cNvPr id="7" name="スライド番号プレースホルダー 6">
            <a:extLst>
              <a:ext uri="{FF2B5EF4-FFF2-40B4-BE49-F238E27FC236}">
                <a16:creationId xmlns:a16="http://schemas.microsoft.com/office/drawing/2014/main" id="{63257879-6E1C-4D1C-6377-218DC60332BF}"/>
              </a:ext>
            </a:extLst>
          </p:cNvPr>
          <p:cNvSpPr>
            <a:spLocks noGrp="1"/>
          </p:cNvSpPr>
          <p:nvPr>
            <p:ph type="sldNum" sz="quarter" idx="12"/>
          </p:nvPr>
        </p:nvSpPr>
        <p:spPr/>
        <p:txBody>
          <a:bodyPr/>
          <a:lstStyle/>
          <a:p>
            <a:fld id="{05775D0E-D6FD-4847-A4AD-7D56F7F6616B}" type="slidenum">
              <a:rPr lang="en-JP" smtClean="0"/>
              <a:t>22</a:t>
            </a:fld>
            <a:endParaRPr lang="en-JP"/>
          </a:p>
        </p:txBody>
      </p:sp>
      <p:sp>
        <p:nvSpPr>
          <p:cNvPr id="6" name="四角形: 角を丸くする 5">
            <a:extLst>
              <a:ext uri="{FF2B5EF4-FFF2-40B4-BE49-F238E27FC236}">
                <a16:creationId xmlns:a16="http://schemas.microsoft.com/office/drawing/2014/main" id="{69277F72-A570-F15A-793D-A072FC415319}"/>
              </a:ext>
            </a:extLst>
          </p:cNvPr>
          <p:cNvSpPr/>
          <p:nvPr/>
        </p:nvSpPr>
        <p:spPr>
          <a:xfrm>
            <a:off x="8382000" y="3956246"/>
            <a:ext cx="3200400" cy="2499360"/>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66095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B1EDD8B6-6BA7-3D13-9577-CCB1C20CEF06}"/>
              </a:ext>
            </a:extLst>
          </p:cNvPr>
          <p:cNvSpPr>
            <a:spLocks noGrp="1"/>
          </p:cNvSpPr>
          <p:nvPr>
            <p:ph type="sldNum" sz="quarter" idx="12"/>
          </p:nvPr>
        </p:nvSpPr>
        <p:spPr/>
        <p:txBody>
          <a:bodyPr/>
          <a:lstStyle/>
          <a:p>
            <a:fld id="{05775D0E-D6FD-4847-A4AD-7D56F7F6616B}" type="slidenum">
              <a:rPr lang="en-JP" smtClean="0"/>
              <a:t>23</a:t>
            </a:fld>
            <a:endParaRPr lang="en-JP"/>
          </a:p>
        </p:txBody>
      </p:sp>
    </p:spTree>
    <p:extLst>
      <p:ext uri="{BB962C8B-B14F-4D97-AF65-F5344CB8AC3E}">
        <p14:creationId xmlns:p14="http://schemas.microsoft.com/office/powerpoint/2010/main" val="71363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140-6409-1D71-CE53-160A9E9C607B}"/>
              </a:ext>
            </a:extLst>
          </p:cNvPr>
          <p:cNvSpPr>
            <a:spLocks noGrp="1"/>
          </p:cNvSpPr>
          <p:nvPr>
            <p:ph type="title"/>
          </p:nvPr>
        </p:nvSpPr>
        <p:spPr/>
        <p:txBody>
          <a:bodyPr/>
          <a:lstStyle/>
          <a:p>
            <a:r>
              <a:rPr lang="en-JP" dirty="0"/>
              <a:t>Schedule</a:t>
            </a:r>
          </a:p>
        </p:txBody>
      </p:sp>
      <p:graphicFrame>
        <p:nvGraphicFramePr>
          <p:cNvPr id="15" name="表 14">
            <a:extLst>
              <a:ext uri="{FF2B5EF4-FFF2-40B4-BE49-F238E27FC236}">
                <a16:creationId xmlns:a16="http://schemas.microsoft.com/office/drawing/2014/main" id="{EBE42788-13E1-E694-32F4-C2684963925D}"/>
              </a:ext>
            </a:extLst>
          </p:cNvPr>
          <p:cNvGraphicFramePr>
            <a:graphicFrameLocks noGrp="1"/>
          </p:cNvGraphicFramePr>
          <p:nvPr>
            <p:extLst>
              <p:ext uri="{D42A27DB-BD31-4B8C-83A1-F6EECF244321}">
                <p14:modId xmlns:p14="http://schemas.microsoft.com/office/powerpoint/2010/main" val="1742567537"/>
              </p:ext>
            </p:extLst>
          </p:nvPr>
        </p:nvGraphicFramePr>
        <p:xfrm>
          <a:off x="2411832" y="1690688"/>
          <a:ext cx="7368336" cy="4078831"/>
        </p:xfrm>
        <a:graphic>
          <a:graphicData uri="http://schemas.openxmlformats.org/drawingml/2006/table">
            <a:tbl>
              <a:tblPr firstRow="1" firstCol="1" bandRow="1"/>
              <a:tblGrid>
                <a:gridCol w="3097202">
                  <a:extLst>
                    <a:ext uri="{9D8B030D-6E8A-4147-A177-3AD203B41FA5}">
                      <a16:colId xmlns:a16="http://schemas.microsoft.com/office/drawing/2014/main" val="58352446"/>
                    </a:ext>
                  </a:extLst>
                </a:gridCol>
                <a:gridCol w="1433564">
                  <a:extLst>
                    <a:ext uri="{9D8B030D-6E8A-4147-A177-3AD203B41FA5}">
                      <a16:colId xmlns:a16="http://schemas.microsoft.com/office/drawing/2014/main" val="53299803"/>
                    </a:ext>
                  </a:extLst>
                </a:gridCol>
                <a:gridCol w="1405288">
                  <a:extLst>
                    <a:ext uri="{9D8B030D-6E8A-4147-A177-3AD203B41FA5}">
                      <a16:colId xmlns:a16="http://schemas.microsoft.com/office/drawing/2014/main" val="1402504941"/>
                    </a:ext>
                  </a:extLst>
                </a:gridCol>
                <a:gridCol w="1432282">
                  <a:extLst>
                    <a:ext uri="{9D8B030D-6E8A-4147-A177-3AD203B41FA5}">
                      <a16:colId xmlns:a16="http://schemas.microsoft.com/office/drawing/2014/main" val="1569541061"/>
                    </a:ext>
                  </a:extLst>
                </a:gridCol>
              </a:tblGrid>
              <a:tr h="753890">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June</a:t>
                      </a:r>
                    </a:p>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24-30</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July </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1-4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July</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5-11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327631"/>
                  </a:ext>
                </a:extLst>
              </a:tr>
              <a:tr h="1096826">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BER and Accuracy data and report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1643185"/>
                  </a:ext>
                </a:extLst>
              </a:tr>
              <a:tr h="1130835">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Error recovery data and report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274133"/>
                  </a:ext>
                </a:extLst>
              </a:tr>
              <a:tr h="548412">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Collect Data of Dynamic Pruning and report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094320"/>
                  </a:ext>
                </a:extLst>
              </a:tr>
            </a:tbl>
          </a:graphicData>
        </a:graphic>
      </p:graphicFrame>
      <p:pic>
        <p:nvPicPr>
          <p:cNvPr id="2057" name="図 2">
            <a:extLst>
              <a:ext uri="{FF2B5EF4-FFF2-40B4-BE49-F238E27FC236}">
                <a16:creationId xmlns:a16="http://schemas.microsoft.com/office/drawing/2014/main" id="{3EAE4DE8-5587-52CE-B5FD-E74A36957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428" y="2829914"/>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右 15">
            <a:extLst>
              <a:ext uri="{FF2B5EF4-FFF2-40B4-BE49-F238E27FC236}">
                <a16:creationId xmlns:a16="http://schemas.microsoft.com/office/drawing/2014/main" id="{E975AB37-D701-B8F2-4302-ADF3F2DEB6DF}"/>
              </a:ext>
            </a:extLst>
          </p:cNvPr>
          <p:cNvSpPr/>
          <p:nvPr/>
        </p:nvSpPr>
        <p:spPr>
          <a:xfrm>
            <a:off x="5014578" y="8981992"/>
            <a:ext cx="806450" cy="127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8" name="図 2">
            <a:extLst>
              <a:ext uri="{FF2B5EF4-FFF2-40B4-BE49-F238E27FC236}">
                <a16:creationId xmlns:a16="http://schemas.microsoft.com/office/drawing/2014/main" id="{0C0726D4-F1B5-1999-3DBF-F7756229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714" y="3960172"/>
            <a:ext cx="1409286" cy="31788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2">
            <a:extLst>
              <a:ext uri="{FF2B5EF4-FFF2-40B4-BE49-F238E27FC236}">
                <a16:creationId xmlns:a16="http://schemas.microsoft.com/office/drawing/2014/main" id="{05BE271C-451E-E639-86FA-CB802A35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000" y="4827775"/>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45492895-8E2D-70E3-0C06-7F742943F3EA}"/>
              </a:ext>
            </a:extLst>
          </p:cNvPr>
          <p:cNvSpPr>
            <a:spLocks noGrp="1"/>
          </p:cNvSpPr>
          <p:nvPr>
            <p:ph type="sldNum" sz="quarter" idx="12"/>
          </p:nvPr>
        </p:nvSpPr>
        <p:spPr/>
        <p:txBody>
          <a:bodyPr/>
          <a:lstStyle/>
          <a:p>
            <a:fld id="{05775D0E-D6FD-4847-A4AD-7D56F7F6616B}" type="slidenum">
              <a:rPr lang="en-JP" smtClean="0"/>
              <a:t>24</a:t>
            </a:fld>
            <a:endParaRPr lang="en-JP"/>
          </a:p>
        </p:txBody>
      </p:sp>
    </p:spTree>
    <p:extLst>
      <p:ext uri="{BB962C8B-B14F-4D97-AF65-F5344CB8AC3E}">
        <p14:creationId xmlns:p14="http://schemas.microsoft.com/office/powerpoint/2010/main" val="278275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6F6FF-1C66-8566-B40A-D80052371B96}"/>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コンテンツ プレースホルダー 2">
            <a:extLst>
              <a:ext uri="{FF2B5EF4-FFF2-40B4-BE49-F238E27FC236}">
                <a16:creationId xmlns:a16="http://schemas.microsoft.com/office/drawing/2014/main" id="{EFA776EE-267F-C11B-02F4-39D181B17D5B}"/>
              </a:ext>
            </a:extLst>
          </p:cNvPr>
          <p:cNvSpPr>
            <a:spLocks noGrp="1"/>
          </p:cNvSpPr>
          <p:nvPr>
            <p:ph idx="1"/>
          </p:nvPr>
        </p:nvSpPr>
        <p:spPr/>
        <p:txBody>
          <a:bodyPr vert="horz" lIns="91440" tIns="45720" rIns="91440" bIns="45720" rtlCol="0" anchor="t">
            <a:normAutofit lnSpcReduction="10000"/>
          </a:bodyPr>
          <a:lstStyle/>
          <a:p>
            <a:pPr marL="0" indent="0">
              <a:buNone/>
            </a:pPr>
            <a:r>
              <a:rPr kumimoji="1" lang="en-US" altLang="ja-JP" dirty="0">
                <a:ea typeface="HGｺﾞｼｯｸM"/>
              </a:rPr>
              <a:t>[1] University of Melbourne &amp; KPMG International. Trust, Attitudes and Use of Artificial Intelligence: A Global Study 2025.</a:t>
            </a:r>
          </a:p>
          <a:p>
            <a:pPr marL="0" indent="0">
              <a:buNone/>
            </a:pPr>
            <a:r>
              <a:rPr kumimoji="1" lang="en-US" altLang="ja-JP" dirty="0"/>
              <a:t>[2]</a:t>
            </a:r>
            <a:r>
              <a:rPr lang="en-US" altLang="ja-JP" dirty="0"/>
              <a:t> K. Kirkpatrick, “The carbon footprint of artificial intelligence,” Communications of the ACM, vol. 66, no. 8, pp. 17–19, Jul. 2023.</a:t>
            </a:r>
          </a:p>
          <a:p>
            <a:pPr marL="0" indent="0">
              <a:buNone/>
            </a:pPr>
            <a:r>
              <a:rPr lang="en-US" altLang="ja-JP" dirty="0">
                <a:ea typeface="HGｺﾞｼｯｸM"/>
              </a:rPr>
              <a:t>[3] </a:t>
            </a:r>
            <a:r>
              <a:rPr lang="en-US" dirty="0">
                <a:ea typeface="+mn-lt"/>
                <a:cs typeface="+mn-lt"/>
              </a:rPr>
              <a:t>P. A. Merolla et al., “A million spiking-neuron integrated circuit with a scalable communication network and interface,” Science, vol. 345, no. 6197, pp. 668–673, 2014.</a:t>
            </a:r>
          </a:p>
          <a:p>
            <a:pPr marL="0" indent="0">
              <a:buNone/>
            </a:pPr>
            <a:r>
              <a:rPr lang="en-US" dirty="0"/>
              <a:t>[4] </a:t>
            </a:r>
            <a:r>
              <a:rPr lang="en-US" dirty="0">
                <a:ea typeface="+mn-lt"/>
                <a:cs typeface="+mn-lt"/>
              </a:rPr>
              <a:t>P. U. Diehl, D. Neil, J. Binas, M. Cook, S.-C. Liu, and M. Pfeiffer</a:t>
            </a:r>
            <a:br>
              <a:rPr lang="en-US" dirty="0">
                <a:ea typeface="+mn-lt"/>
                <a:cs typeface="+mn-lt"/>
              </a:rPr>
            </a:br>
            <a:r>
              <a:rPr lang="en-US" dirty="0">
                <a:ea typeface="+mn-lt"/>
                <a:cs typeface="+mn-lt"/>
              </a:rPr>
              <a:t> “Fast-classifying, high-accuracy spiking deep networks through weight and threshold balancing,”</a:t>
            </a:r>
            <a:br>
              <a:rPr lang="en-US" dirty="0">
                <a:ea typeface="+mn-lt"/>
                <a:cs typeface="+mn-lt"/>
              </a:rPr>
            </a:br>
            <a:r>
              <a:rPr lang="en-US" dirty="0">
                <a:ea typeface="+mn-lt"/>
                <a:cs typeface="+mn-lt"/>
              </a:rPr>
              <a:t> International Joint Conference on Neural Networks (IJCNN), 2015.</a:t>
            </a:r>
          </a:p>
        </p:txBody>
      </p:sp>
      <p:sp>
        <p:nvSpPr>
          <p:cNvPr id="4" name="スライド番号プレースホルダー 3">
            <a:extLst>
              <a:ext uri="{FF2B5EF4-FFF2-40B4-BE49-F238E27FC236}">
                <a16:creationId xmlns:a16="http://schemas.microsoft.com/office/drawing/2014/main" id="{B5DF5474-4EAE-8668-A856-76100DFA22D4}"/>
              </a:ext>
            </a:extLst>
          </p:cNvPr>
          <p:cNvSpPr>
            <a:spLocks noGrp="1"/>
          </p:cNvSpPr>
          <p:nvPr>
            <p:ph type="sldNum" sz="quarter" idx="12"/>
          </p:nvPr>
        </p:nvSpPr>
        <p:spPr/>
        <p:txBody>
          <a:bodyPr/>
          <a:lstStyle/>
          <a:p>
            <a:fld id="{05775D0E-D6FD-4847-A4AD-7D56F7F6616B}" type="slidenum">
              <a:rPr lang="en-JP" smtClean="0"/>
              <a:t>25</a:t>
            </a:fld>
            <a:endParaRPr lang="en-JP"/>
          </a:p>
        </p:txBody>
      </p:sp>
    </p:spTree>
    <p:extLst>
      <p:ext uri="{BB962C8B-B14F-4D97-AF65-F5344CB8AC3E}">
        <p14:creationId xmlns:p14="http://schemas.microsoft.com/office/powerpoint/2010/main" val="1351348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BEF7-91B7-F3D5-33C8-D513446268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4623800B-56AA-7D30-F230-35AFC71F73EE}"/>
              </a:ext>
            </a:extLst>
          </p:cNvPr>
          <p:cNvSpPr>
            <a:spLocks noGrp="1"/>
          </p:cNvSpPr>
          <p:nvPr>
            <p:ph idx="1"/>
          </p:nvPr>
        </p:nvSpPr>
        <p:spPr/>
        <p:txBody>
          <a:bodyPr vert="horz" lIns="91440" tIns="45720" rIns="91440" bIns="45720" rtlCol="0" anchor="t">
            <a:normAutofit/>
          </a:bodyPr>
          <a:lstStyle/>
          <a:p>
            <a:pPr marL="0" indent="0">
              <a:buNone/>
            </a:pPr>
            <a:r>
              <a:rPr lang="en-GB" dirty="0"/>
              <a:t>[5] </a:t>
            </a:r>
            <a:r>
              <a:rPr lang="en-GB" dirty="0">
                <a:ea typeface="+mn-lt"/>
                <a:cs typeface="+mn-lt"/>
              </a:rPr>
              <a:t>Unsupervised learning of digit recognition using spike-timing-dependent plasticity” Frontiers in Computational Neuroscience, vol. 9, p. 99, 2015.</a:t>
            </a:r>
            <a:endParaRPr lang="en-US" dirty="0">
              <a:ea typeface="+mn-lt"/>
              <a:cs typeface="+mn-lt"/>
            </a:endParaRPr>
          </a:p>
        </p:txBody>
      </p:sp>
      <p:sp>
        <p:nvSpPr>
          <p:cNvPr id="4" name="Slide Number Placeholder 3">
            <a:extLst>
              <a:ext uri="{FF2B5EF4-FFF2-40B4-BE49-F238E27FC236}">
                <a16:creationId xmlns:a16="http://schemas.microsoft.com/office/drawing/2014/main" id="{33B90C78-8342-68AF-31FD-8B1BEBD3FD59}"/>
              </a:ext>
            </a:extLst>
          </p:cNvPr>
          <p:cNvSpPr>
            <a:spLocks noGrp="1"/>
          </p:cNvSpPr>
          <p:nvPr>
            <p:ph type="sldNum" sz="quarter" idx="12"/>
          </p:nvPr>
        </p:nvSpPr>
        <p:spPr/>
        <p:txBody>
          <a:bodyPr/>
          <a:lstStyle/>
          <a:p>
            <a:fld id="{05775D0E-D6FD-4847-A4AD-7D56F7F6616B}" type="slidenum">
              <a:rPr lang="en-JP" smtClean="0"/>
              <a:t>26</a:t>
            </a:fld>
            <a:endParaRPr lang="en-JP"/>
          </a:p>
        </p:txBody>
      </p:sp>
    </p:spTree>
    <p:extLst>
      <p:ext uri="{BB962C8B-B14F-4D97-AF65-F5344CB8AC3E}">
        <p14:creationId xmlns:p14="http://schemas.microsoft.com/office/powerpoint/2010/main" val="223444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FF281-5B05-803B-9D91-1291BE0ECF3B}"/>
              </a:ext>
            </a:extLst>
          </p:cNvPr>
          <p:cNvSpPr>
            <a:spLocks noGrp="1"/>
          </p:cNvSpPr>
          <p:nvPr>
            <p:ph type="title"/>
          </p:nvPr>
        </p:nvSpPr>
        <p:spPr>
          <a:xfrm>
            <a:off x="838200" y="2766218"/>
            <a:ext cx="10515600" cy="1325563"/>
          </a:xfrm>
        </p:spPr>
        <p:txBody>
          <a:bodyPr/>
          <a:lstStyle/>
          <a:p>
            <a:pPr algn="ctr"/>
            <a:r>
              <a:rPr lang="en-JP" dirty="0"/>
              <a:t>Thank you for your attention!</a:t>
            </a:r>
          </a:p>
        </p:txBody>
      </p:sp>
      <p:sp>
        <p:nvSpPr>
          <p:cNvPr id="2" name="スライド番号プレースホルダー 1">
            <a:extLst>
              <a:ext uri="{FF2B5EF4-FFF2-40B4-BE49-F238E27FC236}">
                <a16:creationId xmlns:a16="http://schemas.microsoft.com/office/drawing/2014/main" id="{CDB65271-5860-2664-4A49-823CD4A4E71C}"/>
              </a:ext>
            </a:extLst>
          </p:cNvPr>
          <p:cNvSpPr>
            <a:spLocks noGrp="1"/>
          </p:cNvSpPr>
          <p:nvPr>
            <p:ph type="sldNum" sz="quarter" idx="12"/>
          </p:nvPr>
        </p:nvSpPr>
        <p:spPr/>
        <p:txBody>
          <a:bodyPr/>
          <a:lstStyle/>
          <a:p>
            <a:fld id="{05775D0E-D6FD-4847-A4AD-7D56F7F6616B}" type="slidenum">
              <a:rPr lang="en-JP" smtClean="0"/>
              <a:t>27</a:t>
            </a:fld>
            <a:endParaRPr lang="en-JP"/>
          </a:p>
        </p:txBody>
      </p:sp>
    </p:spTree>
    <p:extLst>
      <p:ext uri="{BB962C8B-B14F-4D97-AF65-F5344CB8AC3E}">
        <p14:creationId xmlns:p14="http://schemas.microsoft.com/office/powerpoint/2010/main" val="89622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solidFill>
                  <a:schemeClr val="tx1">
                    <a:lumMod val="50000"/>
                    <a:lumOff val="50000"/>
                  </a:schemeClr>
                </a:solidFill>
              </a:rPr>
              <a:t>S</a:t>
            </a:r>
            <a:r>
              <a:rPr lang="en-JP" dirty="0">
                <a:solidFill>
                  <a:schemeClr val="tx1">
                    <a:lumMod val="50000"/>
                    <a:lumOff val="50000"/>
                  </a:schemeClr>
                </a:solidFill>
              </a:rPr>
              <a:t>ystem</a:t>
            </a:r>
            <a:r>
              <a:rPr lang="en-US" dirty="0">
                <a:solidFill>
                  <a:schemeClr val="tx1">
                    <a:lumMod val="50000"/>
                    <a:lumOff val="50000"/>
                  </a:schemeClr>
                </a:solidFill>
              </a:rPr>
              <a:t> </a:t>
            </a:r>
            <a:r>
              <a:rPr lang="en-JP" dirty="0">
                <a:solidFill>
                  <a:schemeClr val="tx1">
                    <a:lumMod val="50000"/>
                    <a:lumOff val="50000"/>
                  </a:schemeClr>
                </a:solidFill>
              </a:rPr>
              <a:t>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E665AB00-CF7C-370C-0133-B6BFC379EFC9}"/>
              </a:ext>
            </a:extLst>
          </p:cNvPr>
          <p:cNvSpPr>
            <a:spLocks noGrp="1"/>
          </p:cNvSpPr>
          <p:nvPr>
            <p:ph type="sldNum" sz="quarter" idx="12"/>
          </p:nvPr>
        </p:nvSpPr>
        <p:spPr/>
        <p:txBody>
          <a:bodyPr/>
          <a:lstStyle/>
          <a:p>
            <a:fld id="{05775D0E-D6FD-4847-A4AD-7D56F7F6616B}" type="slidenum">
              <a:rPr lang="en-JP" smtClean="0"/>
              <a:t>3</a:t>
            </a:fld>
            <a:endParaRPr lang="en-JP"/>
          </a:p>
        </p:txBody>
      </p:sp>
    </p:spTree>
    <p:extLst>
      <p:ext uri="{BB962C8B-B14F-4D97-AF65-F5344CB8AC3E}">
        <p14:creationId xmlns:p14="http://schemas.microsoft.com/office/powerpoint/2010/main" val="268739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F261C-7285-917A-A224-75E603B7B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75AED-95D4-39D8-30F7-96DF498C4EB3}"/>
              </a:ext>
            </a:extLst>
          </p:cNvPr>
          <p:cNvSpPr>
            <a:spLocks noGrp="1"/>
          </p:cNvSpPr>
          <p:nvPr>
            <p:ph type="title"/>
          </p:nvPr>
        </p:nvSpPr>
        <p:spPr/>
        <p:txBody>
          <a:bodyPr/>
          <a:lstStyle/>
          <a:p>
            <a:r>
              <a:rPr lang="en-JP" dirty="0"/>
              <a:t>Research introduction</a:t>
            </a:r>
          </a:p>
        </p:txBody>
      </p:sp>
      <p:sp>
        <p:nvSpPr>
          <p:cNvPr id="7" name="スライド番号プレースホルダー 6">
            <a:extLst>
              <a:ext uri="{FF2B5EF4-FFF2-40B4-BE49-F238E27FC236}">
                <a16:creationId xmlns:a16="http://schemas.microsoft.com/office/drawing/2014/main" id="{32785AEB-EBE2-BCF6-139C-10298688C8DA}"/>
              </a:ext>
            </a:extLst>
          </p:cNvPr>
          <p:cNvSpPr>
            <a:spLocks noGrp="1"/>
          </p:cNvSpPr>
          <p:nvPr>
            <p:ph type="sldNum" sz="quarter" idx="12"/>
          </p:nvPr>
        </p:nvSpPr>
        <p:spPr/>
        <p:txBody>
          <a:bodyPr/>
          <a:lstStyle/>
          <a:p>
            <a:fld id="{05775D0E-D6FD-4847-A4AD-7D56F7F6616B}" type="slidenum">
              <a:rPr lang="en-JP" smtClean="0"/>
              <a:t>4</a:t>
            </a:fld>
            <a:endParaRPr lang="en-JP"/>
          </a:p>
        </p:txBody>
      </p:sp>
      <p:pic>
        <p:nvPicPr>
          <p:cNvPr id="8" name="コンテンツ プレースホルダー 7">
            <a:extLst>
              <a:ext uri="{FF2B5EF4-FFF2-40B4-BE49-F238E27FC236}">
                <a16:creationId xmlns:a16="http://schemas.microsoft.com/office/drawing/2014/main" id="{23979A46-0AD2-4B49-9007-26F2F6372EEF}"/>
              </a:ext>
            </a:extLst>
          </p:cNvPr>
          <p:cNvPicPr>
            <a:picLocks noGrp="1" noChangeAspect="1"/>
          </p:cNvPicPr>
          <p:nvPr>
            <p:ph idx="1"/>
          </p:nvPr>
        </p:nvPicPr>
        <p:blipFill>
          <a:blip r:embed="rId3"/>
          <a:srcRect t="12682" b="13535"/>
          <a:stretch>
            <a:fillRect/>
          </a:stretch>
        </p:blipFill>
        <p:spPr>
          <a:xfrm>
            <a:off x="956316" y="1259840"/>
            <a:ext cx="10102857" cy="4968239"/>
          </a:xfrm>
          <a:prstGeom prst="rect">
            <a:avLst/>
          </a:prstGeom>
        </p:spPr>
      </p:pic>
      <p:sp>
        <p:nvSpPr>
          <p:cNvPr id="9" name="テキスト ボックス 8">
            <a:extLst>
              <a:ext uri="{FF2B5EF4-FFF2-40B4-BE49-F238E27FC236}">
                <a16:creationId xmlns:a16="http://schemas.microsoft.com/office/drawing/2014/main" id="{848AB07C-304D-4191-6553-A67CFC4B7475}"/>
              </a:ext>
            </a:extLst>
          </p:cNvPr>
          <p:cNvSpPr txBox="1"/>
          <p:nvPr/>
        </p:nvSpPr>
        <p:spPr>
          <a:xfrm>
            <a:off x="3581401" y="6308209"/>
            <a:ext cx="6055360" cy="369332"/>
          </a:xfrm>
          <a:prstGeom prst="rect">
            <a:avLst/>
          </a:prstGeom>
          <a:noFill/>
        </p:spPr>
        <p:txBody>
          <a:bodyPr wrap="square" rtlCol="0">
            <a:spAutoFit/>
          </a:bodyPr>
          <a:lstStyle/>
          <a:p>
            <a:r>
              <a:rPr kumimoji="1" lang="en-US" altLang="ja-JP" dirty="0"/>
              <a:t>(Stanford HAI, 2023 State of AI in 14 Charts, Chart 3)</a:t>
            </a:r>
            <a:endParaRPr kumimoji="1" lang="ja-JP" altLang="en-US" dirty="0"/>
          </a:p>
        </p:txBody>
      </p:sp>
    </p:spTree>
    <p:extLst>
      <p:ext uri="{BB962C8B-B14F-4D97-AF65-F5344CB8AC3E}">
        <p14:creationId xmlns:p14="http://schemas.microsoft.com/office/powerpoint/2010/main" val="263656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JP" dirty="0"/>
              <a:t>Research introduction</a:t>
            </a:r>
          </a:p>
        </p:txBody>
      </p:sp>
      <p:sp>
        <p:nvSpPr>
          <p:cNvPr id="3" name="Content Placeholder 2">
            <a:extLst>
              <a:ext uri="{FF2B5EF4-FFF2-40B4-BE49-F238E27FC236}">
                <a16:creationId xmlns:a16="http://schemas.microsoft.com/office/drawing/2014/main" id="{4DBB5005-BADA-8881-86B3-45E57045E61E}"/>
              </a:ext>
            </a:extLst>
          </p:cNvPr>
          <p:cNvSpPr>
            <a:spLocks noGrp="1"/>
          </p:cNvSpPr>
          <p:nvPr>
            <p:ph idx="1"/>
          </p:nvPr>
        </p:nvSpPr>
        <p:spPr/>
        <p:txBody>
          <a:bodyPr>
            <a:normAutofit/>
          </a:bodyPr>
          <a:lstStyle/>
          <a:p>
            <a:r>
              <a:rPr lang="en-US" dirty="0"/>
              <a:t>66% of the global population regularly uses AI [1]</a:t>
            </a:r>
          </a:p>
          <a:p>
            <a:pPr marL="0" indent="0">
              <a:buNone/>
            </a:pPr>
            <a:endParaRPr lang="en-JP" dirty="0"/>
          </a:p>
          <a:p>
            <a:r>
              <a:rPr lang="en-US" dirty="0"/>
              <a:t>AI systems account for 2.1-3.9% of carbon emissions [2]</a:t>
            </a:r>
          </a:p>
          <a:p>
            <a:pPr marL="0" indent="0">
              <a:buNone/>
            </a:pPr>
            <a:endParaRPr lang="en-JP" dirty="0"/>
          </a:p>
          <a:p>
            <a:r>
              <a:rPr lang="en-US" altLang="ja-JP" dirty="0"/>
              <a:t>Sustainable and energy efficient AI system is necessary</a:t>
            </a:r>
          </a:p>
          <a:p>
            <a:endParaRPr lang="en-US" altLang="ja-JP" dirty="0"/>
          </a:p>
          <a:p>
            <a:pPr marL="355600" indent="-355600">
              <a:buNone/>
            </a:pPr>
            <a:r>
              <a:rPr lang="en-US" altLang="ja-JP" dirty="0"/>
              <a:t>-&gt; We propose the use of Spiking Neural Networks (SNNs) combined with on-chip low-power techniques</a:t>
            </a:r>
            <a:endParaRPr lang="en-US" dirty="0"/>
          </a:p>
        </p:txBody>
      </p:sp>
      <p:sp>
        <p:nvSpPr>
          <p:cNvPr id="7" name="スライド番号プレースホルダー 6">
            <a:extLst>
              <a:ext uri="{FF2B5EF4-FFF2-40B4-BE49-F238E27FC236}">
                <a16:creationId xmlns:a16="http://schemas.microsoft.com/office/drawing/2014/main" id="{8592D26D-1F2C-E983-9C1A-BD7E47EC37A5}"/>
              </a:ext>
            </a:extLst>
          </p:cNvPr>
          <p:cNvSpPr>
            <a:spLocks noGrp="1"/>
          </p:cNvSpPr>
          <p:nvPr>
            <p:ph type="sldNum" sz="quarter" idx="12"/>
          </p:nvPr>
        </p:nvSpPr>
        <p:spPr/>
        <p:txBody>
          <a:bodyPr/>
          <a:lstStyle/>
          <a:p>
            <a:fld id="{05775D0E-D6FD-4847-A4AD-7D56F7F6616B}" type="slidenum">
              <a:rPr lang="en-JP" smtClean="0"/>
              <a:t>5</a:t>
            </a:fld>
            <a:endParaRPr lang="en-JP"/>
          </a:p>
        </p:txBody>
      </p:sp>
    </p:spTree>
    <p:extLst>
      <p:ext uri="{BB962C8B-B14F-4D97-AF65-F5344CB8AC3E}">
        <p14:creationId xmlns:p14="http://schemas.microsoft.com/office/powerpoint/2010/main" val="63932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CB2E-FF2A-86EC-E1A3-41DF5EB2FEDD}"/>
            </a:ext>
          </a:extLst>
        </p:cNvPr>
        <p:cNvGrpSpPr/>
        <p:nvPr/>
      </p:nvGrpSpPr>
      <p:grpSpPr>
        <a:xfrm>
          <a:off x="0" y="0"/>
          <a:ext cx="0" cy="0"/>
          <a:chOff x="0" y="0"/>
          <a:chExt cx="0" cy="0"/>
        </a:xfrm>
      </p:grpSpPr>
      <p:pic>
        <p:nvPicPr>
          <p:cNvPr id="169" name="図 168" descr="ダイアグラム, 設計図&#10;&#10;自動的に生成された説明">
            <a:extLst>
              <a:ext uri="{FF2B5EF4-FFF2-40B4-BE49-F238E27FC236}">
                <a16:creationId xmlns:a16="http://schemas.microsoft.com/office/drawing/2014/main" id="{B5B93FCE-CFF8-62A6-C2A8-BF9B910CB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796" y="2832287"/>
            <a:ext cx="6408542" cy="3573476"/>
          </a:xfrm>
          <a:prstGeom prst="rect">
            <a:avLst/>
          </a:prstGeom>
        </p:spPr>
      </p:pic>
      <p:sp>
        <p:nvSpPr>
          <p:cNvPr id="2" name="タイトル 1">
            <a:extLst>
              <a:ext uri="{FF2B5EF4-FFF2-40B4-BE49-F238E27FC236}">
                <a16:creationId xmlns:a16="http://schemas.microsoft.com/office/drawing/2014/main" id="{B8200A5F-0BFD-0F08-34E3-03A2DA682808}"/>
              </a:ext>
            </a:extLst>
          </p:cNvPr>
          <p:cNvSpPr>
            <a:spLocks noGrp="1"/>
          </p:cNvSpPr>
          <p:nvPr>
            <p:ph type="title"/>
          </p:nvPr>
        </p:nvSpPr>
        <p:spPr/>
        <p:txBody>
          <a:bodyPr/>
          <a:lstStyle/>
          <a:p>
            <a:r>
              <a:rPr kumimoji="1" lang="en-US" altLang="ja-JP" dirty="0"/>
              <a:t>Spiking Neural Network</a:t>
            </a:r>
            <a:endParaRPr kumimoji="1" lang="ja-JP" altLang="en-US" dirty="0"/>
          </a:p>
        </p:txBody>
      </p:sp>
      <p:sp>
        <p:nvSpPr>
          <p:cNvPr id="4" name="Content Placeholder 3">
            <a:extLst>
              <a:ext uri="{FF2B5EF4-FFF2-40B4-BE49-F238E27FC236}">
                <a16:creationId xmlns:a16="http://schemas.microsoft.com/office/drawing/2014/main" id="{8609FF63-F736-76AD-9398-68460DE2F903}"/>
              </a:ext>
            </a:extLst>
          </p:cNvPr>
          <p:cNvSpPr>
            <a:spLocks noGrp="1"/>
          </p:cNvSpPr>
          <p:nvPr>
            <p:ph idx="1"/>
          </p:nvPr>
        </p:nvSpPr>
        <p:spPr>
          <a:xfrm>
            <a:off x="838199" y="1545069"/>
            <a:ext cx="10515600" cy="2574437"/>
          </a:xfrm>
        </p:spPr>
        <p:txBody>
          <a:bodyPr vert="horz" lIns="91440" tIns="45720" rIns="91440" bIns="45720" rtlCol="0" anchor="t">
            <a:normAutofit/>
          </a:bodyPr>
          <a:lstStyle/>
          <a:p>
            <a:r>
              <a:rPr lang="en-US" dirty="0"/>
              <a:t>Spiking Neural Networks (SNNs) </a:t>
            </a:r>
            <a:r>
              <a:rPr lang="en-US" altLang="ja-JP" dirty="0">
                <a:ea typeface="HGｺﾞｼｯｸM"/>
              </a:rPr>
              <a:t>use spikes to communicate information [3]</a:t>
            </a:r>
            <a:endParaRPr lang="en-US" dirty="0"/>
          </a:p>
          <a:p>
            <a:r>
              <a:rPr lang="en-US" dirty="0"/>
              <a:t>Compared to traditional ANNs, SNNs are energy efficient [4]</a:t>
            </a:r>
          </a:p>
          <a:p>
            <a:endParaRPr lang="en-US" dirty="0"/>
          </a:p>
        </p:txBody>
      </p:sp>
      <p:pic>
        <p:nvPicPr>
          <p:cNvPr id="8" name="Picture 7">
            <a:extLst>
              <a:ext uri="{FF2B5EF4-FFF2-40B4-BE49-F238E27FC236}">
                <a16:creationId xmlns:a16="http://schemas.microsoft.com/office/drawing/2014/main" id="{5ADD1D44-84BC-EF72-8CBE-8B29559A60C4}"/>
              </a:ext>
            </a:extLst>
          </p:cNvPr>
          <p:cNvPicPr>
            <a:picLocks noChangeAspect="1"/>
          </p:cNvPicPr>
          <p:nvPr/>
        </p:nvPicPr>
        <p:blipFill>
          <a:blip r:embed="rId3"/>
          <a:stretch>
            <a:fillRect/>
          </a:stretch>
        </p:blipFill>
        <p:spPr>
          <a:xfrm>
            <a:off x="1612003" y="3197332"/>
            <a:ext cx="8967993" cy="463336"/>
          </a:xfrm>
          <a:prstGeom prst="rect">
            <a:avLst/>
          </a:prstGeom>
        </p:spPr>
      </p:pic>
      <p:sp>
        <p:nvSpPr>
          <p:cNvPr id="9" name="TextBox 8">
            <a:extLst>
              <a:ext uri="{FF2B5EF4-FFF2-40B4-BE49-F238E27FC236}">
                <a16:creationId xmlns:a16="http://schemas.microsoft.com/office/drawing/2014/main" id="{A9426938-FB7C-D58F-0DC8-601651433D7D}"/>
              </a:ext>
            </a:extLst>
          </p:cNvPr>
          <p:cNvSpPr txBox="1"/>
          <p:nvPr/>
        </p:nvSpPr>
        <p:spPr>
          <a:xfrm>
            <a:off x="4603048" y="6393600"/>
            <a:ext cx="2983509" cy="369332"/>
          </a:xfrm>
          <a:prstGeom prst="rect">
            <a:avLst/>
          </a:prstGeom>
          <a:noFill/>
        </p:spPr>
        <p:txBody>
          <a:bodyPr wrap="none" rtlCol="0">
            <a:spAutoFit/>
          </a:bodyPr>
          <a:lstStyle/>
          <a:p>
            <a:pPr algn="ctr"/>
            <a:r>
              <a:rPr lang="en-US" altLang="ja-JP" dirty="0"/>
              <a:t>Fig. 1 </a:t>
            </a:r>
            <a:r>
              <a:rPr lang="en-US" dirty="0"/>
              <a:t>Structure of an SNN</a:t>
            </a:r>
          </a:p>
        </p:txBody>
      </p:sp>
      <p:sp>
        <p:nvSpPr>
          <p:cNvPr id="5" name="スライド番号プレースホルダー 4">
            <a:extLst>
              <a:ext uri="{FF2B5EF4-FFF2-40B4-BE49-F238E27FC236}">
                <a16:creationId xmlns:a16="http://schemas.microsoft.com/office/drawing/2014/main" id="{943D1C27-FEE3-3381-1A35-9D22784AB96D}"/>
              </a:ext>
            </a:extLst>
          </p:cNvPr>
          <p:cNvSpPr>
            <a:spLocks noGrp="1"/>
          </p:cNvSpPr>
          <p:nvPr>
            <p:ph type="sldNum" sz="quarter" idx="12"/>
          </p:nvPr>
        </p:nvSpPr>
        <p:spPr/>
        <p:txBody>
          <a:bodyPr/>
          <a:lstStyle/>
          <a:p>
            <a:fld id="{05775D0E-D6FD-4847-A4AD-7D56F7F6616B}" type="slidenum">
              <a:rPr lang="en-JP" smtClean="0"/>
              <a:t>6</a:t>
            </a:fld>
            <a:endParaRPr lang="en-JP"/>
          </a:p>
        </p:txBody>
      </p:sp>
    </p:spTree>
    <p:extLst>
      <p:ext uri="{BB962C8B-B14F-4D97-AF65-F5344CB8AC3E}">
        <p14:creationId xmlns:p14="http://schemas.microsoft.com/office/powerpoint/2010/main" val="35354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DFA7-1F4C-26F7-0228-EEE8ADC330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FA0E04-CB3E-92EE-4417-9BFB335FF553}"/>
              </a:ext>
            </a:extLst>
          </p:cNvPr>
          <p:cNvSpPr>
            <a:spLocks noGrp="1"/>
          </p:cNvSpPr>
          <p:nvPr>
            <p:ph type="title"/>
          </p:nvPr>
        </p:nvSpPr>
        <p:spPr/>
        <p:txBody>
          <a:bodyPr/>
          <a:lstStyle/>
          <a:p>
            <a:r>
              <a:rPr lang="en-US" dirty="0"/>
              <a:t>Spike Timing Dependent Plasticity</a:t>
            </a:r>
          </a:p>
        </p:txBody>
      </p:sp>
      <p:sp>
        <p:nvSpPr>
          <p:cNvPr id="6" name="Content Placeholder 5">
            <a:extLst>
              <a:ext uri="{FF2B5EF4-FFF2-40B4-BE49-F238E27FC236}">
                <a16:creationId xmlns:a16="http://schemas.microsoft.com/office/drawing/2014/main" id="{34E1A596-D248-3D56-A81A-2645AF63D13D}"/>
              </a:ext>
            </a:extLst>
          </p:cNvPr>
          <p:cNvSpPr>
            <a:spLocks noGrp="1"/>
          </p:cNvSpPr>
          <p:nvPr>
            <p:ph idx="1"/>
          </p:nvPr>
        </p:nvSpPr>
        <p:spPr>
          <a:xfrm>
            <a:off x="838200" y="1517073"/>
            <a:ext cx="10515600" cy="4659890"/>
          </a:xfrm>
        </p:spPr>
        <p:txBody>
          <a:bodyPr vert="horz" lIns="91440" tIns="45720" rIns="91440" bIns="45720" rtlCol="0" anchor="t">
            <a:normAutofit/>
          </a:bodyPr>
          <a:lstStyle/>
          <a:p>
            <a:pPr marL="0" indent="0">
              <a:buNone/>
            </a:pPr>
            <a:r>
              <a:rPr lang="en-US" b="1" dirty="0"/>
              <a:t>STDP is a learning method based on spike timings</a:t>
            </a:r>
          </a:p>
          <a:p>
            <a:pPr marL="0" indent="0">
              <a:buNone/>
            </a:pPr>
            <a:endParaRPr lang="en-US" sz="800" b="1" dirty="0"/>
          </a:p>
          <a:p>
            <a:r>
              <a:rPr lang="en-US" dirty="0"/>
              <a:t>lightweight computation &amp; great energy efficiency [5]</a:t>
            </a:r>
          </a:p>
          <a:p>
            <a:r>
              <a:rPr lang="en-US" dirty="0"/>
              <a:t>suitable for on-chip learning</a:t>
            </a:r>
          </a:p>
        </p:txBody>
      </p:sp>
      <p:pic>
        <p:nvPicPr>
          <p:cNvPr id="38" name="図 37">
            <a:extLst>
              <a:ext uri="{FF2B5EF4-FFF2-40B4-BE49-F238E27FC236}">
                <a16:creationId xmlns:a16="http://schemas.microsoft.com/office/drawing/2014/main" id="{8A8083F0-1605-BA19-DCF3-F08B423BE923}"/>
              </a:ext>
            </a:extLst>
          </p:cNvPr>
          <p:cNvPicPr>
            <a:picLocks noChangeAspect="1"/>
          </p:cNvPicPr>
          <p:nvPr/>
        </p:nvPicPr>
        <p:blipFill>
          <a:blip r:embed="rId2"/>
          <a:srcRect b="39306"/>
          <a:stretch/>
        </p:blipFill>
        <p:spPr>
          <a:xfrm>
            <a:off x="2453116" y="3448861"/>
            <a:ext cx="7068053" cy="1562308"/>
          </a:xfrm>
          <a:prstGeom prst="rect">
            <a:avLst/>
          </a:prstGeom>
        </p:spPr>
      </p:pic>
      <p:cxnSp>
        <p:nvCxnSpPr>
          <p:cNvPr id="50" name="直線矢印コネクタ 49">
            <a:extLst>
              <a:ext uri="{FF2B5EF4-FFF2-40B4-BE49-F238E27FC236}">
                <a16:creationId xmlns:a16="http://schemas.microsoft.com/office/drawing/2014/main" id="{DC3BD089-5179-55D6-9BAF-5E5064626675}"/>
              </a:ext>
            </a:extLst>
          </p:cNvPr>
          <p:cNvCxnSpPr>
            <a:cxnSpLocks/>
          </p:cNvCxnSpPr>
          <p:nvPr/>
        </p:nvCxnSpPr>
        <p:spPr>
          <a:xfrm flipV="1">
            <a:off x="7217919" y="4712198"/>
            <a:ext cx="1399573" cy="840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線矢印コネクタ 52">
            <a:extLst>
              <a:ext uri="{FF2B5EF4-FFF2-40B4-BE49-F238E27FC236}">
                <a16:creationId xmlns:a16="http://schemas.microsoft.com/office/drawing/2014/main" id="{B9D399C3-2E89-9401-24E0-5C953FEAF32F}"/>
              </a:ext>
            </a:extLst>
          </p:cNvPr>
          <p:cNvCxnSpPr>
            <a:cxnSpLocks/>
          </p:cNvCxnSpPr>
          <p:nvPr/>
        </p:nvCxnSpPr>
        <p:spPr>
          <a:xfrm flipH="1" flipV="1">
            <a:off x="3328826" y="4791308"/>
            <a:ext cx="1655179" cy="761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テキスト ボックス 55">
            <a:extLst>
              <a:ext uri="{FF2B5EF4-FFF2-40B4-BE49-F238E27FC236}">
                <a16:creationId xmlns:a16="http://schemas.microsoft.com/office/drawing/2014/main" id="{CA2F5AEE-63A2-32A6-5D03-C14BAEEE3680}"/>
              </a:ext>
            </a:extLst>
          </p:cNvPr>
          <p:cNvSpPr txBox="1"/>
          <p:nvPr/>
        </p:nvSpPr>
        <p:spPr>
          <a:xfrm>
            <a:off x="4984005" y="5229233"/>
            <a:ext cx="2233914" cy="646331"/>
          </a:xfrm>
          <a:prstGeom prst="rect">
            <a:avLst/>
          </a:prstGeom>
          <a:noFill/>
          <a:ln>
            <a:solidFill>
              <a:schemeClr val="tx1">
                <a:lumMod val="95000"/>
                <a:lumOff val="5000"/>
              </a:schemeClr>
            </a:solidFill>
          </a:ln>
        </p:spPr>
        <p:txBody>
          <a:bodyPr wrap="square" rtlCol="0">
            <a:spAutoFit/>
          </a:bodyPr>
          <a:lstStyle/>
          <a:p>
            <a:pPr algn="ctr"/>
            <a:r>
              <a:rPr kumimoji="1" lang="en-US" altLang="ja-JP" dirty="0"/>
              <a:t>Timings of two spikes</a:t>
            </a:r>
            <a:endParaRPr kumimoji="1" lang="ja-JP" altLang="en-US" dirty="0"/>
          </a:p>
        </p:txBody>
      </p:sp>
      <p:sp>
        <p:nvSpPr>
          <p:cNvPr id="4" name="TextBox 8">
            <a:extLst>
              <a:ext uri="{FF2B5EF4-FFF2-40B4-BE49-F238E27FC236}">
                <a16:creationId xmlns:a16="http://schemas.microsoft.com/office/drawing/2014/main" id="{EDE96F30-E9F0-03AC-BE8E-343E82AFAC8F}"/>
              </a:ext>
            </a:extLst>
          </p:cNvPr>
          <p:cNvSpPr txBox="1"/>
          <p:nvPr/>
        </p:nvSpPr>
        <p:spPr>
          <a:xfrm>
            <a:off x="4417102" y="6166814"/>
            <a:ext cx="3355407" cy="369332"/>
          </a:xfrm>
          <a:prstGeom prst="rect">
            <a:avLst/>
          </a:prstGeom>
          <a:noFill/>
        </p:spPr>
        <p:txBody>
          <a:bodyPr wrap="none" rtlCol="0">
            <a:spAutoFit/>
          </a:bodyPr>
          <a:lstStyle/>
          <a:p>
            <a:pPr algn="ctr"/>
            <a:r>
              <a:rPr lang="en-US" altLang="ja-JP" dirty="0"/>
              <a:t>Fig. 2 Input and output spikes</a:t>
            </a:r>
            <a:endParaRPr lang="en-US" dirty="0"/>
          </a:p>
        </p:txBody>
      </p:sp>
      <p:sp>
        <p:nvSpPr>
          <p:cNvPr id="5" name="スライド番号プレースホルダー 4">
            <a:extLst>
              <a:ext uri="{FF2B5EF4-FFF2-40B4-BE49-F238E27FC236}">
                <a16:creationId xmlns:a16="http://schemas.microsoft.com/office/drawing/2014/main" id="{0D0C911D-1B5F-6842-8423-71B19CDEFA99}"/>
              </a:ext>
            </a:extLst>
          </p:cNvPr>
          <p:cNvSpPr>
            <a:spLocks noGrp="1"/>
          </p:cNvSpPr>
          <p:nvPr>
            <p:ph type="sldNum" sz="quarter" idx="12"/>
          </p:nvPr>
        </p:nvSpPr>
        <p:spPr/>
        <p:txBody>
          <a:bodyPr/>
          <a:lstStyle/>
          <a:p>
            <a:fld id="{05775D0E-D6FD-4847-A4AD-7D56F7F6616B}" type="slidenum">
              <a:rPr lang="en-JP" smtClean="0"/>
              <a:t>7</a:t>
            </a:fld>
            <a:endParaRPr lang="en-JP"/>
          </a:p>
        </p:txBody>
      </p:sp>
    </p:spTree>
    <p:extLst>
      <p:ext uri="{BB962C8B-B14F-4D97-AF65-F5344CB8AC3E}">
        <p14:creationId xmlns:p14="http://schemas.microsoft.com/office/powerpoint/2010/main" val="174042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US" dirty="0"/>
              <a:t>System A</a:t>
            </a:r>
            <a:r>
              <a:rPr lang="en-JP" dirty="0"/>
              <a:t>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442E675F-E75D-2574-5EA2-E094A288096A}"/>
              </a:ext>
            </a:extLst>
          </p:cNvPr>
          <p:cNvSpPr>
            <a:spLocks noGrp="1"/>
          </p:cNvSpPr>
          <p:nvPr>
            <p:ph type="sldNum" sz="quarter" idx="12"/>
          </p:nvPr>
        </p:nvSpPr>
        <p:spPr/>
        <p:txBody>
          <a:bodyPr/>
          <a:lstStyle/>
          <a:p>
            <a:fld id="{05775D0E-D6FD-4847-A4AD-7D56F7F6616B}" type="slidenum">
              <a:rPr lang="en-JP" smtClean="0"/>
              <a:t>8</a:t>
            </a:fld>
            <a:endParaRPr lang="en-JP"/>
          </a:p>
        </p:txBody>
      </p:sp>
    </p:spTree>
    <p:extLst>
      <p:ext uri="{BB962C8B-B14F-4D97-AF65-F5344CB8AC3E}">
        <p14:creationId xmlns:p14="http://schemas.microsoft.com/office/powerpoint/2010/main" val="340757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2F07-C1FF-850C-4873-36B3BEEE988E}"/>
              </a:ext>
            </a:extLst>
          </p:cNvPr>
          <p:cNvSpPr>
            <a:spLocks noGrp="1"/>
          </p:cNvSpPr>
          <p:nvPr>
            <p:ph type="title"/>
          </p:nvPr>
        </p:nvSpPr>
        <p:spPr/>
        <p:txBody>
          <a:bodyPr/>
          <a:lstStyle/>
          <a:p>
            <a:r>
              <a:rPr lang="en-GB" dirty="0"/>
              <a:t>Overall Architecture</a:t>
            </a:r>
          </a:p>
        </p:txBody>
      </p:sp>
      <p:sp>
        <p:nvSpPr>
          <p:cNvPr id="3" name="Content Placeholder 2">
            <a:extLst>
              <a:ext uri="{FF2B5EF4-FFF2-40B4-BE49-F238E27FC236}">
                <a16:creationId xmlns:a16="http://schemas.microsoft.com/office/drawing/2014/main" id="{541305A8-E626-9BFE-6564-1644A50EA950}"/>
              </a:ext>
            </a:extLst>
          </p:cNvPr>
          <p:cNvSpPr>
            <a:spLocks noGrp="1"/>
          </p:cNvSpPr>
          <p:nvPr>
            <p:ph idx="1"/>
          </p:nvPr>
        </p:nvSpPr>
        <p:spPr/>
        <p:txBody>
          <a:bodyPr vert="horz" lIns="91440" tIns="45720" rIns="91440" bIns="45720" rtlCol="0" anchor="t">
            <a:normAutofit/>
          </a:bodyPr>
          <a:lstStyle/>
          <a:p>
            <a:r>
              <a:rPr lang="en-GB" dirty="0"/>
              <a:t>Arbitrary number of</a:t>
            </a:r>
          </a:p>
          <a:p>
            <a:pPr marL="0" indent="263525">
              <a:buNone/>
            </a:pPr>
            <a:r>
              <a:rPr lang="en-GB" dirty="0"/>
              <a:t>edge nodes and a server</a:t>
            </a:r>
          </a:p>
          <a:p>
            <a:endParaRPr lang="en-GB" dirty="0"/>
          </a:p>
          <a:p>
            <a:r>
              <a:rPr lang="en-GB" dirty="0"/>
              <a:t>Each node has solar panel and dram</a:t>
            </a:r>
          </a:p>
          <a:p>
            <a:endParaRPr lang="en-GB" dirty="0"/>
          </a:p>
          <a:p>
            <a:r>
              <a:rPr lang="en-GB" dirty="0"/>
              <a:t>Solar energy = energy consumption</a:t>
            </a:r>
          </a:p>
          <a:p>
            <a:pPr marL="0" indent="263525">
              <a:buNone/>
            </a:pPr>
            <a:r>
              <a:rPr lang="en-GB" dirty="0"/>
              <a:t>for all the edge nodes</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BC8CFAB5-FAD7-BF6C-ABB2-25A72D1AAC9E}"/>
              </a:ext>
            </a:extLst>
          </p:cNvPr>
          <p:cNvSpPr>
            <a:spLocks noGrp="1"/>
          </p:cNvSpPr>
          <p:nvPr>
            <p:ph type="sldNum" sz="quarter" idx="12"/>
          </p:nvPr>
        </p:nvSpPr>
        <p:spPr/>
        <p:txBody>
          <a:bodyPr/>
          <a:lstStyle/>
          <a:p>
            <a:fld id="{05775D0E-D6FD-4847-A4AD-7D56F7F6616B}" type="slidenum">
              <a:rPr lang="en-JP" smtClean="0"/>
              <a:t>9</a:t>
            </a:fld>
            <a:endParaRPr lang="en-JP"/>
          </a:p>
        </p:txBody>
      </p:sp>
      <p:pic>
        <p:nvPicPr>
          <p:cNvPr id="6" name="Graphic 5">
            <a:extLst>
              <a:ext uri="{FF2B5EF4-FFF2-40B4-BE49-F238E27FC236}">
                <a16:creationId xmlns:a16="http://schemas.microsoft.com/office/drawing/2014/main" id="{1FC3DDDA-FBCC-C46D-6012-9C480CCC11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1046" y="344352"/>
            <a:ext cx="3532356" cy="5739410"/>
          </a:xfrm>
          <a:prstGeom prst="rect">
            <a:avLst/>
          </a:prstGeom>
        </p:spPr>
      </p:pic>
      <p:sp>
        <p:nvSpPr>
          <p:cNvPr id="8" name="テキスト ボックス 25">
            <a:extLst>
              <a:ext uri="{FF2B5EF4-FFF2-40B4-BE49-F238E27FC236}">
                <a16:creationId xmlns:a16="http://schemas.microsoft.com/office/drawing/2014/main" id="{769F345B-85F1-130B-3AC0-63D83DC0325A}"/>
              </a:ext>
            </a:extLst>
          </p:cNvPr>
          <p:cNvSpPr txBox="1"/>
          <p:nvPr/>
        </p:nvSpPr>
        <p:spPr>
          <a:xfrm>
            <a:off x="6028888" y="616764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3 Overall Architecture</a:t>
            </a:r>
            <a:endParaRPr kumimoji="1" lang="en-US" altLang="ja-JP" dirty="0"/>
          </a:p>
        </p:txBody>
      </p:sp>
    </p:spTree>
    <p:extLst>
      <p:ext uri="{BB962C8B-B14F-4D97-AF65-F5344CB8AC3E}">
        <p14:creationId xmlns:p14="http://schemas.microsoft.com/office/powerpoint/2010/main" val="1591720461"/>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7353</TotalTime>
  <Words>1448</Words>
  <Application>Microsoft Office PowerPoint</Application>
  <PresentationFormat>ワイド画面</PresentationFormat>
  <Paragraphs>233</Paragraphs>
  <Slides>27</Slides>
  <Notes>12</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35" baseType="lpstr">
      <vt:lpstr>HGｺﾞｼｯｸM</vt:lpstr>
      <vt:lpstr>Arial</vt:lpstr>
      <vt:lpstr>Calibri</vt:lpstr>
      <vt:lpstr>Cambria Math</vt:lpstr>
      <vt:lpstr>Candara</vt:lpstr>
      <vt:lpstr>Century</vt:lpstr>
      <vt:lpstr>Office Theme</vt:lpstr>
      <vt:lpstr>Worksheet</vt:lpstr>
      <vt:lpstr>Carbon-Neutral Ensemble Spike-Timing-Dependent Plasticity Learning</vt:lpstr>
      <vt:lpstr>Content</vt:lpstr>
      <vt:lpstr>Content</vt:lpstr>
      <vt:lpstr>Research introduction</vt:lpstr>
      <vt:lpstr>Research introduction</vt:lpstr>
      <vt:lpstr>Spiking Neural Network</vt:lpstr>
      <vt:lpstr>Spike Timing Dependent Plasticity</vt:lpstr>
      <vt:lpstr>Content</vt:lpstr>
      <vt:lpstr>Overall Architecture</vt:lpstr>
      <vt:lpstr>EnsembleSTDP</vt:lpstr>
      <vt:lpstr>EnsembleSTDP (Cnt.)</vt:lpstr>
      <vt:lpstr>Estimation of Net Energy</vt:lpstr>
      <vt:lpstr>Estimation of Net Energy (Cnt.)</vt:lpstr>
      <vt:lpstr>DRAM Configuration</vt:lpstr>
      <vt:lpstr>DRAM Configuration</vt:lpstr>
      <vt:lpstr>DRAM Configuration (Cnt.)</vt:lpstr>
      <vt:lpstr>Accuracy Prediction</vt:lpstr>
      <vt:lpstr>Accuracy Prediction (Cnt.)</vt:lpstr>
      <vt:lpstr>Redownloading weights</vt:lpstr>
      <vt:lpstr>Content</vt:lpstr>
      <vt:lpstr>Research Progress | Done</vt:lpstr>
      <vt:lpstr>Research Progress | Todo</vt:lpstr>
      <vt:lpstr>Content</vt:lpstr>
      <vt:lpstr>Schedule</vt:lpstr>
      <vt:lpstr>References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dc:title>
  <dc:creator>Khanh N. Dang</dc:creator>
  <cp:lastModifiedBy>Yuga Hanyu</cp:lastModifiedBy>
  <cp:revision>158</cp:revision>
  <dcterms:created xsi:type="dcterms:W3CDTF">2024-05-08T11:16:09Z</dcterms:created>
  <dcterms:modified xsi:type="dcterms:W3CDTF">2025-07-08T06:58:19Z</dcterms:modified>
</cp:coreProperties>
</file>