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7"/>
  </p:notesMasterIdLst>
  <p:sldIdLst>
    <p:sldId id="256" r:id="rId2"/>
    <p:sldId id="257" r:id="rId3"/>
    <p:sldId id="259" r:id="rId4"/>
    <p:sldId id="258" r:id="rId5"/>
    <p:sldId id="260" r:id="rId6"/>
    <p:sldId id="326" r:id="rId7"/>
    <p:sldId id="327" r:id="rId8"/>
    <p:sldId id="262" r:id="rId9"/>
    <p:sldId id="328" r:id="rId10"/>
    <p:sldId id="316" r:id="rId11"/>
    <p:sldId id="329" r:id="rId12"/>
    <p:sldId id="317" r:id="rId13"/>
    <p:sldId id="330" r:id="rId14"/>
    <p:sldId id="318" r:id="rId15"/>
    <p:sldId id="331" r:id="rId16"/>
    <p:sldId id="319" r:id="rId17"/>
    <p:sldId id="320" r:id="rId18"/>
    <p:sldId id="321" r:id="rId19"/>
    <p:sldId id="263" r:id="rId20"/>
    <p:sldId id="291" r:id="rId21"/>
    <p:sldId id="268" r:id="rId22"/>
    <p:sldId id="269" r:id="rId23"/>
    <p:sldId id="265" r:id="rId24"/>
    <p:sldId id="266" r:id="rId25"/>
    <p:sldId id="267" r:id="rId26"/>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93119A-4007-0D49-AE3B-5B296C484EA9}">
          <p14:sldIdLst>
            <p14:sldId id="256"/>
            <p14:sldId id="257"/>
          </p14:sldIdLst>
        </p14:section>
        <p14:section name="Research Introduction" id="{B08E2A12-A78C-3748-B461-DA7484171881}">
          <p14:sldIdLst>
            <p14:sldId id="259"/>
            <p14:sldId id="258"/>
            <p14:sldId id="260"/>
          </p14:sldIdLst>
        </p14:section>
        <p14:section name="Overal architecture" id="{9577C961-F353-1B4F-A834-7210E86D9539}">
          <p14:sldIdLst>
            <p14:sldId id="326"/>
            <p14:sldId id="327"/>
            <p14:sldId id="262"/>
            <p14:sldId id="328"/>
            <p14:sldId id="316"/>
            <p14:sldId id="329"/>
            <p14:sldId id="317"/>
            <p14:sldId id="330"/>
            <p14:sldId id="318"/>
            <p14:sldId id="331"/>
            <p14:sldId id="319"/>
            <p14:sldId id="320"/>
            <p14:sldId id="321"/>
          </p14:sldIdLst>
        </p14:section>
        <p14:section name="Research Progress" id="{A338D4B0-DE9D-9D42-8911-A2C5774D9096}">
          <p14:sldIdLst>
            <p14:sldId id="263"/>
            <p14:sldId id="291"/>
            <p14:sldId id="268"/>
            <p14:sldId id="269"/>
          </p14:sldIdLst>
        </p14:section>
        <p14:section name="Schedule" id="{22E1BAC5-F840-C146-A295-9E1A30F18532}">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4"/>
    <p:restoredTop sz="83639" autoAdjust="0"/>
  </p:normalViewPr>
  <p:slideViewPr>
    <p:cSldViewPr snapToGrid="0">
      <p:cViewPr varScale="1">
        <p:scale>
          <a:sx n="66" d="100"/>
          <a:sy n="66" d="100"/>
        </p:scale>
        <p:origin x="6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a Hanyu" userId="f18bd86c1b9e4fc5" providerId="LiveId" clId="{30D2EAB0-88F8-4899-8C3C-12949B7416EA}"/>
    <pc:docChg chg="undo redo custSel addSld delSld modSld modSection">
      <pc:chgData name="Yuga Hanyu" userId="f18bd86c1b9e4fc5" providerId="LiveId" clId="{30D2EAB0-88F8-4899-8C3C-12949B7416EA}" dt="2024-10-18T06:27:14.673" v="3162" actId="20577"/>
      <pc:docMkLst>
        <pc:docMk/>
      </pc:docMkLst>
      <pc:sldChg chg="modSp mod">
        <pc:chgData name="Yuga Hanyu" userId="f18bd86c1b9e4fc5" providerId="LiveId" clId="{30D2EAB0-88F8-4899-8C3C-12949B7416EA}" dt="2024-10-17T07:28:25.426" v="74" actId="20577"/>
        <pc:sldMkLst>
          <pc:docMk/>
          <pc:sldMk cId="2459526573" sldId="256"/>
        </pc:sldMkLst>
      </pc:sldChg>
      <pc:sldChg chg="modSp mod">
        <pc:chgData name="Yuga Hanyu" userId="f18bd86c1b9e4fc5" providerId="LiveId" clId="{30D2EAB0-88F8-4899-8C3C-12949B7416EA}" dt="2024-10-18T06:26:05.816" v="3161" actId="20577"/>
        <pc:sldMkLst>
          <pc:docMk/>
          <pc:sldMk cId="639326225" sldId="258"/>
        </pc:sldMkLst>
      </pc:sldChg>
      <pc:sldChg chg="modSp mod">
        <pc:chgData name="Yuga Hanyu" userId="f18bd86c1b9e4fc5" providerId="LiveId" clId="{30D2EAB0-88F8-4899-8C3C-12949B7416EA}" dt="2024-10-17T07:47:45.420" v="606" actId="20577"/>
        <pc:sldMkLst>
          <pc:docMk/>
          <pc:sldMk cId="3407576278" sldId="260"/>
        </pc:sldMkLst>
      </pc:sldChg>
      <pc:sldChg chg="addSp delSp modSp mod">
        <pc:chgData name="Yuga Hanyu" userId="f18bd86c1b9e4fc5" providerId="LiveId" clId="{30D2EAB0-88F8-4899-8C3C-12949B7416EA}" dt="2024-10-17T08:08:03.059" v="1166" actId="14100"/>
        <pc:sldMkLst>
          <pc:docMk/>
          <pc:sldMk cId="3149281318" sldId="261"/>
        </pc:sldMkLst>
      </pc:sldChg>
      <pc:sldChg chg="delSp modSp mod delAnim">
        <pc:chgData name="Yuga Hanyu" userId="f18bd86c1b9e4fc5" providerId="LiveId" clId="{30D2EAB0-88F8-4899-8C3C-12949B7416EA}" dt="2024-10-18T06:27:14.673" v="3162" actId="20577"/>
        <pc:sldMkLst>
          <pc:docMk/>
          <pc:sldMk cId="4196662661" sldId="262"/>
        </pc:sldMkLst>
      </pc:sldChg>
      <pc:sldChg chg="addSp delSp modSp mod">
        <pc:chgData name="Yuga Hanyu" userId="f18bd86c1b9e4fc5" providerId="LiveId" clId="{30D2EAB0-88F8-4899-8C3C-12949B7416EA}" dt="2024-10-18T06:23:55.057" v="3152" actId="1076"/>
        <pc:sldMkLst>
          <pc:docMk/>
          <pc:sldMk cId="2782757723" sldId="266"/>
        </pc:sldMkLst>
      </pc:sldChg>
      <pc:sldChg chg="modSp mod">
        <pc:chgData name="Yuga Hanyu" userId="f18bd86c1b9e4fc5" providerId="LiveId" clId="{30D2EAB0-88F8-4899-8C3C-12949B7416EA}" dt="2024-10-18T06:18:04.036" v="3011" actId="20577"/>
        <pc:sldMkLst>
          <pc:docMk/>
          <pc:sldMk cId="2643257192" sldId="268"/>
        </pc:sldMkLst>
      </pc:sldChg>
      <pc:sldChg chg="modSp mod">
        <pc:chgData name="Yuga Hanyu" userId="f18bd86c1b9e4fc5" providerId="LiveId" clId="{30D2EAB0-88F8-4899-8C3C-12949B7416EA}" dt="2024-10-18T06:18:54.937" v="3064" actId="20577"/>
        <pc:sldMkLst>
          <pc:docMk/>
          <pc:sldMk cId="2704097318" sldId="269"/>
        </pc:sldMkLst>
      </pc:sldChg>
      <pc:sldChg chg="addSp delSp modSp mod">
        <pc:chgData name="Yuga Hanyu" userId="f18bd86c1b9e4fc5" providerId="LiveId" clId="{30D2EAB0-88F8-4899-8C3C-12949B7416EA}" dt="2024-10-18T04:22:55.983" v="1749" actId="20577"/>
        <pc:sldMkLst>
          <pc:docMk/>
          <pc:sldMk cId="3679623919" sldId="270"/>
        </pc:sldMkLst>
      </pc:sldChg>
      <pc:sldChg chg="del">
        <pc:chgData name="Yuga Hanyu" userId="f18bd86c1b9e4fc5" providerId="LiveId" clId="{30D2EAB0-88F8-4899-8C3C-12949B7416EA}" dt="2024-10-18T06:24:00.426" v="3153" actId="47"/>
        <pc:sldMkLst>
          <pc:docMk/>
          <pc:sldMk cId="901679864" sldId="279"/>
        </pc:sldMkLst>
      </pc:sldChg>
      <pc:sldChg chg="del">
        <pc:chgData name="Yuga Hanyu" userId="f18bd86c1b9e4fc5" providerId="LiveId" clId="{30D2EAB0-88F8-4899-8C3C-12949B7416EA}" dt="2024-10-18T06:24:03.005" v="3154" actId="47"/>
        <pc:sldMkLst>
          <pc:docMk/>
          <pc:sldMk cId="745603062" sldId="281"/>
        </pc:sldMkLst>
      </pc:sldChg>
      <pc:sldChg chg="add del">
        <pc:chgData name="Yuga Hanyu" userId="f18bd86c1b9e4fc5" providerId="LiveId" clId="{30D2EAB0-88F8-4899-8C3C-12949B7416EA}" dt="2024-10-18T06:24:43.041" v="3158" actId="47"/>
        <pc:sldMkLst>
          <pc:docMk/>
          <pc:sldMk cId="2112560260" sldId="282"/>
        </pc:sldMkLst>
      </pc:sldChg>
      <pc:sldChg chg="del">
        <pc:chgData name="Yuga Hanyu" userId="f18bd86c1b9e4fc5" providerId="LiveId" clId="{30D2EAB0-88F8-4899-8C3C-12949B7416EA}" dt="2024-10-18T06:24:05.094" v="3155" actId="47"/>
        <pc:sldMkLst>
          <pc:docMk/>
          <pc:sldMk cId="3046287947" sldId="283"/>
        </pc:sldMkLst>
      </pc:sldChg>
      <pc:sldChg chg="addSp delSp modSp mod">
        <pc:chgData name="Yuga Hanyu" userId="f18bd86c1b9e4fc5" providerId="LiveId" clId="{30D2EAB0-88F8-4899-8C3C-12949B7416EA}" dt="2024-10-18T04:39:21.049" v="2098" actId="1076"/>
        <pc:sldMkLst>
          <pc:docMk/>
          <pc:sldMk cId="1597418614" sldId="284"/>
        </pc:sldMkLst>
      </pc:sldChg>
      <pc:sldChg chg="addSp delSp modSp mod">
        <pc:chgData name="Yuga Hanyu" userId="f18bd86c1b9e4fc5" providerId="LiveId" clId="{30D2EAB0-88F8-4899-8C3C-12949B7416EA}" dt="2024-10-18T04:44:01.150" v="2202" actId="20577"/>
        <pc:sldMkLst>
          <pc:docMk/>
          <pc:sldMk cId="877221307" sldId="285"/>
        </pc:sldMkLst>
      </pc:sldChg>
      <pc:sldChg chg="addSp delSp modSp mod">
        <pc:chgData name="Yuga Hanyu" userId="f18bd86c1b9e4fc5" providerId="LiveId" clId="{30D2EAB0-88F8-4899-8C3C-12949B7416EA}" dt="2024-10-18T04:08:54.865" v="1507" actId="20577"/>
        <pc:sldMkLst>
          <pc:docMk/>
          <pc:sldMk cId="1194178405" sldId="288"/>
        </pc:sldMkLst>
      </pc:sldChg>
      <pc:sldChg chg="addSp delSp modSp mod">
        <pc:chgData name="Yuga Hanyu" userId="f18bd86c1b9e4fc5" providerId="LiveId" clId="{30D2EAB0-88F8-4899-8C3C-12949B7416EA}" dt="2024-10-18T04:37:05.242" v="2034" actId="20577"/>
        <pc:sldMkLst>
          <pc:docMk/>
          <pc:sldMk cId="1258968761" sldId="289"/>
        </pc:sldMkLst>
      </pc:sldChg>
      <pc:sldChg chg="modSp mod">
        <pc:chgData name="Yuga Hanyu" userId="f18bd86c1b9e4fc5" providerId="LiveId" clId="{30D2EAB0-88F8-4899-8C3C-12949B7416EA}" dt="2024-10-18T04:46:36.009" v="2328" actId="20577"/>
        <pc:sldMkLst>
          <pc:docMk/>
          <pc:sldMk cId="2529387008" sldId="291"/>
        </pc:sldMkLst>
      </pc:sldChg>
      <pc:sldChg chg="del">
        <pc:chgData name="Yuga Hanyu" userId="f18bd86c1b9e4fc5" providerId="LiveId" clId="{30D2EAB0-88F8-4899-8C3C-12949B7416EA}" dt="2024-10-18T04:44:10.635" v="2203" actId="47"/>
        <pc:sldMkLst>
          <pc:docMk/>
          <pc:sldMk cId="1307088404" sldId="294"/>
        </pc:sldMkLst>
      </pc:sldChg>
      <pc:sldChg chg="del">
        <pc:chgData name="Yuga Hanyu" userId="f18bd86c1b9e4fc5" providerId="LiveId" clId="{30D2EAB0-88F8-4899-8C3C-12949B7416EA}" dt="2024-10-18T04:44:12.862" v="2204" actId="47"/>
        <pc:sldMkLst>
          <pc:docMk/>
          <pc:sldMk cId="3090820302" sldId="295"/>
        </pc:sldMkLst>
      </pc:sldChg>
      <pc:sldChg chg="addSp delSp modSp mod">
        <pc:chgData name="Yuga Hanyu" userId="f18bd86c1b9e4fc5" providerId="LiveId" clId="{30D2EAB0-88F8-4899-8C3C-12949B7416EA}" dt="2024-10-18T04:50:40.605" v="2507" actId="20577"/>
        <pc:sldMkLst>
          <pc:docMk/>
          <pc:sldMk cId="2927270242" sldId="296"/>
        </pc:sldMkLst>
      </pc:sldChg>
      <pc:sldChg chg="addSp delSp modSp mod">
        <pc:chgData name="Yuga Hanyu" userId="f18bd86c1b9e4fc5" providerId="LiveId" clId="{30D2EAB0-88F8-4899-8C3C-12949B7416EA}" dt="2024-10-18T04:59:32.089" v="2733" actId="5793"/>
        <pc:sldMkLst>
          <pc:docMk/>
          <pc:sldMk cId="2867075943" sldId="297"/>
        </pc:sldMkLst>
      </pc:sldChg>
      <pc:sldChg chg="del">
        <pc:chgData name="Yuga Hanyu" userId="f18bd86c1b9e4fc5" providerId="LiveId" clId="{30D2EAB0-88F8-4899-8C3C-12949B7416EA}" dt="2024-10-18T04:59:39.650" v="2734" actId="47"/>
        <pc:sldMkLst>
          <pc:docMk/>
          <pc:sldMk cId="1462770398" sldId="298"/>
        </pc:sldMkLst>
      </pc:sldChg>
    </pc:docChg>
  </pc:docChgLst>
  <pc:docChgLst>
    <pc:chgData name="Yuga Hanyu" userId="f18bd86c1b9e4fc5" providerId="LiveId" clId="{92FD1B42-9583-4BE0-85F7-8A197F53EC03}"/>
    <pc:docChg chg="undo redo custSel addSld modSld">
      <pc:chgData name="Yuga Hanyu" userId="f18bd86c1b9e4fc5" providerId="LiveId" clId="{92FD1B42-9583-4BE0-85F7-8A197F53EC03}" dt="2025-01-20T00:30:14.673" v="2018" actId="20577"/>
      <pc:docMkLst>
        <pc:docMk/>
      </pc:docMkLst>
      <pc:sldChg chg="modSp mod">
        <pc:chgData name="Yuga Hanyu" userId="f18bd86c1b9e4fc5" providerId="LiveId" clId="{92FD1B42-9583-4BE0-85F7-8A197F53EC03}" dt="2025-01-19T09:41:15.452" v="1993" actId="20577"/>
        <pc:sldMkLst>
          <pc:docMk/>
          <pc:sldMk cId="2459526573" sldId="256"/>
        </pc:sldMkLst>
      </pc:sldChg>
      <pc:sldChg chg="modSp mod">
        <pc:chgData name="Yuga Hanyu" userId="f18bd86c1b9e4fc5" providerId="LiveId" clId="{92FD1B42-9583-4BE0-85F7-8A197F53EC03}" dt="2025-01-15T04:51:46.269" v="1581" actId="20577"/>
        <pc:sldMkLst>
          <pc:docMk/>
          <pc:sldMk cId="356374844" sldId="257"/>
        </pc:sldMkLst>
      </pc:sldChg>
      <pc:sldChg chg="modSp mod">
        <pc:chgData name="Yuga Hanyu" userId="f18bd86c1b9e4fc5" providerId="LiveId" clId="{92FD1B42-9583-4BE0-85F7-8A197F53EC03}" dt="2025-01-15T04:51:55.114" v="1593" actId="20577"/>
        <pc:sldMkLst>
          <pc:docMk/>
          <pc:sldMk cId="2687399143" sldId="259"/>
        </pc:sldMkLst>
      </pc:sldChg>
      <pc:sldChg chg="addSp modSp mod">
        <pc:chgData name="Yuga Hanyu" userId="f18bd86c1b9e4fc5" providerId="LiveId" clId="{92FD1B42-9583-4BE0-85F7-8A197F53EC03}" dt="2025-01-15T07:15:11.714" v="1956" actId="20577"/>
        <pc:sldMkLst>
          <pc:docMk/>
          <pc:sldMk cId="2782757723" sldId="266"/>
        </pc:sldMkLst>
      </pc:sldChg>
      <pc:sldChg chg="modSp mod">
        <pc:chgData name="Yuga Hanyu" userId="f18bd86c1b9e4fc5" providerId="LiveId" clId="{92FD1B42-9583-4BE0-85F7-8A197F53EC03}" dt="2025-01-15T04:37:21.057" v="1308" actId="20577"/>
        <pc:sldMkLst>
          <pc:docMk/>
          <pc:sldMk cId="2643257192" sldId="268"/>
        </pc:sldMkLst>
      </pc:sldChg>
      <pc:sldChg chg="modSp mod">
        <pc:chgData name="Yuga Hanyu" userId="f18bd86c1b9e4fc5" providerId="LiveId" clId="{92FD1B42-9583-4BE0-85F7-8A197F53EC03}" dt="2025-01-15T04:38:23.765" v="1410" actId="20577"/>
        <pc:sldMkLst>
          <pc:docMk/>
          <pc:sldMk cId="2704097318" sldId="269"/>
        </pc:sldMkLst>
      </pc:sldChg>
      <pc:sldChg chg="modSp mod">
        <pc:chgData name="Yuga Hanyu" userId="f18bd86c1b9e4fc5" providerId="LiveId" clId="{92FD1B42-9583-4BE0-85F7-8A197F53EC03}" dt="2025-01-15T01:54:47.806" v="39" actId="20577"/>
        <pc:sldMkLst>
          <pc:docMk/>
          <pc:sldMk cId="2529387008" sldId="291"/>
        </pc:sldMkLst>
      </pc:sldChg>
      <pc:sldChg chg="addSp delSp modSp add mod">
        <pc:chgData name="Yuga Hanyu" userId="f18bd86c1b9e4fc5" providerId="LiveId" clId="{92FD1B42-9583-4BE0-85F7-8A197F53EC03}" dt="2025-01-15T02:22:53.912" v="404" actId="20577"/>
        <pc:sldMkLst>
          <pc:docMk/>
          <pc:sldMk cId="1178232423" sldId="298"/>
        </pc:sldMkLst>
      </pc:sldChg>
      <pc:sldChg chg="addSp delSp modSp add mod">
        <pc:chgData name="Yuga Hanyu" userId="f18bd86c1b9e4fc5" providerId="LiveId" clId="{92FD1B42-9583-4BE0-85F7-8A197F53EC03}" dt="2025-01-15T03:52:56.491" v="802"/>
        <pc:sldMkLst>
          <pc:docMk/>
          <pc:sldMk cId="3873683899" sldId="299"/>
        </pc:sldMkLst>
      </pc:sldChg>
      <pc:sldChg chg="addSp delSp modSp add mod">
        <pc:chgData name="Yuga Hanyu" userId="f18bd86c1b9e4fc5" providerId="LiveId" clId="{92FD1B42-9583-4BE0-85F7-8A197F53EC03}" dt="2025-01-15T04:04:13.991" v="840" actId="20577"/>
        <pc:sldMkLst>
          <pc:docMk/>
          <pc:sldMk cId="3850101787" sldId="300"/>
        </pc:sldMkLst>
      </pc:sldChg>
      <pc:sldChg chg="addSp delSp modSp add mod">
        <pc:chgData name="Yuga Hanyu" userId="f18bd86c1b9e4fc5" providerId="LiveId" clId="{92FD1B42-9583-4BE0-85F7-8A197F53EC03}" dt="2025-01-15T04:24:23.898" v="890" actId="20577"/>
        <pc:sldMkLst>
          <pc:docMk/>
          <pc:sldMk cId="545146949" sldId="301"/>
        </pc:sldMkLst>
      </pc:sldChg>
      <pc:sldChg chg="delSp modSp add mod">
        <pc:chgData name="Yuga Hanyu" userId="f18bd86c1b9e4fc5" providerId="LiveId" clId="{92FD1B42-9583-4BE0-85F7-8A197F53EC03}" dt="2025-01-15T04:50:40.604" v="1569" actId="20577"/>
        <pc:sldMkLst>
          <pc:docMk/>
          <pc:sldMk cId="2806279094" sldId="302"/>
        </pc:sldMkLst>
      </pc:sldChg>
      <pc:sldChg chg="addSp delSp modSp add mod">
        <pc:chgData name="Yuga Hanyu" userId="f18bd86c1b9e4fc5" providerId="LiveId" clId="{92FD1B42-9583-4BE0-85F7-8A197F53EC03}" dt="2025-01-19T09:27:11.266" v="1977" actId="14100"/>
        <pc:sldMkLst>
          <pc:docMk/>
          <pc:sldMk cId="4293810146" sldId="303"/>
        </pc:sldMkLst>
      </pc:sldChg>
      <pc:sldChg chg="addSp delSp modSp add mod">
        <pc:chgData name="Yuga Hanyu" userId="f18bd86c1b9e4fc5" providerId="LiveId" clId="{92FD1B42-9583-4BE0-85F7-8A197F53EC03}" dt="2025-01-15T05:09:33.475" v="1819" actId="1076"/>
        <pc:sldMkLst>
          <pc:docMk/>
          <pc:sldMk cId="1906002226" sldId="304"/>
        </pc:sldMkLst>
      </pc:sldChg>
      <pc:sldChg chg="modSp add mod">
        <pc:chgData name="Yuga Hanyu" userId="f18bd86c1b9e4fc5" providerId="LiveId" clId="{92FD1B42-9583-4BE0-85F7-8A197F53EC03}" dt="2025-01-20T00:30:14.673" v="2018" actId="20577"/>
        <pc:sldMkLst>
          <pc:docMk/>
          <pc:sldMk cId="553147957" sldId="305"/>
        </pc:sldMkLst>
      </pc:sldChg>
    </pc:docChg>
  </pc:docChgLst>
  <pc:docChgLst>
    <pc:chgData name="Yuga Hanyu" userId="f18bd86c1b9e4fc5" providerId="LiveId" clId="{AEA1B380-7176-4D70-82CF-E1FAA2CA390C}"/>
    <pc:docChg chg="undo redo custSel addSld delSld modSld modMainMaster modSection">
      <pc:chgData name="Yuga Hanyu" userId="f18bd86c1b9e4fc5" providerId="LiveId" clId="{AEA1B380-7176-4D70-82CF-E1FAA2CA390C}" dt="2024-06-09T05:16:12.600" v="4025" actId="27918"/>
      <pc:docMkLst>
        <pc:docMk/>
      </pc:docMkLst>
      <pc:sldChg chg="modSp mod">
        <pc:chgData name="Yuga Hanyu" userId="f18bd86c1b9e4fc5" providerId="LiveId" clId="{AEA1B380-7176-4D70-82CF-E1FAA2CA390C}" dt="2024-05-30T14:08:24.118" v="3460" actId="20577"/>
        <pc:sldMkLst>
          <pc:docMk/>
          <pc:sldMk cId="2459526573" sldId="256"/>
        </pc:sldMkLst>
      </pc:sldChg>
      <pc:sldChg chg="delSp modSp mod">
        <pc:chgData name="Yuga Hanyu" userId="f18bd86c1b9e4fc5" providerId="LiveId" clId="{AEA1B380-7176-4D70-82CF-E1FAA2CA390C}" dt="2024-05-30T14:05:03.427" v="3452" actId="478"/>
        <pc:sldMkLst>
          <pc:docMk/>
          <pc:sldMk cId="356374844" sldId="257"/>
        </pc:sldMkLst>
      </pc:sldChg>
      <pc:sldChg chg="modSp mod">
        <pc:chgData name="Yuga Hanyu" userId="f18bd86c1b9e4fc5" providerId="LiveId" clId="{AEA1B380-7176-4D70-82CF-E1FAA2CA390C}" dt="2024-05-30T09:44:39.349" v="2288" actId="20577"/>
        <pc:sldMkLst>
          <pc:docMk/>
          <pc:sldMk cId="639326225" sldId="258"/>
        </pc:sldMkLst>
      </pc:sldChg>
      <pc:sldChg chg="modSp mod">
        <pc:chgData name="Yuga Hanyu" userId="f18bd86c1b9e4fc5" providerId="LiveId" clId="{AEA1B380-7176-4D70-82CF-E1FAA2CA390C}" dt="2024-05-30T09:44:28.231" v="2285" actId="20577"/>
        <pc:sldMkLst>
          <pc:docMk/>
          <pc:sldMk cId="2687399143" sldId="259"/>
        </pc:sldMkLst>
      </pc:sldChg>
      <pc:sldChg chg="modSp mod">
        <pc:chgData name="Yuga Hanyu" userId="f18bd86c1b9e4fc5" providerId="LiveId" clId="{AEA1B380-7176-4D70-82CF-E1FAA2CA390C}" dt="2024-05-30T09:45:02.228" v="2291" actId="20577"/>
        <pc:sldMkLst>
          <pc:docMk/>
          <pc:sldMk cId="3407576278" sldId="260"/>
        </pc:sldMkLst>
      </pc:sldChg>
      <pc:sldChg chg="modSp mod">
        <pc:chgData name="Yuga Hanyu" userId="f18bd86c1b9e4fc5" providerId="LiveId" clId="{AEA1B380-7176-4D70-82CF-E1FAA2CA390C}" dt="2024-05-30T09:45:46.641" v="2297" actId="20577"/>
        <pc:sldMkLst>
          <pc:docMk/>
          <pc:sldMk cId="3149281318" sldId="261"/>
        </pc:sldMkLst>
      </pc:sldChg>
      <pc:sldChg chg="delSp modSp mod">
        <pc:chgData name="Yuga Hanyu" userId="f18bd86c1b9e4fc5" providerId="LiveId" clId="{AEA1B380-7176-4D70-82CF-E1FAA2CA390C}" dt="2024-05-30T14:09:21.012" v="3461" actId="478"/>
        <pc:sldMkLst>
          <pc:docMk/>
          <pc:sldMk cId="4196662661" sldId="262"/>
        </pc:sldMkLst>
      </pc:sldChg>
      <pc:sldChg chg="modSp mod">
        <pc:chgData name="Yuga Hanyu" userId="f18bd86c1b9e4fc5" providerId="LiveId" clId="{AEA1B380-7176-4D70-82CF-E1FAA2CA390C}" dt="2024-05-30T09:55:13.249" v="2432" actId="20577"/>
        <pc:sldMkLst>
          <pc:docMk/>
          <pc:sldMk cId="1584410376" sldId="263"/>
        </pc:sldMkLst>
      </pc:sldChg>
      <pc:sldChg chg="modSp mod">
        <pc:chgData name="Yuga Hanyu" userId="f18bd86c1b9e4fc5" providerId="LiveId" clId="{AEA1B380-7176-4D70-82CF-E1FAA2CA390C}" dt="2024-05-30T09:55:32.129" v="2458" actId="20577"/>
        <pc:sldMkLst>
          <pc:docMk/>
          <pc:sldMk cId="2428874557" sldId="264"/>
        </pc:sldMkLst>
      </pc:sldChg>
      <pc:sldChg chg="modSp mod">
        <pc:chgData name="Yuga Hanyu" userId="f18bd86c1b9e4fc5" providerId="LiveId" clId="{AEA1B380-7176-4D70-82CF-E1FAA2CA390C}" dt="2024-05-30T13:40:56.676" v="2673" actId="20577"/>
        <pc:sldMkLst>
          <pc:docMk/>
          <pc:sldMk cId="713638303" sldId="265"/>
        </pc:sldMkLst>
      </pc:sldChg>
      <pc:sldChg chg="addSp delSp modSp mod">
        <pc:chgData name="Yuga Hanyu" userId="f18bd86c1b9e4fc5" providerId="LiveId" clId="{AEA1B380-7176-4D70-82CF-E1FAA2CA390C}" dt="2024-05-30T14:49:25.174" v="3876" actId="478"/>
        <pc:sldMkLst>
          <pc:docMk/>
          <pc:sldMk cId="2782757723" sldId="266"/>
        </pc:sldMkLst>
      </pc:sldChg>
      <pc:sldChg chg="modSp mod">
        <pc:chgData name="Yuga Hanyu" userId="f18bd86c1b9e4fc5" providerId="LiveId" clId="{AEA1B380-7176-4D70-82CF-E1FAA2CA390C}" dt="2024-05-30T13:41:54.368" v="2782" actId="20577"/>
        <pc:sldMkLst>
          <pc:docMk/>
          <pc:sldMk cId="896228523" sldId="267"/>
        </pc:sldMkLst>
      </pc:sldChg>
      <pc:sldChg chg="modSp mod">
        <pc:chgData name="Yuga Hanyu" userId="f18bd86c1b9e4fc5" providerId="LiveId" clId="{AEA1B380-7176-4D70-82CF-E1FAA2CA390C}" dt="2024-05-30T14:02:35.400" v="3352" actId="20577"/>
        <pc:sldMkLst>
          <pc:docMk/>
          <pc:sldMk cId="2643257192" sldId="268"/>
        </pc:sldMkLst>
      </pc:sldChg>
      <pc:sldChg chg="modSp mod">
        <pc:chgData name="Yuga Hanyu" userId="f18bd86c1b9e4fc5" providerId="LiveId" clId="{AEA1B380-7176-4D70-82CF-E1FAA2CA390C}" dt="2024-05-30T14:36:04.084" v="3861" actId="20577"/>
        <pc:sldMkLst>
          <pc:docMk/>
          <pc:sldMk cId="2704097318" sldId="269"/>
        </pc:sldMkLst>
      </pc:sldChg>
      <pc:sldChg chg="modSp mod">
        <pc:chgData name="Yuga Hanyu" userId="f18bd86c1b9e4fc5" providerId="LiveId" clId="{AEA1B380-7176-4D70-82CF-E1FAA2CA390C}" dt="2024-05-30T09:45:56.204" v="2300" actId="20577"/>
        <pc:sldMkLst>
          <pc:docMk/>
          <pc:sldMk cId="3679623919" sldId="270"/>
        </pc:sldMkLst>
      </pc:sldChg>
      <pc:sldChg chg="addSp delSp modSp mod">
        <pc:chgData name="Yuga Hanyu" userId="f18bd86c1b9e4fc5" providerId="LiveId" clId="{AEA1B380-7176-4D70-82CF-E1FAA2CA390C}" dt="2024-05-30T14:14:24.018" v="3467" actId="478"/>
        <pc:sldMkLst>
          <pc:docMk/>
          <pc:sldMk cId="2645817157" sldId="271"/>
        </pc:sldMkLst>
      </pc:sldChg>
      <pc:sldChg chg="addSp delSp modSp new mod">
        <pc:chgData name="Yuga Hanyu" userId="f18bd86c1b9e4fc5" providerId="LiveId" clId="{AEA1B380-7176-4D70-82CF-E1FAA2CA390C}" dt="2024-06-03T02:42:21.736" v="3878" actId="27918"/>
        <pc:sldMkLst>
          <pc:docMk/>
          <pc:sldMk cId="979709078" sldId="272"/>
        </pc:sldMkLst>
      </pc:sldChg>
      <pc:sldChg chg="addSp delSp modSp new del mod">
        <pc:chgData name="Yuga Hanyu" userId="f18bd86c1b9e4fc5" providerId="LiveId" clId="{AEA1B380-7176-4D70-82CF-E1FAA2CA390C}" dt="2024-05-30T03:26:55.859" v="179" actId="47"/>
        <pc:sldMkLst>
          <pc:docMk/>
          <pc:sldMk cId="3712491855" sldId="272"/>
        </pc:sldMkLst>
      </pc:sldChg>
      <pc:sldChg chg="delSp new del mod">
        <pc:chgData name="Yuga Hanyu" userId="f18bd86c1b9e4fc5" providerId="LiveId" clId="{AEA1B380-7176-4D70-82CF-E1FAA2CA390C}" dt="2024-05-30T03:09:21.956" v="118" actId="47"/>
        <pc:sldMkLst>
          <pc:docMk/>
          <pc:sldMk cId="3304438266" sldId="273"/>
        </pc:sldMkLst>
      </pc:sldChg>
      <pc:sldChg chg="addSp delSp modSp new del mod">
        <pc:chgData name="Yuga Hanyu" userId="f18bd86c1b9e4fc5" providerId="LiveId" clId="{AEA1B380-7176-4D70-82CF-E1FAA2CA390C}" dt="2024-05-30T03:54:53.385" v="377" actId="47"/>
        <pc:sldMkLst>
          <pc:docMk/>
          <pc:sldMk cId="4064029016" sldId="273"/>
        </pc:sldMkLst>
      </pc:sldChg>
      <pc:sldChg chg="addSp delSp modSp add del mod">
        <pc:chgData name="Yuga Hanyu" userId="f18bd86c1b9e4fc5" providerId="LiveId" clId="{AEA1B380-7176-4D70-82CF-E1FAA2CA390C}" dt="2024-05-30T09:56:13.865" v="2486" actId="47"/>
        <pc:sldMkLst>
          <pc:docMk/>
          <pc:sldMk cId="1651760344" sldId="274"/>
        </pc:sldMkLst>
      </pc:sldChg>
      <pc:sldChg chg="modSp new del mod">
        <pc:chgData name="Yuga Hanyu" userId="f18bd86c1b9e4fc5" providerId="LiveId" clId="{AEA1B380-7176-4D70-82CF-E1FAA2CA390C}" dt="2024-05-30T09:56:18.865" v="2488" actId="47"/>
        <pc:sldMkLst>
          <pc:docMk/>
          <pc:sldMk cId="2779388788" sldId="275"/>
        </pc:sldMkLst>
      </pc:sldChg>
      <pc:sldChg chg="new del">
        <pc:chgData name="Yuga Hanyu" userId="f18bd86c1b9e4fc5" providerId="LiveId" clId="{AEA1B380-7176-4D70-82CF-E1FAA2CA390C}" dt="2024-05-30T06:20:40.014" v="1673" actId="47"/>
        <pc:sldMkLst>
          <pc:docMk/>
          <pc:sldMk cId="2087649631" sldId="276"/>
        </pc:sldMkLst>
      </pc:sldChg>
      <pc:sldChg chg="add del">
        <pc:chgData name="Yuga Hanyu" userId="f18bd86c1b9e4fc5" providerId="LiveId" clId="{AEA1B380-7176-4D70-82CF-E1FAA2CA390C}" dt="2024-05-30T09:56:16.678" v="2487" actId="47"/>
        <pc:sldMkLst>
          <pc:docMk/>
          <pc:sldMk cId="633207837" sldId="277"/>
        </pc:sldMkLst>
      </pc:sldChg>
      <pc:sldChg chg="new del">
        <pc:chgData name="Yuga Hanyu" userId="f18bd86c1b9e4fc5" providerId="LiveId" clId="{AEA1B380-7176-4D70-82CF-E1FAA2CA390C}" dt="2024-05-30T06:22:29.643" v="1676" actId="47"/>
        <pc:sldMkLst>
          <pc:docMk/>
          <pc:sldMk cId="551745432" sldId="278"/>
        </pc:sldMkLst>
      </pc:sldChg>
      <pc:sldChg chg="addSp delSp modSp add mod">
        <pc:chgData name="Yuga Hanyu" userId="f18bd86c1b9e4fc5" providerId="LiveId" clId="{AEA1B380-7176-4D70-82CF-E1FAA2CA390C}" dt="2024-05-30T09:46:45.846" v="2307" actId="20577"/>
        <pc:sldMkLst>
          <pc:docMk/>
          <pc:sldMk cId="901679864" sldId="279"/>
        </pc:sldMkLst>
      </pc:sldChg>
      <pc:sldChg chg="new del">
        <pc:chgData name="Yuga Hanyu" userId="f18bd86c1b9e4fc5" providerId="LiveId" clId="{AEA1B380-7176-4D70-82CF-E1FAA2CA390C}" dt="2024-05-30T06:23:52.695" v="1741" actId="47"/>
        <pc:sldMkLst>
          <pc:docMk/>
          <pc:sldMk cId="685356731" sldId="280"/>
        </pc:sldMkLst>
      </pc:sldChg>
      <pc:sldChg chg="addSp delSp modSp add mod">
        <pc:chgData name="Yuga Hanyu" userId="f18bd86c1b9e4fc5" providerId="LiveId" clId="{AEA1B380-7176-4D70-82CF-E1FAA2CA390C}" dt="2024-05-30T14:12:06.885" v="3463" actId="27636"/>
        <pc:sldMkLst>
          <pc:docMk/>
          <pc:sldMk cId="745603062" sldId="281"/>
        </pc:sldMkLst>
      </pc:sldChg>
      <pc:sldChg chg="modSp add mod">
        <pc:chgData name="Yuga Hanyu" userId="f18bd86c1b9e4fc5" providerId="LiveId" clId="{AEA1B380-7176-4D70-82CF-E1FAA2CA390C}" dt="2024-05-30T14:25:40.308" v="3786" actId="20577"/>
        <pc:sldMkLst>
          <pc:docMk/>
          <pc:sldMk cId="2112560260" sldId="282"/>
        </pc:sldMkLst>
      </pc:sldChg>
      <pc:sldChg chg="modSp add mod">
        <pc:chgData name="Yuga Hanyu" userId="f18bd86c1b9e4fc5" providerId="LiveId" clId="{AEA1B380-7176-4D70-82CF-E1FAA2CA390C}" dt="2024-05-30T14:26:08.882" v="3794" actId="27636"/>
        <pc:sldMkLst>
          <pc:docMk/>
          <pc:sldMk cId="3046287947" sldId="283"/>
        </pc:sldMkLst>
      </pc:sldChg>
      <pc:sldChg chg="addSp delSp modSp new mod">
        <pc:chgData name="Yuga Hanyu" userId="f18bd86c1b9e4fc5" providerId="LiveId" clId="{AEA1B380-7176-4D70-82CF-E1FAA2CA390C}" dt="2024-05-30T14:23:49.393" v="3683" actId="122"/>
        <pc:sldMkLst>
          <pc:docMk/>
          <pc:sldMk cId="1597418614" sldId="284"/>
        </pc:sldMkLst>
      </pc:sldChg>
      <pc:sldChg chg="addSp delSp modSp add mod">
        <pc:chgData name="Yuga Hanyu" userId="f18bd86c1b9e4fc5" providerId="LiveId" clId="{AEA1B380-7176-4D70-82CF-E1FAA2CA390C}" dt="2024-05-30T14:28:06.619" v="3849" actId="20577"/>
        <pc:sldMkLst>
          <pc:docMk/>
          <pc:sldMk cId="877221307" sldId="285"/>
        </pc:sldMkLst>
      </pc:sldChg>
      <pc:sldChg chg="addSp delSp modSp new mod">
        <pc:chgData name="Yuga Hanyu" userId="f18bd86c1b9e4fc5" providerId="LiveId" clId="{AEA1B380-7176-4D70-82CF-E1FAA2CA390C}" dt="2024-06-09T05:16:12.600" v="4025" actId="27918"/>
        <pc:sldMkLst>
          <pc:docMk/>
          <pc:sldMk cId="1071653102" sldId="286"/>
        </pc:sldMkLst>
      </pc:sldChg>
      <pc:sldMasterChg chg="addSp modSp mod">
        <pc:chgData name="Yuga Hanyu" userId="f18bd86c1b9e4fc5" providerId="LiveId" clId="{AEA1B380-7176-4D70-82CF-E1FAA2CA390C}" dt="2024-05-30T09:12:15.393" v="2250" actId="20577"/>
        <pc:sldMasterMkLst>
          <pc:docMk/>
          <pc:sldMasterMk cId="780099175" sldId="2147483648"/>
        </pc:sldMasterMkLst>
      </pc:sldMasterChg>
    </pc:docChg>
  </pc:docChgLst>
  <pc:docChgLst>
    <pc:chgData name="Yuga Hanyu" userId="f18bd86c1b9e4fc5" providerId="LiveId" clId="{A0664C27-1A62-4E0F-A6BA-6BAB6FFE7FFA}"/>
    <pc:docChg chg="undo custSel addSld delSld modSld sldOrd modMainMaster modSection">
      <pc:chgData name="Yuga Hanyu" userId="f18bd86c1b9e4fc5" providerId="LiveId" clId="{A0664C27-1A62-4E0F-A6BA-6BAB6FFE7FFA}" dt="2024-06-27T23:33:23.952" v="1589"/>
      <pc:docMkLst>
        <pc:docMk/>
      </pc:docMkLst>
      <pc:sldChg chg="modSp mod">
        <pc:chgData name="Yuga Hanyu" userId="f18bd86c1b9e4fc5" providerId="LiveId" clId="{A0664C27-1A62-4E0F-A6BA-6BAB6FFE7FFA}" dt="2024-06-27T04:21:46.652" v="0" actId="768"/>
        <pc:sldMkLst>
          <pc:docMk/>
          <pc:sldMk cId="2459526573" sldId="256"/>
        </pc:sldMkLst>
      </pc:sldChg>
      <pc:sldChg chg="modSp mod">
        <pc:chgData name="Yuga Hanyu" userId="f18bd86c1b9e4fc5" providerId="LiveId" clId="{A0664C27-1A62-4E0F-A6BA-6BAB6FFE7FFA}" dt="2024-06-27T04:27:31.368" v="93" actId="20577"/>
        <pc:sldMkLst>
          <pc:docMk/>
          <pc:sldMk cId="639326225" sldId="258"/>
        </pc:sldMkLst>
      </pc:sldChg>
      <pc:sldChg chg="delSp modSp mod">
        <pc:chgData name="Yuga Hanyu" userId="f18bd86c1b9e4fc5" providerId="LiveId" clId="{A0664C27-1A62-4E0F-A6BA-6BAB6FFE7FFA}" dt="2024-06-27T05:13:32.903" v="667" actId="20577"/>
        <pc:sldMkLst>
          <pc:docMk/>
          <pc:sldMk cId="3149281318" sldId="261"/>
        </pc:sldMkLst>
      </pc:sldChg>
      <pc:sldChg chg="addSp modSp mod modAnim">
        <pc:chgData name="Yuga Hanyu" userId="f18bd86c1b9e4fc5" providerId="LiveId" clId="{A0664C27-1A62-4E0F-A6BA-6BAB6FFE7FFA}" dt="2024-06-27T23:25:46.908" v="1566"/>
        <pc:sldMkLst>
          <pc:docMk/>
          <pc:sldMk cId="4196662661" sldId="262"/>
        </pc:sldMkLst>
      </pc:sldChg>
      <pc:sldChg chg="del">
        <pc:chgData name="Yuga Hanyu" userId="f18bd86c1b9e4fc5" providerId="LiveId" clId="{A0664C27-1A62-4E0F-A6BA-6BAB6FFE7FFA}" dt="2024-06-27T05:05:46.377" v="650" actId="47"/>
        <pc:sldMkLst>
          <pc:docMk/>
          <pc:sldMk cId="2428874557" sldId="264"/>
        </pc:sldMkLst>
      </pc:sldChg>
      <pc:sldChg chg="modSp mod">
        <pc:chgData name="Yuga Hanyu" userId="f18bd86c1b9e4fc5" providerId="LiveId" clId="{A0664C27-1A62-4E0F-A6BA-6BAB6FFE7FFA}" dt="2024-06-27T23:30:26.316" v="1583" actId="20577"/>
        <pc:sldMkLst>
          <pc:docMk/>
          <pc:sldMk cId="2782757723" sldId="266"/>
        </pc:sldMkLst>
      </pc:sldChg>
      <pc:sldChg chg="modSp mod">
        <pc:chgData name="Yuga Hanyu" userId="f18bd86c1b9e4fc5" providerId="LiveId" clId="{A0664C27-1A62-4E0F-A6BA-6BAB6FFE7FFA}" dt="2024-06-27T05:40:16.439" v="1277" actId="20577"/>
        <pc:sldMkLst>
          <pc:docMk/>
          <pc:sldMk cId="2643257192" sldId="268"/>
        </pc:sldMkLst>
      </pc:sldChg>
      <pc:sldChg chg="modSp mod">
        <pc:chgData name="Yuga Hanyu" userId="f18bd86c1b9e4fc5" providerId="LiveId" clId="{A0664C27-1A62-4E0F-A6BA-6BAB6FFE7FFA}" dt="2024-06-27T05:42:18.108" v="1424" actId="20577"/>
        <pc:sldMkLst>
          <pc:docMk/>
          <pc:sldMk cId="2704097318" sldId="269"/>
        </pc:sldMkLst>
      </pc:sldChg>
      <pc:sldChg chg="del">
        <pc:chgData name="Yuga Hanyu" userId="f18bd86c1b9e4fc5" providerId="LiveId" clId="{A0664C27-1A62-4E0F-A6BA-6BAB6FFE7FFA}" dt="2024-06-27T05:05:56.471" v="651" actId="47"/>
        <pc:sldMkLst>
          <pc:docMk/>
          <pc:sldMk cId="2645817157" sldId="271"/>
        </pc:sldMkLst>
      </pc:sldChg>
      <pc:sldChg chg="add del">
        <pc:chgData name="Yuga Hanyu" userId="f18bd86c1b9e4fc5" providerId="LiveId" clId="{A0664C27-1A62-4E0F-A6BA-6BAB6FFE7FFA}" dt="2024-06-27T23:33:03.561" v="1586"/>
        <pc:sldMkLst>
          <pc:docMk/>
          <pc:sldMk cId="901679864" sldId="279"/>
        </pc:sldMkLst>
      </pc:sldChg>
      <pc:sldChg chg="add del">
        <pc:chgData name="Yuga Hanyu" userId="f18bd86c1b9e4fc5" providerId="LiveId" clId="{A0664C27-1A62-4E0F-A6BA-6BAB6FFE7FFA}" dt="2024-06-27T23:33:10.968" v="1587"/>
        <pc:sldMkLst>
          <pc:docMk/>
          <pc:sldMk cId="745603062" sldId="281"/>
        </pc:sldMkLst>
      </pc:sldChg>
      <pc:sldChg chg="add del">
        <pc:chgData name="Yuga Hanyu" userId="f18bd86c1b9e4fc5" providerId="LiveId" clId="{A0664C27-1A62-4E0F-A6BA-6BAB6FFE7FFA}" dt="2024-06-27T23:33:17.234" v="1588"/>
        <pc:sldMkLst>
          <pc:docMk/>
          <pc:sldMk cId="2112560260" sldId="282"/>
        </pc:sldMkLst>
      </pc:sldChg>
      <pc:sldChg chg="add del">
        <pc:chgData name="Yuga Hanyu" userId="f18bd86c1b9e4fc5" providerId="LiveId" clId="{A0664C27-1A62-4E0F-A6BA-6BAB6FFE7FFA}" dt="2024-06-27T23:33:23.952" v="1589"/>
        <pc:sldMkLst>
          <pc:docMk/>
          <pc:sldMk cId="3046287947" sldId="283"/>
        </pc:sldMkLst>
      </pc:sldChg>
      <pc:sldChg chg="modSp mod">
        <pc:chgData name="Yuga Hanyu" userId="f18bd86c1b9e4fc5" providerId="LiveId" clId="{A0664C27-1A62-4E0F-A6BA-6BAB6FFE7FFA}" dt="2024-06-27T23:27:10.601" v="1579" actId="20577"/>
        <pc:sldMkLst>
          <pc:docMk/>
          <pc:sldMk cId="1258968761" sldId="289"/>
        </pc:sldMkLst>
      </pc:sldChg>
      <pc:sldChg chg="modSp del mod">
        <pc:chgData name="Yuga Hanyu" userId="f18bd86c1b9e4fc5" providerId="LiveId" clId="{A0664C27-1A62-4E0F-A6BA-6BAB6FFE7FFA}" dt="2024-06-27T05:17:16.961" v="764" actId="47"/>
        <pc:sldMkLst>
          <pc:docMk/>
          <pc:sldMk cId="2025358460" sldId="290"/>
        </pc:sldMkLst>
      </pc:sldChg>
      <pc:sldChg chg="modSp mod ord">
        <pc:chgData name="Yuga Hanyu" userId="f18bd86c1b9e4fc5" providerId="LiveId" clId="{A0664C27-1A62-4E0F-A6BA-6BAB6FFE7FFA}" dt="2024-06-27T05:17:08.037" v="763" actId="20577"/>
        <pc:sldMkLst>
          <pc:docMk/>
          <pc:sldMk cId="2529387008" sldId="291"/>
        </pc:sldMkLst>
      </pc:sldChg>
      <pc:sldChg chg="del">
        <pc:chgData name="Yuga Hanyu" userId="f18bd86c1b9e4fc5" providerId="LiveId" clId="{A0664C27-1A62-4E0F-A6BA-6BAB6FFE7FFA}" dt="2024-06-27T05:17:20.165" v="765" actId="47"/>
        <pc:sldMkLst>
          <pc:docMk/>
          <pc:sldMk cId="3927080702" sldId="292"/>
        </pc:sldMkLst>
      </pc:sldChg>
      <pc:sldChg chg="del">
        <pc:chgData name="Yuga Hanyu" userId="f18bd86c1b9e4fc5" providerId="LiveId" clId="{A0664C27-1A62-4E0F-A6BA-6BAB6FFE7FFA}" dt="2024-06-27T05:17:21.588" v="766" actId="47"/>
        <pc:sldMkLst>
          <pc:docMk/>
          <pc:sldMk cId="2729317545" sldId="293"/>
        </pc:sldMkLst>
      </pc:sldChg>
      <pc:sldChg chg="modSp new mod">
        <pc:chgData name="Yuga Hanyu" userId="f18bd86c1b9e4fc5" providerId="LiveId" clId="{A0664C27-1A62-4E0F-A6BA-6BAB6FFE7FFA}" dt="2024-06-27T04:46:24.857" v="369" actId="20577"/>
        <pc:sldMkLst>
          <pc:docMk/>
          <pc:sldMk cId="1307088404" sldId="294"/>
        </pc:sldMkLst>
      </pc:sldChg>
      <pc:sldChg chg="addSp delSp modSp new mod">
        <pc:chgData name="Yuga Hanyu" userId="f18bd86c1b9e4fc5" providerId="LiveId" clId="{A0664C27-1A62-4E0F-A6BA-6BAB6FFE7FFA}" dt="2024-06-27T05:46:31.320" v="1540" actId="27107"/>
        <pc:sldMkLst>
          <pc:docMk/>
          <pc:sldMk cId="3090820302" sldId="295"/>
        </pc:sldMkLst>
      </pc:sldChg>
      <pc:sldChg chg="new del">
        <pc:chgData name="Yuga Hanyu" userId="f18bd86c1b9e4fc5" providerId="LiveId" clId="{A0664C27-1A62-4E0F-A6BA-6BAB6FFE7FFA}" dt="2024-06-27T05:12:50.791" v="657" actId="47"/>
        <pc:sldMkLst>
          <pc:docMk/>
          <pc:sldMk cId="1152059759" sldId="296"/>
        </pc:sldMkLst>
      </pc:sldChg>
      <pc:sldChg chg="addSp delSp modSp new mod">
        <pc:chgData name="Yuga Hanyu" userId="f18bd86c1b9e4fc5" providerId="LiveId" clId="{A0664C27-1A62-4E0F-A6BA-6BAB6FFE7FFA}" dt="2024-06-27T05:28:32.130" v="931" actId="122"/>
        <pc:sldMkLst>
          <pc:docMk/>
          <pc:sldMk cId="2927270242" sldId="296"/>
        </pc:sldMkLst>
      </pc:sldChg>
      <pc:sldChg chg="modSp add mod">
        <pc:chgData name="Yuga Hanyu" userId="f18bd86c1b9e4fc5" providerId="LiveId" clId="{A0664C27-1A62-4E0F-A6BA-6BAB6FFE7FFA}" dt="2024-06-27T05:29:20.442" v="935" actId="122"/>
        <pc:sldMkLst>
          <pc:docMk/>
          <pc:sldMk cId="2867075943" sldId="297"/>
        </pc:sldMkLst>
      </pc:sldChg>
      <pc:sldChg chg="addSp delSp modSp add mod">
        <pc:chgData name="Yuga Hanyu" userId="f18bd86c1b9e4fc5" providerId="LiveId" clId="{A0664C27-1A62-4E0F-A6BA-6BAB6FFE7FFA}" dt="2024-06-27T05:37:18.461" v="1055" actId="20577"/>
        <pc:sldMkLst>
          <pc:docMk/>
          <pc:sldMk cId="1462770398" sldId="298"/>
        </pc:sldMkLst>
      </pc:sldChg>
      <pc:sldChg chg="add del">
        <pc:chgData name="Yuga Hanyu" userId="f18bd86c1b9e4fc5" providerId="LiveId" clId="{A0664C27-1A62-4E0F-A6BA-6BAB6FFE7FFA}" dt="2024-06-27T23:32:56.686" v="1585" actId="47"/>
        <pc:sldMkLst>
          <pc:docMk/>
          <pc:sldMk cId="3190987169" sldId="299"/>
        </pc:sldMkLst>
      </pc:sldChg>
      <pc:sldMasterChg chg="modSp mod delSldLayout modSldLayout">
        <pc:chgData name="Yuga Hanyu" userId="f18bd86c1b9e4fc5" providerId="LiveId" clId="{A0664C27-1A62-4E0F-A6BA-6BAB6FFE7FFA}" dt="2024-06-27T04:24:15.391" v="11" actId="1076"/>
        <pc:sldMasterMkLst>
          <pc:docMk/>
          <pc:sldMasterMk cId="780099175" sldId="2147483648"/>
        </pc:sldMasterMkLst>
        <pc:sldLayoutChg chg="del">
          <pc:chgData name="Yuga Hanyu" userId="f18bd86c1b9e4fc5" providerId="LiveId" clId="{A0664C27-1A62-4E0F-A6BA-6BAB6FFE7FFA}" dt="2024-06-27T04:23:45.311" v="8" actId="2696"/>
          <pc:sldLayoutMkLst>
            <pc:docMk/>
            <pc:sldMasterMk cId="780099175" sldId="2147483648"/>
            <pc:sldLayoutMk cId="1757098121" sldId="2147483651"/>
          </pc:sldLayoutMkLst>
        </pc:sldLayoutChg>
        <pc:sldLayoutChg chg="del">
          <pc:chgData name="Yuga Hanyu" userId="f18bd86c1b9e4fc5" providerId="LiveId" clId="{A0664C27-1A62-4E0F-A6BA-6BAB6FFE7FFA}" dt="2024-06-27T04:23:46.774" v="9" actId="2696"/>
          <pc:sldLayoutMkLst>
            <pc:docMk/>
            <pc:sldMasterMk cId="780099175" sldId="2147483648"/>
            <pc:sldLayoutMk cId="703225964" sldId="2147483652"/>
          </pc:sldLayoutMkLst>
        </pc:sldLayoutChg>
        <pc:sldLayoutChg chg="del">
          <pc:chgData name="Yuga Hanyu" userId="f18bd86c1b9e4fc5" providerId="LiveId" clId="{A0664C27-1A62-4E0F-A6BA-6BAB6FFE7FFA}" dt="2024-06-27T04:23:37.371" v="7" actId="2696"/>
          <pc:sldLayoutMkLst>
            <pc:docMk/>
            <pc:sldMasterMk cId="780099175" sldId="2147483648"/>
            <pc:sldLayoutMk cId="652023783" sldId="2147483653"/>
          </pc:sldLayoutMkLst>
        </pc:sldLayoutChg>
        <pc:sldLayoutChg chg="modSp mod">
          <pc:chgData name="Yuga Hanyu" userId="f18bd86c1b9e4fc5" providerId="LiveId" clId="{A0664C27-1A62-4E0F-A6BA-6BAB6FFE7FFA}" dt="2024-06-27T04:24:15.391" v="11" actId="1076"/>
          <pc:sldLayoutMkLst>
            <pc:docMk/>
            <pc:sldMasterMk cId="780099175" sldId="2147483648"/>
            <pc:sldLayoutMk cId="3881199857" sldId="2147483654"/>
          </pc:sldLayoutMkLst>
        </pc:sldLayoutChg>
        <pc:sldLayoutChg chg="del">
          <pc:chgData name="Yuga Hanyu" userId="f18bd86c1b9e4fc5" providerId="LiveId" clId="{A0664C27-1A62-4E0F-A6BA-6BAB6FFE7FFA}" dt="2024-06-27T04:23:27.082" v="6" actId="2696"/>
          <pc:sldLayoutMkLst>
            <pc:docMk/>
            <pc:sldMasterMk cId="780099175" sldId="2147483648"/>
            <pc:sldLayoutMk cId="3880971868" sldId="2147483655"/>
          </pc:sldLayoutMkLst>
        </pc:sldLayoutChg>
        <pc:sldLayoutChg chg="del">
          <pc:chgData name="Yuga Hanyu" userId="f18bd86c1b9e4fc5" providerId="LiveId" clId="{A0664C27-1A62-4E0F-A6BA-6BAB6FFE7FFA}" dt="2024-06-27T04:23:26.728" v="5" actId="2696"/>
          <pc:sldLayoutMkLst>
            <pc:docMk/>
            <pc:sldMasterMk cId="780099175" sldId="2147483648"/>
            <pc:sldLayoutMk cId="955245849" sldId="2147483656"/>
          </pc:sldLayoutMkLst>
        </pc:sldLayoutChg>
        <pc:sldLayoutChg chg="del">
          <pc:chgData name="Yuga Hanyu" userId="f18bd86c1b9e4fc5" providerId="LiveId" clId="{A0664C27-1A62-4E0F-A6BA-6BAB6FFE7FFA}" dt="2024-06-27T04:23:26.222" v="4" actId="2696"/>
          <pc:sldLayoutMkLst>
            <pc:docMk/>
            <pc:sldMasterMk cId="780099175" sldId="2147483648"/>
            <pc:sldLayoutMk cId="2797350362" sldId="2147483657"/>
          </pc:sldLayoutMkLst>
        </pc:sldLayoutChg>
        <pc:sldLayoutChg chg="del">
          <pc:chgData name="Yuga Hanyu" userId="f18bd86c1b9e4fc5" providerId="LiveId" clId="{A0664C27-1A62-4E0F-A6BA-6BAB6FFE7FFA}" dt="2024-06-27T04:23:25.565" v="3" actId="2696"/>
          <pc:sldLayoutMkLst>
            <pc:docMk/>
            <pc:sldMasterMk cId="780099175" sldId="2147483648"/>
            <pc:sldLayoutMk cId="3138759558" sldId="2147483658"/>
          </pc:sldLayoutMkLst>
        </pc:sldLayoutChg>
        <pc:sldLayoutChg chg="del">
          <pc:chgData name="Yuga Hanyu" userId="f18bd86c1b9e4fc5" providerId="LiveId" clId="{A0664C27-1A62-4E0F-A6BA-6BAB6FFE7FFA}" dt="2024-06-27T04:23:24.111" v="2" actId="2696"/>
          <pc:sldLayoutMkLst>
            <pc:docMk/>
            <pc:sldMasterMk cId="780099175" sldId="2147483648"/>
            <pc:sldLayoutMk cId="1675481288" sldId="2147483659"/>
          </pc:sldLayoutMkLst>
        </pc:sldLayoutChg>
      </pc:sldMasterChg>
    </pc:docChg>
  </pc:docChgLst>
  <pc:docChgLst>
    <pc:chgData name="Yuga Hanyu" userId="f18bd86c1b9e4fc5" providerId="LiveId" clId="{B291EF79-8D4E-4E46-BEC7-938A3AE26BFC}"/>
    <pc:docChg chg="undo redo custSel addSld delSld modSld sldOrd modSection">
      <pc:chgData name="Yuga Hanyu" userId="f18bd86c1b9e4fc5" providerId="LiveId" clId="{B291EF79-8D4E-4E46-BEC7-938A3AE26BFC}" dt="2025-06-04T05:31:32.844" v="2345"/>
      <pc:docMkLst>
        <pc:docMk/>
      </pc:docMkLst>
      <pc:sldChg chg="modSp mod">
        <pc:chgData name="Yuga Hanyu" userId="f18bd86c1b9e4fc5" providerId="LiveId" clId="{B291EF79-8D4E-4E46-BEC7-938A3AE26BFC}" dt="2025-06-02T09:56:35.705" v="21" actId="20577"/>
        <pc:sldMkLst>
          <pc:docMk/>
          <pc:sldMk cId="2459526573" sldId="256"/>
        </pc:sldMkLst>
        <pc:spChg chg="mod">
          <ac:chgData name="Yuga Hanyu" userId="f18bd86c1b9e4fc5" providerId="LiveId" clId="{B291EF79-8D4E-4E46-BEC7-938A3AE26BFC}" dt="2025-06-02T09:56:35.705" v="21" actId="20577"/>
          <ac:spMkLst>
            <pc:docMk/>
            <pc:sldMk cId="2459526573" sldId="256"/>
            <ac:spMk id="3" creationId="{B2E582A4-61FB-712D-35C6-0ABA95022D9D}"/>
          </ac:spMkLst>
        </pc:spChg>
      </pc:sldChg>
      <pc:sldChg chg="modSp mod">
        <pc:chgData name="Yuga Hanyu" userId="f18bd86c1b9e4fc5" providerId="LiveId" clId="{B291EF79-8D4E-4E46-BEC7-938A3AE26BFC}" dt="2025-06-02T10:56:12.343" v="552" actId="20577"/>
        <pc:sldMkLst>
          <pc:docMk/>
          <pc:sldMk cId="639326225" sldId="258"/>
        </pc:sldMkLst>
        <pc:spChg chg="mod">
          <ac:chgData name="Yuga Hanyu" userId="f18bd86c1b9e4fc5" providerId="LiveId" clId="{B291EF79-8D4E-4E46-BEC7-938A3AE26BFC}" dt="2025-06-02T10:56:12.343" v="552" actId="20577"/>
          <ac:spMkLst>
            <pc:docMk/>
            <pc:sldMk cId="639326225" sldId="258"/>
            <ac:spMk id="3" creationId="{4DBB5005-BADA-8881-86B3-45E57045E61E}"/>
          </ac:spMkLst>
        </pc:spChg>
      </pc:sldChg>
      <pc:sldChg chg="addSp delSp modSp mod modAnim">
        <pc:chgData name="Yuga Hanyu" userId="f18bd86c1b9e4fc5" providerId="LiveId" clId="{B291EF79-8D4E-4E46-BEC7-938A3AE26BFC}" dt="2025-06-02T14:15:26.039" v="1835"/>
        <pc:sldMkLst>
          <pc:docMk/>
          <pc:sldMk cId="4196662661" sldId="262"/>
        </pc:sldMkLst>
        <pc:spChg chg="mod">
          <ac:chgData name="Yuga Hanyu" userId="f18bd86c1b9e4fc5" providerId="LiveId" clId="{B291EF79-8D4E-4E46-BEC7-938A3AE26BFC}" dt="2025-06-02T12:52:56.439" v="753" actId="20577"/>
          <ac:spMkLst>
            <pc:docMk/>
            <pc:sldMk cId="4196662661" sldId="262"/>
            <ac:spMk id="2" creationId="{38EC6721-7CD9-2415-D7FE-62030D3CE1A4}"/>
          </ac:spMkLst>
        </pc:spChg>
        <pc:spChg chg="add mod">
          <ac:chgData name="Yuga Hanyu" userId="f18bd86c1b9e4fc5" providerId="LiveId" clId="{B291EF79-8D4E-4E46-BEC7-938A3AE26BFC}" dt="2025-06-02T14:14:07.612" v="1821" actId="14100"/>
          <ac:spMkLst>
            <pc:docMk/>
            <pc:sldMk cId="4196662661" sldId="262"/>
            <ac:spMk id="14" creationId="{D0D1C454-B65B-F1FD-A01B-7E14F8A23B32}"/>
          </ac:spMkLst>
        </pc:spChg>
        <pc:spChg chg="add mod">
          <ac:chgData name="Yuga Hanyu" userId="f18bd86c1b9e4fc5" providerId="LiveId" clId="{B291EF79-8D4E-4E46-BEC7-938A3AE26BFC}" dt="2025-06-02T14:14:33.156" v="1827" actId="14100"/>
          <ac:spMkLst>
            <pc:docMk/>
            <pc:sldMk cId="4196662661" sldId="262"/>
            <ac:spMk id="15" creationId="{BA0C0056-9DEF-840B-AC15-89C2316C5D43}"/>
          </ac:spMkLst>
        </pc:spChg>
        <pc:spChg chg="add mod">
          <ac:chgData name="Yuga Hanyu" userId="f18bd86c1b9e4fc5" providerId="LiveId" clId="{B291EF79-8D4E-4E46-BEC7-938A3AE26BFC}" dt="2025-06-02T14:14:58.097" v="1832" actId="14100"/>
          <ac:spMkLst>
            <pc:docMk/>
            <pc:sldMk cId="4196662661" sldId="262"/>
            <ac:spMk id="16" creationId="{757BC182-6A7F-88FF-E47A-81178CA7A266}"/>
          </ac:spMkLst>
        </pc:spChg>
        <pc:picChg chg="add mod ord">
          <ac:chgData name="Yuga Hanyu" userId="f18bd86c1b9e4fc5" providerId="LiveId" clId="{B291EF79-8D4E-4E46-BEC7-938A3AE26BFC}" dt="2025-06-02T13:01:41.115" v="998" actId="1076"/>
          <ac:picMkLst>
            <pc:docMk/>
            <pc:sldMk cId="4196662661" sldId="262"/>
            <ac:picMk id="13" creationId="{C8E48A59-72C6-B528-9409-F9E89A3F9E8C}"/>
          </ac:picMkLst>
        </pc:picChg>
      </pc:sldChg>
      <pc:sldChg chg="addSp delSp modSp mod">
        <pc:chgData name="Yuga Hanyu" userId="f18bd86c1b9e4fc5" providerId="LiveId" clId="{B291EF79-8D4E-4E46-BEC7-938A3AE26BFC}" dt="2025-06-02T14:03:46.915" v="1807" actId="14734"/>
        <pc:sldMkLst>
          <pc:docMk/>
          <pc:sldMk cId="2782757723" sldId="266"/>
        </pc:sldMkLst>
        <pc:spChg chg="add del mod">
          <ac:chgData name="Yuga Hanyu" userId="f18bd86c1b9e4fc5" providerId="LiveId" clId="{B291EF79-8D4E-4E46-BEC7-938A3AE26BFC}" dt="2025-06-02T13:35:27.234" v="1636" actId="1076"/>
          <ac:spMkLst>
            <pc:docMk/>
            <pc:sldMk cId="2782757723" sldId="266"/>
            <ac:spMk id="16" creationId="{E975AB37-D701-B8F2-4302-ADF3F2DEB6DF}"/>
          </ac:spMkLst>
        </pc:spChg>
        <pc:graphicFrameChg chg="add del mod modGraphic">
          <ac:chgData name="Yuga Hanyu" userId="f18bd86c1b9e4fc5" providerId="LiveId" clId="{B291EF79-8D4E-4E46-BEC7-938A3AE26BFC}" dt="2025-06-02T14:03:46.915" v="1807" actId="14734"/>
          <ac:graphicFrameMkLst>
            <pc:docMk/>
            <pc:sldMk cId="2782757723" sldId="266"/>
            <ac:graphicFrameMk id="15" creationId="{EBE42788-13E1-E694-32F4-C2684963925D}"/>
          </ac:graphicFrameMkLst>
        </pc:graphicFrameChg>
        <pc:picChg chg="add mod">
          <ac:chgData name="Yuga Hanyu" userId="f18bd86c1b9e4fc5" providerId="LiveId" clId="{B291EF79-8D4E-4E46-BEC7-938A3AE26BFC}" dt="2025-06-02T14:03:25.450" v="1801" actId="1076"/>
          <ac:picMkLst>
            <pc:docMk/>
            <pc:sldMk cId="2782757723" sldId="266"/>
            <ac:picMk id="18" creationId="{0C0726D4-F1B5-1999-3DBF-F77562291CF9}"/>
          </ac:picMkLst>
        </pc:picChg>
        <pc:picChg chg="add mod">
          <ac:chgData name="Yuga Hanyu" userId="f18bd86c1b9e4fc5" providerId="LiveId" clId="{B291EF79-8D4E-4E46-BEC7-938A3AE26BFC}" dt="2025-06-02T14:03:30.394" v="1803" actId="1076"/>
          <ac:picMkLst>
            <pc:docMk/>
            <pc:sldMk cId="2782757723" sldId="266"/>
            <ac:picMk id="19" creationId="{05BE271C-451E-E639-86FA-CB802A351CC4}"/>
          </ac:picMkLst>
        </pc:picChg>
        <pc:picChg chg="add mod">
          <ac:chgData name="Yuga Hanyu" userId="f18bd86c1b9e4fc5" providerId="LiveId" clId="{B291EF79-8D4E-4E46-BEC7-938A3AE26BFC}" dt="2025-06-02T14:03:40.810" v="1806" actId="1076"/>
          <ac:picMkLst>
            <pc:docMk/>
            <pc:sldMk cId="2782757723" sldId="266"/>
            <ac:picMk id="20" creationId="{41E65B08-DE3A-E500-9552-5F7F1301E3B9}"/>
          </ac:picMkLst>
        </pc:picChg>
        <pc:picChg chg="add del mod">
          <ac:chgData name="Yuga Hanyu" userId="f18bd86c1b9e4fc5" providerId="LiveId" clId="{B291EF79-8D4E-4E46-BEC7-938A3AE26BFC}" dt="2025-06-02T14:03:09.842" v="1798" actId="14100"/>
          <ac:picMkLst>
            <pc:docMk/>
            <pc:sldMk cId="2782757723" sldId="266"/>
            <ac:picMk id="2057" creationId="{3EAE4DE8-5587-52CE-B5FD-E74A369571B0}"/>
          </ac:picMkLst>
        </pc:picChg>
      </pc:sldChg>
      <pc:sldChg chg="modSp add del mod">
        <pc:chgData name="Yuga Hanyu" userId="f18bd86c1b9e4fc5" providerId="LiveId" clId="{B291EF79-8D4E-4E46-BEC7-938A3AE26BFC}" dt="2025-06-02T13:31:57.436" v="1610" actId="5793"/>
        <pc:sldMkLst>
          <pc:docMk/>
          <pc:sldMk cId="2529387008" sldId="291"/>
        </pc:sldMkLst>
        <pc:spChg chg="mod">
          <ac:chgData name="Yuga Hanyu" userId="f18bd86c1b9e4fc5" providerId="LiveId" clId="{B291EF79-8D4E-4E46-BEC7-938A3AE26BFC}" dt="2025-06-02T13:24:52.358" v="1516" actId="20577"/>
          <ac:spMkLst>
            <pc:docMk/>
            <pc:sldMk cId="2529387008" sldId="291"/>
            <ac:spMk id="2" creationId="{BCC33DBF-C451-D0FA-680E-4C0957282177}"/>
          </ac:spMkLst>
        </pc:spChg>
        <pc:spChg chg="mod">
          <ac:chgData name="Yuga Hanyu" userId="f18bd86c1b9e4fc5" providerId="LiveId" clId="{B291EF79-8D4E-4E46-BEC7-938A3AE26BFC}" dt="2025-06-02T13:31:57.436" v="1610" actId="5793"/>
          <ac:spMkLst>
            <pc:docMk/>
            <pc:sldMk cId="2529387008" sldId="291"/>
            <ac:spMk id="3" creationId="{D4E0BAAA-94F4-26AD-2BAC-28231867E5CB}"/>
          </ac:spMkLst>
        </pc:spChg>
      </pc:sldChg>
      <pc:sldChg chg="delSp modSp mod">
        <pc:chgData name="Yuga Hanyu" userId="f18bd86c1b9e4fc5" providerId="LiveId" clId="{B291EF79-8D4E-4E46-BEC7-938A3AE26BFC}" dt="2025-06-02T14:47:20.298" v="2122" actId="255"/>
        <pc:sldMkLst>
          <pc:docMk/>
          <pc:sldMk cId="1030533775" sldId="316"/>
        </pc:sldMkLst>
        <pc:spChg chg="mod">
          <ac:chgData name="Yuga Hanyu" userId="f18bd86c1b9e4fc5" providerId="LiveId" clId="{B291EF79-8D4E-4E46-BEC7-938A3AE26BFC}" dt="2025-06-02T13:04:35.433" v="1061" actId="20577"/>
          <ac:spMkLst>
            <pc:docMk/>
            <pc:sldMk cId="1030533775" sldId="316"/>
            <ac:spMk id="2" creationId="{1129B9E8-F871-36F7-822F-064585F1F908}"/>
          </ac:spMkLst>
        </pc:spChg>
        <pc:spChg chg="mod">
          <ac:chgData name="Yuga Hanyu" userId="f18bd86c1b9e4fc5" providerId="LiveId" clId="{B291EF79-8D4E-4E46-BEC7-938A3AE26BFC}" dt="2025-06-02T14:47:20.298" v="2122" actId="255"/>
          <ac:spMkLst>
            <pc:docMk/>
            <pc:sldMk cId="1030533775" sldId="316"/>
            <ac:spMk id="3" creationId="{2C78AF56-89B2-3AEB-426E-380B30EEA40D}"/>
          </ac:spMkLst>
        </pc:spChg>
      </pc:sldChg>
      <pc:sldChg chg="modSp mod">
        <pc:chgData name="Yuga Hanyu" userId="f18bd86c1b9e4fc5" providerId="LiveId" clId="{B291EF79-8D4E-4E46-BEC7-938A3AE26BFC}" dt="2025-06-02T15:03:36.328" v="2248" actId="20577"/>
        <pc:sldMkLst>
          <pc:docMk/>
          <pc:sldMk cId="4228748636" sldId="317"/>
        </pc:sldMkLst>
        <pc:spChg chg="mod">
          <ac:chgData name="Yuga Hanyu" userId="f18bd86c1b9e4fc5" providerId="LiveId" clId="{B291EF79-8D4E-4E46-BEC7-938A3AE26BFC}" dt="2025-06-02T13:10:58.493" v="1157" actId="20577"/>
          <ac:spMkLst>
            <pc:docMk/>
            <pc:sldMk cId="4228748636" sldId="317"/>
            <ac:spMk id="2" creationId="{74750ABF-893B-A4C8-1E50-0AB101D0869F}"/>
          </ac:spMkLst>
        </pc:spChg>
        <pc:spChg chg="mod">
          <ac:chgData name="Yuga Hanyu" userId="f18bd86c1b9e4fc5" providerId="LiveId" clId="{B291EF79-8D4E-4E46-BEC7-938A3AE26BFC}" dt="2025-06-02T15:03:36.328" v="2248" actId="20577"/>
          <ac:spMkLst>
            <pc:docMk/>
            <pc:sldMk cId="4228748636" sldId="317"/>
            <ac:spMk id="3" creationId="{DB80D7F1-566E-7259-ED45-133A951ED5FA}"/>
          </ac:spMkLst>
        </pc:spChg>
      </pc:sldChg>
      <pc:sldChg chg="addSp delSp modSp mod">
        <pc:chgData name="Yuga Hanyu" userId="f18bd86c1b9e4fc5" providerId="LiveId" clId="{B291EF79-8D4E-4E46-BEC7-938A3AE26BFC}" dt="2025-06-02T15:43:01.445" v="2337" actId="1076"/>
        <pc:sldMkLst>
          <pc:docMk/>
          <pc:sldMk cId="323892385" sldId="318"/>
        </pc:sldMkLst>
        <pc:spChg chg="mod">
          <ac:chgData name="Yuga Hanyu" userId="f18bd86c1b9e4fc5" providerId="LiveId" clId="{B291EF79-8D4E-4E46-BEC7-938A3AE26BFC}" dt="2025-06-02T13:11:55.965" v="1171" actId="20577"/>
          <ac:spMkLst>
            <pc:docMk/>
            <pc:sldMk cId="323892385" sldId="318"/>
            <ac:spMk id="2" creationId="{82E540FC-B9F1-74AC-A052-B2ECACB22A6D}"/>
          </ac:spMkLst>
        </pc:spChg>
        <pc:spChg chg="mod">
          <ac:chgData name="Yuga Hanyu" userId="f18bd86c1b9e4fc5" providerId="LiveId" clId="{B291EF79-8D4E-4E46-BEC7-938A3AE26BFC}" dt="2025-06-02T14:52:47.433" v="2245" actId="20577"/>
          <ac:spMkLst>
            <pc:docMk/>
            <pc:sldMk cId="323892385" sldId="318"/>
            <ac:spMk id="3" creationId="{5C9C08AD-0147-34C8-CB99-DE4DFEC1C9F9}"/>
          </ac:spMkLst>
        </pc:spChg>
        <pc:picChg chg="add mod">
          <ac:chgData name="Yuga Hanyu" userId="f18bd86c1b9e4fc5" providerId="LiveId" clId="{B291EF79-8D4E-4E46-BEC7-938A3AE26BFC}" dt="2025-06-02T15:43:01.445" v="2337" actId="1076"/>
          <ac:picMkLst>
            <pc:docMk/>
            <pc:sldMk cId="323892385" sldId="318"/>
            <ac:picMk id="15" creationId="{BF5ABF6E-6FD9-FF81-7D78-2696F3083BDE}"/>
          </ac:picMkLst>
        </pc:picChg>
      </pc:sldChg>
      <pc:sldChg chg="addSp delSp modSp mod">
        <pc:chgData name="Yuga Hanyu" userId="f18bd86c1b9e4fc5" providerId="LiveId" clId="{B291EF79-8D4E-4E46-BEC7-938A3AE26BFC}" dt="2025-06-02T15:35:34.458" v="2330" actId="20577"/>
        <pc:sldMkLst>
          <pc:docMk/>
          <pc:sldMk cId="1379935944" sldId="319"/>
        </pc:sldMkLst>
        <pc:spChg chg="mod">
          <ac:chgData name="Yuga Hanyu" userId="f18bd86c1b9e4fc5" providerId="LiveId" clId="{B291EF79-8D4E-4E46-BEC7-938A3AE26BFC}" dt="2025-06-02T13:14:14.371" v="1226" actId="20577"/>
          <ac:spMkLst>
            <pc:docMk/>
            <pc:sldMk cId="1379935944" sldId="319"/>
            <ac:spMk id="2" creationId="{B495A2CF-13D5-2326-D8B0-A47BA6B78F0B}"/>
          </ac:spMkLst>
        </pc:spChg>
        <pc:spChg chg="mod">
          <ac:chgData name="Yuga Hanyu" userId="f18bd86c1b9e4fc5" providerId="LiveId" clId="{B291EF79-8D4E-4E46-BEC7-938A3AE26BFC}" dt="2025-06-02T15:35:34.458" v="2330" actId="20577"/>
          <ac:spMkLst>
            <pc:docMk/>
            <pc:sldMk cId="1379935944" sldId="319"/>
            <ac:spMk id="3" creationId="{5816BF22-E554-DDC2-9317-7E400B81341D}"/>
          </ac:spMkLst>
        </pc:spChg>
        <pc:picChg chg="add mod">
          <ac:chgData name="Yuga Hanyu" userId="f18bd86c1b9e4fc5" providerId="LiveId" clId="{B291EF79-8D4E-4E46-BEC7-938A3AE26BFC}" dt="2025-06-02T15:34:23.709" v="2294" actId="1076"/>
          <ac:picMkLst>
            <pc:docMk/>
            <pc:sldMk cId="1379935944" sldId="319"/>
            <ac:picMk id="13" creationId="{AD0B8416-B079-3A0E-C7AD-0BA2B606882B}"/>
          </ac:picMkLst>
        </pc:picChg>
      </pc:sldChg>
      <pc:sldChg chg="modSp mod">
        <pc:chgData name="Yuga Hanyu" userId="f18bd86c1b9e4fc5" providerId="LiveId" clId="{B291EF79-8D4E-4E46-BEC7-938A3AE26BFC}" dt="2025-06-02T13:14:31.570" v="1231" actId="20577"/>
        <pc:sldMkLst>
          <pc:docMk/>
          <pc:sldMk cId="4125078822" sldId="320"/>
        </pc:sldMkLst>
        <pc:spChg chg="mod">
          <ac:chgData name="Yuga Hanyu" userId="f18bd86c1b9e4fc5" providerId="LiveId" clId="{B291EF79-8D4E-4E46-BEC7-938A3AE26BFC}" dt="2025-06-02T13:14:31.570" v="1231" actId="20577"/>
          <ac:spMkLst>
            <pc:docMk/>
            <pc:sldMk cId="4125078822" sldId="320"/>
            <ac:spMk id="2" creationId="{A53D9731-FC63-84CB-AD7D-0C5D84A421C1}"/>
          </ac:spMkLst>
        </pc:spChg>
      </pc:sldChg>
      <pc:sldChg chg="modSp mod">
        <pc:chgData name="Yuga Hanyu" userId="f18bd86c1b9e4fc5" providerId="LiveId" clId="{B291EF79-8D4E-4E46-BEC7-938A3AE26BFC}" dt="2025-06-02T14:07:35.377" v="1812" actId="20577"/>
        <pc:sldMkLst>
          <pc:docMk/>
          <pc:sldMk cId="2396000738" sldId="321"/>
        </pc:sldMkLst>
        <pc:spChg chg="mod">
          <ac:chgData name="Yuga Hanyu" userId="f18bd86c1b9e4fc5" providerId="LiveId" clId="{B291EF79-8D4E-4E46-BEC7-938A3AE26BFC}" dt="2025-06-02T14:07:35.377" v="1812" actId="20577"/>
          <ac:spMkLst>
            <pc:docMk/>
            <pc:sldMk cId="2396000738" sldId="321"/>
            <ac:spMk id="2" creationId="{B8CEBBE3-E776-1626-DD50-2AFBFA70B9E9}"/>
          </ac:spMkLst>
        </pc:spChg>
      </pc:sldChg>
      <pc:sldChg chg="modSp del mod">
        <pc:chgData name="Yuga Hanyu" userId="f18bd86c1b9e4fc5" providerId="LiveId" clId="{B291EF79-8D4E-4E46-BEC7-938A3AE26BFC}" dt="2025-06-02T15:44:04.718" v="2339" actId="47"/>
        <pc:sldMkLst>
          <pc:docMk/>
          <pc:sldMk cId="372932593" sldId="322"/>
        </pc:sldMkLst>
      </pc:sldChg>
      <pc:sldChg chg="del">
        <pc:chgData name="Yuga Hanyu" userId="f18bd86c1b9e4fc5" providerId="LiveId" clId="{B291EF79-8D4E-4E46-BEC7-938A3AE26BFC}" dt="2025-06-02T15:44:05.851" v="2340" actId="47"/>
        <pc:sldMkLst>
          <pc:docMk/>
          <pc:sldMk cId="3753547679" sldId="323"/>
        </pc:sldMkLst>
      </pc:sldChg>
      <pc:sldChg chg="del">
        <pc:chgData name="Yuga Hanyu" userId="f18bd86c1b9e4fc5" providerId="LiveId" clId="{B291EF79-8D4E-4E46-BEC7-938A3AE26BFC}" dt="2025-06-02T13:31:02.311" v="1599" actId="47"/>
        <pc:sldMkLst>
          <pc:docMk/>
          <pc:sldMk cId="1554584774" sldId="324"/>
        </pc:sldMkLst>
      </pc:sldChg>
      <pc:sldChg chg="del">
        <pc:chgData name="Yuga Hanyu" userId="f18bd86c1b9e4fc5" providerId="LiveId" clId="{B291EF79-8D4E-4E46-BEC7-938A3AE26BFC}" dt="2025-06-02T15:44:06.787" v="2341" actId="47"/>
        <pc:sldMkLst>
          <pc:docMk/>
          <pc:sldMk cId="2053778483" sldId="325"/>
        </pc:sldMkLst>
      </pc:sldChg>
      <pc:sldChg chg="modSp add del mod">
        <pc:chgData name="Yuga Hanyu" userId="f18bd86c1b9e4fc5" providerId="LiveId" clId="{B291EF79-8D4E-4E46-BEC7-938A3AE26BFC}" dt="2025-06-02T10:46:14.639" v="548" actId="47"/>
        <pc:sldMkLst>
          <pc:docMk/>
          <pc:sldMk cId="706204020" sldId="326"/>
        </pc:sldMkLst>
      </pc:sldChg>
      <pc:sldChg chg="addSp delSp modSp add mod ord modAnim">
        <pc:chgData name="Yuga Hanyu" userId="f18bd86c1b9e4fc5" providerId="LiveId" clId="{B291EF79-8D4E-4E46-BEC7-938A3AE26BFC}" dt="2025-06-04T05:31:26.853" v="2344"/>
        <pc:sldMkLst>
          <pc:docMk/>
          <pc:sldMk cId="2043565454" sldId="326"/>
        </pc:sldMkLst>
        <pc:spChg chg="mod">
          <ac:chgData name="Yuga Hanyu" userId="f18bd86c1b9e4fc5" providerId="LiveId" clId="{B291EF79-8D4E-4E46-BEC7-938A3AE26BFC}" dt="2025-06-02T11:51:50.638" v="577" actId="20577"/>
          <ac:spMkLst>
            <pc:docMk/>
            <pc:sldMk cId="2043565454" sldId="326"/>
            <ac:spMk id="2" creationId="{7F5FCB9A-250C-09FF-B713-7D46DFB49A56}"/>
          </ac:spMkLst>
        </pc:spChg>
        <pc:spChg chg="add mod">
          <ac:chgData name="Yuga Hanyu" userId="f18bd86c1b9e4fc5" providerId="LiveId" clId="{B291EF79-8D4E-4E46-BEC7-938A3AE26BFC}" dt="2025-06-04T05:31:26.853" v="2344"/>
          <ac:spMkLst>
            <pc:docMk/>
            <pc:sldMk cId="2043565454" sldId="326"/>
            <ac:spMk id="3" creationId="{01175C4E-4DA4-9DFC-57D9-CA73301601F7}"/>
          </ac:spMkLst>
        </pc:spChg>
        <pc:spChg chg="add mod">
          <ac:chgData name="Yuga Hanyu" userId="f18bd86c1b9e4fc5" providerId="LiveId" clId="{B291EF79-8D4E-4E46-BEC7-938A3AE26BFC}" dt="2025-06-02T12:07:16.200" v="695" actId="1076"/>
          <ac:spMkLst>
            <pc:docMk/>
            <pc:sldMk cId="2043565454" sldId="326"/>
            <ac:spMk id="90" creationId="{C5CD6C1B-1E0B-905A-7A69-BACFF805B45C}"/>
          </ac:spMkLst>
        </pc:spChg>
        <pc:spChg chg="mod">
          <ac:chgData name="Yuga Hanyu" userId="f18bd86c1b9e4fc5" providerId="LiveId" clId="{B291EF79-8D4E-4E46-BEC7-938A3AE26BFC}" dt="2025-06-02T12:05:57.509" v="690" actId="2085"/>
          <ac:spMkLst>
            <pc:docMk/>
            <pc:sldMk cId="2043565454" sldId="326"/>
            <ac:spMk id="91" creationId="{F21A6D08-E58F-1D4D-7720-D1827922476F}"/>
          </ac:spMkLst>
        </pc:spChg>
        <pc:spChg chg="add mod">
          <ac:chgData name="Yuga Hanyu" userId="f18bd86c1b9e4fc5" providerId="LiveId" clId="{B291EF79-8D4E-4E46-BEC7-938A3AE26BFC}" dt="2025-06-02T12:07:16.200" v="695" actId="1076"/>
          <ac:spMkLst>
            <pc:docMk/>
            <pc:sldMk cId="2043565454" sldId="326"/>
            <ac:spMk id="93" creationId="{DC20977F-F03B-1F67-BFAB-C09C1897B113}"/>
          </ac:spMkLst>
        </pc:spChg>
        <pc:spChg chg="add mod">
          <ac:chgData name="Yuga Hanyu" userId="f18bd86c1b9e4fc5" providerId="LiveId" clId="{B291EF79-8D4E-4E46-BEC7-938A3AE26BFC}" dt="2025-06-02T12:07:16.200" v="695" actId="1076"/>
          <ac:spMkLst>
            <pc:docMk/>
            <pc:sldMk cId="2043565454" sldId="326"/>
            <ac:spMk id="94" creationId="{9F6ADE4E-8CC2-D1C7-2172-5AE93BA8E691}"/>
          </ac:spMkLst>
        </pc:spChg>
        <pc:spChg chg="add del mod">
          <ac:chgData name="Yuga Hanyu" userId="f18bd86c1b9e4fc5" providerId="LiveId" clId="{B291EF79-8D4E-4E46-BEC7-938A3AE26BFC}" dt="2025-06-02T12:07:16.200" v="695" actId="1076"/>
          <ac:spMkLst>
            <pc:docMk/>
            <pc:sldMk cId="2043565454" sldId="326"/>
            <ac:spMk id="96" creationId="{D2192555-C158-C89A-C05A-92FBFCD62B57}"/>
          </ac:spMkLst>
        </pc:spChg>
        <pc:spChg chg="add del mod">
          <ac:chgData name="Yuga Hanyu" userId="f18bd86c1b9e4fc5" providerId="LiveId" clId="{B291EF79-8D4E-4E46-BEC7-938A3AE26BFC}" dt="2025-06-02T12:06:05.748" v="691" actId="2085"/>
          <ac:spMkLst>
            <pc:docMk/>
            <pc:sldMk cId="2043565454" sldId="326"/>
            <ac:spMk id="97" creationId="{1EAC19A0-91A2-D72F-2E88-E03F6AE519EE}"/>
          </ac:spMkLst>
        </pc:spChg>
        <pc:spChg chg="mod">
          <ac:chgData name="Yuga Hanyu" userId="f18bd86c1b9e4fc5" providerId="LiveId" clId="{B291EF79-8D4E-4E46-BEC7-938A3AE26BFC}" dt="2025-06-02T12:06:13.155" v="692" actId="2085"/>
          <ac:spMkLst>
            <pc:docMk/>
            <pc:sldMk cId="2043565454" sldId="326"/>
            <ac:spMk id="98" creationId="{96FCB9AB-69D8-BFA1-3EAC-1B37EFB3DDB6}"/>
          </ac:spMkLst>
        </pc:spChg>
        <pc:spChg chg="add mod">
          <ac:chgData name="Yuga Hanyu" userId="f18bd86c1b9e4fc5" providerId="LiveId" clId="{B291EF79-8D4E-4E46-BEC7-938A3AE26BFC}" dt="2025-06-02T12:07:16.200" v="695" actId="1076"/>
          <ac:spMkLst>
            <pc:docMk/>
            <pc:sldMk cId="2043565454" sldId="326"/>
            <ac:spMk id="99" creationId="{5BB8215F-8814-E19E-7277-035BF38556E1}"/>
          </ac:spMkLst>
        </pc:spChg>
        <pc:spChg chg="add mod">
          <ac:chgData name="Yuga Hanyu" userId="f18bd86c1b9e4fc5" providerId="LiveId" clId="{B291EF79-8D4E-4E46-BEC7-938A3AE26BFC}" dt="2025-06-02T12:07:16.200" v="695" actId="1076"/>
          <ac:spMkLst>
            <pc:docMk/>
            <pc:sldMk cId="2043565454" sldId="326"/>
            <ac:spMk id="101" creationId="{FA24792C-7A37-6B21-4B7C-9D96C311A22C}"/>
          </ac:spMkLst>
        </pc:spChg>
        <pc:spChg chg="mod">
          <ac:chgData name="Yuga Hanyu" userId="f18bd86c1b9e4fc5" providerId="LiveId" clId="{B291EF79-8D4E-4E46-BEC7-938A3AE26BFC}" dt="2025-06-02T12:05:33.500" v="687" actId="2085"/>
          <ac:spMkLst>
            <pc:docMk/>
            <pc:sldMk cId="2043565454" sldId="326"/>
            <ac:spMk id="103" creationId="{8F9C67C2-7501-785C-15DB-C04D0C270B05}"/>
          </ac:spMkLst>
        </pc:spChg>
        <pc:spChg chg="add mod">
          <ac:chgData name="Yuga Hanyu" userId="f18bd86c1b9e4fc5" providerId="LiveId" clId="{B291EF79-8D4E-4E46-BEC7-938A3AE26BFC}" dt="2025-06-02T12:07:16.200" v="695" actId="1076"/>
          <ac:spMkLst>
            <pc:docMk/>
            <pc:sldMk cId="2043565454" sldId="326"/>
            <ac:spMk id="104" creationId="{C49A7F19-086E-6496-BD6E-67155D0177B7}"/>
          </ac:spMkLst>
        </pc:spChg>
        <pc:spChg chg="add mod">
          <ac:chgData name="Yuga Hanyu" userId="f18bd86c1b9e4fc5" providerId="LiveId" clId="{B291EF79-8D4E-4E46-BEC7-938A3AE26BFC}" dt="2025-06-02T12:07:16.200" v="695" actId="1076"/>
          <ac:spMkLst>
            <pc:docMk/>
            <pc:sldMk cId="2043565454" sldId="326"/>
            <ac:spMk id="105" creationId="{739E497B-3DFB-785E-C9FE-EAB62F0D36A1}"/>
          </ac:spMkLst>
        </pc:spChg>
        <pc:spChg chg="mod">
          <ac:chgData name="Yuga Hanyu" userId="f18bd86c1b9e4fc5" providerId="LiveId" clId="{B291EF79-8D4E-4E46-BEC7-938A3AE26BFC}" dt="2025-06-02T12:07:16.200" v="695" actId="1076"/>
          <ac:spMkLst>
            <pc:docMk/>
            <pc:sldMk cId="2043565454" sldId="326"/>
            <ac:spMk id="106" creationId="{E8EEA62D-0510-496D-9F21-B45AEA298E65}"/>
          </ac:spMkLst>
        </pc:spChg>
        <pc:spChg chg="add mod">
          <ac:chgData name="Yuga Hanyu" userId="f18bd86c1b9e4fc5" providerId="LiveId" clId="{B291EF79-8D4E-4E46-BEC7-938A3AE26BFC}" dt="2025-06-02T12:07:16.200" v="695" actId="1076"/>
          <ac:spMkLst>
            <pc:docMk/>
            <pc:sldMk cId="2043565454" sldId="326"/>
            <ac:spMk id="107" creationId="{2BB06705-A196-4368-96BE-B9159E815C38}"/>
          </ac:spMkLst>
        </pc:spChg>
        <pc:spChg chg="mod">
          <ac:chgData name="Yuga Hanyu" userId="f18bd86c1b9e4fc5" providerId="LiveId" clId="{B291EF79-8D4E-4E46-BEC7-938A3AE26BFC}" dt="2025-06-02T12:05:14.474" v="685" actId="2085"/>
          <ac:spMkLst>
            <pc:docMk/>
            <pc:sldMk cId="2043565454" sldId="326"/>
            <ac:spMk id="116" creationId="{B6198DE1-22E4-15EE-EAA0-57303CB08DC0}"/>
          </ac:spMkLst>
        </pc:spChg>
        <pc:spChg chg="add mod">
          <ac:chgData name="Yuga Hanyu" userId="f18bd86c1b9e4fc5" providerId="LiveId" clId="{B291EF79-8D4E-4E46-BEC7-938A3AE26BFC}" dt="2025-06-02T11:55:17.231" v="598" actId="14100"/>
          <ac:spMkLst>
            <pc:docMk/>
            <pc:sldMk cId="2043565454" sldId="326"/>
            <ac:spMk id="125" creationId="{2E32FF26-7190-BD25-B239-25B2382DEFAC}"/>
          </ac:spMkLst>
        </pc:spChg>
        <pc:spChg chg="add mod">
          <ac:chgData name="Yuga Hanyu" userId="f18bd86c1b9e4fc5" providerId="LiveId" clId="{B291EF79-8D4E-4E46-BEC7-938A3AE26BFC}" dt="2025-06-02T12:06:25.313" v="694" actId="2085"/>
          <ac:spMkLst>
            <pc:docMk/>
            <pc:sldMk cId="2043565454" sldId="326"/>
            <ac:spMk id="126" creationId="{A1C83153-C985-CCEB-D16D-8AFD0BCCE6AC}"/>
          </ac:spMkLst>
        </pc:spChg>
        <pc:spChg chg="add mod">
          <ac:chgData name="Yuga Hanyu" userId="f18bd86c1b9e4fc5" providerId="LiveId" clId="{B291EF79-8D4E-4E46-BEC7-938A3AE26BFC}" dt="2025-06-02T14:17:06.034" v="1839" actId="14100"/>
          <ac:spMkLst>
            <pc:docMk/>
            <pc:sldMk cId="2043565454" sldId="326"/>
            <ac:spMk id="127" creationId="{5955795D-ECF6-2099-5167-A8CB398ABBB6}"/>
          </ac:spMkLst>
        </pc:spChg>
        <pc:spChg chg="add mod">
          <ac:chgData name="Yuga Hanyu" userId="f18bd86c1b9e4fc5" providerId="LiveId" clId="{B291EF79-8D4E-4E46-BEC7-938A3AE26BFC}" dt="2025-06-02T14:17:18.465" v="1844" actId="14100"/>
          <ac:spMkLst>
            <pc:docMk/>
            <pc:sldMk cId="2043565454" sldId="326"/>
            <ac:spMk id="128" creationId="{63AFE609-5BF3-2134-47DD-81F779AA199B}"/>
          </ac:spMkLst>
        </pc:spChg>
        <pc:spChg chg="add mod">
          <ac:chgData name="Yuga Hanyu" userId="f18bd86c1b9e4fc5" providerId="LiveId" clId="{B291EF79-8D4E-4E46-BEC7-938A3AE26BFC}" dt="2025-06-02T14:17:44.496" v="1850" actId="14100"/>
          <ac:spMkLst>
            <pc:docMk/>
            <pc:sldMk cId="2043565454" sldId="326"/>
            <ac:spMk id="129" creationId="{2492BC16-ED3C-B7FF-F6DC-EB3C4AC8829C}"/>
          </ac:spMkLst>
        </pc:spChg>
      </pc:sldChg>
      <pc:sldChg chg="delSp modSp add del mod ord setBg">
        <pc:chgData name="Yuga Hanyu" userId="f18bd86c1b9e4fc5" providerId="LiveId" clId="{B291EF79-8D4E-4E46-BEC7-938A3AE26BFC}" dt="2025-06-02T11:51:10.538" v="562" actId="47"/>
        <pc:sldMkLst>
          <pc:docMk/>
          <pc:sldMk cId="3094363878" sldId="326"/>
        </pc:sldMkLst>
      </pc:sldChg>
      <pc:sldChg chg="addSp delSp modSp add mod modAnim">
        <pc:chgData name="Yuga Hanyu" userId="f18bd86c1b9e4fc5" providerId="LiveId" clId="{B291EF79-8D4E-4E46-BEC7-938A3AE26BFC}" dt="2025-06-04T05:31:32.844" v="2345"/>
        <pc:sldMkLst>
          <pc:docMk/>
          <pc:sldMk cId="2402032844" sldId="327"/>
        </pc:sldMkLst>
        <pc:spChg chg="mod">
          <ac:chgData name="Yuga Hanyu" userId="f18bd86c1b9e4fc5" providerId="LiveId" clId="{B291EF79-8D4E-4E46-BEC7-938A3AE26BFC}" dt="2025-06-02T11:57:43.098" v="671" actId="20577"/>
          <ac:spMkLst>
            <pc:docMk/>
            <pc:sldMk cId="2402032844" sldId="327"/>
            <ac:spMk id="2" creationId="{54F6391B-F957-A528-B90E-CF390E18FBBF}"/>
          </ac:spMkLst>
        </pc:spChg>
        <pc:spChg chg="add mod">
          <ac:chgData name="Yuga Hanyu" userId="f18bd86c1b9e4fc5" providerId="LiveId" clId="{B291EF79-8D4E-4E46-BEC7-938A3AE26BFC}" dt="2025-06-04T05:31:32.844" v="2345"/>
          <ac:spMkLst>
            <pc:docMk/>
            <pc:sldMk cId="2402032844" sldId="327"/>
            <ac:spMk id="3" creationId="{5B6A6E9D-3EC9-1172-5A65-29C7E095A095}"/>
          </ac:spMkLst>
        </pc:spChg>
        <pc:spChg chg="add mod">
          <ac:chgData name="Yuga Hanyu" userId="f18bd86c1b9e4fc5" providerId="LiveId" clId="{B291EF79-8D4E-4E46-BEC7-938A3AE26BFC}" dt="2025-06-02T14:20:26.155" v="1862" actId="14100"/>
          <ac:spMkLst>
            <pc:docMk/>
            <pc:sldMk cId="2402032844" sldId="327"/>
            <ac:spMk id="9" creationId="{17E95E05-21A2-A1F3-AF3D-4B626DE30CA0}"/>
          </ac:spMkLst>
        </pc:spChg>
        <pc:spChg chg="add mod">
          <ac:chgData name="Yuga Hanyu" userId="f18bd86c1b9e4fc5" providerId="LiveId" clId="{B291EF79-8D4E-4E46-BEC7-938A3AE26BFC}" dt="2025-06-02T14:19:58.008" v="1859" actId="14100"/>
          <ac:spMkLst>
            <pc:docMk/>
            <pc:sldMk cId="2402032844" sldId="327"/>
            <ac:spMk id="10" creationId="{2AF5FFED-7FEF-437B-D1A7-2A489601D71D}"/>
          </ac:spMkLst>
        </pc:spChg>
        <pc:spChg chg="add mod">
          <ac:chgData name="Yuga Hanyu" userId="f18bd86c1b9e4fc5" providerId="LiveId" clId="{B291EF79-8D4E-4E46-BEC7-938A3AE26BFC}" dt="2025-06-02T14:20:08.049" v="1860" actId="14100"/>
          <ac:spMkLst>
            <pc:docMk/>
            <pc:sldMk cId="2402032844" sldId="327"/>
            <ac:spMk id="11" creationId="{17560E3C-C46E-B3BC-1AEA-3480DB415EAC}"/>
          </ac:spMkLst>
        </pc:spChg>
        <pc:spChg chg="add mod">
          <ac:chgData name="Yuga Hanyu" userId="f18bd86c1b9e4fc5" providerId="LiveId" clId="{B291EF79-8D4E-4E46-BEC7-938A3AE26BFC}" dt="2025-06-02T14:20:46.178" v="1866" actId="14100"/>
          <ac:spMkLst>
            <pc:docMk/>
            <pc:sldMk cId="2402032844" sldId="327"/>
            <ac:spMk id="12" creationId="{5022F4CF-B979-27C4-FFEB-5D6135F25775}"/>
          </ac:spMkLst>
        </pc:spChg>
        <pc:picChg chg="add mod">
          <ac:chgData name="Yuga Hanyu" userId="f18bd86c1b9e4fc5" providerId="LiveId" clId="{B291EF79-8D4E-4E46-BEC7-938A3AE26BFC}" dt="2025-06-02T12:14:14.078" v="700" actId="1076"/>
          <ac:picMkLst>
            <pc:docMk/>
            <pc:sldMk cId="2402032844" sldId="327"/>
            <ac:picMk id="8" creationId="{D8103021-EF8A-8AAE-90AF-7A8F79B6A814}"/>
          </ac:picMkLst>
        </pc:picChg>
      </pc:sldChg>
      <pc:sldChg chg="add del">
        <pc:chgData name="Yuga Hanyu" userId="f18bd86c1b9e4fc5" providerId="LiveId" clId="{B291EF79-8D4E-4E46-BEC7-938A3AE26BFC}" dt="2025-06-02T11:52:00.151" v="581"/>
        <pc:sldMkLst>
          <pc:docMk/>
          <pc:sldMk cId="4159315921" sldId="327"/>
        </pc:sldMkLst>
      </pc:sldChg>
      <pc:sldChg chg="modSp add del mod">
        <pc:chgData name="Yuga Hanyu" userId="f18bd86c1b9e4fc5" providerId="LiveId" clId="{B291EF79-8D4E-4E46-BEC7-938A3AE26BFC}" dt="2025-06-02T13:01:50.568" v="999" actId="47"/>
        <pc:sldMkLst>
          <pc:docMk/>
          <pc:sldMk cId="2588775799" sldId="328"/>
        </pc:sldMkLst>
      </pc:sldChg>
      <pc:sldChg chg="addSp delSp modSp add mod">
        <pc:chgData name="Yuga Hanyu" userId="f18bd86c1b9e4fc5" providerId="LiveId" clId="{B291EF79-8D4E-4E46-BEC7-938A3AE26BFC}" dt="2025-06-02T15:45:19.179" v="2343" actId="478"/>
        <pc:sldMkLst>
          <pc:docMk/>
          <pc:sldMk cId="2898490232" sldId="328"/>
        </pc:sldMkLst>
        <pc:spChg chg="mod">
          <ac:chgData name="Yuga Hanyu" userId="f18bd86c1b9e4fc5" providerId="LiveId" clId="{B291EF79-8D4E-4E46-BEC7-938A3AE26BFC}" dt="2025-06-02T13:02:11.245" v="1025" actId="20577"/>
          <ac:spMkLst>
            <pc:docMk/>
            <pc:sldMk cId="2898490232" sldId="328"/>
            <ac:spMk id="2" creationId="{2DD70A53-E09D-8CAC-ABF6-D330577E6F5E}"/>
          </ac:spMkLst>
        </pc:spChg>
        <pc:spChg chg="add del mod">
          <ac:chgData name="Yuga Hanyu" userId="f18bd86c1b9e4fc5" providerId="LiveId" clId="{B291EF79-8D4E-4E46-BEC7-938A3AE26BFC}" dt="2025-06-02T15:45:19.179" v="2343" actId="478"/>
          <ac:spMkLst>
            <pc:docMk/>
            <pc:sldMk cId="2898490232" sldId="328"/>
            <ac:spMk id="5" creationId="{0608E2D7-DABD-9087-EB76-67F423A2784C}"/>
          </ac:spMkLst>
        </pc:spChg>
      </pc:sldChg>
      <pc:sldChg chg="modSp add mod">
        <pc:chgData name="Yuga Hanyu" userId="f18bd86c1b9e4fc5" providerId="LiveId" clId="{B291EF79-8D4E-4E46-BEC7-938A3AE26BFC}" dt="2025-06-02T13:05:44.741" v="1124" actId="14100"/>
        <pc:sldMkLst>
          <pc:docMk/>
          <pc:sldMk cId="2201084495" sldId="329"/>
        </pc:sldMkLst>
        <pc:spChg chg="mod">
          <ac:chgData name="Yuga Hanyu" userId="f18bd86c1b9e4fc5" providerId="LiveId" clId="{B291EF79-8D4E-4E46-BEC7-938A3AE26BFC}" dt="2025-06-02T13:05:22.065" v="1118" actId="20577"/>
          <ac:spMkLst>
            <pc:docMk/>
            <pc:sldMk cId="2201084495" sldId="329"/>
            <ac:spMk id="2" creationId="{5595E3EB-BC53-C2D4-82AD-BDD19F381AEE}"/>
          </ac:spMkLst>
        </pc:spChg>
        <pc:spChg chg="mod">
          <ac:chgData name="Yuga Hanyu" userId="f18bd86c1b9e4fc5" providerId="LiveId" clId="{B291EF79-8D4E-4E46-BEC7-938A3AE26BFC}" dt="2025-06-02T13:05:44.741" v="1124" actId="14100"/>
          <ac:spMkLst>
            <pc:docMk/>
            <pc:sldMk cId="2201084495" sldId="329"/>
            <ac:spMk id="5" creationId="{1D6C968B-5495-CCDD-2595-1634976BF917}"/>
          </ac:spMkLst>
        </pc:spChg>
        <pc:picChg chg="mod">
          <ac:chgData name="Yuga Hanyu" userId="f18bd86c1b9e4fc5" providerId="LiveId" clId="{B291EF79-8D4E-4E46-BEC7-938A3AE26BFC}" dt="2025-06-02T13:05:29.300" v="1121" actId="1076"/>
          <ac:picMkLst>
            <pc:docMk/>
            <pc:sldMk cId="2201084495" sldId="329"/>
            <ac:picMk id="13" creationId="{7DAF753B-ECD2-FEF0-79D0-E0B0C5331D7E}"/>
          </ac:picMkLst>
        </pc:picChg>
      </pc:sldChg>
      <pc:sldChg chg="modSp new del mod">
        <pc:chgData name="Yuga Hanyu" userId="f18bd86c1b9e4fc5" providerId="LiveId" clId="{B291EF79-8D4E-4E46-BEC7-938A3AE26BFC}" dt="2025-06-02T13:00:34.195" v="919" actId="47"/>
        <pc:sldMkLst>
          <pc:docMk/>
          <pc:sldMk cId="2570185871" sldId="329"/>
        </pc:sldMkLst>
      </pc:sldChg>
      <pc:sldChg chg="delSp modSp add del mod">
        <pc:chgData name="Yuga Hanyu" userId="f18bd86c1b9e4fc5" providerId="LiveId" clId="{B291EF79-8D4E-4E46-BEC7-938A3AE26BFC}" dt="2025-06-02T12:55:39.766" v="772" actId="47"/>
        <pc:sldMkLst>
          <pc:docMk/>
          <pc:sldMk cId="3937823434" sldId="329"/>
        </pc:sldMkLst>
      </pc:sldChg>
      <pc:sldChg chg="modSp add mod">
        <pc:chgData name="Yuga Hanyu" userId="f18bd86c1b9e4fc5" providerId="LiveId" clId="{B291EF79-8D4E-4E46-BEC7-938A3AE26BFC}" dt="2025-06-02T13:11:46.654" v="1164" actId="1076"/>
        <pc:sldMkLst>
          <pc:docMk/>
          <pc:sldMk cId="1942210748" sldId="330"/>
        </pc:sldMkLst>
        <pc:spChg chg="mod">
          <ac:chgData name="Yuga Hanyu" userId="f18bd86c1b9e4fc5" providerId="LiveId" clId="{B291EF79-8D4E-4E46-BEC7-938A3AE26BFC}" dt="2025-06-02T13:11:24.175" v="1159" actId="20577"/>
          <ac:spMkLst>
            <pc:docMk/>
            <pc:sldMk cId="1942210748" sldId="330"/>
            <ac:spMk id="2" creationId="{3E1A1C40-B8B2-8E24-E73F-B1AB646D52D5}"/>
          </ac:spMkLst>
        </pc:spChg>
        <pc:spChg chg="mod">
          <ac:chgData name="Yuga Hanyu" userId="f18bd86c1b9e4fc5" providerId="LiveId" clId="{B291EF79-8D4E-4E46-BEC7-938A3AE26BFC}" dt="2025-06-02T13:11:46.654" v="1164" actId="1076"/>
          <ac:spMkLst>
            <pc:docMk/>
            <pc:sldMk cId="1942210748" sldId="330"/>
            <ac:spMk id="5" creationId="{C5F0885A-6764-99D2-014E-2B84F23139B8}"/>
          </ac:spMkLst>
        </pc:spChg>
        <pc:picChg chg="mod">
          <ac:chgData name="Yuga Hanyu" userId="f18bd86c1b9e4fc5" providerId="LiveId" clId="{B291EF79-8D4E-4E46-BEC7-938A3AE26BFC}" dt="2025-06-02T13:11:40.530" v="1163" actId="1076"/>
          <ac:picMkLst>
            <pc:docMk/>
            <pc:sldMk cId="1942210748" sldId="330"/>
            <ac:picMk id="13" creationId="{FFCC4943-1ABB-A66E-BFDA-D36D0CD8A933}"/>
          </ac:picMkLst>
        </pc:picChg>
      </pc:sldChg>
      <pc:sldChg chg="modSp add mod ord">
        <pc:chgData name="Yuga Hanyu" userId="f18bd86c1b9e4fc5" providerId="LiveId" clId="{B291EF79-8D4E-4E46-BEC7-938A3AE26BFC}" dt="2025-06-02T13:13:55.938" v="1221" actId="14100"/>
        <pc:sldMkLst>
          <pc:docMk/>
          <pc:sldMk cId="266416268" sldId="331"/>
        </pc:sldMkLst>
        <pc:spChg chg="mod">
          <ac:chgData name="Yuga Hanyu" userId="f18bd86c1b9e4fc5" providerId="LiveId" clId="{B291EF79-8D4E-4E46-BEC7-938A3AE26BFC}" dt="2025-06-02T13:12:51.858" v="1209" actId="20577"/>
          <ac:spMkLst>
            <pc:docMk/>
            <pc:sldMk cId="266416268" sldId="331"/>
            <ac:spMk id="2" creationId="{78BA31D2-5D24-FC3B-B086-A8932FCC0F7C}"/>
          </ac:spMkLst>
        </pc:spChg>
        <pc:spChg chg="mod">
          <ac:chgData name="Yuga Hanyu" userId="f18bd86c1b9e4fc5" providerId="LiveId" clId="{B291EF79-8D4E-4E46-BEC7-938A3AE26BFC}" dt="2025-06-02T13:13:55.938" v="1221" actId="14100"/>
          <ac:spMkLst>
            <pc:docMk/>
            <pc:sldMk cId="266416268" sldId="331"/>
            <ac:spMk id="5" creationId="{97BA545C-E408-34E8-7597-A1A1EBF07591}"/>
          </ac:spMkLst>
        </pc:spChg>
        <pc:picChg chg="mod">
          <ac:chgData name="Yuga Hanyu" userId="f18bd86c1b9e4fc5" providerId="LiveId" clId="{B291EF79-8D4E-4E46-BEC7-938A3AE26BFC}" dt="2025-06-02T13:13:10.026" v="1216" actId="1076"/>
          <ac:picMkLst>
            <pc:docMk/>
            <pc:sldMk cId="266416268" sldId="331"/>
            <ac:picMk id="13" creationId="{C325C180-63F0-7FF7-70D2-C2D5CA109CC9}"/>
          </ac:picMkLst>
        </pc:picChg>
      </pc:sldChg>
      <pc:sldChg chg="add del ord">
        <pc:chgData name="Yuga Hanyu" userId="f18bd86c1b9e4fc5" providerId="LiveId" clId="{B291EF79-8D4E-4E46-BEC7-938A3AE26BFC}" dt="2025-06-02T15:44:03.429" v="2338" actId="47"/>
        <pc:sldMkLst>
          <pc:docMk/>
          <pc:sldMk cId="266221618" sldId="332"/>
        </pc:sldMkLst>
      </pc:sldChg>
    </pc:docChg>
  </pc:docChgLst>
  <pc:docChgLst>
    <pc:chgData name="Yuga Hanyu" userId="f18bd86c1b9e4fc5" providerId="LiveId" clId="{E5E3F1B9-74A0-4F90-9133-03CFF7612F0F}"/>
    <pc:docChg chg="undo redo custSel addSld delSld modSld modSection">
      <pc:chgData name="Yuga Hanyu" userId="f18bd86c1b9e4fc5" providerId="LiveId" clId="{E5E3F1B9-74A0-4F90-9133-03CFF7612F0F}" dt="2024-06-13T10:14:19.837" v="2780" actId="14100"/>
      <pc:docMkLst>
        <pc:docMk/>
      </pc:docMkLst>
      <pc:sldChg chg="modSp mod">
        <pc:chgData name="Yuga Hanyu" userId="f18bd86c1b9e4fc5" providerId="LiveId" clId="{E5E3F1B9-74A0-4F90-9133-03CFF7612F0F}" dt="2024-06-13T04:57:18.091" v="73" actId="20577"/>
        <pc:sldMkLst>
          <pc:docMk/>
          <pc:sldMk cId="639326225" sldId="258"/>
        </pc:sldMkLst>
      </pc:sldChg>
      <pc:sldChg chg="addSp delSp modSp mod">
        <pc:chgData name="Yuga Hanyu" userId="f18bd86c1b9e4fc5" providerId="LiveId" clId="{E5E3F1B9-74A0-4F90-9133-03CFF7612F0F}" dt="2024-06-13T06:31:17.579" v="346" actId="22"/>
        <pc:sldMkLst>
          <pc:docMk/>
          <pc:sldMk cId="3149281318" sldId="261"/>
        </pc:sldMkLst>
      </pc:sldChg>
      <pc:sldChg chg="addSp delSp modSp mod addAnim delAnim modAnim">
        <pc:chgData name="Yuga Hanyu" userId="f18bd86c1b9e4fc5" providerId="LiveId" clId="{E5E3F1B9-74A0-4F90-9133-03CFF7612F0F}" dt="2024-06-13T06:06:19.610" v="319"/>
        <pc:sldMkLst>
          <pc:docMk/>
          <pc:sldMk cId="4196662661" sldId="262"/>
        </pc:sldMkLst>
      </pc:sldChg>
      <pc:sldChg chg="modSp mod">
        <pc:chgData name="Yuga Hanyu" userId="f18bd86c1b9e4fc5" providerId="LiveId" clId="{E5E3F1B9-74A0-4F90-9133-03CFF7612F0F}" dt="2024-06-13T08:26:14.275" v="2134" actId="20577"/>
        <pc:sldMkLst>
          <pc:docMk/>
          <pc:sldMk cId="2643257192" sldId="268"/>
        </pc:sldMkLst>
      </pc:sldChg>
      <pc:sldChg chg="modSp mod">
        <pc:chgData name="Yuga Hanyu" userId="f18bd86c1b9e4fc5" providerId="LiveId" clId="{E5E3F1B9-74A0-4F90-9133-03CFF7612F0F}" dt="2024-06-13T08:27:11.647" v="2242" actId="20577"/>
        <pc:sldMkLst>
          <pc:docMk/>
          <pc:sldMk cId="2704097318" sldId="269"/>
        </pc:sldMkLst>
      </pc:sldChg>
      <pc:sldChg chg="modSp mod">
        <pc:chgData name="Yuga Hanyu" userId="f18bd86c1b9e4fc5" providerId="LiveId" clId="{E5E3F1B9-74A0-4F90-9133-03CFF7612F0F}" dt="2024-06-13T06:31:37.011" v="355" actId="20577"/>
        <pc:sldMkLst>
          <pc:docMk/>
          <pc:sldMk cId="3679623919" sldId="270"/>
        </pc:sldMkLst>
      </pc:sldChg>
      <pc:sldChg chg="addSp delSp modSp mod">
        <pc:chgData name="Yuga Hanyu" userId="f18bd86c1b9e4fc5" providerId="LiveId" clId="{E5E3F1B9-74A0-4F90-9133-03CFF7612F0F}" dt="2024-06-13T07:35:05.795" v="1637" actId="478"/>
        <pc:sldMkLst>
          <pc:docMk/>
          <pc:sldMk cId="2645817157" sldId="271"/>
        </pc:sldMkLst>
      </pc:sldChg>
      <pc:sldChg chg="del">
        <pc:chgData name="Yuga Hanyu" userId="f18bd86c1b9e4fc5" providerId="LiveId" clId="{E5E3F1B9-74A0-4F90-9133-03CFF7612F0F}" dt="2024-06-13T07:35:31.846" v="1638" actId="47"/>
        <pc:sldMkLst>
          <pc:docMk/>
          <pc:sldMk cId="979709078" sldId="272"/>
        </pc:sldMkLst>
      </pc:sldChg>
      <pc:sldChg chg="modSp mod">
        <pc:chgData name="Yuga Hanyu" userId="f18bd86c1b9e4fc5" providerId="LiveId" clId="{E5E3F1B9-74A0-4F90-9133-03CFF7612F0F}" dt="2024-06-13T07:26:06.228" v="1347" actId="255"/>
        <pc:sldMkLst>
          <pc:docMk/>
          <pc:sldMk cId="901679864" sldId="279"/>
        </pc:sldMkLst>
      </pc:sldChg>
      <pc:sldChg chg="modSp mod">
        <pc:chgData name="Yuga Hanyu" userId="f18bd86c1b9e4fc5" providerId="LiveId" clId="{E5E3F1B9-74A0-4F90-9133-03CFF7612F0F}" dt="2024-06-13T07:04:12.015" v="1105" actId="255"/>
        <pc:sldMkLst>
          <pc:docMk/>
          <pc:sldMk cId="745603062" sldId="281"/>
        </pc:sldMkLst>
      </pc:sldChg>
      <pc:sldChg chg="modSp mod">
        <pc:chgData name="Yuga Hanyu" userId="f18bd86c1b9e4fc5" providerId="LiveId" clId="{E5E3F1B9-74A0-4F90-9133-03CFF7612F0F}" dt="2024-06-13T07:25:38.240" v="1342" actId="27636"/>
        <pc:sldMkLst>
          <pc:docMk/>
          <pc:sldMk cId="2112560260" sldId="282"/>
        </pc:sldMkLst>
      </pc:sldChg>
      <pc:sldChg chg="addSp delSp modSp mod">
        <pc:chgData name="Yuga Hanyu" userId="f18bd86c1b9e4fc5" providerId="LiveId" clId="{E5E3F1B9-74A0-4F90-9133-03CFF7612F0F}" dt="2024-06-13T07:28:04.505" v="1365" actId="11529"/>
        <pc:sldMkLst>
          <pc:docMk/>
          <pc:sldMk cId="3046287947" sldId="283"/>
        </pc:sldMkLst>
      </pc:sldChg>
      <pc:sldChg chg="modSp mod">
        <pc:chgData name="Yuga Hanyu" userId="f18bd86c1b9e4fc5" providerId="LiveId" clId="{E5E3F1B9-74A0-4F90-9133-03CFF7612F0F}" dt="2024-06-13T07:30:09.981" v="1460" actId="20577"/>
        <pc:sldMkLst>
          <pc:docMk/>
          <pc:sldMk cId="1597418614" sldId="284"/>
        </pc:sldMkLst>
      </pc:sldChg>
      <pc:sldChg chg="modSp mod">
        <pc:chgData name="Yuga Hanyu" userId="f18bd86c1b9e4fc5" providerId="LiveId" clId="{E5E3F1B9-74A0-4F90-9133-03CFF7612F0F}" dt="2024-06-13T07:31:11.500" v="1549" actId="20577"/>
        <pc:sldMkLst>
          <pc:docMk/>
          <pc:sldMk cId="877221307" sldId="285"/>
        </pc:sldMkLst>
      </pc:sldChg>
      <pc:sldChg chg="addSp modSp del mod">
        <pc:chgData name="Yuga Hanyu" userId="f18bd86c1b9e4fc5" providerId="LiveId" clId="{E5E3F1B9-74A0-4F90-9133-03CFF7612F0F}" dt="2024-06-13T08:16:13.983" v="1715" actId="47"/>
        <pc:sldMkLst>
          <pc:docMk/>
          <pc:sldMk cId="1071653102" sldId="286"/>
        </pc:sldMkLst>
      </pc:sldChg>
      <pc:sldChg chg="addSp delSp modSp new del mod">
        <pc:chgData name="Yuga Hanyu" userId="f18bd86c1b9e4fc5" providerId="LiveId" clId="{E5E3F1B9-74A0-4F90-9133-03CFF7612F0F}" dt="2024-06-13T08:21:20.938" v="1865" actId="47"/>
        <pc:sldMkLst>
          <pc:docMk/>
          <pc:sldMk cId="2583888521" sldId="287"/>
        </pc:sldMkLst>
      </pc:sldChg>
      <pc:sldChg chg="new del">
        <pc:chgData name="Yuga Hanyu" userId="f18bd86c1b9e4fc5" providerId="LiveId" clId="{E5E3F1B9-74A0-4F90-9133-03CFF7612F0F}" dt="2024-06-09T05:28:08.509" v="2" actId="47"/>
        <pc:sldMkLst>
          <pc:docMk/>
          <pc:sldMk cId="2690591008" sldId="287"/>
        </pc:sldMkLst>
      </pc:sldChg>
      <pc:sldChg chg="addSp delSp modSp add mod">
        <pc:chgData name="Yuga Hanyu" userId="f18bd86c1b9e4fc5" providerId="LiveId" clId="{E5E3F1B9-74A0-4F90-9133-03CFF7612F0F}" dt="2024-06-13T06:51:05.286" v="581" actId="1076"/>
        <pc:sldMkLst>
          <pc:docMk/>
          <pc:sldMk cId="1194178405" sldId="288"/>
        </pc:sldMkLst>
      </pc:sldChg>
      <pc:sldChg chg="addSp modSp add del mod">
        <pc:chgData name="Yuga Hanyu" userId="f18bd86c1b9e4fc5" providerId="LiveId" clId="{E5E3F1B9-74A0-4F90-9133-03CFF7612F0F}" dt="2024-06-09T05:31:04.573" v="9" actId="47"/>
        <pc:sldMkLst>
          <pc:docMk/>
          <pc:sldMk cId="1608337409" sldId="288"/>
        </pc:sldMkLst>
      </pc:sldChg>
      <pc:sldChg chg="modSp new del mod">
        <pc:chgData name="Yuga Hanyu" userId="f18bd86c1b9e4fc5" providerId="LiveId" clId="{E5E3F1B9-74A0-4F90-9133-03CFF7612F0F}" dt="2024-06-13T06:31:04.012" v="344" actId="47"/>
        <pc:sldMkLst>
          <pc:docMk/>
          <pc:sldMk cId="1780098881" sldId="288"/>
        </pc:sldMkLst>
      </pc:sldChg>
      <pc:sldChg chg="modSp new mod">
        <pc:chgData name="Yuga Hanyu" userId="f18bd86c1b9e4fc5" providerId="LiveId" clId="{E5E3F1B9-74A0-4F90-9133-03CFF7612F0F}" dt="2024-06-13T06:54:24.052" v="747" actId="20577"/>
        <pc:sldMkLst>
          <pc:docMk/>
          <pc:sldMk cId="1258968761" sldId="289"/>
        </pc:sldMkLst>
      </pc:sldChg>
      <pc:sldChg chg="addSp delSp modSp add mod">
        <pc:chgData name="Yuga Hanyu" userId="f18bd86c1b9e4fc5" providerId="LiveId" clId="{E5E3F1B9-74A0-4F90-9133-03CFF7612F0F}" dt="2024-06-13T09:55:40.094" v="2732" actId="208"/>
        <pc:sldMkLst>
          <pc:docMk/>
          <pc:sldMk cId="2025358460" sldId="290"/>
        </pc:sldMkLst>
      </pc:sldChg>
      <pc:sldChg chg="modSp add mod">
        <pc:chgData name="Yuga Hanyu" userId="f18bd86c1b9e4fc5" providerId="LiveId" clId="{E5E3F1B9-74A0-4F90-9133-03CFF7612F0F}" dt="2024-06-13T08:17:15.467" v="1774" actId="20577"/>
        <pc:sldMkLst>
          <pc:docMk/>
          <pc:sldMk cId="2529387008" sldId="291"/>
        </pc:sldMkLst>
      </pc:sldChg>
      <pc:sldChg chg="add del">
        <pc:chgData name="Yuga Hanyu" userId="f18bd86c1b9e4fc5" providerId="LiveId" clId="{E5E3F1B9-74A0-4F90-9133-03CFF7612F0F}" dt="2024-06-13T08:16:20.578" v="1717"/>
        <pc:sldMkLst>
          <pc:docMk/>
          <pc:sldMk cId="3043005012" sldId="291"/>
        </pc:sldMkLst>
      </pc:sldChg>
      <pc:sldChg chg="addSp delSp modSp add mod">
        <pc:chgData name="Yuga Hanyu" userId="f18bd86c1b9e4fc5" providerId="LiveId" clId="{E5E3F1B9-74A0-4F90-9133-03CFF7612F0F}" dt="2024-06-13T09:57:14.522" v="2736" actId="1076"/>
        <pc:sldMkLst>
          <pc:docMk/>
          <pc:sldMk cId="3927080702" sldId="292"/>
        </pc:sldMkLst>
      </pc:sldChg>
      <pc:sldChg chg="addSp delSp modSp add mod">
        <pc:chgData name="Yuga Hanyu" userId="f18bd86c1b9e4fc5" providerId="LiveId" clId="{E5E3F1B9-74A0-4F90-9133-03CFF7612F0F}" dt="2024-06-13T10:14:19.837" v="2780" actId="14100"/>
        <pc:sldMkLst>
          <pc:docMk/>
          <pc:sldMk cId="2729317545" sldId="293"/>
        </pc:sldMkLst>
      </pc:sldChg>
    </pc:docChg>
  </pc:docChgLst>
  <pc:docChgLst>
    <pc:chgData name="Yuga Hanyu" userId="f18bd86c1b9e4fc5" providerId="LiveId" clId="{B1458ECA-EC59-4F2E-852C-4FF0DD33CC95}"/>
    <pc:docChg chg="undo custSel addSld delSld modSld modSection">
      <pc:chgData name="Yuga Hanyu" userId="f18bd86c1b9e4fc5" providerId="LiveId" clId="{B1458ECA-EC59-4F2E-852C-4FF0DD33CC95}" dt="2025-05-26T23:01:50.741" v="918" actId="20577"/>
      <pc:docMkLst>
        <pc:docMk/>
      </pc:docMkLst>
      <pc:sldChg chg="modSp mod">
        <pc:chgData name="Yuga Hanyu" userId="f18bd86c1b9e4fc5" providerId="LiveId" clId="{B1458ECA-EC59-4F2E-852C-4FF0DD33CC95}" dt="2025-05-26T05:59:49.440" v="613" actId="20577"/>
        <pc:sldMkLst>
          <pc:docMk/>
          <pc:sldMk cId="2459526573" sldId="256"/>
        </pc:sldMkLst>
        <pc:spChg chg="mod">
          <ac:chgData name="Yuga Hanyu" userId="f18bd86c1b9e4fc5" providerId="LiveId" clId="{B1458ECA-EC59-4F2E-852C-4FF0DD33CC95}" dt="2025-05-26T05:59:49.440" v="613" actId="20577"/>
          <ac:spMkLst>
            <pc:docMk/>
            <pc:sldMk cId="2459526573" sldId="256"/>
            <ac:spMk id="3" creationId="{B2E582A4-61FB-712D-35C6-0ABA95022D9D}"/>
          </ac:spMkLst>
        </pc:spChg>
      </pc:sldChg>
      <pc:sldChg chg="modSp mod">
        <pc:chgData name="Yuga Hanyu" userId="f18bd86c1b9e4fc5" providerId="LiveId" clId="{B1458ECA-EC59-4F2E-852C-4FF0DD33CC95}" dt="2025-05-26T05:59:32.565" v="611" actId="20577"/>
        <pc:sldMkLst>
          <pc:docMk/>
          <pc:sldMk cId="2782757723" sldId="266"/>
        </pc:sldMkLst>
      </pc:sldChg>
      <pc:sldChg chg="modSp mod">
        <pc:chgData name="Yuga Hanyu" userId="f18bd86c1b9e4fc5" providerId="LiveId" clId="{B1458ECA-EC59-4F2E-852C-4FF0DD33CC95}" dt="2025-05-26T23:01:50.741" v="918" actId="20577"/>
        <pc:sldMkLst>
          <pc:docMk/>
          <pc:sldMk cId="2643257192" sldId="268"/>
        </pc:sldMkLst>
        <pc:spChg chg="mod">
          <ac:chgData name="Yuga Hanyu" userId="f18bd86c1b9e4fc5" providerId="LiveId" clId="{B1458ECA-EC59-4F2E-852C-4FF0DD33CC95}" dt="2025-05-26T23:01:50.741" v="918" actId="20577"/>
          <ac:spMkLst>
            <pc:docMk/>
            <pc:sldMk cId="2643257192" sldId="268"/>
            <ac:spMk id="3" creationId="{D4E0BAAA-94F4-26AD-2BAC-28231867E5CB}"/>
          </ac:spMkLst>
        </pc:spChg>
      </pc:sldChg>
      <pc:sldChg chg="modSp mod">
        <pc:chgData name="Yuga Hanyu" userId="f18bd86c1b9e4fc5" providerId="LiveId" clId="{B1458ECA-EC59-4F2E-852C-4FF0DD33CC95}" dt="2025-05-26T22:42:16.704" v="635" actId="20577"/>
        <pc:sldMkLst>
          <pc:docMk/>
          <pc:sldMk cId="2704097318" sldId="269"/>
        </pc:sldMkLst>
        <pc:spChg chg="mod">
          <ac:chgData name="Yuga Hanyu" userId="f18bd86c1b9e4fc5" providerId="LiveId" clId="{B1458ECA-EC59-4F2E-852C-4FF0DD33CC95}" dt="2025-05-26T22:42:16.704" v="635" actId="20577"/>
          <ac:spMkLst>
            <pc:docMk/>
            <pc:sldMk cId="2704097318" sldId="269"/>
            <ac:spMk id="3" creationId="{D4E0BAAA-94F4-26AD-2BAC-28231867E5CB}"/>
          </ac:spMkLst>
        </pc:spChg>
      </pc:sldChg>
      <pc:sldChg chg="modSp mod">
        <pc:chgData name="Yuga Hanyu" userId="f18bd86c1b9e4fc5" providerId="LiveId" clId="{B1458ECA-EC59-4F2E-852C-4FF0DD33CC95}" dt="2025-05-26T04:53:32.494" v="168" actId="20577"/>
        <pc:sldMkLst>
          <pc:docMk/>
          <pc:sldMk cId="2529387008" sldId="291"/>
        </pc:sldMkLst>
        <pc:spChg chg="mod">
          <ac:chgData name="Yuga Hanyu" userId="f18bd86c1b9e4fc5" providerId="LiveId" clId="{B1458ECA-EC59-4F2E-852C-4FF0DD33CC95}" dt="2025-05-26T04:53:32.494" v="168" actId="20577"/>
          <ac:spMkLst>
            <pc:docMk/>
            <pc:sldMk cId="2529387008" sldId="291"/>
            <ac:spMk id="3" creationId="{D4E0BAAA-94F4-26AD-2BAC-28231867E5CB}"/>
          </ac:spMkLst>
        </pc:spChg>
      </pc:sldChg>
      <pc:sldChg chg="addSp delSp modSp mod">
        <pc:chgData name="Yuga Hanyu" userId="f18bd86c1b9e4fc5" providerId="LiveId" clId="{B1458ECA-EC59-4F2E-852C-4FF0DD33CC95}" dt="2025-05-26T05:47:22.741" v="329" actId="1076"/>
        <pc:sldMkLst>
          <pc:docMk/>
          <pc:sldMk cId="372932593" sldId="322"/>
        </pc:sldMkLst>
      </pc:sldChg>
      <pc:sldChg chg="del">
        <pc:chgData name="Yuga Hanyu" userId="f18bd86c1b9e4fc5" providerId="LiveId" clId="{B1458ECA-EC59-4F2E-852C-4FF0DD33CC95}" dt="2025-05-26T04:48:39.803" v="158" actId="47"/>
        <pc:sldMkLst>
          <pc:docMk/>
          <pc:sldMk cId="860500319" sldId="323"/>
        </pc:sldMkLst>
      </pc:sldChg>
      <pc:sldChg chg="modSp add mod">
        <pc:chgData name="Yuga Hanyu" userId="f18bd86c1b9e4fc5" providerId="LiveId" clId="{B1458ECA-EC59-4F2E-852C-4FF0DD33CC95}" dt="2025-05-26T05:45:24.996" v="321" actId="1076"/>
        <pc:sldMkLst>
          <pc:docMk/>
          <pc:sldMk cId="3753547679" sldId="323"/>
        </pc:sldMkLst>
      </pc:sldChg>
      <pc:sldChg chg="addSp delSp modSp add mod">
        <pc:chgData name="Yuga Hanyu" userId="f18bd86c1b9e4fc5" providerId="LiveId" clId="{B1458ECA-EC59-4F2E-852C-4FF0DD33CC95}" dt="2025-05-26T05:55:04.794" v="481" actId="20577"/>
        <pc:sldMkLst>
          <pc:docMk/>
          <pc:sldMk cId="1554584774" sldId="324"/>
        </pc:sldMkLst>
      </pc:sldChg>
      <pc:sldChg chg="addSp delSp modSp add mod">
        <pc:chgData name="Yuga Hanyu" userId="f18bd86c1b9e4fc5" providerId="LiveId" clId="{B1458ECA-EC59-4F2E-852C-4FF0DD33CC95}" dt="2025-05-26T05:57:07.165" v="489" actId="1076"/>
        <pc:sldMkLst>
          <pc:docMk/>
          <pc:sldMk cId="2053778483" sldId="325"/>
        </pc:sldMkLst>
      </pc:sldChg>
    </pc:docChg>
  </pc:docChgLst>
  <pc:docChgLst>
    <pc:chgData name="Yuga Hanyu" userId="f18bd86c1b9e4fc5" providerId="LiveId" clId="{C6194D35-71ED-46A8-B645-1A3C29CD2BBC}"/>
    <pc:docChg chg="undo custSel modSld">
      <pc:chgData name="Yuga Hanyu" userId="f18bd86c1b9e4fc5" providerId="LiveId" clId="{C6194D35-71ED-46A8-B645-1A3C29CD2BBC}" dt="2025-06-09T01:35:12.392" v="56" actId="20577"/>
      <pc:docMkLst>
        <pc:docMk/>
      </pc:docMkLst>
      <pc:sldChg chg="modSp mod">
        <pc:chgData name="Yuga Hanyu" userId="f18bd86c1b9e4fc5" providerId="LiveId" clId="{C6194D35-71ED-46A8-B645-1A3C29CD2BBC}" dt="2025-06-09T01:19:24.590" v="10" actId="20577"/>
        <pc:sldMkLst>
          <pc:docMk/>
          <pc:sldMk cId="2459526573" sldId="256"/>
        </pc:sldMkLst>
        <pc:spChg chg="mod">
          <ac:chgData name="Yuga Hanyu" userId="f18bd86c1b9e4fc5" providerId="LiveId" clId="{C6194D35-71ED-46A8-B645-1A3C29CD2BBC}" dt="2025-06-09T01:19:24.590" v="10" actId="20577"/>
          <ac:spMkLst>
            <pc:docMk/>
            <pc:sldMk cId="2459526573" sldId="256"/>
            <ac:spMk id="3" creationId="{B2E582A4-61FB-712D-35C6-0ABA95022D9D}"/>
          </ac:spMkLst>
        </pc:spChg>
      </pc:sldChg>
      <pc:sldChg chg="addSp">
        <pc:chgData name="Yuga Hanyu" userId="f18bd86c1b9e4fc5" providerId="LiveId" clId="{C6194D35-71ED-46A8-B645-1A3C29CD2BBC}" dt="2025-06-09T01:16:57.398" v="6"/>
        <pc:sldMkLst>
          <pc:docMk/>
          <pc:sldMk cId="356374844" sldId="257"/>
        </pc:sldMkLst>
        <pc:spChg chg="add">
          <ac:chgData name="Yuga Hanyu" userId="f18bd86c1b9e4fc5" providerId="LiveId" clId="{C6194D35-71ED-46A8-B645-1A3C29CD2BBC}" dt="2025-06-09T01:16:56.642" v="5"/>
          <ac:spMkLst>
            <pc:docMk/>
            <pc:sldMk cId="356374844" sldId="257"/>
            <ac:spMk id="4" creationId="{89C058A7-2B15-E28B-1B48-47BD0C2211BB}"/>
          </ac:spMkLst>
        </pc:spChg>
        <pc:spChg chg="add">
          <ac:chgData name="Yuga Hanyu" userId="f18bd86c1b9e4fc5" providerId="LiveId" clId="{C6194D35-71ED-46A8-B645-1A3C29CD2BBC}" dt="2025-06-09T01:16:57.398" v="6"/>
          <ac:spMkLst>
            <pc:docMk/>
            <pc:sldMk cId="356374844" sldId="257"/>
            <ac:spMk id="5" creationId="{5FD56384-B34A-B4C8-F772-A2AB23FDFC6F}"/>
          </ac:spMkLst>
        </pc:spChg>
        <pc:spChg chg="add">
          <ac:chgData name="Yuga Hanyu" userId="f18bd86c1b9e4fc5" providerId="LiveId" clId="{C6194D35-71ED-46A8-B645-1A3C29CD2BBC}" dt="2025-06-09T01:16:57.398" v="6"/>
          <ac:spMkLst>
            <pc:docMk/>
            <pc:sldMk cId="356374844" sldId="257"/>
            <ac:spMk id="6" creationId="{38C56E66-B2D7-A584-ABB3-783CCFED810F}"/>
          </ac:spMkLst>
        </pc:spChg>
      </pc:sldChg>
      <pc:sldChg chg="addSp">
        <pc:chgData name="Yuga Hanyu" userId="f18bd86c1b9e4fc5" providerId="LiveId" clId="{C6194D35-71ED-46A8-B645-1A3C29CD2BBC}" dt="2025-06-09T01:16:57.398" v="6"/>
        <pc:sldMkLst>
          <pc:docMk/>
          <pc:sldMk cId="639326225" sldId="258"/>
        </pc:sldMkLst>
        <pc:spChg chg="add">
          <ac:chgData name="Yuga Hanyu" userId="f18bd86c1b9e4fc5" providerId="LiveId" clId="{C6194D35-71ED-46A8-B645-1A3C29CD2BBC}" dt="2025-06-09T01:16:56.642" v="5"/>
          <ac:spMkLst>
            <pc:docMk/>
            <pc:sldMk cId="639326225" sldId="258"/>
            <ac:spMk id="4" creationId="{B496BFDF-B1F0-FB2A-A0C1-EC474B682B7D}"/>
          </ac:spMkLst>
        </pc:spChg>
        <pc:spChg chg="add">
          <ac:chgData name="Yuga Hanyu" userId="f18bd86c1b9e4fc5" providerId="LiveId" clId="{C6194D35-71ED-46A8-B645-1A3C29CD2BBC}" dt="2025-06-09T01:16:57.398" v="6"/>
          <ac:spMkLst>
            <pc:docMk/>
            <pc:sldMk cId="639326225" sldId="258"/>
            <ac:spMk id="5" creationId="{60E1AD7B-BF88-AD58-1978-57BAC111C5BD}"/>
          </ac:spMkLst>
        </pc:spChg>
        <pc:spChg chg="add">
          <ac:chgData name="Yuga Hanyu" userId="f18bd86c1b9e4fc5" providerId="LiveId" clId="{C6194D35-71ED-46A8-B645-1A3C29CD2BBC}" dt="2025-06-09T01:16:57.398" v="6"/>
          <ac:spMkLst>
            <pc:docMk/>
            <pc:sldMk cId="639326225" sldId="258"/>
            <ac:spMk id="6" creationId="{D4BCA448-6FBA-2123-5C8A-E8D04293626A}"/>
          </ac:spMkLst>
        </pc:spChg>
      </pc:sldChg>
      <pc:sldChg chg="addSp">
        <pc:chgData name="Yuga Hanyu" userId="f18bd86c1b9e4fc5" providerId="LiveId" clId="{C6194D35-71ED-46A8-B645-1A3C29CD2BBC}" dt="2025-06-09T01:16:57.398" v="6"/>
        <pc:sldMkLst>
          <pc:docMk/>
          <pc:sldMk cId="2687399143" sldId="259"/>
        </pc:sldMkLst>
        <pc:spChg chg="add">
          <ac:chgData name="Yuga Hanyu" userId="f18bd86c1b9e4fc5" providerId="LiveId" clId="{C6194D35-71ED-46A8-B645-1A3C29CD2BBC}" dt="2025-06-09T01:16:56.642" v="5"/>
          <ac:spMkLst>
            <pc:docMk/>
            <pc:sldMk cId="2687399143" sldId="259"/>
            <ac:spMk id="4" creationId="{3A0E2743-E1BB-625F-E1DF-8F5D02F20948}"/>
          </ac:spMkLst>
        </pc:spChg>
        <pc:spChg chg="add">
          <ac:chgData name="Yuga Hanyu" userId="f18bd86c1b9e4fc5" providerId="LiveId" clId="{C6194D35-71ED-46A8-B645-1A3C29CD2BBC}" dt="2025-06-09T01:16:57.398" v="6"/>
          <ac:spMkLst>
            <pc:docMk/>
            <pc:sldMk cId="2687399143" sldId="259"/>
            <ac:spMk id="5" creationId="{8CC2FE41-11B5-199D-5F8A-B896A47D3B35}"/>
          </ac:spMkLst>
        </pc:spChg>
        <pc:spChg chg="add">
          <ac:chgData name="Yuga Hanyu" userId="f18bd86c1b9e4fc5" providerId="LiveId" clId="{C6194D35-71ED-46A8-B645-1A3C29CD2BBC}" dt="2025-06-09T01:16:57.398" v="6"/>
          <ac:spMkLst>
            <pc:docMk/>
            <pc:sldMk cId="2687399143" sldId="259"/>
            <ac:spMk id="6" creationId="{C509796D-FC9B-A635-0C1F-19648BE94AC9}"/>
          </ac:spMkLst>
        </pc:spChg>
      </pc:sldChg>
      <pc:sldChg chg="addSp">
        <pc:chgData name="Yuga Hanyu" userId="f18bd86c1b9e4fc5" providerId="LiveId" clId="{C6194D35-71ED-46A8-B645-1A3C29CD2BBC}" dt="2025-06-09T01:16:57.398" v="6"/>
        <pc:sldMkLst>
          <pc:docMk/>
          <pc:sldMk cId="3407576278" sldId="260"/>
        </pc:sldMkLst>
        <pc:spChg chg="add">
          <ac:chgData name="Yuga Hanyu" userId="f18bd86c1b9e4fc5" providerId="LiveId" clId="{C6194D35-71ED-46A8-B645-1A3C29CD2BBC}" dt="2025-06-09T01:16:56.642" v="5"/>
          <ac:spMkLst>
            <pc:docMk/>
            <pc:sldMk cId="3407576278" sldId="260"/>
            <ac:spMk id="4" creationId="{BB9B92F5-46FD-EBFA-659D-B9D640347A4A}"/>
          </ac:spMkLst>
        </pc:spChg>
        <pc:spChg chg="add">
          <ac:chgData name="Yuga Hanyu" userId="f18bd86c1b9e4fc5" providerId="LiveId" clId="{C6194D35-71ED-46A8-B645-1A3C29CD2BBC}" dt="2025-06-09T01:16:57.398" v="6"/>
          <ac:spMkLst>
            <pc:docMk/>
            <pc:sldMk cId="3407576278" sldId="260"/>
            <ac:spMk id="5" creationId="{AA480F57-14C4-3FFD-5078-C869C927CE13}"/>
          </ac:spMkLst>
        </pc:spChg>
        <pc:spChg chg="add">
          <ac:chgData name="Yuga Hanyu" userId="f18bd86c1b9e4fc5" providerId="LiveId" clId="{C6194D35-71ED-46A8-B645-1A3C29CD2BBC}" dt="2025-06-09T01:16:57.398" v="6"/>
          <ac:spMkLst>
            <pc:docMk/>
            <pc:sldMk cId="3407576278" sldId="260"/>
            <ac:spMk id="6" creationId="{B5AC4D31-97D3-4BF0-9002-146484972445}"/>
          </ac:spMkLst>
        </pc:spChg>
      </pc:sldChg>
      <pc:sldChg chg="addSp">
        <pc:chgData name="Yuga Hanyu" userId="f18bd86c1b9e4fc5" providerId="LiveId" clId="{C6194D35-71ED-46A8-B645-1A3C29CD2BBC}" dt="2025-06-09T01:16:57.398" v="6"/>
        <pc:sldMkLst>
          <pc:docMk/>
          <pc:sldMk cId="4196662661" sldId="262"/>
        </pc:sldMkLst>
        <pc:spChg chg="add">
          <ac:chgData name="Yuga Hanyu" userId="f18bd86c1b9e4fc5" providerId="LiveId" clId="{C6194D35-71ED-46A8-B645-1A3C29CD2BBC}" dt="2025-06-09T01:16:57.398" v="6"/>
          <ac:spMkLst>
            <pc:docMk/>
            <pc:sldMk cId="4196662661" sldId="262"/>
            <ac:spMk id="3" creationId="{0BC69262-202B-CB47-63EC-89D39D443A76}"/>
          </ac:spMkLst>
        </pc:spChg>
        <pc:spChg chg="add">
          <ac:chgData name="Yuga Hanyu" userId="f18bd86c1b9e4fc5" providerId="LiveId" clId="{C6194D35-71ED-46A8-B645-1A3C29CD2BBC}" dt="2025-06-09T01:16:56.642" v="5"/>
          <ac:spMkLst>
            <pc:docMk/>
            <pc:sldMk cId="4196662661" sldId="262"/>
            <ac:spMk id="4" creationId="{6D841010-0026-A8AB-66AF-FC4D0020DD1A}"/>
          </ac:spMkLst>
        </pc:spChg>
        <pc:spChg chg="add">
          <ac:chgData name="Yuga Hanyu" userId="f18bd86c1b9e4fc5" providerId="LiveId" clId="{C6194D35-71ED-46A8-B645-1A3C29CD2BBC}" dt="2025-06-09T01:16:57.398" v="6"/>
          <ac:spMkLst>
            <pc:docMk/>
            <pc:sldMk cId="4196662661" sldId="262"/>
            <ac:spMk id="6" creationId="{8E55F535-D914-29CB-71BB-A7DDBCBC3C1B}"/>
          </ac:spMkLst>
        </pc:spChg>
      </pc:sldChg>
      <pc:sldChg chg="addSp">
        <pc:chgData name="Yuga Hanyu" userId="f18bd86c1b9e4fc5" providerId="LiveId" clId="{C6194D35-71ED-46A8-B645-1A3C29CD2BBC}" dt="2025-06-09T01:16:57.398" v="6"/>
        <pc:sldMkLst>
          <pc:docMk/>
          <pc:sldMk cId="1584410376" sldId="263"/>
        </pc:sldMkLst>
        <pc:spChg chg="add">
          <ac:chgData name="Yuga Hanyu" userId="f18bd86c1b9e4fc5" providerId="LiveId" clId="{C6194D35-71ED-46A8-B645-1A3C29CD2BBC}" dt="2025-06-09T01:16:56.642" v="5"/>
          <ac:spMkLst>
            <pc:docMk/>
            <pc:sldMk cId="1584410376" sldId="263"/>
            <ac:spMk id="4" creationId="{89C058A7-2B15-E28B-1B48-47BD0C2211BB}"/>
          </ac:spMkLst>
        </pc:spChg>
        <pc:spChg chg="add">
          <ac:chgData name="Yuga Hanyu" userId="f18bd86c1b9e4fc5" providerId="LiveId" clId="{C6194D35-71ED-46A8-B645-1A3C29CD2BBC}" dt="2025-06-09T01:16:57.398" v="6"/>
          <ac:spMkLst>
            <pc:docMk/>
            <pc:sldMk cId="1584410376" sldId="263"/>
            <ac:spMk id="5" creationId="{5FD56384-B34A-B4C8-F772-A2AB23FDFC6F}"/>
          </ac:spMkLst>
        </pc:spChg>
        <pc:spChg chg="add">
          <ac:chgData name="Yuga Hanyu" userId="f18bd86c1b9e4fc5" providerId="LiveId" clId="{C6194D35-71ED-46A8-B645-1A3C29CD2BBC}" dt="2025-06-09T01:16:57.398" v="6"/>
          <ac:spMkLst>
            <pc:docMk/>
            <pc:sldMk cId="1584410376" sldId="263"/>
            <ac:spMk id="6" creationId="{38C56E66-B2D7-A584-ABB3-783CCFED810F}"/>
          </ac:spMkLst>
        </pc:spChg>
      </pc:sldChg>
      <pc:sldChg chg="addSp">
        <pc:chgData name="Yuga Hanyu" userId="f18bd86c1b9e4fc5" providerId="LiveId" clId="{C6194D35-71ED-46A8-B645-1A3C29CD2BBC}" dt="2025-06-09T01:16:57.398" v="6"/>
        <pc:sldMkLst>
          <pc:docMk/>
          <pc:sldMk cId="713638303" sldId="265"/>
        </pc:sldMkLst>
        <pc:spChg chg="add">
          <ac:chgData name="Yuga Hanyu" userId="f18bd86c1b9e4fc5" providerId="LiveId" clId="{C6194D35-71ED-46A8-B645-1A3C29CD2BBC}" dt="2025-06-09T01:16:56.642" v="5"/>
          <ac:spMkLst>
            <pc:docMk/>
            <pc:sldMk cId="713638303" sldId="265"/>
            <ac:spMk id="4" creationId="{89C058A7-2B15-E28B-1B48-47BD0C2211BB}"/>
          </ac:spMkLst>
        </pc:spChg>
        <pc:spChg chg="add">
          <ac:chgData name="Yuga Hanyu" userId="f18bd86c1b9e4fc5" providerId="LiveId" clId="{C6194D35-71ED-46A8-B645-1A3C29CD2BBC}" dt="2025-06-09T01:16:57.398" v="6"/>
          <ac:spMkLst>
            <pc:docMk/>
            <pc:sldMk cId="713638303" sldId="265"/>
            <ac:spMk id="5" creationId="{5FD56384-B34A-B4C8-F772-A2AB23FDFC6F}"/>
          </ac:spMkLst>
        </pc:spChg>
        <pc:spChg chg="add">
          <ac:chgData name="Yuga Hanyu" userId="f18bd86c1b9e4fc5" providerId="LiveId" clId="{C6194D35-71ED-46A8-B645-1A3C29CD2BBC}" dt="2025-06-09T01:16:57.398" v="6"/>
          <ac:spMkLst>
            <pc:docMk/>
            <pc:sldMk cId="713638303" sldId="265"/>
            <ac:spMk id="6" creationId="{38C56E66-B2D7-A584-ABB3-783CCFED810F}"/>
          </ac:spMkLst>
        </pc:spChg>
      </pc:sldChg>
      <pc:sldChg chg="addSp">
        <pc:chgData name="Yuga Hanyu" userId="f18bd86c1b9e4fc5" providerId="LiveId" clId="{C6194D35-71ED-46A8-B645-1A3C29CD2BBC}" dt="2025-06-09T01:16:57.398" v="6"/>
        <pc:sldMkLst>
          <pc:docMk/>
          <pc:sldMk cId="2782757723" sldId="266"/>
        </pc:sldMkLst>
        <pc:spChg chg="add">
          <ac:chgData name="Yuga Hanyu" userId="f18bd86c1b9e4fc5" providerId="LiveId" clId="{C6194D35-71ED-46A8-B645-1A3C29CD2BBC}" dt="2025-06-09T01:16:56.642" v="5"/>
          <ac:spMkLst>
            <pc:docMk/>
            <pc:sldMk cId="2782757723" sldId="266"/>
            <ac:spMk id="4" creationId="{754FAA81-CFCC-B206-97F8-A7D2D467E6A4}"/>
          </ac:spMkLst>
        </pc:spChg>
        <pc:spChg chg="add">
          <ac:chgData name="Yuga Hanyu" userId="f18bd86c1b9e4fc5" providerId="LiveId" clId="{C6194D35-71ED-46A8-B645-1A3C29CD2BBC}" dt="2025-06-09T01:16:57.398" v="6"/>
          <ac:spMkLst>
            <pc:docMk/>
            <pc:sldMk cId="2782757723" sldId="266"/>
            <ac:spMk id="5" creationId="{6709AD50-773F-7844-8D80-7A449EC2CCA3}"/>
          </ac:spMkLst>
        </pc:spChg>
        <pc:spChg chg="add">
          <ac:chgData name="Yuga Hanyu" userId="f18bd86c1b9e4fc5" providerId="LiveId" clId="{C6194D35-71ED-46A8-B645-1A3C29CD2BBC}" dt="2025-06-09T01:16:57.398" v="6"/>
          <ac:spMkLst>
            <pc:docMk/>
            <pc:sldMk cId="2782757723" sldId="266"/>
            <ac:spMk id="6" creationId="{400E2CD1-1C04-76A8-EC2F-DC0002440435}"/>
          </ac:spMkLst>
        </pc:spChg>
      </pc:sldChg>
      <pc:sldChg chg="addSp">
        <pc:chgData name="Yuga Hanyu" userId="f18bd86c1b9e4fc5" providerId="LiveId" clId="{C6194D35-71ED-46A8-B645-1A3C29CD2BBC}" dt="2025-06-09T01:16:57.398" v="6"/>
        <pc:sldMkLst>
          <pc:docMk/>
          <pc:sldMk cId="896228523" sldId="267"/>
        </pc:sldMkLst>
        <pc:spChg chg="add">
          <ac:chgData name="Yuga Hanyu" userId="f18bd86c1b9e4fc5" providerId="LiveId" clId="{C6194D35-71ED-46A8-B645-1A3C29CD2BBC}" dt="2025-06-09T01:16:56.642" v="5"/>
          <ac:spMkLst>
            <pc:docMk/>
            <pc:sldMk cId="896228523" sldId="267"/>
            <ac:spMk id="4" creationId="{D7C2169F-7D98-25B3-38A4-4F4068730FD0}"/>
          </ac:spMkLst>
        </pc:spChg>
        <pc:spChg chg="add">
          <ac:chgData name="Yuga Hanyu" userId="f18bd86c1b9e4fc5" providerId="LiveId" clId="{C6194D35-71ED-46A8-B645-1A3C29CD2BBC}" dt="2025-06-09T01:16:57.398" v="6"/>
          <ac:spMkLst>
            <pc:docMk/>
            <pc:sldMk cId="896228523" sldId="267"/>
            <ac:spMk id="5" creationId="{5CAB6AAD-BCFF-F9E4-58DD-D9E9B379AF56}"/>
          </ac:spMkLst>
        </pc:spChg>
        <pc:spChg chg="add">
          <ac:chgData name="Yuga Hanyu" userId="f18bd86c1b9e4fc5" providerId="LiveId" clId="{C6194D35-71ED-46A8-B645-1A3C29CD2BBC}" dt="2025-06-09T01:16:57.398" v="6"/>
          <ac:spMkLst>
            <pc:docMk/>
            <pc:sldMk cId="896228523" sldId="267"/>
            <ac:spMk id="6" creationId="{552449F6-B889-9F51-E2EB-3565EB40C6A9}"/>
          </ac:spMkLst>
        </pc:spChg>
      </pc:sldChg>
      <pc:sldChg chg="addSp modSp mod">
        <pc:chgData name="Yuga Hanyu" userId="f18bd86c1b9e4fc5" providerId="LiveId" clId="{C6194D35-71ED-46A8-B645-1A3C29CD2BBC}" dt="2025-06-09T01:32:22.443" v="13" actId="20577"/>
        <pc:sldMkLst>
          <pc:docMk/>
          <pc:sldMk cId="2643257192" sldId="268"/>
        </pc:sldMkLst>
        <pc:spChg chg="mod">
          <ac:chgData name="Yuga Hanyu" userId="f18bd86c1b9e4fc5" providerId="LiveId" clId="{C6194D35-71ED-46A8-B645-1A3C29CD2BBC}" dt="2025-06-09T01:32:22.443" v="13" actId="20577"/>
          <ac:spMkLst>
            <pc:docMk/>
            <pc:sldMk cId="2643257192" sldId="268"/>
            <ac:spMk id="3" creationId="{D4E0BAAA-94F4-26AD-2BAC-28231867E5CB}"/>
          </ac:spMkLst>
        </pc:spChg>
        <pc:spChg chg="add">
          <ac:chgData name="Yuga Hanyu" userId="f18bd86c1b9e4fc5" providerId="LiveId" clId="{C6194D35-71ED-46A8-B645-1A3C29CD2BBC}" dt="2025-06-09T01:16:56.642" v="5"/>
          <ac:spMkLst>
            <pc:docMk/>
            <pc:sldMk cId="2643257192" sldId="268"/>
            <ac:spMk id="4" creationId="{AA1D1EF3-EEB9-A244-70CE-5B39EE1BC069}"/>
          </ac:spMkLst>
        </pc:spChg>
        <pc:spChg chg="add">
          <ac:chgData name="Yuga Hanyu" userId="f18bd86c1b9e4fc5" providerId="LiveId" clId="{C6194D35-71ED-46A8-B645-1A3C29CD2BBC}" dt="2025-06-09T01:16:57.398" v="6"/>
          <ac:spMkLst>
            <pc:docMk/>
            <pc:sldMk cId="2643257192" sldId="268"/>
            <ac:spMk id="5" creationId="{FC80E849-D1D0-3B69-2703-8DA8BF252CBF}"/>
          </ac:spMkLst>
        </pc:spChg>
        <pc:spChg chg="add">
          <ac:chgData name="Yuga Hanyu" userId="f18bd86c1b9e4fc5" providerId="LiveId" clId="{C6194D35-71ED-46A8-B645-1A3C29CD2BBC}" dt="2025-06-09T01:16:57.398" v="6"/>
          <ac:spMkLst>
            <pc:docMk/>
            <pc:sldMk cId="2643257192" sldId="268"/>
            <ac:spMk id="6" creationId="{D1B29A02-1369-6C33-D1C9-E66A6529BDC1}"/>
          </ac:spMkLst>
        </pc:spChg>
      </pc:sldChg>
      <pc:sldChg chg="addSp modSp mod">
        <pc:chgData name="Yuga Hanyu" userId="f18bd86c1b9e4fc5" providerId="LiveId" clId="{C6194D35-71ED-46A8-B645-1A3C29CD2BBC}" dt="2025-06-09T01:35:12.392" v="56" actId="20577"/>
        <pc:sldMkLst>
          <pc:docMk/>
          <pc:sldMk cId="2704097318" sldId="269"/>
        </pc:sldMkLst>
        <pc:spChg chg="mod">
          <ac:chgData name="Yuga Hanyu" userId="f18bd86c1b9e4fc5" providerId="LiveId" clId="{C6194D35-71ED-46A8-B645-1A3C29CD2BBC}" dt="2025-06-09T01:35:12.392" v="56" actId="20577"/>
          <ac:spMkLst>
            <pc:docMk/>
            <pc:sldMk cId="2704097318" sldId="269"/>
            <ac:spMk id="3" creationId="{D4E0BAAA-94F4-26AD-2BAC-28231867E5CB}"/>
          </ac:spMkLst>
        </pc:spChg>
        <pc:spChg chg="add">
          <ac:chgData name="Yuga Hanyu" userId="f18bd86c1b9e4fc5" providerId="LiveId" clId="{C6194D35-71ED-46A8-B645-1A3C29CD2BBC}" dt="2025-06-09T01:16:56.642" v="5"/>
          <ac:spMkLst>
            <pc:docMk/>
            <pc:sldMk cId="2704097318" sldId="269"/>
            <ac:spMk id="4" creationId="{AA1D1EF3-EEB9-A244-70CE-5B39EE1BC069}"/>
          </ac:spMkLst>
        </pc:spChg>
        <pc:spChg chg="add">
          <ac:chgData name="Yuga Hanyu" userId="f18bd86c1b9e4fc5" providerId="LiveId" clId="{C6194D35-71ED-46A8-B645-1A3C29CD2BBC}" dt="2025-06-09T01:16:57.398" v="6"/>
          <ac:spMkLst>
            <pc:docMk/>
            <pc:sldMk cId="2704097318" sldId="269"/>
            <ac:spMk id="5" creationId="{FC80E849-D1D0-3B69-2703-8DA8BF252CBF}"/>
          </ac:spMkLst>
        </pc:spChg>
        <pc:spChg chg="add">
          <ac:chgData name="Yuga Hanyu" userId="f18bd86c1b9e4fc5" providerId="LiveId" clId="{C6194D35-71ED-46A8-B645-1A3C29CD2BBC}" dt="2025-06-09T01:16:57.398" v="6"/>
          <ac:spMkLst>
            <pc:docMk/>
            <pc:sldMk cId="2704097318" sldId="269"/>
            <ac:spMk id="6" creationId="{D1B29A02-1369-6C33-D1C9-E66A6529BDC1}"/>
          </ac:spMkLst>
        </pc:spChg>
      </pc:sldChg>
      <pc:sldChg chg="addSp">
        <pc:chgData name="Yuga Hanyu" userId="f18bd86c1b9e4fc5" providerId="LiveId" clId="{C6194D35-71ED-46A8-B645-1A3C29CD2BBC}" dt="2025-06-09T01:16:57.398" v="6"/>
        <pc:sldMkLst>
          <pc:docMk/>
          <pc:sldMk cId="2529387008" sldId="291"/>
        </pc:sldMkLst>
        <pc:spChg chg="add">
          <ac:chgData name="Yuga Hanyu" userId="f18bd86c1b9e4fc5" providerId="LiveId" clId="{C6194D35-71ED-46A8-B645-1A3C29CD2BBC}" dt="2025-06-09T01:16:56.642" v="5"/>
          <ac:spMkLst>
            <pc:docMk/>
            <pc:sldMk cId="2529387008" sldId="291"/>
            <ac:spMk id="4" creationId="{AA1D1EF3-EEB9-A244-70CE-5B39EE1BC069}"/>
          </ac:spMkLst>
        </pc:spChg>
        <pc:spChg chg="add">
          <ac:chgData name="Yuga Hanyu" userId="f18bd86c1b9e4fc5" providerId="LiveId" clId="{C6194D35-71ED-46A8-B645-1A3C29CD2BBC}" dt="2025-06-09T01:16:57.398" v="6"/>
          <ac:spMkLst>
            <pc:docMk/>
            <pc:sldMk cId="2529387008" sldId="291"/>
            <ac:spMk id="5" creationId="{FC80E849-D1D0-3B69-2703-8DA8BF252CBF}"/>
          </ac:spMkLst>
        </pc:spChg>
        <pc:spChg chg="add">
          <ac:chgData name="Yuga Hanyu" userId="f18bd86c1b9e4fc5" providerId="LiveId" clId="{C6194D35-71ED-46A8-B645-1A3C29CD2BBC}" dt="2025-06-09T01:16:57.398" v="6"/>
          <ac:spMkLst>
            <pc:docMk/>
            <pc:sldMk cId="2529387008" sldId="291"/>
            <ac:spMk id="6" creationId="{D1B29A02-1369-6C33-D1C9-E66A6529BDC1}"/>
          </ac:spMkLst>
        </pc:spChg>
      </pc:sldChg>
      <pc:sldChg chg="addSp">
        <pc:chgData name="Yuga Hanyu" userId="f18bd86c1b9e4fc5" providerId="LiveId" clId="{C6194D35-71ED-46A8-B645-1A3C29CD2BBC}" dt="2025-06-09T01:16:57.398" v="6"/>
        <pc:sldMkLst>
          <pc:docMk/>
          <pc:sldMk cId="1030533775" sldId="316"/>
        </pc:sldMkLst>
        <pc:spChg chg="add">
          <ac:chgData name="Yuga Hanyu" userId="f18bd86c1b9e4fc5" providerId="LiveId" clId="{C6194D35-71ED-46A8-B645-1A3C29CD2BBC}" dt="2025-06-09T01:16:56.642" v="5"/>
          <ac:spMkLst>
            <pc:docMk/>
            <pc:sldMk cId="1030533775" sldId="316"/>
            <ac:spMk id="4" creationId="{B22F10AD-557D-1193-9575-A97FAB48ED1E}"/>
          </ac:spMkLst>
        </pc:spChg>
        <pc:spChg chg="add">
          <ac:chgData name="Yuga Hanyu" userId="f18bd86c1b9e4fc5" providerId="LiveId" clId="{C6194D35-71ED-46A8-B645-1A3C29CD2BBC}" dt="2025-06-09T01:16:57.398" v="6"/>
          <ac:spMkLst>
            <pc:docMk/>
            <pc:sldMk cId="1030533775" sldId="316"/>
            <ac:spMk id="5" creationId="{E8A2AA9B-3785-6448-225A-4A86B63E164E}"/>
          </ac:spMkLst>
        </pc:spChg>
        <pc:spChg chg="add">
          <ac:chgData name="Yuga Hanyu" userId="f18bd86c1b9e4fc5" providerId="LiveId" clId="{C6194D35-71ED-46A8-B645-1A3C29CD2BBC}" dt="2025-06-09T01:16:57.398" v="6"/>
          <ac:spMkLst>
            <pc:docMk/>
            <pc:sldMk cId="1030533775" sldId="316"/>
            <ac:spMk id="6" creationId="{F4B59997-C023-01F7-E61D-7CAADA161910}"/>
          </ac:spMkLst>
        </pc:spChg>
      </pc:sldChg>
      <pc:sldChg chg="addSp">
        <pc:chgData name="Yuga Hanyu" userId="f18bd86c1b9e4fc5" providerId="LiveId" clId="{C6194D35-71ED-46A8-B645-1A3C29CD2BBC}" dt="2025-06-09T01:16:57.398" v="6"/>
        <pc:sldMkLst>
          <pc:docMk/>
          <pc:sldMk cId="4228748636" sldId="317"/>
        </pc:sldMkLst>
        <pc:spChg chg="add">
          <ac:chgData name="Yuga Hanyu" userId="f18bd86c1b9e4fc5" providerId="LiveId" clId="{C6194D35-71ED-46A8-B645-1A3C29CD2BBC}" dt="2025-06-09T01:16:56.642" v="5"/>
          <ac:spMkLst>
            <pc:docMk/>
            <pc:sldMk cId="4228748636" sldId="317"/>
            <ac:spMk id="4" creationId="{AAD0C11A-C6CC-9C39-39F4-C9C518371D0E}"/>
          </ac:spMkLst>
        </pc:spChg>
        <pc:spChg chg="add">
          <ac:chgData name="Yuga Hanyu" userId="f18bd86c1b9e4fc5" providerId="LiveId" clId="{C6194D35-71ED-46A8-B645-1A3C29CD2BBC}" dt="2025-06-09T01:16:57.398" v="6"/>
          <ac:spMkLst>
            <pc:docMk/>
            <pc:sldMk cId="4228748636" sldId="317"/>
            <ac:spMk id="5" creationId="{41F92752-D510-CA78-7083-0B3F2869685F}"/>
          </ac:spMkLst>
        </pc:spChg>
        <pc:spChg chg="add">
          <ac:chgData name="Yuga Hanyu" userId="f18bd86c1b9e4fc5" providerId="LiveId" clId="{C6194D35-71ED-46A8-B645-1A3C29CD2BBC}" dt="2025-06-09T01:16:57.398" v="6"/>
          <ac:spMkLst>
            <pc:docMk/>
            <pc:sldMk cId="4228748636" sldId="317"/>
            <ac:spMk id="6" creationId="{57B6CC6F-990B-7F5D-F5BE-FECBA8543FD8}"/>
          </ac:spMkLst>
        </pc:spChg>
      </pc:sldChg>
      <pc:sldChg chg="addSp">
        <pc:chgData name="Yuga Hanyu" userId="f18bd86c1b9e4fc5" providerId="LiveId" clId="{C6194D35-71ED-46A8-B645-1A3C29CD2BBC}" dt="2025-06-09T01:16:57.398" v="6"/>
        <pc:sldMkLst>
          <pc:docMk/>
          <pc:sldMk cId="323892385" sldId="318"/>
        </pc:sldMkLst>
        <pc:spChg chg="add">
          <ac:chgData name="Yuga Hanyu" userId="f18bd86c1b9e4fc5" providerId="LiveId" clId="{C6194D35-71ED-46A8-B645-1A3C29CD2BBC}" dt="2025-06-09T01:16:56.642" v="5"/>
          <ac:spMkLst>
            <pc:docMk/>
            <pc:sldMk cId="323892385" sldId="318"/>
            <ac:spMk id="4" creationId="{30C30148-8814-F9B1-32EA-6EB5F6ABF316}"/>
          </ac:spMkLst>
        </pc:spChg>
        <pc:spChg chg="add">
          <ac:chgData name="Yuga Hanyu" userId="f18bd86c1b9e4fc5" providerId="LiveId" clId="{C6194D35-71ED-46A8-B645-1A3C29CD2BBC}" dt="2025-06-09T01:16:57.398" v="6"/>
          <ac:spMkLst>
            <pc:docMk/>
            <pc:sldMk cId="323892385" sldId="318"/>
            <ac:spMk id="5" creationId="{7F8FFDB2-1DFF-D71B-2EE6-6DF26FC57CDC}"/>
          </ac:spMkLst>
        </pc:spChg>
        <pc:spChg chg="add">
          <ac:chgData name="Yuga Hanyu" userId="f18bd86c1b9e4fc5" providerId="LiveId" clId="{C6194D35-71ED-46A8-B645-1A3C29CD2BBC}" dt="2025-06-09T01:16:57.398" v="6"/>
          <ac:spMkLst>
            <pc:docMk/>
            <pc:sldMk cId="323892385" sldId="318"/>
            <ac:spMk id="6" creationId="{C4FD1721-786C-D086-C497-7D9217E1BC5A}"/>
          </ac:spMkLst>
        </pc:spChg>
      </pc:sldChg>
      <pc:sldChg chg="addSp">
        <pc:chgData name="Yuga Hanyu" userId="f18bd86c1b9e4fc5" providerId="LiveId" clId="{C6194D35-71ED-46A8-B645-1A3C29CD2BBC}" dt="2025-06-09T01:16:57.398" v="6"/>
        <pc:sldMkLst>
          <pc:docMk/>
          <pc:sldMk cId="1379935944" sldId="319"/>
        </pc:sldMkLst>
        <pc:spChg chg="add">
          <ac:chgData name="Yuga Hanyu" userId="f18bd86c1b9e4fc5" providerId="LiveId" clId="{C6194D35-71ED-46A8-B645-1A3C29CD2BBC}" dt="2025-06-09T01:16:56.642" v="5"/>
          <ac:spMkLst>
            <pc:docMk/>
            <pc:sldMk cId="1379935944" sldId="319"/>
            <ac:spMk id="4" creationId="{4DE84EF4-B30D-52E2-9B66-9FA217775F17}"/>
          </ac:spMkLst>
        </pc:spChg>
        <pc:spChg chg="add">
          <ac:chgData name="Yuga Hanyu" userId="f18bd86c1b9e4fc5" providerId="LiveId" clId="{C6194D35-71ED-46A8-B645-1A3C29CD2BBC}" dt="2025-06-09T01:16:57.398" v="6"/>
          <ac:spMkLst>
            <pc:docMk/>
            <pc:sldMk cId="1379935944" sldId="319"/>
            <ac:spMk id="5" creationId="{02A319FD-6FEF-6714-2379-5186719428F5}"/>
          </ac:spMkLst>
        </pc:spChg>
        <pc:spChg chg="add">
          <ac:chgData name="Yuga Hanyu" userId="f18bd86c1b9e4fc5" providerId="LiveId" clId="{C6194D35-71ED-46A8-B645-1A3C29CD2BBC}" dt="2025-06-09T01:16:57.398" v="6"/>
          <ac:spMkLst>
            <pc:docMk/>
            <pc:sldMk cId="1379935944" sldId="319"/>
            <ac:spMk id="6" creationId="{1E9BCC76-5A88-FD6C-6ECE-5FA902F86CE2}"/>
          </ac:spMkLst>
        </pc:spChg>
      </pc:sldChg>
      <pc:sldChg chg="addSp">
        <pc:chgData name="Yuga Hanyu" userId="f18bd86c1b9e4fc5" providerId="LiveId" clId="{C6194D35-71ED-46A8-B645-1A3C29CD2BBC}" dt="2025-06-09T01:16:57.398" v="6"/>
        <pc:sldMkLst>
          <pc:docMk/>
          <pc:sldMk cId="4125078822" sldId="320"/>
        </pc:sldMkLst>
        <pc:spChg chg="add">
          <ac:chgData name="Yuga Hanyu" userId="f18bd86c1b9e4fc5" providerId="LiveId" clId="{C6194D35-71ED-46A8-B645-1A3C29CD2BBC}" dt="2025-06-09T01:16:56.642" v="5"/>
          <ac:spMkLst>
            <pc:docMk/>
            <pc:sldMk cId="4125078822" sldId="320"/>
            <ac:spMk id="4" creationId="{E180293D-1367-3E3C-BE42-8F048A70623F}"/>
          </ac:spMkLst>
        </pc:spChg>
        <pc:spChg chg="add">
          <ac:chgData name="Yuga Hanyu" userId="f18bd86c1b9e4fc5" providerId="LiveId" clId="{C6194D35-71ED-46A8-B645-1A3C29CD2BBC}" dt="2025-06-09T01:16:57.398" v="6"/>
          <ac:spMkLst>
            <pc:docMk/>
            <pc:sldMk cId="4125078822" sldId="320"/>
            <ac:spMk id="5" creationId="{3227E372-7CB1-D051-F462-1B869D462A33}"/>
          </ac:spMkLst>
        </pc:spChg>
        <pc:spChg chg="add">
          <ac:chgData name="Yuga Hanyu" userId="f18bd86c1b9e4fc5" providerId="LiveId" clId="{C6194D35-71ED-46A8-B645-1A3C29CD2BBC}" dt="2025-06-09T01:16:57.398" v="6"/>
          <ac:spMkLst>
            <pc:docMk/>
            <pc:sldMk cId="4125078822" sldId="320"/>
            <ac:spMk id="6" creationId="{B777039E-9253-A07A-D8E0-184559EE7CE5}"/>
          </ac:spMkLst>
        </pc:spChg>
      </pc:sldChg>
      <pc:sldChg chg="addSp">
        <pc:chgData name="Yuga Hanyu" userId="f18bd86c1b9e4fc5" providerId="LiveId" clId="{C6194D35-71ED-46A8-B645-1A3C29CD2BBC}" dt="2025-06-09T01:16:57.398" v="6"/>
        <pc:sldMkLst>
          <pc:docMk/>
          <pc:sldMk cId="2396000738" sldId="321"/>
        </pc:sldMkLst>
        <pc:spChg chg="add">
          <ac:chgData name="Yuga Hanyu" userId="f18bd86c1b9e4fc5" providerId="LiveId" clId="{C6194D35-71ED-46A8-B645-1A3C29CD2BBC}" dt="2025-06-09T01:16:56.642" v="5"/>
          <ac:spMkLst>
            <pc:docMk/>
            <pc:sldMk cId="2396000738" sldId="321"/>
            <ac:spMk id="4" creationId="{22F6044A-C40A-FAA3-F4AE-6A17C64527FF}"/>
          </ac:spMkLst>
        </pc:spChg>
        <pc:spChg chg="add">
          <ac:chgData name="Yuga Hanyu" userId="f18bd86c1b9e4fc5" providerId="LiveId" clId="{C6194D35-71ED-46A8-B645-1A3C29CD2BBC}" dt="2025-06-09T01:16:57.398" v="6"/>
          <ac:spMkLst>
            <pc:docMk/>
            <pc:sldMk cId="2396000738" sldId="321"/>
            <ac:spMk id="5" creationId="{EEF25E4F-DF7C-83BD-EE2E-A5968D8D3C54}"/>
          </ac:spMkLst>
        </pc:spChg>
        <pc:spChg chg="add">
          <ac:chgData name="Yuga Hanyu" userId="f18bd86c1b9e4fc5" providerId="LiveId" clId="{C6194D35-71ED-46A8-B645-1A3C29CD2BBC}" dt="2025-06-09T01:16:57.398" v="6"/>
          <ac:spMkLst>
            <pc:docMk/>
            <pc:sldMk cId="2396000738" sldId="321"/>
            <ac:spMk id="6" creationId="{369DD7BD-516B-9A71-675A-95BB8CF09B90}"/>
          </ac:spMkLst>
        </pc:spChg>
      </pc:sldChg>
      <pc:sldChg chg="addSp">
        <pc:chgData name="Yuga Hanyu" userId="f18bd86c1b9e4fc5" providerId="LiveId" clId="{C6194D35-71ED-46A8-B645-1A3C29CD2BBC}" dt="2025-06-09T01:16:57.398" v="6"/>
        <pc:sldMkLst>
          <pc:docMk/>
          <pc:sldMk cId="2043565454" sldId="326"/>
        </pc:sldMkLst>
        <pc:spChg chg="add">
          <ac:chgData name="Yuga Hanyu" userId="f18bd86c1b9e4fc5" providerId="LiveId" clId="{C6194D35-71ED-46A8-B645-1A3C29CD2BBC}" dt="2025-06-09T01:16:57.398" v="6"/>
          <ac:spMkLst>
            <pc:docMk/>
            <pc:sldMk cId="2043565454" sldId="326"/>
            <ac:spMk id="3" creationId="{01175C4E-4DA4-9DFC-57D9-CA73301601F7}"/>
          </ac:spMkLst>
        </pc:spChg>
        <pc:spChg chg="add">
          <ac:chgData name="Yuga Hanyu" userId="f18bd86c1b9e4fc5" providerId="LiveId" clId="{C6194D35-71ED-46A8-B645-1A3C29CD2BBC}" dt="2025-06-09T01:16:56.642" v="5"/>
          <ac:spMkLst>
            <pc:docMk/>
            <pc:sldMk cId="2043565454" sldId="326"/>
            <ac:spMk id="4" creationId="{3E95BAAD-7C6C-1794-067D-9AB8FB7A2909}"/>
          </ac:spMkLst>
        </pc:spChg>
        <pc:spChg chg="add">
          <ac:chgData name="Yuga Hanyu" userId="f18bd86c1b9e4fc5" providerId="LiveId" clId="{C6194D35-71ED-46A8-B645-1A3C29CD2BBC}" dt="2025-06-09T01:16:57.398" v="6"/>
          <ac:spMkLst>
            <pc:docMk/>
            <pc:sldMk cId="2043565454" sldId="326"/>
            <ac:spMk id="6" creationId="{E156A998-5957-984F-7858-DB86343A540B}"/>
          </ac:spMkLst>
        </pc:spChg>
      </pc:sldChg>
      <pc:sldChg chg="addSp">
        <pc:chgData name="Yuga Hanyu" userId="f18bd86c1b9e4fc5" providerId="LiveId" clId="{C6194D35-71ED-46A8-B645-1A3C29CD2BBC}" dt="2025-06-09T01:16:57.398" v="6"/>
        <pc:sldMkLst>
          <pc:docMk/>
          <pc:sldMk cId="2402032844" sldId="327"/>
        </pc:sldMkLst>
        <pc:spChg chg="add">
          <ac:chgData name="Yuga Hanyu" userId="f18bd86c1b9e4fc5" providerId="LiveId" clId="{C6194D35-71ED-46A8-B645-1A3C29CD2BBC}" dt="2025-06-09T01:16:57.398" v="6"/>
          <ac:spMkLst>
            <pc:docMk/>
            <pc:sldMk cId="2402032844" sldId="327"/>
            <ac:spMk id="3" creationId="{5B6A6E9D-3EC9-1172-5A65-29C7E095A095}"/>
          </ac:spMkLst>
        </pc:spChg>
        <pc:spChg chg="add">
          <ac:chgData name="Yuga Hanyu" userId="f18bd86c1b9e4fc5" providerId="LiveId" clId="{C6194D35-71ED-46A8-B645-1A3C29CD2BBC}" dt="2025-06-09T01:16:56.642" v="5"/>
          <ac:spMkLst>
            <pc:docMk/>
            <pc:sldMk cId="2402032844" sldId="327"/>
            <ac:spMk id="4" creationId="{54612F81-E293-8CF2-DEE6-D2D821643917}"/>
          </ac:spMkLst>
        </pc:spChg>
        <pc:spChg chg="add">
          <ac:chgData name="Yuga Hanyu" userId="f18bd86c1b9e4fc5" providerId="LiveId" clId="{C6194D35-71ED-46A8-B645-1A3C29CD2BBC}" dt="2025-06-09T01:16:57.398" v="6"/>
          <ac:spMkLst>
            <pc:docMk/>
            <pc:sldMk cId="2402032844" sldId="327"/>
            <ac:spMk id="6" creationId="{22D139BB-1B3B-9851-25DC-78BF9D86D0AD}"/>
          </ac:spMkLst>
        </pc:spChg>
      </pc:sldChg>
      <pc:sldChg chg="addSp">
        <pc:chgData name="Yuga Hanyu" userId="f18bd86c1b9e4fc5" providerId="LiveId" clId="{C6194D35-71ED-46A8-B645-1A3C29CD2BBC}" dt="2025-06-09T01:16:57.398" v="6"/>
        <pc:sldMkLst>
          <pc:docMk/>
          <pc:sldMk cId="2898490232" sldId="328"/>
        </pc:sldMkLst>
        <pc:spChg chg="add">
          <ac:chgData name="Yuga Hanyu" userId="f18bd86c1b9e4fc5" providerId="LiveId" clId="{C6194D35-71ED-46A8-B645-1A3C29CD2BBC}" dt="2025-06-09T01:16:57.398" v="6"/>
          <ac:spMkLst>
            <pc:docMk/>
            <pc:sldMk cId="2898490232" sldId="328"/>
            <ac:spMk id="3" creationId="{5249A24F-3A3B-B7F7-ED32-6EBD254FC0FA}"/>
          </ac:spMkLst>
        </pc:spChg>
        <pc:spChg chg="add">
          <ac:chgData name="Yuga Hanyu" userId="f18bd86c1b9e4fc5" providerId="LiveId" clId="{C6194D35-71ED-46A8-B645-1A3C29CD2BBC}" dt="2025-06-09T01:16:56.642" v="5"/>
          <ac:spMkLst>
            <pc:docMk/>
            <pc:sldMk cId="2898490232" sldId="328"/>
            <ac:spMk id="4" creationId="{7E7F2945-30E4-1AC3-07B3-DAF8BD5E5F1B}"/>
          </ac:spMkLst>
        </pc:spChg>
        <pc:spChg chg="add">
          <ac:chgData name="Yuga Hanyu" userId="f18bd86c1b9e4fc5" providerId="LiveId" clId="{C6194D35-71ED-46A8-B645-1A3C29CD2BBC}" dt="2025-06-09T01:16:57.398" v="6"/>
          <ac:spMkLst>
            <pc:docMk/>
            <pc:sldMk cId="2898490232" sldId="328"/>
            <ac:spMk id="6" creationId="{950E2934-B7D3-74EA-6BD1-660F1E6B233F}"/>
          </ac:spMkLst>
        </pc:spChg>
      </pc:sldChg>
      <pc:sldChg chg="addSp">
        <pc:chgData name="Yuga Hanyu" userId="f18bd86c1b9e4fc5" providerId="LiveId" clId="{C6194D35-71ED-46A8-B645-1A3C29CD2BBC}" dt="2025-06-09T01:16:57.398" v="6"/>
        <pc:sldMkLst>
          <pc:docMk/>
          <pc:sldMk cId="2201084495" sldId="329"/>
        </pc:sldMkLst>
        <pc:spChg chg="add">
          <ac:chgData name="Yuga Hanyu" userId="f18bd86c1b9e4fc5" providerId="LiveId" clId="{C6194D35-71ED-46A8-B645-1A3C29CD2BBC}" dt="2025-06-09T01:16:57.398" v="6"/>
          <ac:spMkLst>
            <pc:docMk/>
            <pc:sldMk cId="2201084495" sldId="329"/>
            <ac:spMk id="3" creationId="{8032DB2E-A520-3B54-5455-1067D1E10AAF}"/>
          </ac:spMkLst>
        </pc:spChg>
        <pc:spChg chg="add">
          <ac:chgData name="Yuga Hanyu" userId="f18bd86c1b9e4fc5" providerId="LiveId" clId="{C6194D35-71ED-46A8-B645-1A3C29CD2BBC}" dt="2025-06-09T01:16:56.642" v="5"/>
          <ac:spMkLst>
            <pc:docMk/>
            <pc:sldMk cId="2201084495" sldId="329"/>
            <ac:spMk id="4" creationId="{5B1E0CA2-63B4-ADDF-6152-8B0030FD42A7}"/>
          </ac:spMkLst>
        </pc:spChg>
        <pc:spChg chg="add">
          <ac:chgData name="Yuga Hanyu" userId="f18bd86c1b9e4fc5" providerId="LiveId" clId="{C6194D35-71ED-46A8-B645-1A3C29CD2BBC}" dt="2025-06-09T01:16:57.398" v="6"/>
          <ac:spMkLst>
            <pc:docMk/>
            <pc:sldMk cId="2201084495" sldId="329"/>
            <ac:spMk id="6" creationId="{27EC99CB-F96B-4623-20D0-BE9D65E107D8}"/>
          </ac:spMkLst>
        </pc:spChg>
      </pc:sldChg>
      <pc:sldChg chg="addSp">
        <pc:chgData name="Yuga Hanyu" userId="f18bd86c1b9e4fc5" providerId="LiveId" clId="{C6194D35-71ED-46A8-B645-1A3C29CD2BBC}" dt="2025-06-09T01:16:57.398" v="6"/>
        <pc:sldMkLst>
          <pc:docMk/>
          <pc:sldMk cId="1942210748" sldId="330"/>
        </pc:sldMkLst>
        <pc:spChg chg="add">
          <ac:chgData name="Yuga Hanyu" userId="f18bd86c1b9e4fc5" providerId="LiveId" clId="{C6194D35-71ED-46A8-B645-1A3C29CD2BBC}" dt="2025-06-09T01:16:57.398" v="6"/>
          <ac:spMkLst>
            <pc:docMk/>
            <pc:sldMk cId="1942210748" sldId="330"/>
            <ac:spMk id="3" creationId="{BC547ABE-5070-FDFA-12DC-BEE1D290CE23}"/>
          </ac:spMkLst>
        </pc:spChg>
        <pc:spChg chg="add">
          <ac:chgData name="Yuga Hanyu" userId="f18bd86c1b9e4fc5" providerId="LiveId" clId="{C6194D35-71ED-46A8-B645-1A3C29CD2BBC}" dt="2025-06-09T01:16:56.642" v="5"/>
          <ac:spMkLst>
            <pc:docMk/>
            <pc:sldMk cId="1942210748" sldId="330"/>
            <ac:spMk id="4" creationId="{197381B6-E81D-4F45-5879-33A3DE3E09C9}"/>
          </ac:spMkLst>
        </pc:spChg>
        <pc:spChg chg="add">
          <ac:chgData name="Yuga Hanyu" userId="f18bd86c1b9e4fc5" providerId="LiveId" clId="{C6194D35-71ED-46A8-B645-1A3C29CD2BBC}" dt="2025-06-09T01:16:57.398" v="6"/>
          <ac:spMkLst>
            <pc:docMk/>
            <pc:sldMk cId="1942210748" sldId="330"/>
            <ac:spMk id="6" creationId="{BEB4202B-01FA-E90F-DAE0-9D9DDCF838CC}"/>
          </ac:spMkLst>
        </pc:spChg>
      </pc:sldChg>
      <pc:sldChg chg="addSp">
        <pc:chgData name="Yuga Hanyu" userId="f18bd86c1b9e4fc5" providerId="LiveId" clId="{C6194D35-71ED-46A8-B645-1A3C29CD2BBC}" dt="2025-06-09T01:16:57.398" v="6"/>
        <pc:sldMkLst>
          <pc:docMk/>
          <pc:sldMk cId="266416268" sldId="331"/>
        </pc:sldMkLst>
        <pc:spChg chg="add">
          <ac:chgData name="Yuga Hanyu" userId="f18bd86c1b9e4fc5" providerId="LiveId" clId="{C6194D35-71ED-46A8-B645-1A3C29CD2BBC}" dt="2025-06-09T01:16:57.398" v="6"/>
          <ac:spMkLst>
            <pc:docMk/>
            <pc:sldMk cId="266416268" sldId="331"/>
            <ac:spMk id="3" creationId="{30CFD24F-80B1-1993-5C10-37CF9F69DF42}"/>
          </ac:spMkLst>
        </pc:spChg>
        <pc:spChg chg="add">
          <ac:chgData name="Yuga Hanyu" userId="f18bd86c1b9e4fc5" providerId="LiveId" clId="{C6194D35-71ED-46A8-B645-1A3C29CD2BBC}" dt="2025-06-09T01:16:56.642" v="5"/>
          <ac:spMkLst>
            <pc:docMk/>
            <pc:sldMk cId="266416268" sldId="331"/>
            <ac:spMk id="4" creationId="{87BFAC9A-F133-6393-5B14-4EFE49066E5E}"/>
          </ac:spMkLst>
        </pc:spChg>
        <pc:spChg chg="add">
          <ac:chgData name="Yuga Hanyu" userId="f18bd86c1b9e4fc5" providerId="LiveId" clId="{C6194D35-71ED-46A8-B645-1A3C29CD2BBC}" dt="2025-06-09T01:16:57.398" v="6"/>
          <ac:spMkLst>
            <pc:docMk/>
            <pc:sldMk cId="266416268" sldId="331"/>
            <ac:spMk id="6" creationId="{7B22FFA2-E011-549C-02B9-326AB47F311F}"/>
          </ac:spMkLst>
        </pc:spChg>
      </pc:sldChg>
    </pc:docChg>
  </pc:docChgLst>
  <pc:docChgLst>
    <pc:chgData name="Yuga Hanyu" userId="f18bd86c1b9e4fc5" providerId="LiveId" clId="{0E66FA31-8BF9-47E4-A823-5AB615B6B52D}"/>
    <pc:docChg chg="undo custSel addSld delSld modSld addMainMaster delMainMaster modMainMaster modSection">
      <pc:chgData name="Yuga Hanyu" userId="f18bd86c1b9e4fc5" providerId="LiveId" clId="{0E66FA31-8BF9-47E4-A823-5AB615B6B52D}" dt="2025-01-30T09:27:15.662" v="4277" actId="20577"/>
      <pc:docMkLst>
        <pc:docMk/>
      </pc:docMkLst>
      <pc:sldChg chg="modSp mod">
        <pc:chgData name="Yuga Hanyu" userId="f18bd86c1b9e4fc5" providerId="LiveId" clId="{0E66FA31-8BF9-47E4-A823-5AB615B6B52D}" dt="2025-01-30T05:02:43.450" v="242" actId="20577"/>
        <pc:sldMkLst>
          <pc:docMk/>
          <pc:sldMk cId="639326225" sldId="258"/>
        </pc:sldMkLst>
      </pc:sldChg>
      <pc:sldChg chg="delSp modSp mod">
        <pc:chgData name="Yuga Hanyu" userId="f18bd86c1b9e4fc5" providerId="LiveId" clId="{0E66FA31-8BF9-47E4-A823-5AB615B6B52D}" dt="2025-01-30T09:26:37.966" v="4271" actId="1076"/>
        <pc:sldMkLst>
          <pc:docMk/>
          <pc:sldMk cId="2782757723" sldId="266"/>
        </pc:sldMkLst>
      </pc:sldChg>
      <pc:sldChg chg="modSp mod">
        <pc:chgData name="Yuga Hanyu" userId="f18bd86c1b9e4fc5" providerId="LiveId" clId="{0E66FA31-8BF9-47E4-A823-5AB615B6B52D}" dt="2025-01-30T04:56:16.796" v="218" actId="20577"/>
        <pc:sldMkLst>
          <pc:docMk/>
          <pc:sldMk cId="2643257192" sldId="268"/>
        </pc:sldMkLst>
      </pc:sldChg>
      <pc:sldChg chg="modSp mod">
        <pc:chgData name="Yuga Hanyu" userId="f18bd86c1b9e4fc5" providerId="LiveId" clId="{0E66FA31-8BF9-47E4-A823-5AB615B6B52D}" dt="2025-01-30T09:25:16.107" v="4239" actId="6549"/>
        <pc:sldMkLst>
          <pc:docMk/>
          <pc:sldMk cId="2704097318" sldId="269"/>
        </pc:sldMkLst>
      </pc:sldChg>
      <pc:sldChg chg="modSp mod">
        <pc:chgData name="Yuga Hanyu" userId="f18bd86c1b9e4fc5" providerId="LiveId" clId="{0E66FA31-8BF9-47E4-A823-5AB615B6B52D}" dt="2025-01-30T06:53:08.318" v="1880" actId="20577"/>
        <pc:sldMkLst>
          <pc:docMk/>
          <pc:sldMk cId="3679623919" sldId="270"/>
        </pc:sldMkLst>
      </pc:sldChg>
      <pc:sldChg chg="modSp mod">
        <pc:chgData name="Yuga Hanyu" userId="f18bd86c1b9e4fc5" providerId="LiveId" clId="{0E66FA31-8BF9-47E4-A823-5AB615B6B52D}" dt="2025-01-30T06:53:33.435" v="1886" actId="20577"/>
        <pc:sldMkLst>
          <pc:docMk/>
          <pc:sldMk cId="1597418614" sldId="284"/>
        </pc:sldMkLst>
      </pc:sldChg>
      <pc:sldChg chg="modSp mod">
        <pc:chgData name="Yuga Hanyu" userId="f18bd86c1b9e4fc5" providerId="LiveId" clId="{0E66FA31-8BF9-47E4-A823-5AB615B6B52D}" dt="2025-01-30T06:53:42.735" v="1892" actId="20577"/>
        <pc:sldMkLst>
          <pc:docMk/>
          <pc:sldMk cId="877221307" sldId="285"/>
        </pc:sldMkLst>
      </pc:sldChg>
      <pc:sldChg chg="modSp mod">
        <pc:chgData name="Yuga Hanyu" userId="f18bd86c1b9e4fc5" providerId="LiveId" clId="{0E66FA31-8BF9-47E4-A823-5AB615B6B52D}" dt="2025-01-30T06:53:00.691" v="1872" actId="20577"/>
        <pc:sldMkLst>
          <pc:docMk/>
          <pc:sldMk cId="1258968761" sldId="289"/>
        </pc:sldMkLst>
      </pc:sldChg>
      <pc:sldChg chg="modSp mod">
        <pc:chgData name="Yuga Hanyu" userId="f18bd86c1b9e4fc5" providerId="LiveId" clId="{0E66FA31-8BF9-47E4-A823-5AB615B6B52D}" dt="2025-01-30T06:51:13.964" v="1827" actId="20577"/>
        <pc:sldMkLst>
          <pc:docMk/>
          <pc:sldMk cId="2529387008" sldId="291"/>
        </pc:sldMkLst>
      </pc:sldChg>
      <pc:sldChg chg="del">
        <pc:chgData name="Yuga Hanyu" userId="f18bd86c1b9e4fc5" providerId="LiveId" clId="{0E66FA31-8BF9-47E4-A823-5AB615B6B52D}" dt="2025-01-30T05:11:48.365" v="454" actId="47"/>
        <pc:sldMkLst>
          <pc:docMk/>
          <pc:sldMk cId="2927270242" sldId="296"/>
        </pc:sldMkLst>
      </pc:sldChg>
      <pc:sldChg chg="del">
        <pc:chgData name="Yuga Hanyu" userId="f18bd86c1b9e4fc5" providerId="LiveId" clId="{0E66FA31-8BF9-47E4-A823-5AB615B6B52D}" dt="2025-01-30T04:24:49.772" v="25" actId="47"/>
        <pc:sldMkLst>
          <pc:docMk/>
          <pc:sldMk cId="2867075943" sldId="297"/>
        </pc:sldMkLst>
      </pc:sldChg>
      <pc:sldChg chg="del">
        <pc:chgData name="Yuga Hanyu" userId="f18bd86c1b9e4fc5" providerId="LiveId" clId="{0E66FA31-8BF9-47E4-A823-5AB615B6B52D}" dt="2025-01-30T04:25:15.695" v="26" actId="47"/>
        <pc:sldMkLst>
          <pc:docMk/>
          <pc:sldMk cId="1178232423" sldId="298"/>
        </pc:sldMkLst>
      </pc:sldChg>
      <pc:sldChg chg="del">
        <pc:chgData name="Yuga Hanyu" userId="f18bd86c1b9e4fc5" providerId="LiveId" clId="{0E66FA31-8BF9-47E4-A823-5AB615B6B52D}" dt="2025-01-30T04:25:16.602" v="27" actId="47"/>
        <pc:sldMkLst>
          <pc:docMk/>
          <pc:sldMk cId="3873683899" sldId="299"/>
        </pc:sldMkLst>
      </pc:sldChg>
      <pc:sldChg chg="del">
        <pc:chgData name="Yuga Hanyu" userId="f18bd86c1b9e4fc5" providerId="LiveId" clId="{0E66FA31-8BF9-47E4-A823-5AB615B6B52D}" dt="2025-01-30T04:25:18.248" v="28" actId="47"/>
        <pc:sldMkLst>
          <pc:docMk/>
          <pc:sldMk cId="3850101787" sldId="300"/>
        </pc:sldMkLst>
      </pc:sldChg>
      <pc:sldChg chg="del">
        <pc:chgData name="Yuga Hanyu" userId="f18bd86c1b9e4fc5" providerId="LiveId" clId="{0E66FA31-8BF9-47E4-A823-5AB615B6B52D}" dt="2025-01-30T04:25:18.708" v="29" actId="47"/>
        <pc:sldMkLst>
          <pc:docMk/>
          <pc:sldMk cId="545146949" sldId="301"/>
        </pc:sldMkLst>
      </pc:sldChg>
      <pc:sldChg chg="modSp del mod">
        <pc:chgData name="Yuga Hanyu" userId="f18bd86c1b9e4fc5" providerId="LiveId" clId="{0E66FA31-8BF9-47E4-A823-5AB615B6B52D}" dt="2025-01-30T05:17:37.472" v="516" actId="47"/>
        <pc:sldMkLst>
          <pc:docMk/>
          <pc:sldMk cId="2806279094" sldId="302"/>
        </pc:sldMkLst>
      </pc:sldChg>
      <pc:sldChg chg="modSp mod">
        <pc:chgData name="Yuga Hanyu" userId="f18bd86c1b9e4fc5" providerId="LiveId" clId="{0E66FA31-8BF9-47E4-A823-5AB615B6B52D}" dt="2025-01-30T06:53:48.108" v="1896" actId="20577"/>
        <pc:sldMkLst>
          <pc:docMk/>
          <pc:sldMk cId="4293810146" sldId="303"/>
        </pc:sldMkLst>
      </pc:sldChg>
      <pc:sldChg chg="addSp delSp modSp mod">
        <pc:chgData name="Yuga Hanyu" userId="f18bd86c1b9e4fc5" providerId="LiveId" clId="{0E66FA31-8BF9-47E4-A823-5AB615B6B52D}" dt="2025-01-30T06:53:57.828" v="1902" actId="20577"/>
        <pc:sldMkLst>
          <pc:docMk/>
          <pc:sldMk cId="1906002226" sldId="304"/>
        </pc:sldMkLst>
      </pc:sldChg>
      <pc:sldChg chg="del">
        <pc:chgData name="Yuga Hanyu" userId="f18bd86c1b9e4fc5" providerId="LiveId" clId="{0E66FA31-8BF9-47E4-A823-5AB615B6B52D}" dt="2025-01-30T04:25:19.322" v="30" actId="47"/>
        <pc:sldMkLst>
          <pc:docMk/>
          <pc:sldMk cId="553147957" sldId="305"/>
        </pc:sldMkLst>
      </pc:sldChg>
      <pc:sldChg chg="addSp delSp modSp new mod">
        <pc:chgData name="Yuga Hanyu" userId="f18bd86c1b9e4fc5" providerId="LiveId" clId="{0E66FA31-8BF9-47E4-A823-5AB615B6B52D}" dt="2025-01-30T08:46:30.966" v="2704" actId="122"/>
        <pc:sldMkLst>
          <pc:docMk/>
          <pc:sldMk cId="1602175283" sldId="305"/>
        </pc:sldMkLst>
      </pc:sldChg>
      <pc:sldChg chg="new del">
        <pc:chgData name="Yuga Hanyu" userId="f18bd86c1b9e4fc5" providerId="LiveId" clId="{0E66FA31-8BF9-47E4-A823-5AB615B6B52D}" dt="2025-01-30T05:15:38.210" v="472" actId="47"/>
        <pc:sldMkLst>
          <pc:docMk/>
          <pc:sldMk cId="2816043585" sldId="305"/>
        </pc:sldMkLst>
      </pc:sldChg>
      <pc:sldChg chg="modSp new del mod">
        <pc:chgData name="Yuga Hanyu" userId="f18bd86c1b9e4fc5" providerId="LiveId" clId="{0E66FA31-8BF9-47E4-A823-5AB615B6B52D}" dt="2025-01-30T05:19:33.684" v="526" actId="47"/>
        <pc:sldMkLst>
          <pc:docMk/>
          <pc:sldMk cId="3024414648" sldId="305"/>
        </pc:sldMkLst>
      </pc:sldChg>
      <pc:sldChg chg="addSp delSp modSp add mod">
        <pc:chgData name="Yuga Hanyu" userId="f18bd86c1b9e4fc5" providerId="LiveId" clId="{0E66FA31-8BF9-47E4-A823-5AB615B6B52D}" dt="2025-01-30T08:46:23.814" v="2703" actId="122"/>
        <pc:sldMkLst>
          <pc:docMk/>
          <pc:sldMk cId="3246396025" sldId="306"/>
        </pc:sldMkLst>
      </pc:sldChg>
      <pc:sldChg chg="modSp add mod">
        <pc:chgData name="Yuga Hanyu" userId="f18bd86c1b9e4fc5" providerId="LiveId" clId="{0E66FA31-8BF9-47E4-A823-5AB615B6B52D}" dt="2025-01-30T08:46:16.558" v="2702" actId="122"/>
        <pc:sldMkLst>
          <pc:docMk/>
          <pc:sldMk cId="3989206009" sldId="307"/>
        </pc:sldMkLst>
      </pc:sldChg>
      <pc:sldChg chg="addSp delSp modSp add mod">
        <pc:chgData name="Yuga Hanyu" userId="f18bd86c1b9e4fc5" providerId="LiveId" clId="{0E66FA31-8BF9-47E4-A823-5AB615B6B52D}" dt="2025-01-30T08:46:08.626" v="2701" actId="122"/>
        <pc:sldMkLst>
          <pc:docMk/>
          <pc:sldMk cId="480242477" sldId="308"/>
        </pc:sldMkLst>
      </pc:sldChg>
      <pc:sldChg chg="modSp add mod">
        <pc:chgData name="Yuga Hanyu" userId="f18bd86c1b9e4fc5" providerId="LiveId" clId="{0E66FA31-8BF9-47E4-A823-5AB615B6B52D}" dt="2025-01-30T08:46:01.616" v="2700" actId="1076"/>
        <pc:sldMkLst>
          <pc:docMk/>
          <pc:sldMk cId="3469841091" sldId="309"/>
        </pc:sldMkLst>
      </pc:sldChg>
      <pc:sldChg chg="addSp delSp modSp add mod">
        <pc:chgData name="Yuga Hanyu" userId="f18bd86c1b9e4fc5" providerId="LiveId" clId="{0E66FA31-8BF9-47E4-A823-5AB615B6B52D}" dt="2025-01-30T08:45:49.964" v="2698" actId="122"/>
        <pc:sldMkLst>
          <pc:docMk/>
          <pc:sldMk cId="2002469330" sldId="310"/>
        </pc:sldMkLst>
      </pc:sldChg>
      <pc:sldChg chg="addSp delSp modSp add mod">
        <pc:chgData name="Yuga Hanyu" userId="f18bd86c1b9e4fc5" providerId="LiveId" clId="{0E66FA31-8BF9-47E4-A823-5AB615B6B52D}" dt="2025-01-30T08:48:54.435" v="2796" actId="20577"/>
        <pc:sldMkLst>
          <pc:docMk/>
          <pc:sldMk cId="1608972214" sldId="311"/>
        </pc:sldMkLst>
      </pc:sldChg>
      <pc:sldChg chg="delSp modSp add mod">
        <pc:chgData name="Yuga Hanyu" userId="f18bd86c1b9e4fc5" providerId="LiveId" clId="{0E66FA31-8BF9-47E4-A823-5AB615B6B52D}" dt="2025-01-30T09:27:03.775" v="4273" actId="20577"/>
        <pc:sldMkLst>
          <pc:docMk/>
          <pc:sldMk cId="2918878312" sldId="312"/>
        </pc:sldMkLst>
      </pc:sldChg>
      <pc:sldChg chg="modSp add del mod">
        <pc:chgData name="Yuga Hanyu" userId="f18bd86c1b9e4fc5" providerId="LiveId" clId="{0E66FA31-8BF9-47E4-A823-5AB615B6B52D}" dt="2025-01-30T09:09:53.966" v="3451" actId="47"/>
        <pc:sldMkLst>
          <pc:docMk/>
          <pc:sldMk cId="225407005" sldId="313"/>
        </pc:sldMkLst>
      </pc:sldChg>
      <pc:sldChg chg="modSp add mod">
        <pc:chgData name="Yuga Hanyu" userId="f18bd86c1b9e4fc5" providerId="LiveId" clId="{0E66FA31-8BF9-47E4-A823-5AB615B6B52D}" dt="2025-01-30T09:27:09.334" v="4275" actId="20577"/>
        <pc:sldMkLst>
          <pc:docMk/>
          <pc:sldMk cId="1506206993" sldId="313"/>
        </pc:sldMkLst>
      </pc:sldChg>
      <pc:sldChg chg="modSp add mod">
        <pc:chgData name="Yuga Hanyu" userId="f18bd86c1b9e4fc5" providerId="LiveId" clId="{0E66FA31-8BF9-47E4-A823-5AB615B6B52D}" dt="2025-01-30T09:27:15.662" v="4277" actId="20577"/>
        <pc:sldMkLst>
          <pc:docMk/>
          <pc:sldMk cId="649538065" sldId="314"/>
        </pc:sldMkLst>
      </pc:sldChg>
      <pc:sldChg chg="delSp modSp add mod">
        <pc:chgData name="Yuga Hanyu" userId="f18bd86c1b9e4fc5" providerId="LiveId" clId="{0E66FA31-8BF9-47E4-A823-5AB615B6B52D}" dt="2025-01-30T09:23:43.360" v="4196" actId="1076"/>
        <pc:sldMkLst>
          <pc:docMk/>
          <pc:sldMk cId="953002827" sldId="315"/>
        </pc:sldMkLst>
      </pc:sldChg>
      <pc:sldMasterChg chg="modSldLayout">
        <pc:chgData name="Yuga Hanyu" userId="f18bd86c1b9e4fc5" providerId="LiveId" clId="{0E66FA31-8BF9-47E4-A823-5AB615B6B52D}" dt="2025-01-30T05:19:16.972" v="525" actId="478"/>
        <pc:sldMasterMkLst>
          <pc:docMk/>
          <pc:sldMasterMk cId="780099175" sldId="2147483648"/>
        </pc:sldMasterMkLst>
        <pc:sldLayoutChg chg="addSp delSp modSp mod">
          <pc:chgData name="Yuga Hanyu" userId="f18bd86c1b9e4fc5" providerId="LiveId" clId="{0E66FA31-8BF9-47E4-A823-5AB615B6B52D}" dt="2025-01-30T05:13:46.157" v="463"/>
          <pc:sldLayoutMkLst>
            <pc:docMk/>
            <pc:sldMasterMk cId="780099175" sldId="2147483648"/>
            <pc:sldLayoutMk cId="3881199857" sldId="2147483654"/>
          </pc:sldLayoutMkLst>
        </pc:sldLayoutChg>
        <pc:sldLayoutChg chg="addSp delSp modSp mod">
          <pc:chgData name="Yuga Hanyu" userId="f18bd86c1b9e4fc5" providerId="LiveId" clId="{0E66FA31-8BF9-47E4-A823-5AB615B6B52D}" dt="2025-01-30T05:19:16.972" v="525" actId="478"/>
          <pc:sldLayoutMkLst>
            <pc:docMk/>
            <pc:sldMasterMk cId="780099175" sldId="2147483648"/>
            <pc:sldLayoutMk cId="1412670314" sldId="2147483655"/>
          </pc:sldLayoutMkLst>
        </pc:sldLayoutChg>
      </pc:sldMasterChg>
      <pc:sldMasterChg chg="new del mod addSldLayout delSldLayout">
        <pc:chgData name="Yuga Hanyu" userId="f18bd86c1b9e4fc5" providerId="LiveId" clId="{0E66FA31-8BF9-47E4-A823-5AB615B6B52D}" dt="2025-01-30T05:12:32.208" v="458" actId="6938"/>
        <pc:sldMasterMkLst>
          <pc:docMk/>
          <pc:sldMasterMk cId="2094924319" sldId="2147483655"/>
        </pc:sldMasterMkLst>
        <pc:sldLayoutChg chg="new del replId">
          <pc:chgData name="Yuga Hanyu" userId="f18bd86c1b9e4fc5" providerId="LiveId" clId="{0E66FA31-8BF9-47E4-A823-5AB615B6B52D}" dt="2025-01-30T05:12:32.208" v="458" actId="6938"/>
          <pc:sldLayoutMkLst>
            <pc:docMk/>
            <pc:sldMasterMk cId="2094924319" sldId="2147483655"/>
            <pc:sldLayoutMk cId="1535730743" sldId="2147483656"/>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202556370" sldId="2147483657"/>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53618789" sldId="2147483658"/>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851907463" sldId="2147483659"/>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2816032501" sldId="2147483660"/>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2640039025" sldId="2147483661"/>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415032077" sldId="2147483662"/>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425298940" sldId="2147483663"/>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744808210" sldId="2147483664"/>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229605556" sldId="2147483665"/>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898950758" sldId="2147483666"/>
          </pc:sldLayoutMkLst>
        </pc:sldLayoutChg>
      </pc:sldMasterChg>
    </pc:docChg>
  </pc:docChgLst>
  <pc:docChgLst>
    <pc:chgData name="Yuga Hanyu" userId="f18bd86c1b9e4fc5" providerId="LiveId" clId="{C18B9861-11F0-4C79-B584-9C9C40E8F774}"/>
    <pc:docChg chg="modSld">
      <pc:chgData name="Yuga Hanyu" userId="f18bd86c1b9e4fc5" providerId="LiveId" clId="{C18B9861-11F0-4C79-B584-9C9C40E8F774}" dt="2024-06-18T07:02:24.427" v="46" actId="27918"/>
      <pc:docMkLst>
        <pc:docMk/>
      </pc:docMkLst>
      <pc:sldChg chg="modSp mod">
        <pc:chgData name="Yuga Hanyu" userId="f18bd86c1b9e4fc5" providerId="LiveId" clId="{C18B9861-11F0-4C79-B584-9C9C40E8F774}" dt="2024-06-14T18:32:19.957" v="28" actId="27918"/>
        <pc:sldMkLst>
          <pc:docMk/>
          <pc:sldMk cId="2025358460" sldId="290"/>
        </pc:sldMkLst>
      </pc:sldChg>
      <pc:sldChg chg="modSp mod">
        <pc:chgData name="Yuga Hanyu" userId="f18bd86c1b9e4fc5" providerId="LiveId" clId="{C18B9861-11F0-4C79-B584-9C9C40E8F774}" dt="2024-06-18T07:02:24.427" v="46" actId="27918"/>
        <pc:sldMkLst>
          <pc:docMk/>
          <pc:sldMk cId="3927080702" sldId="292"/>
        </pc:sldMkLst>
      </pc:sldChg>
      <pc:sldChg chg="modSp mod">
        <pc:chgData name="Yuga Hanyu" userId="f18bd86c1b9e4fc5" providerId="LiveId" clId="{C18B9861-11F0-4C79-B584-9C9C40E8F774}" dt="2024-06-14T18:33:38.630" v="36" actId="27918"/>
        <pc:sldMkLst>
          <pc:docMk/>
          <pc:sldMk cId="2729317545" sldId="293"/>
        </pc:sldMkLst>
      </pc:sldChg>
    </pc:docChg>
  </pc:docChgLst>
  <pc:docChgLst>
    <pc:chgData name="Yuga Hanyu" userId="f18bd86c1b9e4fc5" providerId="LiveId" clId="{702E88F2-3D3C-4C6F-8CB5-2A39AE1104F9}"/>
    <pc:docChg chg="undo redo custSel addSld modSld sldOrd modSection">
      <pc:chgData name="Yuga Hanyu" userId="f18bd86c1b9e4fc5" providerId="LiveId" clId="{702E88F2-3D3C-4C6F-8CB5-2A39AE1104F9}" dt="2024-05-17T02:42:14.161" v="7521" actId="20577"/>
      <pc:docMkLst>
        <pc:docMk/>
      </pc:docMkLst>
      <pc:sldChg chg="modSp mod">
        <pc:chgData name="Yuga Hanyu" userId="f18bd86c1b9e4fc5" providerId="LiveId" clId="{702E88F2-3D3C-4C6F-8CB5-2A39AE1104F9}" dt="2024-05-15T15:17:00.523" v="2819" actId="20577"/>
        <pc:sldMkLst>
          <pc:docMk/>
          <pc:sldMk cId="2459526573" sldId="256"/>
        </pc:sldMkLst>
      </pc:sldChg>
      <pc:sldChg chg="addSp modSp mod">
        <pc:chgData name="Yuga Hanyu" userId="f18bd86c1b9e4fc5" providerId="LiveId" clId="{702E88F2-3D3C-4C6F-8CB5-2A39AE1104F9}" dt="2024-05-17T02:41:06.911" v="7483" actId="11529"/>
        <pc:sldMkLst>
          <pc:docMk/>
          <pc:sldMk cId="356374844" sldId="257"/>
        </pc:sldMkLst>
      </pc:sldChg>
      <pc:sldChg chg="modSp mod modNotesTx">
        <pc:chgData name="Yuga Hanyu" userId="f18bd86c1b9e4fc5" providerId="LiveId" clId="{702E88F2-3D3C-4C6F-8CB5-2A39AE1104F9}" dt="2024-05-15T15:32:58.452" v="3596"/>
        <pc:sldMkLst>
          <pc:docMk/>
          <pc:sldMk cId="639326225" sldId="258"/>
        </pc:sldMkLst>
      </pc:sldChg>
      <pc:sldChg chg="modSp mod ord">
        <pc:chgData name="Yuga Hanyu" userId="f18bd86c1b9e4fc5" providerId="LiveId" clId="{702E88F2-3D3C-4C6F-8CB5-2A39AE1104F9}" dt="2024-05-15T15:42:55.565" v="4272"/>
        <pc:sldMkLst>
          <pc:docMk/>
          <pc:sldMk cId="3407576278" sldId="260"/>
        </pc:sldMkLst>
      </pc:sldChg>
      <pc:sldChg chg="addSp delSp modSp mod modNotesTx">
        <pc:chgData name="Yuga Hanyu" userId="f18bd86c1b9e4fc5" providerId="LiveId" clId="{702E88F2-3D3C-4C6F-8CB5-2A39AE1104F9}" dt="2024-05-15T16:08:00.112" v="4658" actId="20577"/>
        <pc:sldMkLst>
          <pc:docMk/>
          <pc:sldMk cId="3149281318" sldId="261"/>
        </pc:sldMkLst>
      </pc:sldChg>
      <pc:sldChg chg="addSp delSp modSp mod ord modNotesTx">
        <pc:chgData name="Yuga Hanyu" userId="f18bd86c1b9e4fc5" providerId="LiveId" clId="{702E88F2-3D3C-4C6F-8CB5-2A39AE1104F9}" dt="2024-05-17T02:38:42.836" v="7414" actId="20577"/>
        <pc:sldMkLst>
          <pc:docMk/>
          <pc:sldMk cId="4196662661" sldId="262"/>
        </pc:sldMkLst>
      </pc:sldChg>
      <pc:sldChg chg="modSp mod modNotesTx">
        <pc:chgData name="Yuga Hanyu" userId="f18bd86c1b9e4fc5" providerId="LiveId" clId="{702E88F2-3D3C-4C6F-8CB5-2A39AE1104F9}" dt="2024-05-15T16:18:27.525" v="5772" actId="20577"/>
        <pc:sldMkLst>
          <pc:docMk/>
          <pc:sldMk cId="2428874557" sldId="264"/>
        </pc:sldMkLst>
      </pc:sldChg>
      <pc:sldChg chg="addSp modSp mod">
        <pc:chgData name="Yuga Hanyu" userId="f18bd86c1b9e4fc5" providerId="LiveId" clId="{702E88F2-3D3C-4C6F-8CB5-2A39AE1104F9}" dt="2024-05-17T02:42:14.161" v="7521" actId="20577"/>
        <pc:sldMkLst>
          <pc:docMk/>
          <pc:sldMk cId="2782757723" sldId="266"/>
        </pc:sldMkLst>
      </pc:sldChg>
      <pc:sldChg chg="modSp mod modNotesTx">
        <pc:chgData name="Yuga Hanyu" userId="f18bd86c1b9e4fc5" providerId="LiveId" clId="{702E88F2-3D3C-4C6F-8CB5-2A39AE1104F9}" dt="2024-05-16T17:00:18.524" v="6935" actId="20577"/>
        <pc:sldMkLst>
          <pc:docMk/>
          <pc:sldMk cId="2643257192" sldId="268"/>
        </pc:sldMkLst>
      </pc:sldChg>
      <pc:sldChg chg="modSp mod modNotesTx">
        <pc:chgData name="Yuga Hanyu" userId="f18bd86c1b9e4fc5" providerId="LiveId" clId="{702E88F2-3D3C-4C6F-8CB5-2A39AE1104F9}" dt="2024-05-17T00:25:13.642" v="7373" actId="20577"/>
        <pc:sldMkLst>
          <pc:docMk/>
          <pc:sldMk cId="2704097318" sldId="269"/>
        </pc:sldMkLst>
      </pc:sldChg>
      <pc:sldChg chg="addSp delSp modSp new mod modNotesTx">
        <pc:chgData name="Yuga Hanyu" userId="f18bd86c1b9e4fc5" providerId="LiveId" clId="{702E88F2-3D3C-4C6F-8CB5-2A39AE1104F9}" dt="2024-05-15T16:13:13.287" v="5223" actId="27107"/>
        <pc:sldMkLst>
          <pc:docMk/>
          <pc:sldMk cId="3679623919" sldId="270"/>
        </pc:sldMkLst>
      </pc:sldChg>
      <pc:sldChg chg="addSp delSp modSp new mod modNotesTx">
        <pc:chgData name="Yuga Hanyu" userId="f18bd86c1b9e4fc5" providerId="LiveId" clId="{702E88F2-3D3C-4C6F-8CB5-2A39AE1104F9}" dt="2024-05-17T02:40:03.341" v="7470" actId="20577"/>
        <pc:sldMkLst>
          <pc:docMk/>
          <pc:sldMk cId="2645817157"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6E119-A08E-ED46-8057-D374DBAF2A0A}" type="datetimeFigureOut">
              <a:rPr lang="en-JP" smtClean="0"/>
              <a:t>06/09/2025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CF3FE-C834-3449-83D9-D7F0D2C1F4AB}" type="slidenum">
              <a:rPr lang="en-JP" smtClean="0"/>
              <a:t>‹#›</a:t>
            </a:fld>
            <a:endParaRPr lang="en-JP"/>
          </a:p>
        </p:txBody>
      </p:sp>
    </p:spTree>
    <p:extLst>
      <p:ext uri="{BB962C8B-B14F-4D97-AF65-F5344CB8AC3E}">
        <p14:creationId xmlns:p14="http://schemas.microsoft.com/office/powerpoint/2010/main" val="7909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JP" dirty="0"/>
              <a:t>Keep this slide clean</a:t>
            </a:r>
          </a:p>
          <a:p>
            <a:pPr marL="171450" indent="-171450">
              <a:buFont typeface="Arial" panose="020B0604020202020204" pitchFamily="34" charset="0"/>
              <a:buChar char="•"/>
            </a:pPr>
            <a:r>
              <a:rPr lang="en-JP" dirty="0"/>
              <a:t>Do not add line number here</a:t>
            </a:r>
          </a:p>
        </p:txBody>
      </p:sp>
      <p:sp>
        <p:nvSpPr>
          <p:cNvPr id="4" name="Slide Number Placeholder 3"/>
          <p:cNvSpPr>
            <a:spLocks noGrp="1"/>
          </p:cNvSpPr>
          <p:nvPr>
            <p:ph type="sldNum" sz="quarter" idx="5"/>
          </p:nvPr>
        </p:nvSpPr>
        <p:spPr/>
        <p:txBody>
          <a:bodyPr/>
          <a:lstStyle/>
          <a:p>
            <a:fld id="{6B7CF3FE-C834-3449-83D9-D7F0D2C1F4AB}" type="slidenum">
              <a:rPr lang="en-JP" smtClean="0"/>
              <a:t>1</a:t>
            </a:fld>
            <a:endParaRPr lang="en-JP"/>
          </a:p>
        </p:txBody>
      </p:sp>
    </p:spTree>
    <p:extLst>
      <p:ext uri="{BB962C8B-B14F-4D97-AF65-F5344CB8AC3E}">
        <p14:creationId xmlns:p14="http://schemas.microsoft.com/office/powerpoint/2010/main" val="88902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1F0BE-6BCA-8830-EF7F-C1CF451FE77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C84B65B-7813-849B-C458-CDA811B53B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A84BB2-3073-FFD9-0D8F-20F54FA90D87}"/>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71BB88B4-84E8-50EF-9065-9BF0623850D9}"/>
              </a:ext>
            </a:extLst>
          </p:cNvPr>
          <p:cNvSpPr>
            <a:spLocks noGrp="1"/>
          </p:cNvSpPr>
          <p:nvPr>
            <p:ph type="sldNum" sz="quarter" idx="5"/>
          </p:nvPr>
        </p:nvSpPr>
        <p:spPr/>
        <p:txBody>
          <a:bodyPr/>
          <a:lstStyle/>
          <a:p>
            <a:fld id="{6B7CF3FE-C834-3449-83D9-D7F0D2C1F4AB}" type="slidenum">
              <a:rPr lang="en-JP" smtClean="0"/>
              <a:t>11</a:t>
            </a:fld>
            <a:endParaRPr lang="en-JP"/>
          </a:p>
        </p:txBody>
      </p:sp>
    </p:spTree>
    <p:extLst>
      <p:ext uri="{BB962C8B-B14F-4D97-AF65-F5344CB8AC3E}">
        <p14:creationId xmlns:p14="http://schemas.microsoft.com/office/powerpoint/2010/main" val="1848208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EDE9E-40A5-6523-B0CB-83AAECD9396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201865F-137F-FE4A-335F-7317628AD5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BC8E2D-9E68-66C0-3458-56F0F8ECFC86}"/>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9F999CC4-69B2-D15B-A01C-6A48C6163785}"/>
              </a:ext>
            </a:extLst>
          </p:cNvPr>
          <p:cNvSpPr>
            <a:spLocks noGrp="1"/>
          </p:cNvSpPr>
          <p:nvPr>
            <p:ph type="sldNum" sz="quarter" idx="5"/>
          </p:nvPr>
        </p:nvSpPr>
        <p:spPr/>
        <p:txBody>
          <a:bodyPr/>
          <a:lstStyle/>
          <a:p>
            <a:fld id="{6B7CF3FE-C834-3449-83D9-D7F0D2C1F4AB}" type="slidenum">
              <a:rPr lang="en-JP" smtClean="0"/>
              <a:t>13</a:t>
            </a:fld>
            <a:endParaRPr lang="en-JP"/>
          </a:p>
        </p:txBody>
      </p:sp>
    </p:spTree>
    <p:extLst>
      <p:ext uri="{BB962C8B-B14F-4D97-AF65-F5344CB8AC3E}">
        <p14:creationId xmlns:p14="http://schemas.microsoft.com/office/powerpoint/2010/main" val="4217494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29A11-9608-C492-7AC4-A7D72DEF53F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78C234-76DB-B719-E1FC-1F64BC752C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14E67F-7A35-8C6D-7811-05FEE5860E60}"/>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D1219DF7-05B8-4159-E901-B092946F8901}"/>
              </a:ext>
            </a:extLst>
          </p:cNvPr>
          <p:cNvSpPr>
            <a:spLocks noGrp="1"/>
          </p:cNvSpPr>
          <p:nvPr>
            <p:ph type="sldNum" sz="quarter" idx="5"/>
          </p:nvPr>
        </p:nvSpPr>
        <p:spPr/>
        <p:txBody>
          <a:bodyPr/>
          <a:lstStyle/>
          <a:p>
            <a:fld id="{6B7CF3FE-C834-3449-83D9-D7F0D2C1F4AB}" type="slidenum">
              <a:rPr lang="en-JP" smtClean="0"/>
              <a:t>15</a:t>
            </a:fld>
            <a:endParaRPr lang="en-JP"/>
          </a:p>
        </p:txBody>
      </p:sp>
    </p:spTree>
    <p:extLst>
      <p:ext uri="{BB962C8B-B14F-4D97-AF65-F5344CB8AC3E}">
        <p14:creationId xmlns:p14="http://schemas.microsoft.com/office/powerpoint/2010/main" val="3526516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19</a:t>
            </a:fld>
            <a:endParaRPr lang="en-JP"/>
          </a:p>
        </p:txBody>
      </p:sp>
    </p:spTree>
    <p:extLst>
      <p:ext uri="{BB962C8B-B14F-4D97-AF65-F5344CB8AC3E}">
        <p14:creationId xmlns:p14="http://schemas.microsoft.com/office/powerpoint/2010/main" val="1503809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20</a:t>
            </a:fld>
            <a:endParaRPr lang="en-JP"/>
          </a:p>
        </p:txBody>
      </p:sp>
    </p:spTree>
    <p:extLst>
      <p:ext uri="{BB962C8B-B14F-4D97-AF65-F5344CB8AC3E}">
        <p14:creationId xmlns:p14="http://schemas.microsoft.com/office/powerpoint/2010/main" val="348322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you are doing now</a:t>
            </a:r>
          </a:p>
          <a:p>
            <a:r>
              <a:rPr lang="en-US" dirty="0"/>
              <a:t>_ Talk about what is the challenge</a:t>
            </a:r>
          </a:p>
          <a:p>
            <a:r>
              <a:rPr lang="en-US" dirty="0"/>
              <a:t>_ Suggest about the solution</a:t>
            </a:r>
          </a:p>
          <a:p>
            <a:r>
              <a:rPr lang="en-US" dirty="0"/>
              <a:t>Neurons is represented by a weight metrics assigned to it. However, comparing two metrices and accumulate distance between them is computationally expensive. The complexity can be reduced by down sampling metrices before comparing. However, the distance between two metrices does not necessarily represent the similarity between two neurons. To solve these problems, I will examine several ways of comparing.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21</a:t>
            </a:fld>
            <a:endParaRPr lang="en-JP"/>
          </a:p>
        </p:txBody>
      </p:sp>
    </p:spTree>
    <p:extLst>
      <p:ext uri="{BB962C8B-B14F-4D97-AF65-F5344CB8AC3E}">
        <p14:creationId xmlns:p14="http://schemas.microsoft.com/office/powerpoint/2010/main" val="3683035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you are doing now</a:t>
            </a:r>
          </a:p>
          <a:p>
            <a:r>
              <a:rPr lang="en-US" dirty="0"/>
              <a:t>_ Talk about what is the challenge</a:t>
            </a:r>
          </a:p>
          <a:p>
            <a:r>
              <a:rPr lang="en-US" dirty="0"/>
              <a:t>_ Suggest about the solution</a:t>
            </a:r>
          </a:p>
          <a:p>
            <a:r>
              <a:rPr lang="en-US" dirty="0"/>
              <a:t>Here are what I need to do. Implement a viable algorithm for merging two models. To do this, I need to define measurement between two neurons. That is ultimately defining a difference between to metrices.</a:t>
            </a:r>
          </a:p>
          <a:p>
            <a:r>
              <a:rPr lang="en-US" dirty="0"/>
              <a:t>Once merging works with small models, I will experiment with bigger models. Here I will know the complexity of my method, and in case it’s too slow, I will need to explore another way.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22</a:t>
            </a:fld>
            <a:endParaRPr lang="en-JP"/>
          </a:p>
        </p:txBody>
      </p:sp>
    </p:spTree>
    <p:extLst>
      <p:ext uri="{BB962C8B-B14F-4D97-AF65-F5344CB8AC3E}">
        <p14:creationId xmlns:p14="http://schemas.microsoft.com/office/powerpoint/2010/main" val="425618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23</a:t>
            </a:fld>
            <a:endParaRPr lang="en-JP"/>
          </a:p>
        </p:txBody>
      </p:sp>
    </p:spTree>
    <p:extLst>
      <p:ext uri="{BB962C8B-B14F-4D97-AF65-F5344CB8AC3E}">
        <p14:creationId xmlns:p14="http://schemas.microsoft.com/office/powerpoint/2010/main" val="3535201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Always end with a thank you slide</a:t>
            </a:r>
          </a:p>
          <a:p>
            <a:r>
              <a:rPr lang="en-JP" dirty="0"/>
              <a:t>_ Ask if there is any question</a:t>
            </a:r>
          </a:p>
        </p:txBody>
      </p:sp>
      <p:sp>
        <p:nvSpPr>
          <p:cNvPr id="4" name="Slide Number Placeholder 3"/>
          <p:cNvSpPr>
            <a:spLocks noGrp="1"/>
          </p:cNvSpPr>
          <p:nvPr>
            <p:ph type="sldNum" sz="quarter" idx="5"/>
          </p:nvPr>
        </p:nvSpPr>
        <p:spPr/>
        <p:txBody>
          <a:bodyPr/>
          <a:lstStyle/>
          <a:p>
            <a:fld id="{6B7CF3FE-C834-3449-83D9-D7F0D2C1F4AB}" type="slidenum">
              <a:rPr lang="en-JP" smtClean="0"/>
              <a:t>25</a:t>
            </a:fld>
            <a:endParaRPr lang="en-JP"/>
          </a:p>
        </p:txBody>
      </p:sp>
    </p:spTree>
    <p:extLst>
      <p:ext uri="{BB962C8B-B14F-4D97-AF65-F5344CB8AC3E}">
        <p14:creationId xmlns:p14="http://schemas.microsoft.com/office/powerpoint/2010/main" val="2781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The content should be bief</a:t>
            </a:r>
          </a:p>
        </p:txBody>
      </p:sp>
      <p:sp>
        <p:nvSpPr>
          <p:cNvPr id="4" name="Slide Number Placeholder 3"/>
          <p:cNvSpPr>
            <a:spLocks noGrp="1"/>
          </p:cNvSpPr>
          <p:nvPr>
            <p:ph type="sldNum" sz="quarter" idx="5"/>
          </p:nvPr>
        </p:nvSpPr>
        <p:spPr/>
        <p:txBody>
          <a:bodyPr/>
          <a:lstStyle/>
          <a:p>
            <a:fld id="{6B7CF3FE-C834-3449-83D9-D7F0D2C1F4AB}" type="slidenum">
              <a:rPr lang="en-JP" smtClean="0"/>
              <a:t>2</a:t>
            </a:fld>
            <a:endParaRPr lang="en-JP"/>
          </a:p>
        </p:txBody>
      </p:sp>
    </p:spTree>
    <p:extLst>
      <p:ext uri="{BB962C8B-B14F-4D97-AF65-F5344CB8AC3E}">
        <p14:creationId xmlns:p14="http://schemas.microsoft.com/office/powerpoint/2010/main" val="244506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p:txBody>
      </p:sp>
      <p:sp>
        <p:nvSpPr>
          <p:cNvPr id="4" name="Slide Number Placeholder 3"/>
          <p:cNvSpPr>
            <a:spLocks noGrp="1"/>
          </p:cNvSpPr>
          <p:nvPr>
            <p:ph type="sldNum" sz="quarter" idx="5"/>
          </p:nvPr>
        </p:nvSpPr>
        <p:spPr/>
        <p:txBody>
          <a:bodyPr/>
          <a:lstStyle/>
          <a:p>
            <a:fld id="{6B7CF3FE-C834-3449-83D9-D7F0D2C1F4AB}" type="slidenum">
              <a:rPr lang="en-JP" smtClean="0"/>
              <a:t>3</a:t>
            </a:fld>
            <a:endParaRPr lang="en-JP"/>
          </a:p>
        </p:txBody>
      </p:sp>
    </p:spTree>
    <p:extLst>
      <p:ext uri="{BB962C8B-B14F-4D97-AF65-F5344CB8AC3E}">
        <p14:creationId xmlns:p14="http://schemas.microsoft.com/office/powerpoint/2010/main" val="17409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p:cNvSpPr>
            <a:spLocks noGrp="1"/>
          </p:cNvSpPr>
          <p:nvPr>
            <p:ph type="sldNum" sz="quarter" idx="5"/>
          </p:nvPr>
        </p:nvSpPr>
        <p:spPr/>
        <p:txBody>
          <a:bodyPr/>
          <a:lstStyle/>
          <a:p>
            <a:fld id="{6B7CF3FE-C834-3449-83D9-D7F0D2C1F4AB}" type="slidenum">
              <a:rPr lang="en-JP" smtClean="0"/>
              <a:t>4</a:t>
            </a:fld>
            <a:endParaRPr lang="en-JP"/>
          </a:p>
        </p:txBody>
      </p:sp>
    </p:spTree>
    <p:extLst>
      <p:ext uri="{BB962C8B-B14F-4D97-AF65-F5344CB8AC3E}">
        <p14:creationId xmlns:p14="http://schemas.microsoft.com/office/powerpoint/2010/main" val="34212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5</a:t>
            </a:fld>
            <a:endParaRPr lang="en-JP"/>
          </a:p>
        </p:txBody>
      </p:sp>
    </p:spTree>
    <p:extLst>
      <p:ext uri="{BB962C8B-B14F-4D97-AF65-F5344CB8AC3E}">
        <p14:creationId xmlns:p14="http://schemas.microsoft.com/office/powerpoint/2010/main" val="86036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3F93-AF6F-1CDC-E093-5A96865B1C2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82222C-10F5-BA5E-8F46-715CB7FFDD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DBCB848-6697-CF82-F6DD-A0B49DB973FC}"/>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D0A2FEEB-F790-6C20-F7A2-D592DE4FFCB4}"/>
              </a:ext>
            </a:extLst>
          </p:cNvPr>
          <p:cNvSpPr>
            <a:spLocks noGrp="1"/>
          </p:cNvSpPr>
          <p:nvPr>
            <p:ph type="sldNum" sz="quarter" idx="5"/>
          </p:nvPr>
        </p:nvSpPr>
        <p:spPr/>
        <p:txBody>
          <a:bodyPr/>
          <a:lstStyle/>
          <a:p>
            <a:fld id="{6B7CF3FE-C834-3449-83D9-D7F0D2C1F4AB}" type="slidenum">
              <a:rPr lang="en-JP" smtClean="0"/>
              <a:t>6</a:t>
            </a:fld>
            <a:endParaRPr lang="en-JP"/>
          </a:p>
        </p:txBody>
      </p:sp>
    </p:spTree>
    <p:extLst>
      <p:ext uri="{BB962C8B-B14F-4D97-AF65-F5344CB8AC3E}">
        <p14:creationId xmlns:p14="http://schemas.microsoft.com/office/powerpoint/2010/main" val="342902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3F7A2-D9E4-E0A1-34E9-17EC5A314C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63F5D87-5757-D580-1B71-F46810428D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EF1092-89B4-7969-F760-88B30DDF5F3E}"/>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F4101B7B-641D-26B4-C671-DA095E9355BA}"/>
              </a:ext>
            </a:extLst>
          </p:cNvPr>
          <p:cNvSpPr>
            <a:spLocks noGrp="1"/>
          </p:cNvSpPr>
          <p:nvPr>
            <p:ph type="sldNum" sz="quarter" idx="5"/>
          </p:nvPr>
        </p:nvSpPr>
        <p:spPr/>
        <p:txBody>
          <a:bodyPr/>
          <a:lstStyle/>
          <a:p>
            <a:fld id="{6B7CF3FE-C834-3449-83D9-D7F0D2C1F4AB}" type="slidenum">
              <a:rPr lang="en-JP" smtClean="0"/>
              <a:t>7</a:t>
            </a:fld>
            <a:endParaRPr lang="en-JP"/>
          </a:p>
        </p:txBody>
      </p:sp>
    </p:spTree>
    <p:extLst>
      <p:ext uri="{BB962C8B-B14F-4D97-AF65-F5344CB8AC3E}">
        <p14:creationId xmlns:p14="http://schemas.microsoft.com/office/powerpoint/2010/main" val="275760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p:cNvSpPr>
            <a:spLocks noGrp="1"/>
          </p:cNvSpPr>
          <p:nvPr>
            <p:ph type="sldNum" sz="quarter" idx="5"/>
          </p:nvPr>
        </p:nvSpPr>
        <p:spPr/>
        <p:txBody>
          <a:bodyPr/>
          <a:lstStyle/>
          <a:p>
            <a:fld id="{6B7CF3FE-C834-3449-83D9-D7F0D2C1F4AB}" type="slidenum">
              <a:rPr lang="en-JP" smtClean="0"/>
              <a:t>8</a:t>
            </a:fld>
            <a:endParaRPr lang="en-JP"/>
          </a:p>
        </p:txBody>
      </p:sp>
    </p:spTree>
    <p:extLst>
      <p:ext uri="{BB962C8B-B14F-4D97-AF65-F5344CB8AC3E}">
        <p14:creationId xmlns:p14="http://schemas.microsoft.com/office/powerpoint/2010/main" val="313868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9C6DE-9DBB-4EC4-4BC5-95F7F84FE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67C8AB-C2FE-44FF-C6C8-0B260E86BA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3AFB91-18C3-2296-B028-1A33103FE001}"/>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ECF60C67-AC00-951F-97C4-8A5B438D95D3}"/>
              </a:ext>
            </a:extLst>
          </p:cNvPr>
          <p:cNvSpPr>
            <a:spLocks noGrp="1"/>
          </p:cNvSpPr>
          <p:nvPr>
            <p:ph type="sldNum" sz="quarter" idx="5"/>
          </p:nvPr>
        </p:nvSpPr>
        <p:spPr/>
        <p:txBody>
          <a:bodyPr/>
          <a:lstStyle/>
          <a:p>
            <a:fld id="{6B7CF3FE-C834-3449-83D9-D7F0D2C1F4AB}" type="slidenum">
              <a:rPr lang="en-JP" smtClean="0"/>
              <a:t>9</a:t>
            </a:fld>
            <a:endParaRPr lang="en-JP"/>
          </a:p>
        </p:txBody>
      </p:sp>
    </p:spTree>
    <p:extLst>
      <p:ext uri="{BB962C8B-B14F-4D97-AF65-F5344CB8AC3E}">
        <p14:creationId xmlns:p14="http://schemas.microsoft.com/office/powerpoint/2010/main" val="215601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C03-3594-B699-C823-6A01377A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0E611CC0-625E-C046-75CB-DC25A3279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JP" dirty="0"/>
          </a:p>
        </p:txBody>
      </p:sp>
      <p:sp>
        <p:nvSpPr>
          <p:cNvPr id="4" name="Date Placeholder 3">
            <a:extLst>
              <a:ext uri="{FF2B5EF4-FFF2-40B4-BE49-F238E27FC236}">
                <a16:creationId xmlns:a16="http://schemas.microsoft.com/office/drawing/2014/main" id="{344F6FDD-9606-CFEF-D145-E100066A9BC7}"/>
              </a:ext>
            </a:extLst>
          </p:cNvPr>
          <p:cNvSpPr>
            <a:spLocks noGrp="1"/>
          </p:cNvSpPr>
          <p:nvPr>
            <p:ph type="dt" sz="half" idx="10"/>
          </p:nvPr>
        </p:nvSpPr>
        <p:spPr/>
        <p:txBody>
          <a:bodyPr/>
          <a:lstStyle>
            <a:lvl1pPr>
              <a:defRPr/>
            </a:lvl1pPr>
          </a:lstStyle>
          <a:p>
            <a:r>
              <a:rPr lang="en-US" altLang="ja-JP"/>
              <a:t>10 June 2025</a:t>
            </a:r>
            <a:endParaRPr lang="en-JP" dirty="0"/>
          </a:p>
        </p:txBody>
      </p:sp>
      <p:sp>
        <p:nvSpPr>
          <p:cNvPr id="5" name="Footer Placeholder 4">
            <a:extLst>
              <a:ext uri="{FF2B5EF4-FFF2-40B4-BE49-F238E27FC236}">
                <a16:creationId xmlns:a16="http://schemas.microsoft.com/office/drawing/2014/main" id="{475E4606-EAAD-0F38-1AC3-24A65E2BF29F}"/>
              </a:ext>
            </a:extLst>
          </p:cNvPr>
          <p:cNvSpPr>
            <a:spLocks noGrp="1"/>
          </p:cNvSpPr>
          <p:nvPr>
            <p:ph type="ftr" sz="quarter" idx="11"/>
          </p:nvPr>
        </p:nvSpPr>
        <p:spPr/>
        <p:txBody>
          <a:bodyPr/>
          <a:lstStyle/>
          <a:p>
            <a:r>
              <a:rPr lang="en-US"/>
              <a:t>Research Progress | Yuga Hanyu</a:t>
            </a:r>
            <a:endParaRPr lang="en-JP"/>
          </a:p>
        </p:txBody>
      </p:sp>
      <p:sp>
        <p:nvSpPr>
          <p:cNvPr id="6" name="Slide Number Placeholder 5">
            <a:extLst>
              <a:ext uri="{FF2B5EF4-FFF2-40B4-BE49-F238E27FC236}">
                <a16:creationId xmlns:a16="http://schemas.microsoft.com/office/drawing/2014/main" id="{453A8B31-78D4-2887-4675-CC14C4557889}"/>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0787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1F4-FCFA-FFD8-75DA-FC8F4F84195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FDD7DBC3-8A22-D085-6625-BEE269C6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CF37135-C66B-49A4-F397-1F4F12CB688B}"/>
              </a:ext>
            </a:extLst>
          </p:cNvPr>
          <p:cNvSpPr>
            <a:spLocks noGrp="1"/>
          </p:cNvSpPr>
          <p:nvPr>
            <p:ph type="dt" sz="half" idx="10"/>
          </p:nvPr>
        </p:nvSpPr>
        <p:spPr/>
        <p:txBody>
          <a:bodyPr/>
          <a:lstStyle>
            <a:lvl1pPr>
              <a:defRPr/>
            </a:lvl1pPr>
          </a:lstStyle>
          <a:p>
            <a:r>
              <a:rPr lang="en-US" altLang="ja-JP"/>
              <a:t>10 June 2025</a:t>
            </a:r>
            <a:endParaRPr lang="en-JP" dirty="0"/>
          </a:p>
        </p:txBody>
      </p:sp>
      <p:sp>
        <p:nvSpPr>
          <p:cNvPr id="5" name="Footer Placeholder 4">
            <a:extLst>
              <a:ext uri="{FF2B5EF4-FFF2-40B4-BE49-F238E27FC236}">
                <a16:creationId xmlns:a16="http://schemas.microsoft.com/office/drawing/2014/main" id="{3021A13E-10C6-9AA8-042F-C22049169E1F}"/>
              </a:ext>
            </a:extLst>
          </p:cNvPr>
          <p:cNvSpPr>
            <a:spLocks noGrp="1"/>
          </p:cNvSpPr>
          <p:nvPr>
            <p:ph type="ftr" sz="quarter" idx="11"/>
          </p:nvPr>
        </p:nvSpPr>
        <p:spPr/>
        <p:txBody>
          <a:bodyPr/>
          <a:lstStyle/>
          <a:p>
            <a:r>
              <a:rPr lang="en-US"/>
              <a:t>Research Progress | Yuga Hanyu</a:t>
            </a:r>
            <a:endParaRPr lang="en-JP"/>
          </a:p>
        </p:txBody>
      </p:sp>
      <p:sp>
        <p:nvSpPr>
          <p:cNvPr id="6" name="Slide Number Placeholder 5">
            <a:extLst>
              <a:ext uri="{FF2B5EF4-FFF2-40B4-BE49-F238E27FC236}">
                <a16:creationId xmlns:a16="http://schemas.microsoft.com/office/drawing/2014/main" id="{AB2E1230-600F-1CDD-BA10-61E1E141E19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1716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8A7-92F2-FE21-995D-D13FCA8A4EC0}"/>
              </a:ext>
            </a:extLst>
          </p:cNvPr>
          <p:cNvSpPr>
            <a:spLocks noGrp="1"/>
          </p:cNvSpPr>
          <p:nvPr>
            <p:ph type="title"/>
          </p:nvPr>
        </p:nvSpPr>
        <p:spPr/>
        <p:txBody>
          <a:bodyPr/>
          <a:lstStyle/>
          <a:p>
            <a:r>
              <a:rPr lang="en-US" dirty="0"/>
              <a:t>Click to edit Master title style</a:t>
            </a:r>
            <a:endParaRPr lang="en-JP" dirty="0"/>
          </a:p>
        </p:txBody>
      </p:sp>
      <p:sp>
        <p:nvSpPr>
          <p:cNvPr id="3" name="Date Placeholder 2">
            <a:extLst>
              <a:ext uri="{FF2B5EF4-FFF2-40B4-BE49-F238E27FC236}">
                <a16:creationId xmlns:a16="http://schemas.microsoft.com/office/drawing/2014/main" id="{5513AF8A-A478-32BF-6C20-122D81B60ADB}"/>
              </a:ext>
            </a:extLst>
          </p:cNvPr>
          <p:cNvSpPr>
            <a:spLocks noGrp="1"/>
          </p:cNvSpPr>
          <p:nvPr>
            <p:ph type="dt" sz="half" idx="10"/>
          </p:nvPr>
        </p:nvSpPr>
        <p:spPr/>
        <p:txBody>
          <a:bodyPr/>
          <a:lstStyle>
            <a:lvl1pPr>
              <a:defRPr/>
            </a:lvl1pPr>
          </a:lstStyle>
          <a:p>
            <a:r>
              <a:rPr lang="en-US" altLang="ja-JP"/>
              <a:t>10 June 2025</a:t>
            </a:r>
            <a:endParaRPr lang="en-JP" dirty="0"/>
          </a:p>
        </p:txBody>
      </p:sp>
      <p:sp>
        <p:nvSpPr>
          <p:cNvPr id="4" name="Footer Placeholder 3">
            <a:extLst>
              <a:ext uri="{FF2B5EF4-FFF2-40B4-BE49-F238E27FC236}">
                <a16:creationId xmlns:a16="http://schemas.microsoft.com/office/drawing/2014/main" id="{C8DA2C70-923C-32EB-7014-2347466CD57D}"/>
              </a:ext>
            </a:extLst>
          </p:cNvPr>
          <p:cNvSpPr>
            <a:spLocks noGrp="1"/>
          </p:cNvSpPr>
          <p:nvPr>
            <p:ph type="ftr" sz="quarter" idx="11"/>
          </p:nvPr>
        </p:nvSpPr>
        <p:spPr/>
        <p:txBody>
          <a:bodyPr/>
          <a:lstStyle/>
          <a:p>
            <a:r>
              <a:rPr lang="en-US"/>
              <a:t>Research Progress | Yuga Hanyu</a:t>
            </a:r>
            <a:endParaRPr lang="en-JP"/>
          </a:p>
        </p:txBody>
      </p:sp>
      <p:sp>
        <p:nvSpPr>
          <p:cNvPr id="5" name="Slide Number Placeholder 4">
            <a:extLst>
              <a:ext uri="{FF2B5EF4-FFF2-40B4-BE49-F238E27FC236}">
                <a16:creationId xmlns:a16="http://schemas.microsoft.com/office/drawing/2014/main" id="{043A3A90-C970-E2E3-7360-AA58CFE2B6A7}"/>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1199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55C22-B12B-50BD-3F18-1A95F54E7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E7B51C9-85A3-32E0-7BEC-9A2E9F5CC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5DAE0627-0FA5-6DC1-54AB-AD9FB52B0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a:t>10 June 2025</a:t>
            </a:r>
            <a:endParaRPr lang="en-JP" dirty="0"/>
          </a:p>
        </p:txBody>
      </p:sp>
      <p:sp>
        <p:nvSpPr>
          <p:cNvPr id="5" name="Footer Placeholder 4">
            <a:extLst>
              <a:ext uri="{FF2B5EF4-FFF2-40B4-BE49-F238E27FC236}">
                <a16:creationId xmlns:a16="http://schemas.microsoft.com/office/drawing/2014/main" id="{22201A59-267F-1526-4D3E-2CE62CAB2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745D377B-C6C8-19A0-10D1-C7D13942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5D0E-D6FD-4847-A4AD-7D56F7F6616B}" type="slidenum">
              <a:rPr lang="en-JP" smtClean="0"/>
              <a:t>‹#›</a:t>
            </a:fld>
            <a:endParaRPr lang="en-JP"/>
          </a:p>
        </p:txBody>
      </p:sp>
    </p:spTree>
    <p:extLst>
      <p:ext uri="{BB962C8B-B14F-4D97-AF65-F5344CB8AC3E}">
        <p14:creationId xmlns:p14="http://schemas.microsoft.com/office/powerpoint/2010/main" val="78009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C0BF-4BFC-5EC4-6A46-3C3BEB1D8219}"/>
              </a:ext>
            </a:extLst>
          </p:cNvPr>
          <p:cNvSpPr>
            <a:spLocks noGrp="1"/>
          </p:cNvSpPr>
          <p:nvPr>
            <p:ph type="ctrTitle"/>
          </p:nvPr>
        </p:nvSpPr>
        <p:spPr/>
        <p:txBody>
          <a:bodyPr>
            <a:normAutofit/>
          </a:bodyPr>
          <a:lstStyle/>
          <a:p>
            <a:r>
              <a:rPr lang="en-US" altLang="ja-JP" dirty="0"/>
              <a:t>Energy</a:t>
            </a:r>
            <a:r>
              <a:rPr lang="ja-JP" altLang="en-US" dirty="0"/>
              <a:t> </a:t>
            </a:r>
            <a:r>
              <a:rPr lang="en-US" altLang="ja-JP" dirty="0"/>
              <a:t>Estimation</a:t>
            </a:r>
            <a:r>
              <a:rPr lang="ja-JP" altLang="en-US" dirty="0"/>
              <a:t> </a:t>
            </a:r>
            <a:r>
              <a:rPr lang="en-US" altLang="ja-JP" dirty="0"/>
              <a:t>of</a:t>
            </a:r>
            <a:r>
              <a:rPr lang="ja-JP" altLang="en-US" dirty="0"/>
              <a:t> </a:t>
            </a:r>
            <a:r>
              <a:rPr lang="en-US" altLang="ja-JP" dirty="0"/>
              <a:t>Spiking</a:t>
            </a:r>
            <a:r>
              <a:rPr lang="ja-JP" altLang="en-US" dirty="0"/>
              <a:t> </a:t>
            </a:r>
            <a:r>
              <a:rPr lang="en-US" altLang="ja-JP" dirty="0"/>
              <a:t>Neural</a:t>
            </a:r>
            <a:r>
              <a:rPr lang="ja-JP" altLang="en-US" dirty="0"/>
              <a:t> </a:t>
            </a:r>
            <a:r>
              <a:rPr lang="en-US" altLang="ja-JP" dirty="0"/>
              <a:t>Networks</a:t>
            </a:r>
            <a:endParaRPr lang="en-JP" dirty="0"/>
          </a:p>
        </p:txBody>
      </p:sp>
      <p:sp>
        <p:nvSpPr>
          <p:cNvPr id="3" name="Subtitle 2">
            <a:extLst>
              <a:ext uri="{FF2B5EF4-FFF2-40B4-BE49-F238E27FC236}">
                <a16:creationId xmlns:a16="http://schemas.microsoft.com/office/drawing/2014/main" id="{B2E582A4-61FB-712D-35C6-0ABA95022D9D}"/>
              </a:ext>
            </a:extLst>
          </p:cNvPr>
          <p:cNvSpPr>
            <a:spLocks noGrp="1"/>
          </p:cNvSpPr>
          <p:nvPr>
            <p:ph type="subTitle" idx="1"/>
          </p:nvPr>
        </p:nvSpPr>
        <p:spPr/>
        <p:txBody>
          <a:bodyPr/>
          <a:lstStyle/>
          <a:p>
            <a:r>
              <a:rPr lang="en-US" altLang="ja-JP" dirty="0"/>
              <a:t>Yuga Hanyu</a:t>
            </a:r>
            <a:endParaRPr lang="en-JP" dirty="0"/>
          </a:p>
          <a:p>
            <a:r>
              <a:rPr lang="en-US" dirty="0"/>
              <a:t>m5291018</a:t>
            </a:r>
            <a:endParaRPr lang="en-JP" dirty="0"/>
          </a:p>
          <a:p>
            <a:r>
              <a:rPr lang="en-US" dirty="0"/>
              <a:t>10 June 2025</a:t>
            </a:r>
            <a:endParaRPr lang="en-JP" dirty="0"/>
          </a:p>
        </p:txBody>
      </p:sp>
    </p:spTree>
    <p:extLst>
      <p:ext uri="{BB962C8B-B14F-4D97-AF65-F5344CB8AC3E}">
        <p14:creationId xmlns:p14="http://schemas.microsoft.com/office/powerpoint/2010/main" val="245952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9B9E8-F871-36F7-822F-064585F1F908}"/>
              </a:ext>
            </a:extLst>
          </p:cNvPr>
          <p:cNvSpPr>
            <a:spLocks noGrp="1"/>
          </p:cNvSpPr>
          <p:nvPr>
            <p:ph type="title"/>
          </p:nvPr>
        </p:nvSpPr>
        <p:spPr/>
        <p:txBody>
          <a:bodyPr/>
          <a:lstStyle/>
          <a:p>
            <a:r>
              <a:rPr lang="en-US" altLang="ja-JP" dirty="0"/>
              <a:t>1. </a:t>
            </a:r>
            <a:r>
              <a:rPr kumimoji="1" lang="en-US" altLang="ja-JP" sz="4400" dirty="0"/>
              <a:t>SNN Energy Consumption (</a:t>
            </a:r>
            <a:r>
              <a:rPr kumimoji="1" lang="en-US" altLang="ja-JP" sz="4400" dirty="0" err="1"/>
              <a:t>cnt</a:t>
            </a:r>
            <a:r>
              <a:rPr kumimoji="1" lang="en-US" altLang="ja-JP" sz="4400" dirty="0"/>
              <a:t>.)</a:t>
            </a:r>
            <a:endParaRPr kumimoji="1" lang="ja-JP" altLang="en-US" dirty="0"/>
          </a:p>
        </p:txBody>
      </p:sp>
      <p:sp>
        <p:nvSpPr>
          <p:cNvPr id="3" name="コンテンツ プレースホルダー 2">
            <a:extLst>
              <a:ext uri="{FF2B5EF4-FFF2-40B4-BE49-F238E27FC236}">
                <a16:creationId xmlns:a16="http://schemas.microsoft.com/office/drawing/2014/main" id="{2C78AF56-89B2-3AEB-426E-380B30EEA40D}"/>
              </a:ext>
            </a:extLst>
          </p:cNvPr>
          <p:cNvSpPr>
            <a:spLocks noGrp="1"/>
          </p:cNvSpPr>
          <p:nvPr>
            <p:ph idx="1"/>
          </p:nvPr>
        </p:nvSpPr>
        <p:spPr/>
        <p:txBody>
          <a:bodyPr/>
          <a:lstStyle/>
          <a:p>
            <a:pPr marL="0" indent="0">
              <a:buNone/>
            </a:pPr>
            <a:r>
              <a:rPr kumimoji="1" lang="en-US" altLang="ja-JP" dirty="0"/>
              <a:t>1.1 Collect data points</a:t>
            </a:r>
          </a:p>
          <a:p>
            <a:pPr marL="457200" lvl="1" indent="0">
              <a:buNone/>
            </a:pPr>
            <a:r>
              <a:rPr kumimoji="1" lang="en-US" altLang="ja-JP" sz="2800" dirty="0"/>
              <a:t>One data point:</a:t>
            </a:r>
          </a:p>
          <a:p>
            <a:pPr marL="457200" lvl="1" indent="0">
              <a:buNone/>
            </a:pPr>
            <a:r>
              <a:rPr kumimoji="1" lang="en-US" altLang="ja-JP" sz="2800" dirty="0"/>
              <a:t>Number of neurons, Number of inputs, Energy Consumption (</a:t>
            </a:r>
            <a:r>
              <a:rPr kumimoji="1" lang="en-US" altLang="ja-JP" sz="2800" dirty="0" err="1"/>
              <a:t>Wh</a:t>
            </a:r>
            <a:r>
              <a:rPr kumimoji="1" lang="en-US" altLang="ja-JP" sz="2800" dirty="0"/>
              <a:t>)</a:t>
            </a:r>
          </a:p>
          <a:p>
            <a:pPr marL="457200" lvl="1" indent="0">
              <a:buNone/>
            </a:pPr>
            <a:endParaRPr kumimoji="1" lang="en-US" altLang="ja-JP" sz="2800" dirty="0"/>
          </a:p>
          <a:p>
            <a:pPr marL="0" indent="0">
              <a:buNone/>
            </a:pPr>
            <a:r>
              <a:rPr kumimoji="1" lang="en-US" altLang="ja-JP" dirty="0"/>
              <a:t>1.2 Apply curve fitting method (</a:t>
            </a:r>
            <a:r>
              <a:rPr lang="en-US" altLang="ja-JP" b="0" i="0" dirty="0" err="1">
                <a:solidFill>
                  <a:srgbClr val="1F2328"/>
                </a:solidFill>
                <a:effectLst/>
                <a:latin typeface="-apple-system"/>
              </a:rPr>
              <a:t>scipy.optimize</a:t>
            </a:r>
            <a:r>
              <a:rPr lang="en-US" altLang="ja-JP" b="0" i="0" dirty="0">
                <a:solidFill>
                  <a:srgbClr val="1F2328"/>
                </a:solidFill>
                <a:effectLst/>
                <a:latin typeface="-apple-system"/>
              </a:rPr>
              <a:t> library</a:t>
            </a:r>
            <a:r>
              <a:rPr kumimoji="1" lang="en-US" altLang="ja-JP" dirty="0"/>
              <a:t>)</a:t>
            </a:r>
          </a:p>
          <a:p>
            <a:pPr marL="457200" lvl="1" indent="0">
              <a:buNone/>
            </a:pPr>
            <a:r>
              <a:rPr kumimoji="1" lang="en-US" altLang="ja-JP" sz="2800" dirty="0"/>
              <a:t>(</a:t>
            </a:r>
            <a:r>
              <a:rPr kumimoji="1" lang="en-US" altLang="ja-JP" sz="2800" dirty="0" err="1"/>
              <a:t>n_neurons</a:t>
            </a:r>
            <a:r>
              <a:rPr kumimoji="1" lang="en-US" altLang="ja-JP" sz="2800" dirty="0"/>
              <a:t>, </a:t>
            </a:r>
            <a:r>
              <a:rPr kumimoji="1" lang="en-US" altLang="ja-JP" sz="2800" dirty="0" err="1"/>
              <a:t>n_inputs</a:t>
            </a:r>
            <a:r>
              <a:rPr kumimoji="1" lang="en-US" altLang="ja-JP" sz="2800" dirty="0"/>
              <a:t>) -&gt; Energy Consumption (</a:t>
            </a:r>
            <a:r>
              <a:rPr kumimoji="1" lang="en-US" altLang="ja-JP" sz="2800" dirty="0" err="1"/>
              <a:t>Wh</a:t>
            </a:r>
            <a:r>
              <a:rPr kumimoji="1" lang="en-US" altLang="ja-JP" sz="2800" dirty="0"/>
              <a:t>)</a:t>
            </a:r>
            <a:endParaRPr kumimoji="1" lang="ja-JP" altLang="en-US" sz="2800" dirty="0"/>
          </a:p>
        </p:txBody>
      </p:sp>
      <p:sp>
        <p:nvSpPr>
          <p:cNvPr id="4" name="日付プレースホルダー 3">
            <a:extLst>
              <a:ext uri="{FF2B5EF4-FFF2-40B4-BE49-F238E27FC236}">
                <a16:creationId xmlns:a16="http://schemas.microsoft.com/office/drawing/2014/main" id="{B22F10AD-557D-1193-9575-A97FAB48ED1E}"/>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E8A2AA9B-3785-6448-225A-4A86B63E164E}"/>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F4B59997-C023-01F7-E61D-7CAADA161910}"/>
              </a:ext>
            </a:extLst>
          </p:cNvPr>
          <p:cNvSpPr>
            <a:spLocks noGrp="1"/>
          </p:cNvSpPr>
          <p:nvPr>
            <p:ph type="sldNum" sz="quarter" idx="12"/>
          </p:nvPr>
        </p:nvSpPr>
        <p:spPr/>
        <p:txBody>
          <a:bodyPr/>
          <a:lstStyle/>
          <a:p>
            <a:fld id="{05775D0E-D6FD-4847-A4AD-7D56F7F6616B}" type="slidenum">
              <a:rPr lang="en-JP" smtClean="0"/>
              <a:t>10</a:t>
            </a:fld>
            <a:endParaRPr lang="en-JP"/>
          </a:p>
        </p:txBody>
      </p:sp>
    </p:spTree>
    <p:extLst>
      <p:ext uri="{BB962C8B-B14F-4D97-AF65-F5344CB8AC3E}">
        <p14:creationId xmlns:p14="http://schemas.microsoft.com/office/powerpoint/2010/main" val="103053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E1D42-EC3F-BAB1-C46B-CDD628BCBCCF}"/>
            </a:ext>
          </a:extLst>
        </p:cNvPr>
        <p:cNvGrpSpPr/>
        <p:nvPr/>
      </p:nvGrpSpPr>
      <p:grpSpPr>
        <a:xfrm>
          <a:off x="0" y="0"/>
          <a:ext cx="0" cy="0"/>
          <a:chOff x="0" y="0"/>
          <a:chExt cx="0" cy="0"/>
        </a:xfrm>
      </p:grpSpPr>
      <p:pic>
        <p:nvPicPr>
          <p:cNvPr id="13" name="グラフィックス 12">
            <a:extLst>
              <a:ext uri="{FF2B5EF4-FFF2-40B4-BE49-F238E27FC236}">
                <a16:creationId xmlns:a16="http://schemas.microsoft.com/office/drawing/2014/main" id="{7DAF753B-ECD2-FEF0-79D0-E0B0C5331D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754" y="1577354"/>
            <a:ext cx="9309911" cy="4892331"/>
          </a:xfrm>
          <a:prstGeom prst="rect">
            <a:avLst/>
          </a:prstGeom>
        </p:spPr>
      </p:pic>
      <p:sp>
        <p:nvSpPr>
          <p:cNvPr id="2" name="Title 1">
            <a:extLst>
              <a:ext uri="{FF2B5EF4-FFF2-40B4-BE49-F238E27FC236}">
                <a16:creationId xmlns:a16="http://schemas.microsoft.com/office/drawing/2014/main" id="{5595E3EB-BC53-C2D4-82AD-BDD19F381AEE}"/>
              </a:ext>
            </a:extLst>
          </p:cNvPr>
          <p:cNvSpPr>
            <a:spLocks noGrp="1"/>
          </p:cNvSpPr>
          <p:nvPr>
            <p:ph type="title"/>
          </p:nvPr>
        </p:nvSpPr>
        <p:spPr/>
        <p:txBody>
          <a:bodyPr/>
          <a:lstStyle/>
          <a:p>
            <a:r>
              <a:rPr lang="en-US" dirty="0"/>
              <a:t>2. Data Transfer / Merging Energy</a:t>
            </a:r>
            <a:endParaRPr lang="en-JP" dirty="0"/>
          </a:p>
        </p:txBody>
      </p:sp>
      <p:sp>
        <p:nvSpPr>
          <p:cNvPr id="4" name="Date Placeholder 3">
            <a:extLst>
              <a:ext uri="{FF2B5EF4-FFF2-40B4-BE49-F238E27FC236}">
                <a16:creationId xmlns:a16="http://schemas.microsoft.com/office/drawing/2014/main" id="{5B1E0CA2-63B4-ADDF-6152-8B0030FD42A7}"/>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27EC99CB-F96B-4623-20D0-BE9D65E107D8}"/>
              </a:ext>
            </a:extLst>
          </p:cNvPr>
          <p:cNvSpPr>
            <a:spLocks noGrp="1"/>
          </p:cNvSpPr>
          <p:nvPr>
            <p:ph type="ftr" sz="quarter" idx="11"/>
          </p:nvPr>
        </p:nvSpPr>
        <p:spPr/>
        <p:txBody>
          <a:bodyPr/>
          <a:lstStyle/>
          <a:p>
            <a:r>
              <a:rPr lang="en-US" dirty="0"/>
              <a:t>Research Progress | Yuga Hanyu</a:t>
            </a:r>
            <a:endParaRPr lang="en-JP" dirty="0"/>
          </a:p>
        </p:txBody>
      </p:sp>
      <p:sp>
        <p:nvSpPr>
          <p:cNvPr id="3" name="スライド番号プレースホルダー 2">
            <a:extLst>
              <a:ext uri="{FF2B5EF4-FFF2-40B4-BE49-F238E27FC236}">
                <a16:creationId xmlns:a16="http://schemas.microsoft.com/office/drawing/2014/main" id="{8032DB2E-A520-3B54-5455-1067D1E10AAF}"/>
              </a:ext>
            </a:extLst>
          </p:cNvPr>
          <p:cNvSpPr>
            <a:spLocks noGrp="1"/>
          </p:cNvSpPr>
          <p:nvPr>
            <p:ph type="sldNum" sz="quarter" idx="12"/>
          </p:nvPr>
        </p:nvSpPr>
        <p:spPr/>
        <p:txBody>
          <a:bodyPr/>
          <a:lstStyle/>
          <a:p>
            <a:fld id="{05775D0E-D6FD-4847-A4AD-7D56F7F6616B}" type="slidenum">
              <a:rPr lang="en-JP" smtClean="0"/>
              <a:t>11</a:t>
            </a:fld>
            <a:endParaRPr lang="en-JP"/>
          </a:p>
        </p:txBody>
      </p:sp>
      <p:sp>
        <p:nvSpPr>
          <p:cNvPr id="5" name="四角形: 角を丸くする 4">
            <a:extLst>
              <a:ext uri="{FF2B5EF4-FFF2-40B4-BE49-F238E27FC236}">
                <a16:creationId xmlns:a16="http://schemas.microsoft.com/office/drawing/2014/main" id="{1D6C968B-5495-CCDD-2595-1634976BF917}"/>
              </a:ext>
            </a:extLst>
          </p:cNvPr>
          <p:cNvSpPr/>
          <p:nvPr/>
        </p:nvSpPr>
        <p:spPr>
          <a:xfrm>
            <a:off x="3314298" y="3214838"/>
            <a:ext cx="2868329" cy="1934678"/>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10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50ABF-893B-A4C8-1E50-0AB101D0869F}"/>
              </a:ext>
            </a:extLst>
          </p:cNvPr>
          <p:cNvSpPr>
            <a:spLocks noGrp="1"/>
          </p:cNvSpPr>
          <p:nvPr>
            <p:ph type="title"/>
          </p:nvPr>
        </p:nvSpPr>
        <p:spPr/>
        <p:txBody>
          <a:bodyPr/>
          <a:lstStyle/>
          <a:p>
            <a:r>
              <a:rPr kumimoji="1" lang="en-US" altLang="ja-JP" dirty="0"/>
              <a:t>2. Data Transfer / Merging Energy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DB80D7F1-566E-7259-ED45-133A951ED5FA}"/>
              </a:ext>
            </a:extLst>
          </p:cNvPr>
          <p:cNvSpPr>
            <a:spLocks noGrp="1"/>
          </p:cNvSpPr>
          <p:nvPr>
            <p:ph idx="1"/>
          </p:nvPr>
        </p:nvSpPr>
        <p:spPr/>
        <p:txBody>
          <a:bodyPr/>
          <a:lstStyle/>
          <a:p>
            <a:pPr marL="0" indent="0">
              <a:buNone/>
            </a:pPr>
            <a:r>
              <a:rPr kumimoji="1" lang="en-US" altLang="ja-JP" dirty="0"/>
              <a:t>2.1 Obtain data size of trained models (bytes)</a:t>
            </a:r>
          </a:p>
          <a:p>
            <a:pPr marL="0" indent="0">
              <a:buNone/>
            </a:pPr>
            <a:endParaRPr kumimoji="1" lang="en-US" altLang="ja-JP" dirty="0"/>
          </a:p>
          <a:p>
            <a:pPr marL="0" indent="0">
              <a:buNone/>
            </a:pPr>
            <a:r>
              <a:rPr kumimoji="1" lang="en-US" altLang="ja-JP" dirty="0"/>
              <a:t>2.2 Calculate transfer energy from device specs</a:t>
            </a:r>
          </a:p>
          <a:p>
            <a:pPr marL="457200" lvl="1" indent="0">
              <a:buNone/>
            </a:pPr>
            <a:r>
              <a:rPr kumimoji="1" lang="fr-FR" altLang="ja-JP" sz="2800" dirty="0"/>
              <a:t>Voltage(V) x Current(A) x Data Size(MB) / WiFi speed (Mbps)</a:t>
            </a:r>
          </a:p>
          <a:p>
            <a:pPr marL="457200" lvl="1" indent="0">
              <a:buNone/>
            </a:pPr>
            <a:r>
              <a:rPr kumimoji="1" lang="fr-FR" altLang="ja-JP" sz="2800" dirty="0"/>
              <a:t> = Energy (Wh)</a:t>
            </a:r>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AAD0C11A-C6CC-9C39-39F4-C9C518371D0E}"/>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41F92752-D510-CA78-7083-0B3F2869685F}"/>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57B6CC6F-990B-7F5D-F5BE-FECBA8543FD8}"/>
              </a:ext>
            </a:extLst>
          </p:cNvPr>
          <p:cNvSpPr>
            <a:spLocks noGrp="1"/>
          </p:cNvSpPr>
          <p:nvPr>
            <p:ph type="sldNum" sz="quarter" idx="12"/>
          </p:nvPr>
        </p:nvSpPr>
        <p:spPr/>
        <p:txBody>
          <a:bodyPr/>
          <a:lstStyle/>
          <a:p>
            <a:fld id="{05775D0E-D6FD-4847-A4AD-7D56F7F6616B}" type="slidenum">
              <a:rPr lang="en-JP" smtClean="0"/>
              <a:t>12</a:t>
            </a:fld>
            <a:endParaRPr lang="en-JP"/>
          </a:p>
        </p:txBody>
      </p:sp>
    </p:spTree>
    <p:extLst>
      <p:ext uri="{BB962C8B-B14F-4D97-AF65-F5344CB8AC3E}">
        <p14:creationId xmlns:p14="http://schemas.microsoft.com/office/powerpoint/2010/main" val="4228748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978B3-06B7-A0D6-D355-9E942CEBB743}"/>
            </a:ext>
          </a:extLst>
        </p:cNvPr>
        <p:cNvGrpSpPr/>
        <p:nvPr/>
      </p:nvGrpSpPr>
      <p:grpSpPr>
        <a:xfrm>
          <a:off x="0" y="0"/>
          <a:ext cx="0" cy="0"/>
          <a:chOff x="0" y="0"/>
          <a:chExt cx="0" cy="0"/>
        </a:xfrm>
      </p:grpSpPr>
      <p:pic>
        <p:nvPicPr>
          <p:cNvPr id="13" name="グラフィックス 12">
            <a:extLst>
              <a:ext uri="{FF2B5EF4-FFF2-40B4-BE49-F238E27FC236}">
                <a16:creationId xmlns:a16="http://schemas.microsoft.com/office/drawing/2014/main" id="{FFCC4943-1ABB-A66E-BFDA-D36D0CD8A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754" y="1577354"/>
            <a:ext cx="9309911" cy="4892331"/>
          </a:xfrm>
          <a:prstGeom prst="rect">
            <a:avLst/>
          </a:prstGeom>
        </p:spPr>
      </p:pic>
      <p:sp>
        <p:nvSpPr>
          <p:cNvPr id="2" name="Title 1">
            <a:extLst>
              <a:ext uri="{FF2B5EF4-FFF2-40B4-BE49-F238E27FC236}">
                <a16:creationId xmlns:a16="http://schemas.microsoft.com/office/drawing/2014/main" id="{3E1A1C40-B8B2-8E24-E73F-B1AB646D52D5}"/>
              </a:ext>
            </a:extLst>
          </p:cNvPr>
          <p:cNvSpPr>
            <a:spLocks noGrp="1"/>
          </p:cNvSpPr>
          <p:nvPr>
            <p:ph type="title"/>
          </p:nvPr>
        </p:nvSpPr>
        <p:spPr/>
        <p:txBody>
          <a:bodyPr/>
          <a:lstStyle/>
          <a:p>
            <a:r>
              <a:rPr lang="en-US" dirty="0"/>
              <a:t>3. Solar Energy</a:t>
            </a:r>
            <a:endParaRPr lang="en-JP" dirty="0"/>
          </a:p>
        </p:txBody>
      </p:sp>
      <p:sp>
        <p:nvSpPr>
          <p:cNvPr id="4" name="Date Placeholder 3">
            <a:extLst>
              <a:ext uri="{FF2B5EF4-FFF2-40B4-BE49-F238E27FC236}">
                <a16:creationId xmlns:a16="http://schemas.microsoft.com/office/drawing/2014/main" id="{197381B6-E81D-4F45-5879-33A3DE3E09C9}"/>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BEB4202B-01FA-E90F-DAE0-9D9DDCF838CC}"/>
              </a:ext>
            </a:extLst>
          </p:cNvPr>
          <p:cNvSpPr>
            <a:spLocks noGrp="1"/>
          </p:cNvSpPr>
          <p:nvPr>
            <p:ph type="ftr" sz="quarter" idx="11"/>
          </p:nvPr>
        </p:nvSpPr>
        <p:spPr/>
        <p:txBody>
          <a:bodyPr/>
          <a:lstStyle/>
          <a:p>
            <a:r>
              <a:rPr lang="en-US" dirty="0"/>
              <a:t>Research Progress | Yuga Hanyu</a:t>
            </a:r>
            <a:endParaRPr lang="en-JP" dirty="0"/>
          </a:p>
        </p:txBody>
      </p:sp>
      <p:sp>
        <p:nvSpPr>
          <p:cNvPr id="3" name="スライド番号プレースホルダー 2">
            <a:extLst>
              <a:ext uri="{FF2B5EF4-FFF2-40B4-BE49-F238E27FC236}">
                <a16:creationId xmlns:a16="http://schemas.microsoft.com/office/drawing/2014/main" id="{BC547ABE-5070-FDFA-12DC-BEE1D290CE23}"/>
              </a:ext>
            </a:extLst>
          </p:cNvPr>
          <p:cNvSpPr>
            <a:spLocks noGrp="1"/>
          </p:cNvSpPr>
          <p:nvPr>
            <p:ph type="sldNum" sz="quarter" idx="12"/>
          </p:nvPr>
        </p:nvSpPr>
        <p:spPr/>
        <p:txBody>
          <a:bodyPr/>
          <a:lstStyle/>
          <a:p>
            <a:fld id="{05775D0E-D6FD-4847-A4AD-7D56F7F6616B}" type="slidenum">
              <a:rPr lang="en-JP" smtClean="0"/>
              <a:t>13</a:t>
            </a:fld>
            <a:endParaRPr lang="en-JP"/>
          </a:p>
        </p:txBody>
      </p:sp>
      <p:sp>
        <p:nvSpPr>
          <p:cNvPr id="5" name="四角形: 角を丸くする 4">
            <a:extLst>
              <a:ext uri="{FF2B5EF4-FFF2-40B4-BE49-F238E27FC236}">
                <a16:creationId xmlns:a16="http://schemas.microsoft.com/office/drawing/2014/main" id="{C5F0885A-6764-99D2-014E-2B84F23139B8}"/>
              </a:ext>
            </a:extLst>
          </p:cNvPr>
          <p:cNvSpPr/>
          <p:nvPr/>
        </p:nvSpPr>
        <p:spPr>
          <a:xfrm>
            <a:off x="3301465" y="5144122"/>
            <a:ext cx="2868329" cy="1325563"/>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221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540FC-B9F1-74AC-A052-B2ECACB22A6D}"/>
              </a:ext>
            </a:extLst>
          </p:cNvPr>
          <p:cNvSpPr>
            <a:spLocks noGrp="1"/>
          </p:cNvSpPr>
          <p:nvPr>
            <p:ph type="title"/>
          </p:nvPr>
        </p:nvSpPr>
        <p:spPr/>
        <p:txBody>
          <a:bodyPr/>
          <a:lstStyle/>
          <a:p>
            <a:r>
              <a:rPr kumimoji="1" lang="en-US" altLang="ja-JP" dirty="0"/>
              <a:t>3. Solar Energy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C9C08AD-0147-34C8-CB99-DE4DFEC1C9F9}"/>
              </a:ext>
            </a:extLst>
          </p:cNvPr>
          <p:cNvSpPr>
            <a:spLocks noGrp="1"/>
          </p:cNvSpPr>
          <p:nvPr>
            <p:ph idx="1"/>
          </p:nvPr>
        </p:nvSpPr>
        <p:spPr/>
        <p:txBody>
          <a:bodyPr>
            <a:normAutofit/>
          </a:bodyPr>
          <a:lstStyle/>
          <a:p>
            <a:pPr marL="0" indent="0">
              <a:buNone/>
            </a:pPr>
            <a:r>
              <a:rPr kumimoji="1" lang="en-US" altLang="ja-JP" dirty="0"/>
              <a:t>open-sauce-quarts-solar-forecast</a:t>
            </a:r>
          </a:p>
          <a:p>
            <a:pPr marL="0" indent="0">
              <a:buNone/>
            </a:pPr>
            <a:r>
              <a:rPr kumimoji="1" lang="en-US" altLang="ja-JP" dirty="0"/>
              <a:t>Input:</a:t>
            </a:r>
            <a:r>
              <a:rPr kumimoji="1" lang="ja-JP" altLang="en-US" dirty="0"/>
              <a:t> </a:t>
            </a:r>
            <a:endParaRPr kumimoji="1" lang="en-US" altLang="ja-JP" dirty="0"/>
          </a:p>
          <a:p>
            <a:pPr marL="0" indent="0">
              <a:buNone/>
            </a:pPr>
            <a:r>
              <a:rPr kumimoji="1" lang="en-US" altLang="ja-JP" dirty="0"/>
              <a:t>Location</a:t>
            </a:r>
          </a:p>
          <a:p>
            <a:pPr marL="0" indent="0">
              <a:buNone/>
            </a:pPr>
            <a:r>
              <a:rPr kumimoji="1" lang="en-US" altLang="ja-JP" dirty="0"/>
              <a:t>Weather</a:t>
            </a:r>
          </a:p>
          <a:p>
            <a:pPr marL="0" indent="0">
              <a:buNone/>
            </a:pPr>
            <a:r>
              <a:rPr kumimoji="1" lang="en-US" altLang="ja-JP" dirty="0"/>
              <a:t>Panel Capacity</a:t>
            </a:r>
          </a:p>
        </p:txBody>
      </p:sp>
      <p:sp>
        <p:nvSpPr>
          <p:cNvPr id="4" name="日付プレースホルダー 3">
            <a:extLst>
              <a:ext uri="{FF2B5EF4-FFF2-40B4-BE49-F238E27FC236}">
                <a16:creationId xmlns:a16="http://schemas.microsoft.com/office/drawing/2014/main" id="{30C30148-8814-F9B1-32EA-6EB5F6ABF316}"/>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7F8FFDB2-1DFF-D71B-2EE6-6DF26FC57CDC}"/>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C4FD1721-786C-D086-C497-7D9217E1BC5A}"/>
              </a:ext>
            </a:extLst>
          </p:cNvPr>
          <p:cNvSpPr>
            <a:spLocks noGrp="1"/>
          </p:cNvSpPr>
          <p:nvPr>
            <p:ph type="sldNum" sz="quarter" idx="12"/>
          </p:nvPr>
        </p:nvSpPr>
        <p:spPr/>
        <p:txBody>
          <a:bodyPr/>
          <a:lstStyle/>
          <a:p>
            <a:fld id="{05775D0E-D6FD-4847-A4AD-7D56F7F6616B}" type="slidenum">
              <a:rPr lang="en-JP" smtClean="0"/>
              <a:t>14</a:t>
            </a:fld>
            <a:endParaRPr lang="en-JP"/>
          </a:p>
        </p:txBody>
      </p:sp>
      <p:pic>
        <p:nvPicPr>
          <p:cNvPr id="15" name="グラフィックス 14">
            <a:extLst>
              <a:ext uri="{FF2B5EF4-FFF2-40B4-BE49-F238E27FC236}">
                <a16:creationId xmlns:a16="http://schemas.microsoft.com/office/drawing/2014/main" id="{BF5ABF6E-6FD9-FF81-7D78-2696F3083B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1989" y="136525"/>
            <a:ext cx="6100011" cy="6100011"/>
          </a:xfrm>
          <a:prstGeom prst="rect">
            <a:avLst/>
          </a:prstGeom>
        </p:spPr>
      </p:pic>
    </p:spTree>
    <p:extLst>
      <p:ext uri="{BB962C8B-B14F-4D97-AF65-F5344CB8AC3E}">
        <p14:creationId xmlns:p14="http://schemas.microsoft.com/office/powerpoint/2010/main" val="32389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FDB66-57C9-BE66-D63D-EE42BAC18DDD}"/>
            </a:ext>
          </a:extLst>
        </p:cNvPr>
        <p:cNvGrpSpPr/>
        <p:nvPr/>
      </p:nvGrpSpPr>
      <p:grpSpPr>
        <a:xfrm>
          <a:off x="0" y="0"/>
          <a:ext cx="0" cy="0"/>
          <a:chOff x="0" y="0"/>
          <a:chExt cx="0" cy="0"/>
        </a:xfrm>
      </p:grpSpPr>
      <p:pic>
        <p:nvPicPr>
          <p:cNvPr id="13" name="グラフィックス 12">
            <a:extLst>
              <a:ext uri="{FF2B5EF4-FFF2-40B4-BE49-F238E27FC236}">
                <a16:creationId xmlns:a16="http://schemas.microsoft.com/office/drawing/2014/main" id="{C325C180-63F0-7FF7-70D2-C2D5CA10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754" y="1577354"/>
            <a:ext cx="9309911" cy="4892331"/>
          </a:xfrm>
          <a:prstGeom prst="rect">
            <a:avLst/>
          </a:prstGeom>
        </p:spPr>
      </p:pic>
      <p:sp>
        <p:nvSpPr>
          <p:cNvPr id="2" name="Title 1">
            <a:extLst>
              <a:ext uri="{FF2B5EF4-FFF2-40B4-BE49-F238E27FC236}">
                <a16:creationId xmlns:a16="http://schemas.microsoft.com/office/drawing/2014/main" id="{78BA31D2-5D24-FC3B-B086-A8932FCC0F7C}"/>
              </a:ext>
            </a:extLst>
          </p:cNvPr>
          <p:cNvSpPr>
            <a:spLocks noGrp="1"/>
          </p:cNvSpPr>
          <p:nvPr>
            <p:ph type="title"/>
          </p:nvPr>
        </p:nvSpPr>
        <p:spPr/>
        <p:txBody>
          <a:bodyPr/>
          <a:lstStyle/>
          <a:p>
            <a:r>
              <a:rPr lang="en-US" dirty="0"/>
              <a:t>4. Battery Degradation</a:t>
            </a:r>
            <a:endParaRPr lang="en-JP" dirty="0"/>
          </a:p>
        </p:txBody>
      </p:sp>
      <p:sp>
        <p:nvSpPr>
          <p:cNvPr id="4" name="Date Placeholder 3">
            <a:extLst>
              <a:ext uri="{FF2B5EF4-FFF2-40B4-BE49-F238E27FC236}">
                <a16:creationId xmlns:a16="http://schemas.microsoft.com/office/drawing/2014/main" id="{87BFAC9A-F133-6393-5B14-4EFE49066E5E}"/>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7B22FFA2-E011-549C-02B9-326AB47F311F}"/>
              </a:ext>
            </a:extLst>
          </p:cNvPr>
          <p:cNvSpPr>
            <a:spLocks noGrp="1"/>
          </p:cNvSpPr>
          <p:nvPr>
            <p:ph type="ftr" sz="quarter" idx="11"/>
          </p:nvPr>
        </p:nvSpPr>
        <p:spPr/>
        <p:txBody>
          <a:bodyPr/>
          <a:lstStyle/>
          <a:p>
            <a:r>
              <a:rPr lang="en-US" dirty="0"/>
              <a:t>Research Progress | Yuga Hanyu</a:t>
            </a:r>
            <a:endParaRPr lang="en-JP" dirty="0"/>
          </a:p>
        </p:txBody>
      </p:sp>
      <p:sp>
        <p:nvSpPr>
          <p:cNvPr id="3" name="スライド番号プレースホルダー 2">
            <a:extLst>
              <a:ext uri="{FF2B5EF4-FFF2-40B4-BE49-F238E27FC236}">
                <a16:creationId xmlns:a16="http://schemas.microsoft.com/office/drawing/2014/main" id="{30CFD24F-80B1-1993-5C10-37CF9F69DF42}"/>
              </a:ext>
            </a:extLst>
          </p:cNvPr>
          <p:cNvSpPr>
            <a:spLocks noGrp="1"/>
          </p:cNvSpPr>
          <p:nvPr>
            <p:ph type="sldNum" sz="quarter" idx="12"/>
          </p:nvPr>
        </p:nvSpPr>
        <p:spPr/>
        <p:txBody>
          <a:bodyPr/>
          <a:lstStyle/>
          <a:p>
            <a:fld id="{05775D0E-D6FD-4847-A4AD-7D56F7F6616B}" type="slidenum">
              <a:rPr lang="en-JP" smtClean="0"/>
              <a:t>15</a:t>
            </a:fld>
            <a:endParaRPr lang="en-JP"/>
          </a:p>
        </p:txBody>
      </p:sp>
      <p:sp>
        <p:nvSpPr>
          <p:cNvPr id="5" name="四角形: 角を丸くする 4">
            <a:extLst>
              <a:ext uri="{FF2B5EF4-FFF2-40B4-BE49-F238E27FC236}">
                <a16:creationId xmlns:a16="http://schemas.microsoft.com/office/drawing/2014/main" id="{97BA545C-E408-34E8-7597-A1A1EBF07591}"/>
              </a:ext>
            </a:extLst>
          </p:cNvPr>
          <p:cNvSpPr/>
          <p:nvPr/>
        </p:nvSpPr>
        <p:spPr>
          <a:xfrm>
            <a:off x="6679933" y="4167740"/>
            <a:ext cx="4004109" cy="174431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41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5A2CF-13D5-2326-D8B0-A47BA6B78F0B}"/>
              </a:ext>
            </a:extLst>
          </p:cNvPr>
          <p:cNvSpPr>
            <a:spLocks noGrp="1"/>
          </p:cNvSpPr>
          <p:nvPr>
            <p:ph type="title"/>
          </p:nvPr>
        </p:nvSpPr>
        <p:spPr/>
        <p:txBody>
          <a:bodyPr/>
          <a:lstStyle/>
          <a:p>
            <a:r>
              <a:rPr kumimoji="1" lang="en-US" altLang="ja-JP" dirty="0"/>
              <a:t>4. Battery Degradation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816BF22-E554-DDC2-9317-7E400B81341D}"/>
              </a:ext>
            </a:extLst>
          </p:cNvPr>
          <p:cNvSpPr>
            <a:spLocks noGrp="1"/>
          </p:cNvSpPr>
          <p:nvPr>
            <p:ph idx="1"/>
          </p:nvPr>
        </p:nvSpPr>
        <p:spPr/>
        <p:txBody>
          <a:bodyPr>
            <a:normAutofit/>
          </a:bodyPr>
          <a:lstStyle/>
          <a:p>
            <a:pPr marL="0" indent="0">
              <a:buNone/>
            </a:pPr>
            <a:r>
              <a:rPr kumimoji="1" lang="en-US" altLang="ja-JP" dirty="0"/>
              <a:t>4.1 Obtain capacity data</a:t>
            </a:r>
          </a:p>
          <a:p>
            <a:pPr marL="0" indent="0">
              <a:buNone/>
            </a:pPr>
            <a:endParaRPr kumimoji="1" lang="en-US" altLang="ja-JP" dirty="0"/>
          </a:p>
          <a:p>
            <a:pPr marL="0" indent="0">
              <a:buNone/>
            </a:pPr>
            <a:r>
              <a:rPr kumimoji="1" lang="en-US" altLang="ja-JP" dirty="0"/>
              <a:t>One battery cycle:</a:t>
            </a:r>
          </a:p>
          <a:p>
            <a:pPr marL="0" indent="0">
              <a:buNone/>
            </a:pPr>
            <a:r>
              <a:rPr kumimoji="1" lang="en-US" altLang="ja-JP" dirty="0"/>
              <a:t>Charging to 100%</a:t>
            </a:r>
          </a:p>
          <a:p>
            <a:pPr marL="0" indent="0">
              <a:buNone/>
            </a:pPr>
            <a:r>
              <a:rPr kumimoji="1" lang="en-US" altLang="ja-JP" dirty="0"/>
              <a:t>Discharging to 0%</a:t>
            </a:r>
          </a:p>
          <a:p>
            <a:pPr marL="0" indent="0">
              <a:buNone/>
            </a:pPr>
            <a:endParaRPr kumimoji="1" lang="en-US" altLang="ja-JP" dirty="0"/>
          </a:p>
          <a:p>
            <a:pPr marL="0" indent="0">
              <a:buNone/>
            </a:pPr>
            <a:r>
              <a:rPr kumimoji="1" lang="en-US" altLang="ja-JP" dirty="0"/>
              <a:t>*In reality, battery does </a:t>
            </a:r>
          </a:p>
          <a:p>
            <a:pPr marL="0" indent="0">
              <a:buNone/>
            </a:pPr>
            <a:r>
              <a:rPr kumimoji="1" lang="en-US" altLang="ja-JP" dirty="0"/>
              <a:t>not follow perfect battery cycle</a:t>
            </a:r>
          </a:p>
        </p:txBody>
      </p:sp>
      <p:sp>
        <p:nvSpPr>
          <p:cNvPr id="4" name="日付プレースホルダー 3">
            <a:extLst>
              <a:ext uri="{FF2B5EF4-FFF2-40B4-BE49-F238E27FC236}">
                <a16:creationId xmlns:a16="http://schemas.microsoft.com/office/drawing/2014/main" id="{4DE84EF4-B30D-52E2-9B66-9FA217775F17}"/>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02A319FD-6FEF-6714-2379-5186719428F5}"/>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1E9BCC76-5A88-FD6C-6ECE-5FA902F86CE2}"/>
              </a:ext>
            </a:extLst>
          </p:cNvPr>
          <p:cNvSpPr>
            <a:spLocks noGrp="1"/>
          </p:cNvSpPr>
          <p:nvPr>
            <p:ph type="sldNum" sz="quarter" idx="12"/>
          </p:nvPr>
        </p:nvSpPr>
        <p:spPr/>
        <p:txBody>
          <a:bodyPr/>
          <a:lstStyle/>
          <a:p>
            <a:fld id="{05775D0E-D6FD-4847-A4AD-7D56F7F6616B}" type="slidenum">
              <a:rPr lang="en-JP" smtClean="0"/>
              <a:t>16</a:t>
            </a:fld>
            <a:endParaRPr lang="en-JP"/>
          </a:p>
        </p:txBody>
      </p:sp>
      <p:pic>
        <p:nvPicPr>
          <p:cNvPr id="13" name="グラフィックス 12">
            <a:extLst>
              <a:ext uri="{FF2B5EF4-FFF2-40B4-BE49-F238E27FC236}">
                <a16:creationId xmlns:a16="http://schemas.microsoft.com/office/drawing/2014/main" id="{AD0B8416-B079-3A0E-C7AD-0BA2B60688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4736" y="1505902"/>
            <a:ext cx="6467264" cy="4850448"/>
          </a:xfrm>
          <a:prstGeom prst="rect">
            <a:avLst/>
          </a:prstGeom>
        </p:spPr>
      </p:pic>
    </p:spTree>
    <p:extLst>
      <p:ext uri="{BB962C8B-B14F-4D97-AF65-F5344CB8AC3E}">
        <p14:creationId xmlns:p14="http://schemas.microsoft.com/office/powerpoint/2010/main" val="137993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D9731-FC63-84CB-AD7D-0C5D84A421C1}"/>
              </a:ext>
            </a:extLst>
          </p:cNvPr>
          <p:cNvSpPr>
            <a:spLocks noGrp="1"/>
          </p:cNvSpPr>
          <p:nvPr>
            <p:ph type="title"/>
          </p:nvPr>
        </p:nvSpPr>
        <p:spPr/>
        <p:txBody>
          <a:bodyPr/>
          <a:lstStyle/>
          <a:p>
            <a:r>
              <a:rPr kumimoji="1" lang="en-US" altLang="ja-JP" dirty="0"/>
              <a:t>4. Battery Degradation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4928F936-CDE2-C1BD-8D5C-F1F7DE25AC82}"/>
              </a:ext>
            </a:extLst>
          </p:cNvPr>
          <p:cNvSpPr>
            <a:spLocks noGrp="1"/>
          </p:cNvSpPr>
          <p:nvPr>
            <p:ph idx="1"/>
          </p:nvPr>
        </p:nvSpPr>
        <p:spPr/>
        <p:txBody>
          <a:bodyPr>
            <a:normAutofit/>
          </a:bodyPr>
          <a:lstStyle/>
          <a:p>
            <a:pPr marL="0" indent="0">
              <a:buNone/>
            </a:pPr>
            <a:r>
              <a:rPr kumimoji="1" lang="en-US" altLang="ja-JP" dirty="0"/>
              <a:t>4.2 Take summation at each cycle</a:t>
            </a:r>
          </a:p>
          <a:p>
            <a:pPr marL="0" indent="0">
              <a:buNone/>
            </a:pPr>
            <a:endParaRPr kumimoji="1" lang="en-US" altLang="ja-JP" dirty="0"/>
          </a:p>
          <a:p>
            <a:pPr marL="0" indent="0">
              <a:buNone/>
            </a:pPr>
            <a:endParaRPr kumimoji="1" lang="en-US" altLang="ja-JP" dirty="0"/>
          </a:p>
          <a:p>
            <a:pPr marL="0" indent="0">
              <a:buNone/>
            </a:pPr>
            <a:r>
              <a:rPr kumimoji="1" lang="en-US" altLang="ja-JP" dirty="0"/>
              <a:t>       Capacity Degradation:                             [1.0, 0.9, 0.8, 0.7…]</a:t>
            </a:r>
          </a:p>
          <a:p>
            <a:pPr marL="0" indent="0">
              <a:buNone/>
            </a:pPr>
            <a:r>
              <a:rPr kumimoji="1" lang="en-US" altLang="ja-JP" dirty="0"/>
              <a:t>       Total extracted energy at each cycle: [1.0, 1.9, 2.7, 3.4…]</a:t>
            </a:r>
          </a:p>
          <a:p>
            <a:pPr marL="0" indent="0">
              <a:buNone/>
            </a:pPr>
            <a:endParaRPr kumimoji="1" lang="en-US" altLang="ja-JP" dirty="0"/>
          </a:p>
          <a:p>
            <a:pPr marL="0" indent="0">
              <a:buNone/>
            </a:pPr>
            <a:r>
              <a:rPr kumimoji="1" lang="en-US" altLang="ja-JP" dirty="0"/>
              <a:t>4.3 Obtain current battery cycle N from total energy system used</a:t>
            </a:r>
          </a:p>
        </p:txBody>
      </p:sp>
      <p:sp>
        <p:nvSpPr>
          <p:cNvPr id="4" name="日付プレースホルダー 3">
            <a:extLst>
              <a:ext uri="{FF2B5EF4-FFF2-40B4-BE49-F238E27FC236}">
                <a16:creationId xmlns:a16="http://schemas.microsoft.com/office/drawing/2014/main" id="{E180293D-1367-3E3C-BE42-8F048A70623F}"/>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3227E372-7CB1-D051-F462-1B869D462A33}"/>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B777039E-9253-A07A-D8E0-184559EE7CE5}"/>
              </a:ext>
            </a:extLst>
          </p:cNvPr>
          <p:cNvSpPr>
            <a:spLocks noGrp="1"/>
          </p:cNvSpPr>
          <p:nvPr>
            <p:ph type="sldNum" sz="quarter" idx="12"/>
          </p:nvPr>
        </p:nvSpPr>
        <p:spPr/>
        <p:txBody>
          <a:bodyPr/>
          <a:lstStyle/>
          <a:p>
            <a:fld id="{05775D0E-D6FD-4847-A4AD-7D56F7F6616B}" type="slidenum">
              <a:rPr lang="en-JP" smtClean="0"/>
              <a:t>17</a:t>
            </a:fld>
            <a:endParaRPr lang="en-JP"/>
          </a:p>
        </p:txBody>
      </p:sp>
      <p:pic>
        <p:nvPicPr>
          <p:cNvPr id="8" name="図 7">
            <a:extLst>
              <a:ext uri="{FF2B5EF4-FFF2-40B4-BE49-F238E27FC236}">
                <a16:creationId xmlns:a16="http://schemas.microsoft.com/office/drawing/2014/main" id="{AB2E5C5D-75E4-AC9F-5931-2F906BE909A4}"/>
              </a:ext>
            </a:extLst>
          </p:cNvPr>
          <p:cNvPicPr>
            <a:picLocks noChangeAspect="1"/>
          </p:cNvPicPr>
          <p:nvPr/>
        </p:nvPicPr>
        <p:blipFill>
          <a:blip r:embed="rId2"/>
          <a:stretch>
            <a:fillRect/>
          </a:stretch>
        </p:blipFill>
        <p:spPr>
          <a:xfrm>
            <a:off x="1429173" y="2437088"/>
            <a:ext cx="3982006" cy="828791"/>
          </a:xfrm>
          <a:prstGeom prst="rect">
            <a:avLst/>
          </a:prstGeom>
        </p:spPr>
      </p:pic>
    </p:spTree>
    <p:extLst>
      <p:ext uri="{BB962C8B-B14F-4D97-AF65-F5344CB8AC3E}">
        <p14:creationId xmlns:p14="http://schemas.microsoft.com/office/powerpoint/2010/main" val="412507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EBBE3-E776-1626-DD50-2AFBFA70B9E9}"/>
              </a:ext>
            </a:extLst>
          </p:cNvPr>
          <p:cNvSpPr>
            <a:spLocks noGrp="1"/>
          </p:cNvSpPr>
          <p:nvPr>
            <p:ph type="title"/>
          </p:nvPr>
        </p:nvSpPr>
        <p:spPr/>
        <p:txBody>
          <a:bodyPr/>
          <a:lstStyle/>
          <a:p>
            <a:r>
              <a:rPr kumimoji="1" lang="en-US" altLang="ja-JP" dirty="0"/>
              <a:t>4. Battery Degradation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FC31A54-71DE-BACF-9EFB-9646AF69261B}"/>
              </a:ext>
            </a:extLst>
          </p:cNvPr>
          <p:cNvSpPr>
            <a:spLocks noGrp="1"/>
          </p:cNvSpPr>
          <p:nvPr>
            <p:ph idx="1"/>
          </p:nvPr>
        </p:nvSpPr>
        <p:spPr/>
        <p:txBody>
          <a:bodyPr/>
          <a:lstStyle/>
          <a:p>
            <a:pPr marL="0" indent="0">
              <a:buNone/>
            </a:pPr>
            <a:r>
              <a:rPr kumimoji="1" lang="en-US" altLang="ja-JP" dirty="0"/>
              <a:t>4.4 Capacity Degradation[N]: Degraded Capacity.</a:t>
            </a:r>
          </a:p>
          <a:p>
            <a:pPr marL="0" indent="0">
              <a:buNone/>
            </a:pPr>
            <a:endParaRPr kumimoji="1" lang="en-US" altLang="ja-JP" dirty="0"/>
          </a:p>
          <a:p>
            <a:pPr marL="0" indent="0">
              <a:buNone/>
            </a:pPr>
            <a:r>
              <a:rPr kumimoji="1" lang="en-US" altLang="ja-JP" dirty="0"/>
              <a:t>4.5 Set upper bound to the solar energy harvested.</a:t>
            </a:r>
          </a:p>
          <a:p>
            <a:pPr marL="0" indent="0">
              <a:buNone/>
            </a:pPr>
            <a:r>
              <a:rPr kumimoji="1" lang="en-US" altLang="ja-JP" dirty="0"/>
              <a:t>       (Solar Energy Harvested) &lt;= (Degraded Capacity)</a:t>
            </a:r>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22F6044A-C40A-FAA3-F4AE-6A17C64527FF}"/>
              </a:ext>
            </a:extLst>
          </p:cNvPr>
          <p:cNvSpPr>
            <a:spLocks noGrp="1"/>
          </p:cNvSpPr>
          <p:nvPr>
            <p:ph type="dt" sz="half" idx="10"/>
          </p:nvPr>
        </p:nvSpPr>
        <p:spPr/>
        <p:txBody>
          <a:bodyPr/>
          <a:lstStyle/>
          <a:p>
            <a:r>
              <a:rPr lang="en-US" altLang="ja-JP"/>
              <a:t>10 June 2025</a:t>
            </a:r>
            <a:endParaRPr lang="en-JP" dirty="0"/>
          </a:p>
        </p:txBody>
      </p:sp>
      <p:sp>
        <p:nvSpPr>
          <p:cNvPr id="5" name="フッター プレースホルダー 4">
            <a:extLst>
              <a:ext uri="{FF2B5EF4-FFF2-40B4-BE49-F238E27FC236}">
                <a16:creationId xmlns:a16="http://schemas.microsoft.com/office/drawing/2014/main" id="{EEF25E4F-DF7C-83BD-EE2E-A5968D8D3C54}"/>
              </a:ext>
            </a:extLst>
          </p:cNvPr>
          <p:cNvSpPr>
            <a:spLocks noGrp="1"/>
          </p:cNvSpPr>
          <p:nvPr>
            <p:ph type="ftr" sz="quarter" idx="11"/>
          </p:nvPr>
        </p:nvSpPr>
        <p:spPr/>
        <p:txBody>
          <a:bodyPr/>
          <a:lstStyle/>
          <a:p>
            <a:r>
              <a:rPr lang="en-US"/>
              <a:t>Research Progress | Yuga Hanyu</a:t>
            </a:r>
            <a:endParaRPr lang="en-JP"/>
          </a:p>
        </p:txBody>
      </p:sp>
      <p:sp>
        <p:nvSpPr>
          <p:cNvPr id="6" name="スライド番号プレースホルダー 5">
            <a:extLst>
              <a:ext uri="{FF2B5EF4-FFF2-40B4-BE49-F238E27FC236}">
                <a16:creationId xmlns:a16="http://schemas.microsoft.com/office/drawing/2014/main" id="{369DD7BD-516B-9A71-675A-95BB8CF09B90}"/>
              </a:ext>
            </a:extLst>
          </p:cNvPr>
          <p:cNvSpPr>
            <a:spLocks noGrp="1"/>
          </p:cNvSpPr>
          <p:nvPr>
            <p:ph type="sldNum" sz="quarter" idx="12"/>
          </p:nvPr>
        </p:nvSpPr>
        <p:spPr/>
        <p:txBody>
          <a:bodyPr/>
          <a:lstStyle/>
          <a:p>
            <a:fld id="{05775D0E-D6FD-4847-A4AD-7D56F7F6616B}" type="slidenum">
              <a:rPr lang="en-JP" smtClean="0"/>
              <a:t>18</a:t>
            </a:fld>
            <a:endParaRPr lang="en-JP"/>
          </a:p>
        </p:txBody>
      </p:sp>
    </p:spTree>
    <p:extLst>
      <p:ext uri="{BB962C8B-B14F-4D97-AF65-F5344CB8AC3E}">
        <p14:creationId xmlns:p14="http://schemas.microsoft.com/office/powerpoint/2010/main" val="239600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4" name="Date Placeholder 3">
            <a:extLst>
              <a:ext uri="{FF2B5EF4-FFF2-40B4-BE49-F238E27FC236}">
                <a16:creationId xmlns:a16="http://schemas.microsoft.com/office/drawing/2014/main" id="{89C058A7-2B15-E28B-1B48-47BD0C2211BB}"/>
              </a:ext>
            </a:extLst>
          </p:cNvPr>
          <p:cNvSpPr>
            <a:spLocks noGrp="1"/>
          </p:cNvSpPr>
          <p:nvPr>
            <p:ph type="dt" sz="half" idx="10"/>
          </p:nvPr>
        </p:nvSpPr>
        <p:spPr/>
        <p:txBody>
          <a:bodyPr/>
          <a:lstStyle/>
          <a:p>
            <a:r>
              <a:rPr lang="en-US" altLang="ja-JP"/>
              <a:t>10 June 2025</a:t>
            </a:r>
            <a:endParaRPr lang="en-JP" altLang="ja-JP" dirty="0"/>
          </a:p>
        </p:txBody>
      </p:sp>
      <p:sp>
        <p:nvSpPr>
          <p:cNvPr id="5" name="Footer Placeholder 4">
            <a:extLst>
              <a:ext uri="{FF2B5EF4-FFF2-40B4-BE49-F238E27FC236}">
                <a16:creationId xmlns:a16="http://schemas.microsoft.com/office/drawing/2014/main" id="{5FD56384-B34A-B4C8-F772-A2AB23FDFC6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38C56E66-B2D7-A584-ABB3-783CCFED810F}"/>
              </a:ext>
            </a:extLst>
          </p:cNvPr>
          <p:cNvSpPr>
            <a:spLocks noGrp="1"/>
          </p:cNvSpPr>
          <p:nvPr>
            <p:ph type="sldNum" sz="quarter" idx="12"/>
          </p:nvPr>
        </p:nvSpPr>
        <p:spPr/>
        <p:txBody>
          <a:bodyPr/>
          <a:lstStyle/>
          <a:p>
            <a:fld id="{05775D0E-D6FD-4847-A4AD-7D56F7F6616B}" type="slidenum">
              <a:rPr lang="en-JP" smtClean="0"/>
              <a:t>19</a:t>
            </a:fld>
            <a:endParaRPr lang="en-JP"/>
          </a:p>
        </p:txBody>
      </p:sp>
    </p:spTree>
    <p:extLst>
      <p:ext uri="{BB962C8B-B14F-4D97-AF65-F5344CB8AC3E}">
        <p14:creationId xmlns:p14="http://schemas.microsoft.com/office/powerpoint/2010/main" val="158441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t>S</a:t>
            </a:r>
            <a:r>
              <a:rPr lang="en-JP" dirty="0"/>
              <a:t>ystem</a:t>
            </a:r>
            <a:r>
              <a:rPr lang="en-US" dirty="0"/>
              <a:t> </a:t>
            </a:r>
            <a:r>
              <a:rPr lang="en-JP" dirty="0"/>
              <a:t>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4" name="Date Placeholder 3">
            <a:extLst>
              <a:ext uri="{FF2B5EF4-FFF2-40B4-BE49-F238E27FC236}">
                <a16:creationId xmlns:a16="http://schemas.microsoft.com/office/drawing/2014/main" id="{89C058A7-2B15-E28B-1B48-47BD0C2211BB}"/>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5FD56384-B34A-B4C8-F772-A2AB23FDFC6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38C56E66-B2D7-A584-ABB3-783CCFED810F}"/>
              </a:ext>
            </a:extLst>
          </p:cNvPr>
          <p:cNvSpPr>
            <a:spLocks noGrp="1"/>
          </p:cNvSpPr>
          <p:nvPr>
            <p:ph type="sldNum" sz="quarter" idx="12"/>
          </p:nvPr>
        </p:nvSpPr>
        <p:spPr/>
        <p:txBody>
          <a:bodyPr/>
          <a:lstStyle/>
          <a:p>
            <a:fld id="{05775D0E-D6FD-4847-A4AD-7D56F7F6616B}" type="slidenum">
              <a:rPr lang="en-JP" smtClean="0"/>
              <a:t>2</a:t>
            </a:fld>
            <a:endParaRPr lang="en-JP"/>
          </a:p>
        </p:txBody>
      </p:sp>
    </p:spTree>
    <p:extLst>
      <p:ext uri="{BB962C8B-B14F-4D97-AF65-F5344CB8AC3E}">
        <p14:creationId xmlns:p14="http://schemas.microsoft.com/office/powerpoint/2010/main" val="35637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a:t>
            </a:r>
            <a:r>
              <a:rPr lang="en-US" dirty="0"/>
              <a:t>Done</a:t>
            </a:r>
            <a:endParaRPr lang="en-JP" dirty="0"/>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r>
              <a:rPr lang="en-US" dirty="0"/>
              <a:t>Framework to provide energy requirement in (%)</a:t>
            </a:r>
          </a:p>
          <a:p>
            <a:r>
              <a:rPr lang="en-US" dirty="0"/>
              <a:t>Evaluation for energy consumption</a:t>
            </a:r>
          </a:p>
          <a:p>
            <a:r>
              <a:rPr lang="en-US" dirty="0"/>
              <a:t>Solar energy under different weathers</a:t>
            </a:r>
          </a:p>
          <a:p>
            <a:r>
              <a:rPr lang="en-US" dirty="0"/>
              <a:t>Battery degradation under different weathers</a:t>
            </a:r>
          </a:p>
          <a:p>
            <a:endParaRPr lang="en-US" dirty="0"/>
          </a:p>
          <a:p>
            <a:pPr marL="0" indent="0">
              <a:buNone/>
            </a:pPr>
            <a:endParaRPr lang="en-US" dirty="0"/>
          </a:p>
          <a:p>
            <a:endParaRPr lang="en-JP" dirty="0"/>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r>
              <a:rPr lang="en-US" altLang="ja-JP"/>
              <a:t>10 June 2025</a:t>
            </a:r>
            <a:endParaRPr lang="en-JP" altLang="ja-JP" dirty="0"/>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20</a:t>
            </a:fld>
            <a:endParaRPr lang="en-JP"/>
          </a:p>
        </p:txBody>
      </p:sp>
    </p:spTree>
    <p:extLst>
      <p:ext uri="{BB962C8B-B14F-4D97-AF65-F5344CB8AC3E}">
        <p14:creationId xmlns:p14="http://schemas.microsoft.com/office/powerpoint/2010/main" val="252938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a:t>
            </a:r>
            <a:r>
              <a:rPr lang="en-US" dirty="0"/>
              <a:t>Doing</a:t>
            </a:r>
            <a:endParaRPr lang="en-JP" dirty="0"/>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r>
              <a:rPr kumimoji="1" lang="en-US" altLang="ja-JP" sz="2800" dirty="0"/>
              <a:t>Drafting the framework evaluation section</a:t>
            </a:r>
            <a:endParaRPr kumimoji="1" lang="ja-JP" altLang="en-US" sz="2800" dirty="0"/>
          </a:p>
          <a:p>
            <a:pPr marL="0" indent="0">
              <a:buNone/>
            </a:pPr>
            <a:endParaRPr lang="en-JP" dirty="0"/>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21</a:t>
            </a:fld>
            <a:endParaRPr lang="en-JP"/>
          </a:p>
        </p:txBody>
      </p:sp>
    </p:spTree>
    <p:extLst>
      <p:ext uri="{BB962C8B-B14F-4D97-AF65-F5344CB8AC3E}">
        <p14:creationId xmlns:p14="http://schemas.microsoft.com/office/powerpoint/2010/main" val="264325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Todo</a:t>
            </a:r>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r>
              <a:rPr lang="en-US" altLang="ja-JP" dirty="0"/>
              <a:t>Finish the framework evaluation section</a:t>
            </a:r>
          </a:p>
          <a:p>
            <a:r>
              <a:rPr lang="en-US" altLang="ja-JP" dirty="0"/>
              <a:t>Draw overall architecture for patent</a:t>
            </a:r>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22</a:t>
            </a:fld>
            <a:endParaRPr lang="en-JP"/>
          </a:p>
        </p:txBody>
      </p:sp>
    </p:spTree>
    <p:extLst>
      <p:ext uri="{BB962C8B-B14F-4D97-AF65-F5344CB8AC3E}">
        <p14:creationId xmlns:p14="http://schemas.microsoft.com/office/powerpoint/2010/main" val="2704097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t>Schedule</a:t>
            </a:r>
          </a:p>
          <a:p>
            <a:pPr marL="0" indent="0">
              <a:buNone/>
            </a:pPr>
            <a:endParaRPr lang="en-JP" dirty="0"/>
          </a:p>
        </p:txBody>
      </p:sp>
      <p:sp>
        <p:nvSpPr>
          <p:cNvPr id="4" name="Date Placeholder 3">
            <a:extLst>
              <a:ext uri="{FF2B5EF4-FFF2-40B4-BE49-F238E27FC236}">
                <a16:creationId xmlns:a16="http://schemas.microsoft.com/office/drawing/2014/main" id="{89C058A7-2B15-E28B-1B48-47BD0C2211BB}"/>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5FD56384-B34A-B4C8-F772-A2AB23FDFC6F}"/>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38C56E66-B2D7-A584-ABB3-783CCFED810F}"/>
              </a:ext>
            </a:extLst>
          </p:cNvPr>
          <p:cNvSpPr>
            <a:spLocks noGrp="1"/>
          </p:cNvSpPr>
          <p:nvPr>
            <p:ph type="sldNum" sz="quarter" idx="12"/>
          </p:nvPr>
        </p:nvSpPr>
        <p:spPr/>
        <p:txBody>
          <a:bodyPr/>
          <a:lstStyle/>
          <a:p>
            <a:fld id="{05775D0E-D6FD-4847-A4AD-7D56F7F6616B}" type="slidenum">
              <a:rPr lang="en-JP" smtClean="0"/>
              <a:t>23</a:t>
            </a:fld>
            <a:endParaRPr lang="en-JP"/>
          </a:p>
        </p:txBody>
      </p:sp>
    </p:spTree>
    <p:extLst>
      <p:ext uri="{BB962C8B-B14F-4D97-AF65-F5344CB8AC3E}">
        <p14:creationId xmlns:p14="http://schemas.microsoft.com/office/powerpoint/2010/main" val="71363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140-6409-1D71-CE53-160A9E9C607B}"/>
              </a:ext>
            </a:extLst>
          </p:cNvPr>
          <p:cNvSpPr>
            <a:spLocks noGrp="1"/>
          </p:cNvSpPr>
          <p:nvPr>
            <p:ph type="title"/>
          </p:nvPr>
        </p:nvSpPr>
        <p:spPr/>
        <p:txBody>
          <a:bodyPr/>
          <a:lstStyle/>
          <a:p>
            <a:r>
              <a:rPr lang="en-JP" dirty="0"/>
              <a:t>Schedule</a:t>
            </a:r>
          </a:p>
        </p:txBody>
      </p:sp>
      <p:sp>
        <p:nvSpPr>
          <p:cNvPr id="4" name="Date Placeholder 3">
            <a:extLst>
              <a:ext uri="{FF2B5EF4-FFF2-40B4-BE49-F238E27FC236}">
                <a16:creationId xmlns:a16="http://schemas.microsoft.com/office/drawing/2014/main" id="{754FAA81-CFCC-B206-97F8-A7D2D467E6A4}"/>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6709AD50-773F-7844-8D80-7A449EC2CCA3}"/>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400E2CD1-1C04-76A8-EC2F-DC0002440435}"/>
              </a:ext>
            </a:extLst>
          </p:cNvPr>
          <p:cNvSpPr>
            <a:spLocks noGrp="1"/>
          </p:cNvSpPr>
          <p:nvPr>
            <p:ph type="sldNum" sz="quarter" idx="12"/>
          </p:nvPr>
        </p:nvSpPr>
        <p:spPr/>
        <p:txBody>
          <a:bodyPr/>
          <a:lstStyle/>
          <a:p>
            <a:fld id="{05775D0E-D6FD-4847-A4AD-7D56F7F6616B}" type="slidenum">
              <a:rPr lang="en-JP" smtClean="0"/>
              <a:t>24</a:t>
            </a:fld>
            <a:endParaRPr lang="en-JP"/>
          </a:p>
        </p:txBody>
      </p:sp>
      <p:graphicFrame>
        <p:nvGraphicFramePr>
          <p:cNvPr id="15" name="表 14">
            <a:extLst>
              <a:ext uri="{FF2B5EF4-FFF2-40B4-BE49-F238E27FC236}">
                <a16:creationId xmlns:a16="http://schemas.microsoft.com/office/drawing/2014/main" id="{EBE42788-13E1-E694-32F4-C2684963925D}"/>
              </a:ext>
            </a:extLst>
          </p:cNvPr>
          <p:cNvGraphicFramePr>
            <a:graphicFrameLocks noGrp="1"/>
          </p:cNvGraphicFramePr>
          <p:nvPr>
            <p:extLst>
              <p:ext uri="{D42A27DB-BD31-4B8C-83A1-F6EECF244321}">
                <p14:modId xmlns:p14="http://schemas.microsoft.com/office/powerpoint/2010/main" val="2419661068"/>
              </p:ext>
            </p:extLst>
          </p:nvPr>
        </p:nvGraphicFramePr>
        <p:xfrm>
          <a:off x="1737163" y="1522778"/>
          <a:ext cx="8783250" cy="4283853"/>
        </p:xfrm>
        <a:graphic>
          <a:graphicData uri="http://schemas.openxmlformats.org/drawingml/2006/table">
            <a:tbl>
              <a:tblPr firstRow="1" firstCol="1" bandRow="1"/>
              <a:tblGrid>
                <a:gridCol w="3097202">
                  <a:extLst>
                    <a:ext uri="{9D8B030D-6E8A-4147-A177-3AD203B41FA5}">
                      <a16:colId xmlns:a16="http://schemas.microsoft.com/office/drawing/2014/main" val="58352446"/>
                    </a:ext>
                  </a:extLst>
                </a:gridCol>
                <a:gridCol w="1433564">
                  <a:extLst>
                    <a:ext uri="{9D8B030D-6E8A-4147-A177-3AD203B41FA5}">
                      <a16:colId xmlns:a16="http://schemas.microsoft.com/office/drawing/2014/main" val="53299803"/>
                    </a:ext>
                  </a:extLst>
                </a:gridCol>
                <a:gridCol w="1405288">
                  <a:extLst>
                    <a:ext uri="{9D8B030D-6E8A-4147-A177-3AD203B41FA5}">
                      <a16:colId xmlns:a16="http://schemas.microsoft.com/office/drawing/2014/main" val="1402504941"/>
                    </a:ext>
                  </a:extLst>
                </a:gridCol>
                <a:gridCol w="1432282">
                  <a:extLst>
                    <a:ext uri="{9D8B030D-6E8A-4147-A177-3AD203B41FA5}">
                      <a16:colId xmlns:a16="http://schemas.microsoft.com/office/drawing/2014/main" val="1569541061"/>
                    </a:ext>
                  </a:extLst>
                </a:gridCol>
                <a:gridCol w="1414914">
                  <a:extLst>
                    <a:ext uri="{9D8B030D-6E8A-4147-A177-3AD203B41FA5}">
                      <a16:colId xmlns:a16="http://schemas.microsoft.com/office/drawing/2014/main" val="4154991625"/>
                    </a:ext>
                  </a:extLst>
                </a:gridCol>
              </a:tblGrid>
              <a:tr h="753890">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0-6 </a:t>
                      </a:r>
                    </a:p>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months</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6-12 </a:t>
                      </a:r>
                    </a:p>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months</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12-18 </a:t>
                      </a:r>
                    </a:p>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months</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18-24</a:t>
                      </a:r>
                    </a:p>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months</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327631"/>
                  </a:ext>
                </a:extLst>
              </a:tr>
              <a:tr h="1096826">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Energy Estimation</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1643185"/>
                  </a:ext>
                </a:extLst>
              </a:tr>
              <a:tr h="1130835">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Finish</a:t>
                      </a:r>
                    </a:p>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Net Zero</a:t>
                      </a:r>
                    </a:p>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EnsembleSTDP</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274133"/>
                  </a:ext>
                </a:extLst>
              </a:tr>
              <a:tr h="548412">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Implement Demo</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094320"/>
                  </a:ext>
                </a:extLst>
              </a:tr>
              <a:tr h="753890">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Thesis Writing</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600009"/>
                  </a:ext>
                </a:extLst>
              </a:tr>
            </a:tbl>
          </a:graphicData>
        </a:graphic>
      </p:graphicFrame>
      <p:pic>
        <p:nvPicPr>
          <p:cNvPr id="2057" name="図 2">
            <a:extLst>
              <a:ext uri="{FF2B5EF4-FFF2-40B4-BE49-F238E27FC236}">
                <a16:creationId xmlns:a16="http://schemas.microsoft.com/office/drawing/2014/main" id="{3EAE4DE8-5587-52CE-B5FD-E74A36957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759" y="2662004"/>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右 15">
            <a:extLst>
              <a:ext uri="{FF2B5EF4-FFF2-40B4-BE49-F238E27FC236}">
                <a16:creationId xmlns:a16="http://schemas.microsoft.com/office/drawing/2014/main" id="{E975AB37-D701-B8F2-4302-ADF3F2DEB6DF}"/>
              </a:ext>
            </a:extLst>
          </p:cNvPr>
          <p:cNvSpPr/>
          <p:nvPr/>
        </p:nvSpPr>
        <p:spPr>
          <a:xfrm>
            <a:off x="5014578" y="8981992"/>
            <a:ext cx="806450" cy="127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8" name="図 2">
            <a:extLst>
              <a:ext uri="{FF2B5EF4-FFF2-40B4-BE49-F238E27FC236}">
                <a16:creationId xmlns:a16="http://schemas.microsoft.com/office/drawing/2014/main" id="{0C0726D4-F1B5-1999-3DBF-F7756229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045" y="3792262"/>
            <a:ext cx="1409286" cy="31788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2">
            <a:extLst>
              <a:ext uri="{FF2B5EF4-FFF2-40B4-BE49-F238E27FC236}">
                <a16:creationId xmlns:a16="http://schemas.microsoft.com/office/drawing/2014/main" id="{05BE271C-451E-E639-86FA-CB802A35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331" y="4659865"/>
            <a:ext cx="1409286" cy="317884"/>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2">
            <a:extLst>
              <a:ext uri="{FF2B5EF4-FFF2-40B4-BE49-F238E27FC236}">
                <a16:creationId xmlns:a16="http://schemas.microsoft.com/office/drawing/2014/main" id="{41E65B08-DE3A-E500-9552-5F7F1301E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5617" y="5335222"/>
            <a:ext cx="1409286" cy="31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75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FF281-5B05-803B-9D91-1291BE0ECF3B}"/>
              </a:ext>
            </a:extLst>
          </p:cNvPr>
          <p:cNvSpPr>
            <a:spLocks noGrp="1"/>
          </p:cNvSpPr>
          <p:nvPr>
            <p:ph type="title"/>
          </p:nvPr>
        </p:nvSpPr>
        <p:spPr>
          <a:xfrm>
            <a:off x="838200" y="2766218"/>
            <a:ext cx="10515600" cy="1325563"/>
          </a:xfrm>
        </p:spPr>
        <p:txBody>
          <a:bodyPr/>
          <a:lstStyle/>
          <a:p>
            <a:pPr algn="ctr"/>
            <a:r>
              <a:rPr lang="en-JP" dirty="0"/>
              <a:t>Thank you for your attention!</a:t>
            </a:r>
          </a:p>
        </p:txBody>
      </p:sp>
      <p:sp>
        <p:nvSpPr>
          <p:cNvPr id="4" name="Date Placeholder 3">
            <a:extLst>
              <a:ext uri="{FF2B5EF4-FFF2-40B4-BE49-F238E27FC236}">
                <a16:creationId xmlns:a16="http://schemas.microsoft.com/office/drawing/2014/main" id="{D7C2169F-7D98-25B3-38A4-4F4068730FD0}"/>
              </a:ext>
            </a:extLst>
          </p:cNvPr>
          <p:cNvSpPr>
            <a:spLocks noGrp="1"/>
          </p:cNvSpPr>
          <p:nvPr>
            <p:ph type="dt" sz="half" idx="10"/>
          </p:nvPr>
        </p:nvSpPr>
        <p:spPr/>
        <p:txBody>
          <a:bodyPr/>
          <a:lstStyle/>
          <a:p>
            <a:r>
              <a:rPr lang="en-US" altLang="ja-JP"/>
              <a:t>10 June 2025</a:t>
            </a:r>
            <a:endParaRPr lang="en-JP" dirty="0"/>
          </a:p>
        </p:txBody>
      </p:sp>
      <p:sp>
        <p:nvSpPr>
          <p:cNvPr id="5" name="Footer Placeholder 4">
            <a:extLst>
              <a:ext uri="{FF2B5EF4-FFF2-40B4-BE49-F238E27FC236}">
                <a16:creationId xmlns:a16="http://schemas.microsoft.com/office/drawing/2014/main" id="{5CAB6AAD-BCFF-F9E4-58DD-D9E9B379AF56}"/>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552449F6-B889-9F51-E2EB-3565EB40C6A9}"/>
              </a:ext>
            </a:extLst>
          </p:cNvPr>
          <p:cNvSpPr>
            <a:spLocks noGrp="1"/>
          </p:cNvSpPr>
          <p:nvPr>
            <p:ph type="sldNum" sz="quarter" idx="12"/>
          </p:nvPr>
        </p:nvSpPr>
        <p:spPr/>
        <p:txBody>
          <a:bodyPr/>
          <a:lstStyle/>
          <a:p>
            <a:fld id="{05775D0E-D6FD-4847-A4AD-7D56F7F6616B}" type="slidenum">
              <a:rPr lang="en-JP" smtClean="0"/>
              <a:t>25</a:t>
            </a:fld>
            <a:endParaRPr lang="en-JP"/>
          </a:p>
        </p:txBody>
      </p:sp>
    </p:spTree>
    <p:extLst>
      <p:ext uri="{BB962C8B-B14F-4D97-AF65-F5344CB8AC3E}">
        <p14:creationId xmlns:p14="http://schemas.microsoft.com/office/powerpoint/2010/main" val="89622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solidFill>
                  <a:schemeClr val="tx1">
                    <a:lumMod val="50000"/>
                    <a:lumOff val="50000"/>
                  </a:schemeClr>
                </a:solidFill>
              </a:rPr>
              <a:t>S</a:t>
            </a:r>
            <a:r>
              <a:rPr lang="en-JP" dirty="0">
                <a:solidFill>
                  <a:schemeClr val="tx1">
                    <a:lumMod val="50000"/>
                    <a:lumOff val="50000"/>
                  </a:schemeClr>
                </a:solidFill>
              </a:rPr>
              <a:t>ystem</a:t>
            </a:r>
            <a:r>
              <a:rPr lang="en-US" dirty="0">
                <a:solidFill>
                  <a:schemeClr val="tx1">
                    <a:lumMod val="50000"/>
                    <a:lumOff val="50000"/>
                  </a:schemeClr>
                </a:solidFill>
              </a:rPr>
              <a:t> </a:t>
            </a:r>
            <a:r>
              <a:rPr lang="en-JP" dirty="0">
                <a:solidFill>
                  <a:schemeClr val="tx1">
                    <a:lumMod val="50000"/>
                    <a:lumOff val="50000"/>
                  </a:schemeClr>
                </a:solidFill>
              </a:rPr>
              <a:t>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4" name="Date Placeholder 3">
            <a:extLst>
              <a:ext uri="{FF2B5EF4-FFF2-40B4-BE49-F238E27FC236}">
                <a16:creationId xmlns:a16="http://schemas.microsoft.com/office/drawing/2014/main" id="{3A0E2743-E1BB-625F-E1DF-8F5D02F20948}"/>
              </a:ext>
            </a:extLst>
          </p:cNvPr>
          <p:cNvSpPr>
            <a:spLocks noGrp="1"/>
          </p:cNvSpPr>
          <p:nvPr>
            <p:ph type="dt" sz="half" idx="10"/>
          </p:nvPr>
        </p:nvSpPr>
        <p:spPr/>
        <p:txBody>
          <a:bodyPr/>
          <a:lstStyle/>
          <a:p>
            <a:r>
              <a:rPr lang="en-US" altLang="ja-JP"/>
              <a:t>10 June 2025</a:t>
            </a:r>
            <a:endParaRPr lang="en-JP" altLang="ja-JP" dirty="0"/>
          </a:p>
        </p:txBody>
      </p:sp>
      <p:sp>
        <p:nvSpPr>
          <p:cNvPr id="5" name="Footer Placeholder 4">
            <a:extLst>
              <a:ext uri="{FF2B5EF4-FFF2-40B4-BE49-F238E27FC236}">
                <a16:creationId xmlns:a16="http://schemas.microsoft.com/office/drawing/2014/main" id="{8CC2FE41-11B5-199D-5F8A-B896A47D3B35}"/>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C509796D-FC9B-A635-0C1F-19648BE94AC9}"/>
              </a:ext>
            </a:extLst>
          </p:cNvPr>
          <p:cNvSpPr>
            <a:spLocks noGrp="1"/>
          </p:cNvSpPr>
          <p:nvPr>
            <p:ph type="sldNum" sz="quarter" idx="12"/>
          </p:nvPr>
        </p:nvSpPr>
        <p:spPr/>
        <p:txBody>
          <a:bodyPr/>
          <a:lstStyle/>
          <a:p>
            <a:fld id="{05775D0E-D6FD-4847-A4AD-7D56F7F6616B}" type="slidenum">
              <a:rPr lang="en-JP" smtClean="0"/>
              <a:t>3</a:t>
            </a:fld>
            <a:endParaRPr lang="en-JP"/>
          </a:p>
        </p:txBody>
      </p:sp>
    </p:spTree>
    <p:extLst>
      <p:ext uri="{BB962C8B-B14F-4D97-AF65-F5344CB8AC3E}">
        <p14:creationId xmlns:p14="http://schemas.microsoft.com/office/powerpoint/2010/main" val="268739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JP" dirty="0"/>
              <a:t>Research introduction</a:t>
            </a:r>
          </a:p>
        </p:txBody>
      </p:sp>
      <p:sp>
        <p:nvSpPr>
          <p:cNvPr id="3" name="Content Placeholder 2">
            <a:extLst>
              <a:ext uri="{FF2B5EF4-FFF2-40B4-BE49-F238E27FC236}">
                <a16:creationId xmlns:a16="http://schemas.microsoft.com/office/drawing/2014/main" id="{4DBB5005-BADA-8881-86B3-45E57045E61E}"/>
              </a:ext>
            </a:extLst>
          </p:cNvPr>
          <p:cNvSpPr>
            <a:spLocks noGrp="1"/>
          </p:cNvSpPr>
          <p:nvPr>
            <p:ph idx="1"/>
          </p:nvPr>
        </p:nvSpPr>
        <p:spPr/>
        <p:txBody>
          <a:bodyPr/>
          <a:lstStyle/>
          <a:p>
            <a:r>
              <a:rPr lang="en-US" dirty="0"/>
              <a:t>Running large Neural Networks (NNs) locally is difficult</a:t>
            </a:r>
          </a:p>
          <a:p>
            <a:pPr marL="0" indent="0">
              <a:buNone/>
            </a:pPr>
            <a:endParaRPr lang="en-JP" dirty="0"/>
          </a:p>
          <a:p>
            <a:r>
              <a:rPr lang="en-US" dirty="0"/>
              <a:t>EnsembleSTDP is one of the solutions</a:t>
            </a:r>
          </a:p>
          <a:p>
            <a:pPr marL="0" indent="0">
              <a:buNone/>
            </a:pPr>
            <a:endParaRPr lang="en-JP" dirty="0"/>
          </a:p>
          <a:p>
            <a:r>
              <a:rPr lang="en-US" altLang="ja-JP" dirty="0"/>
              <a:t>Objective: Achieve Net Zero (energy consumption &lt; solar energy)</a:t>
            </a:r>
            <a:endParaRPr lang="en-JP" altLang="ja-JP" dirty="0"/>
          </a:p>
          <a:p>
            <a:endParaRPr lang="en-US" dirty="0"/>
          </a:p>
          <a:p>
            <a:r>
              <a:rPr lang="en-US" dirty="0"/>
              <a:t>Energy estimation framework is necessary</a:t>
            </a:r>
          </a:p>
          <a:p>
            <a:pPr marL="0" indent="0">
              <a:buNone/>
            </a:pPr>
            <a:endParaRPr lang="en-US" dirty="0"/>
          </a:p>
        </p:txBody>
      </p:sp>
      <p:sp>
        <p:nvSpPr>
          <p:cNvPr id="4" name="Date Placeholder 3">
            <a:extLst>
              <a:ext uri="{FF2B5EF4-FFF2-40B4-BE49-F238E27FC236}">
                <a16:creationId xmlns:a16="http://schemas.microsoft.com/office/drawing/2014/main" id="{B496BFDF-B1F0-FB2A-A0C1-EC474B682B7D}"/>
              </a:ext>
            </a:extLst>
          </p:cNvPr>
          <p:cNvSpPr>
            <a:spLocks noGrp="1"/>
          </p:cNvSpPr>
          <p:nvPr>
            <p:ph type="dt" sz="half" idx="10"/>
          </p:nvPr>
        </p:nvSpPr>
        <p:spPr/>
        <p:txBody>
          <a:bodyPr/>
          <a:lstStyle/>
          <a:p>
            <a:r>
              <a:rPr lang="en-US" altLang="ja-JP"/>
              <a:t>10 June 2025</a:t>
            </a:r>
            <a:endParaRPr lang="en-JP" altLang="ja-JP" dirty="0"/>
          </a:p>
        </p:txBody>
      </p:sp>
      <p:sp>
        <p:nvSpPr>
          <p:cNvPr id="5" name="Footer Placeholder 4">
            <a:extLst>
              <a:ext uri="{FF2B5EF4-FFF2-40B4-BE49-F238E27FC236}">
                <a16:creationId xmlns:a16="http://schemas.microsoft.com/office/drawing/2014/main" id="{60E1AD7B-BF88-AD58-1978-57BAC111C5BD}"/>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D4BCA448-6FBA-2123-5C8A-E8D04293626A}"/>
              </a:ext>
            </a:extLst>
          </p:cNvPr>
          <p:cNvSpPr>
            <a:spLocks noGrp="1"/>
          </p:cNvSpPr>
          <p:nvPr>
            <p:ph type="sldNum" sz="quarter" idx="12"/>
          </p:nvPr>
        </p:nvSpPr>
        <p:spPr/>
        <p:txBody>
          <a:bodyPr/>
          <a:lstStyle/>
          <a:p>
            <a:fld id="{05775D0E-D6FD-4847-A4AD-7D56F7F6616B}" type="slidenum">
              <a:rPr lang="en-JP" smtClean="0"/>
              <a:t>4</a:t>
            </a:fld>
            <a:endParaRPr lang="en-JP"/>
          </a:p>
        </p:txBody>
      </p:sp>
    </p:spTree>
    <p:extLst>
      <p:ext uri="{BB962C8B-B14F-4D97-AF65-F5344CB8AC3E}">
        <p14:creationId xmlns:p14="http://schemas.microsoft.com/office/powerpoint/2010/main" val="6393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US" dirty="0"/>
              <a:t>System A</a:t>
            </a:r>
            <a:r>
              <a:rPr lang="en-JP" dirty="0"/>
              <a:t>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4" name="Date Placeholder 3">
            <a:extLst>
              <a:ext uri="{FF2B5EF4-FFF2-40B4-BE49-F238E27FC236}">
                <a16:creationId xmlns:a16="http://schemas.microsoft.com/office/drawing/2014/main" id="{BB9B92F5-46FD-EBFA-659D-B9D640347A4A}"/>
              </a:ext>
            </a:extLst>
          </p:cNvPr>
          <p:cNvSpPr>
            <a:spLocks noGrp="1"/>
          </p:cNvSpPr>
          <p:nvPr>
            <p:ph type="dt" sz="half" idx="10"/>
          </p:nvPr>
        </p:nvSpPr>
        <p:spPr/>
        <p:txBody>
          <a:bodyPr/>
          <a:lstStyle/>
          <a:p>
            <a:r>
              <a:rPr lang="en-US" altLang="ja-JP"/>
              <a:t>10 June 2025</a:t>
            </a:r>
            <a:endParaRPr lang="en-JP" altLang="ja-JP" dirty="0"/>
          </a:p>
        </p:txBody>
      </p:sp>
      <p:sp>
        <p:nvSpPr>
          <p:cNvPr id="5" name="Footer Placeholder 4">
            <a:extLst>
              <a:ext uri="{FF2B5EF4-FFF2-40B4-BE49-F238E27FC236}">
                <a16:creationId xmlns:a16="http://schemas.microsoft.com/office/drawing/2014/main" id="{AA480F57-14C4-3FFD-5078-C869C927CE13}"/>
              </a:ext>
            </a:extLst>
          </p:cNvPr>
          <p:cNvSpPr>
            <a:spLocks noGrp="1"/>
          </p:cNvSpPr>
          <p:nvPr>
            <p:ph type="ftr" sz="quarter" idx="11"/>
          </p:nvPr>
        </p:nvSpPr>
        <p:spPr/>
        <p:txBody>
          <a:bodyPr/>
          <a:lstStyle/>
          <a:p>
            <a:r>
              <a:rPr lang="en-US" dirty="0"/>
              <a:t>Research Progress | Yuga Hanyu</a:t>
            </a:r>
            <a:endParaRPr lang="en-JP" dirty="0"/>
          </a:p>
        </p:txBody>
      </p:sp>
      <p:sp>
        <p:nvSpPr>
          <p:cNvPr id="6" name="Slide Number Placeholder 5">
            <a:extLst>
              <a:ext uri="{FF2B5EF4-FFF2-40B4-BE49-F238E27FC236}">
                <a16:creationId xmlns:a16="http://schemas.microsoft.com/office/drawing/2014/main" id="{B5AC4D31-97D3-4BF0-9002-146484972445}"/>
              </a:ext>
            </a:extLst>
          </p:cNvPr>
          <p:cNvSpPr>
            <a:spLocks noGrp="1"/>
          </p:cNvSpPr>
          <p:nvPr>
            <p:ph type="sldNum" sz="quarter" idx="12"/>
          </p:nvPr>
        </p:nvSpPr>
        <p:spPr/>
        <p:txBody>
          <a:bodyPr/>
          <a:lstStyle/>
          <a:p>
            <a:fld id="{05775D0E-D6FD-4847-A4AD-7D56F7F6616B}" type="slidenum">
              <a:rPr lang="en-JP" smtClean="0"/>
              <a:t>5</a:t>
            </a:fld>
            <a:endParaRPr lang="en-JP" dirty="0"/>
          </a:p>
        </p:txBody>
      </p:sp>
    </p:spTree>
    <p:extLst>
      <p:ext uri="{BB962C8B-B14F-4D97-AF65-F5344CB8AC3E}">
        <p14:creationId xmlns:p14="http://schemas.microsoft.com/office/powerpoint/2010/main" val="340757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68D68-D088-E197-DB9B-AC834D7F9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FCB9A-250C-09FF-B713-7D46DFB49A56}"/>
              </a:ext>
            </a:extLst>
          </p:cNvPr>
          <p:cNvSpPr>
            <a:spLocks noGrp="1"/>
          </p:cNvSpPr>
          <p:nvPr>
            <p:ph type="title"/>
          </p:nvPr>
        </p:nvSpPr>
        <p:spPr/>
        <p:txBody>
          <a:bodyPr/>
          <a:lstStyle/>
          <a:p>
            <a:r>
              <a:rPr lang="en-US" dirty="0"/>
              <a:t>EnsembleSTDP</a:t>
            </a:r>
            <a:endParaRPr lang="en-JP" dirty="0"/>
          </a:p>
        </p:txBody>
      </p:sp>
      <p:sp>
        <p:nvSpPr>
          <p:cNvPr id="4" name="Date Placeholder 3">
            <a:extLst>
              <a:ext uri="{FF2B5EF4-FFF2-40B4-BE49-F238E27FC236}">
                <a16:creationId xmlns:a16="http://schemas.microsoft.com/office/drawing/2014/main" id="{3E95BAAD-7C6C-1794-067D-9AB8FB7A2909}"/>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E156A998-5957-984F-7858-DB86343A540B}"/>
              </a:ext>
            </a:extLst>
          </p:cNvPr>
          <p:cNvSpPr>
            <a:spLocks noGrp="1"/>
          </p:cNvSpPr>
          <p:nvPr>
            <p:ph type="ftr" sz="quarter" idx="11"/>
          </p:nvPr>
        </p:nvSpPr>
        <p:spPr/>
        <p:txBody>
          <a:bodyPr/>
          <a:lstStyle/>
          <a:p>
            <a:r>
              <a:rPr lang="en-US" dirty="0"/>
              <a:t>Research Progress | Yuga Hanyu</a:t>
            </a:r>
            <a:endParaRPr lang="en-JP" dirty="0"/>
          </a:p>
        </p:txBody>
      </p:sp>
      <p:cxnSp>
        <p:nvCxnSpPr>
          <p:cNvPr id="86" name="直線矢印コネクタ 85">
            <a:extLst>
              <a:ext uri="{FF2B5EF4-FFF2-40B4-BE49-F238E27FC236}">
                <a16:creationId xmlns:a16="http://schemas.microsoft.com/office/drawing/2014/main" id="{54E00BF5-A0FF-C816-BB9B-BEDB1A1F8310}"/>
              </a:ext>
            </a:extLst>
          </p:cNvPr>
          <p:cNvCxnSpPr>
            <a:cxnSpLocks/>
          </p:cNvCxnSpPr>
          <p:nvPr/>
        </p:nvCxnSpPr>
        <p:spPr>
          <a:xfrm flipV="1">
            <a:off x="8327812" y="2995587"/>
            <a:ext cx="626485" cy="673677"/>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87" name="直線矢印コネクタ 86">
            <a:extLst>
              <a:ext uri="{FF2B5EF4-FFF2-40B4-BE49-F238E27FC236}">
                <a16:creationId xmlns:a16="http://schemas.microsoft.com/office/drawing/2014/main" id="{34C5768B-18D9-2CFD-C4B9-F59D6A0B4285}"/>
              </a:ext>
            </a:extLst>
          </p:cNvPr>
          <p:cNvCxnSpPr>
            <a:cxnSpLocks/>
          </p:cNvCxnSpPr>
          <p:nvPr/>
        </p:nvCxnSpPr>
        <p:spPr>
          <a:xfrm flipV="1">
            <a:off x="8131733" y="3122217"/>
            <a:ext cx="849494" cy="208505"/>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88" name="直線矢印コネクタ 87">
            <a:extLst>
              <a:ext uri="{FF2B5EF4-FFF2-40B4-BE49-F238E27FC236}">
                <a16:creationId xmlns:a16="http://schemas.microsoft.com/office/drawing/2014/main" id="{6FE309F8-4E89-44C1-F596-A205681FE583}"/>
              </a:ext>
            </a:extLst>
          </p:cNvPr>
          <p:cNvCxnSpPr>
            <a:cxnSpLocks/>
          </p:cNvCxnSpPr>
          <p:nvPr/>
        </p:nvCxnSpPr>
        <p:spPr>
          <a:xfrm>
            <a:off x="8066827" y="3034574"/>
            <a:ext cx="1013460" cy="191846"/>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89" name="直線矢印コネクタ 88">
            <a:extLst>
              <a:ext uri="{FF2B5EF4-FFF2-40B4-BE49-F238E27FC236}">
                <a16:creationId xmlns:a16="http://schemas.microsoft.com/office/drawing/2014/main" id="{7F82B460-398E-098A-3D51-7C021D44DBF1}"/>
              </a:ext>
            </a:extLst>
          </p:cNvPr>
          <p:cNvCxnSpPr>
            <a:cxnSpLocks/>
          </p:cNvCxnSpPr>
          <p:nvPr/>
        </p:nvCxnSpPr>
        <p:spPr>
          <a:xfrm>
            <a:off x="8082067" y="2705022"/>
            <a:ext cx="899160" cy="582930"/>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sp>
        <p:nvSpPr>
          <p:cNvPr id="90" name="正方形/長方形 89">
            <a:extLst>
              <a:ext uri="{FF2B5EF4-FFF2-40B4-BE49-F238E27FC236}">
                <a16:creationId xmlns:a16="http://schemas.microsoft.com/office/drawing/2014/main" id="{C5CD6C1B-1E0B-905A-7A69-BACFF805B45C}"/>
              </a:ext>
            </a:extLst>
          </p:cNvPr>
          <p:cNvSpPr/>
          <p:nvPr/>
        </p:nvSpPr>
        <p:spPr>
          <a:xfrm>
            <a:off x="1117600" y="1951068"/>
            <a:ext cx="2327563" cy="3321826"/>
          </a:xfrm>
          <a:prstGeom prst="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91" name="テキスト ボックス 8">
            <a:extLst>
              <a:ext uri="{FF2B5EF4-FFF2-40B4-BE49-F238E27FC236}">
                <a16:creationId xmlns:a16="http://schemas.microsoft.com/office/drawing/2014/main" id="{F21A6D08-E58F-1D4D-7720-D1827922476F}"/>
              </a:ext>
            </a:extLst>
          </p:cNvPr>
          <p:cNvSpPr txBox="1"/>
          <p:nvPr/>
        </p:nvSpPr>
        <p:spPr>
          <a:xfrm>
            <a:off x="4641169" y="5769441"/>
            <a:ext cx="2139413"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SNN models</a:t>
            </a:r>
            <a:endParaRPr lang="ja-JP" altLang="en-US" sz="2400" b="1" dirty="0"/>
          </a:p>
        </p:txBody>
      </p:sp>
      <p:sp>
        <p:nvSpPr>
          <p:cNvPr id="92" name="正方形/長方形 91">
            <a:extLst>
              <a:ext uri="{FF2B5EF4-FFF2-40B4-BE49-F238E27FC236}">
                <a16:creationId xmlns:a16="http://schemas.microsoft.com/office/drawing/2014/main" id="{2ED9D290-7CBD-DE29-A264-DF8175C455ED}"/>
              </a:ext>
            </a:extLst>
          </p:cNvPr>
          <p:cNvSpPr/>
          <p:nvPr/>
        </p:nvSpPr>
        <p:spPr>
          <a:xfrm>
            <a:off x="1252681" y="2130311"/>
            <a:ext cx="2057400" cy="446809"/>
          </a:xfrm>
          <a:prstGeom prst="rect">
            <a:avLst/>
          </a:prstGeom>
          <a:solidFill>
            <a:sysClr val="window" lastClr="FFFFFF"/>
          </a:solid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93" name="正方形/長方形 92">
            <a:extLst>
              <a:ext uri="{FF2B5EF4-FFF2-40B4-BE49-F238E27FC236}">
                <a16:creationId xmlns:a16="http://schemas.microsoft.com/office/drawing/2014/main" id="{DC20977F-F03B-1F67-BFAB-C09C1897B113}"/>
              </a:ext>
            </a:extLst>
          </p:cNvPr>
          <p:cNvSpPr/>
          <p:nvPr/>
        </p:nvSpPr>
        <p:spPr>
          <a:xfrm>
            <a:off x="1252681" y="2735582"/>
            <a:ext cx="2057400" cy="446809"/>
          </a:xfrm>
          <a:prstGeom prst="rect">
            <a:avLst/>
          </a:prstGeom>
          <a:solidFill>
            <a:sysClr val="window" lastClr="FFFFFF"/>
          </a:solid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94" name="正方形/長方形 93">
            <a:extLst>
              <a:ext uri="{FF2B5EF4-FFF2-40B4-BE49-F238E27FC236}">
                <a16:creationId xmlns:a16="http://schemas.microsoft.com/office/drawing/2014/main" id="{9F6ADE4E-8CC2-D1C7-2172-5AE93BA8E691}"/>
              </a:ext>
            </a:extLst>
          </p:cNvPr>
          <p:cNvSpPr/>
          <p:nvPr/>
        </p:nvSpPr>
        <p:spPr>
          <a:xfrm>
            <a:off x="1252681" y="3340853"/>
            <a:ext cx="2057400" cy="446809"/>
          </a:xfrm>
          <a:prstGeom prst="rect">
            <a:avLst/>
          </a:prstGeom>
          <a:solidFill>
            <a:sysClr val="window" lastClr="FFFFFF"/>
          </a:solid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95" name="正方形/長方形 94">
            <a:extLst>
              <a:ext uri="{FF2B5EF4-FFF2-40B4-BE49-F238E27FC236}">
                <a16:creationId xmlns:a16="http://schemas.microsoft.com/office/drawing/2014/main" id="{8272B916-B637-959B-1A42-C867F596BF70}"/>
              </a:ext>
            </a:extLst>
          </p:cNvPr>
          <p:cNvSpPr/>
          <p:nvPr/>
        </p:nvSpPr>
        <p:spPr>
          <a:xfrm>
            <a:off x="1219777" y="4756790"/>
            <a:ext cx="2057400" cy="446809"/>
          </a:xfrm>
          <a:prstGeom prst="rect">
            <a:avLst/>
          </a:prstGeom>
          <a:solidFill>
            <a:sysClr val="window" lastClr="FFFFFF"/>
          </a:solid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96" name="テキスト ボックス 13">
            <a:extLst>
              <a:ext uri="{FF2B5EF4-FFF2-40B4-BE49-F238E27FC236}">
                <a16:creationId xmlns:a16="http://schemas.microsoft.com/office/drawing/2014/main" id="{D2192555-C158-C89A-C05A-92FBFCD62B57}"/>
              </a:ext>
            </a:extLst>
          </p:cNvPr>
          <p:cNvSpPr txBox="1"/>
          <p:nvPr/>
        </p:nvSpPr>
        <p:spPr>
          <a:xfrm>
            <a:off x="1344468" y="2140892"/>
            <a:ext cx="1808018"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Subset 1</a:t>
            </a:r>
            <a:endParaRPr lang="ja-JP" altLang="en-US" sz="2400" b="1" dirty="0"/>
          </a:p>
        </p:txBody>
      </p:sp>
      <p:sp>
        <p:nvSpPr>
          <p:cNvPr id="97" name="テキスト ボックス 14">
            <a:extLst>
              <a:ext uri="{FF2B5EF4-FFF2-40B4-BE49-F238E27FC236}">
                <a16:creationId xmlns:a16="http://schemas.microsoft.com/office/drawing/2014/main" id="{1EAC19A0-91A2-D72F-2E88-E03F6AE519EE}"/>
              </a:ext>
            </a:extLst>
          </p:cNvPr>
          <p:cNvSpPr txBox="1"/>
          <p:nvPr/>
        </p:nvSpPr>
        <p:spPr>
          <a:xfrm>
            <a:off x="1367914" y="2764755"/>
            <a:ext cx="1808018"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Subset 2</a:t>
            </a:r>
            <a:endParaRPr lang="ja-JP" altLang="en-US" sz="2400" b="1" dirty="0"/>
          </a:p>
        </p:txBody>
      </p:sp>
      <p:sp>
        <p:nvSpPr>
          <p:cNvPr id="98" name="テキスト ボックス 15">
            <a:extLst>
              <a:ext uri="{FF2B5EF4-FFF2-40B4-BE49-F238E27FC236}">
                <a16:creationId xmlns:a16="http://schemas.microsoft.com/office/drawing/2014/main" id="{96FCB9AB-69D8-BFA1-3EAC-1B37EFB3DDB6}"/>
              </a:ext>
            </a:extLst>
          </p:cNvPr>
          <p:cNvSpPr txBox="1"/>
          <p:nvPr/>
        </p:nvSpPr>
        <p:spPr>
          <a:xfrm>
            <a:off x="1384061" y="3360644"/>
            <a:ext cx="1808018"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Subset 3</a:t>
            </a:r>
            <a:endParaRPr lang="ja-JP" altLang="en-US" sz="2400" b="1" dirty="0"/>
          </a:p>
        </p:txBody>
      </p:sp>
      <p:sp>
        <p:nvSpPr>
          <p:cNvPr id="99" name="テキスト ボックス 16">
            <a:extLst>
              <a:ext uri="{FF2B5EF4-FFF2-40B4-BE49-F238E27FC236}">
                <a16:creationId xmlns:a16="http://schemas.microsoft.com/office/drawing/2014/main" id="{5BB8215F-8814-E19E-7277-035BF38556E1}"/>
              </a:ext>
            </a:extLst>
          </p:cNvPr>
          <p:cNvSpPr txBox="1"/>
          <p:nvPr/>
        </p:nvSpPr>
        <p:spPr>
          <a:xfrm>
            <a:off x="1353712" y="4765182"/>
            <a:ext cx="1808018"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Subset N</a:t>
            </a:r>
            <a:endParaRPr lang="ja-JP" altLang="en-US" sz="2400" b="1" dirty="0"/>
          </a:p>
        </p:txBody>
      </p:sp>
      <p:sp>
        <p:nvSpPr>
          <p:cNvPr id="100" name="四角形: 角を丸くする 99">
            <a:extLst>
              <a:ext uri="{FF2B5EF4-FFF2-40B4-BE49-F238E27FC236}">
                <a16:creationId xmlns:a16="http://schemas.microsoft.com/office/drawing/2014/main" id="{67B36D3B-52B6-DD2F-6784-019AEC351065}"/>
              </a:ext>
            </a:extLst>
          </p:cNvPr>
          <p:cNvSpPr/>
          <p:nvPr/>
        </p:nvSpPr>
        <p:spPr>
          <a:xfrm>
            <a:off x="4660902" y="1607942"/>
            <a:ext cx="2147455" cy="561109"/>
          </a:xfrm>
          <a:prstGeom prst="round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101" name="テキスト ボックス 18">
            <a:extLst>
              <a:ext uri="{FF2B5EF4-FFF2-40B4-BE49-F238E27FC236}">
                <a16:creationId xmlns:a16="http://schemas.microsoft.com/office/drawing/2014/main" id="{FA24792C-7A37-6B21-4B7C-9D96C311A22C}"/>
              </a:ext>
            </a:extLst>
          </p:cNvPr>
          <p:cNvSpPr txBox="1"/>
          <p:nvPr/>
        </p:nvSpPr>
        <p:spPr>
          <a:xfrm>
            <a:off x="4672890" y="1660658"/>
            <a:ext cx="2147455"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Sub-model 1</a:t>
            </a:r>
            <a:endParaRPr lang="ja-JP" altLang="en-US" sz="2400" b="1" dirty="0"/>
          </a:p>
        </p:txBody>
      </p:sp>
      <p:sp>
        <p:nvSpPr>
          <p:cNvPr id="102" name="四角形: 角を丸くする 101">
            <a:extLst>
              <a:ext uri="{FF2B5EF4-FFF2-40B4-BE49-F238E27FC236}">
                <a16:creationId xmlns:a16="http://schemas.microsoft.com/office/drawing/2014/main" id="{8CEB9754-078A-C351-0E5B-6B4189B7FBF3}"/>
              </a:ext>
            </a:extLst>
          </p:cNvPr>
          <p:cNvSpPr/>
          <p:nvPr/>
        </p:nvSpPr>
        <p:spPr>
          <a:xfrm>
            <a:off x="4660902" y="2506756"/>
            <a:ext cx="2147455" cy="561109"/>
          </a:xfrm>
          <a:prstGeom prst="round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103" name="テキスト ボックス 20">
            <a:extLst>
              <a:ext uri="{FF2B5EF4-FFF2-40B4-BE49-F238E27FC236}">
                <a16:creationId xmlns:a16="http://schemas.microsoft.com/office/drawing/2014/main" id="{8F9C67C2-7501-785C-15DB-C04D0C270B05}"/>
              </a:ext>
            </a:extLst>
          </p:cNvPr>
          <p:cNvSpPr txBox="1"/>
          <p:nvPr/>
        </p:nvSpPr>
        <p:spPr>
          <a:xfrm>
            <a:off x="4672889" y="2572909"/>
            <a:ext cx="2147455"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Sub-model 2</a:t>
            </a:r>
            <a:endParaRPr lang="ja-JP" altLang="en-US" sz="2400" b="1" dirty="0"/>
          </a:p>
        </p:txBody>
      </p:sp>
      <p:sp>
        <p:nvSpPr>
          <p:cNvPr id="104" name="四角形: 角を丸くする 103">
            <a:extLst>
              <a:ext uri="{FF2B5EF4-FFF2-40B4-BE49-F238E27FC236}">
                <a16:creationId xmlns:a16="http://schemas.microsoft.com/office/drawing/2014/main" id="{C49A7F19-086E-6496-BD6E-67155D0177B7}"/>
              </a:ext>
            </a:extLst>
          </p:cNvPr>
          <p:cNvSpPr/>
          <p:nvPr/>
        </p:nvSpPr>
        <p:spPr>
          <a:xfrm>
            <a:off x="4660902" y="3367059"/>
            <a:ext cx="2147455" cy="561109"/>
          </a:xfrm>
          <a:prstGeom prst="round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105" name="テキスト ボックス 22">
            <a:extLst>
              <a:ext uri="{FF2B5EF4-FFF2-40B4-BE49-F238E27FC236}">
                <a16:creationId xmlns:a16="http://schemas.microsoft.com/office/drawing/2014/main" id="{739E497B-3DFB-785E-C9FE-EAB62F0D36A1}"/>
              </a:ext>
            </a:extLst>
          </p:cNvPr>
          <p:cNvSpPr txBox="1"/>
          <p:nvPr/>
        </p:nvSpPr>
        <p:spPr>
          <a:xfrm>
            <a:off x="4672888" y="3438432"/>
            <a:ext cx="2147455"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Sub-model 3</a:t>
            </a:r>
            <a:endParaRPr lang="ja-JP" altLang="en-US" sz="2400" b="1" dirty="0"/>
          </a:p>
        </p:txBody>
      </p:sp>
      <p:sp>
        <p:nvSpPr>
          <p:cNvPr id="106" name="四角形: 角を丸くする 105">
            <a:extLst>
              <a:ext uri="{FF2B5EF4-FFF2-40B4-BE49-F238E27FC236}">
                <a16:creationId xmlns:a16="http://schemas.microsoft.com/office/drawing/2014/main" id="{E8EEA62D-0510-496D-9F21-B45AEA298E65}"/>
              </a:ext>
            </a:extLst>
          </p:cNvPr>
          <p:cNvSpPr/>
          <p:nvPr/>
        </p:nvSpPr>
        <p:spPr>
          <a:xfrm>
            <a:off x="4714721" y="4942694"/>
            <a:ext cx="2147455" cy="561109"/>
          </a:xfrm>
          <a:prstGeom prst="round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107" name="テキスト ボックス 24">
            <a:extLst>
              <a:ext uri="{FF2B5EF4-FFF2-40B4-BE49-F238E27FC236}">
                <a16:creationId xmlns:a16="http://schemas.microsoft.com/office/drawing/2014/main" id="{2BB06705-A196-4368-96BE-B9159E815C38}"/>
              </a:ext>
            </a:extLst>
          </p:cNvPr>
          <p:cNvSpPr txBox="1"/>
          <p:nvPr/>
        </p:nvSpPr>
        <p:spPr>
          <a:xfrm>
            <a:off x="4672888" y="5006452"/>
            <a:ext cx="2187421"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Sub-model N</a:t>
            </a:r>
            <a:endParaRPr lang="ja-JP" altLang="en-US" sz="2400" b="1" dirty="0"/>
          </a:p>
        </p:txBody>
      </p:sp>
      <p:cxnSp>
        <p:nvCxnSpPr>
          <p:cNvPr id="108" name="直線矢印コネクタ 107">
            <a:extLst>
              <a:ext uri="{FF2B5EF4-FFF2-40B4-BE49-F238E27FC236}">
                <a16:creationId xmlns:a16="http://schemas.microsoft.com/office/drawing/2014/main" id="{53C53DB5-F634-8B3E-DE9B-55D0A3BFA955}"/>
              </a:ext>
            </a:extLst>
          </p:cNvPr>
          <p:cNvCxnSpPr>
            <a:cxnSpLocks/>
            <a:stCxn id="92" idx="3"/>
            <a:endCxn id="100" idx="1"/>
          </p:cNvCxnSpPr>
          <p:nvPr/>
        </p:nvCxnSpPr>
        <p:spPr>
          <a:xfrm flipV="1">
            <a:off x="3310083" y="1888497"/>
            <a:ext cx="1350819" cy="465221"/>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109" name="直線矢印コネクタ 108">
            <a:extLst>
              <a:ext uri="{FF2B5EF4-FFF2-40B4-BE49-F238E27FC236}">
                <a16:creationId xmlns:a16="http://schemas.microsoft.com/office/drawing/2014/main" id="{4F9FCC13-56B4-A5DB-E4DD-0B93B6D47E12}"/>
              </a:ext>
            </a:extLst>
          </p:cNvPr>
          <p:cNvCxnSpPr>
            <a:cxnSpLocks/>
            <a:stCxn id="93" idx="3"/>
            <a:endCxn id="103" idx="1"/>
          </p:cNvCxnSpPr>
          <p:nvPr/>
        </p:nvCxnSpPr>
        <p:spPr>
          <a:xfrm flipV="1">
            <a:off x="3310081" y="2803742"/>
            <a:ext cx="1362808" cy="155245"/>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110" name="直線矢印コネクタ 109">
            <a:extLst>
              <a:ext uri="{FF2B5EF4-FFF2-40B4-BE49-F238E27FC236}">
                <a16:creationId xmlns:a16="http://schemas.microsoft.com/office/drawing/2014/main" id="{40698750-A9F4-5BFF-D220-3746805BB813}"/>
              </a:ext>
            </a:extLst>
          </p:cNvPr>
          <p:cNvCxnSpPr>
            <a:cxnSpLocks/>
            <a:stCxn id="94" idx="3"/>
            <a:endCxn id="104" idx="1"/>
          </p:cNvCxnSpPr>
          <p:nvPr/>
        </p:nvCxnSpPr>
        <p:spPr>
          <a:xfrm>
            <a:off x="3310083" y="3564258"/>
            <a:ext cx="1350819" cy="83354"/>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111" name="直線矢印コネクタ 110">
            <a:extLst>
              <a:ext uri="{FF2B5EF4-FFF2-40B4-BE49-F238E27FC236}">
                <a16:creationId xmlns:a16="http://schemas.microsoft.com/office/drawing/2014/main" id="{07028A6D-239B-2413-3D62-CF6F0068BE11}"/>
              </a:ext>
            </a:extLst>
          </p:cNvPr>
          <p:cNvCxnSpPr>
            <a:cxnSpLocks/>
            <a:stCxn id="95" idx="3"/>
            <a:endCxn id="106" idx="1"/>
          </p:cNvCxnSpPr>
          <p:nvPr/>
        </p:nvCxnSpPr>
        <p:spPr>
          <a:xfrm>
            <a:off x="3277177" y="4980195"/>
            <a:ext cx="1437542" cy="243052"/>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112" name="直線コネクタ 111">
            <a:extLst>
              <a:ext uri="{FF2B5EF4-FFF2-40B4-BE49-F238E27FC236}">
                <a16:creationId xmlns:a16="http://schemas.microsoft.com/office/drawing/2014/main" id="{1A1935AA-6C6F-12D6-569F-FA8C89364088}"/>
              </a:ext>
            </a:extLst>
          </p:cNvPr>
          <p:cNvCxnSpPr>
            <a:cxnSpLocks/>
            <a:stCxn id="103" idx="3"/>
          </p:cNvCxnSpPr>
          <p:nvPr/>
        </p:nvCxnSpPr>
        <p:spPr>
          <a:xfrm>
            <a:off x="6820344" y="2803742"/>
            <a:ext cx="1311389" cy="244180"/>
          </a:xfrm>
          <a:prstGeom prst="line">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sp>
        <p:nvSpPr>
          <p:cNvPr id="113" name="四角形: 角を丸くする 112">
            <a:extLst>
              <a:ext uri="{FF2B5EF4-FFF2-40B4-BE49-F238E27FC236}">
                <a16:creationId xmlns:a16="http://schemas.microsoft.com/office/drawing/2014/main" id="{35CA1A7C-8EAE-F847-00FA-1EBBF032B632}"/>
              </a:ext>
            </a:extLst>
          </p:cNvPr>
          <p:cNvSpPr/>
          <p:nvPr/>
        </p:nvSpPr>
        <p:spPr>
          <a:xfrm>
            <a:off x="8798216" y="2379237"/>
            <a:ext cx="2795155" cy="1569484"/>
          </a:xfrm>
          <a:prstGeom prst="roundRect">
            <a:avLst/>
          </a:prstGeom>
          <a:solidFill>
            <a:sysClr val="window" lastClr="FFFFFF"/>
          </a:solid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cxnSp>
        <p:nvCxnSpPr>
          <p:cNvPr id="114" name="直線コネクタ 113">
            <a:extLst>
              <a:ext uri="{FF2B5EF4-FFF2-40B4-BE49-F238E27FC236}">
                <a16:creationId xmlns:a16="http://schemas.microsoft.com/office/drawing/2014/main" id="{47D4CA3C-23BF-23A5-CB6E-52DC6E96CD6D}"/>
              </a:ext>
            </a:extLst>
          </p:cNvPr>
          <p:cNvCxnSpPr>
            <a:cxnSpLocks/>
            <a:stCxn id="105" idx="3"/>
          </p:cNvCxnSpPr>
          <p:nvPr/>
        </p:nvCxnSpPr>
        <p:spPr>
          <a:xfrm flipV="1">
            <a:off x="6820343" y="3317230"/>
            <a:ext cx="1364594" cy="352035"/>
          </a:xfrm>
          <a:prstGeom prst="line">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cxnSp>
        <p:nvCxnSpPr>
          <p:cNvPr id="115" name="直線コネクタ 114">
            <a:extLst>
              <a:ext uri="{FF2B5EF4-FFF2-40B4-BE49-F238E27FC236}">
                <a16:creationId xmlns:a16="http://schemas.microsoft.com/office/drawing/2014/main" id="{EA7BDFE5-7ED3-C4D0-F05A-6A9B5CE991DC}"/>
              </a:ext>
            </a:extLst>
          </p:cNvPr>
          <p:cNvCxnSpPr>
            <a:cxnSpLocks/>
            <a:stCxn id="106" idx="3"/>
          </p:cNvCxnSpPr>
          <p:nvPr/>
        </p:nvCxnSpPr>
        <p:spPr>
          <a:xfrm flipV="1">
            <a:off x="6862176" y="3647612"/>
            <a:ext cx="1486591" cy="1575637"/>
          </a:xfrm>
          <a:prstGeom prst="line">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sp>
        <p:nvSpPr>
          <p:cNvPr id="116" name="テキスト ボックス 60">
            <a:extLst>
              <a:ext uri="{FF2B5EF4-FFF2-40B4-BE49-F238E27FC236}">
                <a16:creationId xmlns:a16="http://schemas.microsoft.com/office/drawing/2014/main" id="{B6198DE1-22E4-15EE-EAA0-57303CB08DC0}"/>
              </a:ext>
            </a:extLst>
          </p:cNvPr>
          <p:cNvSpPr txBox="1"/>
          <p:nvPr/>
        </p:nvSpPr>
        <p:spPr>
          <a:xfrm>
            <a:off x="9298710" y="2787308"/>
            <a:ext cx="1808018" cy="830997"/>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Merged Model</a:t>
            </a:r>
            <a:endParaRPr lang="ja-JP" altLang="en-US" sz="2400" b="1" dirty="0"/>
          </a:p>
        </p:txBody>
      </p:sp>
      <p:cxnSp>
        <p:nvCxnSpPr>
          <p:cNvPr id="121" name="直線コネクタ 120">
            <a:extLst>
              <a:ext uri="{FF2B5EF4-FFF2-40B4-BE49-F238E27FC236}">
                <a16:creationId xmlns:a16="http://schemas.microsoft.com/office/drawing/2014/main" id="{C8D6A872-2490-5D5F-1CC4-39FDFDEE705E}"/>
              </a:ext>
            </a:extLst>
          </p:cNvPr>
          <p:cNvCxnSpPr>
            <a:cxnSpLocks/>
          </p:cNvCxnSpPr>
          <p:nvPr/>
        </p:nvCxnSpPr>
        <p:spPr>
          <a:xfrm>
            <a:off x="2281381" y="3808017"/>
            <a:ext cx="0" cy="948773"/>
          </a:xfrm>
          <a:prstGeom prst="line">
            <a:avLst/>
          </a:prstGeom>
          <a:noFill/>
          <a:ln w="28575" cap="flat" cmpd="sng" algn="ctr">
            <a:solidFill>
              <a:sysClr val="windowText" lastClr="000000"/>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122" name="直線コネクタ 121">
            <a:extLst>
              <a:ext uri="{FF2B5EF4-FFF2-40B4-BE49-F238E27FC236}">
                <a16:creationId xmlns:a16="http://schemas.microsoft.com/office/drawing/2014/main" id="{F4911F1C-2BBF-436E-910D-F4FBB1080EDE}"/>
              </a:ext>
            </a:extLst>
          </p:cNvPr>
          <p:cNvCxnSpPr>
            <a:cxnSpLocks/>
          </p:cNvCxnSpPr>
          <p:nvPr/>
        </p:nvCxnSpPr>
        <p:spPr>
          <a:xfrm>
            <a:off x="5732548" y="3993921"/>
            <a:ext cx="0" cy="948773"/>
          </a:xfrm>
          <a:prstGeom prst="line">
            <a:avLst/>
          </a:prstGeom>
          <a:noFill/>
          <a:ln w="28575" cap="flat" cmpd="sng" algn="ctr">
            <a:solidFill>
              <a:sysClr val="windowText" lastClr="000000"/>
            </a:solidFill>
            <a:prstDash val="dash"/>
            <a:round/>
            <a:headEnd type="none" w="med" len="med"/>
            <a:tailEnd type="none" w="med" len="med"/>
          </a:ln>
          <a:effectLst/>
        </p:spPr>
        <p:style>
          <a:lnRef idx="0">
            <a:scrgbClr r="0" g="0" b="0"/>
          </a:lnRef>
          <a:fillRef idx="0">
            <a:scrgbClr r="0" g="0" b="0"/>
          </a:fillRef>
          <a:effectRef idx="0">
            <a:scrgbClr r="0" g="0" b="0"/>
          </a:effectRef>
          <a:fontRef idx="minor">
            <a:schemeClr val="tx1"/>
          </a:fontRef>
        </p:style>
      </p:cxnSp>
      <p:cxnSp>
        <p:nvCxnSpPr>
          <p:cNvPr id="123" name="直線コネクタ 122">
            <a:extLst>
              <a:ext uri="{FF2B5EF4-FFF2-40B4-BE49-F238E27FC236}">
                <a16:creationId xmlns:a16="http://schemas.microsoft.com/office/drawing/2014/main" id="{1C5BC25C-F126-6CF2-80F4-99B6F1788415}"/>
              </a:ext>
            </a:extLst>
          </p:cNvPr>
          <p:cNvCxnSpPr>
            <a:cxnSpLocks/>
            <a:stCxn id="92" idx="3"/>
            <a:endCxn id="101" idx="1"/>
          </p:cNvCxnSpPr>
          <p:nvPr/>
        </p:nvCxnSpPr>
        <p:spPr>
          <a:xfrm flipV="1">
            <a:off x="3310081" y="1891491"/>
            <a:ext cx="1362809" cy="462225"/>
          </a:xfrm>
          <a:prstGeom prst="line">
            <a:avLst/>
          </a:prstGeom>
          <a:noFill/>
          <a:ln w="28575" cap="flat" cmpd="sng" algn="ctr">
            <a:solidFill>
              <a:sysClr val="windowText" lastClr="000000"/>
            </a:solidFill>
            <a:prstDash val="solid"/>
            <a:miter lim="800000"/>
            <a:tailEnd type="none" w="lg" len="lg"/>
          </a:ln>
          <a:effectLst/>
        </p:spPr>
        <p:style>
          <a:lnRef idx="2">
            <a:schemeClr val="dk1"/>
          </a:lnRef>
          <a:fillRef idx="0">
            <a:schemeClr val="dk1"/>
          </a:fillRef>
          <a:effectRef idx="1">
            <a:schemeClr val="dk1"/>
          </a:effectRef>
          <a:fontRef idx="minor">
            <a:schemeClr val="tx1"/>
          </a:fontRef>
        </p:style>
      </p:cxnSp>
      <p:cxnSp>
        <p:nvCxnSpPr>
          <p:cNvPr id="124" name="直線矢印コネクタ 123">
            <a:extLst>
              <a:ext uri="{FF2B5EF4-FFF2-40B4-BE49-F238E27FC236}">
                <a16:creationId xmlns:a16="http://schemas.microsoft.com/office/drawing/2014/main" id="{3C54FB38-2230-8C20-BD36-64153A018985}"/>
              </a:ext>
            </a:extLst>
          </p:cNvPr>
          <p:cNvCxnSpPr>
            <a:cxnSpLocks/>
            <a:stCxn id="101" idx="3"/>
          </p:cNvCxnSpPr>
          <p:nvPr/>
        </p:nvCxnSpPr>
        <p:spPr>
          <a:xfrm>
            <a:off x="6820345" y="1891491"/>
            <a:ext cx="1311388" cy="844091"/>
          </a:xfrm>
          <a:prstGeom prst="straightConnector1">
            <a:avLst/>
          </a:prstGeom>
          <a:noFill/>
          <a:ln w="28575" cap="flat" cmpd="sng" algn="ctr">
            <a:solidFill>
              <a:sysClr val="windowText" lastClr="000000"/>
            </a:solidFill>
            <a:prstDash val="solid"/>
            <a:miter lim="800000"/>
            <a:tailEnd type="arrow" w="lg" len="lg"/>
          </a:ln>
          <a:effectLst/>
        </p:spPr>
        <p:style>
          <a:lnRef idx="2">
            <a:schemeClr val="dk1"/>
          </a:lnRef>
          <a:fillRef idx="0">
            <a:schemeClr val="dk1"/>
          </a:fillRef>
          <a:effectRef idx="1">
            <a:schemeClr val="dk1"/>
          </a:effectRef>
          <a:fontRef idx="minor">
            <a:schemeClr val="tx1"/>
          </a:fontRef>
        </p:style>
      </p:cxnSp>
      <p:sp>
        <p:nvSpPr>
          <p:cNvPr id="125" name="正方形/長方形 124">
            <a:extLst>
              <a:ext uri="{FF2B5EF4-FFF2-40B4-BE49-F238E27FC236}">
                <a16:creationId xmlns:a16="http://schemas.microsoft.com/office/drawing/2014/main" id="{2E32FF26-7190-BD25-B239-25B2382DEFAC}"/>
              </a:ext>
            </a:extLst>
          </p:cNvPr>
          <p:cNvSpPr/>
          <p:nvPr/>
        </p:nvSpPr>
        <p:spPr>
          <a:xfrm>
            <a:off x="4453801" y="1449402"/>
            <a:ext cx="2514151" cy="4248666"/>
          </a:xfrm>
          <a:prstGeom prst="rect">
            <a:avLst/>
          </a:prstGeom>
          <a:noFill/>
          <a:ln w="28575" cap="flat" cmpd="sng" algn="ctr">
            <a:solidFill>
              <a:srgbClr val="156082">
                <a:shade val="15000"/>
              </a:srgbClr>
            </a:solid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ysClr val="window" lastClr="FFFFFF"/>
                </a:solidFill>
                <a:latin typeface="游ゴシック" panose="02110004020202020204"/>
              </a:defRPr>
            </a:lvl1pPr>
            <a:lvl2pPr marL="457200" algn="l" defTabSz="914400" rtl="0" eaLnBrk="1" latinLnBrk="0" hangingPunct="1">
              <a:defRPr kumimoji="1" sz="1800" kern="1200">
                <a:solidFill>
                  <a:sysClr val="window" lastClr="FFFFFF"/>
                </a:solidFill>
                <a:latin typeface="游ゴシック" panose="02110004020202020204"/>
              </a:defRPr>
            </a:lvl2pPr>
            <a:lvl3pPr marL="914400" algn="l" defTabSz="914400" rtl="0" eaLnBrk="1" latinLnBrk="0" hangingPunct="1">
              <a:defRPr kumimoji="1" sz="1800" kern="1200">
                <a:solidFill>
                  <a:sysClr val="window" lastClr="FFFFFF"/>
                </a:solidFill>
                <a:latin typeface="游ゴシック" panose="02110004020202020204"/>
              </a:defRPr>
            </a:lvl3pPr>
            <a:lvl4pPr marL="1371600" algn="l" defTabSz="914400" rtl="0" eaLnBrk="1" latinLnBrk="0" hangingPunct="1">
              <a:defRPr kumimoji="1" sz="1800" kern="1200">
                <a:solidFill>
                  <a:sysClr val="window" lastClr="FFFFFF"/>
                </a:solidFill>
                <a:latin typeface="游ゴシック" panose="02110004020202020204"/>
              </a:defRPr>
            </a:lvl4pPr>
            <a:lvl5pPr marL="1828800" algn="l" defTabSz="914400" rtl="0" eaLnBrk="1" latinLnBrk="0" hangingPunct="1">
              <a:defRPr kumimoji="1" sz="1800" kern="1200">
                <a:solidFill>
                  <a:sysClr val="window" lastClr="FFFFFF"/>
                </a:solidFill>
                <a:latin typeface="游ゴシック" panose="02110004020202020204"/>
              </a:defRPr>
            </a:lvl5pPr>
            <a:lvl6pPr marL="2286000" algn="l" defTabSz="914400" rtl="0" eaLnBrk="1" latinLnBrk="0" hangingPunct="1">
              <a:defRPr kumimoji="1" sz="1800" kern="1200">
                <a:solidFill>
                  <a:sysClr val="window" lastClr="FFFFFF"/>
                </a:solidFill>
                <a:latin typeface="游ゴシック" panose="02110004020202020204"/>
              </a:defRPr>
            </a:lvl6pPr>
            <a:lvl7pPr marL="2743200" algn="l" defTabSz="914400" rtl="0" eaLnBrk="1" latinLnBrk="0" hangingPunct="1">
              <a:defRPr kumimoji="1" sz="1800" kern="1200">
                <a:solidFill>
                  <a:sysClr val="window" lastClr="FFFFFF"/>
                </a:solidFill>
                <a:latin typeface="游ゴシック" panose="02110004020202020204"/>
              </a:defRPr>
            </a:lvl7pPr>
            <a:lvl8pPr marL="3200400" algn="l" defTabSz="914400" rtl="0" eaLnBrk="1" latinLnBrk="0" hangingPunct="1">
              <a:defRPr kumimoji="1" sz="1800" kern="1200">
                <a:solidFill>
                  <a:sysClr val="window" lastClr="FFFFFF"/>
                </a:solidFill>
                <a:latin typeface="游ゴシック" panose="02110004020202020204"/>
              </a:defRPr>
            </a:lvl8pPr>
            <a:lvl9pPr marL="3657600" algn="l" defTabSz="914400" rtl="0" eaLnBrk="1" latinLnBrk="0" hangingPunct="1">
              <a:defRPr kumimoji="1" sz="1800" kern="1200">
                <a:solidFill>
                  <a:sysClr val="window" lastClr="FFFFFF"/>
                </a:solidFill>
                <a:latin typeface="游ゴシック" panose="02110004020202020204"/>
              </a:defRPr>
            </a:lvl9pPr>
          </a:lstStyle>
          <a:p>
            <a:pPr algn="ctr"/>
            <a:endParaRPr lang="ja-JP" altLang="en-US" sz="2400" b="1"/>
          </a:p>
        </p:txBody>
      </p:sp>
      <p:sp>
        <p:nvSpPr>
          <p:cNvPr id="126" name="テキスト ボックス 8">
            <a:extLst>
              <a:ext uri="{FF2B5EF4-FFF2-40B4-BE49-F238E27FC236}">
                <a16:creationId xmlns:a16="http://schemas.microsoft.com/office/drawing/2014/main" id="{A1C83153-C985-CCEB-D16D-8AFD0BCCE6AC}"/>
              </a:ext>
            </a:extLst>
          </p:cNvPr>
          <p:cNvSpPr txBox="1"/>
          <p:nvPr/>
        </p:nvSpPr>
        <p:spPr>
          <a:xfrm>
            <a:off x="1367914" y="5382842"/>
            <a:ext cx="1808018" cy="461665"/>
          </a:xfrm>
          <a:prstGeom prst="rect">
            <a:avLst/>
          </a:prstGeom>
          <a:noFill/>
          <a:ln w="28575">
            <a:noFill/>
          </a:ln>
        </p:spPr>
        <p:txBody>
          <a:bodyPr wrap="square" rtlCol="0">
            <a:spAutoFit/>
          </a:bodyPr>
          <a:lstStyle>
            <a:defPPr>
              <a:defRPr lang="ja-JP"/>
            </a:defPPr>
            <a:lvl1pPr marL="0" algn="l" defTabSz="914400" rtl="0" eaLnBrk="1" latinLnBrk="0" hangingPunct="1">
              <a:defRPr kumimoji="1" sz="1800" kern="1200">
                <a:solidFill>
                  <a:sysClr val="windowText" lastClr="000000"/>
                </a:solidFill>
                <a:latin typeface="游ゴシック" panose="02110004020202020204"/>
              </a:defRPr>
            </a:lvl1pPr>
            <a:lvl2pPr marL="457200" algn="l" defTabSz="914400" rtl="0" eaLnBrk="1" latinLnBrk="0" hangingPunct="1">
              <a:defRPr kumimoji="1" sz="1800" kern="1200">
                <a:solidFill>
                  <a:sysClr val="windowText" lastClr="000000"/>
                </a:solidFill>
                <a:latin typeface="游ゴシック" panose="02110004020202020204"/>
              </a:defRPr>
            </a:lvl2pPr>
            <a:lvl3pPr marL="914400" algn="l" defTabSz="914400" rtl="0" eaLnBrk="1" latinLnBrk="0" hangingPunct="1">
              <a:defRPr kumimoji="1" sz="1800" kern="1200">
                <a:solidFill>
                  <a:sysClr val="windowText" lastClr="000000"/>
                </a:solidFill>
                <a:latin typeface="游ゴシック" panose="02110004020202020204"/>
              </a:defRPr>
            </a:lvl3pPr>
            <a:lvl4pPr marL="1371600" algn="l" defTabSz="914400" rtl="0" eaLnBrk="1" latinLnBrk="0" hangingPunct="1">
              <a:defRPr kumimoji="1" sz="1800" kern="1200">
                <a:solidFill>
                  <a:sysClr val="windowText" lastClr="000000"/>
                </a:solidFill>
                <a:latin typeface="游ゴシック" panose="02110004020202020204"/>
              </a:defRPr>
            </a:lvl4pPr>
            <a:lvl5pPr marL="1828800" algn="l" defTabSz="914400" rtl="0" eaLnBrk="1" latinLnBrk="0" hangingPunct="1">
              <a:defRPr kumimoji="1" sz="1800" kern="1200">
                <a:solidFill>
                  <a:sysClr val="windowText" lastClr="000000"/>
                </a:solidFill>
                <a:latin typeface="游ゴシック" panose="02110004020202020204"/>
              </a:defRPr>
            </a:lvl5pPr>
            <a:lvl6pPr marL="2286000" algn="l" defTabSz="914400" rtl="0" eaLnBrk="1" latinLnBrk="0" hangingPunct="1">
              <a:defRPr kumimoji="1" sz="1800" kern="1200">
                <a:solidFill>
                  <a:sysClr val="windowText" lastClr="000000"/>
                </a:solidFill>
                <a:latin typeface="游ゴシック" panose="02110004020202020204"/>
              </a:defRPr>
            </a:lvl6pPr>
            <a:lvl7pPr marL="2743200" algn="l" defTabSz="914400" rtl="0" eaLnBrk="1" latinLnBrk="0" hangingPunct="1">
              <a:defRPr kumimoji="1" sz="1800" kern="1200">
                <a:solidFill>
                  <a:sysClr val="windowText" lastClr="000000"/>
                </a:solidFill>
                <a:latin typeface="游ゴシック" panose="02110004020202020204"/>
              </a:defRPr>
            </a:lvl7pPr>
            <a:lvl8pPr marL="3200400" algn="l" defTabSz="914400" rtl="0" eaLnBrk="1" latinLnBrk="0" hangingPunct="1">
              <a:defRPr kumimoji="1" sz="1800" kern="1200">
                <a:solidFill>
                  <a:sysClr val="windowText" lastClr="000000"/>
                </a:solidFill>
                <a:latin typeface="游ゴシック" panose="02110004020202020204"/>
              </a:defRPr>
            </a:lvl8pPr>
            <a:lvl9pPr marL="3657600" algn="l" defTabSz="914400" rtl="0" eaLnBrk="1" latinLnBrk="0" hangingPunct="1">
              <a:defRPr kumimoji="1" sz="1800" kern="1200">
                <a:solidFill>
                  <a:sysClr val="windowText" lastClr="000000"/>
                </a:solidFill>
                <a:latin typeface="游ゴシック" panose="02110004020202020204"/>
              </a:defRPr>
            </a:lvl9pPr>
          </a:lstStyle>
          <a:p>
            <a:pPr algn="ctr"/>
            <a:r>
              <a:rPr lang="en-US" altLang="ja-JP" sz="2400" b="1" dirty="0"/>
              <a:t>Dataset</a:t>
            </a:r>
            <a:endParaRPr lang="ja-JP" altLang="en-US" sz="2400" b="1" dirty="0"/>
          </a:p>
        </p:txBody>
      </p:sp>
      <p:sp>
        <p:nvSpPr>
          <p:cNvPr id="127" name="四角形: 角を丸くする 126">
            <a:extLst>
              <a:ext uri="{FF2B5EF4-FFF2-40B4-BE49-F238E27FC236}">
                <a16:creationId xmlns:a16="http://schemas.microsoft.com/office/drawing/2014/main" id="{5955795D-ECF6-2099-5167-A8CB398ABBB6}"/>
              </a:ext>
            </a:extLst>
          </p:cNvPr>
          <p:cNvSpPr/>
          <p:nvPr/>
        </p:nvSpPr>
        <p:spPr>
          <a:xfrm>
            <a:off x="853905" y="1807141"/>
            <a:ext cx="2868329" cy="4037365"/>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四角形: 角を丸くする 127">
            <a:extLst>
              <a:ext uri="{FF2B5EF4-FFF2-40B4-BE49-F238E27FC236}">
                <a16:creationId xmlns:a16="http://schemas.microsoft.com/office/drawing/2014/main" id="{63AFE609-5BF3-2134-47DD-81F779AA199B}"/>
              </a:ext>
            </a:extLst>
          </p:cNvPr>
          <p:cNvSpPr/>
          <p:nvPr/>
        </p:nvSpPr>
        <p:spPr>
          <a:xfrm>
            <a:off x="4289595" y="1235529"/>
            <a:ext cx="2868329" cy="4995577"/>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四角形: 角を丸くする 128">
            <a:extLst>
              <a:ext uri="{FF2B5EF4-FFF2-40B4-BE49-F238E27FC236}">
                <a16:creationId xmlns:a16="http://schemas.microsoft.com/office/drawing/2014/main" id="{2492BC16-ED3C-B7FF-F6DC-EB3C4AC8829C}"/>
              </a:ext>
            </a:extLst>
          </p:cNvPr>
          <p:cNvSpPr/>
          <p:nvPr/>
        </p:nvSpPr>
        <p:spPr>
          <a:xfrm>
            <a:off x="8662737" y="2122323"/>
            <a:ext cx="3060833" cy="219942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5">
            <a:extLst>
              <a:ext uri="{FF2B5EF4-FFF2-40B4-BE49-F238E27FC236}">
                <a16:creationId xmlns:a16="http://schemas.microsoft.com/office/drawing/2014/main" id="{01175C4E-4DA4-9DFC-57D9-CA73301601F7}"/>
              </a:ext>
            </a:extLst>
          </p:cNvPr>
          <p:cNvSpPr>
            <a:spLocks noGrp="1"/>
          </p:cNvSpPr>
          <p:nvPr>
            <p:ph type="sldNum" sz="quarter" idx="12"/>
          </p:nvPr>
        </p:nvSpPr>
        <p:spPr>
          <a:xfrm>
            <a:off x="8610600" y="6356350"/>
            <a:ext cx="2743200" cy="365125"/>
          </a:xfrm>
        </p:spPr>
        <p:txBody>
          <a:bodyPr/>
          <a:lstStyle/>
          <a:p>
            <a:fld id="{05775D0E-D6FD-4847-A4AD-7D56F7F6616B}" type="slidenum">
              <a:rPr lang="en-JP" smtClean="0"/>
              <a:t>6</a:t>
            </a:fld>
            <a:endParaRPr lang="en-JP" dirty="0"/>
          </a:p>
        </p:txBody>
      </p:sp>
    </p:spTree>
    <p:extLst>
      <p:ext uri="{BB962C8B-B14F-4D97-AF65-F5344CB8AC3E}">
        <p14:creationId xmlns:p14="http://schemas.microsoft.com/office/powerpoint/2010/main" val="204356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EE7AA-C116-9DDF-EBD1-78024FC7F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6391B-F957-A528-B90E-CF390E18FBBF}"/>
              </a:ext>
            </a:extLst>
          </p:cNvPr>
          <p:cNvSpPr>
            <a:spLocks noGrp="1"/>
          </p:cNvSpPr>
          <p:nvPr>
            <p:ph type="title"/>
          </p:nvPr>
        </p:nvSpPr>
        <p:spPr/>
        <p:txBody>
          <a:bodyPr/>
          <a:lstStyle/>
          <a:p>
            <a:r>
              <a:rPr lang="en-US" dirty="0"/>
              <a:t>Overall Flow</a:t>
            </a:r>
            <a:endParaRPr lang="en-JP" dirty="0"/>
          </a:p>
        </p:txBody>
      </p:sp>
      <p:sp>
        <p:nvSpPr>
          <p:cNvPr id="4" name="Date Placeholder 3">
            <a:extLst>
              <a:ext uri="{FF2B5EF4-FFF2-40B4-BE49-F238E27FC236}">
                <a16:creationId xmlns:a16="http://schemas.microsoft.com/office/drawing/2014/main" id="{54612F81-E293-8CF2-DEE6-D2D821643917}"/>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22D139BB-1B3B-9851-25DC-78BF9D86D0AD}"/>
              </a:ext>
            </a:extLst>
          </p:cNvPr>
          <p:cNvSpPr>
            <a:spLocks noGrp="1"/>
          </p:cNvSpPr>
          <p:nvPr>
            <p:ph type="ftr" sz="quarter" idx="11"/>
          </p:nvPr>
        </p:nvSpPr>
        <p:spPr/>
        <p:txBody>
          <a:bodyPr/>
          <a:lstStyle/>
          <a:p>
            <a:r>
              <a:rPr lang="en-US" dirty="0"/>
              <a:t>Research Progress | Yuga Hanyu</a:t>
            </a:r>
            <a:endParaRPr lang="en-JP" dirty="0"/>
          </a:p>
        </p:txBody>
      </p:sp>
      <p:pic>
        <p:nvPicPr>
          <p:cNvPr id="8" name="グラフィックス 7">
            <a:extLst>
              <a:ext uri="{FF2B5EF4-FFF2-40B4-BE49-F238E27FC236}">
                <a16:creationId xmlns:a16="http://schemas.microsoft.com/office/drawing/2014/main" id="{D8103021-EF8A-8AAE-90AF-7A8F79B6A8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9154" y="1464498"/>
            <a:ext cx="9153692" cy="4891852"/>
          </a:xfrm>
          <a:prstGeom prst="rect">
            <a:avLst/>
          </a:prstGeom>
        </p:spPr>
      </p:pic>
      <p:sp>
        <p:nvSpPr>
          <p:cNvPr id="9" name="四角形: 角を丸くする 8">
            <a:extLst>
              <a:ext uri="{FF2B5EF4-FFF2-40B4-BE49-F238E27FC236}">
                <a16:creationId xmlns:a16="http://schemas.microsoft.com/office/drawing/2014/main" id="{17E95E05-21A2-A1F3-AF3D-4B626DE30CA0}"/>
              </a:ext>
            </a:extLst>
          </p:cNvPr>
          <p:cNvSpPr/>
          <p:nvPr/>
        </p:nvSpPr>
        <p:spPr>
          <a:xfrm>
            <a:off x="3955983" y="4076457"/>
            <a:ext cx="2550695" cy="13956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AF5FFED-7FEF-437B-D1A7-2A489601D71D}"/>
              </a:ext>
            </a:extLst>
          </p:cNvPr>
          <p:cNvSpPr/>
          <p:nvPr/>
        </p:nvSpPr>
        <p:spPr>
          <a:xfrm>
            <a:off x="1295400" y="2315668"/>
            <a:ext cx="2660583" cy="13956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17560E3C-C46E-B3BC-1AEA-3480DB415EAC}"/>
              </a:ext>
            </a:extLst>
          </p:cNvPr>
          <p:cNvSpPr/>
          <p:nvPr/>
        </p:nvSpPr>
        <p:spPr>
          <a:xfrm>
            <a:off x="4200625" y="2315668"/>
            <a:ext cx="2229052" cy="13956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5022F4CF-B979-27C4-FFEB-5D6135F25775}"/>
              </a:ext>
            </a:extLst>
          </p:cNvPr>
          <p:cNvSpPr/>
          <p:nvPr/>
        </p:nvSpPr>
        <p:spPr>
          <a:xfrm>
            <a:off x="6653431" y="2185739"/>
            <a:ext cx="4114800" cy="3368037"/>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5">
            <a:extLst>
              <a:ext uri="{FF2B5EF4-FFF2-40B4-BE49-F238E27FC236}">
                <a16:creationId xmlns:a16="http://schemas.microsoft.com/office/drawing/2014/main" id="{5B6A6E9D-3EC9-1172-5A65-29C7E095A095}"/>
              </a:ext>
            </a:extLst>
          </p:cNvPr>
          <p:cNvSpPr>
            <a:spLocks noGrp="1"/>
          </p:cNvSpPr>
          <p:nvPr>
            <p:ph type="sldNum" sz="quarter" idx="12"/>
          </p:nvPr>
        </p:nvSpPr>
        <p:spPr>
          <a:xfrm>
            <a:off x="8610600" y="6356350"/>
            <a:ext cx="2743200" cy="365125"/>
          </a:xfrm>
        </p:spPr>
        <p:txBody>
          <a:bodyPr/>
          <a:lstStyle/>
          <a:p>
            <a:fld id="{05775D0E-D6FD-4847-A4AD-7D56F7F6616B}" type="slidenum">
              <a:rPr lang="en-JP" smtClean="0"/>
              <a:t>7</a:t>
            </a:fld>
            <a:endParaRPr lang="en-JP" dirty="0"/>
          </a:p>
        </p:txBody>
      </p:sp>
    </p:spTree>
    <p:extLst>
      <p:ext uri="{BB962C8B-B14F-4D97-AF65-F5344CB8AC3E}">
        <p14:creationId xmlns:p14="http://schemas.microsoft.com/office/powerpoint/2010/main" val="240203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グラフィックス 12">
            <a:extLst>
              <a:ext uri="{FF2B5EF4-FFF2-40B4-BE49-F238E27FC236}">
                <a16:creationId xmlns:a16="http://schemas.microsoft.com/office/drawing/2014/main" id="{C8E48A59-72C6-B528-9409-F9E89A3F9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754" y="1577354"/>
            <a:ext cx="9309911" cy="4892331"/>
          </a:xfrm>
          <a:prstGeom prst="rect">
            <a:avLst/>
          </a:prstGeom>
        </p:spPr>
      </p:pic>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US" dirty="0"/>
              <a:t>Energy Estimation Framework</a:t>
            </a:r>
            <a:endParaRPr lang="en-JP" dirty="0"/>
          </a:p>
        </p:txBody>
      </p:sp>
      <p:sp>
        <p:nvSpPr>
          <p:cNvPr id="4" name="Date Placeholder 3">
            <a:extLst>
              <a:ext uri="{FF2B5EF4-FFF2-40B4-BE49-F238E27FC236}">
                <a16:creationId xmlns:a16="http://schemas.microsoft.com/office/drawing/2014/main" id="{6D841010-0026-A8AB-66AF-FC4D0020DD1A}"/>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8E55F535-D914-29CB-71BB-A7DDBCBC3C1B}"/>
              </a:ext>
            </a:extLst>
          </p:cNvPr>
          <p:cNvSpPr>
            <a:spLocks noGrp="1"/>
          </p:cNvSpPr>
          <p:nvPr>
            <p:ph type="ftr" sz="quarter" idx="11"/>
          </p:nvPr>
        </p:nvSpPr>
        <p:spPr/>
        <p:txBody>
          <a:bodyPr/>
          <a:lstStyle/>
          <a:p>
            <a:r>
              <a:rPr lang="en-US" dirty="0"/>
              <a:t>Research Progress | Yuga Hanyu</a:t>
            </a:r>
            <a:endParaRPr lang="en-JP" dirty="0"/>
          </a:p>
        </p:txBody>
      </p:sp>
      <p:sp>
        <p:nvSpPr>
          <p:cNvPr id="3" name="スライド番号プレースホルダー 2">
            <a:extLst>
              <a:ext uri="{FF2B5EF4-FFF2-40B4-BE49-F238E27FC236}">
                <a16:creationId xmlns:a16="http://schemas.microsoft.com/office/drawing/2014/main" id="{0BC69262-202B-CB47-63EC-89D39D443A76}"/>
              </a:ext>
            </a:extLst>
          </p:cNvPr>
          <p:cNvSpPr>
            <a:spLocks noGrp="1"/>
          </p:cNvSpPr>
          <p:nvPr>
            <p:ph type="sldNum" sz="quarter" idx="12"/>
          </p:nvPr>
        </p:nvSpPr>
        <p:spPr/>
        <p:txBody>
          <a:bodyPr/>
          <a:lstStyle/>
          <a:p>
            <a:fld id="{05775D0E-D6FD-4847-A4AD-7D56F7F6616B}" type="slidenum">
              <a:rPr lang="en-JP" smtClean="0"/>
              <a:t>8</a:t>
            </a:fld>
            <a:endParaRPr lang="en-JP"/>
          </a:p>
        </p:txBody>
      </p:sp>
      <p:sp>
        <p:nvSpPr>
          <p:cNvPr id="14" name="四角形: 角を丸くする 13">
            <a:extLst>
              <a:ext uri="{FF2B5EF4-FFF2-40B4-BE49-F238E27FC236}">
                <a16:creationId xmlns:a16="http://schemas.microsoft.com/office/drawing/2014/main" id="{D0D1C454-B65B-F1FD-A01B-7E14F8A23B32}"/>
              </a:ext>
            </a:extLst>
          </p:cNvPr>
          <p:cNvSpPr/>
          <p:nvPr/>
        </p:nvSpPr>
        <p:spPr>
          <a:xfrm>
            <a:off x="1164656" y="2298031"/>
            <a:ext cx="1665171" cy="3806529"/>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BA0C0056-9DEF-840B-AC15-89C2316C5D43}"/>
              </a:ext>
            </a:extLst>
          </p:cNvPr>
          <p:cNvSpPr/>
          <p:nvPr/>
        </p:nvSpPr>
        <p:spPr>
          <a:xfrm>
            <a:off x="3195587" y="1474117"/>
            <a:ext cx="3051209" cy="5119188"/>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757BC182-6A7F-88FF-E47A-81178CA7A266}"/>
              </a:ext>
            </a:extLst>
          </p:cNvPr>
          <p:cNvSpPr/>
          <p:nvPr/>
        </p:nvSpPr>
        <p:spPr>
          <a:xfrm>
            <a:off x="6627795" y="2387065"/>
            <a:ext cx="4130968" cy="3717495"/>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9666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F0F18-7F61-996E-5759-6F08EC4978D2}"/>
            </a:ext>
          </a:extLst>
        </p:cNvPr>
        <p:cNvGrpSpPr/>
        <p:nvPr/>
      </p:nvGrpSpPr>
      <p:grpSpPr>
        <a:xfrm>
          <a:off x="0" y="0"/>
          <a:ext cx="0" cy="0"/>
          <a:chOff x="0" y="0"/>
          <a:chExt cx="0" cy="0"/>
        </a:xfrm>
      </p:grpSpPr>
      <p:pic>
        <p:nvPicPr>
          <p:cNvPr id="13" name="グラフィックス 12">
            <a:extLst>
              <a:ext uri="{FF2B5EF4-FFF2-40B4-BE49-F238E27FC236}">
                <a16:creationId xmlns:a16="http://schemas.microsoft.com/office/drawing/2014/main" id="{E42D8827-0388-B631-80AA-7486CE475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754" y="1577354"/>
            <a:ext cx="9309911" cy="4892331"/>
          </a:xfrm>
          <a:prstGeom prst="rect">
            <a:avLst/>
          </a:prstGeom>
        </p:spPr>
      </p:pic>
      <p:sp>
        <p:nvSpPr>
          <p:cNvPr id="2" name="Title 1">
            <a:extLst>
              <a:ext uri="{FF2B5EF4-FFF2-40B4-BE49-F238E27FC236}">
                <a16:creationId xmlns:a16="http://schemas.microsoft.com/office/drawing/2014/main" id="{2DD70A53-E09D-8CAC-ABF6-D330577E6F5E}"/>
              </a:ext>
            </a:extLst>
          </p:cNvPr>
          <p:cNvSpPr>
            <a:spLocks noGrp="1"/>
          </p:cNvSpPr>
          <p:nvPr>
            <p:ph type="title"/>
          </p:nvPr>
        </p:nvSpPr>
        <p:spPr/>
        <p:txBody>
          <a:bodyPr/>
          <a:lstStyle/>
          <a:p>
            <a:r>
              <a:rPr lang="en-US" dirty="0"/>
              <a:t>1. SNN Energy Consumption</a:t>
            </a:r>
            <a:endParaRPr lang="en-JP" dirty="0"/>
          </a:p>
        </p:txBody>
      </p:sp>
      <p:sp>
        <p:nvSpPr>
          <p:cNvPr id="4" name="Date Placeholder 3">
            <a:extLst>
              <a:ext uri="{FF2B5EF4-FFF2-40B4-BE49-F238E27FC236}">
                <a16:creationId xmlns:a16="http://schemas.microsoft.com/office/drawing/2014/main" id="{7E7F2945-30E4-1AC3-07B3-DAF8BD5E5F1B}"/>
              </a:ext>
            </a:extLst>
          </p:cNvPr>
          <p:cNvSpPr>
            <a:spLocks noGrp="1"/>
          </p:cNvSpPr>
          <p:nvPr>
            <p:ph type="dt" sz="half" idx="10"/>
          </p:nvPr>
        </p:nvSpPr>
        <p:spPr/>
        <p:txBody>
          <a:bodyPr/>
          <a:lstStyle/>
          <a:p>
            <a:r>
              <a:rPr lang="en-US" altLang="ja-JP"/>
              <a:t>10 June 2025</a:t>
            </a:r>
            <a:endParaRPr lang="en-JP" altLang="ja-JP" dirty="0"/>
          </a:p>
        </p:txBody>
      </p:sp>
      <p:sp>
        <p:nvSpPr>
          <p:cNvPr id="6" name="Footer Placeholder 5">
            <a:extLst>
              <a:ext uri="{FF2B5EF4-FFF2-40B4-BE49-F238E27FC236}">
                <a16:creationId xmlns:a16="http://schemas.microsoft.com/office/drawing/2014/main" id="{950E2934-B7D3-74EA-6BD1-660F1E6B233F}"/>
              </a:ext>
            </a:extLst>
          </p:cNvPr>
          <p:cNvSpPr>
            <a:spLocks noGrp="1"/>
          </p:cNvSpPr>
          <p:nvPr>
            <p:ph type="ftr" sz="quarter" idx="11"/>
          </p:nvPr>
        </p:nvSpPr>
        <p:spPr/>
        <p:txBody>
          <a:bodyPr/>
          <a:lstStyle/>
          <a:p>
            <a:r>
              <a:rPr lang="en-US" dirty="0"/>
              <a:t>Research Progress | Yuga Hanyu</a:t>
            </a:r>
            <a:endParaRPr lang="en-JP" dirty="0"/>
          </a:p>
        </p:txBody>
      </p:sp>
      <p:sp>
        <p:nvSpPr>
          <p:cNvPr id="3" name="スライド番号プレースホルダー 2">
            <a:extLst>
              <a:ext uri="{FF2B5EF4-FFF2-40B4-BE49-F238E27FC236}">
                <a16:creationId xmlns:a16="http://schemas.microsoft.com/office/drawing/2014/main" id="{5249A24F-3A3B-B7F7-ED32-6EBD254FC0FA}"/>
              </a:ext>
            </a:extLst>
          </p:cNvPr>
          <p:cNvSpPr>
            <a:spLocks noGrp="1"/>
          </p:cNvSpPr>
          <p:nvPr>
            <p:ph type="sldNum" sz="quarter" idx="12"/>
          </p:nvPr>
        </p:nvSpPr>
        <p:spPr/>
        <p:txBody>
          <a:bodyPr/>
          <a:lstStyle/>
          <a:p>
            <a:fld id="{05775D0E-D6FD-4847-A4AD-7D56F7F6616B}" type="slidenum">
              <a:rPr lang="en-JP" smtClean="0"/>
              <a:t>9</a:t>
            </a:fld>
            <a:endParaRPr lang="en-JP"/>
          </a:p>
        </p:txBody>
      </p:sp>
      <p:sp>
        <p:nvSpPr>
          <p:cNvPr id="5" name="四角形: 角を丸くする 4">
            <a:extLst>
              <a:ext uri="{FF2B5EF4-FFF2-40B4-BE49-F238E27FC236}">
                <a16:creationId xmlns:a16="http://schemas.microsoft.com/office/drawing/2014/main" id="{0608E2D7-DABD-9087-EB76-67F423A2784C}"/>
              </a:ext>
            </a:extLst>
          </p:cNvPr>
          <p:cNvSpPr/>
          <p:nvPr/>
        </p:nvSpPr>
        <p:spPr>
          <a:xfrm>
            <a:off x="3301465" y="1930023"/>
            <a:ext cx="2868329" cy="1395664"/>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849023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6320</TotalTime>
  <Words>1959</Words>
  <Application>Microsoft Office PowerPoint</Application>
  <PresentationFormat>ワイド画面</PresentationFormat>
  <Paragraphs>276</Paragraphs>
  <Slides>25</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-apple-system</vt:lpstr>
      <vt:lpstr>Arial</vt:lpstr>
      <vt:lpstr>Calibri</vt:lpstr>
      <vt:lpstr>Candara</vt:lpstr>
      <vt:lpstr>Century</vt:lpstr>
      <vt:lpstr>Office Theme</vt:lpstr>
      <vt:lpstr>Energy Estimation of Spiking Neural Networks</vt:lpstr>
      <vt:lpstr>Content</vt:lpstr>
      <vt:lpstr>Content</vt:lpstr>
      <vt:lpstr>Research introduction</vt:lpstr>
      <vt:lpstr>Content</vt:lpstr>
      <vt:lpstr>EnsembleSTDP</vt:lpstr>
      <vt:lpstr>Overall Flow</vt:lpstr>
      <vt:lpstr>Energy Estimation Framework</vt:lpstr>
      <vt:lpstr>1. SNN Energy Consumption</vt:lpstr>
      <vt:lpstr>1. SNN Energy Consumption (cnt.)</vt:lpstr>
      <vt:lpstr>2. Data Transfer / Merging Energy</vt:lpstr>
      <vt:lpstr>2. Data Transfer / Merging Energy (cnt.)</vt:lpstr>
      <vt:lpstr>3. Solar Energy</vt:lpstr>
      <vt:lpstr>3. Solar Energy (cnt.)</vt:lpstr>
      <vt:lpstr>4. Battery Degradation</vt:lpstr>
      <vt:lpstr>4. Battery Degradation (cnt.)</vt:lpstr>
      <vt:lpstr>4. Battery Degradation (cnt.)</vt:lpstr>
      <vt:lpstr>4. Battery Degradation (cnt.)</vt:lpstr>
      <vt:lpstr>Content</vt:lpstr>
      <vt:lpstr>Research Progress | Done</vt:lpstr>
      <vt:lpstr>Research Progress | Doing</vt:lpstr>
      <vt:lpstr>Research Progress | Todo</vt:lpstr>
      <vt:lpstr>Content</vt:lpstr>
      <vt:lpstr>Schedule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dc:title>
  <dc:creator>Khanh N. Dang</dc:creator>
  <cp:lastModifiedBy>Yuga Hanyu</cp:lastModifiedBy>
  <cp:revision>11</cp:revision>
  <dcterms:created xsi:type="dcterms:W3CDTF">2024-05-08T11:16:09Z</dcterms:created>
  <dcterms:modified xsi:type="dcterms:W3CDTF">2025-06-09T01:37:57Z</dcterms:modified>
</cp:coreProperties>
</file>