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257" r:id="rId3"/>
    <p:sldId id="259" r:id="rId4"/>
    <p:sldId id="258" r:id="rId5"/>
    <p:sldId id="300" r:id="rId6"/>
    <p:sldId id="307" r:id="rId7"/>
    <p:sldId id="260" r:id="rId8"/>
    <p:sldId id="326" r:id="rId9"/>
    <p:sldId id="336" r:id="rId10"/>
    <p:sldId id="262" r:id="rId11"/>
    <p:sldId id="328" r:id="rId12"/>
    <p:sldId id="339" r:id="rId13"/>
    <p:sldId id="330" r:id="rId14"/>
    <p:sldId id="332" r:id="rId15"/>
    <p:sldId id="340" r:id="rId16"/>
    <p:sldId id="334" r:id="rId17"/>
    <p:sldId id="335" r:id="rId18"/>
    <p:sldId id="341" r:id="rId19"/>
    <p:sldId id="342" r:id="rId20"/>
    <p:sldId id="343" r:id="rId21"/>
    <p:sldId id="344" r:id="rId22"/>
    <p:sldId id="263" r:id="rId23"/>
    <p:sldId id="291" r:id="rId24"/>
    <p:sldId id="269" r:id="rId25"/>
    <p:sldId id="265" r:id="rId26"/>
    <p:sldId id="266" r:id="rId27"/>
    <p:sldId id="267" r:id="rId2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93119A-4007-0D49-AE3B-5B296C484EA9}">
          <p14:sldIdLst>
            <p14:sldId id="256"/>
            <p14:sldId id="257"/>
          </p14:sldIdLst>
        </p14:section>
        <p14:section name="Research Introduction" id="{B08E2A12-A78C-3748-B461-DA7484171881}">
          <p14:sldIdLst>
            <p14:sldId id="259"/>
            <p14:sldId id="258"/>
            <p14:sldId id="300"/>
            <p14:sldId id="307"/>
            <p14:sldId id="260"/>
          </p14:sldIdLst>
        </p14:section>
        <p14:section name="Overal architecture" id="{9577C961-F353-1B4F-A834-7210E86D9539}">
          <p14:sldIdLst>
            <p14:sldId id="326"/>
            <p14:sldId id="336"/>
            <p14:sldId id="262"/>
            <p14:sldId id="328"/>
            <p14:sldId id="339"/>
            <p14:sldId id="330"/>
            <p14:sldId id="332"/>
            <p14:sldId id="340"/>
            <p14:sldId id="334"/>
            <p14:sldId id="335"/>
            <p14:sldId id="341"/>
            <p14:sldId id="342"/>
            <p14:sldId id="343"/>
            <p14:sldId id="344"/>
          </p14:sldIdLst>
        </p14:section>
        <p14:section name="Research Progress" id="{A338D4B0-DE9D-9D42-8911-A2C5774D9096}">
          <p14:sldIdLst>
            <p14:sldId id="263"/>
            <p14:sldId id="291"/>
            <p14:sldId id="269"/>
          </p14:sldIdLst>
        </p14:section>
        <p14:section name="Schedule" id="{22E1BAC5-F840-C146-A295-9E1A30F18532}">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4"/>
    <p:restoredTop sz="83639" autoAdjust="0"/>
  </p:normalViewPr>
  <p:slideViewPr>
    <p:cSldViewPr snapToGrid="0">
      <p:cViewPr>
        <p:scale>
          <a:sx n="66" d="100"/>
          <a:sy n="66" d="100"/>
        </p:scale>
        <p:origin x="59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a Hanyu" userId="f18bd86c1b9e4fc5" providerId="LiveId" clId="{30D2EAB0-88F8-4899-8C3C-12949B7416EA}"/>
    <pc:docChg chg="undo redo custSel addSld delSld modSld modSection">
      <pc:chgData name="Yuga Hanyu" userId="f18bd86c1b9e4fc5" providerId="LiveId" clId="{30D2EAB0-88F8-4899-8C3C-12949B7416EA}" dt="2024-10-18T06:27:14.673" v="3162" actId="20577"/>
      <pc:docMkLst>
        <pc:docMk/>
      </pc:docMkLst>
      <pc:sldChg chg="modSp mod">
        <pc:chgData name="Yuga Hanyu" userId="f18bd86c1b9e4fc5" providerId="LiveId" clId="{30D2EAB0-88F8-4899-8C3C-12949B7416EA}" dt="2024-10-17T07:28:25.426" v="74" actId="20577"/>
        <pc:sldMkLst>
          <pc:docMk/>
          <pc:sldMk cId="2459526573" sldId="256"/>
        </pc:sldMkLst>
      </pc:sldChg>
      <pc:sldChg chg="modSp mod">
        <pc:chgData name="Yuga Hanyu" userId="f18bd86c1b9e4fc5" providerId="LiveId" clId="{30D2EAB0-88F8-4899-8C3C-12949B7416EA}" dt="2024-10-18T06:26:05.816" v="3161" actId="20577"/>
        <pc:sldMkLst>
          <pc:docMk/>
          <pc:sldMk cId="639326225" sldId="258"/>
        </pc:sldMkLst>
      </pc:sldChg>
      <pc:sldChg chg="modSp mod">
        <pc:chgData name="Yuga Hanyu" userId="f18bd86c1b9e4fc5" providerId="LiveId" clId="{30D2EAB0-88F8-4899-8C3C-12949B7416EA}" dt="2024-10-17T07:47:45.420" v="606" actId="20577"/>
        <pc:sldMkLst>
          <pc:docMk/>
          <pc:sldMk cId="3407576278" sldId="260"/>
        </pc:sldMkLst>
      </pc:sldChg>
      <pc:sldChg chg="addSp delSp modSp mod">
        <pc:chgData name="Yuga Hanyu" userId="f18bd86c1b9e4fc5" providerId="LiveId" clId="{30D2EAB0-88F8-4899-8C3C-12949B7416EA}" dt="2024-10-17T08:08:03.059" v="1166" actId="14100"/>
        <pc:sldMkLst>
          <pc:docMk/>
          <pc:sldMk cId="3149281318" sldId="261"/>
        </pc:sldMkLst>
      </pc:sldChg>
      <pc:sldChg chg="delSp modSp mod delAnim">
        <pc:chgData name="Yuga Hanyu" userId="f18bd86c1b9e4fc5" providerId="LiveId" clId="{30D2EAB0-88F8-4899-8C3C-12949B7416EA}" dt="2024-10-18T06:27:14.673" v="3162" actId="20577"/>
        <pc:sldMkLst>
          <pc:docMk/>
          <pc:sldMk cId="4196662661" sldId="262"/>
        </pc:sldMkLst>
      </pc:sldChg>
      <pc:sldChg chg="addSp delSp modSp mod">
        <pc:chgData name="Yuga Hanyu" userId="f18bd86c1b9e4fc5" providerId="LiveId" clId="{30D2EAB0-88F8-4899-8C3C-12949B7416EA}" dt="2024-10-18T06:23:55.057" v="3152" actId="1076"/>
        <pc:sldMkLst>
          <pc:docMk/>
          <pc:sldMk cId="2782757723" sldId="266"/>
        </pc:sldMkLst>
      </pc:sldChg>
      <pc:sldChg chg="modSp mod">
        <pc:chgData name="Yuga Hanyu" userId="f18bd86c1b9e4fc5" providerId="LiveId" clId="{30D2EAB0-88F8-4899-8C3C-12949B7416EA}" dt="2024-10-18T06:18:04.036" v="3011" actId="20577"/>
        <pc:sldMkLst>
          <pc:docMk/>
          <pc:sldMk cId="2643257192" sldId="268"/>
        </pc:sldMkLst>
      </pc:sldChg>
      <pc:sldChg chg="modSp mod">
        <pc:chgData name="Yuga Hanyu" userId="f18bd86c1b9e4fc5" providerId="LiveId" clId="{30D2EAB0-88F8-4899-8C3C-12949B7416EA}" dt="2024-10-18T06:18:54.937" v="3064" actId="20577"/>
        <pc:sldMkLst>
          <pc:docMk/>
          <pc:sldMk cId="2704097318" sldId="269"/>
        </pc:sldMkLst>
      </pc:sldChg>
      <pc:sldChg chg="addSp delSp modSp mod">
        <pc:chgData name="Yuga Hanyu" userId="f18bd86c1b9e4fc5" providerId="LiveId" clId="{30D2EAB0-88F8-4899-8C3C-12949B7416EA}" dt="2024-10-18T04:22:55.983" v="1749" actId="20577"/>
        <pc:sldMkLst>
          <pc:docMk/>
          <pc:sldMk cId="3679623919" sldId="270"/>
        </pc:sldMkLst>
      </pc:sldChg>
      <pc:sldChg chg="del">
        <pc:chgData name="Yuga Hanyu" userId="f18bd86c1b9e4fc5" providerId="LiveId" clId="{30D2EAB0-88F8-4899-8C3C-12949B7416EA}" dt="2024-10-18T06:24:00.426" v="3153" actId="47"/>
        <pc:sldMkLst>
          <pc:docMk/>
          <pc:sldMk cId="901679864" sldId="279"/>
        </pc:sldMkLst>
      </pc:sldChg>
      <pc:sldChg chg="del">
        <pc:chgData name="Yuga Hanyu" userId="f18bd86c1b9e4fc5" providerId="LiveId" clId="{30D2EAB0-88F8-4899-8C3C-12949B7416EA}" dt="2024-10-18T06:24:03.005" v="3154" actId="47"/>
        <pc:sldMkLst>
          <pc:docMk/>
          <pc:sldMk cId="745603062" sldId="281"/>
        </pc:sldMkLst>
      </pc:sldChg>
      <pc:sldChg chg="add del">
        <pc:chgData name="Yuga Hanyu" userId="f18bd86c1b9e4fc5" providerId="LiveId" clId="{30D2EAB0-88F8-4899-8C3C-12949B7416EA}" dt="2024-10-18T06:24:43.041" v="3158" actId="47"/>
        <pc:sldMkLst>
          <pc:docMk/>
          <pc:sldMk cId="2112560260" sldId="282"/>
        </pc:sldMkLst>
      </pc:sldChg>
      <pc:sldChg chg="del">
        <pc:chgData name="Yuga Hanyu" userId="f18bd86c1b9e4fc5" providerId="LiveId" clId="{30D2EAB0-88F8-4899-8C3C-12949B7416EA}" dt="2024-10-18T06:24:05.094" v="3155" actId="47"/>
        <pc:sldMkLst>
          <pc:docMk/>
          <pc:sldMk cId="3046287947" sldId="283"/>
        </pc:sldMkLst>
      </pc:sldChg>
      <pc:sldChg chg="addSp delSp modSp mod">
        <pc:chgData name="Yuga Hanyu" userId="f18bd86c1b9e4fc5" providerId="LiveId" clId="{30D2EAB0-88F8-4899-8C3C-12949B7416EA}" dt="2024-10-18T04:39:21.049" v="2098" actId="1076"/>
        <pc:sldMkLst>
          <pc:docMk/>
          <pc:sldMk cId="1597418614" sldId="284"/>
        </pc:sldMkLst>
      </pc:sldChg>
      <pc:sldChg chg="addSp delSp modSp mod">
        <pc:chgData name="Yuga Hanyu" userId="f18bd86c1b9e4fc5" providerId="LiveId" clId="{30D2EAB0-88F8-4899-8C3C-12949B7416EA}" dt="2024-10-18T04:44:01.150" v="2202" actId="20577"/>
        <pc:sldMkLst>
          <pc:docMk/>
          <pc:sldMk cId="877221307" sldId="285"/>
        </pc:sldMkLst>
      </pc:sldChg>
      <pc:sldChg chg="addSp delSp modSp mod">
        <pc:chgData name="Yuga Hanyu" userId="f18bd86c1b9e4fc5" providerId="LiveId" clId="{30D2EAB0-88F8-4899-8C3C-12949B7416EA}" dt="2024-10-18T04:08:54.865" v="1507" actId="20577"/>
        <pc:sldMkLst>
          <pc:docMk/>
          <pc:sldMk cId="1194178405" sldId="288"/>
        </pc:sldMkLst>
      </pc:sldChg>
      <pc:sldChg chg="addSp delSp modSp mod">
        <pc:chgData name="Yuga Hanyu" userId="f18bd86c1b9e4fc5" providerId="LiveId" clId="{30D2EAB0-88F8-4899-8C3C-12949B7416EA}" dt="2024-10-18T04:37:05.242" v="2034" actId="20577"/>
        <pc:sldMkLst>
          <pc:docMk/>
          <pc:sldMk cId="1258968761" sldId="289"/>
        </pc:sldMkLst>
      </pc:sldChg>
      <pc:sldChg chg="modSp mod">
        <pc:chgData name="Yuga Hanyu" userId="f18bd86c1b9e4fc5" providerId="LiveId" clId="{30D2EAB0-88F8-4899-8C3C-12949B7416EA}" dt="2024-10-18T04:46:36.009" v="2328" actId="20577"/>
        <pc:sldMkLst>
          <pc:docMk/>
          <pc:sldMk cId="2529387008" sldId="291"/>
        </pc:sldMkLst>
      </pc:sldChg>
      <pc:sldChg chg="del">
        <pc:chgData name="Yuga Hanyu" userId="f18bd86c1b9e4fc5" providerId="LiveId" clId="{30D2EAB0-88F8-4899-8C3C-12949B7416EA}" dt="2024-10-18T04:44:10.635" v="2203" actId="47"/>
        <pc:sldMkLst>
          <pc:docMk/>
          <pc:sldMk cId="1307088404" sldId="294"/>
        </pc:sldMkLst>
      </pc:sldChg>
      <pc:sldChg chg="del">
        <pc:chgData name="Yuga Hanyu" userId="f18bd86c1b9e4fc5" providerId="LiveId" clId="{30D2EAB0-88F8-4899-8C3C-12949B7416EA}" dt="2024-10-18T04:44:12.862" v="2204" actId="47"/>
        <pc:sldMkLst>
          <pc:docMk/>
          <pc:sldMk cId="3090820302" sldId="295"/>
        </pc:sldMkLst>
      </pc:sldChg>
      <pc:sldChg chg="addSp delSp modSp mod">
        <pc:chgData name="Yuga Hanyu" userId="f18bd86c1b9e4fc5" providerId="LiveId" clId="{30D2EAB0-88F8-4899-8C3C-12949B7416EA}" dt="2024-10-18T04:50:40.605" v="2507" actId="20577"/>
        <pc:sldMkLst>
          <pc:docMk/>
          <pc:sldMk cId="2927270242" sldId="296"/>
        </pc:sldMkLst>
      </pc:sldChg>
      <pc:sldChg chg="addSp delSp modSp mod">
        <pc:chgData name="Yuga Hanyu" userId="f18bd86c1b9e4fc5" providerId="LiveId" clId="{30D2EAB0-88F8-4899-8C3C-12949B7416EA}" dt="2024-10-18T04:59:32.089" v="2733" actId="5793"/>
        <pc:sldMkLst>
          <pc:docMk/>
          <pc:sldMk cId="2867075943" sldId="297"/>
        </pc:sldMkLst>
      </pc:sldChg>
      <pc:sldChg chg="del">
        <pc:chgData name="Yuga Hanyu" userId="f18bd86c1b9e4fc5" providerId="LiveId" clId="{30D2EAB0-88F8-4899-8C3C-12949B7416EA}" dt="2024-10-18T04:59:39.650" v="2734" actId="47"/>
        <pc:sldMkLst>
          <pc:docMk/>
          <pc:sldMk cId="1462770398" sldId="298"/>
        </pc:sldMkLst>
      </pc:sldChg>
    </pc:docChg>
  </pc:docChgLst>
  <pc:docChgLst>
    <pc:chgData name="Yuga Hanyu" userId="f18bd86c1b9e4fc5" providerId="LiveId" clId="{92FD1B42-9583-4BE0-85F7-8A197F53EC03}"/>
    <pc:docChg chg="undo redo custSel addSld modSld">
      <pc:chgData name="Yuga Hanyu" userId="f18bd86c1b9e4fc5" providerId="LiveId" clId="{92FD1B42-9583-4BE0-85F7-8A197F53EC03}" dt="2025-01-20T00:30:14.673" v="2018" actId="20577"/>
      <pc:docMkLst>
        <pc:docMk/>
      </pc:docMkLst>
      <pc:sldChg chg="modSp mod">
        <pc:chgData name="Yuga Hanyu" userId="f18bd86c1b9e4fc5" providerId="LiveId" clId="{92FD1B42-9583-4BE0-85F7-8A197F53EC03}" dt="2025-01-19T09:41:15.452" v="1993" actId="20577"/>
        <pc:sldMkLst>
          <pc:docMk/>
          <pc:sldMk cId="2459526573" sldId="256"/>
        </pc:sldMkLst>
      </pc:sldChg>
      <pc:sldChg chg="modSp mod">
        <pc:chgData name="Yuga Hanyu" userId="f18bd86c1b9e4fc5" providerId="LiveId" clId="{92FD1B42-9583-4BE0-85F7-8A197F53EC03}" dt="2025-01-15T04:51:46.269" v="1581" actId="20577"/>
        <pc:sldMkLst>
          <pc:docMk/>
          <pc:sldMk cId="356374844" sldId="257"/>
        </pc:sldMkLst>
      </pc:sldChg>
      <pc:sldChg chg="modSp mod">
        <pc:chgData name="Yuga Hanyu" userId="f18bd86c1b9e4fc5" providerId="LiveId" clId="{92FD1B42-9583-4BE0-85F7-8A197F53EC03}" dt="2025-01-15T04:51:55.114" v="1593" actId="20577"/>
        <pc:sldMkLst>
          <pc:docMk/>
          <pc:sldMk cId="2687399143" sldId="259"/>
        </pc:sldMkLst>
      </pc:sldChg>
      <pc:sldChg chg="addSp modSp mod">
        <pc:chgData name="Yuga Hanyu" userId="f18bd86c1b9e4fc5" providerId="LiveId" clId="{92FD1B42-9583-4BE0-85F7-8A197F53EC03}" dt="2025-01-15T07:15:11.714" v="1956" actId="20577"/>
        <pc:sldMkLst>
          <pc:docMk/>
          <pc:sldMk cId="2782757723" sldId="266"/>
        </pc:sldMkLst>
      </pc:sldChg>
      <pc:sldChg chg="modSp mod">
        <pc:chgData name="Yuga Hanyu" userId="f18bd86c1b9e4fc5" providerId="LiveId" clId="{92FD1B42-9583-4BE0-85F7-8A197F53EC03}" dt="2025-01-15T04:37:21.057" v="1308" actId="20577"/>
        <pc:sldMkLst>
          <pc:docMk/>
          <pc:sldMk cId="2643257192" sldId="268"/>
        </pc:sldMkLst>
      </pc:sldChg>
      <pc:sldChg chg="modSp mod">
        <pc:chgData name="Yuga Hanyu" userId="f18bd86c1b9e4fc5" providerId="LiveId" clId="{92FD1B42-9583-4BE0-85F7-8A197F53EC03}" dt="2025-01-15T04:38:23.765" v="1410" actId="20577"/>
        <pc:sldMkLst>
          <pc:docMk/>
          <pc:sldMk cId="2704097318" sldId="269"/>
        </pc:sldMkLst>
      </pc:sldChg>
      <pc:sldChg chg="modSp mod">
        <pc:chgData name="Yuga Hanyu" userId="f18bd86c1b9e4fc5" providerId="LiveId" clId="{92FD1B42-9583-4BE0-85F7-8A197F53EC03}" dt="2025-01-15T01:54:47.806" v="39" actId="20577"/>
        <pc:sldMkLst>
          <pc:docMk/>
          <pc:sldMk cId="2529387008" sldId="291"/>
        </pc:sldMkLst>
      </pc:sldChg>
      <pc:sldChg chg="addSp delSp modSp add mod">
        <pc:chgData name="Yuga Hanyu" userId="f18bd86c1b9e4fc5" providerId="LiveId" clId="{92FD1B42-9583-4BE0-85F7-8A197F53EC03}" dt="2025-01-15T02:22:53.912" v="404" actId="20577"/>
        <pc:sldMkLst>
          <pc:docMk/>
          <pc:sldMk cId="1178232423" sldId="298"/>
        </pc:sldMkLst>
      </pc:sldChg>
      <pc:sldChg chg="addSp delSp modSp add mod">
        <pc:chgData name="Yuga Hanyu" userId="f18bd86c1b9e4fc5" providerId="LiveId" clId="{92FD1B42-9583-4BE0-85F7-8A197F53EC03}" dt="2025-01-15T03:52:56.491" v="802"/>
        <pc:sldMkLst>
          <pc:docMk/>
          <pc:sldMk cId="3873683899" sldId="299"/>
        </pc:sldMkLst>
      </pc:sldChg>
      <pc:sldChg chg="addSp delSp modSp add mod">
        <pc:chgData name="Yuga Hanyu" userId="f18bd86c1b9e4fc5" providerId="LiveId" clId="{92FD1B42-9583-4BE0-85F7-8A197F53EC03}" dt="2025-01-15T04:04:13.991" v="840" actId="20577"/>
        <pc:sldMkLst>
          <pc:docMk/>
          <pc:sldMk cId="3850101787" sldId="300"/>
        </pc:sldMkLst>
      </pc:sldChg>
      <pc:sldChg chg="addSp delSp modSp add mod">
        <pc:chgData name="Yuga Hanyu" userId="f18bd86c1b9e4fc5" providerId="LiveId" clId="{92FD1B42-9583-4BE0-85F7-8A197F53EC03}" dt="2025-01-15T04:24:23.898" v="890" actId="20577"/>
        <pc:sldMkLst>
          <pc:docMk/>
          <pc:sldMk cId="545146949" sldId="301"/>
        </pc:sldMkLst>
      </pc:sldChg>
      <pc:sldChg chg="delSp modSp add mod">
        <pc:chgData name="Yuga Hanyu" userId="f18bd86c1b9e4fc5" providerId="LiveId" clId="{92FD1B42-9583-4BE0-85F7-8A197F53EC03}" dt="2025-01-15T04:50:40.604" v="1569" actId="20577"/>
        <pc:sldMkLst>
          <pc:docMk/>
          <pc:sldMk cId="2806279094" sldId="302"/>
        </pc:sldMkLst>
      </pc:sldChg>
      <pc:sldChg chg="addSp delSp modSp add mod">
        <pc:chgData name="Yuga Hanyu" userId="f18bd86c1b9e4fc5" providerId="LiveId" clId="{92FD1B42-9583-4BE0-85F7-8A197F53EC03}" dt="2025-01-19T09:27:11.266" v="1977" actId="14100"/>
        <pc:sldMkLst>
          <pc:docMk/>
          <pc:sldMk cId="4293810146" sldId="303"/>
        </pc:sldMkLst>
      </pc:sldChg>
      <pc:sldChg chg="addSp delSp modSp add mod">
        <pc:chgData name="Yuga Hanyu" userId="f18bd86c1b9e4fc5" providerId="LiveId" clId="{92FD1B42-9583-4BE0-85F7-8A197F53EC03}" dt="2025-01-15T05:09:33.475" v="1819" actId="1076"/>
        <pc:sldMkLst>
          <pc:docMk/>
          <pc:sldMk cId="1906002226" sldId="304"/>
        </pc:sldMkLst>
      </pc:sldChg>
      <pc:sldChg chg="modSp add mod">
        <pc:chgData name="Yuga Hanyu" userId="f18bd86c1b9e4fc5" providerId="LiveId" clId="{92FD1B42-9583-4BE0-85F7-8A197F53EC03}" dt="2025-01-20T00:30:14.673" v="2018" actId="20577"/>
        <pc:sldMkLst>
          <pc:docMk/>
          <pc:sldMk cId="553147957" sldId="305"/>
        </pc:sldMkLst>
      </pc:sldChg>
    </pc:docChg>
  </pc:docChgLst>
  <pc:docChgLst>
    <pc:chgData name="Yuga Hanyu" userId="f18bd86c1b9e4fc5" providerId="LiveId" clId="{AEA1B380-7176-4D70-82CF-E1FAA2CA390C}"/>
    <pc:docChg chg="undo redo custSel addSld delSld modSld modMainMaster modSection">
      <pc:chgData name="Yuga Hanyu" userId="f18bd86c1b9e4fc5" providerId="LiveId" clId="{AEA1B380-7176-4D70-82CF-E1FAA2CA390C}" dt="2024-06-09T05:16:12.600" v="4025" actId="27918"/>
      <pc:docMkLst>
        <pc:docMk/>
      </pc:docMkLst>
      <pc:sldChg chg="modSp mod">
        <pc:chgData name="Yuga Hanyu" userId="f18bd86c1b9e4fc5" providerId="LiveId" clId="{AEA1B380-7176-4D70-82CF-E1FAA2CA390C}" dt="2024-05-30T14:08:24.118" v="3460" actId="20577"/>
        <pc:sldMkLst>
          <pc:docMk/>
          <pc:sldMk cId="2459526573" sldId="256"/>
        </pc:sldMkLst>
      </pc:sldChg>
      <pc:sldChg chg="delSp modSp mod">
        <pc:chgData name="Yuga Hanyu" userId="f18bd86c1b9e4fc5" providerId="LiveId" clId="{AEA1B380-7176-4D70-82CF-E1FAA2CA390C}" dt="2024-05-30T14:05:03.427" v="3452" actId="478"/>
        <pc:sldMkLst>
          <pc:docMk/>
          <pc:sldMk cId="356374844" sldId="257"/>
        </pc:sldMkLst>
      </pc:sldChg>
      <pc:sldChg chg="modSp mod">
        <pc:chgData name="Yuga Hanyu" userId="f18bd86c1b9e4fc5" providerId="LiveId" clId="{AEA1B380-7176-4D70-82CF-E1FAA2CA390C}" dt="2024-05-30T09:44:39.349" v="2288" actId="20577"/>
        <pc:sldMkLst>
          <pc:docMk/>
          <pc:sldMk cId="639326225" sldId="258"/>
        </pc:sldMkLst>
      </pc:sldChg>
      <pc:sldChg chg="modSp mod">
        <pc:chgData name="Yuga Hanyu" userId="f18bd86c1b9e4fc5" providerId="LiveId" clId="{AEA1B380-7176-4D70-82CF-E1FAA2CA390C}" dt="2024-05-30T09:44:28.231" v="2285" actId="20577"/>
        <pc:sldMkLst>
          <pc:docMk/>
          <pc:sldMk cId="2687399143" sldId="259"/>
        </pc:sldMkLst>
      </pc:sldChg>
      <pc:sldChg chg="modSp mod">
        <pc:chgData name="Yuga Hanyu" userId="f18bd86c1b9e4fc5" providerId="LiveId" clId="{AEA1B380-7176-4D70-82CF-E1FAA2CA390C}" dt="2024-05-30T09:45:02.228" v="2291" actId="20577"/>
        <pc:sldMkLst>
          <pc:docMk/>
          <pc:sldMk cId="3407576278" sldId="260"/>
        </pc:sldMkLst>
      </pc:sldChg>
      <pc:sldChg chg="modSp mod">
        <pc:chgData name="Yuga Hanyu" userId="f18bd86c1b9e4fc5" providerId="LiveId" clId="{AEA1B380-7176-4D70-82CF-E1FAA2CA390C}" dt="2024-05-30T09:45:46.641" v="2297" actId="20577"/>
        <pc:sldMkLst>
          <pc:docMk/>
          <pc:sldMk cId="3149281318" sldId="261"/>
        </pc:sldMkLst>
      </pc:sldChg>
      <pc:sldChg chg="delSp modSp mod">
        <pc:chgData name="Yuga Hanyu" userId="f18bd86c1b9e4fc5" providerId="LiveId" clId="{AEA1B380-7176-4D70-82CF-E1FAA2CA390C}" dt="2024-05-30T14:09:21.012" v="3461" actId="478"/>
        <pc:sldMkLst>
          <pc:docMk/>
          <pc:sldMk cId="4196662661" sldId="262"/>
        </pc:sldMkLst>
      </pc:sldChg>
      <pc:sldChg chg="modSp mod">
        <pc:chgData name="Yuga Hanyu" userId="f18bd86c1b9e4fc5" providerId="LiveId" clId="{AEA1B380-7176-4D70-82CF-E1FAA2CA390C}" dt="2024-05-30T09:55:13.249" v="2432" actId="20577"/>
        <pc:sldMkLst>
          <pc:docMk/>
          <pc:sldMk cId="1584410376" sldId="263"/>
        </pc:sldMkLst>
      </pc:sldChg>
      <pc:sldChg chg="modSp mod">
        <pc:chgData name="Yuga Hanyu" userId="f18bd86c1b9e4fc5" providerId="LiveId" clId="{AEA1B380-7176-4D70-82CF-E1FAA2CA390C}" dt="2024-05-30T09:55:32.129" v="2458" actId="20577"/>
        <pc:sldMkLst>
          <pc:docMk/>
          <pc:sldMk cId="2428874557" sldId="264"/>
        </pc:sldMkLst>
      </pc:sldChg>
      <pc:sldChg chg="modSp mod">
        <pc:chgData name="Yuga Hanyu" userId="f18bd86c1b9e4fc5" providerId="LiveId" clId="{AEA1B380-7176-4D70-82CF-E1FAA2CA390C}" dt="2024-05-30T13:40:56.676" v="2673" actId="20577"/>
        <pc:sldMkLst>
          <pc:docMk/>
          <pc:sldMk cId="713638303" sldId="265"/>
        </pc:sldMkLst>
      </pc:sldChg>
      <pc:sldChg chg="addSp delSp modSp mod">
        <pc:chgData name="Yuga Hanyu" userId="f18bd86c1b9e4fc5" providerId="LiveId" clId="{AEA1B380-7176-4D70-82CF-E1FAA2CA390C}" dt="2024-05-30T14:49:25.174" v="3876" actId="478"/>
        <pc:sldMkLst>
          <pc:docMk/>
          <pc:sldMk cId="2782757723" sldId="266"/>
        </pc:sldMkLst>
      </pc:sldChg>
      <pc:sldChg chg="modSp mod">
        <pc:chgData name="Yuga Hanyu" userId="f18bd86c1b9e4fc5" providerId="LiveId" clId="{AEA1B380-7176-4D70-82CF-E1FAA2CA390C}" dt="2024-05-30T13:41:54.368" v="2782" actId="20577"/>
        <pc:sldMkLst>
          <pc:docMk/>
          <pc:sldMk cId="896228523" sldId="267"/>
        </pc:sldMkLst>
      </pc:sldChg>
      <pc:sldChg chg="modSp mod">
        <pc:chgData name="Yuga Hanyu" userId="f18bd86c1b9e4fc5" providerId="LiveId" clId="{AEA1B380-7176-4D70-82CF-E1FAA2CA390C}" dt="2024-05-30T14:02:35.400" v="3352" actId="20577"/>
        <pc:sldMkLst>
          <pc:docMk/>
          <pc:sldMk cId="2643257192" sldId="268"/>
        </pc:sldMkLst>
      </pc:sldChg>
      <pc:sldChg chg="modSp mod">
        <pc:chgData name="Yuga Hanyu" userId="f18bd86c1b9e4fc5" providerId="LiveId" clId="{AEA1B380-7176-4D70-82CF-E1FAA2CA390C}" dt="2024-05-30T14:36:04.084" v="3861" actId="20577"/>
        <pc:sldMkLst>
          <pc:docMk/>
          <pc:sldMk cId="2704097318" sldId="269"/>
        </pc:sldMkLst>
      </pc:sldChg>
      <pc:sldChg chg="modSp mod">
        <pc:chgData name="Yuga Hanyu" userId="f18bd86c1b9e4fc5" providerId="LiveId" clId="{AEA1B380-7176-4D70-82CF-E1FAA2CA390C}" dt="2024-05-30T09:45:56.204" v="2300" actId="20577"/>
        <pc:sldMkLst>
          <pc:docMk/>
          <pc:sldMk cId="3679623919" sldId="270"/>
        </pc:sldMkLst>
      </pc:sldChg>
      <pc:sldChg chg="addSp delSp modSp mod">
        <pc:chgData name="Yuga Hanyu" userId="f18bd86c1b9e4fc5" providerId="LiveId" clId="{AEA1B380-7176-4D70-82CF-E1FAA2CA390C}" dt="2024-05-30T14:14:24.018" v="3467" actId="478"/>
        <pc:sldMkLst>
          <pc:docMk/>
          <pc:sldMk cId="2645817157" sldId="271"/>
        </pc:sldMkLst>
      </pc:sldChg>
      <pc:sldChg chg="addSp delSp modSp new mod">
        <pc:chgData name="Yuga Hanyu" userId="f18bd86c1b9e4fc5" providerId="LiveId" clId="{AEA1B380-7176-4D70-82CF-E1FAA2CA390C}" dt="2024-06-03T02:42:21.736" v="3878" actId="27918"/>
        <pc:sldMkLst>
          <pc:docMk/>
          <pc:sldMk cId="979709078" sldId="272"/>
        </pc:sldMkLst>
      </pc:sldChg>
      <pc:sldChg chg="addSp delSp modSp new del mod">
        <pc:chgData name="Yuga Hanyu" userId="f18bd86c1b9e4fc5" providerId="LiveId" clId="{AEA1B380-7176-4D70-82CF-E1FAA2CA390C}" dt="2024-05-30T03:26:55.859" v="179" actId="47"/>
        <pc:sldMkLst>
          <pc:docMk/>
          <pc:sldMk cId="3712491855" sldId="272"/>
        </pc:sldMkLst>
      </pc:sldChg>
      <pc:sldChg chg="delSp new del mod">
        <pc:chgData name="Yuga Hanyu" userId="f18bd86c1b9e4fc5" providerId="LiveId" clId="{AEA1B380-7176-4D70-82CF-E1FAA2CA390C}" dt="2024-05-30T03:09:21.956" v="118" actId="47"/>
        <pc:sldMkLst>
          <pc:docMk/>
          <pc:sldMk cId="3304438266" sldId="273"/>
        </pc:sldMkLst>
      </pc:sldChg>
      <pc:sldChg chg="addSp delSp modSp new del mod">
        <pc:chgData name="Yuga Hanyu" userId="f18bd86c1b9e4fc5" providerId="LiveId" clId="{AEA1B380-7176-4D70-82CF-E1FAA2CA390C}" dt="2024-05-30T03:54:53.385" v="377" actId="47"/>
        <pc:sldMkLst>
          <pc:docMk/>
          <pc:sldMk cId="4064029016" sldId="273"/>
        </pc:sldMkLst>
      </pc:sldChg>
      <pc:sldChg chg="addSp delSp modSp add del mod">
        <pc:chgData name="Yuga Hanyu" userId="f18bd86c1b9e4fc5" providerId="LiveId" clId="{AEA1B380-7176-4D70-82CF-E1FAA2CA390C}" dt="2024-05-30T09:56:13.865" v="2486" actId="47"/>
        <pc:sldMkLst>
          <pc:docMk/>
          <pc:sldMk cId="1651760344" sldId="274"/>
        </pc:sldMkLst>
      </pc:sldChg>
      <pc:sldChg chg="modSp new del mod">
        <pc:chgData name="Yuga Hanyu" userId="f18bd86c1b9e4fc5" providerId="LiveId" clId="{AEA1B380-7176-4D70-82CF-E1FAA2CA390C}" dt="2024-05-30T09:56:18.865" v="2488" actId="47"/>
        <pc:sldMkLst>
          <pc:docMk/>
          <pc:sldMk cId="2779388788" sldId="275"/>
        </pc:sldMkLst>
      </pc:sldChg>
      <pc:sldChg chg="new del">
        <pc:chgData name="Yuga Hanyu" userId="f18bd86c1b9e4fc5" providerId="LiveId" clId="{AEA1B380-7176-4D70-82CF-E1FAA2CA390C}" dt="2024-05-30T06:20:40.014" v="1673" actId="47"/>
        <pc:sldMkLst>
          <pc:docMk/>
          <pc:sldMk cId="2087649631" sldId="276"/>
        </pc:sldMkLst>
      </pc:sldChg>
      <pc:sldChg chg="add del">
        <pc:chgData name="Yuga Hanyu" userId="f18bd86c1b9e4fc5" providerId="LiveId" clId="{AEA1B380-7176-4D70-82CF-E1FAA2CA390C}" dt="2024-05-30T09:56:16.678" v="2487" actId="47"/>
        <pc:sldMkLst>
          <pc:docMk/>
          <pc:sldMk cId="633207837" sldId="277"/>
        </pc:sldMkLst>
      </pc:sldChg>
      <pc:sldChg chg="new del">
        <pc:chgData name="Yuga Hanyu" userId="f18bd86c1b9e4fc5" providerId="LiveId" clId="{AEA1B380-7176-4D70-82CF-E1FAA2CA390C}" dt="2024-05-30T06:22:29.643" v="1676" actId="47"/>
        <pc:sldMkLst>
          <pc:docMk/>
          <pc:sldMk cId="551745432" sldId="278"/>
        </pc:sldMkLst>
      </pc:sldChg>
      <pc:sldChg chg="addSp delSp modSp add mod">
        <pc:chgData name="Yuga Hanyu" userId="f18bd86c1b9e4fc5" providerId="LiveId" clId="{AEA1B380-7176-4D70-82CF-E1FAA2CA390C}" dt="2024-05-30T09:46:45.846" v="2307" actId="20577"/>
        <pc:sldMkLst>
          <pc:docMk/>
          <pc:sldMk cId="901679864" sldId="279"/>
        </pc:sldMkLst>
      </pc:sldChg>
      <pc:sldChg chg="new del">
        <pc:chgData name="Yuga Hanyu" userId="f18bd86c1b9e4fc5" providerId="LiveId" clId="{AEA1B380-7176-4D70-82CF-E1FAA2CA390C}" dt="2024-05-30T06:23:52.695" v="1741" actId="47"/>
        <pc:sldMkLst>
          <pc:docMk/>
          <pc:sldMk cId="685356731" sldId="280"/>
        </pc:sldMkLst>
      </pc:sldChg>
      <pc:sldChg chg="addSp delSp modSp add mod">
        <pc:chgData name="Yuga Hanyu" userId="f18bd86c1b9e4fc5" providerId="LiveId" clId="{AEA1B380-7176-4D70-82CF-E1FAA2CA390C}" dt="2024-05-30T14:12:06.885" v="3463" actId="27636"/>
        <pc:sldMkLst>
          <pc:docMk/>
          <pc:sldMk cId="745603062" sldId="281"/>
        </pc:sldMkLst>
      </pc:sldChg>
      <pc:sldChg chg="modSp add mod">
        <pc:chgData name="Yuga Hanyu" userId="f18bd86c1b9e4fc5" providerId="LiveId" clId="{AEA1B380-7176-4D70-82CF-E1FAA2CA390C}" dt="2024-05-30T14:25:40.308" v="3786" actId="20577"/>
        <pc:sldMkLst>
          <pc:docMk/>
          <pc:sldMk cId="2112560260" sldId="282"/>
        </pc:sldMkLst>
      </pc:sldChg>
      <pc:sldChg chg="modSp add mod">
        <pc:chgData name="Yuga Hanyu" userId="f18bd86c1b9e4fc5" providerId="LiveId" clId="{AEA1B380-7176-4D70-82CF-E1FAA2CA390C}" dt="2024-05-30T14:26:08.882" v="3794" actId="27636"/>
        <pc:sldMkLst>
          <pc:docMk/>
          <pc:sldMk cId="3046287947" sldId="283"/>
        </pc:sldMkLst>
      </pc:sldChg>
      <pc:sldChg chg="addSp delSp modSp new mod">
        <pc:chgData name="Yuga Hanyu" userId="f18bd86c1b9e4fc5" providerId="LiveId" clId="{AEA1B380-7176-4D70-82CF-E1FAA2CA390C}" dt="2024-05-30T14:23:49.393" v="3683" actId="122"/>
        <pc:sldMkLst>
          <pc:docMk/>
          <pc:sldMk cId="1597418614" sldId="284"/>
        </pc:sldMkLst>
      </pc:sldChg>
      <pc:sldChg chg="addSp delSp modSp add mod">
        <pc:chgData name="Yuga Hanyu" userId="f18bd86c1b9e4fc5" providerId="LiveId" clId="{AEA1B380-7176-4D70-82CF-E1FAA2CA390C}" dt="2024-05-30T14:28:06.619" v="3849" actId="20577"/>
        <pc:sldMkLst>
          <pc:docMk/>
          <pc:sldMk cId="877221307" sldId="285"/>
        </pc:sldMkLst>
      </pc:sldChg>
      <pc:sldChg chg="addSp delSp modSp new mod">
        <pc:chgData name="Yuga Hanyu" userId="f18bd86c1b9e4fc5" providerId="LiveId" clId="{AEA1B380-7176-4D70-82CF-E1FAA2CA390C}" dt="2024-06-09T05:16:12.600" v="4025" actId="27918"/>
        <pc:sldMkLst>
          <pc:docMk/>
          <pc:sldMk cId="1071653102" sldId="286"/>
        </pc:sldMkLst>
      </pc:sldChg>
      <pc:sldMasterChg chg="addSp modSp mod">
        <pc:chgData name="Yuga Hanyu" userId="f18bd86c1b9e4fc5" providerId="LiveId" clId="{AEA1B380-7176-4D70-82CF-E1FAA2CA390C}" dt="2024-05-30T09:12:15.393" v="2250" actId="20577"/>
        <pc:sldMasterMkLst>
          <pc:docMk/>
          <pc:sldMasterMk cId="780099175" sldId="2147483648"/>
        </pc:sldMasterMkLst>
      </pc:sldMasterChg>
    </pc:docChg>
  </pc:docChgLst>
  <pc:docChgLst>
    <pc:chgData name="Yuga Hanyu" userId="f18bd86c1b9e4fc5" providerId="LiveId" clId="{A0664C27-1A62-4E0F-A6BA-6BAB6FFE7FFA}"/>
    <pc:docChg chg="undo custSel addSld delSld modSld sldOrd modMainMaster modSection">
      <pc:chgData name="Yuga Hanyu" userId="f18bd86c1b9e4fc5" providerId="LiveId" clId="{A0664C27-1A62-4E0F-A6BA-6BAB6FFE7FFA}" dt="2024-06-27T23:33:23.952" v="1589"/>
      <pc:docMkLst>
        <pc:docMk/>
      </pc:docMkLst>
      <pc:sldChg chg="modSp mod">
        <pc:chgData name="Yuga Hanyu" userId="f18bd86c1b9e4fc5" providerId="LiveId" clId="{A0664C27-1A62-4E0F-A6BA-6BAB6FFE7FFA}" dt="2024-06-27T04:21:46.652" v="0" actId="768"/>
        <pc:sldMkLst>
          <pc:docMk/>
          <pc:sldMk cId="2459526573" sldId="256"/>
        </pc:sldMkLst>
      </pc:sldChg>
      <pc:sldChg chg="modSp mod">
        <pc:chgData name="Yuga Hanyu" userId="f18bd86c1b9e4fc5" providerId="LiveId" clId="{A0664C27-1A62-4E0F-A6BA-6BAB6FFE7FFA}" dt="2024-06-27T04:27:31.368" v="93" actId="20577"/>
        <pc:sldMkLst>
          <pc:docMk/>
          <pc:sldMk cId="639326225" sldId="258"/>
        </pc:sldMkLst>
      </pc:sldChg>
      <pc:sldChg chg="delSp modSp mod">
        <pc:chgData name="Yuga Hanyu" userId="f18bd86c1b9e4fc5" providerId="LiveId" clId="{A0664C27-1A62-4E0F-A6BA-6BAB6FFE7FFA}" dt="2024-06-27T05:13:32.903" v="667" actId="20577"/>
        <pc:sldMkLst>
          <pc:docMk/>
          <pc:sldMk cId="3149281318" sldId="261"/>
        </pc:sldMkLst>
      </pc:sldChg>
      <pc:sldChg chg="addSp modSp mod modAnim">
        <pc:chgData name="Yuga Hanyu" userId="f18bd86c1b9e4fc5" providerId="LiveId" clId="{A0664C27-1A62-4E0F-A6BA-6BAB6FFE7FFA}" dt="2024-06-27T23:25:46.908" v="1566"/>
        <pc:sldMkLst>
          <pc:docMk/>
          <pc:sldMk cId="4196662661" sldId="262"/>
        </pc:sldMkLst>
      </pc:sldChg>
      <pc:sldChg chg="del">
        <pc:chgData name="Yuga Hanyu" userId="f18bd86c1b9e4fc5" providerId="LiveId" clId="{A0664C27-1A62-4E0F-A6BA-6BAB6FFE7FFA}" dt="2024-06-27T05:05:46.377" v="650" actId="47"/>
        <pc:sldMkLst>
          <pc:docMk/>
          <pc:sldMk cId="2428874557" sldId="264"/>
        </pc:sldMkLst>
      </pc:sldChg>
      <pc:sldChg chg="modSp mod">
        <pc:chgData name="Yuga Hanyu" userId="f18bd86c1b9e4fc5" providerId="LiveId" clId="{A0664C27-1A62-4E0F-A6BA-6BAB6FFE7FFA}" dt="2024-06-27T23:30:26.316" v="1583" actId="20577"/>
        <pc:sldMkLst>
          <pc:docMk/>
          <pc:sldMk cId="2782757723" sldId="266"/>
        </pc:sldMkLst>
      </pc:sldChg>
      <pc:sldChg chg="modSp mod">
        <pc:chgData name="Yuga Hanyu" userId="f18bd86c1b9e4fc5" providerId="LiveId" clId="{A0664C27-1A62-4E0F-A6BA-6BAB6FFE7FFA}" dt="2024-06-27T05:40:16.439" v="1277" actId="20577"/>
        <pc:sldMkLst>
          <pc:docMk/>
          <pc:sldMk cId="2643257192" sldId="268"/>
        </pc:sldMkLst>
      </pc:sldChg>
      <pc:sldChg chg="modSp mod">
        <pc:chgData name="Yuga Hanyu" userId="f18bd86c1b9e4fc5" providerId="LiveId" clId="{A0664C27-1A62-4E0F-A6BA-6BAB6FFE7FFA}" dt="2024-06-27T05:42:18.108" v="1424" actId="20577"/>
        <pc:sldMkLst>
          <pc:docMk/>
          <pc:sldMk cId="2704097318" sldId="269"/>
        </pc:sldMkLst>
      </pc:sldChg>
      <pc:sldChg chg="del">
        <pc:chgData name="Yuga Hanyu" userId="f18bd86c1b9e4fc5" providerId="LiveId" clId="{A0664C27-1A62-4E0F-A6BA-6BAB6FFE7FFA}" dt="2024-06-27T05:05:56.471" v="651" actId="47"/>
        <pc:sldMkLst>
          <pc:docMk/>
          <pc:sldMk cId="2645817157" sldId="271"/>
        </pc:sldMkLst>
      </pc:sldChg>
      <pc:sldChg chg="add del">
        <pc:chgData name="Yuga Hanyu" userId="f18bd86c1b9e4fc5" providerId="LiveId" clId="{A0664C27-1A62-4E0F-A6BA-6BAB6FFE7FFA}" dt="2024-06-27T23:33:03.561" v="1586"/>
        <pc:sldMkLst>
          <pc:docMk/>
          <pc:sldMk cId="901679864" sldId="279"/>
        </pc:sldMkLst>
      </pc:sldChg>
      <pc:sldChg chg="add del">
        <pc:chgData name="Yuga Hanyu" userId="f18bd86c1b9e4fc5" providerId="LiveId" clId="{A0664C27-1A62-4E0F-A6BA-6BAB6FFE7FFA}" dt="2024-06-27T23:33:10.968" v="1587"/>
        <pc:sldMkLst>
          <pc:docMk/>
          <pc:sldMk cId="745603062" sldId="281"/>
        </pc:sldMkLst>
      </pc:sldChg>
      <pc:sldChg chg="add del">
        <pc:chgData name="Yuga Hanyu" userId="f18bd86c1b9e4fc5" providerId="LiveId" clId="{A0664C27-1A62-4E0F-A6BA-6BAB6FFE7FFA}" dt="2024-06-27T23:33:17.234" v="1588"/>
        <pc:sldMkLst>
          <pc:docMk/>
          <pc:sldMk cId="2112560260" sldId="282"/>
        </pc:sldMkLst>
      </pc:sldChg>
      <pc:sldChg chg="add del">
        <pc:chgData name="Yuga Hanyu" userId="f18bd86c1b9e4fc5" providerId="LiveId" clId="{A0664C27-1A62-4E0F-A6BA-6BAB6FFE7FFA}" dt="2024-06-27T23:33:23.952" v="1589"/>
        <pc:sldMkLst>
          <pc:docMk/>
          <pc:sldMk cId="3046287947" sldId="283"/>
        </pc:sldMkLst>
      </pc:sldChg>
      <pc:sldChg chg="modSp mod">
        <pc:chgData name="Yuga Hanyu" userId="f18bd86c1b9e4fc5" providerId="LiveId" clId="{A0664C27-1A62-4E0F-A6BA-6BAB6FFE7FFA}" dt="2024-06-27T23:27:10.601" v="1579" actId="20577"/>
        <pc:sldMkLst>
          <pc:docMk/>
          <pc:sldMk cId="1258968761" sldId="289"/>
        </pc:sldMkLst>
      </pc:sldChg>
      <pc:sldChg chg="modSp del mod">
        <pc:chgData name="Yuga Hanyu" userId="f18bd86c1b9e4fc5" providerId="LiveId" clId="{A0664C27-1A62-4E0F-A6BA-6BAB6FFE7FFA}" dt="2024-06-27T05:17:16.961" v="764" actId="47"/>
        <pc:sldMkLst>
          <pc:docMk/>
          <pc:sldMk cId="2025358460" sldId="290"/>
        </pc:sldMkLst>
      </pc:sldChg>
      <pc:sldChg chg="modSp mod ord">
        <pc:chgData name="Yuga Hanyu" userId="f18bd86c1b9e4fc5" providerId="LiveId" clId="{A0664C27-1A62-4E0F-A6BA-6BAB6FFE7FFA}" dt="2024-06-27T05:17:08.037" v="763" actId="20577"/>
        <pc:sldMkLst>
          <pc:docMk/>
          <pc:sldMk cId="2529387008" sldId="291"/>
        </pc:sldMkLst>
      </pc:sldChg>
      <pc:sldChg chg="del">
        <pc:chgData name="Yuga Hanyu" userId="f18bd86c1b9e4fc5" providerId="LiveId" clId="{A0664C27-1A62-4E0F-A6BA-6BAB6FFE7FFA}" dt="2024-06-27T05:17:20.165" v="765" actId="47"/>
        <pc:sldMkLst>
          <pc:docMk/>
          <pc:sldMk cId="3927080702" sldId="292"/>
        </pc:sldMkLst>
      </pc:sldChg>
      <pc:sldChg chg="del">
        <pc:chgData name="Yuga Hanyu" userId="f18bd86c1b9e4fc5" providerId="LiveId" clId="{A0664C27-1A62-4E0F-A6BA-6BAB6FFE7FFA}" dt="2024-06-27T05:17:21.588" v="766" actId="47"/>
        <pc:sldMkLst>
          <pc:docMk/>
          <pc:sldMk cId="2729317545" sldId="293"/>
        </pc:sldMkLst>
      </pc:sldChg>
      <pc:sldChg chg="modSp new mod">
        <pc:chgData name="Yuga Hanyu" userId="f18bd86c1b9e4fc5" providerId="LiveId" clId="{A0664C27-1A62-4E0F-A6BA-6BAB6FFE7FFA}" dt="2024-06-27T04:46:24.857" v="369" actId="20577"/>
        <pc:sldMkLst>
          <pc:docMk/>
          <pc:sldMk cId="1307088404" sldId="294"/>
        </pc:sldMkLst>
      </pc:sldChg>
      <pc:sldChg chg="addSp delSp modSp new mod">
        <pc:chgData name="Yuga Hanyu" userId="f18bd86c1b9e4fc5" providerId="LiveId" clId="{A0664C27-1A62-4E0F-A6BA-6BAB6FFE7FFA}" dt="2024-06-27T05:46:31.320" v="1540" actId="27107"/>
        <pc:sldMkLst>
          <pc:docMk/>
          <pc:sldMk cId="3090820302" sldId="295"/>
        </pc:sldMkLst>
      </pc:sldChg>
      <pc:sldChg chg="new del">
        <pc:chgData name="Yuga Hanyu" userId="f18bd86c1b9e4fc5" providerId="LiveId" clId="{A0664C27-1A62-4E0F-A6BA-6BAB6FFE7FFA}" dt="2024-06-27T05:12:50.791" v="657" actId="47"/>
        <pc:sldMkLst>
          <pc:docMk/>
          <pc:sldMk cId="1152059759" sldId="296"/>
        </pc:sldMkLst>
      </pc:sldChg>
      <pc:sldChg chg="addSp delSp modSp new mod">
        <pc:chgData name="Yuga Hanyu" userId="f18bd86c1b9e4fc5" providerId="LiveId" clId="{A0664C27-1A62-4E0F-A6BA-6BAB6FFE7FFA}" dt="2024-06-27T05:28:32.130" v="931" actId="122"/>
        <pc:sldMkLst>
          <pc:docMk/>
          <pc:sldMk cId="2927270242" sldId="296"/>
        </pc:sldMkLst>
      </pc:sldChg>
      <pc:sldChg chg="modSp add mod">
        <pc:chgData name="Yuga Hanyu" userId="f18bd86c1b9e4fc5" providerId="LiveId" clId="{A0664C27-1A62-4E0F-A6BA-6BAB6FFE7FFA}" dt="2024-06-27T05:29:20.442" v="935" actId="122"/>
        <pc:sldMkLst>
          <pc:docMk/>
          <pc:sldMk cId="2867075943" sldId="297"/>
        </pc:sldMkLst>
      </pc:sldChg>
      <pc:sldChg chg="addSp delSp modSp add mod">
        <pc:chgData name="Yuga Hanyu" userId="f18bd86c1b9e4fc5" providerId="LiveId" clId="{A0664C27-1A62-4E0F-A6BA-6BAB6FFE7FFA}" dt="2024-06-27T05:37:18.461" v="1055" actId="20577"/>
        <pc:sldMkLst>
          <pc:docMk/>
          <pc:sldMk cId="1462770398" sldId="298"/>
        </pc:sldMkLst>
      </pc:sldChg>
      <pc:sldChg chg="add del">
        <pc:chgData name="Yuga Hanyu" userId="f18bd86c1b9e4fc5" providerId="LiveId" clId="{A0664C27-1A62-4E0F-A6BA-6BAB6FFE7FFA}" dt="2024-06-27T23:32:56.686" v="1585" actId="47"/>
        <pc:sldMkLst>
          <pc:docMk/>
          <pc:sldMk cId="3190987169" sldId="299"/>
        </pc:sldMkLst>
      </pc:sldChg>
      <pc:sldMasterChg chg="modSp mod delSldLayout modSldLayout">
        <pc:chgData name="Yuga Hanyu" userId="f18bd86c1b9e4fc5" providerId="LiveId" clId="{A0664C27-1A62-4E0F-A6BA-6BAB6FFE7FFA}" dt="2024-06-27T04:24:15.391" v="11" actId="1076"/>
        <pc:sldMasterMkLst>
          <pc:docMk/>
          <pc:sldMasterMk cId="780099175" sldId="2147483648"/>
        </pc:sldMasterMkLst>
        <pc:sldLayoutChg chg="del">
          <pc:chgData name="Yuga Hanyu" userId="f18bd86c1b9e4fc5" providerId="LiveId" clId="{A0664C27-1A62-4E0F-A6BA-6BAB6FFE7FFA}" dt="2024-06-27T04:23:45.311" v="8" actId="2696"/>
          <pc:sldLayoutMkLst>
            <pc:docMk/>
            <pc:sldMasterMk cId="780099175" sldId="2147483648"/>
            <pc:sldLayoutMk cId="1757098121" sldId="2147483651"/>
          </pc:sldLayoutMkLst>
        </pc:sldLayoutChg>
        <pc:sldLayoutChg chg="del">
          <pc:chgData name="Yuga Hanyu" userId="f18bd86c1b9e4fc5" providerId="LiveId" clId="{A0664C27-1A62-4E0F-A6BA-6BAB6FFE7FFA}" dt="2024-06-27T04:23:46.774" v="9" actId="2696"/>
          <pc:sldLayoutMkLst>
            <pc:docMk/>
            <pc:sldMasterMk cId="780099175" sldId="2147483648"/>
            <pc:sldLayoutMk cId="703225964" sldId="2147483652"/>
          </pc:sldLayoutMkLst>
        </pc:sldLayoutChg>
        <pc:sldLayoutChg chg="del">
          <pc:chgData name="Yuga Hanyu" userId="f18bd86c1b9e4fc5" providerId="LiveId" clId="{A0664C27-1A62-4E0F-A6BA-6BAB6FFE7FFA}" dt="2024-06-27T04:23:37.371" v="7" actId="2696"/>
          <pc:sldLayoutMkLst>
            <pc:docMk/>
            <pc:sldMasterMk cId="780099175" sldId="2147483648"/>
            <pc:sldLayoutMk cId="652023783" sldId="2147483653"/>
          </pc:sldLayoutMkLst>
        </pc:sldLayoutChg>
        <pc:sldLayoutChg chg="modSp mod">
          <pc:chgData name="Yuga Hanyu" userId="f18bd86c1b9e4fc5" providerId="LiveId" clId="{A0664C27-1A62-4E0F-A6BA-6BAB6FFE7FFA}" dt="2024-06-27T04:24:15.391" v="11" actId="1076"/>
          <pc:sldLayoutMkLst>
            <pc:docMk/>
            <pc:sldMasterMk cId="780099175" sldId="2147483648"/>
            <pc:sldLayoutMk cId="3881199857" sldId="2147483654"/>
          </pc:sldLayoutMkLst>
        </pc:sldLayoutChg>
        <pc:sldLayoutChg chg="del">
          <pc:chgData name="Yuga Hanyu" userId="f18bd86c1b9e4fc5" providerId="LiveId" clId="{A0664C27-1A62-4E0F-A6BA-6BAB6FFE7FFA}" dt="2024-06-27T04:23:27.082" v="6" actId="2696"/>
          <pc:sldLayoutMkLst>
            <pc:docMk/>
            <pc:sldMasterMk cId="780099175" sldId="2147483648"/>
            <pc:sldLayoutMk cId="3880971868" sldId="2147483655"/>
          </pc:sldLayoutMkLst>
        </pc:sldLayoutChg>
        <pc:sldLayoutChg chg="del">
          <pc:chgData name="Yuga Hanyu" userId="f18bd86c1b9e4fc5" providerId="LiveId" clId="{A0664C27-1A62-4E0F-A6BA-6BAB6FFE7FFA}" dt="2024-06-27T04:23:26.728" v="5" actId="2696"/>
          <pc:sldLayoutMkLst>
            <pc:docMk/>
            <pc:sldMasterMk cId="780099175" sldId="2147483648"/>
            <pc:sldLayoutMk cId="955245849" sldId="2147483656"/>
          </pc:sldLayoutMkLst>
        </pc:sldLayoutChg>
        <pc:sldLayoutChg chg="del">
          <pc:chgData name="Yuga Hanyu" userId="f18bd86c1b9e4fc5" providerId="LiveId" clId="{A0664C27-1A62-4E0F-A6BA-6BAB6FFE7FFA}" dt="2024-06-27T04:23:26.222" v="4" actId="2696"/>
          <pc:sldLayoutMkLst>
            <pc:docMk/>
            <pc:sldMasterMk cId="780099175" sldId="2147483648"/>
            <pc:sldLayoutMk cId="2797350362" sldId="2147483657"/>
          </pc:sldLayoutMkLst>
        </pc:sldLayoutChg>
        <pc:sldLayoutChg chg="del">
          <pc:chgData name="Yuga Hanyu" userId="f18bd86c1b9e4fc5" providerId="LiveId" clId="{A0664C27-1A62-4E0F-A6BA-6BAB6FFE7FFA}" dt="2024-06-27T04:23:25.565" v="3" actId="2696"/>
          <pc:sldLayoutMkLst>
            <pc:docMk/>
            <pc:sldMasterMk cId="780099175" sldId="2147483648"/>
            <pc:sldLayoutMk cId="3138759558" sldId="2147483658"/>
          </pc:sldLayoutMkLst>
        </pc:sldLayoutChg>
        <pc:sldLayoutChg chg="del">
          <pc:chgData name="Yuga Hanyu" userId="f18bd86c1b9e4fc5" providerId="LiveId" clId="{A0664C27-1A62-4E0F-A6BA-6BAB6FFE7FFA}" dt="2024-06-27T04:23:24.111" v="2" actId="2696"/>
          <pc:sldLayoutMkLst>
            <pc:docMk/>
            <pc:sldMasterMk cId="780099175" sldId="2147483648"/>
            <pc:sldLayoutMk cId="1675481288" sldId="2147483659"/>
          </pc:sldLayoutMkLst>
        </pc:sldLayoutChg>
      </pc:sldMasterChg>
    </pc:docChg>
  </pc:docChgLst>
  <pc:docChgLst>
    <pc:chgData name="Yuga Hanyu" userId="f18bd86c1b9e4fc5" providerId="LiveId" clId="{B291EF79-8D4E-4E46-BEC7-938A3AE26BFC}"/>
    <pc:docChg chg="undo redo custSel addSld delSld modSld sldOrd modSection">
      <pc:chgData name="Yuga Hanyu" userId="f18bd86c1b9e4fc5" providerId="LiveId" clId="{B291EF79-8D4E-4E46-BEC7-938A3AE26BFC}" dt="2025-06-04T05:31:32.844" v="2345"/>
      <pc:docMkLst>
        <pc:docMk/>
      </pc:docMkLst>
      <pc:sldChg chg="modSp mod">
        <pc:chgData name="Yuga Hanyu" userId="f18bd86c1b9e4fc5" providerId="LiveId" clId="{B291EF79-8D4E-4E46-BEC7-938A3AE26BFC}" dt="2025-06-02T09:56:35.705" v="21" actId="20577"/>
        <pc:sldMkLst>
          <pc:docMk/>
          <pc:sldMk cId="2459526573" sldId="256"/>
        </pc:sldMkLst>
        <pc:spChg chg="mod">
          <ac:chgData name="Yuga Hanyu" userId="f18bd86c1b9e4fc5" providerId="LiveId" clId="{B291EF79-8D4E-4E46-BEC7-938A3AE26BFC}" dt="2025-06-02T09:56:35.705" v="21" actId="20577"/>
          <ac:spMkLst>
            <pc:docMk/>
            <pc:sldMk cId="2459526573" sldId="256"/>
            <ac:spMk id="3" creationId="{B2E582A4-61FB-712D-35C6-0ABA95022D9D}"/>
          </ac:spMkLst>
        </pc:spChg>
      </pc:sldChg>
      <pc:sldChg chg="modSp mod">
        <pc:chgData name="Yuga Hanyu" userId="f18bd86c1b9e4fc5" providerId="LiveId" clId="{B291EF79-8D4E-4E46-BEC7-938A3AE26BFC}" dt="2025-06-02T10:56:12.343" v="552" actId="20577"/>
        <pc:sldMkLst>
          <pc:docMk/>
          <pc:sldMk cId="639326225" sldId="258"/>
        </pc:sldMkLst>
        <pc:spChg chg="mod">
          <ac:chgData name="Yuga Hanyu" userId="f18bd86c1b9e4fc5" providerId="LiveId" clId="{B291EF79-8D4E-4E46-BEC7-938A3AE26BFC}" dt="2025-06-02T10:56:12.343" v="552" actId="20577"/>
          <ac:spMkLst>
            <pc:docMk/>
            <pc:sldMk cId="639326225" sldId="258"/>
            <ac:spMk id="3" creationId="{4DBB5005-BADA-8881-86B3-45E57045E61E}"/>
          </ac:spMkLst>
        </pc:spChg>
      </pc:sldChg>
      <pc:sldChg chg="addSp delSp modSp mod modAnim">
        <pc:chgData name="Yuga Hanyu" userId="f18bd86c1b9e4fc5" providerId="LiveId" clId="{B291EF79-8D4E-4E46-BEC7-938A3AE26BFC}" dt="2025-06-02T14:15:26.039" v="1835"/>
        <pc:sldMkLst>
          <pc:docMk/>
          <pc:sldMk cId="4196662661" sldId="262"/>
        </pc:sldMkLst>
      </pc:sldChg>
      <pc:sldChg chg="addSp delSp modSp mod">
        <pc:chgData name="Yuga Hanyu" userId="f18bd86c1b9e4fc5" providerId="LiveId" clId="{B291EF79-8D4E-4E46-BEC7-938A3AE26BFC}" dt="2025-06-02T14:03:46.915" v="1807" actId="14734"/>
        <pc:sldMkLst>
          <pc:docMk/>
          <pc:sldMk cId="2782757723" sldId="266"/>
        </pc:sldMkLst>
        <pc:spChg chg="add del mod">
          <ac:chgData name="Yuga Hanyu" userId="f18bd86c1b9e4fc5" providerId="LiveId" clId="{B291EF79-8D4E-4E46-BEC7-938A3AE26BFC}" dt="2025-06-02T13:35:27.234" v="1636" actId="1076"/>
          <ac:spMkLst>
            <pc:docMk/>
            <pc:sldMk cId="2782757723" sldId="266"/>
            <ac:spMk id="16" creationId="{E975AB37-D701-B8F2-4302-ADF3F2DEB6DF}"/>
          </ac:spMkLst>
        </pc:spChg>
        <pc:graphicFrameChg chg="add del mod modGraphic">
          <ac:chgData name="Yuga Hanyu" userId="f18bd86c1b9e4fc5" providerId="LiveId" clId="{B291EF79-8D4E-4E46-BEC7-938A3AE26BFC}" dt="2025-06-02T14:03:46.915" v="1807" actId="14734"/>
          <ac:graphicFrameMkLst>
            <pc:docMk/>
            <pc:sldMk cId="2782757723" sldId="266"/>
            <ac:graphicFrameMk id="15" creationId="{EBE42788-13E1-E694-32F4-C2684963925D}"/>
          </ac:graphicFrameMkLst>
        </pc:graphicFrameChg>
        <pc:picChg chg="add mod">
          <ac:chgData name="Yuga Hanyu" userId="f18bd86c1b9e4fc5" providerId="LiveId" clId="{B291EF79-8D4E-4E46-BEC7-938A3AE26BFC}" dt="2025-06-02T14:03:25.450" v="1801" actId="1076"/>
          <ac:picMkLst>
            <pc:docMk/>
            <pc:sldMk cId="2782757723" sldId="266"/>
            <ac:picMk id="18" creationId="{0C0726D4-F1B5-1999-3DBF-F77562291CF9}"/>
          </ac:picMkLst>
        </pc:picChg>
        <pc:picChg chg="add mod">
          <ac:chgData name="Yuga Hanyu" userId="f18bd86c1b9e4fc5" providerId="LiveId" clId="{B291EF79-8D4E-4E46-BEC7-938A3AE26BFC}" dt="2025-06-02T14:03:30.394" v="1803" actId="1076"/>
          <ac:picMkLst>
            <pc:docMk/>
            <pc:sldMk cId="2782757723" sldId="266"/>
            <ac:picMk id="19" creationId="{05BE271C-451E-E639-86FA-CB802A351CC4}"/>
          </ac:picMkLst>
        </pc:picChg>
        <pc:picChg chg="add del mod">
          <ac:chgData name="Yuga Hanyu" userId="f18bd86c1b9e4fc5" providerId="LiveId" clId="{B291EF79-8D4E-4E46-BEC7-938A3AE26BFC}" dt="2025-06-02T14:03:09.842" v="1798" actId="14100"/>
          <ac:picMkLst>
            <pc:docMk/>
            <pc:sldMk cId="2782757723" sldId="266"/>
            <ac:picMk id="2057" creationId="{3EAE4DE8-5587-52CE-B5FD-E74A369571B0}"/>
          </ac:picMkLst>
        </pc:picChg>
      </pc:sldChg>
      <pc:sldChg chg="modSp add del mod">
        <pc:chgData name="Yuga Hanyu" userId="f18bd86c1b9e4fc5" providerId="LiveId" clId="{B291EF79-8D4E-4E46-BEC7-938A3AE26BFC}" dt="2025-06-02T13:31:57.436" v="1610" actId="5793"/>
        <pc:sldMkLst>
          <pc:docMk/>
          <pc:sldMk cId="2529387008" sldId="291"/>
        </pc:sldMkLst>
        <pc:spChg chg="mod">
          <ac:chgData name="Yuga Hanyu" userId="f18bd86c1b9e4fc5" providerId="LiveId" clId="{B291EF79-8D4E-4E46-BEC7-938A3AE26BFC}" dt="2025-06-02T13:24:52.358" v="1516" actId="20577"/>
          <ac:spMkLst>
            <pc:docMk/>
            <pc:sldMk cId="2529387008" sldId="291"/>
            <ac:spMk id="2" creationId="{BCC33DBF-C451-D0FA-680E-4C0957282177}"/>
          </ac:spMkLst>
        </pc:spChg>
        <pc:spChg chg="mod">
          <ac:chgData name="Yuga Hanyu" userId="f18bd86c1b9e4fc5" providerId="LiveId" clId="{B291EF79-8D4E-4E46-BEC7-938A3AE26BFC}" dt="2025-06-02T13:31:57.436" v="1610" actId="5793"/>
          <ac:spMkLst>
            <pc:docMk/>
            <pc:sldMk cId="2529387008" sldId="291"/>
            <ac:spMk id="3" creationId="{D4E0BAAA-94F4-26AD-2BAC-28231867E5CB}"/>
          </ac:spMkLst>
        </pc:spChg>
      </pc:sldChg>
      <pc:sldChg chg="delSp modSp mod">
        <pc:chgData name="Yuga Hanyu" userId="f18bd86c1b9e4fc5" providerId="LiveId" clId="{B291EF79-8D4E-4E46-BEC7-938A3AE26BFC}" dt="2025-06-02T14:47:20.298" v="2122" actId="255"/>
        <pc:sldMkLst>
          <pc:docMk/>
          <pc:sldMk cId="1030533775" sldId="316"/>
        </pc:sldMkLst>
      </pc:sldChg>
      <pc:sldChg chg="modSp mod">
        <pc:chgData name="Yuga Hanyu" userId="f18bd86c1b9e4fc5" providerId="LiveId" clId="{B291EF79-8D4E-4E46-BEC7-938A3AE26BFC}" dt="2025-06-02T15:03:36.328" v="2248" actId="20577"/>
        <pc:sldMkLst>
          <pc:docMk/>
          <pc:sldMk cId="4228748636" sldId="317"/>
        </pc:sldMkLst>
      </pc:sldChg>
      <pc:sldChg chg="addSp delSp modSp mod">
        <pc:chgData name="Yuga Hanyu" userId="f18bd86c1b9e4fc5" providerId="LiveId" clId="{B291EF79-8D4E-4E46-BEC7-938A3AE26BFC}" dt="2025-06-02T15:43:01.445" v="2337" actId="1076"/>
        <pc:sldMkLst>
          <pc:docMk/>
          <pc:sldMk cId="323892385" sldId="318"/>
        </pc:sldMkLst>
      </pc:sldChg>
      <pc:sldChg chg="addSp delSp modSp mod">
        <pc:chgData name="Yuga Hanyu" userId="f18bd86c1b9e4fc5" providerId="LiveId" clId="{B291EF79-8D4E-4E46-BEC7-938A3AE26BFC}" dt="2025-06-02T15:35:34.458" v="2330" actId="20577"/>
        <pc:sldMkLst>
          <pc:docMk/>
          <pc:sldMk cId="1379935944" sldId="319"/>
        </pc:sldMkLst>
      </pc:sldChg>
      <pc:sldChg chg="modSp mod">
        <pc:chgData name="Yuga Hanyu" userId="f18bd86c1b9e4fc5" providerId="LiveId" clId="{B291EF79-8D4E-4E46-BEC7-938A3AE26BFC}" dt="2025-06-02T13:14:31.570" v="1231" actId="20577"/>
        <pc:sldMkLst>
          <pc:docMk/>
          <pc:sldMk cId="4125078822" sldId="320"/>
        </pc:sldMkLst>
      </pc:sldChg>
      <pc:sldChg chg="modSp mod">
        <pc:chgData name="Yuga Hanyu" userId="f18bd86c1b9e4fc5" providerId="LiveId" clId="{B291EF79-8D4E-4E46-BEC7-938A3AE26BFC}" dt="2025-06-02T14:07:35.377" v="1812" actId="20577"/>
        <pc:sldMkLst>
          <pc:docMk/>
          <pc:sldMk cId="2396000738" sldId="321"/>
        </pc:sldMkLst>
      </pc:sldChg>
      <pc:sldChg chg="modSp del mod">
        <pc:chgData name="Yuga Hanyu" userId="f18bd86c1b9e4fc5" providerId="LiveId" clId="{B291EF79-8D4E-4E46-BEC7-938A3AE26BFC}" dt="2025-06-02T15:44:04.718" v="2339" actId="47"/>
        <pc:sldMkLst>
          <pc:docMk/>
          <pc:sldMk cId="372932593" sldId="322"/>
        </pc:sldMkLst>
      </pc:sldChg>
      <pc:sldChg chg="del">
        <pc:chgData name="Yuga Hanyu" userId="f18bd86c1b9e4fc5" providerId="LiveId" clId="{B291EF79-8D4E-4E46-BEC7-938A3AE26BFC}" dt="2025-06-02T15:44:05.851" v="2340" actId="47"/>
        <pc:sldMkLst>
          <pc:docMk/>
          <pc:sldMk cId="3753547679" sldId="323"/>
        </pc:sldMkLst>
      </pc:sldChg>
      <pc:sldChg chg="del">
        <pc:chgData name="Yuga Hanyu" userId="f18bd86c1b9e4fc5" providerId="LiveId" clId="{B291EF79-8D4E-4E46-BEC7-938A3AE26BFC}" dt="2025-06-02T13:31:02.311" v="1599" actId="47"/>
        <pc:sldMkLst>
          <pc:docMk/>
          <pc:sldMk cId="1554584774" sldId="324"/>
        </pc:sldMkLst>
      </pc:sldChg>
      <pc:sldChg chg="del">
        <pc:chgData name="Yuga Hanyu" userId="f18bd86c1b9e4fc5" providerId="LiveId" clId="{B291EF79-8D4E-4E46-BEC7-938A3AE26BFC}" dt="2025-06-02T15:44:06.787" v="2341" actId="47"/>
        <pc:sldMkLst>
          <pc:docMk/>
          <pc:sldMk cId="2053778483" sldId="325"/>
        </pc:sldMkLst>
      </pc:sldChg>
      <pc:sldChg chg="modSp add del mod">
        <pc:chgData name="Yuga Hanyu" userId="f18bd86c1b9e4fc5" providerId="LiveId" clId="{B291EF79-8D4E-4E46-BEC7-938A3AE26BFC}" dt="2025-06-02T10:46:14.639" v="548" actId="47"/>
        <pc:sldMkLst>
          <pc:docMk/>
          <pc:sldMk cId="706204020" sldId="326"/>
        </pc:sldMkLst>
      </pc:sldChg>
      <pc:sldChg chg="addSp delSp modSp add mod ord modAnim">
        <pc:chgData name="Yuga Hanyu" userId="f18bd86c1b9e4fc5" providerId="LiveId" clId="{B291EF79-8D4E-4E46-BEC7-938A3AE26BFC}" dt="2025-06-04T05:31:26.853" v="2344"/>
        <pc:sldMkLst>
          <pc:docMk/>
          <pc:sldMk cId="2043565454" sldId="326"/>
        </pc:sldMkLst>
      </pc:sldChg>
      <pc:sldChg chg="delSp modSp add del mod ord setBg">
        <pc:chgData name="Yuga Hanyu" userId="f18bd86c1b9e4fc5" providerId="LiveId" clId="{B291EF79-8D4E-4E46-BEC7-938A3AE26BFC}" dt="2025-06-02T11:51:10.538" v="562" actId="47"/>
        <pc:sldMkLst>
          <pc:docMk/>
          <pc:sldMk cId="3094363878" sldId="326"/>
        </pc:sldMkLst>
      </pc:sldChg>
      <pc:sldChg chg="addSp delSp modSp add mod modAnim">
        <pc:chgData name="Yuga Hanyu" userId="f18bd86c1b9e4fc5" providerId="LiveId" clId="{B291EF79-8D4E-4E46-BEC7-938A3AE26BFC}" dt="2025-06-04T05:31:32.844" v="2345"/>
        <pc:sldMkLst>
          <pc:docMk/>
          <pc:sldMk cId="2402032844" sldId="327"/>
        </pc:sldMkLst>
      </pc:sldChg>
      <pc:sldChg chg="add del">
        <pc:chgData name="Yuga Hanyu" userId="f18bd86c1b9e4fc5" providerId="LiveId" clId="{B291EF79-8D4E-4E46-BEC7-938A3AE26BFC}" dt="2025-06-02T11:52:00.151" v="581"/>
        <pc:sldMkLst>
          <pc:docMk/>
          <pc:sldMk cId="4159315921" sldId="327"/>
        </pc:sldMkLst>
      </pc:sldChg>
      <pc:sldChg chg="modSp add del mod">
        <pc:chgData name="Yuga Hanyu" userId="f18bd86c1b9e4fc5" providerId="LiveId" clId="{B291EF79-8D4E-4E46-BEC7-938A3AE26BFC}" dt="2025-06-02T13:01:50.568" v="999" actId="47"/>
        <pc:sldMkLst>
          <pc:docMk/>
          <pc:sldMk cId="2588775799" sldId="328"/>
        </pc:sldMkLst>
      </pc:sldChg>
      <pc:sldChg chg="addSp delSp modSp add mod">
        <pc:chgData name="Yuga Hanyu" userId="f18bd86c1b9e4fc5" providerId="LiveId" clId="{B291EF79-8D4E-4E46-BEC7-938A3AE26BFC}" dt="2025-06-02T15:45:19.179" v="2343" actId="478"/>
        <pc:sldMkLst>
          <pc:docMk/>
          <pc:sldMk cId="2898490232" sldId="328"/>
        </pc:sldMkLst>
      </pc:sldChg>
      <pc:sldChg chg="modSp add mod">
        <pc:chgData name="Yuga Hanyu" userId="f18bd86c1b9e4fc5" providerId="LiveId" clId="{B291EF79-8D4E-4E46-BEC7-938A3AE26BFC}" dt="2025-06-02T13:05:44.741" v="1124" actId="14100"/>
        <pc:sldMkLst>
          <pc:docMk/>
          <pc:sldMk cId="2201084495" sldId="329"/>
        </pc:sldMkLst>
      </pc:sldChg>
      <pc:sldChg chg="modSp new del mod">
        <pc:chgData name="Yuga Hanyu" userId="f18bd86c1b9e4fc5" providerId="LiveId" clId="{B291EF79-8D4E-4E46-BEC7-938A3AE26BFC}" dt="2025-06-02T13:00:34.195" v="919" actId="47"/>
        <pc:sldMkLst>
          <pc:docMk/>
          <pc:sldMk cId="2570185871" sldId="329"/>
        </pc:sldMkLst>
      </pc:sldChg>
      <pc:sldChg chg="delSp modSp add del mod">
        <pc:chgData name="Yuga Hanyu" userId="f18bd86c1b9e4fc5" providerId="LiveId" clId="{B291EF79-8D4E-4E46-BEC7-938A3AE26BFC}" dt="2025-06-02T12:55:39.766" v="772" actId="47"/>
        <pc:sldMkLst>
          <pc:docMk/>
          <pc:sldMk cId="3937823434" sldId="329"/>
        </pc:sldMkLst>
      </pc:sldChg>
      <pc:sldChg chg="modSp add mod">
        <pc:chgData name="Yuga Hanyu" userId="f18bd86c1b9e4fc5" providerId="LiveId" clId="{B291EF79-8D4E-4E46-BEC7-938A3AE26BFC}" dt="2025-06-02T13:11:46.654" v="1164" actId="1076"/>
        <pc:sldMkLst>
          <pc:docMk/>
          <pc:sldMk cId="1942210748" sldId="330"/>
        </pc:sldMkLst>
      </pc:sldChg>
      <pc:sldChg chg="modSp add mod ord">
        <pc:chgData name="Yuga Hanyu" userId="f18bd86c1b9e4fc5" providerId="LiveId" clId="{B291EF79-8D4E-4E46-BEC7-938A3AE26BFC}" dt="2025-06-02T13:13:55.938" v="1221" actId="14100"/>
        <pc:sldMkLst>
          <pc:docMk/>
          <pc:sldMk cId="266416268" sldId="331"/>
        </pc:sldMkLst>
      </pc:sldChg>
      <pc:sldChg chg="add del ord">
        <pc:chgData name="Yuga Hanyu" userId="f18bd86c1b9e4fc5" providerId="LiveId" clId="{B291EF79-8D4E-4E46-BEC7-938A3AE26BFC}" dt="2025-06-02T15:44:03.429" v="2338" actId="47"/>
        <pc:sldMkLst>
          <pc:docMk/>
          <pc:sldMk cId="266221618" sldId="332"/>
        </pc:sldMkLst>
      </pc:sldChg>
    </pc:docChg>
  </pc:docChgLst>
  <pc:docChgLst>
    <pc:chgData name="Yuga Hanyu" userId="f18bd86c1b9e4fc5" providerId="LiveId" clId="{F716C44B-77A3-4518-9F68-79054945F8A3}"/>
    <pc:docChg chg="undo redo custSel addSld delSld modSld sldOrd modMainMaster modSection">
      <pc:chgData name="Yuga Hanyu" userId="f18bd86c1b9e4fc5" providerId="LiveId" clId="{F716C44B-77A3-4518-9F68-79054945F8A3}" dt="2025-06-23T14:45:00.011" v="3711" actId="1076"/>
      <pc:docMkLst>
        <pc:docMk/>
      </pc:docMkLst>
      <pc:sldChg chg="modSp mod">
        <pc:chgData name="Yuga Hanyu" userId="f18bd86c1b9e4fc5" providerId="LiveId" clId="{F716C44B-77A3-4518-9F68-79054945F8A3}" dt="2025-06-23T01:04:58.965" v="73" actId="20577"/>
        <pc:sldMkLst>
          <pc:docMk/>
          <pc:sldMk cId="2459526573" sldId="256"/>
        </pc:sldMkLst>
        <pc:spChg chg="mod">
          <ac:chgData name="Yuga Hanyu" userId="f18bd86c1b9e4fc5" providerId="LiveId" clId="{F716C44B-77A3-4518-9F68-79054945F8A3}" dt="2025-06-23T01:01:40.557" v="70" actId="20577"/>
          <ac:spMkLst>
            <pc:docMk/>
            <pc:sldMk cId="2459526573" sldId="256"/>
            <ac:spMk id="2" creationId="{766BC0BF-4BFC-5EC4-6A46-3C3BEB1D8219}"/>
          </ac:spMkLst>
        </pc:spChg>
        <pc:spChg chg="mod">
          <ac:chgData name="Yuga Hanyu" userId="f18bd86c1b9e4fc5" providerId="LiveId" clId="{F716C44B-77A3-4518-9F68-79054945F8A3}" dt="2025-06-23T01:04:58.965" v="73" actId="20577"/>
          <ac:spMkLst>
            <pc:docMk/>
            <pc:sldMk cId="2459526573" sldId="256"/>
            <ac:spMk id="3" creationId="{B2E582A4-61FB-712D-35C6-0ABA95022D9D}"/>
          </ac:spMkLst>
        </pc:spChg>
      </pc:sldChg>
      <pc:sldChg chg="modSp mod">
        <pc:chgData name="Yuga Hanyu" userId="f18bd86c1b9e4fc5" providerId="LiveId" clId="{F716C44B-77A3-4518-9F68-79054945F8A3}" dt="2025-06-23T14:24:00.583" v="3017" actId="20577"/>
        <pc:sldMkLst>
          <pc:docMk/>
          <pc:sldMk cId="639326225" sldId="258"/>
        </pc:sldMkLst>
        <pc:spChg chg="mod">
          <ac:chgData name="Yuga Hanyu" userId="f18bd86c1b9e4fc5" providerId="LiveId" clId="{F716C44B-77A3-4518-9F68-79054945F8A3}" dt="2025-06-23T14:24:00.583" v="3017" actId="20577"/>
          <ac:spMkLst>
            <pc:docMk/>
            <pc:sldMk cId="639326225" sldId="258"/>
            <ac:spMk id="3" creationId="{4DBB5005-BADA-8881-86B3-45E57045E61E}"/>
          </ac:spMkLst>
        </pc:spChg>
      </pc:sldChg>
      <pc:sldChg chg="addSp delSp modSp add mod">
        <pc:chgData name="Yuga Hanyu" userId="f18bd86c1b9e4fc5" providerId="LiveId" clId="{F716C44B-77A3-4518-9F68-79054945F8A3}" dt="2025-06-23T04:12:35.750" v="498" actId="20577"/>
        <pc:sldMkLst>
          <pc:docMk/>
          <pc:sldMk cId="2126664982" sldId="262"/>
        </pc:sldMkLst>
        <pc:spChg chg="mod">
          <ac:chgData name="Yuga Hanyu" userId="f18bd86c1b9e4fc5" providerId="LiveId" clId="{F716C44B-77A3-4518-9F68-79054945F8A3}" dt="2025-06-23T04:10:10.322" v="414" actId="20577"/>
          <ac:spMkLst>
            <pc:docMk/>
            <pc:sldMk cId="2126664982" sldId="262"/>
            <ac:spMk id="2" creationId="{219E9906-4ED0-C214-4F45-0E302A8E16D2}"/>
          </ac:spMkLst>
        </pc:spChg>
        <pc:spChg chg="add del mod">
          <ac:chgData name="Yuga Hanyu" userId="f18bd86c1b9e4fc5" providerId="LiveId" clId="{F716C44B-77A3-4518-9F68-79054945F8A3}" dt="2025-06-23T04:12:35.750" v="498" actId="20577"/>
          <ac:spMkLst>
            <pc:docMk/>
            <pc:sldMk cId="2126664982" sldId="262"/>
            <ac:spMk id="5" creationId="{EFC2167D-9EB5-B2D5-16BA-6F298B1FD6ED}"/>
          </ac:spMkLst>
        </pc:spChg>
      </pc:sldChg>
      <pc:sldChg chg="add del">
        <pc:chgData name="Yuga Hanyu" userId="f18bd86c1b9e4fc5" providerId="LiveId" clId="{F716C44B-77A3-4518-9F68-79054945F8A3}" dt="2025-06-23T03:53:38.046" v="304" actId="47"/>
        <pc:sldMkLst>
          <pc:docMk/>
          <pc:sldMk cId="4196662661" sldId="262"/>
        </pc:sldMkLst>
      </pc:sldChg>
      <pc:sldChg chg="delSp modSp mod">
        <pc:chgData name="Yuga Hanyu" userId="f18bd86c1b9e4fc5" providerId="LiveId" clId="{F716C44B-77A3-4518-9F68-79054945F8A3}" dt="2025-06-23T14:45:00.011" v="3711" actId="1076"/>
        <pc:sldMkLst>
          <pc:docMk/>
          <pc:sldMk cId="2782757723" sldId="266"/>
        </pc:sldMkLst>
        <pc:graphicFrameChg chg="mod modGraphic">
          <ac:chgData name="Yuga Hanyu" userId="f18bd86c1b9e4fc5" providerId="LiveId" clId="{F716C44B-77A3-4518-9F68-79054945F8A3}" dt="2025-06-23T14:45:00.011" v="3711" actId="1076"/>
          <ac:graphicFrameMkLst>
            <pc:docMk/>
            <pc:sldMk cId="2782757723" sldId="266"/>
            <ac:graphicFrameMk id="15" creationId="{EBE42788-13E1-E694-32F4-C2684963925D}"/>
          </ac:graphicFrameMkLst>
        </pc:graphicFrameChg>
        <pc:picChg chg="mod">
          <ac:chgData name="Yuga Hanyu" userId="f18bd86c1b9e4fc5" providerId="LiveId" clId="{F716C44B-77A3-4518-9F68-79054945F8A3}" dt="2025-06-23T14:45:00.011" v="3711" actId="1076"/>
          <ac:picMkLst>
            <pc:docMk/>
            <pc:sldMk cId="2782757723" sldId="266"/>
            <ac:picMk id="18" creationId="{0C0726D4-F1B5-1999-3DBF-F77562291CF9}"/>
          </ac:picMkLst>
        </pc:picChg>
        <pc:picChg chg="mod">
          <ac:chgData name="Yuga Hanyu" userId="f18bd86c1b9e4fc5" providerId="LiveId" clId="{F716C44B-77A3-4518-9F68-79054945F8A3}" dt="2025-06-23T14:45:00.011" v="3711" actId="1076"/>
          <ac:picMkLst>
            <pc:docMk/>
            <pc:sldMk cId="2782757723" sldId="266"/>
            <ac:picMk id="19" creationId="{05BE271C-451E-E639-86FA-CB802A351CC4}"/>
          </ac:picMkLst>
        </pc:picChg>
        <pc:picChg chg="del">
          <ac:chgData name="Yuga Hanyu" userId="f18bd86c1b9e4fc5" providerId="LiveId" clId="{F716C44B-77A3-4518-9F68-79054945F8A3}" dt="2025-06-23T14:44:41.406" v="3710" actId="478"/>
          <ac:picMkLst>
            <pc:docMk/>
            <pc:sldMk cId="2782757723" sldId="266"/>
            <ac:picMk id="20" creationId="{41E65B08-DE3A-E500-9552-5F7F1301E3B9}"/>
          </ac:picMkLst>
        </pc:picChg>
        <pc:picChg chg="mod">
          <ac:chgData name="Yuga Hanyu" userId="f18bd86c1b9e4fc5" providerId="LiveId" clId="{F716C44B-77A3-4518-9F68-79054945F8A3}" dt="2025-06-23T14:45:00.011" v="3711" actId="1076"/>
          <ac:picMkLst>
            <pc:docMk/>
            <pc:sldMk cId="2782757723" sldId="266"/>
            <ac:picMk id="2057" creationId="{3EAE4DE8-5587-52CE-B5FD-E74A369571B0}"/>
          </ac:picMkLst>
        </pc:picChg>
      </pc:sldChg>
      <pc:sldChg chg="del">
        <pc:chgData name="Yuga Hanyu" userId="f18bd86c1b9e4fc5" providerId="LiveId" clId="{F716C44B-77A3-4518-9F68-79054945F8A3}" dt="2025-06-23T14:29:06.278" v="3018" actId="47"/>
        <pc:sldMkLst>
          <pc:docMk/>
          <pc:sldMk cId="2643257192" sldId="268"/>
        </pc:sldMkLst>
      </pc:sldChg>
      <pc:sldChg chg="modSp mod">
        <pc:chgData name="Yuga Hanyu" userId="f18bd86c1b9e4fc5" providerId="LiveId" clId="{F716C44B-77A3-4518-9F68-79054945F8A3}" dt="2025-06-23T14:40:07.509" v="3493" actId="20577"/>
        <pc:sldMkLst>
          <pc:docMk/>
          <pc:sldMk cId="2704097318" sldId="269"/>
        </pc:sldMkLst>
        <pc:spChg chg="mod">
          <ac:chgData name="Yuga Hanyu" userId="f18bd86c1b9e4fc5" providerId="LiveId" clId="{F716C44B-77A3-4518-9F68-79054945F8A3}" dt="2025-06-23T14:40:07.509" v="3493" actId="20577"/>
          <ac:spMkLst>
            <pc:docMk/>
            <pc:sldMk cId="2704097318" sldId="269"/>
            <ac:spMk id="3" creationId="{D4E0BAAA-94F4-26AD-2BAC-28231867E5CB}"/>
          </ac:spMkLst>
        </pc:spChg>
      </pc:sldChg>
      <pc:sldChg chg="modSp mod">
        <pc:chgData name="Yuga Hanyu" userId="f18bd86c1b9e4fc5" providerId="LiveId" clId="{F716C44B-77A3-4518-9F68-79054945F8A3}" dt="2025-06-23T14:37:06.402" v="3298" actId="20577"/>
        <pc:sldMkLst>
          <pc:docMk/>
          <pc:sldMk cId="2529387008" sldId="291"/>
        </pc:sldMkLst>
        <pc:spChg chg="mod">
          <ac:chgData name="Yuga Hanyu" userId="f18bd86c1b9e4fc5" providerId="LiveId" clId="{F716C44B-77A3-4518-9F68-79054945F8A3}" dt="2025-06-23T14:37:06.402" v="3298" actId="20577"/>
          <ac:spMkLst>
            <pc:docMk/>
            <pc:sldMk cId="2529387008" sldId="291"/>
            <ac:spMk id="3" creationId="{D4E0BAAA-94F4-26AD-2BAC-28231867E5CB}"/>
          </ac:spMkLst>
        </pc:spChg>
      </pc:sldChg>
      <pc:sldChg chg="addSp delSp modSp add mod">
        <pc:chgData name="Yuga Hanyu" userId="f18bd86c1b9e4fc5" providerId="LiveId" clId="{F716C44B-77A3-4518-9F68-79054945F8A3}" dt="2025-06-23T04:11:04.037" v="420" actId="478"/>
        <pc:sldMkLst>
          <pc:docMk/>
          <pc:sldMk cId="353542188" sldId="300"/>
        </pc:sldMkLst>
        <pc:spChg chg="mod">
          <ac:chgData name="Yuga Hanyu" userId="f18bd86c1b9e4fc5" providerId="LiveId" clId="{F716C44B-77A3-4518-9F68-79054945F8A3}" dt="2025-06-23T01:10:36.284" v="283" actId="20577"/>
          <ac:spMkLst>
            <pc:docMk/>
            <pc:sldMk cId="353542188" sldId="300"/>
            <ac:spMk id="2" creationId="{B8200A5F-0BFD-0F08-34E3-03A2DA682808}"/>
          </ac:spMkLst>
        </pc:spChg>
        <pc:spChg chg="add del">
          <ac:chgData name="Yuga Hanyu" userId="f18bd86c1b9e4fc5" providerId="LiveId" clId="{F716C44B-77A3-4518-9F68-79054945F8A3}" dt="2025-06-23T04:11:04.037" v="420" actId="478"/>
          <ac:spMkLst>
            <pc:docMk/>
            <pc:sldMk cId="353542188" sldId="300"/>
            <ac:spMk id="9" creationId="{A9426938-FB7C-D58F-0DC8-601651433D7D}"/>
          </ac:spMkLst>
        </pc:spChg>
        <pc:picChg chg="add del ord">
          <ac:chgData name="Yuga Hanyu" userId="f18bd86c1b9e4fc5" providerId="LiveId" clId="{F716C44B-77A3-4518-9F68-79054945F8A3}" dt="2025-06-23T04:10:40.919" v="418" actId="478"/>
          <ac:picMkLst>
            <pc:docMk/>
            <pc:sldMk cId="353542188" sldId="300"/>
            <ac:picMk id="169" creationId="{B5B93FCE-CFF8-62A6-C2A8-BF9B910CBEC8}"/>
          </ac:picMkLst>
        </pc:picChg>
      </pc:sldChg>
      <pc:sldChg chg="addSp delSp modSp add mod">
        <pc:chgData name="Yuga Hanyu" userId="f18bd86c1b9e4fc5" providerId="LiveId" clId="{F716C44B-77A3-4518-9F68-79054945F8A3}" dt="2025-06-23T04:11:04.231" v="421" actId="478"/>
        <pc:sldMkLst>
          <pc:docMk/>
          <pc:sldMk cId="1740425430" sldId="307"/>
        </pc:sldMkLst>
        <pc:spChg chg="mod">
          <ac:chgData name="Yuga Hanyu" userId="f18bd86c1b9e4fc5" providerId="LiveId" clId="{F716C44B-77A3-4518-9F68-79054945F8A3}" dt="2025-06-23T01:14:52.088" v="297" actId="20577"/>
          <ac:spMkLst>
            <pc:docMk/>
            <pc:sldMk cId="1740425430" sldId="307"/>
            <ac:spMk id="2" creationId="{F0FA0E04-CB3E-92EE-4417-9BFB335FF553}"/>
          </ac:spMkLst>
        </pc:spChg>
        <pc:spChg chg="add del">
          <ac:chgData name="Yuga Hanyu" userId="f18bd86c1b9e4fc5" providerId="LiveId" clId="{F716C44B-77A3-4518-9F68-79054945F8A3}" dt="2025-06-23T04:11:04.231" v="421" actId="478"/>
          <ac:spMkLst>
            <pc:docMk/>
            <pc:sldMk cId="1740425430" sldId="307"/>
            <ac:spMk id="4" creationId="{EDE96F30-E9F0-03AC-BE8E-343E82AFAC8F}"/>
          </ac:spMkLst>
        </pc:spChg>
      </pc:sldChg>
      <pc:sldChg chg="add del">
        <pc:chgData name="Yuga Hanyu" userId="f18bd86c1b9e4fc5" providerId="LiveId" clId="{F716C44B-77A3-4518-9F68-79054945F8A3}" dt="2025-06-23T04:05:01.834" v="363" actId="47"/>
        <pc:sldMkLst>
          <pc:docMk/>
          <pc:sldMk cId="1030533775" sldId="316"/>
        </pc:sldMkLst>
      </pc:sldChg>
      <pc:sldChg chg="add del">
        <pc:chgData name="Yuga Hanyu" userId="f18bd86c1b9e4fc5" providerId="LiveId" clId="{F716C44B-77A3-4518-9F68-79054945F8A3}" dt="2025-06-23T04:05:03.645" v="365" actId="47"/>
        <pc:sldMkLst>
          <pc:docMk/>
          <pc:sldMk cId="4228748636" sldId="317"/>
        </pc:sldMkLst>
      </pc:sldChg>
      <pc:sldChg chg="add del">
        <pc:chgData name="Yuga Hanyu" userId="f18bd86c1b9e4fc5" providerId="LiveId" clId="{F716C44B-77A3-4518-9F68-79054945F8A3}" dt="2025-06-23T04:05:05.161" v="367" actId="47"/>
        <pc:sldMkLst>
          <pc:docMk/>
          <pc:sldMk cId="323892385" sldId="318"/>
        </pc:sldMkLst>
      </pc:sldChg>
      <pc:sldChg chg="add del">
        <pc:chgData name="Yuga Hanyu" userId="f18bd86c1b9e4fc5" providerId="LiveId" clId="{F716C44B-77A3-4518-9F68-79054945F8A3}" dt="2025-06-23T04:05:13.049" v="369" actId="47"/>
        <pc:sldMkLst>
          <pc:docMk/>
          <pc:sldMk cId="1379935944" sldId="319"/>
        </pc:sldMkLst>
      </pc:sldChg>
      <pc:sldChg chg="add del">
        <pc:chgData name="Yuga Hanyu" userId="f18bd86c1b9e4fc5" providerId="LiveId" clId="{F716C44B-77A3-4518-9F68-79054945F8A3}" dt="2025-06-23T04:05:13.904" v="370" actId="47"/>
        <pc:sldMkLst>
          <pc:docMk/>
          <pc:sldMk cId="4125078822" sldId="320"/>
        </pc:sldMkLst>
      </pc:sldChg>
      <pc:sldChg chg="add del">
        <pc:chgData name="Yuga Hanyu" userId="f18bd86c1b9e4fc5" providerId="LiveId" clId="{F716C44B-77A3-4518-9F68-79054945F8A3}" dt="2025-06-23T04:05:14.558" v="371" actId="47"/>
        <pc:sldMkLst>
          <pc:docMk/>
          <pc:sldMk cId="2396000738" sldId="321"/>
        </pc:sldMkLst>
      </pc:sldChg>
      <pc:sldChg chg="addSp delSp modSp add del mod delAnim">
        <pc:chgData name="Yuga Hanyu" userId="f18bd86c1b9e4fc5" providerId="LiveId" clId="{F716C44B-77A3-4518-9F68-79054945F8A3}" dt="2025-06-23T07:26:24.103" v="1724" actId="22"/>
        <pc:sldMkLst>
          <pc:docMk/>
          <pc:sldMk cId="2043565454" sldId="326"/>
        </pc:sldMkLst>
        <pc:spChg chg="del">
          <ac:chgData name="Yuga Hanyu" userId="f18bd86c1b9e4fc5" providerId="LiveId" clId="{F716C44B-77A3-4518-9F68-79054945F8A3}" dt="2025-06-23T03:54:21.392" v="311" actId="478"/>
          <ac:spMkLst>
            <pc:docMk/>
            <pc:sldMk cId="2043565454" sldId="326"/>
            <ac:spMk id="2" creationId="{7F5FCB9A-250C-09FF-B713-7D46DFB49A56}"/>
          </ac:spMkLst>
        </pc:spChg>
        <pc:spChg chg="add del mod">
          <ac:chgData name="Yuga Hanyu" userId="f18bd86c1b9e4fc5" providerId="LiveId" clId="{F716C44B-77A3-4518-9F68-79054945F8A3}" dt="2025-06-23T04:02:45.983" v="362" actId="20577"/>
          <ac:spMkLst>
            <pc:docMk/>
            <pc:sldMk cId="2043565454" sldId="326"/>
            <ac:spMk id="10" creationId="{313040C8-35F9-9D0E-7B1D-A848B35CCD61}"/>
          </ac:spMkLst>
        </pc:spChg>
        <pc:spChg chg="add mod">
          <ac:chgData name="Yuga Hanyu" userId="f18bd86c1b9e4fc5" providerId="LiveId" clId="{F716C44B-77A3-4518-9F68-79054945F8A3}" dt="2025-06-23T04:12:03.881" v="478" actId="20577"/>
          <ac:spMkLst>
            <pc:docMk/>
            <pc:sldMk cId="2043565454" sldId="326"/>
            <ac:spMk id="11" creationId="{9E7209E3-CA46-BA22-2160-59F149D7D1E3}"/>
          </ac:spMkLst>
        </pc:spChg>
        <pc:spChg chg="add del">
          <ac:chgData name="Yuga Hanyu" userId="f18bd86c1b9e4fc5" providerId="LiveId" clId="{F716C44B-77A3-4518-9F68-79054945F8A3}" dt="2025-06-23T07:26:24.103" v="1724" actId="22"/>
          <ac:spMkLst>
            <pc:docMk/>
            <pc:sldMk cId="2043565454" sldId="326"/>
            <ac:spMk id="15" creationId="{95F92C5C-E35D-1B32-0A05-E4C3B756DD4C}"/>
          </ac:spMkLst>
        </pc:spChg>
        <pc:spChg chg="del">
          <ac:chgData name="Yuga Hanyu" userId="f18bd86c1b9e4fc5" providerId="LiveId" clId="{F716C44B-77A3-4518-9F68-79054945F8A3}" dt="2025-06-23T03:53:51.139" v="307" actId="478"/>
          <ac:spMkLst>
            <pc:docMk/>
            <pc:sldMk cId="2043565454" sldId="326"/>
            <ac:spMk id="92" creationId="{2ED9D290-7CBD-DE29-A264-DF8175C455ED}"/>
          </ac:spMkLst>
        </pc:spChg>
        <pc:spChg chg="del">
          <ac:chgData name="Yuga Hanyu" userId="f18bd86c1b9e4fc5" providerId="LiveId" clId="{F716C44B-77A3-4518-9F68-79054945F8A3}" dt="2025-06-23T03:53:51.139" v="307" actId="478"/>
          <ac:spMkLst>
            <pc:docMk/>
            <pc:sldMk cId="2043565454" sldId="326"/>
            <ac:spMk id="93" creationId="{DC20977F-F03B-1F67-BFAB-C09C1897B113}"/>
          </ac:spMkLst>
        </pc:spChg>
        <pc:spChg chg="del">
          <ac:chgData name="Yuga Hanyu" userId="f18bd86c1b9e4fc5" providerId="LiveId" clId="{F716C44B-77A3-4518-9F68-79054945F8A3}" dt="2025-06-23T03:53:51.139" v="307" actId="478"/>
          <ac:spMkLst>
            <pc:docMk/>
            <pc:sldMk cId="2043565454" sldId="326"/>
            <ac:spMk id="97" creationId="{1EAC19A0-91A2-D72F-2E88-E03F6AE519EE}"/>
          </ac:spMkLst>
        </pc:spChg>
        <pc:spChg chg="del">
          <ac:chgData name="Yuga Hanyu" userId="f18bd86c1b9e4fc5" providerId="LiveId" clId="{F716C44B-77A3-4518-9F68-79054945F8A3}" dt="2025-06-23T03:53:51.139" v="307" actId="478"/>
          <ac:spMkLst>
            <pc:docMk/>
            <pc:sldMk cId="2043565454" sldId="326"/>
            <ac:spMk id="104" creationId="{C49A7F19-086E-6496-BD6E-67155D0177B7}"/>
          </ac:spMkLst>
        </pc:spChg>
        <pc:spChg chg="del">
          <ac:chgData name="Yuga Hanyu" userId="f18bd86c1b9e4fc5" providerId="LiveId" clId="{F716C44B-77A3-4518-9F68-79054945F8A3}" dt="2025-06-23T03:53:51.139" v="307" actId="478"/>
          <ac:spMkLst>
            <pc:docMk/>
            <pc:sldMk cId="2043565454" sldId="326"/>
            <ac:spMk id="105" creationId="{739E497B-3DFB-785E-C9FE-EAB62F0D36A1}"/>
          </ac:spMkLst>
        </pc:spChg>
        <pc:spChg chg="del">
          <ac:chgData name="Yuga Hanyu" userId="f18bd86c1b9e4fc5" providerId="LiveId" clId="{F716C44B-77A3-4518-9F68-79054945F8A3}" dt="2025-06-23T03:53:51.139" v="307" actId="478"/>
          <ac:spMkLst>
            <pc:docMk/>
            <pc:sldMk cId="2043565454" sldId="326"/>
            <ac:spMk id="106" creationId="{E8EEA62D-0510-496D-9F21-B45AEA298E65}"/>
          </ac:spMkLst>
        </pc:spChg>
        <pc:spChg chg="del">
          <ac:chgData name="Yuga Hanyu" userId="f18bd86c1b9e4fc5" providerId="LiveId" clId="{F716C44B-77A3-4518-9F68-79054945F8A3}" dt="2025-06-23T03:53:51.139" v="307" actId="478"/>
          <ac:spMkLst>
            <pc:docMk/>
            <pc:sldMk cId="2043565454" sldId="326"/>
            <ac:spMk id="113" creationId="{35CA1A7C-8EAE-F847-00FA-1EBBF032B632}"/>
          </ac:spMkLst>
        </pc:spChg>
        <pc:spChg chg="del">
          <ac:chgData name="Yuga Hanyu" userId="f18bd86c1b9e4fc5" providerId="LiveId" clId="{F716C44B-77A3-4518-9F68-79054945F8A3}" dt="2025-06-23T03:53:51.139" v="307" actId="478"/>
          <ac:spMkLst>
            <pc:docMk/>
            <pc:sldMk cId="2043565454" sldId="326"/>
            <ac:spMk id="116" creationId="{B6198DE1-22E4-15EE-EAA0-57303CB08DC0}"/>
          </ac:spMkLst>
        </pc:spChg>
        <pc:spChg chg="del">
          <ac:chgData name="Yuga Hanyu" userId="f18bd86c1b9e4fc5" providerId="LiveId" clId="{F716C44B-77A3-4518-9F68-79054945F8A3}" dt="2025-06-23T03:53:51.139" v="307" actId="478"/>
          <ac:spMkLst>
            <pc:docMk/>
            <pc:sldMk cId="2043565454" sldId="326"/>
            <ac:spMk id="127" creationId="{5955795D-ECF6-2099-5167-A8CB398ABBB6}"/>
          </ac:spMkLst>
        </pc:spChg>
        <pc:spChg chg="del">
          <ac:chgData name="Yuga Hanyu" userId="f18bd86c1b9e4fc5" providerId="LiveId" clId="{F716C44B-77A3-4518-9F68-79054945F8A3}" dt="2025-06-23T03:53:51.139" v="307" actId="478"/>
          <ac:spMkLst>
            <pc:docMk/>
            <pc:sldMk cId="2043565454" sldId="326"/>
            <ac:spMk id="129" creationId="{2492BC16-ED3C-B7FF-F6DC-EB3C4AC8829C}"/>
          </ac:spMkLst>
        </pc:spChg>
        <pc:picChg chg="add del mod">
          <ac:chgData name="Yuga Hanyu" userId="f18bd86c1b9e4fc5" providerId="LiveId" clId="{F716C44B-77A3-4518-9F68-79054945F8A3}" dt="2025-06-23T07:22:50.820" v="1687" actId="478"/>
          <ac:picMkLst>
            <pc:docMk/>
            <pc:sldMk cId="2043565454" sldId="326"/>
            <ac:picMk id="8" creationId="{73E172A0-2154-D3C1-767E-703F8357E79B}"/>
          </ac:picMkLst>
        </pc:picChg>
        <pc:picChg chg="add mod">
          <ac:chgData name="Yuga Hanyu" userId="f18bd86c1b9e4fc5" providerId="LiveId" clId="{F716C44B-77A3-4518-9F68-79054945F8A3}" dt="2025-06-23T07:23:15.403" v="1691" actId="1076"/>
          <ac:picMkLst>
            <pc:docMk/>
            <pc:sldMk cId="2043565454" sldId="326"/>
            <ac:picMk id="13" creationId="{9AD60958-A2CC-C4D5-B9B0-555DE563F527}"/>
          </ac:picMkLst>
        </pc:picChg>
      </pc:sldChg>
      <pc:sldChg chg="del">
        <pc:chgData name="Yuga Hanyu" userId="f18bd86c1b9e4fc5" providerId="LiveId" clId="{F716C44B-77A3-4518-9F68-79054945F8A3}" dt="2025-06-23T01:15:17.933" v="298" actId="47"/>
        <pc:sldMkLst>
          <pc:docMk/>
          <pc:sldMk cId="2402032844" sldId="327"/>
        </pc:sldMkLst>
      </pc:sldChg>
      <pc:sldChg chg="addSp modSp add del mod">
        <pc:chgData name="Yuga Hanyu" userId="f18bd86c1b9e4fc5" providerId="LiveId" clId="{F716C44B-77A3-4518-9F68-79054945F8A3}" dt="2025-06-23T07:23:53.318" v="1697" actId="47"/>
        <pc:sldMkLst>
          <pc:docMk/>
          <pc:sldMk cId="3657681180" sldId="327"/>
        </pc:sldMkLst>
        <pc:spChg chg="add mod">
          <ac:chgData name="Yuga Hanyu" userId="f18bd86c1b9e4fc5" providerId="LiveId" clId="{F716C44B-77A3-4518-9F68-79054945F8A3}" dt="2025-06-23T04:07:00.637" v="393" actId="1076"/>
          <ac:spMkLst>
            <pc:docMk/>
            <pc:sldMk cId="3657681180" sldId="327"/>
            <ac:spMk id="2" creationId="{DC022884-6534-A124-5190-4CF54F7855EF}"/>
          </ac:spMkLst>
        </pc:spChg>
        <pc:spChg chg="add mod">
          <ac:chgData name="Yuga Hanyu" userId="f18bd86c1b9e4fc5" providerId="LiveId" clId="{F716C44B-77A3-4518-9F68-79054945F8A3}" dt="2025-06-23T04:12:19.342" v="483" actId="20577"/>
          <ac:spMkLst>
            <pc:docMk/>
            <pc:sldMk cId="3657681180" sldId="327"/>
            <ac:spMk id="3" creationId="{9C812521-D98B-8CB2-FF03-A52404F20B6B}"/>
          </ac:spMkLst>
        </pc:spChg>
        <pc:spChg chg="mod">
          <ac:chgData name="Yuga Hanyu" userId="f18bd86c1b9e4fc5" providerId="LiveId" clId="{F716C44B-77A3-4518-9F68-79054945F8A3}" dt="2025-06-23T04:05:43.958" v="385" actId="20577"/>
          <ac:spMkLst>
            <pc:docMk/>
            <pc:sldMk cId="3657681180" sldId="327"/>
            <ac:spMk id="10" creationId="{1381EB7C-187F-5CC0-F755-25F7A67C78E9}"/>
          </ac:spMkLst>
        </pc:spChg>
        <pc:picChg chg="mod">
          <ac:chgData name="Yuga Hanyu" userId="f18bd86c1b9e4fc5" providerId="LiveId" clId="{F716C44B-77A3-4518-9F68-79054945F8A3}" dt="2025-06-23T07:23:24.418" v="1694" actId="1036"/>
          <ac:picMkLst>
            <pc:docMk/>
            <pc:sldMk cId="3657681180" sldId="327"/>
            <ac:picMk id="8" creationId="{1B617E6A-26DB-7387-DD9F-E91F14B95BA3}"/>
          </ac:picMkLst>
        </pc:picChg>
      </pc:sldChg>
      <pc:sldChg chg="delSp add del mod">
        <pc:chgData name="Yuga Hanyu" userId="f18bd86c1b9e4fc5" providerId="LiveId" clId="{F716C44B-77A3-4518-9F68-79054945F8A3}" dt="2025-06-23T04:14:10.709" v="503" actId="47"/>
        <pc:sldMkLst>
          <pc:docMk/>
          <pc:sldMk cId="582564716" sldId="328"/>
        </pc:sldMkLst>
        <pc:spChg chg="del">
          <ac:chgData name="Yuga Hanyu" userId="f18bd86c1b9e4fc5" providerId="LiveId" clId="{F716C44B-77A3-4518-9F68-79054945F8A3}" dt="2025-06-23T04:13:30.951" v="502" actId="478"/>
          <ac:spMkLst>
            <pc:docMk/>
            <pc:sldMk cId="582564716" sldId="328"/>
            <ac:spMk id="4" creationId="{48AD9BFF-4DCF-78FE-9248-C93E3BF679F3}"/>
          </ac:spMkLst>
        </pc:spChg>
        <pc:spChg chg="del">
          <ac:chgData name="Yuga Hanyu" userId="f18bd86c1b9e4fc5" providerId="LiveId" clId="{F716C44B-77A3-4518-9F68-79054945F8A3}" dt="2025-06-23T04:13:25.597" v="501" actId="478"/>
          <ac:spMkLst>
            <pc:docMk/>
            <pc:sldMk cId="582564716" sldId="328"/>
            <ac:spMk id="5" creationId="{F43A6928-E8E3-D835-112D-1F51D6E0593B}"/>
          </ac:spMkLst>
        </pc:spChg>
        <pc:picChg chg="del">
          <ac:chgData name="Yuga Hanyu" userId="f18bd86c1b9e4fc5" providerId="LiveId" clId="{F716C44B-77A3-4518-9F68-79054945F8A3}" dt="2025-06-23T04:13:21.358" v="500" actId="478"/>
          <ac:picMkLst>
            <pc:docMk/>
            <pc:sldMk cId="582564716" sldId="328"/>
            <ac:picMk id="95" creationId="{DE45C28B-3311-6AA6-14E9-F1A36EE80F62}"/>
          </ac:picMkLst>
        </pc:picChg>
      </pc:sldChg>
      <pc:sldChg chg="add del">
        <pc:chgData name="Yuga Hanyu" userId="f18bd86c1b9e4fc5" providerId="LiveId" clId="{F716C44B-77A3-4518-9F68-79054945F8A3}" dt="2025-06-23T04:07:46.830" v="395" actId="47"/>
        <pc:sldMkLst>
          <pc:docMk/>
          <pc:sldMk cId="2851892008" sldId="328"/>
        </pc:sldMkLst>
      </pc:sldChg>
      <pc:sldChg chg="add del">
        <pc:chgData name="Yuga Hanyu" userId="f18bd86c1b9e4fc5" providerId="LiveId" clId="{F716C44B-77A3-4518-9F68-79054945F8A3}" dt="2025-06-23T01:15:30.136" v="303" actId="47"/>
        <pc:sldMkLst>
          <pc:docMk/>
          <pc:sldMk cId="2898490232" sldId="328"/>
        </pc:sldMkLst>
      </pc:sldChg>
      <pc:sldChg chg="delSp add del mod">
        <pc:chgData name="Yuga Hanyu" userId="f18bd86c1b9e4fc5" providerId="LiveId" clId="{F716C44B-77A3-4518-9F68-79054945F8A3}" dt="2025-06-23T04:09:02.227" v="400" actId="47"/>
        <pc:sldMkLst>
          <pc:docMk/>
          <pc:sldMk cId="3255932415" sldId="328"/>
        </pc:sldMkLst>
        <pc:spChg chg="del">
          <ac:chgData name="Yuga Hanyu" userId="f18bd86c1b9e4fc5" providerId="LiveId" clId="{F716C44B-77A3-4518-9F68-79054945F8A3}" dt="2025-06-23T04:08:08.037" v="398" actId="478"/>
          <ac:spMkLst>
            <pc:docMk/>
            <pc:sldMk cId="3255932415" sldId="328"/>
            <ac:spMk id="2" creationId="{DF08064D-3064-93A2-BD9A-C549A50D486E}"/>
          </ac:spMkLst>
        </pc:spChg>
        <pc:picChg chg="del">
          <ac:chgData name="Yuga Hanyu" userId="f18bd86c1b9e4fc5" providerId="LiveId" clId="{F716C44B-77A3-4518-9F68-79054945F8A3}" dt="2025-06-23T04:08:04.731" v="397" actId="478"/>
          <ac:picMkLst>
            <pc:docMk/>
            <pc:sldMk cId="3255932415" sldId="328"/>
            <ac:picMk id="8" creationId="{D21AA4E5-8010-C767-7503-563FD49C6804}"/>
          </ac:picMkLst>
        </pc:picChg>
      </pc:sldChg>
      <pc:sldChg chg="modSp new mod">
        <pc:chgData name="Yuga Hanyu" userId="f18bd86c1b9e4fc5" providerId="LiveId" clId="{F716C44B-77A3-4518-9F68-79054945F8A3}" dt="2025-06-23T04:20:37.125" v="870" actId="20577"/>
        <pc:sldMkLst>
          <pc:docMk/>
          <pc:sldMk cId="4123013190" sldId="328"/>
        </pc:sldMkLst>
        <pc:spChg chg="mod">
          <ac:chgData name="Yuga Hanyu" userId="f18bd86c1b9e4fc5" providerId="LiveId" clId="{F716C44B-77A3-4518-9F68-79054945F8A3}" dt="2025-06-23T04:14:37.555" v="523" actId="20577"/>
          <ac:spMkLst>
            <pc:docMk/>
            <pc:sldMk cId="4123013190" sldId="328"/>
            <ac:spMk id="2" creationId="{569430B6-E8B0-33E0-32CB-26BD01FCFF86}"/>
          </ac:spMkLst>
        </pc:spChg>
        <pc:spChg chg="mod">
          <ac:chgData name="Yuga Hanyu" userId="f18bd86c1b9e4fc5" providerId="LiveId" clId="{F716C44B-77A3-4518-9F68-79054945F8A3}" dt="2025-06-23T04:20:37.125" v="870" actId="20577"/>
          <ac:spMkLst>
            <pc:docMk/>
            <pc:sldMk cId="4123013190" sldId="328"/>
            <ac:spMk id="3" creationId="{9D1ED4F1-E8E3-D351-3E5C-E39E21003EA2}"/>
          </ac:spMkLst>
        </pc:spChg>
      </pc:sldChg>
      <pc:sldChg chg="modSp add del mod ord">
        <pc:chgData name="Yuga Hanyu" userId="f18bd86c1b9e4fc5" providerId="LiveId" clId="{F716C44B-77A3-4518-9F68-79054945F8A3}" dt="2025-06-23T07:26:10.450" v="1722" actId="47"/>
        <pc:sldMkLst>
          <pc:docMk/>
          <pc:sldMk cId="1200399059" sldId="329"/>
        </pc:sldMkLst>
        <pc:spChg chg="mod">
          <ac:chgData name="Yuga Hanyu" userId="f18bd86c1b9e4fc5" providerId="LiveId" clId="{F716C44B-77A3-4518-9F68-79054945F8A3}" dt="2025-06-23T04:21:39.081" v="900" actId="14100"/>
          <ac:spMkLst>
            <pc:docMk/>
            <pc:sldMk cId="1200399059" sldId="329"/>
            <ac:spMk id="2" creationId="{831F1497-B647-EC92-CD31-4703BE1C3E9C}"/>
          </ac:spMkLst>
        </pc:spChg>
        <pc:spChg chg="mod">
          <ac:chgData name="Yuga Hanyu" userId="f18bd86c1b9e4fc5" providerId="LiveId" clId="{F716C44B-77A3-4518-9F68-79054945F8A3}" dt="2025-06-23T07:25:07.809" v="1717"/>
          <ac:spMkLst>
            <pc:docMk/>
            <pc:sldMk cId="1200399059" sldId="329"/>
            <ac:spMk id="10" creationId="{AADED03C-E2FE-8A21-BCC7-6E56D906ACDC}"/>
          </ac:spMkLst>
        </pc:spChg>
        <pc:picChg chg="mod">
          <ac:chgData name="Yuga Hanyu" userId="f18bd86c1b9e4fc5" providerId="LiveId" clId="{F716C44B-77A3-4518-9F68-79054945F8A3}" dt="2025-06-23T04:21:28.635" v="898" actId="1076"/>
          <ac:picMkLst>
            <pc:docMk/>
            <pc:sldMk cId="1200399059" sldId="329"/>
            <ac:picMk id="8" creationId="{CEF72F08-222D-5AAD-4AB1-3F2DFF5ADA60}"/>
          </ac:picMkLst>
        </pc:picChg>
      </pc:sldChg>
      <pc:sldChg chg="add del">
        <pc:chgData name="Yuga Hanyu" userId="f18bd86c1b9e4fc5" providerId="LiveId" clId="{F716C44B-77A3-4518-9F68-79054945F8A3}" dt="2025-06-23T04:05:02.879" v="364" actId="47"/>
        <pc:sldMkLst>
          <pc:docMk/>
          <pc:sldMk cId="2201084495" sldId="329"/>
        </pc:sldMkLst>
      </pc:sldChg>
      <pc:sldChg chg="add del">
        <pc:chgData name="Yuga Hanyu" userId="f18bd86c1b9e4fc5" providerId="LiveId" clId="{F716C44B-77A3-4518-9F68-79054945F8A3}" dt="2025-06-23T04:05:04.009" v="366" actId="47"/>
        <pc:sldMkLst>
          <pc:docMk/>
          <pc:sldMk cId="1942210748" sldId="330"/>
        </pc:sldMkLst>
      </pc:sldChg>
      <pc:sldChg chg="addSp delSp modSp new mod">
        <pc:chgData name="Yuga Hanyu" userId="f18bd86c1b9e4fc5" providerId="LiveId" clId="{F716C44B-77A3-4518-9F68-79054945F8A3}" dt="2025-06-23T04:26:52.705" v="911" actId="20577"/>
        <pc:sldMkLst>
          <pc:docMk/>
          <pc:sldMk cId="2028950410" sldId="330"/>
        </pc:sldMkLst>
        <pc:spChg chg="mod">
          <ac:chgData name="Yuga Hanyu" userId="f18bd86c1b9e4fc5" providerId="LiveId" clId="{F716C44B-77A3-4518-9F68-79054945F8A3}" dt="2025-06-23T04:26:52.705" v="911" actId="20577"/>
          <ac:spMkLst>
            <pc:docMk/>
            <pc:sldMk cId="2028950410" sldId="330"/>
            <ac:spMk id="2" creationId="{14224F43-AD87-9B76-E329-C46F519594D3}"/>
          </ac:spMkLst>
        </pc:spChg>
        <pc:spChg chg="del">
          <ac:chgData name="Yuga Hanyu" userId="f18bd86c1b9e4fc5" providerId="LiveId" clId="{F716C44B-77A3-4518-9F68-79054945F8A3}" dt="2025-06-23T04:25:21.875" v="903" actId="478"/>
          <ac:spMkLst>
            <pc:docMk/>
            <pc:sldMk cId="2028950410" sldId="330"/>
            <ac:spMk id="3" creationId="{21C49588-E472-8AD4-3CD5-F50436772BF1}"/>
          </ac:spMkLst>
        </pc:spChg>
        <pc:picChg chg="add mod">
          <ac:chgData name="Yuga Hanyu" userId="f18bd86c1b9e4fc5" providerId="LiveId" clId="{F716C44B-77A3-4518-9F68-79054945F8A3}" dt="2025-06-23T04:26:23.776" v="904"/>
          <ac:picMkLst>
            <pc:docMk/>
            <pc:sldMk cId="2028950410" sldId="330"/>
            <ac:picMk id="5" creationId="{CAC24AC6-9B7A-AC46-2450-A36AB1533A65}"/>
          </ac:picMkLst>
        </pc:picChg>
      </pc:sldChg>
      <pc:sldChg chg="add del">
        <pc:chgData name="Yuga Hanyu" userId="f18bd86c1b9e4fc5" providerId="LiveId" clId="{F716C44B-77A3-4518-9F68-79054945F8A3}" dt="2025-06-23T04:05:11.867" v="368" actId="47"/>
        <pc:sldMkLst>
          <pc:docMk/>
          <pc:sldMk cId="266416268" sldId="331"/>
        </pc:sldMkLst>
      </pc:sldChg>
      <pc:sldChg chg="addSp delSp modSp add del mod">
        <pc:chgData name="Yuga Hanyu" userId="f18bd86c1b9e4fc5" providerId="LiveId" clId="{F716C44B-77A3-4518-9F68-79054945F8A3}" dt="2025-06-23T05:05:21.022" v="1063" actId="47"/>
        <pc:sldMkLst>
          <pc:docMk/>
          <pc:sldMk cId="1818494449" sldId="331"/>
        </pc:sldMkLst>
        <pc:graphicFrameChg chg="add del mod">
          <ac:chgData name="Yuga Hanyu" userId="f18bd86c1b9e4fc5" providerId="LiveId" clId="{F716C44B-77A3-4518-9F68-79054945F8A3}" dt="2025-06-23T04:51:15.652" v="926" actId="478"/>
          <ac:graphicFrameMkLst>
            <pc:docMk/>
            <pc:sldMk cId="1818494449" sldId="331"/>
            <ac:graphicFrameMk id="3" creationId="{7274FC05-DB5C-ACA1-6633-84110D66D614}"/>
          </ac:graphicFrameMkLst>
        </pc:graphicFrameChg>
        <pc:graphicFrameChg chg="add del mod">
          <ac:chgData name="Yuga Hanyu" userId="f18bd86c1b9e4fc5" providerId="LiveId" clId="{F716C44B-77A3-4518-9F68-79054945F8A3}" dt="2025-06-23T04:57:48.480" v="939" actId="21"/>
          <ac:graphicFrameMkLst>
            <pc:docMk/>
            <pc:sldMk cId="1818494449" sldId="331"/>
            <ac:graphicFrameMk id="6" creationId="{A68E2827-4505-7712-A03A-54806BB4AE6F}"/>
          </ac:graphicFrameMkLst>
        </pc:graphicFrameChg>
        <pc:graphicFrameChg chg="add mod">
          <ac:chgData name="Yuga Hanyu" userId="f18bd86c1b9e4fc5" providerId="LiveId" clId="{F716C44B-77A3-4518-9F68-79054945F8A3}" dt="2025-06-23T04:58:25.195" v="950" actId="1076"/>
          <ac:graphicFrameMkLst>
            <pc:docMk/>
            <pc:sldMk cId="1818494449" sldId="331"/>
            <ac:graphicFrameMk id="7" creationId="{CE24A0E2-A72E-E90C-7B97-BAF9F7F3825B}"/>
          </ac:graphicFrameMkLst>
        </pc:graphicFrameChg>
        <pc:picChg chg="del">
          <ac:chgData name="Yuga Hanyu" userId="f18bd86c1b9e4fc5" providerId="LiveId" clId="{F716C44B-77A3-4518-9F68-79054945F8A3}" dt="2025-06-23T04:31:44.265" v="913" actId="478"/>
          <ac:picMkLst>
            <pc:docMk/>
            <pc:sldMk cId="1818494449" sldId="331"/>
            <ac:picMk id="5" creationId="{4B4C0527-0430-0E9A-6BEB-4BC0CFC86847}"/>
          </ac:picMkLst>
        </pc:picChg>
      </pc:sldChg>
      <pc:sldChg chg="addSp delSp modSp new mod ord modAnim">
        <pc:chgData name="Yuga Hanyu" userId="f18bd86c1b9e4fc5" providerId="LiveId" clId="{F716C44B-77A3-4518-9F68-79054945F8A3}" dt="2025-06-23T05:13:36.081" v="1100"/>
        <pc:sldMkLst>
          <pc:docMk/>
          <pc:sldMk cId="3290478911" sldId="332"/>
        </pc:sldMkLst>
        <pc:spChg chg="mod">
          <ac:chgData name="Yuga Hanyu" userId="f18bd86c1b9e4fc5" providerId="LiveId" clId="{F716C44B-77A3-4518-9F68-79054945F8A3}" dt="2025-06-23T04:56:47.659" v="938"/>
          <ac:spMkLst>
            <pc:docMk/>
            <pc:sldMk cId="3290478911" sldId="332"/>
            <ac:spMk id="2" creationId="{551A8AD8-822F-4272-21C0-B2C8D5438BA8}"/>
          </ac:spMkLst>
        </pc:spChg>
        <pc:spChg chg="mod">
          <ac:chgData name="Yuga Hanyu" userId="f18bd86c1b9e4fc5" providerId="LiveId" clId="{F716C44B-77A3-4518-9F68-79054945F8A3}" dt="2025-06-23T05:02:34.395" v="1061" actId="20577"/>
          <ac:spMkLst>
            <pc:docMk/>
            <pc:sldMk cId="3290478911" sldId="332"/>
            <ac:spMk id="3" creationId="{7E5E621A-8362-40B5-812F-11C2920CEBFE}"/>
          </ac:spMkLst>
        </pc:spChg>
        <pc:spChg chg="add del mod">
          <ac:chgData name="Yuga Hanyu" userId="f18bd86c1b9e4fc5" providerId="LiveId" clId="{F716C44B-77A3-4518-9F68-79054945F8A3}" dt="2025-06-23T05:06:34.816" v="1072" actId="478"/>
          <ac:spMkLst>
            <pc:docMk/>
            <pc:sldMk cId="3290478911" sldId="332"/>
            <ac:spMk id="7" creationId="{20E1B898-54A9-202D-A7A9-600D9163B02A}"/>
          </ac:spMkLst>
        </pc:spChg>
        <pc:spChg chg="add mod">
          <ac:chgData name="Yuga Hanyu" userId="f18bd86c1b9e4fc5" providerId="LiveId" clId="{F716C44B-77A3-4518-9F68-79054945F8A3}" dt="2025-06-23T05:07:08.726" v="1080" actId="14100"/>
          <ac:spMkLst>
            <pc:docMk/>
            <pc:sldMk cId="3290478911" sldId="332"/>
            <ac:spMk id="8" creationId="{75A3488A-D026-A808-7A5D-507AD66D9CF1}"/>
          </ac:spMkLst>
        </pc:spChg>
        <pc:spChg chg="add mod">
          <ac:chgData name="Yuga Hanyu" userId="f18bd86c1b9e4fc5" providerId="LiveId" clId="{F716C44B-77A3-4518-9F68-79054945F8A3}" dt="2025-06-23T05:08:27.597" v="1087" actId="208"/>
          <ac:spMkLst>
            <pc:docMk/>
            <pc:sldMk cId="3290478911" sldId="332"/>
            <ac:spMk id="9" creationId="{8BE447A3-1811-C848-217C-6A3BCCEB3DD8}"/>
          </ac:spMkLst>
        </pc:spChg>
        <pc:graphicFrameChg chg="add mod">
          <ac:chgData name="Yuga Hanyu" userId="f18bd86c1b9e4fc5" providerId="LiveId" clId="{F716C44B-77A3-4518-9F68-79054945F8A3}" dt="2025-06-23T05:13:16.364" v="1099"/>
          <ac:graphicFrameMkLst>
            <pc:docMk/>
            <pc:sldMk cId="3290478911" sldId="332"/>
            <ac:graphicFrameMk id="5" creationId="{289535D3-6AA9-9E43-A4F4-7738A9CC51C1}"/>
          </ac:graphicFrameMkLst>
        </pc:graphicFrameChg>
        <pc:graphicFrameChg chg="add mod">
          <ac:chgData name="Yuga Hanyu" userId="f18bd86c1b9e4fc5" providerId="LiveId" clId="{F716C44B-77A3-4518-9F68-79054945F8A3}" dt="2025-06-23T04:58:12.120" v="948" actId="1076"/>
          <ac:graphicFrameMkLst>
            <pc:docMk/>
            <pc:sldMk cId="3290478911" sldId="332"/>
            <ac:graphicFrameMk id="6" creationId="{A68E2827-4505-7712-A03A-54806BB4AE6F}"/>
          </ac:graphicFrameMkLst>
        </pc:graphicFrameChg>
      </pc:sldChg>
      <pc:sldChg chg="modSp add del mod">
        <pc:chgData name="Yuga Hanyu" userId="f18bd86c1b9e4fc5" providerId="LiveId" clId="{F716C44B-77A3-4518-9F68-79054945F8A3}" dt="2025-06-23T07:27:49.080" v="1773" actId="47"/>
        <pc:sldMkLst>
          <pc:docMk/>
          <pc:sldMk cId="2023652480" sldId="333"/>
        </pc:sldMkLst>
        <pc:spChg chg="mod">
          <ac:chgData name="Yuga Hanyu" userId="f18bd86c1b9e4fc5" providerId="LiveId" clId="{F716C44B-77A3-4518-9F68-79054945F8A3}" dt="2025-06-23T05:15:20.862" v="1142" actId="14100"/>
          <ac:spMkLst>
            <pc:docMk/>
            <pc:sldMk cId="2023652480" sldId="333"/>
            <ac:spMk id="2" creationId="{2CA557C6-3364-40C3-3599-61E9D3D1A8A4}"/>
          </ac:spMkLst>
        </pc:spChg>
        <pc:spChg chg="mod">
          <ac:chgData name="Yuga Hanyu" userId="f18bd86c1b9e4fc5" providerId="LiveId" clId="{F716C44B-77A3-4518-9F68-79054945F8A3}" dt="2025-06-23T05:16:22.709" v="1144" actId="313"/>
          <ac:spMkLst>
            <pc:docMk/>
            <pc:sldMk cId="2023652480" sldId="333"/>
            <ac:spMk id="10" creationId="{487EAF47-7257-D61E-BA00-E816F990A7DC}"/>
          </ac:spMkLst>
        </pc:spChg>
        <pc:picChg chg="mod">
          <ac:chgData name="Yuga Hanyu" userId="f18bd86c1b9e4fc5" providerId="LiveId" clId="{F716C44B-77A3-4518-9F68-79054945F8A3}" dt="2025-06-23T05:15:45.950" v="1143" actId="1035"/>
          <ac:picMkLst>
            <pc:docMk/>
            <pc:sldMk cId="2023652480" sldId="333"/>
            <ac:picMk id="8" creationId="{A5027059-EFE4-5679-D531-4A549706C3FE}"/>
          </ac:picMkLst>
        </pc:picChg>
      </pc:sldChg>
      <pc:sldChg chg="addSp delSp modSp new mod">
        <pc:chgData name="Yuga Hanyu" userId="f18bd86c1b9e4fc5" providerId="LiveId" clId="{F716C44B-77A3-4518-9F68-79054945F8A3}" dt="2025-06-23T07:03:49.307" v="1465" actId="179"/>
        <pc:sldMkLst>
          <pc:docMk/>
          <pc:sldMk cId="4040612570" sldId="334"/>
        </pc:sldMkLst>
        <pc:spChg chg="mod">
          <ac:chgData name="Yuga Hanyu" userId="f18bd86c1b9e4fc5" providerId="LiveId" clId="{F716C44B-77A3-4518-9F68-79054945F8A3}" dt="2025-06-23T06:57:23.641" v="1165" actId="20577"/>
          <ac:spMkLst>
            <pc:docMk/>
            <pc:sldMk cId="4040612570" sldId="334"/>
            <ac:spMk id="2" creationId="{8F906EE8-57C4-617F-CB49-DF27DD0E1D6E}"/>
          </ac:spMkLst>
        </pc:spChg>
        <pc:spChg chg="del">
          <ac:chgData name="Yuga Hanyu" userId="f18bd86c1b9e4fc5" providerId="LiveId" clId="{F716C44B-77A3-4518-9F68-79054945F8A3}" dt="2025-06-23T06:56:50.485" v="1147" actId="931"/>
          <ac:spMkLst>
            <pc:docMk/>
            <pc:sldMk cId="4040612570" sldId="334"/>
            <ac:spMk id="3" creationId="{6CCA7CEB-7CA5-7F5F-C490-C6E0BBD2E143}"/>
          </ac:spMkLst>
        </pc:spChg>
        <pc:spChg chg="add mod">
          <ac:chgData name="Yuga Hanyu" userId="f18bd86c1b9e4fc5" providerId="LiveId" clId="{F716C44B-77A3-4518-9F68-79054945F8A3}" dt="2025-06-23T07:03:49.307" v="1465" actId="179"/>
          <ac:spMkLst>
            <pc:docMk/>
            <pc:sldMk cId="4040612570" sldId="334"/>
            <ac:spMk id="8" creationId="{CD672ECB-7D97-D2EF-867B-A0B9A3C93806}"/>
          </ac:spMkLst>
        </pc:spChg>
        <pc:picChg chg="add del mod">
          <ac:chgData name="Yuga Hanyu" userId="f18bd86c1b9e4fc5" providerId="LiveId" clId="{F716C44B-77A3-4518-9F68-79054945F8A3}" dt="2025-06-23T06:57:47.760" v="1168" actId="21"/>
          <ac:picMkLst>
            <pc:docMk/>
            <pc:sldMk cId="4040612570" sldId="334"/>
            <ac:picMk id="6" creationId="{691A160E-EC25-B35B-993D-023BAA7CA1EC}"/>
          </ac:picMkLst>
        </pc:picChg>
        <pc:picChg chg="add mod ord">
          <ac:chgData name="Yuga Hanyu" userId="f18bd86c1b9e4fc5" providerId="LiveId" clId="{F716C44B-77A3-4518-9F68-79054945F8A3}" dt="2025-06-23T06:59:39.496" v="1309" actId="1076"/>
          <ac:picMkLst>
            <pc:docMk/>
            <pc:sldMk cId="4040612570" sldId="334"/>
            <ac:picMk id="9" creationId="{691A160E-EC25-B35B-993D-023BAA7CA1EC}"/>
          </ac:picMkLst>
        </pc:picChg>
      </pc:sldChg>
      <pc:sldChg chg="addSp delSp modSp add mod">
        <pc:chgData name="Yuga Hanyu" userId="f18bd86c1b9e4fc5" providerId="LiveId" clId="{F716C44B-77A3-4518-9F68-79054945F8A3}" dt="2025-06-23T07:18:23.980" v="1686"/>
        <pc:sldMkLst>
          <pc:docMk/>
          <pc:sldMk cId="3779186888" sldId="335"/>
        </pc:sldMkLst>
        <pc:spChg chg="mod">
          <ac:chgData name="Yuga Hanyu" userId="f18bd86c1b9e4fc5" providerId="LiveId" clId="{F716C44B-77A3-4518-9F68-79054945F8A3}" dt="2025-06-23T07:04:48.825" v="1501" actId="20577"/>
          <ac:spMkLst>
            <pc:docMk/>
            <pc:sldMk cId="3779186888" sldId="335"/>
            <ac:spMk id="2" creationId="{55170138-52A8-0B42-07D1-1E082B0B6A6C}"/>
          </ac:spMkLst>
        </pc:spChg>
        <pc:spChg chg="mod">
          <ac:chgData name="Yuga Hanyu" userId="f18bd86c1b9e4fc5" providerId="LiveId" clId="{F716C44B-77A3-4518-9F68-79054945F8A3}" dt="2025-06-23T07:18:06.625" v="1685" actId="179"/>
          <ac:spMkLst>
            <pc:docMk/>
            <pc:sldMk cId="3779186888" sldId="335"/>
            <ac:spMk id="8" creationId="{19A87178-2B34-BE12-A918-A429E66895DB}"/>
          </ac:spMkLst>
        </pc:spChg>
        <pc:graphicFrameChg chg="add del mod">
          <ac:chgData name="Yuga Hanyu" userId="f18bd86c1b9e4fc5" providerId="LiveId" clId="{F716C44B-77A3-4518-9F68-79054945F8A3}" dt="2025-06-23T07:13:35.668" v="1631" actId="478"/>
          <ac:graphicFrameMkLst>
            <pc:docMk/>
            <pc:sldMk cId="3779186888" sldId="335"/>
            <ac:graphicFrameMk id="3" creationId="{2B1156F6-BEDC-3A28-7867-6E006A30D8A9}"/>
          </ac:graphicFrameMkLst>
        </pc:graphicFrameChg>
        <pc:graphicFrameChg chg="add mod">
          <ac:chgData name="Yuga Hanyu" userId="f18bd86c1b9e4fc5" providerId="LiveId" clId="{F716C44B-77A3-4518-9F68-79054945F8A3}" dt="2025-06-23T07:16:32.872" v="1672"/>
          <ac:graphicFrameMkLst>
            <pc:docMk/>
            <pc:sldMk cId="3779186888" sldId="335"/>
            <ac:graphicFrameMk id="5" creationId="{AD09FC85-3B0C-D56C-8167-D116A6377D22}"/>
          </ac:graphicFrameMkLst>
        </pc:graphicFrameChg>
        <pc:graphicFrameChg chg="add mod">
          <ac:chgData name="Yuga Hanyu" userId="f18bd86c1b9e4fc5" providerId="LiveId" clId="{F716C44B-77A3-4518-9F68-79054945F8A3}" dt="2025-06-23T07:18:23.980" v="1686"/>
          <ac:graphicFrameMkLst>
            <pc:docMk/>
            <pc:sldMk cId="3779186888" sldId="335"/>
            <ac:graphicFrameMk id="6" creationId="{9BBAE2F1-925E-A429-7766-C96AD6CD9ECE}"/>
          </ac:graphicFrameMkLst>
        </pc:graphicFrameChg>
        <pc:picChg chg="del">
          <ac:chgData name="Yuga Hanyu" userId="f18bd86c1b9e4fc5" providerId="LiveId" clId="{F716C44B-77A3-4518-9F68-79054945F8A3}" dt="2025-06-23T07:04:31.813" v="1467" actId="478"/>
          <ac:picMkLst>
            <pc:docMk/>
            <pc:sldMk cId="3779186888" sldId="335"/>
            <ac:picMk id="9" creationId="{35F14A66-49F0-43BE-E8F7-B44B6468BB65}"/>
          </ac:picMkLst>
        </pc:picChg>
      </pc:sldChg>
      <pc:sldChg chg="addSp modSp add mod">
        <pc:chgData name="Yuga Hanyu" userId="f18bd86c1b9e4fc5" providerId="LiveId" clId="{F716C44B-77A3-4518-9F68-79054945F8A3}" dt="2025-06-23T07:24:06.670" v="1713" actId="20577"/>
        <pc:sldMkLst>
          <pc:docMk/>
          <pc:sldMk cId="1614993072" sldId="336"/>
        </pc:sldMkLst>
        <pc:spChg chg="add mod">
          <ac:chgData name="Yuga Hanyu" userId="f18bd86c1b9e4fc5" providerId="LiveId" clId="{F716C44B-77A3-4518-9F68-79054945F8A3}" dt="2025-06-23T07:24:01.421" v="1700" actId="1076"/>
          <ac:spMkLst>
            <pc:docMk/>
            <pc:sldMk cId="1614993072" sldId="336"/>
            <ac:spMk id="2" creationId="{4D12345A-1EDB-B85B-66D9-5E317C97EB54}"/>
          </ac:spMkLst>
        </pc:spChg>
        <pc:spChg chg="mod">
          <ac:chgData name="Yuga Hanyu" userId="f18bd86c1b9e4fc5" providerId="LiveId" clId="{F716C44B-77A3-4518-9F68-79054945F8A3}" dt="2025-06-23T07:24:06.670" v="1713" actId="20577"/>
          <ac:spMkLst>
            <pc:docMk/>
            <pc:sldMk cId="1614993072" sldId="336"/>
            <ac:spMk id="10" creationId="{0CF745ED-FC7D-5CFE-7C5A-20C6CC387360}"/>
          </ac:spMkLst>
        </pc:spChg>
        <pc:picChg chg="mod">
          <ac:chgData name="Yuga Hanyu" userId="f18bd86c1b9e4fc5" providerId="LiveId" clId="{F716C44B-77A3-4518-9F68-79054945F8A3}" dt="2025-06-23T07:23:57.598" v="1699" actId="1076"/>
          <ac:picMkLst>
            <pc:docMk/>
            <pc:sldMk cId="1614993072" sldId="336"/>
            <ac:picMk id="13" creationId="{1ABD1C9F-D56D-A4CA-C490-E660A380010E}"/>
          </ac:picMkLst>
        </pc:picChg>
      </pc:sldChg>
      <pc:sldChg chg="add del">
        <pc:chgData name="Yuga Hanyu" userId="f18bd86c1b9e4fc5" providerId="LiveId" clId="{F716C44B-77A3-4518-9F68-79054945F8A3}" dt="2025-06-23T07:27:40.223" v="1771" actId="47"/>
        <pc:sldMkLst>
          <pc:docMk/>
          <pc:sldMk cId="1872122644" sldId="337"/>
        </pc:sldMkLst>
      </pc:sldChg>
      <pc:sldChg chg="addSp modSp add del mod">
        <pc:chgData name="Yuga Hanyu" userId="f18bd86c1b9e4fc5" providerId="LiveId" clId="{F716C44B-77A3-4518-9F68-79054945F8A3}" dt="2025-06-23T07:25:25.336" v="1718" actId="47"/>
        <pc:sldMkLst>
          <pc:docMk/>
          <pc:sldMk cId="2804424538" sldId="337"/>
        </pc:sldMkLst>
        <pc:spChg chg="add mod">
          <ac:chgData name="Yuga Hanyu" userId="f18bd86c1b9e4fc5" providerId="LiveId" clId="{F716C44B-77A3-4518-9F68-79054945F8A3}" dt="2025-06-23T07:24:58.361" v="1716" actId="1076"/>
          <ac:spMkLst>
            <pc:docMk/>
            <pc:sldMk cId="2804424538" sldId="337"/>
            <ac:spMk id="2" creationId="{FF31AEA9-F17D-E2DB-613F-289DF72B9C82}"/>
          </ac:spMkLst>
        </pc:spChg>
      </pc:sldChg>
      <pc:sldChg chg="modSp add del">
        <pc:chgData name="Yuga Hanyu" userId="f18bd86c1b9e4fc5" providerId="LiveId" clId="{F716C44B-77A3-4518-9F68-79054945F8A3}" dt="2025-06-23T07:26:58.282" v="1740" actId="47"/>
        <pc:sldMkLst>
          <pc:docMk/>
          <pc:sldMk cId="2497481717" sldId="338"/>
        </pc:sldMkLst>
        <pc:spChg chg="mod">
          <ac:chgData name="Yuga Hanyu" userId="f18bd86c1b9e4fc5" providerId="LiveId" clId="{F716C44B-77A3-4518-9F68-79054945F8A3}" dt="2025-06-23T07:26:06.451" v="1721"/>
          <ac:spMkLst>
            <pc:docMk/>
            <pc:sldMk cId="2497481717" sldId="338"/>
            <ac:spMk id="10" creationId="{7DCEDE61-3A2F-0D05-B5FB-FEB34087AEBB}"/>
          </ac:spMkLst>
        </pc:spChg>
      </pc:sldChg>
      <pc:sldChg chg="modSp add mod">
        <pc:chgData name="Yuga Hanyu" userId="f18bd86c1b9e4fc5" providerId="LiveId" clId="{F716C44B-77A3-4518-9F68-79054945F8A3}" dt="2025-06-23T07:27:28.382" v="1770" actId="1076"/>
        <pc:sldMkLst>
          <pc:docMk/>
          <pc:sldMk cId="1771206010" sldId="339"/>
        </pc:sldMkLst>
        <pc:spChg chg="mod">
          <ac:chgData name="Yuga Hanyu" userId="f18bd86c1b9e4fc5" providerId="LiveId" clId="{F716C44B-77A3-4518-9F68-79054945F8A3}" dt="2025-06-23T07:27:28.382" v="1770" actId="1076"/>
          <ac:spMkLst>
            <pc:docMk/>
            <pc:sldMk cId="1771206010" sldId="339"/>
            <ac:spMk id="2" creationId="{63B1EBB6-A841-2248-2268-72F9C13FEC00}"/>
          </ac:spMkLst>
        </pc:spChg>
        <pc:spChg chg="mod">
          <ac:chgData name="Yuga Hanyu" userId="f18bd86c1b9e4fc5" providerId="LiveId" clId="{F716C44B-77A3-4518-9F68-79054945F8A3}" dt="2025-06-23T07:27:14.417" v="1767" actId="20577"/>
          <ac:spMkLst>
            <pc:docMk/>
            <pc:sldMk cId="1771206010" sldId="339"/>
            <ac:spMk id="10" creationId="{598BBE77-21EA-35AE-01EE-ED94245C0C09}"/>
          </ac:spMkLst>
        </pc:spChg>
        <pc:picChg chg="mod">
          <ac:chgData name="Yuga Hanyu" userId="f18bd86c1b9e4fc5" providerId="LiveId" clId="{F716C44B-77A3-4518-9F68-79054945F8A3}" dt="2025-06-23T07:27:21.539" v="1769" actId="1076"/>
          <ac:picMkLst>
            <pc:docMk/>
            <pc:sldMk cId="1771206010" sldId="339"/>
            <ac:picMk id="13" creationId="{63E5396C-407F-DBA6-1520-C2889FABF173}"/>
          </ac:picMkLst>
        </pc:picChg>
      </pc:sldChg>
      <pc:sldChg chg="modSp add del mod">
        <pc:chgData name="Yuga Hanyu" userId="f18bd86c1b9e4fc5" providerId="LiveId" clId="{F716C44B-77A3-4518-9F68-79054945F8A3}" dt="2025-06-23T07:26:47.816" v="1738" actId="47"/>
        <pc:sldMkLst>
          <pc:docMk/>
          <pc:sldMk cId="3743062514" sldId="339"/>
        </pc:sldMkLst>
        <pc:spChg chg="mod">
          <ac:chgData name="Yuga Hanyu" userId="f18bd86c1b9e4fc5" providerId="LiveId" clId="{F716C44B-77A3-4518-9F68-79054945F8A3}" dt="2025-06-23T07:26:37.553" v="1737" actId="20577"/>
          <ac:spMkLst>
            <pc:docMk/>
            <pc:sldMk cId="3743062514" sldId="339"/>
            <ac:spMk id="10" creationId="{9143D195-B4F3-D6D8-56DB-FF3298267EE1}"/>
          </ac:spMkLst>
        </pc:spChg>
      </pc:sldChg>
      <pc:sldChg chg="modSp add mod">
        <pc:chgData name="Yuga Hanyu" userId="f18bd86c1b9e4fc5" providerId="LiveId" clId="{F716C44B-77A3-4518-9F68-79054945F8A3}" dt="2025-06-23T07:28:20.087" v="1796" actId="14100"/>
        <pc:sldMkLst>
          <pc:docMk/>
          <pc:sldMk cId="1521418412" sldId="340"/>
        </pc:sldMkLst>
        <pc:spChg chg="mod">
          <ac:chgData name="Yuga Hanyu" userId="f18bd86c1b9e4fc5" providerId="LiveId" clId="{F716C44B-77A3-4518-9F68-79054945F8A3}" dt="2025-06-23T07:28:20.087" v="1796" actId="14100"/>
          <ac:spMkLst>
            <pc:docMk/>
            <pc:sldMk cId="1521418412" sldId="340"/>
            <ac:spMk id="2" creationId="{71C08528-7C21-6576-8446-D04880B5C5E1}"/>
          </ac:spMkLst>
        </pc:spChg>
        <pc:spChg chg="mod">
          <ac:chgData name="Yuga Hanyu" userId="f18bd86c1b9e4fc5" providerId="LiveId" clId="{F716C44B-77A3-4518-9F68-79054945F8A3}" dt="2025-06-23T07:27:58.656" v="1791" actId="20577"/>
          <ac:spMkLst>
            <pc:docMk/>
            <pc:sldMk cId="1521418412" sldId="340"/>
            <ac:spMk id="10" creationId="{CD174669-E5B5-FA4C-3CD2-C7996C9F5017}"/>
          </ac:spMkLst>
        </pc:spChg>
      </pc:sldChg>
      <pc:sldChg chg="modSp add mod">
        <pc:chgData name="Yuga Hanyu" userId="f18bd86c1b9e4fc5" providerId="LiveId" clId="{F716C44B-77A3-4518-9F68-79054945F8A3}" dt="2025-06-23T13:32:20.018" v="1817" actId="20577"/>
        <pc:sldMkLst>
          <pc:docMk/>
          <pc:sldMk cId="3721802175" sldId="341"/>
        </pc:sldMkLst>
        <pc:spChg chg="mod">
          <ac:chgData name="Yuga Hanyu" userId="f18bd86c1b9e4fc5" providerId="LiveId" clId="{F716C44B-77A3-4518-9F68-79054945F8A3}" dt="2025-06-23T13:31:51.500" v="1798" actId="1076"/>
          <ac:spMkLst>
            <pc:docMk/>
            <pc:sldMk cId="3721802175" sldId="341"/>
            <ac:spMk id="2" creationId="{0DB744D7-D4FB-81D1-438B-7AC7318F561C}"/>
          </ac:spMkLst>
        </pc:spChg>
        <pc:spChg chg="mod">
          <ac:chgData name="Yuga Hanyu" userId="f18bd86c1b9e4fc5" providerId="LiveId" clId="{F716C44B-77A3-4518-9F68-79054945F8A3}" dt="2025-06-23T13:32:20.018" v="1817" actId="20577"/>
          <ac:spMkLst>
            <pc:docMk/>
            <pc:sldMk cId="3721802175" sldId="341"/>
            <ac:spMk id="10" creationId="{3F60C8FF-BC08-2472-E3EC-14C0F158C943}"/>
          </ac:spMkLst>
        </pc:spChg>
      </pc:sldChg>
      <pc:sldChg chg="addSp delSp modSp new mod">
        <pc:chgData name="Yuga Hanyu" userId="f18bd86c1b9e4fc5" providerId="LiveId" clId="{F716C44B-77A3-4518-9F68-79054945F8A3}" dt="2025-06-23T14:02:25.942" v="2497" actId="1076"/>
        <pc:sldMkLst>
          <pc:docMk/>
          <pc:sldMk cId="3432631422" sldId="342"/>
        </pc:sldMkLst>
        <pc:spChg chg="mod">
          <ac:chgData name="Yuga Hanyu" userId="f18bd86c1b9e4fc5" providerId="LiveId" clId="{F716C44B-77A3-4518-9F68-79054945F8A3}" dt="2025-06-23T13:32:49.660" v="1844" actId="20577"/>
          <ac:spMkLst>
            <pc:docMk/>
            <pc:sldMk cId="3432631422" sldId="342"/>
            <ac:spMk id="2" creationId="{18EF3044-D4B2-50B7-6AEE-3A991837CC91}"/>
          </ac:spMkLst>
        </pc:spChg>
        <pc:spChg chg="mod">
          <ac:chgData name="Yuga Hanyu" userId="f18bd86c1b9e4fc5" providerId="LiveId" clId="{F716C44B-77A3-4518-9F68-79054945F8A3}" dt="2025-06-23T13:56:02.715" v="2395" actId="20577"/>
          <ac:spMkLst>
            <pc:docMk/>
            <pc:sldMk cId="3432631422" sldId="342"/>
            <ac:spMk id="3" creationId="{F4770C89-2702-1122-3F53-7112B4458931}"/>
          </ac:spMkLst>
        </pc:spChg>
        <pc:spChg chg="add mod">
          <ac:chgData name="Yuga Hanyu" userId="f18bd86c1b9e4fc5" providerId="LiveId" clId="{F716C44B-77A3-4518-9F68-79054945F8A3}" dt="2025-06-23T14:01:13.616" v="2463" actId="1076"/>
          <ac:spMkLst>
            <pc:docMk/>
            <pc:sldMk cId="3432631422" sldId="342"/>
            <ac:spMk id="8" creationId="{240F7D9E-3911-5559-6BF3-AB109F845505}"/>
          </ac:spMkLst>
        </pc:spChg>
        <pc:spChg chg="add del mod">
          <ac:chgData name="Yuga Hanyu" userId="f18bd86c1b9e4fc5" providerId="LiveId" clId="{F716C44B-77A3-4518-9F68-79054945F8A3}" dt="2025-06-23T13:57:52.814" v="2409" actId="478"/>
          <ac:spMkLst>
            <pc:docMk/>
            <pc:sldMk cId="3432631422" sldId="342"/>
            <ac:spMk id="10" creationId="{F6634D6A-4117-C12E-B1D0-F7A00A438FC4}"/>
          </ac:spMkLst>
        </pc:spChg>
        <pc:spChg chg="add del mod">
          <ac:chgData name="Yuga Hanyu" userId="f18bd86c1b9e4fc5" providerId="LiveId" clId="{F716C44B-77A3-4518-9F68-79054945F8A3}" dt="2025-06-23T14:00:06.074" v="2434" actId="478"/>
          <ac:spMkLst>
            <pc:docMk/>
            <pc:sldMk cId="3432631422" sldId="342"/>
            <ac:spMk id="13" creationId="{9D304E07-EC53-F013-61D0-D02DD7515D2B}"/>
          </ac:spMkLst>
        </pc:spChg>
        <pc:spChg chg="add mod">
          <ac:chgData name="Yuga Hanyu" userId="f18bd86c1b9e4fc5" providerId="LiveId" clId="{F716C44B-77A3-4518-9F68-79054945F8A3}" dt="2025-06-23T14:01:08.086" v="2462" actId="1076"/>
          <ac:spMkLst>
            <pc:docMk/>
            <pc:sldMk cId="3432631422" sldId="342"/>
            <ac:spMk id="14" creationId="{8B83A6DC-B6A2-9E50-D57E-DEB364B318A6}"/>
          </ac:spMkLst>
        </pc:spChg>
        <pc:spChg chg="add mod">
          <ac:chgData name="Yuga Hanyu" userId="f18bd86c1b9e4fc5" providerId="LiveId" clId="{F716C44B-77A3-4518-9F68-79054945F8A3}" dt="2025-06-23T14:02:25.942" v="2497" actId="1076"/>
          <ac:spMkLst>
            <pc:docMk/>
            <pc:sldMk cId="3432631422" sldId="342"/>
            <ac:spMk id="16" creationId="{E24C909D-B702-914E-630F-DEE7531725BF}"/>
          </ac:spMkLst>
        </pc:spChg>
        <pc:graphicFrameChg chg="add mod modGraphic">
          <ac:chgData name="Yuga Hanyu" userId="f18bd86c1b9e4fc5" providerId="LiveId" clId="{F716C44B-77A3-4518-9F68-79054945F8A3}" dt="2025-06-23T13:56:23.897" v="2397" actId="1076"/>
          <ac:graphicFrameMkLst>
            <pc:docMk/>
            <pc:sldMk cId="3432631422" sldId="342"/>
            <ac:graphicFrameMk id="5" creationId="{FD663F97-679A-C5CC-A1F7-5B4354A67296}"/>
          </ac:graphicFrameMkLst>
        </pc:graphicFrameChg>
        <pc:cxnChg chg="add del mod">
          <ac:chgData name="Yuga Hanyu" userId="f18bd86c1b9e4fc5" providerId="LiveId" clId="{F716C44B-77A3-4518-9F68-79054945F8A3}" dt="2025-06-23T14:01:03.853" v="2461" actId="1076"/>
          <ac:cxnSpMkLst>
            <pc:docMk/>
            <pc:sldMk cId="3432631422" sldId="342"/>
            <ac:cxnSpMk id="7" creationId="{D81D059E-29EC-E68D-98F1-03BC092241E5}"/>
          </ac:cxnSpMkLst>
        </pc:cxnChg>
        <pc:cxnChg chg="add del mod">
          <ac:chgData name="Yuga Hanyu" userId="f18bd86c1b9e4fc5" providerId="LiveId" clId="{F716C44B-77A3-4518-9F68-79054945F8A3}" dt="2025-06-23T13:58:47.877" v="2411" actId="478"/>
          <ac:cxnSpMkLst>
            <pc:docMk/>
            <pc:sldMk cId="3432631422" sldId="342"/>
            <ac:cxnSpMk id="9" creationId="{17C383B8-A7FA-E3D9-FD97-D51140B5F899}"/>
          </ac:cxnSpMkLst>
        </pc:cxnChg>
        <pc:cxnChg chg="add del mod">
          <ac:chgData name="Yuga Hanyu" userId="f18bd86c1b9e4fc5" providerId="LiveId" clId="{F716C44B-77A3-4518-9F68-79054945F8A3}" dt="2025-06-23T14:01:17.396" v="2464" actId="478"/>
          <ac:cxnSpMkLst>
            <pc:docMk/>
            <pc:sldMk cId="3432631422" sldId="342"/>
            <ac:cxnSpMk id="11" creationId="{439A492D-C444-03AD-9F69-0DBA72E38E63}"/>
          </ac:cxnSpMkLst>
        </pc:cxnChg>
        <pc:cxnChg chg="add mod">
          <ac:chgData name="Yuga Hanyu" userId="f18bd86c1b9e4fc5" providerId="LiveId" clId="{F716C44B-77A3-4518-9F68-79054945F8A3}" dt="2025-06-23T14:01:27.722" v="2466" actId="1076"/>
          <ac:cxnSpMkLst>
            <pc:docMk/>
            <pc:sldMk cId="3432631422" sldId="342"/>
            <ac:cxnSpMk id="15" creationId="{4D1389AA-B549-5E65-9A63-6FC30218C6CD}"/>
          </ac:cxnSpMkLst>
        </pc:cxnChg>
      </pc:sldChg>
      <pc:sldChg chg="modSp add mod ord">
        <pc:chgData name="Yuga Hanyu" userId="f18bd86c1b9e4fc5" providerId="LiveId" clId="{F716C44B-77A3-4518-9F68-79054945F8A3}" dt="2025-06-23T14:04:55.746" v="2541" actId="20577"/>
        <pc:sldMkLst>
          <pc:docMk/>
          <pc:sldMk cId="3893383729" sldId="343"/>
        </pc:sldMkLst>
        <pc:spChg chg="mod">
          <ac:chgData name="Yuga Hanyu" userId="f18bd86c1b9e4fc5" providerId="LiveId" clId="{F716C44B-77A3-4518-9F68-79054945F8A3}" dt="2025-06-23T14:04:34.345" v="2502" actId="14100"/>
          <ac:spMkLst>
            <pc:docMk/>
            <pc:sldMk cId="3893383729" sldId="343"/>
            <ac:spMk id="2" creationId="{01B0E391-B9F9-FA89-B072-AC6C5F740D7E}"/>
          </ac:spMkLst>
        </pc:spChg>
        <pc:spChg chg="mod">
          <ac:chgData name="Yuga Hanyu" userId="f18bd86c1b9e4fc5" providerId="LiveId" clId="{F716C44B-77A3-4518-9F68-79054945F8A3}" dt="2025-06-23T14:04:55.746" v="2541" actId="20577"/>
          <ac:spMkLst>
            <pc:docMk/>
            <pc:sldMk cId="3893383729" sldId="343"/>
            <ac:spMk id="10" creationId="{A0FE6974-1B8F-51E8-DBAE-8A04236D856C}"/>
          </ac:spMkLst>
        </pc:spChg>
      </pc:sldChg>
      <pc:sldChg chg="addSp delSp modSp new mod">
        <pc:chgData name="Yuga Hanyu" userId="f18bd86c1b9e4fc5" providerId="LiveId" clId="{F716C44B-77A3-4518-9F68-79054945F8A3}" dt="2025-06-23T14:20:58.818" v="3009" actId="1076"/>
        <pc:sldMkLst>
          <pc:docMk/>
          <pc:sldMk cId="2140147721" sldId="344"/>
        </pc:sldMkLst>
        <pc:spChg chg="mod">
          <ac:chgData name="Yuga Hanyu" userId="f18bd86c1b9e4fc5" providerId="LiveId" clId="{F716C44B-77A3-4518-9F68-79054945F8A3}" dt="2025-06-23T14:06:29.814" v="2543"/>
          <ac:spMkLst>
            <pc:docMk/>
            <pc:sldMk cId="2140147721" sldId="344"/>
            <ac:spMk id="2" creationId="{9A8606E9-3B28-BC7A-9F1F-9AB551B86EB7}"/>
          </ac:spMkLst>
        </pc:spChg>
        <pc:spChg chg="mod">
          <ac:chgData name="Yuga Hanyu" userId="f18bd86c1b9e4fc5" providerId="LiveId" clId="{F716C44B-77A3-4518-9F68-79054945F8A3}" dt="2025-06-23T14:13:37.997" v="2899" actId="20577"/>
          <ac:spMkLst>
            <pc:docMk/>
            <pc:sldMk cId="2140147721" sldId="344"/>
            <ac:spMk id="3" creationId="{98E9834A-454A-2CE9-108A-621755620E1C}"/>
          </ac:spMkLst>
        </pc:spChg>
        <pc:spChg chg="add del mod">
          <ac:chgData name="Yuga Hanyu" userId="f18bd86c1b9e4fc5" providerId="LiveId" clId="{F716C44B-77A3-4518-9F68-79054945F8A3}" dt="2025-06-23T14:16:20.437" v="2917" actId="478"/>
          <ac:spMkLst>
            <pc:docMk/>
            <pc:sldMk cId="2140147721" sldId="344"/>
            <ac:spMk id="11" creationId="{DE0FD2DC-C9CD-33BF-9A67-D8189F0827D1}"/>
          </ac:spMkLst>
        </pc:spChg>
        <pc:spChg chg="add mod">
          <ac:chgData name="Yuga Hanyu" userId="f18bd86c1b9e4fc5" providerId="LiveId" clId="{F716C44B-77A3-4518-9F68-79054945F8A3}" dt="2025-06-23T14:20:58.818" v="3009" actId="1076"/>
          <ac:spMkLst>
            <pc:docMk/>
            <pc:sldMk cId="2140147721" sldId="344"/>
            <ac:spMk id="12" creationId="{15B98D2B-109D-2522-7A03-56F75CDAA3F8}"/>
          </ac:spMkLst>
        </pc:spChg>
        <pc:spChg chg="add mod">
          <ac:chgData name="Yuga Hanyu" userId="f18bd86c1b9e4fc5" providerId="LiveId" clId="{F716C44B-77A3-4518-9F68-79054945F8A3}" dt="2025-06-23T14:20:58.818" v="3009" actId="1076"/>
          <ac:spMkLst>
            <pc:docMk/>
            <pc:sldMk cId="2140147721" sldId="344"/>
            <ac:spMk id="13" creationId="{2B3A4418-5E06-FC88-BC7D-43D8A7F74802}"/>
          </ac:spMkLst>
        </pc:spChg>
        <pc:spChg chg="add mod">
          <ac:chgData name="Yuga Hanyu" userId="f18bd86c1b9e4fc5" providerId="LiveId" clId="{F716C44B-77A3-4518-9F68-79054945F8A3}" dt="2025-06-23T14:20:58.818" v="3009" actId="1076"/>
          <ac:spMkLst>
            <pc:docMk/>
            <pc:sldMk cId="2140147721" sldId="344"/>
            <ac:spMk id="35" creationId="{21E07262-9E91-D0A0-BA91-B14B05FF2517}"/>
          </ac:spMkLst>
        </pc:spChg>
        <pc:spChg chg="add mod">
          <ac:chgData name="Yuga Hanyu" userId="f18bd86c1b9e4fc5" providerId="LiveId" clId="{F716C44B-77A3-4518-9F68-79054945F8A3}" dt="2025-06-23T14:20:58.818" v="3009" actId="1076"/>
          <ac:spMkLst>
            <pc:docMk/>
            <pc:sldMk cId="2140147721" sldId="344"/>
            <ac:spMk id="36" creationId="{1E999B04-5294-18F5-B08F-45F2ABD6F456}"/>
          </ac:spMkLst>
        </pc:spChg>
        <pc:spChg chg="add mod">
          <ac:chgData name="Yuga Hanyu" userId="f18bd86c1b9e4fc5" providerId="LiveId" clId="{F716C44B-77A3-4518-9F68-79054945F8A3}" dt="2025-06-23T14:20:58.818" v="3009" actId="1076"/>
          <ac:spMkLst>
            <pc:docMk/>
            <pc:sldMk cId="2140147721" sldId="344"/>
            <ac:spMk id="37" creationId="{D109749B-6065-A3F4-1731-EDC48AC8660A}"/>
          </ac:spMkLst>
        </pc:spChg>
        <pc:cxnChg chg="add mod">
          <ac:chgData name="Yuga Hanyu" userId="f18bd86c1b9e4fc5" providerId="LiveId" clId="{F716C44B-77A3-4518-9F68-79054945F8A3}" dt="2025-06-23T14:20:58.818" v="3009" actId="1076"/>
          <ac:cxnSpMkLst>
            <pc:docMk/>
            <pc:sldMk cId="2140147721" sldId="344"/>
            <ac:cxnSpMk id="6" creationId="{F3B1A3BB-DC69-A4C6-8792-6E02B4BDF251}"/>
          </ac:cxnSpMkLst>
        </pc:cxnChg>
        <pc:cxnChg chg="add mod">
          <ac:chgData name="Yuga Hanyu" userId="f18bd86c1b9e4fc5" providerId="LiveId" clId="{F716C44B-77A3-4518-9F68-79054945F8A3}" dt="2025-06-23T14:20:58.818" v="3009" actId="1076"/>
          <ac:cxnSpMkLst>
            <pc:docMk/>
            <pc:sldMk cId="2140147721" sldId="344"/>
            <ac:cxnSpMk id="8" creationId="{C48984BE-6C31-BB93-9803-811046F9FD6D}"/>
          </ac:cxnSpMkLst>
        </pc:cxnChg>
        <pc:cxnChg chg="add mod">
          <ac:chgData name="Yuga Hanyu" userId="f18bd86c1b9e4fc5" providerId="LiveId" clId="{F716C44B-77A3-4518-9F68-79054945F8A3}" dt="2025-06-23T14:17:16.768" v="2946" actId="14100"/>
          <ac:cxnSpMkLst>
            <pc:docMk/>
            <pc:sldMk cId="2140147721" sldId="344"/>
            <ac:cxnSpMk id="14" creationId="{8027FB2E-A97D-B828-13CB-B848C7438FCD}"/>
          </ac:cxnSpMkLst>
        </pc:cxnChg>
        <pc:cxnChg chg="add mod">
          <ac:chgData name="Yuga Hanyu" userId="f18bd86c1b9e4fc5" providerId="LiveId" clId="{F716C44B-77A3-4518-9F68-79054945F8A3}" dt="2025-06-23T14:20:49.273" v="3008" actId="1076"/>
          <ac:cxnSpMkLst>
            <pc:docMk/>
            <pc:sldMk cId="2140147721" sldId="344"/>
            <ac:cxnSpMk id="18" creationId="{77B55FBB-F5FC-E952-9229-647146D18928}"/>
          </ac:cxnSpMkLst>
        </pc:cxnChg>
        <pc:cxnChg chg="add mod">
          <ac:chgData name="Yuga Hanyu" userId="f18bd86c1b9e4fc5" providerId="LiveId" clId="{F716C44B-77A3-4518-9F68-79054945F8A3}" dt="2025-06-23T14:17:52.416" v="2954" actId="1076"/>
          <ac:cxnSpMkLst>
            <pc:docMk/>
            <pc:sldMk cId="2140147721" sldId="344"/>
            <ac:cxnSpMk id="23" creationId="{00347E3E-6915-1C81-DEDD-43BB8067F4C3}"/>
          </ac:cxnSpMkLst>
        </pc:cxnChg>
        <pc:cxnChg chg="add mod">
          <ac:chgData name="Yuga Hanyu" userId="f18bd86c1b9e4fc5" providerId="LiveId" clId="{F716C44B-77A3-4518-9F68-79054945F8A3}" dt="2025-06-23T14:20:58.818" v="3009" actId="1076"/>
          <ac:cxnSpMkLst>
            <pc:docMk/>
            <pc:sldMk cId="2140147721" sldId="344"/>
            <ac:cxnSpMk id="24" creationId="{382E78F7-B931-4DEB-0E20-276205298A3C}"/>
          </ac:cxnSpMkLst>
        </pc:cxnChg>
        <pc:cxnChg chg="add mod">
          <ac:chgData name="Yuga Hanyu" userId="f18bd86c1b9e4fc5" providerId="LiveId" clId="{F716C44B-77A3-4518-9F68-79054945F8A3}" dt="2025-06-23T14:20:58.818" v="3009" actId="1076"/>
          <ac:cxnSpMkLst>
            <pc:docMk/>
            <pc:sldMk cId="2140147721" sldId="344"/>
            <ac:cxnSpMk id="25" creationId="{1B5F74D8-13EF-214A-62F8-1ABDD14777B7}"/>
          </ac:cxnSpMkLst>
        </pc:cxnChg>
        <pc:cxnChg chg="add mod">
          <ac:chgData name="Yuga Hanyu" userId="f18bd86c1b9e4fc5" providerId="LiveId" clId="{F716C44B-77A3-4518-9F68-79054945F8A3}" dt="2025-06-23T14:20:58.818" v="3009" actId="1076"/>
          <ac:cxnSpMkLst>
            <pc:docMk/>
            <pc:sldMk cId="2140147721" sldId="344"/>
            <ac:cxnSpMk id="28" creationId="{133744E7-978E-6085-653D-ED7A0B888E50}"/>
          </ac:cxnSpMkLst>
        </pc:cxnChg>
      </pc:sldChg>
      <pc:sldMasterChg chg="delSp mod modSldLayout">
        <pc:chgData name="Yuga Hanyu" userId="f18bd86c1b9e4fc5" providerId="LiveId" clId="{F716C44B-77A3-4518-9F68-79054945F8A3}" dt="2025-06-23T01:13:12.267" v="293" actId="478"/>
        <pc:sldMasterMkLst>
          <pc:docMk/>
          <pc:sldMasterMk cId="780099175" sldId="2147483648"/>
        </pc:sldMasterMkLst>
        <pc:spChg chg="del">
          <ac:chgData name="Yuga Hanyu" userId="f18bd86c1b9e4fc5" providerId="LiveId" clId="{F716C44B-77A3-4518-9F68-79054945F8A3}" dt="2025-06-23T01:12:26.055" v="286" actId="478"/>
          <ac:spMkLst>
            <pc:docMk/>
            <pc:sldMasterMk cId="780099175" sldId="2147483648"/>
            <ac:spMk id="4" creationId="{5DAE0627-0FA5-6DC1-54AB-AD9FB52B0951}"/>
          </ac:spMkLst>
        </pc:spChg>
        <pc:spChg chg="del">
          <ac:chgData name="Yuga Hanyu" userId="f18bd86c1b9e4fc5" providerId="LiveId" clId="{F716C44B-77A3-4518-9F68-79054945F8A3}" dt="2025-06-23T01:12:29.006" v="287" actId="478"/>
          <ac:spMkLst>
            <pc:docMk/>
            <pc:sldMasterMk cId="780099175" sldId="2147483648"/>
            <ac:spMk id="5" creationId="{22201A59-267F-1526-4D3E-2CE62CAB2A02}"/>
          </ac:spMkLst>
        </pc:spChg>
        <pc:sldLayoutChg chg="delSp mod">
          <pc:chgData name="Yuga Hanyu" userId="f18bd86c1b9e4fc5" providerId="LiveId" clId="{F716C44B-77A3-4518-9F68-79054945F8A3}" dt="2025-06-23T01:12:58.204" v="289" actId="478"/>
          <pc:sldLayoutMkLst>
            <pc:docMk/>
            <pc:sldMasterMk cId="780099175" sldId="2147483648"/>
            <pc:sldLayoutMk cId="1078790438" sldId="2147483649"/>
          </pc:sldLayoutMkLst>
          <pc:spChg chg="del">
            <ac:chgData name="Yuga Hanyu" userId="f18bd86c1b9e4fc5" providerId="LiveId" clId="{F716C44B-77A3-4518-9F68-79054945F8A3}" dt="2025-06-23T01:12:54.888" v="288" actId="478"/>
            <ac:spMkLst>
              <pc:docMk/>
              <pc:sldMasterMk cId="780099175" sldId="2147483648"/>
              <pc:sldLayoutMk cId="1078790438" sldId="2147483649"/>
              <ac:spMk id="4" creationId="{344F6FDD-9606-CFEF-D145-E100066A9BC7}"/>
            </ac:spMkLst>
          </pc:spChg>
          <pc:spChg chg="del">
            <ac:chgData name="Yuga Hanyu" userId="f18bd86c1b9e4fc5" providerId="LiveId" clId="{F716C44B-77A3-4518-9F68-79054945F8A3}" dt="2025-06-23T01:12:58.204" v="289" actId="478"/>
            <ac:spMkLst>
              <pc:docMk/>
              <pc:sldMasterMk cId="780099175" sldId="2147483648"/>
              <pc:sldLayoutMk cId="1078790438" sldId="2147483649"/>
              <ac:spMk id="5" creationId="{475E4606-EAAD-0F38-1AC3-24A65E2BF29F}"/>
            </ac:spMkLst>
          </pc:spChg>
        </pc:sldLayoutChg>
        <pc:sldLayoutChg chg="delSp mod">
          <pc:chgData name="Yuga Hanyu" userId="f18bd86c1b9e4fc5" providerId="LiveId" clId="{F716C44B-77A3-4518-9F68-79054945F8A3}" dt="2025-06-23T01:13:05.218" v="291" actId="478"/>
          <pc:sldLayoutMkLst>
            <pc:docMk/>
            <pc:sldMasterMk cId="780099175" sldId="2147483648"/>
            <pc:sldLayoutMk cId="1171635765" sldId="2147483650"/>
          </pc:sldLayoutMkLst>
          <pc:spChg chg="del">
            <ac:chgData name="Yuga Hanyu" userId="f18bd86c1b9e4fc5" providerId="LiveId" clId="{F716C44B-77A3-4518-9F68-79054945F8A3}" dt="2025-06-23T01:13:02.933" v="290" actId="478"/>
            <ac:spMkLst>
              <pc:docMk/>
              <pc:sldMasterMk cId="780099175" sldId="2147483648"/>
              <pc:sldLayoutMk cId="1171635765" sldId="2147483650"/>
              <ac:spMk id="4" creationId="{3CF37135-C66B-49A4-F397-1F4F12CB688B}"/>
            </ac:spMkLst>
          </pc:spChg>
          <pc:spChg chg="del">
            <ac:chgData name="Yuga Hanyu" userId="f18bd86c1b9e4fc5" providerId="LiveId" clId="{F716C44B-77A3-4518-9F68-79054945F8A3}" dt="2025-06-23T01:13:05.218" v="291" actId="478"/>
            <ac:spMkLst>
              <pc:docMk/>
              <pc:sldMasterMk cId="780099175" sldId="2147483648"/>
              <pc:sldLayoutMk cId="1171635765" sldId="2147483650"/>
              <ac:spMk id="5" creationId="{3021A13E-10C6-9AA8-042F-C22049169E1F}"/>
            </ac:spMkLst>
          </pc:spChg>
        </pc:sldLayoutChg>
        <pc:sldLayoutChg chg="delSp mod">
          <pc:chgData name="Yuga Hanyu" userId="f18bd86c1b9e4fc5" providerId="LiveId" clId="{F716C44B-77A3-4518-9F68-79054945F8A3}" dt="2025-06-23T01:13:12.267" v="293" actId="478"/>
          <pc:sldLayoutMkLst>
            <pc:docMk/>
            <pc:sldMasterMk cId="780099175" sldId="2147483648"/>
            <pc:sldLayoutMk cId="3881199857" sldId="2147483654"/>
          </pc:sldLayoutMkLst>
          <pc:spChg chg="del">
            <ac:chgData name="Yuga Hanyu" userId="f18bd86c1b9e4fc5" providerId="LiveId" clId="{F716C44B-77A3-4518-9F68-79054945F8A3}" dt="2025-06-23T01:13:09.245" v="292" actId="478"/>
            <ac:spMkLst>
              <pc:docMk/>
              <pc:sldMasterMk cId="780099175" sldId="2147483648"/>
              <pc:sldLayoutMk cId="3881199857" sldId="2147483654"/>
              <ac:spMk id="3" creationId="{5513AF8A-A478-32BF-6C20-122D81B60ADB}"/>
            </ac:spMkLst>
          </pc:spChg>
          <pc:spChg chg="del">
            <ac:chgData name="Yuga Hanyu" userId="f18bd86c1b9e4fc5" providerId="LiveId" clId="{F716C44B-77A3-4518-9F68-79054945F8A3}" dt="2025-06-23T01:13:12.267" v="293" actId="478"/>
            <ac:spMkLst>
              <pc:docMk/>
              <pc:sldMasterMk cId="780099175" sldId="2147483648"/>
              <pc:sldLayoutMk cId="3881199857" sldId="2147483654"/>
              <ac:spMk id="4" creationId="{C8DA2C70-923C-32EB-7014-2347466CD57D}"/>
            </ac:spMkLst>
          </pc:spChg>
        </pc:sldLayoutChg>
      </pc:sldMasterChg>
    </pc:docChg>
  </pc:docChgLst>
  <pc:docChgLst>
    <pc:chgData name="Yuga Hanyu" userId="f18bd86c1b9e4fc5" providerId="LiveId" clId="{E5E3F1B9-74A0-4F90-9133-03CFF7612F0F}"/>
    <pc:docChg chg="undo redo custSel addSld delSld modSld modSection">
      <pc:chgData name="Yuga Hanyu" userId="f18bd86c1b9e4fc5" providerId="LiveId" clId="{E5E3F1B9-74A0-4F90-9133-03CFF7612F0F}" dt="2024-06-13T10:14:19.837" v="2780" actId="14100"/>
      <pc:docMkLst>
        <pc:docMk/>
      </pc:docMkLst>
      <pc:sldChg chg="modSp mod">
        <pc:chgData name="Yuga Hanyu" userId="f18bd86c1b9e4fc5" providerId="LiveId" clId="{E5E3F1B9-74A0-4F90-9133-03CFF7612F0F}" dt="2024-06-13T04:57:18.091" v="73" actId="20577"/>
        <pc:sldMkLst>
          <pc:docMk/>
          <pc:sldMk cId="639326225" sldId="258"/>
        </pc:sldMkLst>
      </pc:sldChg>
      <pc:sldChg chg="addSp delSp modSp mod">
        <pc:chgData name="Yuga Hanyu" userId="f18bd86c1b9e4fc5" providerId="LiveId" clId="{E5E3F1B9-74A0-4F90-9133-03CFF7612F0F}" dt="2024-06-13T06:31:17.579" v="346" actId="22"/>
        <pc:sldMkLst>
          <pc:docMk/>
          <pc:sldMk cId="3149281318" sldId="261"/>
        </pc:sldMkLst>
      </pc:sldChg>
      <pc:sldChg chg="addSp delSp modSp mod addAnim delAnim modAnim">
        <pc:chgData name="Yuga Hanyu" userId="f18bd86c1b9e4fc5" providerId="LiveId" clId="{E5E3F1B9-74A0-4F90-9133-03CFF7612F0F}" dt="2024-06-13T06:06:19.610" v="319"/>
        <pc:sldMkLst>
          <pc:docMk/>
          <pc:sldMk cId="4196662661" sldId="262"/>
        </pc:sldMkLst>
      </pc:sldChg>
      <pc:sldChg chg="modSp mod">
        <pc:chgData name="Yuga Hanyu" userId="f18bd86c1b9e4fc5" providerId="LiveId" clId="{E5E3F1B9-74A0-4F90-9133-03CFF7612F0F}" dt="2024-06-13T06:31:37.011" v="355" actId="20577"/>
        <pc:sldMkLst>
          <pc:docMk/>
          <pc:sldMk cId="3679623919" sldId="270"/>
        </pc:sldMkLst>
      </pc:sldChg>
      <pc:sldChg chg="addSp delSp modSp mod">
        <pc:chgData name="Yuga Hanyu" userId="f18bd86c1b9e4fc5" providerId="LiveId" clId="{E5E3F1B9-74A0-4F90-9133-03CFF7612F0F}" dt="2024-06-13T07:35:05.795" v="1637" actId="478"/>
        <pc:sldMkLst>
          <pc:docMk/>
          <pc:sldMk cId="2645817157" sldId="271"/>
        </pc:sldMkLst>
      </pc:sldChg>
      <pc:sldChg chg="del">
        <pc:chgData name="Yuga Hanyu" userId="f18bd86c1b9e4fc5" providerId="LiveId" clId="{E5E3F1B9-74A0-4F90-9133-03CFF7612F0F}" dt="2024-06-13T07:35:31.846" v="1638" actId="47"/>
        <pc:sldMkLst>
          <pc:docMk/>
          <pc:sldMk cId="979709078" sldId="272"/>
        </pc:sldMkLst>
      </pc:sldChg>
      <pc:sldChg chg="modSp mod">
        <pc:chgData name="Yuga Hanyu" userId="f18bd86c1b9e4fc5" providerId="LiveId" clId="{E5E3F1B9-74A0-4F90-9133-03CFF7612F0F}" dt="2024-06-13T07:26:06.228" v="1347" actId="255"/>
        <pc:sldMkLst>
          <pc:docMk/>
          <pc:sldMk cId="901679864" sldId="279"/>
        </pc:sldMkLst>
      </pc:sldChg>
      <pc:sldChg chg="modSp mod">
        <pc:chgData name="Yuga Hanyu" userId="f18bd86c1b9e4fc5" providerId="LiveId" clId="{E5E3F1B9-74A0-4F90-9133-03CFF7612F0F}" dt="2024-06-13T07:04:12.015" v="1105" actId="255"/>
        <pc:sldMkLst>
          <pc:docMk/>
          <pc:sldMk cId="745603062" sldId="281"/>
        </pc:sldMkLst>
      </pc:sldChg>
      <pc:sldChg chg="modSp mod">
        <pc:chgData name="Yuga Hanyu" userId="f18bd86c1b9e4fc5" providerId="LiveId" clId="{E5E3F1B9-74A0-4F90-9133-03CFF7612F0F}" dt="2024-06-13T07:25:38.240" v="1342" actId="27636"/>
        <pc:sldMkLst>
          <pc:docMk/>
          <pc:sldMk cId="2112560260" sldId="282"/>
        </pc:sldMkLst>
      </pc:sldChg>
      <pc:sldChg chg="addSp delSp modSp mod">
        <pc:chgData name="Yuga Hanyu" userId="f18bd86c1b9e4fc5" providerId="LiveId" clId="{E5E3F1B9-74A0-4F90-9133-03CFF7612F0F}" dt="2024-06-13T07:28:04.505" v="1365" actId="11529"/>
        <pc:sldMkLst>
          <pc:docMk/>
          <pc:sldMk cId="3046287947" sldId="283"/>
        </pc:sldMkLst>
      </pc:sldChg>
      <pc:sldChg chg="modSp mod">
        <pc:chgData name="Yuga Hanyu" userId="f18bd86c1b9e4fc5" providerId="LiveId" clId="{E5E3F1B9-74A0-4F90-9133-03CFF7612F0F}" dt="2024-06-13T07:30:09.981" v="1460" actId="20577"/>
        <pc:sldMkLst>
          <pc:docMk/>
          <pc:sldMk cId="1597418614" sldId="284"/>
        </pc:sldMkLst>
      </pc:sldChg>
      <pc:sldChg chg="modSp mod">
        <pc:chgData name="Yuga Hanyu" userId="f18bd86c1b9e4fc5" providerId="LiveId" clId="{E5E3F1B9-74A0-4F90-9133-03CFF7612F0F}" dt="2024-06-13T07:31:11.500" v="1549" actId="20577"/>
        <pc:sldMkLst>
          <pc:docMk/>
          <pc:sldMk cId="877221307" sldId="285"/>
        </pc:sldMkLst>
      </pc:sldChg>
      <pc:sldChg chg="addSp modSp del mod">
        <pc:chgData name="Yuga Hanyu" userId="f18bd86c1b9e4fc5" providerId="LiveId" clId="{E5E3F1B9-74A0-4F90-9133-03CFF7612F0F}" dt="2024-06-13T08:16:13.983" v="1715" actId="47"/>
        <pc:sldMkLst>
          <pc:docMk/>
          <pc:sldMk cId="1071653102" sldId="286"/>
        </pc:sldMkLst>
      </pc:sldChg>
      <pc:sldChg chg="addSp delSp modSp new del mod">
        <pc:chgData name="Yuga Hanyu" userId="f18bd86c1b9e4fc5" providerId="LiveId" clId="{E5E3F1B9-74A0-4F90-9133-03CFF7612F0F}" dt="2024-06-13T08:21:20.938" v="1865" actId="47"/>
        <pc:sldMkLst>
          <pc:docMk/>
          <pc:sldMk cId="2583888521" sldId="287"/>
        </pc:sldMkLst>
      </pc:sldChg>
      <pc:sldChg chg="new del">
        <pc:chgData name="Yuga Hanyu" userId="f18bd86c1b9e4fc5" providerId="LiveId" clId="{E5E3F1B9-74A0-4F90-9133-03CFF7612F0F}" dt="2024-06-09T05:28:08.509" v="2" actId="47"/>
        <pc:sldMkLst>
          <pc:docMk/>
          <pc:sldMk cId="2690591008" sldId="287"/>
        </pc:sldMkLst>
      </pc:sldChg>
      <pc:sldChg chg="addSp delSp modSp add mod">
        <pc:chgData name="Yuga Hanyu" userId="f18bd86c1b9e4fc5" providerId="LiveId" clId="{E5E3F1B9-74A0-4F90-9133-03CFF7612F0F}" dt="2024-06-13T06:51:05.286" v="581" actId="1076"/>
        <pc:sldMkLst>
          <pc:docMk/>
          <pc:sldMk cId="1194178405" sldId="288"/>
        </pc:sldMkLst>
      </pc:sldChg>
      <pc:sldChg chg="addSp modSp add del mod">
        <pc:chgData name="Yuga Hanyu" userId="f18bd86c1b9e4fc5" providerId="LiveId" clId="{E5E3F1B9-74A0-4F90-9133-03CFF7612F0F}" dt="2024-06-09T05:31:04.573" v="9" actId="47"/>
        <pc:sldMkLst>
          <pc:docMk/>
          <pc:sldMk cId="1608337409" sldId="288"/>
        </pc:sldMkLst>
      </pc:sldChg>
      <pc:sldChg chg="modSp new del mod">
        <pc:chgData name="Yuga Hanyu" userId="f18bd86c1b9e4fc5" providerId="LiveId" clId="{E5E3F1B9-74A0-4F90-9133-03CFF7612F0F}" dt="2024-06-13T06:31:04.012" v="344" actId="47"/>
        <pc:sldMkLst>
          <pc:docMk/>
          <pc:sldMk cId="1780098881" sldId="288"/>
        </pc:sldMkLst>
      </pc:sldChg>
      <pc:sldChg chg="modSp new mod">
        <pc:chgData name="Yuga Hanyu" userId="f18bd86c1b9e4fc5" providerId="LiveId" clId="{E5E3F1B9-74A0-4F90-9133-03CFF7612F0F}" dt="2024-06-13T06:54:24.052" v="747" actId="20577"/>
        <pc:sldMkLst>
          <pc:docMk/>
          <pc:sldMk cId="1258968761" sldId="289"/>
        </pc:sldMkLst>
      </pc:sldChg>
      <pc:sldChg chg="addSp delSp modSp add mod">
        <pc:chgData name="Yuga Hanyu" userId="f18bd86c1b9e4fc5" providerId="LiveId" clId="{E5E3F1B9-74A0-4F90-9133-03CFF7612F0F}" dt="2024-06-13T09:55:40.094" v="2732" actId="208"/>
        <pc:sldMkLst>
          <pc:docMk/>
          <pc:sldMk cId="2025358460" sldId="290"/>
        </pc:sldMkLst>
      </pc:sldChg>
      <pc:sldChg chg="modSp add mod">
        <pc:chgData name="Yuga Hanyu" userId="f18bd86c1b9e4fc5" providerId="LiveId" clId="{E5E3F1B9-74A0-4F90-9133-03CFF7612F0F}" dt="2024-06-13T08:17:15.467" v="1774" actId="20577"/>
        <pc:sldMkLst>
          <pc:docMk/>
          <pc:sldMk cId="2529387008" sldId="291"/>
        </pc:sldMkLst>
      </pc:sldChg>
      <pc:sldChg chg="add del">
        <pc:chgData name="Yuga Hanyu" userId="f18bd86c1b9e4fc5" providerId="LiveId" clId="{E5E3F1B9-74A0-4F90-9133-03CFF7612F0F}" dt="2024-06-13T08:16:20.578" v="1717"/>
        <pc:sldMkLst>
          <pc:docMk/>
          <pc:sldMk cId="3043005012" sldId="291"/>
        </pc:sldMkLst>
      </pc:sldChg>
      <pc:sldChg chg="addSp delSp modSp add mod">
        <pc:chgData name="Yuga Hanyu" userId="f18bd86c1b9e4fc5" providerId="LiveId" clId="{E5E3F1B9-74A0-4F90-9133-03CFF7612F0F}" dt="2024-06-13T09:57:14.522" v="2736" actId="1076"/>
        <pc:sldMkLst>
          <pc:docMk/>
          <pc:sldMk cId="3927080702" sldId="292"/>
        </pc:sldMkLst>
      </pc:sldChg>
      <pc:sldChg chg="addSp delSp modSp add mod">
        <pc:chgData name="Yuga Hanyu" userId="f18bd86c1b9e4fc5" providerId="LiveId" clId="{E5E3F1B9-74A0-4F90-9133-03CFF7612F0F}" dt="2024-06-13T10:14:19.837" v="2780" actId="14100"/>
        <pc:sldMkLst>
          <pc:docMk/>
          <pc:sldMk cId="2729317545" sldId="293"/>
        </pc:sldMkLst>
      </pc:sldChg>
    </pc:docChg>
  </pc:docChgLst>
  <pc:docChgLst>
    <pc:chgData name="Yuga Hanyu" userId="f18bd86c1b9e4fc5" providerId="LiveId" clId="{B1458ECA-EC59-4F2E-852C-4FF0DD33CC95}"/>
    <pc:docChg chg="undo custSel addSld delSld modSld modSection">
      <pc:chgData name="Yuga Hanyu" userId="f18bd86c1b9e4fc5" providerId="LiveId" clId="{B1458ECA-EC59-4F2E-852C-4FF0DD33CC95}" dt="2025-05-26T23:01:50.741" v="918" actId="20577"/>
      <pc:docMkLst>
        <pc:docMk/>
      </pc:docMkLst>
      <pc:sldChg chg="modSp mod">
        <pc:chgData name="Yuga Hanyu" userId="f18bd86c1b9e4fc5" providerId="LiveId" clId="{B1458ECA-EC59-4F2E-852C-4FF0DD33CC95}" dt="2025-05-26T05:59:49.440" v="613" actId="20577"/>
        <pc:sldMkLst>
          <pc:docMk/>
          <pc:sldMk cId="2459526573" sldId="256"/>
        </pc:sldMkLst>
        <pc:spChg chg="mod">
          <ac:chgData name="Yuga Hanyu" userId="f18bd86c1b9e4fc5" providerId="LiveId" clId="{B1458ECA-EC59-4F2E-852C-4FF0DD33CC95}" dt="2025-05-26T05:59:49.440" v="613" actId="20577"/>
          <ac:spMkLst>
            <pc:docMk/>
            <pc:sldMk cId="2459526573" sldId="256"/>
            <ac:spMk id="3" creationId="{B2E582A4-61FB-712D-35C6-0ABA95022D9D}"/>
          </ac:spMkLst>
        </pc:spChg>
      </pc:sldChg>
      <pc:sldChg chg="modSp mod">
        <pc:chgData name="Yuga Hanyu" userId="f18bd86c1b9e4fc5" providerId="LiveId" clId="{B1458ECA-EC59-4F2E-852C-4FF0DD33CC95}" dt="2025-05-26T05:59:32.565" v="611" actId="20577"/>
        <pc:sldMkLst>
          <pc:docMk/>
          <pc:sldMk cId="2782757723" sldId="266"/>
        </pc:sldMkLst>
      </pc:sldChg>
      <pc:sldChg chg="modSp mod">
        <pc:chgData name="Yuga Hanyu" userId="f18bd86c1b9e4fc5" providerId="LiveId" clId="{B1458ECA-EC59-4F2E-852C-4FF0DD33CC95}" dt="2025-05-26T23:01:50.741" v="918" actId="20577"/>
        <pc:sldMkLst>
          <pc:docMk/>
          <pc:sldMk cId="2643257192" sldId="268"/>
        </pc:sldMkLst>
      </pc:sldChg>
      <pc:sldChg chg="modSp mod">
        <pc:chgData name="Yuga Hanyu" userId="f18bd86c1b9e4fc5" providerId="LiveId" clId="{B1458ECA-EC59-4F2E-852C-4FF0DD33CC95}" dt="2025-05-26T22:42:16.704" v="635" actId="20577"/>
        <pc:sldMkLst>
          <pc:docMk/>
          <pc:sldMk cId="2704097318" sldId="269"/>
        </pc:sldMkLst>
        <pc:spChg chg="mod">
          <ac:chgData name="Yuga Hanyu" userId="f18bd86c1b9e4fc5" providerId="LiveId" clId="{B1458ECA-EC59-4F2E-852C-4FF0DD33CC95}" dt="2025-05-26T22:42:16.704" v="635" actId="20577"/>
          <ac:spMkLst>
            <pc:docMk/>
            <pc:sldMk cId="2704097318" sldId="269"/>
            <ac:spMk id="3" creationId="{D4E0BAAA-94F4-26AD-2BAC-28231867E5CB}"/>
          </ac:spMkLst>
        </pc:spChg>
      </pc:sldChg>
      <pc:sldChg chg="modSp mod">
        <pc:chgData name="Yuga Hanyu" userId="f18bd86c1b9e4fc5" providerId="LiveId" clId="{B1458ECA-EC59-4F2E-852C-4FF0DD33CC95}" dt="2025-05-26T04:53:32.494" v="168" actId="20577"/>
        <pc:sldMkLst>
          <pc:docMk/>
          <pc:sldMk cId="2529387008" sldId="291"/>
        </pc:sldMkLst>
        <pc:spChg chg="mod">
          <ac:chgData name="Yuga Hanyu" userId="f18bd86c1b9e4fc5" providerId="LiveId" clId="{B1458ECA-EC59-4F2E-852C-4FF0DD33CC95}" dt="2025-05-26T04:53:32.494" v="168" actId="20577"/>
          <ac:spMkLst>
            <pc:docMk/>
            <pc:sldMk cId="2529387008" sldId="291"/>
            <ac:spMk id="3" creationId="{D4E0BAAA-94F4-26AD-2BAC-28231867E5CB}"/>
          </ac:spMkLst>
        </pc:spChg>
      </pc:sldChg>
      <pc:sldChg chg="addSp delSp modSp mod">
        <pc:chgData name="Yuga Hanyu" userId="f18bd86c1b9e4fc5" providerId="LiveId" clId="{B1458ECA-EC59-4F2E-852C-4FF0DD33CC95}" dt="2025-05-26T05:47:22.741" v="329" actId="1076"/>
        <pc:sldMkLst>
          <pc:docMk/>
          <pc:sldMk cId="372932593" sldId="322"/>
        </pc:sldMkLst>
      </pc:sldChg>
      <pc:sldChg chg="del">
        <pc:chgData name="Yuga Hanyu" userId="f18bd86c1b9e4fc5" providerId="LiveId" clId="{B1458ECA-EC59-4F2E-852C-4FF0DD33CC95}" dt="2025-05-26T04:48:39.803" v="158" actId="47"/>
        <pc:sldMkLst>
          <pc:docMk/>
          <pc:sldMk cId="860500319" sldId="323"/>
        </pc:sldMkLst>
      </pc:sldChg>
      <pc:sldChg chg="modSp add mod">
        <pc:chgData name="Yuga Hanyu" userId="f18bd86c1b9e4fc5" providerId="LiveId" clId="{B1458ECA-EC59-4F2E-852C-4FF0DD33CC95}" dt="2025-05-26T05:45:24.996" v="321" actId="1076"/>
        <pc:sldMkLst>
          <pc:docMk/>
          <pc:sldMk cId="3753547679" sldId="323"/>
        </pc:sldMkLst>
      </pc:sldChg>
      <pc:sldChg chg="addSp delSp modSp add mod">
        <pc:chgData name="Yuga Hanyu" userId="f18bd86c1b9e4fc5" providerId="LiveId" clId="{B1458ECA-EC59-4F2E-852C-4FF0DD33CC95}" dt="2025-05-26T05:55:04.794" v="481" actId="20577"/>
        <pc:sldMkLst>
          <pc:docMk/>
          <pc:sldMk cId="1554584774" sldId="324"/>
        </pc:sldMkLst>
      </pc:sldChg>
      <pc:sldChg chg="addSp delSp modSp add mod">
        <pc:chgData name="Yuga Hanyu" userId="f18bd86c1b9e4fc5" providerId="LiveId" clId="{B1458ECA-EC59-4F2E-852C-4FF0DD33CC95}" dt="2025-05-26T05:57:07.165" v="489" actId="1076"/>
        <pc:sldMkLst>
          <pc:docMk/>
          <pc:sldMk cId="2053778483" sldId="325"/>
        </pc:sldMkLst>
      </pc:sldChg>
    </pc:docChg>
  </pc:docChgLst>
  <pc:docChgLst>
    <pc:chgData name="Yuga Hanyu" userId="f18bd86c1b9e4fc5" providerId="LiveId" clId="{C6194D35-71ED-46A8-B645-1A3C29CD2BBC}"/>
    <pc:docChg chg="undo custSel modSld">
      <pc:chgData name="Yuga Hanyu" userId="f18bd86c1b9e4fc5" providerId="LiveId" clId="{C6194D35-71ED-46A8-B645-1A3C29CD2BBC}" dt="2025-06-09T01:35:12.392" v="56" actId="20577"/>
      <pc:docMkLst>
        <pc:docMk/>
      </pc:docMkLst>
      <pc:sldChg chg="modSp mod">
        <pc:chgData name="Yuga Hanyu" userId="f18bd86c1b9e4fc5" providerId="LiveId" clId="{C6194D35-71ED-46A8-B645-1A3C29CD2BBC}" dt="2025-06-09T01:19:24.590" v="10" actId="20577"/>
        <pc:sldMkLst>
          <pc:docMk/>
          <pc:sldMk cId="2459526573" sldId="256"/>
        </pc:sldMkLst>
        <pc:spChg chg="mod">
          <ac:chgData name="Yuga Hanyu" userId="f18bd86c1b9e4fc5" providerId="LiveId" clId="{C6194D35-71ED-46A8-B645-1A3C29CD2BBC}" dt="2025-06-09T01:19:24.590" v="10" actId="20577"/>
          <ac:spMkLst>
            <pc:docMk/>
            <pc:sldMk cId="2459526573" sldId="256"/>
            <ac:spMk id="3" creationId="{B2E582A4-61FB-712D-35C6-0ABA95022D9D}"/>
          </ac:spMkLst>
        </pc:spChg>
      </pc:sldChg>
      <pc:sldChg chg="addSp">
        <pc:chgData name="Yuga Hanyu" userId="f18bd86c1b9e4fc5" providerId="LiveId" clId="{C6194D35-71ED-46A8-B645-1A3C29CD2BBC}" dt="2025-06-09T01:16:57.398" v="6"/>
        <pc:sldMkLst>
          <pc:docMk/>
          <pc:sldMk cId="356374844" sldId="257"/>
        </pc:sldMkLst>
      </pc:sldChg>
      <pc:sldChg chg="addSp">
        <pc:chgData name="Yuga Hanyu" userId="f18bd86c1b9e4fc5" providerId="LiveId" clId="{C6194D35-71ED-46A8-B645-1A3C29CD2BBC}" dt="2025-06-09T01:16:57.398" v="6"/>
        <pc:sldMkLst>
          <pc:docMk/>
          <pc:sldMk cId="639326225" sldId="258"/>
        </pc:sldMkLst>
      </pc:sldChg>
      <pc:sldChg chg="addSp">
        <pc:chgData name="Yuga Hanyu" userId="f18bd86c1b9e4fc5" providerId="LiveId" clId="{C6194D35-71ED-46A8-B645-1A3C29CD2BBC}" dt="2025-06-09T01:16:57.398" v="6"/>
        <pc:sldMkLst>
          <pc:docMk/>
          <pc:sldMk cId="2687399143" sldId="259"/>
        </pc:sldMkLst>
      </pc:sldChg>
      <pc:sldChg chg="addSp">
        <pc:chgData name="Yuga Hanyu" userId="f18bd86c1b9e4fc5" providerId="LiveId" clId="{C6194D35-71ED-46A8-B645-1A3C29CD2BBC}" dt="2025-06-09T01:16:57.398" v="6"/>
        <pc:sldMkLst>
          <pc:docMk/>
          <pc:sldMk cId="3407576278" sldId="260"/>
        </pc:sldMkLst>
      </pc:sldChg>
      <pc:sldChg chg="addSp">
        <pc:chgData name="Yuga Hanyu" userId="f18bd86c1b9e4fc5" providerId="LiveId" clId="{C6194D35-71ED-46A8-B645-1A3C29CD2BBC}" dt="2025-06-09T01:16:57.398" v="6"/>
        <pc:sldMkLst>
          <pc:docMk/>
          <pc:sldMk cId="4196662661" sldId="262"/>
        </pc:sldMkLst>
      </pc:sldChg>
      <pc:sldChg chg="addSp">
        <pc:chgData name="Yuga Hanyu" userId="f18bd86c1b9e4fc5" providerId="LiveId" clId="{C6194D35-71ED-46A8-B645-1A3C29CD2BBC}" dt="2025-06-09T01:16:57.398" v="6"/>
        <pc:sldMkLst>
          <pc:docMk/>
          <pc:sldMk cId="1584410376" sldId="263"/>
        </pc:sldMkLst>
      </pc:sldChg>
      <pc:sldChg chg="addSp">
        <pc:chgData name="Yuga Hanyu" userId="f18bd86c1b9e4fc5" providerId="LiveId" clId="{C6194D35-71ED-46A8-B645-1A3C29CD2BBC}" dt="2025-06-09T01:16:57.398" v="6"/>
        <pc:sldMkLst>
          <pc:docMk/>
          <pc:sldMk cId="713638303" sldId="265"/>
        </pc:sldMkLst>
      </pc:sldChg>
      <pc:sldChg chg="addSp">
        <pc:chgData name="Yuga Hanyu" userId="f18bd86c1b9e4fc5" providerId="LiveId" clId="{C6194D35-71ED-46A8-B645-1A3C29CD2BBC}" dt="2025-06-09T01:16:57.398" v="6"/>
        <pc:sldMkLst>
          <pc:docMk/>
          <pc:sldMk cId="896228523" sldId="267"/>
        </pc:sldMkLst>
      </pc:sldChg>
      <pc:sldChg chg="addSp modSp mod">
        <pc:chgData name="Yuga Hanyu" userId="f18bd86c1b9e4fc5" providerId="LiveId" clId="{C6194D35-71ED-46A8-B645-1A3C29CD2BBC}" dt="2025-06-09T01:32:22.443" v="13" actId="20577"/>
        <pc:sldMkLst>
          <pc:docMk/>
          <pc:sldMk cId="2643257192" sldId="268"/>
        </pc:sldMkLst>
      </pc:sldChg>
      <pc:sldChg chg="addSp modSp mod">
        <pc:chgData name="Yuga Hanyu" userId="f18bd86c1b9e4fc5" providerId="LiveId" clId="{C6194D35-71ED-46A8-B645-1A3C29CD2BBC}" dt="2025-06-09T01:35:12.392" v="56" actId="20577"/>
        <pc:sldMkLst>
          <pc:docMk/>
          <pc:sldMk cId="2704097318" sldId="269"/>
        </pc:sldMkLst>
        <pc:spChg chg="mod">
          <ac:chgData name="Yuga Hanyu" userId="f18bd86c1b9e4fc5" providerId="LiveId" clId="{C6194D35-71ED-46A8-B645-1A3C29CD2BBC}" dt="2025-06-09T01:35:12.392" v="56" actId="20577"/>
          <ac:spMkLst>
            <pc:docMk/>
            <pc:sldMk cId="2704097318" sldId="269"/>
            <ac:spMk id="3" creationId="{D4E0BAAA-94F4-26AD-2BAC-28231867E5CB}"/>
          </ac:spMkLst>
        </pc:spChg>
      </pc:sldChg>
      <pc:sldChg chg="addSp">
        <pc:chgData name="Yuga Hanyu" userId="f18bd86c1b9e4fc5" providerId="LiveId" clId="{C6194D35-71ED-46A8-B645-1A3C29CD2BBC}" dt="2025-06-09T01:16:57.398" v="6"/>
        <pc:sldMkLst>
          <pc:docMk/>
          <pc:sldMk cId="2529387008" sldId="291"/>
        </pc:sldMkLst>
      </pc:sldChg>
      <pc:sldChg chg="addSp">
        <pc:chgData name="Yuga Hanyu" userId="f18bd86c1b9e4fc5" providerId="LiveId" clId="{C6194D35-71ED-46A8-B645-1A3C29CD2BBC}" dt="2025-06-09T01:16:57.398" v="6"/>
        <pc:sldMkLst>
          <pc:docMk/>
          <pc:sldMk cId="1030533775" sldId="316"/>
        </pc:sldMkLst>
      </pc:sldChg>
      <pc:sldChg chg="addSp">
        <pc:chgData name="Yuga Hanyu" userId="f18bd86c1b9e4fc5" providerId="LiveId" clId="{C6194D35-71ED-46A8-B645-1A3C29CD2BBC}" dt="2025-06-09T01:16:57.398" v="6"/>
        <pc:sldMkLst>
          <pc:docMk/>
          <pc:sldMk cId="4228748636" sldId="317"/>
        </pc:sldMkLst>
      </pc:sldChg>
      <pc:sldChg chg="addSp">
        <pc:chgData name="Yuga Hanyu" userId="f18bd86c1b9e4fc5" providerId="LiveId" clId="{C6194D35-71ED-46A8-B645-1A3C29CD2BBC}" dt="2025-06-09T01:16:57.398" v="6"/>
        <pc:sldMkLst>
          <pc:docMk/>
          <pc:sldMk cId="323892385" sldId="318"/>
        </pc:sldMkLst>
      </pc:sldChg>
      <pc:sldChg chg="addSp">
        <pc:chgData name="Yuga Hanyu" userId="f18bd86c1b9e4fc5" providerId="LiveId" clId="{C6194D35-71ED-46A8-B645-1A3C29CD2BBC}" dt="2025-06-09T01:16:57.398" v="6"/>
        <pc:sldMkLst>
          <pc:docMk/>
          <pc:sldMk cId="1379935944" sldId="319"/>
        </pc:sldMkLst>
      </pc:sldChg>
      <pc:sldChg chg="addSp">
        <pc:chgData name="Yuga Hanyu" userId="f18bd86c1b9e4fc5" providerId="LiveId" clId="{C6194D35-71ED-46A8-B645-1A3C29CD2BBC}" dt="2025-06-09T01:16:57.398" v="6"/>
        <pc:sldMkLst>
          <pc:docMk/>
          <pc:sldMk cId="4125078822" sldId="320"/>
        </pc:sldMkLst>
      </pc:sldChg>
      <pc:sldChg chg="addSp">
        <pc:chgData name="Yuga Hanyu" userId="f18bd86c1b9e4fc5" providerId="LiveId" clId="{C6194D35-71ED-46A8-B645-1A3C29CD2BBC}" dt="2025-06-09T01:16:57.398" v="6"/>
        <pc:sldMkLst>
          <pc:docMk/>
          <pc:sldMk cId="2396000738" sldId="321"/>
        </pc:sldMkLst>
      </pc:sldChg>
      <pc:sldChg chg="addSp">
        <pc:chgData name="Yuga Hanyu" userId="f18bd86c1b9e4fc5" providerId="LiveId" clId="{C6194D35-71ED-46A8-B645-1A3C29CD2BBC}" dt="2025-06-09T01:16:57.398" v="6"/>
        <pc:sldMkLst>
          <pc:docMk/>
          <pc:sldMk cId="2043565454" sldId="326"/>
        </pc:sldMkLst>
      </pc:sldChg>
      <pc:sldChg chg="addSp">
        <pc:chgData name="Yuga Hanyu" userId="f18bd86c1b9e4fc5" providerId="LiveId" clId="{C6194D35-71ED-46A8-B645-1A3C29CD2BBC}" dt="2025-06-09T01:16:57.398" v="6"/>
        <pc:sldMkLst>
          <pc:docMk/>
          <pc:sldMk cId="2402032844" sldId="327"/>
        </pc:sldMkLst>
      </pc:sldChg>
      <pc:sldChg chg="addSp">
        <pc:chgData name="Yuga Hanyu" userId="f18bd86c1b9e4fc5" providerId="LiveId" clId="{C6194D35-71ED-46A8-B645-1A3C29CD2BBC}" dt="2025-06-09T01:16:57.398" v="6"/>
        <pc:sldMkLst>
          <pc:docMk/>
          <pc:sldMk cId="2898490232" sldId="328"/>
        </pc:sldMkLst>
      </pc:sldChg>
      <pc:sldChg chg="addSp">
        <pc:chgData name="Yuga Hanyu" userId="f18bd86c1b9e4fc5" providerId="LiveId" clId="{C6194D35-71ED-46A8-B645-1A3C29CD2BBC}" dt="2025-06-09T01:16:57.398" v="6"/>
        <pc:sldMkLst>
          <pc:docMk/>
          <pc:sldMk cId="2201084495" sldId="329"/>
        </pc:sldMkLst>
      </pc:sldChg>
      <pc:sldChg chg="addSp">
        <pc:chgData name="Yuga Hanyu" userId="f18bd86c1b9e4fc5" providerId="LiveId" clId="{C6194D35-71ED-46A8-B645-1A3C29CD2BBC}" dt="2025-06-09T01:16:57.398" v="6"/>
        <pc:sldMkLst>
          <pc:docMk/>
          <pc:sldMk cId="1942210748" sldId="330"/>
        </pc:sldMkLst>
      </pc:sldChg>
      <pc:sldChg chg="addSp">
        <pc:chgData name="Yuga Hanyu" userId="f18bd86c1b9e4fc5" providerId="LiveId" clId="{C6194D35-71ED-46A8-B645-1A3C29CD2BBC}" dt="2025-06-09T01:16:57.398" v="6"/>
        <pc:sldMkLst>
          <pc:docMk/>
          <pc:sldMk cId="266416268" sldId="331"/>
        </pc:sldMkLst>
      </pc:sldChg>
    </pc:docChg>
  </pc:docChgLst>
  <pc:docChgLst>
    <pc:chgData name="Yuga Hanyu" userId="f18bd86c1b9e4fc5" providerId="LiveId" clId="{0E66FA31-8BF9-47E4-A823-5AB615B6B52D}"/>
    <pc:docChg chg="undo custSel addSld delSld modSld addMainMaster delMainMaster modMainMaster modSection">
      <pc:chgData name="Yuga Hanyu" userId="f18bd86c1b9e4fc5" providerId="LiveId" clId="{0E66FA31-8BF9-47E4-A823-5AB615B6B52D}" dt="2025-01-30T09:27:15.662" v="4277" actId="20577"/>
      <pc:docMkLst>
        <pc:docMk/>
      </pc:docMkLst>
      <pc:sldChg chg="modSp mod">
        <pc:chgData name="Yuga Hanyu" userId="f18bd86c1b9e4fc5" providerId="LiveId" clId="{0E66FA31-8BF9-47E4-A823-5AB615B6B52D}" dt="2025-01-30T05:02:43.450" v="242" actId="20577"/>
        <pc:sldMkLst>
          <pc:docMk/>
          <pc:sldMk cId="639326225" sldId="258"/>
        </pc:sldMkLst>
      </pc:sldChg>
      <pc:sldChg chg="delSp modSp mod">
        <pc:chgData name="Yuga Hanyu" userId="f18bd86c1b9e4fc5" providerId="LiveId" clId="{0E66FA31-8BF9-47E4-A823-5AB615B6B52D}" dt="2025-01-30T09:26:37.966" v="4271" actId="1076"/>
        <pc:sldMkLst>
          <pc:docMk/>
          <pc:sldMk cId="2782757723" sldId="266"/>
        </pc:sldMkLst>
      </pc:sldChg>
      <pc:sldChg chg="modSp mod">
        <pc:chgData name="Yuga Hanyu" userId="f18bd86c1b9e4fc5" providerId="LiveId" clId="{0E66FA31-8BF9-47E4-A823-5AB615B6B52D}" dt="2025-01-30T04:56:16.796" v="218" actId="20577"/>
        <pc:sldMkLst>
          <pc:docMk/>
          <pc:sldMk cId="2643257192" sldId="268"/>
        </pc:sldMkLst>
      </pc:sldChg>
      <pc:sldChg chg="modSp mod">
        <pc:chgData name="Yuga Hanyu" userId="f18bd86c1b9e4fc5" providerId="LiveId" clId="{0E66FA31-8BF9-47E4-A823-5AB615B6B52D}" dt="2025-01-30T09:25:16.107" v="4239" actId="6549"/>
        <pc:sldMkLst>
          <pc:docMk/>
          <pc:sldMk cId="2704097318" sldId="269"/>
        </pc:sldMkLst>
      </pc:sldChg>
      <pc:sldChg chg="modSp mod">
        <pc:chgData name="Yuga Hanyu" userId="f18bd86c1b9e4fc5" providerId="LiveId" clId="{0E66FA31-8BF9-47E4-A823-5AB615B6B52D}" dt="2025-01-30T06:53:08.318" v="1880" actId="20577"/>
        <pc:sldMkLst>
          <pc:docMk/>
          <pc:sldMk cId="3679623919" sldId="270"/>
        </pc:sldMkLst>
      </pc:sldChg>
      <pc:sldChg chg="modSp mod">
        <pc:chgData name="Yuga Hanyu" userId="f18bd86c1b9e4fc5" providerId="LiveId" clId="{0E66FA31-8BF9-47E4-A823-5AB615B6B52D}" dt="2025-01-30T06:53:33.435" v="1886" actId="20577"/>
        <pc:sldMkLst>
          <pc:docMk/>
          <pc:sldMk cId="1597418614" sldId="284"/>
        </pc:sldMkLst>
      </pc:sldChg>
      <pc:sldChg chg="modSp mod">
        <pc:chgData name="Yuga Hanyu" userId="f18bd86c1b9e4fc5" providerId="LiveId" clId="{0E66FA31-8BF9-47E4-A823-5AB615B6B52D}" dt="2025-01-30T06:53:42.735" v="1892" actId="20577"/>
        <pc:sldMkLst>
          <pc:docMk/>
          <pc:sldMk cId="877221307" sldId="285"/>
        </pc:sldMkLst>
      </pc:sldChg>
      <pc:sldChg chg="modSp mod">
        <pc:chgData name="Yuga Hanyu" userId="f18bd86c1b9e4fc5" providerId="LiveId" clId="{0E66FA31-8BF9-47E4-A823-5AB615B6B52D}" dt="2025-01-30T06:53:00.691" v="1872" actId="20577"/>
        <pc:sldMkLst>
          <pc:docMk/>
          <pc:sldMk cId="1258968761" sldId="289"/>
        </pc:sldMkLst>
      </pc:sldChg>
      <pc:sldChg chg="modSp mod">
        <pc:chgData name="Yuga Hanyu" userId="f18bd86c1b9e4fc5" providerId="LiveId" clId="{0E66FA31-8BF9-47E4-A823-5AB615B6B52D}" dt="2025-01-30T06:51:13.964" v="1827" actId="20577"/>
        <pc:sldMkLst>
          <pc:docMk/>
          <pc:sldMk cId="2529387008" sldId="291"/>
        </pc:sldMkLst>
      </pc:sldChg>
      <pc:sldChg chg="del">
        <pc:chgData name="Yuga Hanyu" userId="f18bd86c1b9e4fc5" providerId="LiveId" clId="{0E66FA31-8BF9-47E4-A823-5AB615B6B52D}" dt="2025-01-30T05:11:48.365" v="454" actId="47"/>
        <pc:sldMkLst>
          <pc:docMk/>
          <pc:sldMk cId="2927270242" sldId="296"/>
        </pc:sldMkLst>
      </pc:sldChg>
      <pc:sldChg chg="del">
        <pc:chgData name="Yuga Hanyu" userId="f18bd86c1b9e4fc5" providerId="LiveId" clId="{0E66FA31-8BF9-47E4-A823-5AB615B6B52D}" dt="2025-01-30T04:24:49.772" v="25" actId="47"/>
        <pc:sldMkLst>
          <pc:docMk/>
          <pc:sldMk cId="2867075943" sldId="297"/>
        </pc:sldMkLst>
      </pc:sldChg>
      <pc:sldChg chg="del">
        <pc:chgData name="Yuga Hanyu" userId="f18bd86c1b9e4fc5" providerId="LiveId" clId="{0E66FA31-8BF9-47E4-A823-5AB615B6B52D}" dt="2025-01-30T04:25:15.695" v="26" actId="47"/>
        <pc:sldMkLst>
          <pc:docMk/>
          <pc:sldMk cId="1178232423" sldId="298"/>
        </pc:sldMkLst>
      </pc:sldChg>
      <pc:sldChg chg="del">
        <pc:chgData name="Yuga Hanyu" userId="f18bd86c1b9e4fc5" providerId="LiveId" clId="{0E66FA31-8BF9-47E4-A823-5AB615B6B52D}" dt="2025-01-30T04:25:16.602" v="27" actId="47"/>
        <pc:sldMkLst>
          <pc:docMk/>
          <pc:sldMk cId="3873683899" sldId="299"/>
        </pc:sldMkLst>
      </pc:sldChg>
      <pc:sldChg chg="del">
        <pc:chgData name="Yuga Hanyu" userId="f18bd86c1b9e4fc5" providerId="LiveId" clId="{0E66FA31-8BF9-47E4-A823-5AB615B6B52D}" dt="2025-01-30T04:25:18.248" v="28" actId="47"/>
        <pc:sldMkLst>
          <pc:docMk/>
          <pc:sldMk cId="3850101787" sldId="300"/>
        </pc:sldMkLst>
      </pc:sldChg>
      <pc:sldChg chg="del">
        <pc:chgData name="Yuga Hanyu" userId="f18bd86c1b9e4fc5" providerId="LiveId" clId="{0E66FA31-8BF9-47E4-A823-5AB615B6B52D}" dt="2025-01-30T04:25:18.708" v="29" actId="47"/>
        <pc:sldMkLst>
          <pc:docMk/>
          <pc:sldMk cId="545146949" sldId="301"/>
        </pc:sldMkLst>
      </pc:sldChg>
      <pc:sldChg chg="modSp del mod">
        <pc:chgData name="Yuga Hanyu" userId="f18bd86c1b9e4fc5" providerId="LiveId" clId="{0E66FA31-8BF9-47E4-A823-5AB615B6B52D}" dt="2025-01-30T05:17:37.472" v="516" actId="47"/>
        <pc:sldMkLst>
          <pc:docMk/>
          <pc:sldMk cId="2806279094" sldId="302"/>
        </pc:sldMkLst>
      </pc:sldChg>
      <pc:sldChg chg="modSp mod">
        <pc:chgData name="Yuga Hanyu" userId="f18bd86c1b9e4fc5" providerId="LiveId" clId="{0E66FA31-8BF9-47E4-A823-5AB615B6B52D}" dt="2025-01-30T06:53:48.108" v="1896" actId="20577"/>
        <pc:sldMkLst>
          <pc:docMk/>
          <pc:sldMk cId="4293810146" sldId="303"/>
        </pc:sldMkLst>
      </pc:sldChg>
      <pc:sldChg chg="addSp delSp modSp mod">
        <pc:chgData name="Yuga Hanyu" userId="f18bd86c1b9e4fc5" providerId="LiveId" clId="{0E66FA31-8BF9-47E4-A823-5AB615B6B52D}" dt="2025-01-30T06:53:57.828" v="1902" actId="20577"/>
        <pc:sldMkLst>
          <pc:docMk/>
          <pc:sldMk cId="1906002226" sldId="304"/>
        </pc:sldMkLst>
      </pc:sldChg>
      <pc:sldChg chg="del">
        <pc:chgData name="Yuga Hanyu" userId="f18bd86c1b9e4fc5" providerId="LiveId" clId="{0E66FA31-8BF9-47E4-A823-5AB615B6B52D}" dt="2025-01-30T04:25:19.322" v="30" actId="47"/>
        <pc:sldMkLst>
          <pc:docMk/>
          <pc:sldMk cId="553147957" sldId="305"/>
        </pc:sldMkLst>
      </pc:sldChg>
      <pc:sldChg chg="addSp delSp modSp new mod">
        <pc:chgData name="Yuga Hanyu" userId="f18bd86c1b9e4fc5" providerId="LiveId" clId="{0E66FA31-8BF9-47E4-A823-5AB615B6B52D}" dt="2025-01-30T08:46:30.966" v="2704" actId="122"/>
        <pc:sldMkLst>
          <pc:docMk/>
          <pc:sldMk cId="1602175283" sldId="305"/>
        </pc:sldMkLst>
      </pc:sldChg>
      <pc:sldChg chg="new del">
        <pc:chgData name="Yuga Hanyu" userId="f18bd86c1b9e4fc5" providerId="LiveId" clId="{0E66FA31-8BF9-47E4-A823-5AB615B6B52D}" dt="2025-01-30T05:15:38.210" v="472" actId="47"/>
        <pc:sldMkLst>
          <pc:docMk/>
          <pc:sldMk cId="2816043585" sldId="305"/>
        </pc:sldMkLst>
      </pc:sldChg>
      <pc:sldChg chg="modSp new del mod">
        <pc:chgData name="Yuga Hanyu" userId="f18bd86c1b9e4fc5" providerId="LiveId" clId="{0E66FA31-8BF9-47E4-A823-5AB615B6B52D}" dt="2025-01-30T05:19:33.684" v="526" actId="47"/>
        <pc:sldMkLst>
          <pc:docMk/>
          <pc:sldMk cId="3024414648" sldId="305"/>
        </pc:sldMkLst>
      </pc:sldChg>
      <pc:sldChg chg="addSp delSp modSp add mod">
        <pc:chgData name="Yuga Hanyu" userId="f18bd86c1b9e4fc5" providerId="LiveId" clId="{0E66FA31-8BF9-47E4-A823-5AB615B6B52D}" dt="2025-01-30T08:46:23.814" v="2703" actId="122"/>
        <pc:sldMkLst>
          <pc:docMk/>
          <pc:sldMk cId="3246396025" sldId="306"/>
        </pc:sldMkLst>
      </pc:sldChg>
      <pc:sldChg chg="modSp add mod">
        <pc:chgData name="Yuga Hanyu" userId="f18bd86c1b9e4fc5" providerId="LiveId" clId="{0E66FA31-8BF9-47E4-A823-5AB615B6B52D}" dt="2025-01-30T08:46:16.558" v="2702" actId="122"/>
        <pc:sldMkLst>
          <pc:docMk/>
          <pc:sldMk cId="3989206009" sldId="307"/>
        </pc:sldMkLst>
      </pc:sldChg>
      <pc:sldChg chg="addSp delSp modSp add mod">
        <pc:chgData name="Yuga Hanyu" userId="f18bd86c1b9e4fc5" providerId="LiveId" clId="{0E66FA31-8BF9-47E4-A823-5AB615B6B52D}" dt="2025-01-30T08:46:08.626" v="2701" actId="122"/>
        <pc:sldMkLst>
          <pc:docMk/>
          <pc:sldMk cId="480242477" sldId="308"/>
        </pc:sldMkLst>
      </pc:sldChg>
      <pc:sldChg chg="modSp add mod">
        <pc:chgData name="Yuga Hanyu" userId="f18bd86c1b9e4fc5" providerId="LiveId" clId="{0E66FA31-8BF9-47E4-A823-5AB615B6B52D}" dt="2025-01-30T08:46:01.616" v="2700" actId="1076"/>
        <pc:sldMkLst>
          <pc:docMk/>
          <pc:sldMk cId="3469841091" sldId="309"/>
        </pc:sldMkLst>
      </pc:sldChg>
      <pc:sldChg chg="addSp delSp modSp add mod">
        <pc:chgData name="Yuga Hanyu" userId="f18bd86c1b9e4fc5" providerId="LiveId" clId="{0E66FA31-8BF9-47E4-A823-5AB615B6B52D}" dt="2025-01-30T08:45:49.964" v="2698" actId="122"/>
        <pc:sldMkLst>
          <pc:docMk/>
          <pc:sldMk cId="2002469330" sldId="310"/>
        </pc:sldMkLst>
      </pc:sldChg>
      <pc:sldChg chg="addSp delSp modSp add mod">
        <pc:chgData name="Yuga Hanyu" userId="f18bd86c1b9e4fc5" providerId="LiveId" clId="{0E66FA31-8BF9-47E4-A823-5AB615B6B52D}" dt="2025-01-30T08:48:54.435" v="2796" actId="20577"/>
        <pc:sldMkLst>
          <pc:docMk/>
          <pc:sldMk cId="1608972214" sldId="311"/>
        </pc:sldMkLst>
      </pc:sldChg>
      <pc:sldChg chg="delSp modSp add mod">
        <pc:chgData name="Yuga Hanyu" userId="f18bd86c1b9e4fc5" providerId="LiveId" clId="{0E66FA31-8BF9-47E4-A823-5AB615B6B52D}" dt="2025-01-30T09:27:03.775" v="4273" actId="20577"/>
        <pc:sldMkLst>
          <pc:docMk/>
          <pc:sldMk cId="2918878312" sldId="312"/>
        </pc:sldMkLst>
      </pc:sldChg>
      <pc:sldChg chg="modSp add del mod">
        <pc:chgData name="Yuga Hanyu" userId="f18bd86c1b9e4fc5" providerId="LiveId" clId="{0E66FA31-8BF9-47E4-A823-5AB615B6B52D}" dt="2025-01-30T09:09:53.966" v="3451" actId="47"/>
        <pc:sldMkLst>
          <pc:docMk/>
          <pc:sldMk cId="225407005" sldId="313"/>
        </pc:sldMkLst>
      </pc:sldChg>
      <pc:sldChg chg="modSp add mod">
        <pc:chgData name="Yuga Hanyu" userId="f18bd86c1b9e4fc5" providerId="LiveId" clId="{0E66FA31-8BF9-47E4-A823-5AB615B6B52D}" dt="2025-01-30T09:27:09.334" v="4275" actId="20577"/>
        <pc:sldMkLst>
          <pc:docMk/>
          <pc:sldMk cId="1506206993" sldId="313"/>
        </pc:sldMkLst>
      </pc:sldChg>
      <pc:sldChg chg="modSp add mod">
        <pc:chgData name="Yuga Hanyu" userId="f18bd86c1b9e4fc5" providerId="LiveId" clId="{0E66FA31-8BF9-47E4-A823-5AB615B6B52D}" dt="2025-01-30T09:27:15.662" v="4277" actId="20577"/>
        <pc:sldMkLst>
          <pc:docMk/>
          <pc:sldMk cId="649538065" sldId="314"/>
        </pc:sldMkLst>
      </pc:sldChg>
      <pc:sldChg chg="delSp modSp add mod">
        <pc:chgData name="Yuga Hanyu" userId="f18bd86c1b9e4fc5" providerId="LiveId" clId="{0E66FA31-8BF9-47E4-A823-5AB615B6B52D}" dt="2025-01-30T09:23:43.360" v="4196" actId="1076"/>
        <pc:sldMkLst>
          <pc:docMk/>
          <pc:sldMk cId="953002827" sldId="315"/>
        </pc:sldMkLst>
      </pc:sldChg>
      <pc:sldMasterChg chg="modSldLayout">
        <pc:chgData name="Yuga Hanyu" userId="f18bd86c1b9e4fc5" providerId="LiveId" clId="{0E66FA31-8BF9-47E4-A823-5AB615B6B52D}" dt="2025-01-30T05:19:16.972" v="525" actId="478"/>
        <pc:sldMasterMkLst>
          <pc:docMk/>
          <pc:sldMasterMk cId="780099175" sldId="2147483648"/>
        </pc:sldMasterMkLst>
        <pc:sldLayoutChg chg="addSp delSp modSp mod">
          <pc:chgData name="Yuga Hanyu" userId="f18bd86c1b9e4fc5" providerId="LiveId" clId="{0E66FA31-8BF9-47E4-A823-5AB615B6B52D}" dt="2025-01-30T05:13:46.157" v="463"/>
          <pc:sldLayoutMkLst>
            <pc:docMk/>
            <pc:sldMasterMk cId="780099175" sldId="2147483648"/>
            <pc:sldLayoutMk cId="3881199857" sldId="2147483654"/>
          </pc:sldLayoutMkLst>
        </pc:sldLayoutChg>
        <pc:sldLayoutChg chg="addSp delSp modSp mod">
          <pc:chgData name="Yuga Hanyu" userId="f18bd86c1b9e4fc5" providerId="LiveId" clId="{0E66FA31-8BF9-47E4-A823-5AB615B6B52D}" dt="2025-01-30T05:19:16.972" v="525" actId="478"/>
          <pc:sldLayoutMkLst>
            <pc:docMk/>
            <pc:sldMasterMk cId="780099175" sldId="2147483648"/>
            <pc:sldLayoutMk cId="1412670314" sldId="2147483655"/>
          </pc:sldLayoutMkLst>
        </pc:sldLayoutChg>
      </pc:sldMasterChg>
      <pc:sldMasterChg chg="new del mod addSldLayout delSldLayout">
        <pc:chgData name="Yuga Hanyu" userId="f18bd86c1b9e4fc5" providerId="LiveId" clId="{0E66FA31-8BF9-47E4-A823-5AB615B6B52D}" dt="2025-01-30T05:12:32.208" v="458" actId="6938"/>
        <pc:sldMasterMkLst>
          <pc:docMk/>
          <pc:sldMasterMk cId="2094924319" sldId="2147483655"/>
        </pc:sldMasterMkLst>
        <pc:sldLayoutChg chg="new del replId">
          <pc:chgData name="Yuga Hanyu" userId="f18bd86c1b9e4fc5" providerId="LiveId" clId="{0E66FA31-8BF9-47E4-A823-5AB615B6B52D}" dt="2025-01-30T05:12:32.208" v="458" actId="6938"/>
          <pc:sldLayoutMkLst>
            <pc:docMk/>
            <pc:sldMasterMk cId="2094924319" sldId="2147483655"/>
            <pc:sldLayoutMk cId="1535730743" sldId="2147483656"/>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202556370" sldId="2147483657"/>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53618789" sldId="2147483658"/>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851907463" sldId="2147483659"/>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2816032501" sldId="2147483660"/>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2640039025" sldId="2147483661"/>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415032077" sldId="2147483662"/>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1425298940" sldId="2147483663"/>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744808210" sldId="2147483664"/>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229605556" sldId="2147483665"/>
          </pc:sldLayoutMkLst>
        </pc:sldLayoutChg>
        <pc:sldLayoutChg chg="new del replId">
          <pc:chgData name="Yuga Hanyu" userId="f18bd86c1b9e4fc5" providerId="LiveId" clId="{0E66FA31-8BF9-47E4-A823-5AB615B6B52D}" dt="2025-01-30T05:12:32.208" v="458" actId="6938"/>
          <pc:sldLayoutMkLst>
            <pc:docMk/>
            <pc:sldMasterMk cId="2094924319" sldId="2147483655"/>
            <pc:sldLayoutMk cId="3898950758" sldId="2147483666"/>
          </pc:sldLayoutMkLst>
        </pc:sldLayoutChg>
      </pc:sldMasterChg>
    </pc:docChg>
  </pc:docChgLst>
  <pc:docChgLst>
    <pc:chgData name="Yuga Hanyu" userId="f18bd86c1b9e4fc5" providerId="LiveId" clId="{C18B9861-11F0-4C79-B584-9C9C40E8F774}"/>
    <pc:docChg chg="modSld">
      <pc:chgData name="Yuga Hanyu" userId="f18bd86c1b9e4fc5" providerId="LiveId" clId="{C18B9861-11F0-4C79-B584-9C9C40E8F774}" dt="2024-06-18T07:02:24.427" v="46" actId="27918"/>
      <pc:docMkLst>
        <pc:docMk/>
      </pc:docMkLst>
      <pc:sldChg chg="modSp mod">
        <pc:chgData name="Yuga Hanyu" userId="f18bd86c1b9e4fc5" providerId="LiveId" clId="{C18B9861-11F0-4C79-B584-9C9C40E8F774}" dt="2024-06-14T18:32:19.957" v="28" actId="27918"/>
        <pc:sldMkLst>
          <pc:docMk/>
          <pc:sldMk cId="2025358460" sldId="290"/>
        </pc:sldMkLst>
      </pc:sldChg>
      <pc:sldChg chg="modSp mod">
        <pc:chgData name="Yuga Hanyu" userId="f18bd86c1b9e4fc5" providerId="LiveId" clId="{C18B9861-11F0-4C79-B584-9C9C40E8F774}" dt="2024-06-18T07:02:24.427" v="46" actId="27918"/>
        <pc:sldMkLst>
          <pc:docMk/>
          <pc:sldMk cId="3927080702" sldId="292"/>
        </pc:sldMkLst>
      </pc:sldChg>
      <pc:sldChg chg="modSp mod">
        <pc:chgData name="Yuga Hanyu" userId="f18bd86c1b9e4fc5" providerId="LiveId" clId="{C18B9861-11F0-4C79-B584-9C9C40E8F774}" dt="2024-06-14T18:33:38.630" v="36" actId="27918"/>
        <pc:sldMkLst>
          <pc:docMk/>
          <pc:sldMk cId="2729317545" sldId="293"/>
        </pc:sldMkLst>
      </pc:sldChg>
    </pc:docChg>
  </pc:docChgLst>
  <pc:docChgLst>
    <pc:chgData name="Yuga Hanyu" userId="f18bd86c1b9e4fc5" providerId="LiveId" clId="{702E88F2-3D3C-4C6F-8CB5-2A39AE1104F9}"/>
    <pc:docChg chg="undo redo custSel addSld modSld sldOrd modSection">
      <pc:chgData name="Yuga Hanyu" userId="f18bd86c1b9e4fc5" providerId="LiveId" clId="{702E88F2-3D3C-4C6F-8CB5-2A39AE1104F9}" dt="2024-05-17T02:42:14.161" v="7521" actId="20577"/>
      <pc:docMkLst>
        <pc:docMk/>
      </pc:docMkLst>
      <pc:sldChg chg="modSp mod">
        <pc:chgData name="Yuga Hanyu" userId="f18bd86c1b9e4fc5" providerId="LiveId" clId="{702E88F2-3D3C-4C6F-8CB5-2A39AE1104F9}" dt="2024-05-15T15:17:00.523" v="2819" actId="20577"/>
        <pc:sldMkLst>
          <pc:docMk/>
          <pc:sldMk cId="2459526573" sldId="256"/>
        </pc:sldMkLst>
      </pc:sldChg>
      <pc:sldChg chg="addSp modSp mod">
        <pc:chgData name="Yuga Hanyu" userId="f18bd86c1b9e4fc5" providerId="LiveId" clId="{702E88F2-3D3C-4C6F-8CB5-2A39AE1104F9}" dt="2024-05-17T02:41:06.911" v="7483" actId="11529"/>
        <pc:sldMkLst>
          <pc:docMk/>
          <pc:sldMk cId="356374844" sldId="257"/>
        </pc:sldMkLst>
      </pc:sldChg>
      <pc:sldChg chg="modSp mod modNotesTx">
        <pc:chgData name="Yuga Hanyu" userId="f18bd86c1b9e4fc5" providerId="LiveId" clId="{702E88F2-3D3C-4C6F-8CB5-2A39AE1104F9}" dt="2024-05-15T15:32:58.452" v="3596"/>
        <pc:sldMkLst>
          <pc:docMk/>
          <pc:sldMk cId="639326225" sldId="258"/>
        </pc:sldMkLst>
      </pc:sldChg>
      <pc:sldChg chg="modSp mod ord">
        <pc:chgData name="Yuga Hanyu" userId="f18bd86c1b9e4fc5" providerId="LiveId" clId="{702E88F2-3D3C-4C6F-8CB5-2A39AE1104F9}" dt="2024-05-15T15:42:55.565" v="4272"/>
        <pc:sldMkLst>
          <pc:docMk/>
          <pc:sldMk cId="3407576278" sldId="260"/>
        </pc:sldMkLst>
      </pc:sldChg>
      <pc:sldChg chg="addSp delSp modSp mod modNotesTx">
        <pc:chgData name="Yuga Hanyu" userId="f18bd86c1b9e4fc5" providerId="LiveId" clId="{702E88F2-3D3C-4C6F-8CB5-2A39AE1104F9}" dt="2024-05-15T16:08:00.112" v="4658" actId="20577"/>
        <pc:sldMkLst>
          <pc:docMk/>
          <pc:sldMk cId="3149281318" sldId="261"/>
        </pc:sldMkLst>
      </pc:sldChg>
      <pc:sldChg chg="addSp delSp modSp mod ord modNotesTx">
        <pc:chgData name="Yuga Hanyu" userId="f18bd86c1b9e4fc5" providerId="LiveId" clId="{702E88F2-3D3C-4C6F-8CB5-2A39AE1104F9}" dt="2024-05-17T02:38:42.836" v="7414" actId="20577"/>
        <pc:sldMkLst>
          <pc:docMk/>
          <pc:sldMk cId="4196662661" sldId="262"/>
        </pc:sldMkLst>
      </pc:sldChg>
      <pc:sldChg chg="modSp mod modNotesTx">
        <pc:chgData name="Yuga Hanyu" userId="f18bd86c1b9e4fc5" providerId="LiveId" clId="{702E88F2-3D3C-4C6F-8CB5-2A39AE1104F9}" dt="2024-05-15T16:18:27.525" v="5772" actId="20577"/>
        <pc:sldMkLst>
          <pc:docMk/>
          <pc:sldMk cId="2428874557" sldId="264"/>
        </pc:sldMkLst>
      </pc:sldChg>
      <pc:sldChg chg="addSp modSp mod">
        <pc:chgData name="Yuga Hanyu" userId="f18bd86c1b9e4fc5" providerId="LiveId" clId="{702E88F2-3D3C-4C6F-8CB5-2A39AE1104F9}" dt="2024-05-17T02:42:14.161" v="7521" actId="20577"/>
        <pc:sldMkLst>
          <pc:docMk/>
          <pc:sldMk cId="2782757723" sldId="266"/>
        </pc:sldMkLst>
      </pc:sldChg>
      <pc:sldChg chg="modSp mod modNotesTx">
        <pc:chgData name="Yuga Hanyu" userId="f18bd86c1b9e4fc5" providerId="LiveId" clId="{702E88F2-3D3C-4C6F-8CB5-2A39AE1104F9}" dt="2024-05-16T17:00:18.524" v="6935" actId="20577"/>
        <pc:sldMkLst>
          <pc:docMk/>
          <pc:sldMk cId="2643257192" sldId="268"/>
        </pc:sldMkLst>
      </pc:sldChg>
      <pc:sldChg chg="modSp mod modNotesTx">
        <pc:chgData name="Yuga Hanyu" userId="f18bd86c1b9e4fc5" providerId="LiveId" clId="{702E88F2-3D3C-4C6F-8CB5-2A39AE1104F9}" dt="2024-05-17T00:25:13.642" v="7373" actId="20577"/>
        <pc:sldMkLst>
          <pc:docMk/>
          <pc:sldMk cId="2704097318" sldId="269"/>
        </pc:sldMkLst>
      </pc:sldChg>
      <pc:sldChg chg="addSp delSp modSp new mod modNotesTx">
        <pc:chgData name="Yuga Hanyu" userId="f18bd86c1b9e4fc5" providerId="LiveId" clId="{702E88F2-3D3C-4C6F-8CB5-2A39AE1104F9}" dt="2024-05-15T16:13:13.287" v="5223" actId="27107"/>
        <pc:sldMkLst>
          <pc:docMk/>
          <pc:sldMk cId="3679623919" sldId="270"/>
        </pc:sldMkLst>
      </pc:sldChg>
      <pc:sldChg chg="addSp delSp modSp new mod modNotesTx">
        <pc:chgData name="Yuga Hanyu" userId="f18bd86c1b9e4fc5" providerId="LiveId" clId="{702E88F2-3D3C-4C6F-8CB5-2A39AE1104F9}" dt="2024-05-17T02:40:03.341" v="7470" actId="20577"/>
        <pc:sldMkLst>
          <pc:docMk/>
          <pc:sldMk cId="2645817157"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6E119-A08E-ED46-8057-D374DBAF2A0A}" type="datetimeFigureOut">
              <a:rPr lang="en-JP" smtClean="0"/>
              <a:t>06/23/2025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CF3FE-C834-3449-83D9-D7F0D2C1F4AB}" type="slidenum">
              <a:rPr lang="en-JP" smtClean="0"/>
              <a:t>‹#›</a:t>
            </a:fld>
            <a:endParaRPr lang="en-JP"/>
          </a:p>
        </p:txBody>
      </p:sp>
    </p:spTree>
    <p:extLst>
      <p:ext uri="{BB962C8B-B14F-4D97-AF65-F5344CB8AC3E}">
        <p14:creationId xmlns:p14="http://schemas.microsoft.com/office/powerpoint/2010/main" val="7909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JP" dirty="0"/>
              <a:t>Keep this slide clean</a:t>
            </a:r>
          </a:p>
          <a:p>
            <a:pPr marL="171450" indent="-171450">
              <a:buFont typeface="Arial" panose="020B0604020202020204" pitchFamily="34" charset="0"/>
              <a:buChar char="•"/>
            </a:pPr>
            <a:r>
              <a:rPr lang="en-JP" dirty="0"/>
              <a:t>Do not add line number here</a:t>
            </a:r>
          </a:p>
        </p:txBody>
      </p:sp>
      <p:sp>
        <p:nvSpPr>
          <p:cNvPr id="4" name="Slide Number Placeholder 3"/>
          <p:cNvSpPr>
            <a:spLocks noGrp="1"/>
          </p:cNvSpPr>
          <p:nvPr>
            <p:ph type="sldNum" sz="quarter" idx="5"/>
          </p:nvPr>
        </p:nvSpPr>
        <p:spPr/>
        <p:txBody>
          <a:bodyPr/>
          <a:lstStyle/>
          <a:p>
            <a:fld id="{6B7CF3FE-C834-3449-83D9-D7F0D2C1F4AB}" type="slidenum">
              <a:rPr lang="en-JP" smtClean="0"/>
              <a:t>1</a:t>
            </a:fld>
            <a:endParaRPr lang="en-JP"/>
          </a:p>
        </p:txBody>
      </p:sp>
    </p:spTree>
    <p:extLst>
      <p:ext uri="{BB962C8B-B14F-4D97-AF65-F5344CB8AC3E}">
        <p14:creationId xmlns:p14="http://schemas.microsoft.com/office/powerpoint/2010/main" val="88902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C306-3270-933A-A0D5-BD910C080C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B12152-0EC9-8AA6-F214-EC314165E9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EEEDC3-0A49-E1A7-1791-87D2ACA2929F}"/>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FFE0FFA6-1FBC-BFA9-9EC4-D7A6909F888B}"/>
              </a:ext>
            </a:extLst>
          </p:cNvPr>
          <p:cNvSpPr>
            <a:spLocks noGrp="1"/>
          </p:cNvSpPr>
          <p:nvPr>
            <p:ph type="sldNum" sz="quarter" idx="5"/>
          </p:nvPr>
        </p:nvSpPr>
        <p:spPr/>
        <p:txBody>
          <a:bodyPr/>
          <a:lstStyle/>
          <a:p>
            <a:fld id="{6B7CF3FE-C834-3449-83D9-D7F0D2C1F4AB}" type="slidenum">
              <a:rPr lang="en-JP" smtClean="0"/>
              <a:t>18</a:t>
            </a:fld>
            <a:endParaRPr lang="en-JP"/>
          </a:p>
        </p:txBody>
      </p:sp>
    </p:spTree>
    <p:extLst>
      <p:ext uri="{BB962C8B-B14F-4D97-AF65-F5344CB8AC3E}">
        <p14:creationId xmlns:p14="http://schemas.microsoft.com/office/powerpoint/2010/main" val="1245971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A381B-BCF3-AA25-2D5E-86E87F92F1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0C09756-3F99-B398-0B80-4B807D3F32B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EFD4E0B-F4AE-C3B0-8904-42CA96DB7100}"/>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610ADA7E-E191-23A0-9764-9C75AFC51B72}"/>
              </a:ext>
            </a:extLst>
          </p:cNvPr>
          <p:cNvSpPr>
            <a:spLocks noGrp="1"/>
          </p:cNvSpPr>
          <p:nvPr>
            <p:ph type="sldNum" sz="quarter" idx="5"/>
          </p:nvPr>
        </p:nvSpPr>
        <p:spPr/>
        <p:txBody>
          <a:bodyPr/>
          <a:lstStyle/>
          <a:p>
            <a:fld id="{6B7CF3FE-C834-3449-83D9-D7F0D2C1F4AB}" type="slidenum">
              <a:rPr lang="en-JP" smtClean="0"/>
              <a:t>20</a:t>
            </a:fld>
            <a:endParaRPr lang="en-JP"/>
          </a:p>
        </p:txBody>
      </p:sp>
    </p:spTree>
    <p:extLst>
      <p:ext uri="{BB962C8B-B14F-4D97-AF65-F5344CB8AC3E}">
        <p14:creationId xmlns:p14="http://schemas.microsoft.com/office/powerpoint/2010/main" val="148740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22</a:t>
            </a:fld>
            <a:endParaRPr lang="en-JP"/>
          </a:p>
        </p:txBody>
      </p:sp>
    </p:spTree>
    <p:extLst>
      <p:ext uri="{BB962C8B-B14F-4D97-AF65-F5344CB8AC3E}">
        <p14:creationId xmlns:p14="http://schemas.microsoft.com/office/powerpoint/2010/main" val="1503809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23</a:t>
            </a:fld>
            <a:endParaRPr lang="en-JP"/>
          </a:p>
        </p:txBody>
      </p:sp>
    </p:spTree>
    <p:extLst>
      <p:ext uri="{BB962C8B-B14F-4D97-AF65-F5344CB8AC3E}">
        <p14:creationId xmlns:p14="http://schemas.microsoft.com/office/powerpoint/2010/main" val="348322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you are doing now</a:t>
            </a:r>
          </a:p>
          <a:p>
            <a:r>
              <a:rPr lang="en-US" dirty="0"/>
              <a:t>_ Talk about what is the challenge</a:t>
            </a:r>
          </a:p>
          <a:p>
            <a:r>
              <a:rPr lang="en-US" dirty="0"/>
              <a:t>_ Suggest about the solution</a:t>
            </a:r>
          </a:p>
          <a:p>
            <a:r>
              <a:rPr lang="en-US" dirty="0"/>
              <a:t>Here are what I need to do. Implement a viable algorithm for merging two models. To do this, I need to define measurement between two neurons. That is ultimately defining a difference between to metrices.</a:t>
            </a:r>
          </a:p>
          <a:p>
            <a:r>
              <a:rPr lang="en-US" dirty="0"/>
              <a:t>Once merging works with small models, I will experiment with bigger models. Here I will know the complexity of my method, and in case it’s too slow, I will need to explore another way.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24</a:t>
            </a:fld>
            <a:endParaRPr lang="en-JP"/>
          </a:p>
        </p:txBody>
      </p:sp>
    </p:spTree>
    <p:extLst>
      <p:ext uri="{BB962C8B-B14F-4D97-AF65-F5344CB8AC3E}">
        <p14:creationId xmlns:p14="http://schemas.microsoft.com/office/powerpoint/2010/main" val="4256189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25</a:t>
            </a:fld>
            <a:endParaRPr lang="en-JP"/>
          </a:p>
        </p:txBody>
      </p:sp>
    </p:spTree>
    <p:extLst>
      <p:ext uri="{BB962C8B-B14F-4D97-AF65-F5344CB8AC3E}">
        <p14:creationId xmlns:p14="http://schemas.microsoft.com/office/powerpoint/2010/main" val="3535201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Always end with a thank you slide</a:t>
            </a:r>
          </a:p>
          <a:p>
            <a:r>
              <a:rPr lang="en-JP" dirty="0"/>
              <a:t>_ Ask if there is any question</a:t>
            </a:r>
          </a:p>
        </p:txBody>
      </p:sp>
      <p:sp>
        <p:nvSpPr>
          <p:cNvPr id="4" name="Slide Number Placeholder 3"/>
          <p:cNvSpPr>
            <a:spLocks noGrp="1"/>
          </p:cNvSpPr>
          <p:nvPr>
            <p:ph type="sldNum" sz="quarter" idx="5"/>
          </p:nvPr>
        </p:nvSpPr>
        <p:spPr/>
        <p:txBody>
          <a:bodyPr/>
          <a:lstStyle/>
          <a:p>
            <a:fld id="{6B7CF3FE-C834-3449-83D9-D7F0D2C1F4AB}" type="slidenum">
              <a:rPr lang="en-JP" smtClean="0"/>
              <a:t>27</a:t>
            </a:fld>
            <a:endParaRPr lang="en-JP"/>
          </a:p>
        </p:txBody>
      </p:sp>
    </p:spTree>
    <p:extLst>
      <p:ext uri="{BB962C8B-B14F-4D97-AF65-F5344CB8AC3E}">
        <p14:creationId xmlns:p14="http://schemas.microsoft.com/office/powerpoint/2010/main" val="2781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The content should be bief</a:t>
            </a:r>
          </a:p>
        </p:txBody>
      </p:sp>
      <p:sp>
        <p:nvSpPr>
          <p:cNvPr id="4" name="Slide Number Placeholder 3"/>
          <p:cNvSpPr>
            <a:spLocks noGrp="1"/>
          </p:cNvSpPr>
          <p:nvPr>
            <p:ph type="sldNum" sz="quarter" idx="5"/>
          </p:nvPr>
        </p:nvSpPr>
        <p:spPr/>
        <p:txBody>
          <a:bodyPr/>
          <a:lstStyle/>
          <a:p>
            <a:fld id="{6B7CF3FE-C834-3449-83D9-D7F0D2C1F4AB}" type="slidenum">
              <a:rPr lang="en-JP" smtClean="0"/>
              <a:t>2</a:t>
            </a:fld>
            <a:endParaRPr lang="en-JP"/>
          </a:p>
        </p:txBody>
      </p:sp>
    </p:spTree>
    <p:extLst>
      <p:ext uri="{BB962C8B-B14F-4D97-AF65-F5344CB8AC3E}">
        <p14:creationId xmlns:p14="http://schemas.microsoft.com/office/powerpoint/2010/main" val="244506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p:txBody>
      </p:sp>
      <p:sp>
        <p:nvSpPr>
          <p:cNvPr id="4" name="Slide Number Placeholder 3"/>
          <p:cNvSpPr>
            <a:spLocks noGrp="1"/>
          </p:cNvSpPr>
          <p:nvPr>
            <p:ph type="sldNum" sz="quarter" idx="5"/>
          </p:nvPr>
        </p:nvSpPr>
        <p:spPr/>
        <p:txBody>
          <a:bodyPr/>
          <a:lstStyle/>
          <a:p>
            <a:fld id="{6B7CF3FE-C834-3449-83D9-D7F0D2C1F4AB}" type="slidenum">
              <a:rPr lang="en-JP" smtClean="0"/>
              <a:t>3</a:t>
            </a:fld>
            <a:endParaRPr lang="en-JP"/>
          </a:p>
        </p:txBody>
      </p:sp>
    </p:spTree>
    <p:extLst>
      <p:ext uri="{BB962C8B-B14F-4D97-AF65-F5344CB8AC3E}">
        <p14:creationId xmlns:p14="http://schemas.microsoft.com/office/powerpoint/2010/main" val="17409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p:cNvSpPr>
            <a:spLocks noGrp="1"/>
          </p:cNvSpPr>
          <p:nvPr>
            <p:ph type="sldNum" sz="quarter" idx="5"/>
          </p:nvPr>
        </p:nvSpPr>
        <p:spPr/>
        <p:txBody>
          <a:bodyPr/>
          <a:lstStyle/>
          <a:p>
            <a:fld id="{6B7CF3FE-C834-3449-83D9-D7F0D2C1F4AB}" type="slidenum">
              <a:rPr lang="en-JP" smtClean="0"/>
              <a:t>4</a:t>
            </a:fld>
            <a:endParaRPr lang="en-JP"/>
          </a:p>
        </p:txBody>
      </p:sp>
    </p:spTree>
    <p:extLst>
      <p:ext uri="{BB962C8B-B14F-4D97-AF65-F5344CB8AC3E}">
        <p14:creationId xmlns:p14="http://schemas.microsoft.com/office/powerpoint/2010/main" val="3421242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7</a:t>
            </a:fld>
            <a:endParaRPr lang="en-JP"/>
          </a:p>
        </p:txBody>
      </p:sp>
    </p:spTree>
    <p:extLst>
      <p:ext uri="{BB962C8B-B14F-4D97-AF65-F5344CB8AC3E}">
        <p14:creationId xmlns:p14="http://schemas.microsoft.com/office/powerpoint/2010/main" val="86036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3F93-AF6F-1CDC-E093-5A96865B1C2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82222C-10F5-BA5E-8F46-715CB7FFDD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DBCB848-6697-CF82-F6DD-A0B49DB973FC}"/>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D0A2FEEB-F790-6C20-F7A2-D592DE4FFCB4}"/>
              </a:ext>
            </a:extLst>
          </p:cNvPr>
          <p:cNvSpPr>
            <a:spLocks noGrp="1"/>
          </p:cNvSpPr>
          <p:nvPr>
            <p:ph type="sldNum" sz="quarter" idx="5"/>
          </p:nvPr>
        </p:nvSpPr>
        <p:spPr/>
        <p:txBody>
          <a:bodyPr/>
          <a:lstStyle/>
          <a:p>
            <a:fld id="{6B7CF3FE-C834-3449-83D9-D7F0D2C1F4AB}" type="slidenum">
              <a:rPr lang="en-JP" smtClean="0"/>
              <a:t>8</a:t>
            </a:fld>
            <a:endParaRPr lang="en-JP"/>
          </a:p>
        </p:txBody>
      </p:sp>
    </p:spTree>
    <p:extLst>
      <p:ext uri="{BB962C8B-B14F-4D97-AF65-F5344CB8AC3E}">
        <p14:creationId xmlns:p14="http://schemas.microsoft.com/office/powerpoint/2010/main" val="342902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A374E-B2E2-8962-CEDC-0C7558D640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502C445-7424-7CC8-3D88-BFCFB401365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D9BF11F-2ED4-3823-D362-DB549DCD0C8F}"/>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D0083AE8-3E11-8BC7-B7BF-4708AB0C593F}"/>
              </a:ext>
            </a:extLst>
          </p:cNvPr>
          <p:cNvSpPr>
            <a:spLocks noGrp="1"/>
          </p:cNvSpPr>
          <p:nvPr>
            <p:ph type="sldNum" sz="quarter" idx="5"/>
          </p:nvPr>
        </p:nvSpPr>
        <p:spPr/>
        <p:txBody>
          <a:bodyPr/>
          <a:lstStyle/>
          <a:p>
            <a:fld id="{6B7CF3FE-C834-3449-83D9-D7F0D2C1F4AB}" type="slidenum">
              <a:rPr lang="en-JP" smtClean="0"/>
              <a:t>9</a:t>
            </a:fld>
            <a:endParaRPr lang="en-JP"/>
          </a:p>
        </p:txBody>
      </p:sp>
    </p:spTree>
    <p:extLst>
      <p:ext uri="{BB962C8B-B14F-4D97-AF65-F5344CB8AC3E}">
        <p14:creationId xmlns:p14="http://schemas.microsoft.com/office/powerpoint/2010/main" val="3763203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53F60-D3FE-912F-4B14-001E53A5D7C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25C729-D587-89F2-725E-B8DE886D0E1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4779D45-D23F-E0CA-1124-3FA1EBEF07DD}"/>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1AD34FE5-3254-DA26-2366-A92AE5A7C5AE}"/>
              </a:ext>
            </a:extLst>
          </p:cNvPr>
          <p:cNvSpPr>
            <a:spLocks noGrp="1"/>
          </p:cNvSpPr>
          <p:nvPr>
            <p:ph type="sldNum" sz="quarter" idx="5"/>
          </p:nvPr>
        </p:nvSpPr>
        <p:spPr/>
        <p:txBody>
          <a:bodyPr/>
          <a:lstStyle/>
          <a:p>
            <a:fld id="{6B7CF3FE-C834-3449-83D9-D7F0D2C1F4AB}" type="slidenum">
              <a:rPr lang="en-JP" smtClean="0"/>
              <a:t>12</a:t>
            </a:fld>
            <a:endParaRPr lang="en-JP"/>
          </a:p>
        </p:txBody>
      </p:sp>
    </p:spTree>
    <p:extLst>
      <p:ext uri="{BB962C8B-B14F-4D97-AF65-F5344CB8AC3E}">
        <p14:creationId xmlns:p14="http://schemas.microsoft.com/office/powerpoint/2010/main" val="400785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2B739-A6F7-7702-5824-76393379F5A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DF9C8B5-B762-C2F0-6940-07BF7515478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67F8838-7C7C-2060-8332-CD5AAA8F09D8}"/>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1D1141F8-C2ED-B84B-9D29-371F40F96B9B}"/>
              </a:ext>
            </a:extLst>
          </p:cNvPr>
          <p:cNvSpPr>
            <a:spLocks noGrp="1"/>
          </p:cNvSpPr>
          <p:nvPr>
            <p:ph type="sldNum" sz="quarter" idx="5"/>
          </p:nvPr>
        </p:nvSpPr>
        <p:spPr/>
        <p:txBody>
          <a:bodyPr/>
          <a:lstStyle/>
          <a:p>
            <a:fld id="{6B7CF3FE-C834-3449-83D9-D7F0D2C1F4AB}" type="slidenum">
              <a:rPr lang="en-JP" smtClean="0"/>
              <a:t>15</a:t>
            </a:fld>
            <a:endParaRPr lang="en-JP"/>
          </a:p>
        </p:txBody>
      </p:sp>
    </p:spTree>
    <p:extLst>
      <p:ext uri="{BB962C8B-B14F-4D97-AF65-F5344CB8AC3E}">
        <p14:creationId xmlns:p14="http://schemas.microsoft.com/office/powerpoint/2010/main" val="3081806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C03-3594-B699-C823-6A01377A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0E611CC0-625E-C046-75CB-DC25A3279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JP" dirty="0"/>
          </a:p>
        </p:txBody>
      </p:sp>
      <p:sp>
        <p:nvSpPr>
          <p:cNvPr id="6" name="Slide Number Placeholder 5">
            <a:extLst>
              <a:ext uri="{FF2B5EF4-FFF2-40B4-BE49-F238E27FC236}">
                <a16:creationId xmlns:a16="http://schemas.microsoft.com/office/drawing/2014/main" id="{453A8B31-78D4-2887-4675-CC14C4557889}"/>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0787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1F4-FCFA-FFD8-75DA-FC8F4F84195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FDD7DBC3-8A22-D085-6625-BEE269C6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Slide Number Placeholder 5">
            <a:extLst>
              <a:ext uri="{FF2B5EF4-FFF2-40B4-BE49-F238E27FC236}">
                <a16:creationId xmlns:a16="http://schemas.microsoft.com/office/drawing/2014/main" id="{AB2E1230-600F-1CDD-BA10-61E1E141E19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1716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8A7-92F2-FE21-995D-D13FCA8A4EC0}"/>
              </a:ext>
            </a:extLst>
          </p:cNvPr>
          <p:cNvSpPr>
            <a:spLocks noGrp="1"/>
          </p:cNvSpPr>
          <p:nvPr>
            <p:ph type="title"/>
          </p:nvPr>
        </p:nvSpPr>
        <p:spPr/>
        <p:txBody>
          <a:bodyPr/>
          <a:lstStyle/>
          <a:p>
            <a:r>
              <a:rPr lang="en-US" dirty="0"/>
              <a:t>Click to edit Master title style</a:t>
            </a:r>
            <a:endParaRPr lang="en-JP" dirty="0"/>
          </a:p>
        </p:txBody>
      </p:sp>
      <p:sp>
        <p:nvSpPr>
          <p:cNvPr id="5" name="Slide Number Placeholder 4">
            <a:extLst>
              <a:ext uri="{FF2B5EF4-FFF2-40B4-BE49-F238E27FC236}">
                <a16:creationId xmlns:a16="http://schemas.microsoft.com/office/drawing/2014/main" id="{043A3A90-C970-E2E3-7360-AA58CFE2B6A7}"/>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1199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55C22-B12B-50BD-3F18-1A95F54E7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E7B51C9-85A3-32E0-7BEC-9A2E9F5CC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6" name="Slide Number Placeholder 5">
            <a:extLst>
              <a:ext uri="{FF2B5EF4-FFF2-40B4-BE49-F238E27FC236}">
                <a16:creationId xmlns:a16="http://schemas.microsoft.com/office/drawing/2014/main" id="{745D377B-C6C8-19A0-10D1-C7D13942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5D0E-D6FD-4847-A4AD-7D56F7F6616B}" type="slidenum">
              <a:rPr lang="en-JP" smtClean="0"/>
              <a:t>‹#›</a:t>
            </a:fld>
            <a:endParaRPr lang="en-JP"/>
          </a:p>
        </p:txBody>
      </p:sp>
    </p:spTree>
    <p:extLst>
      <p:ext uri="{BB962C8B-B14F-4D97-AF65-F5344CB8AC3E}">
        <p14:creationId xmlns:p14="http://schemas.microsoft.com/office/powerpoint/2010/main" val="78009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C0BF-4BFC-5EC4-6A46-3C3BEB1D8219}"/>
              </a:ext>
            </a:extLst>
          </p:cNvPr>
          <p:cNvSpPr>
            <a:spLocks noGrp="1"/>
          </p:cNvSpPr>
          <p:nvPr>
            <p:ph type="ctrTitle"/>
          </p:nvPr>
        </p:nvSpPr>
        <p:spPr/>
        <p:txBody>
          <a:bodyPr>
            <a:normAutofit fontScale="90000"/>
          </a:bodyPr>
          <a:lstStyle/>
          <a:p>
            <a:r>
              <a:rPr lang="en-US" dirty="0"/>
              <a:t>Carbon-Neutral Ensemble Spike-Timing-Dependent Plasticity Learning</a:t>
            </a:r>
            <a:endParaRPr lang="en-JP" dirty="0"/>
          </a:p>
        </p:txBody>
      </p:sp>
      <p:sp>
        <p:nvSpPr>
          <p:cNvPr id="3" name="Subtitle 2">
            <a:extLst>
              <a:ext uri="{FF2B5EF4-FFF2-40B4-BE49-F238E27FC236}">
                <a16:creationId xmlns:a16="http://schemas.microsoft.com/office/drawing/2014/main" id="{B2E582A4-61FB-712D-35C6-0ABA95022D9D}"/>
              </a:ext>
            </a:extLst>
          </p:cNvPr>
          <p:cNvSpPr>
            <a:spLocks noGrp="1"/>
          </p:cNvSpPr>
          <p:nvPr>
            <p:ph type="subTitle" idx="1"/>
          </p:nvPr>
        </p:nvSpPr>
        <p:spPr/>
        <p:txBody>
          <a:bodyPr/>
          <a:lstStyle/>
          <a:p>
            <a:r>
              <a:rPr lang="en-US" altLang="ja-JP" dirty="0"/>
              <a:t>Yuga Hanyu</a:t>
            </a:r>
            <a:endParaRPr lang="en-JP" dirty="0"/>
          </a:p>
          <a:p>
            <a:r>
              <a:rPr lang="en-US" dirty="0"/>
              <a:t>m5291018</a:t>
            </a:r>
            <a:endParaRPr lang="en-JP" dirty="0"/>
          </a:p>
          <a:p>
            <a:r>
              <a:rPr lang="en-US" dirty="0"/>
              <a:t>24 June 2025</a:t>
            </a:r>
            <a:endParaRPr lang="en-JP" dirty="0"/>
          </a:p>
        </p:txBody>
      </p:sp>
    </p:spTree>
    <p:extLst>
      <p:ext uri="{BB962C8B-B14F-4D97-AF65-F5344CB8AC3E}">
        <p14:creationId xmlns:p14="http://schemas.microsoft.com/office/powerpoint/2010/main" val="245952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3F127-F664-ED61-DBBA-4108D0C01F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9E9906-4ED0-C214-4F45-0E302A8E16D2}"/>
              </a:ext>
            </a:extLst>
          </p:cNvPr>
          <p:cNvSpPr>
            <a:spLocks noGrp="1"/>
          </p:cNvSpPr>
          <p:nvPr>
            <p:ph type="title"/>
          </p:nvPr>
        </p:nvSpPr>
        <p:spPr/>
        <p:txBody>
          <a:bodyPr/>
          <a:lstStyle/>
          <a:p>
            <a:r>
              <a:rPr lang="en-US" dirty="0"/>
              <a:t>EnsembleSTDP (</a:t>
            </a:r>
            <a:r>
              <a:rPr lang="en-US" dirty="0" err="1"/>
              <a:t>Cnt</a:t>
            </a:r>
            <a:r>
              <a:rPr lang="en-US" dirty="0"/>
              <a:t>.)</a:t>
            </a:r>
            <a:endParaRPr kumimoji="1" lang="ja-JP" altLang="en-US" dirty="0"/>
          </a:p>
        </p:txBody>
      </p:sp>
      <p:pic>
        <p:nvPicPr>
          <p:cNvPr id="95" name="図 94" descr="ダイアグラム&#10;&#10;自動的に生成された説明">
            <a:extLst>
              <a:ext uri="{FF2B5EF4-FFF2-40B4-BE49-F238E27FC236}">
                <a16:creationId xmlns:a16="http://schemas.microsoft.com/office/drawing/2014/main" id="{BB3CCE89-4FCC-2978-144F-1A47E18A9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27" y="2223431"/>
            <a:ext cx="9434945" cy="4269444"/>
          </a:xfrm>
          <a:prstGeom prst="rect">
            <a:avLst/>
          </a:prstGeom>
        </p:spPr>
      </p:pic>
      <p:sp>
        <p:nvSpPr>
          <p:cNvPr id="3" name="スライド番号プレースホルダー 2">
            <a:extLst>
              <a:ext uri="{FF2B5EF4-FFF2-40B4-BE49-F238E27FC236}">
                <a16:creationId xmlns:a16="http://schemas.microsoft.com/office/drawing/2014/main" id="{8C78BE97-4C56-AA8A-00AA-A634DE201C7A}"/>
              </a:ext>
            </a:extLst>
          </p:cNvPr>
          <p:cNvSpPr>
            <a:spLocks noGrp="1"/>
          </p:cNvSpPr>
          <p:nvPr>
            <p:ph type="sldNum" sz="quarter" idx="12"/>
          </p:nvPr>
        </p:nvSpPr>
        <p:spPr/>
        <p:txBody>
          <a:bodyPr/>
          <a:lstStyle/>
          <a:p>
            <a:fld id="{CFFA4DB8-81C2-45EB-B76F-7E8B992AE6A0}" type="slidenum">
              <a:rPr kumimoji="1" lang="ja-JP" altLang="en-US" smtClean="0"/>
              <a:t>10</a:t>
            </a:fld>
            <a:endParaRPr kumimoji="1" lang="ja-JP" altLang="en-US"/>
          </a:p>
        </p:txBody>
      </p:sp>
      <p:sp>
        <p:nvSpPr>
          <p:cNvPr id="4" name="テキスト ボックス 3">
            <a:extLst>
              <a:ext uri="{FF2B5EF4-FFF2-40B4-BE49-F238E27FC236}">
                <a16:creationId xmlns:a16="http://schemas.microsoft.com/office/drawing/2014/main" id="{7E405C2F-F81F-D4CD-7A31-C711E0CDBF8C}"/>
              </a:ext>
            </a:extLst>
          </p:cNvPr>
          <p:cNvSpPr txBox="1"/>
          <p:nvPr/>
        </p:nvSpPr>
        <p:spPr>
          <a:xfrm>
            <a:off x="838200" y="1420488"/>
            <a:ext cx="10515600" cy="830997"/>
          </a:xfrm>
          <a:prstGeom prst="rect">
            <a:avLst/>
          </a:prstGeom>
          <a:noFill/>
        </p:spPr>
        <p:txBody>
          <a:bodyPr wrap="square" rtlCol="0">
            <a:spAutoFit/>
          </a:bodyPr>
          <a:lstStyle/>
          <a:p>
            <a:r>
              <a:rPr kumimoji="1" lang="en-US" altLang="ja-JP" sz="2400" b="1" dirty="0"/>
              <a:t>Split a dataset, train sub-models, and merge into one model</a:t>
            </a:r>
            <a:endParaRPr kumimoji="1" lang="ja-JP" altLang="en-US" sz="2400" b="1" dirty="0"/>
          </a:p>
        </p:txBody>
      </p:sp>
      <p:sp>
        <p:nvSpPr>
          <p:cNvPr id="5" name="テキスト ボックス 25">
            <a:extLst>
              <a:ext uri="{FF2B5EF4-FFF2-40B4-BE49-F238E27FC236}">
                <a16:creationId xmlns:a16="http://schemas.microsoft.com/office/drawing/2014/main" id="{EFC2167D-9EB5-B2D5-16BA-6F298B1FD6ED}"/>
              </a:ext>
            </a:extLst>
          </p:cNvPr>
          <p:cNvSpPr txBox="1"/>
          <p:nvPr/>
        </p:nvSpPr>
        <p:spPr>
          <a:xfrm>
            <a:off x="3601488" y="6053177"/>
            <a:ext cx="4989021" cy="369332"/>
          </a:xfrm>
          <a:prstGeom prst="rect">
            <a:avLst/>
          </a:prstGeom>
          <a:noFill/>
        </p:spPr>
        <p:txBody>
          <a:bodyPr wrap="square" rtlCol="0">
            <a:spAutoFit/>
          </a:bodyPr>
          <a:lstStyle/>
          <a:p>
            <a:pPr algn="ctr"/>
            <a:r>
              <a:rPr kumimoji="1" lang="en-US" altLang="ja-JP" dirty="0"/>
              <a:t>Fig. 4 Overview of EnsembleSTDP</a:t>
            </a:r>
          </a:p>
        </p:txBody>
      </p:sp>
    </p:spTree>
    <p:extLst>
      <p:ext uri="{BB962C8B-B14F-4D97-AF65-F5344CB8AC3E}">
        <p14:creationId xmlns:p14="http://schemas.microsoft.com/office/powerpoint/2010/main" val="212666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430B6-E8B0-33E0-32CB-26BD01FCFF86}"/>
              </a:ext>
            </a:extLst>
          </p:cNvPr>
          <p:cNvSpPr>
            <a:spLocks noGrp="1"/>
          </p:cNvSpPr>
          <p:nvPr>
            <p:ph type="title"/>
          </p:nvPr>
        </p:nvSpPr>
        <p:spPr/>
        <p:txBody>
          <a:bodyPr/>
          <a:lstStyle/>
          <a:p>
            <a:r>
              <a:rPr kumimoji="1" lang="en-US" altLang="ja-JP" dirty="0"/>
              <a:t>EnsembleSTDP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D1ED4F1-E8E3-D351-3E5C-E39E21003EA2}"/>
              </a:ext>
            </a:extLst>
          </p:cNvPr>
          <p:cNvSpPr>
            <a:spLocks noGrp="1"/>
          </p:cNvSpPr>
          <p:nvPr>
            <p:ph idx="1"/>
          </p:nvPr>
        </p:nvSpPr>
        <p:spPr/>
        <p:txBody>
          <a:bodyPr/>
          <a:lstStyle/>
          <a:p>
            <a:r>
              <a:rPr kumimoji="1" lang="en-US" altLang="ja-JP" dirty="0"/>
              <a:t>EnsembleSTDP is energy efficient training for local SNNs</a:t>
            </a:r>
          </a:p>
          <a:p>
            <a:endParaRPr kumimoji="1" lang="en-US" altLang="ja-JP" dirty="0"/>
          </a:p>
          <a:p>
            <a:r>
              <a:rPr kumimoji="1" lang="en-US" altLang="ja-JP" dirty="0"/>
              <a:t>Reduced learning complexity for a single SNN</a:t>
            </a:r>
          </a:p>
          <a:p>
            <a:endParaRPr kumimoji="1" lang="en-US" altLang="ja-JP" dirty="0"/>
          </a:p>
          <a:p>
            <a:r>
              <a:rPr kumimoji="1" lang="en-US" altLang="ja-JP" dirty="0"/>
              <a:t>Transferring weights consumes less energy than training data</a:t>
            </a:r>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1AB6345-BE1C-CC7A-BC03-94314958B23C}"/>
              </a:ext>
            </a:extLst>
          </p:cNvPr>
          <p:cNvSpPr>
            <a:spLocks noGrp="1"/>
          </p:cNvSpPr>
          <p:nvPr>
            <p:ph type="sldNum" sz="quarter" idx="12"/>
          </p:nvPr>
        </p:nvSpPr>
        <p:spPr/>
        <p:txBody>
          <a:bodyPr/>
          <a:lstStyle/>
          <a:p>
            <a:fld id="{05775D0E-D6FD-4847-A4AD-7D56F7F6616B}" type="slidenum">
              <a:rPr lang="en-JP" smtClean="0"/>
              <a:t>11</a:t>
            </a:fld>
            <a:endParaRPr lang="en-JP"/>
          </a:p>
        </p:txBody>
      </p:sp>
    </p:spTree>
    <p:extLst>
      <p:ext uri="{BB962C8B-B14F-4D97-AF65-F5344CB8AC3E}">
        <p14:creationId xmlns:p14="http://schemas.microsoft.com/office/powerpoint/2010/main" val="4123013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684DA-2CAE-7BF0-36C2-748199208735}"/>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BD77D0A7-3538-A3F4-037F-EA0FBDC275D6}"/>
              </a:ext>
            </a:extLst>
          </p:cNvPr>
          <p:cNvSpPr>
            <a:spLocks noGrp="1"/>
          </p:cNvSpPr>
          <p:nvPr>
            <p:ph type="sldNum" sz="quarter" idx="12"/>
          </p:nvPr>
        </p:nvSpPr>
        <p:spPr/>
        <p:txBody>
          <a:bodyPr/>
          <a:lstStyle/>
          <a:p>
            <a:fld id="{05775D0E-D6FD-4847-A4AD-7D56F7F6616B}" type="slidenum">
              <a:rPr lang="en-JP" smtClean="0"/>
              <a:t>12</a:t>
            </a:fld>
            <a:endParaRPr lang="en-JP"/>
          </a:p>
        </p:txBody>
      </p:sp>
      <p:sp>
        <p:nvSpPr>
          <p:cNvPr id="10" name="タイトル 9">
            <a:extLst>
              <a:ext uri="{FF2B5EF4-FFF2-40B4-BE49-F238E27FC236}">
                <a16:creationId xmlns:a16="http://schemas.microsoft.com/office/drawing/2014/main" id="{598BBE77-21EA-35AE-01EE-ED94245C0C09}"/>
              </a:ext>
            </a:extLst>
          </p:cNvPr>
          <p:cNvSpPr>
            <a:spLocks noGrp="1"/>
          </p:cNvSpPr>
          <p:nvPr>
            <p:ph type="title"/>
          </p:nvPr>
        </p:nvSpPr>
        <p:spPr/>
        <p:txBody>
          <a:bodyPr/>
          <a:lstStyle/>
          <a:p>
            <a:r>
              <a:rPr lang="en-US" altLang="ja-JP" dirty="0"/>
              <a:t>Calculation of Net Energy</a:t>
            </a:r>
            <a:endParaRPr lang="ja-JP" altLang="en-US" dirty="0"/>
          </a:p>
        </p:txBody>
      </p:sp>
      <p:sp>
        <p:nvSpPr>
          <p:cNvPr id="11" name="テキスト ボックス 25">
            <a:extLst>
              <a:ext uri="{FF2B5EF4-FFF2-40B4-BE49-F238E27FC236}">
                <a16:creationId xmlns:a16="http://schemas.microsoft.com/office/drawing/2014/main" id="{258EF182-113B-9318-590A-17B6ACEB15F4}"/>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63E5396C-407F-DBA6-1520-C2889FABF1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
        <p:nvSpPr>
          <p:cNvPr id="2" name="四角形: 角を丸くする 1">
            <a:extLst>
              <a:ext uri="{FF2B5EF4-FFF2-40B4-BE49-F238E27FC236}">
                <a16:creationId xmlns:a16="http://schemas.microsoft.com/office/drawing/2014/main" id="{63B1EBB6-A841-2248-2268-72F9C13FEC00}"/>
              </a:ext>
            </a:extLst>
          </p:cNvPr>
          <p:cNvSpPr/>
          <p:nvPr/>
        </p:nvSpPr>
        <p:spPr>
          <a:xfrm>
            <a:off x="2377441" y="3784987"/>
            <a:ext cx="2589196" cy="1068404"/>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7120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24F43-AD87-9B76-E329-C46F519594D3}"/>
              </a:ext>
            </a:extLst>
          </p:cNvPr>
          <p:cNvSpPr>
            <a:spLocks noGrp="1"/>
          </p:cNvSpPr>
          <p:nvPr>
            <p:ph type="title"/>
          </p:nvPr>
        </p:nvSpPr>
        <p:spPr/>
        <p:txBody>
          <a:bodyPr/>
          <a:lstStyle/>
          <a:p>
            <a:r>
              <a:rPr lang="en-US" altLang="ja-JP" dirty="0"/>
              <a:t>Calculation of Net Energy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26944D99-C00C-9FF8-51FE-2946A0B8FE19}"/>
              </a:ext>
            </a:extLst>
          </p:cNvPr>
          <p:cNvSpPr>
            <a:spLocks noGrp="1"/>
          </p:cNvSpPr>
          <p:nvPr>
            <p:ph type="sldNum" sz="quarter" idx="12"/>
          </p:nvPr>
        </p:nvSpPr>
        <p:spPr/>
        <p:txBody>
          <a:bodyPr/>
          <a:lstStyle/>
          <a:p>
            <a:fld id="{05775D0E-D6FD-4847-A4AD-7D56F7F6616B}" type="slidenum">
              <a:rPr lang="en-JP" smtClean="0"/>
              <a:t>13</a:t>
            </a:fld>
            <a:endParaRPr lang="en-JP"/>
          </a:p>
        </p:txBody>
      </p:sp>
      <p:pic>
        <p:nvPicPr>
          <p:cNvPr id="5" name="グラフィックス 4">
            <a:extLst>
              <a:ext uri="{FF2B5EF4-FFF2-40B4-BE49-F238E27FC236}">
                <a16:creationId xmlns:a16="http://schemas.microsoft.com/office/drawing/2014/main" id="{CAC24AC6-9B7A-AC46-2450-A36AB1533A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6754" y="1577354"/>
            <a:ext cx="9309911" cy="4892331"/>
          </a:xfrm>
          <a:prstGeom prst="rect">
            <a:avLst/>
          </a:prstGeom>
        </p:spPr>
      </p:pic>
    </p:spTree>
    <p:extLst>
      <p:ext uri="{BB962C8B-B14F-4D97-AF65-F5344CB8AC3E}">
        <p14:creationId xmlns:p14="http://schemas.microsoft.com/office/powerpoint/2010/main" val="202895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1A8AD8-822F-4272-21C0-B2C8D5438BA8}"/>
              </a:ext>
            </a:extLst>
          </p:cNvPr>
          <p:cNvSpPr>
            <a:spLocks noGrp="1"/>
          </p:cNvSpPr>
          <p:nvPr>
            <p:ph type="title"/>
          </p:nvPr>
        </p:nvSpPr>
        <p:spPr/>
        <p:txBody>
          <a:bodyPr/>
          <a:lstStyle/>
          <a:p>
            <a:r>
              <a:rPr lang="en-US" altLang="ja-JP" dirty="0"/>
              <a:t>Calculation of Net Energy (</a:t>
            </a:r>
            <a:r>
              <a:rPr lang="en-US" altLang="ja-JP" dirty="0" err="1"/>
              <a:t>Cnt</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E5E621A-8362-40B5-812F-11C2920CEBFE}"/>
              </a:ext>
            </a:extLst>
          </p:cNvPr>
          <p:cNvSpPr>
            <a:spLocks noGrp="1"/>
          </p:cNvSpPr>
          <p:nvPr>
            <p:ph idx="1"/>
          </p:nvPr>
        </p:nvSpPr>
        <p:spPr/>
        <p:txBody>
          <a:bodyPr/>
          <a:lstStyle/>
          <a:p>
            <a:pPr marL="0" indent="0">
              <a:buNone/>
            </a:pPr>
            <a:r>
              <a:rPr kumimoji="1" lang="en-US" altLang="ja-JP" dirty="0"/>
              <a:t>300 neurons, Raspberry Pi5, Panel Capacity: 1Wp, Battery: 5Wh</a:t>
            </a:r>
            <a:endParaRPr kumimoji="1" lang="ja-JP" altLang="en-US" dirty="0"/>
          </a:p>
        </p:txBody>
      </p:sp>
      <p:sp>
        <p:nvSpPr>
          <p:cNvPr id="4" name="スライド番号プレースホルダー 3">
            <a:extLst>
              <a:ext uri="{FF2B5EF4-FFF2-40B4-BE49-F238E27FC236}">
                <a16:creationId xmlns:a16="http://schemas.microsoft.com/office/drawing/2014/main" id="{79E9AE5F-C7E1-37F8-7BB1-2F46D12536C9}"/>
              </a:ext>
            </a:extLst>
          </p:cNvPr>
          <p:cNvSpPr>
            <a:spLocks noGrp="1"/>
          </p:cNvSpPr>
          <p:nvPr>
            <p:ph type="sldNum" sz="quarter" idx="12"/>
          </p:nvPr>
        </p:nvSpPr>
        <p:spPr/>
        <p:txBody>
          <a:bodyPr/>
          <a:lstStyle/>
          <a:p>
            <a:fld id="{05775D0E-D6FD-4847-A4AD-7D56F7F6616B}" type="slidenum">
              <a:rPr lang="en-JP" smtClean="0"/>
              <a:t>14</a:t>
            </a:fld>
            <a:endParaRPr lang="en-JP"/>
          </a:p>
        </p:txBody>
      </p:sp>
      <p:graphicFrame>
        <p:nvGraphicFramePr>
          <p:cNvPr id="5" name="オブジェクト 4">
            <a:extLst>
              <a:ext uri="{FF2B5EF4-FFF2-40B4-BE49-F238E27FC236}">
                <a16:creationId xmlns:a16="http://schemas.microsoft.com/office/drawing/2014/main" id="{289535D3-6AA9-9E43-A4F4-7738A9CC51C1}"/>
              </a:ext>
            </a:extLst>
          </p:cNvPr>
          <p:cNvGraphicFramePr>
            <a:graphicFrameLocks noChangeAspect="1"/>
          </p:cNvGraphicFramePr>
          <p:nvPr>
            <p:extLst>
              <p:ext uri="{D42A27DB-BD31-4B8C-83A1-F6EECF244321}">
                <p14:modId xmlns:p14="http://schemas.microsoft.com/office/powerpoint/2010/main" val="1529412032"/>
              </p:ext>
            </p:extLst>
          </p:nvPr>
        </p:nvGraphicFramePr>
        <p:xfrm>
          <a:off x="357210" y="2506245"/>
          <a:ext cx="11477579" cy="3850105"/>
        </p:xfrm>
        <a:graphic>
          <a:graphicData uri="http://schemas.openxmlformats.org/presentationml/2006/ole">
            <mc:AlternateContent xmlns:mc="http://schemas.openxmlformats.org/markup-compatibility/2006">
              <mc:Choice xmlns:v="urn:schemas-microsoft-com:vml" Requires="v">
                <p:oleObj name="Worksheet" r:id="rId2" imgW="7264607" imgH="2292235" progId="Excel.Sheet.12">
                  <p:embed/>
                </p:oleObj>
              </mc:Choice>
              <mc:Fallback>
                <p:oleObj name="Worksheet" r:id="rId2" imgW="7264607" imgH="2292235" progId="Excel.Sheet.12">
                  <p:embed/>
                  <p:pic>
                    <p:nvPicPr>
                      <p:cNvPr id="5" name="オブジェクト 4">
                        <a:extLst>
                          <a:ext uri="{FF2B5EF4-FFF2-40B4-BE49-F238E27FC236}">
                            <a16:creationId xmlns:a16="http://schemas.microsoft.com/office/drawing/2014/main" id="{289535D3-6AA9-9E43-A4F4-7738A9CC51C1}"/>
                          </a:ext>
                        </a:extLst>
                      </p:cNvPr>
                      <p:cNvPicPr/>
                      <p:nvPr/>
                    </p:nvPicPr>
                    <p:blipFill>
                      <a:blip r:embed="rId3"/>
                      <a:stretch>
                        <a:fillRect/>
                      </a:stretch>
                    </p:blipFill>
                    <p:spPr>
                      <a:xfrm>
                        <a:off x="357210" y="2506245"/>
                        <a:ext cx="11477579" cy="3850105"/>
                      </a:xfrm>
                      <a:prstGeom prst="rect">
                        <a:avLst/>
                      </a:prstGeom>
                    </p:spPr>
                  </p:pic>
                </p:oleObj>
              </mc:Fallback>
            </mc:AlternateContent>
          </a:graphicData>
        </a:graphic>
      </p:graphicFrame>
      <p:sp>
        <p:nvSpPr>
          <p:cNvPr id="8" name="正方形/長方形 7">
            <a:extLst>
              <a:ext uri="{FF2B5EF4-FFF2-40B4-BE49-F238E27FC236}">
                <a16:creationId xmlns:a16="http://schemas.microsoft.com/office/drawing/2014/main" id="{75A3488A-D026-A808-7A5D-507AD66D9CF1}"/>
              </a:ext>
            </a:extLst>
          </p:cNvPr>
          <p:cNvSpPr/>
          <p:nvPr/>
        </p:nvSpPr>
        <p:spPr>
          <a:xfrm>
            <a:off x="357209" y="2887580"/>
            <a:ext cx="11477579" cy="2319688"/>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BE447A3-1811-C848-217C-6A3BCCEB3DD8}"/>
              </a:ext>
            </a:extLst>
          </p:cNvPr>
          <p:cNvSpPr/>
          <p:nvPr/>
        </p:nvSpPr>
        <p:spPr>
          <a:xfrm>
            <a:off x="357208" y="5207269"/>
            <a:ext cx="11477579" cy="11490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04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DA61-D9DF-0E4B-5442-FF7DC845EA1B}"/>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2CCDA0B2-22F5-D91C-8D08-4053EEAAFED0}"/>
              </a:ext>
            </a:extLst>
          </p:cNvPr>
          <p:cNvSpPr>
            <a:spLocks noGrp="1"/>
          </p:cNvSpPr>
          <p:nvPr>
            <p:ph type="sldNum" sz="quarter" idx="12"/>
          </p:nvPr>
        </p:nvSpPr>
        <p:spPr/>
        <p:txBody>
          <a:bodyPr/>
          <a:lstStyle/>
          <a:p>
            <a:fld id="{05775D0E-D6FD-4847-A4AD-7D56F7F6616B}" type="slidenum">
              <a:rPr lang="en-JP" smtClean="0"/>
              <a:t>15</a:t>
            </a:fld>
            <a:endParaRPr lang="en-JP"/>
          </a:p>
        </p:txBody>
      </p:sp>
      <p:sp>
        <p:nvSpPr>
          <p:cNvPr id="10" name="タイトル 9">
            <a:extLst>
              <a:ext uri="{FF2B5EF4-FFF2-40B4-BE49-F238E27FC236}">
                <a16:creationId xmlns:a16="http://schemas.microsoft.com/office/drawing/2014/main" id="{CD174669-E5B5-FA4C-3CD2-C7996C9F5017}"/>
              </a:ext>
            </a:extLst>
          </p:cNvPr>
          <p:cNvSpPr>
            <a:spLocks noGrp="1"/>
          </p:cNvSpPr>
          <p:nvPr>
            <p:ph type="title"/>
          </p:nvPr>
        </p:nvSpPr>
        <p:spPr/>
        <p:txBody>
          <a:bodyPr/>
          <a:lstStyle/>
          <a:p>
            <a:r>
              <a:rPr lang="en-US" altLang="ja-JP" dirty="0"/>
              <a:t>DRAM Configuration</a:t>
            </a:r>
            <a:endParaRPr lang="ja-JP" altLang="en-US" dirty="0"/>
          </a:p>
        </p:txBody>
      </p:sp>
      <p:sp>
        <p:nvSpPr>
          <p:cNvPr id="11" name="テキスト ボックス 25">
            <a:extLst>
              <a:ext uri="{FF2B5EF4-FFF2-40B4-BE49-F238E27FC236}">
                <a16:creationId xmlns:a16="http://schemas.microsoft.com/office/drawing/2014/main" id="{46D2ABAD-48DD-A193-D494-6E1EE1A65BC3}"/>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02FDFA9E-7C22-1A26-5288-184BD5BB3C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
        <p:nvSpPr>
          <p:cNvPr id="2" name="四角形: 角を丸くする 1">
            <a:extLst>
              <a:ext uri="{FF2B5EF4-FFF2-40B4-BE49-F238E27FC236}">
                <a16:creationId xmlns:a16="http://schemas.microsoft.com/office/drawing/2014/main" id="{71C08528-7C21-6576-8446-D04880B5C5E1}"/>
              </a:ext>
            </a:extLst>
          </p:cNvPr>
          <p:cNvSpPr/>
          <p:nvPr/>
        </p:nvSpPr>
        <p:spPr>
          <a:xfrm>
            <a:off x="4966635" y="2512194"/>
            <a:ext cx="1453415" cy="2785206"/>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21418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5">
            <a:extLst>
              <a:ext uri="{FF2B5EF4-FFF2-40B4-BE49-F238E27FC236}">
                <a16:creationId xmlns:a16="http://schemas.microsoft.com/office/drawing/2014/main" id="{691A160E-EC25-B35B-993D-023BAA7CA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3049" y="693069"/>
            <a:ext cx="5736356" cy="4926260"/>
          </a:xfrm>
          <a:prstGeom prst="rect">
            <a:avLst/>
          </a:prstGeom>
        </p:spPr>
      </p:pic>
      <p:sp>
        <p:nvSpPr>
          <p:cNvPr id="2" name="タイトル 1">
            <a:extLst>
              <a:ext uri="{FF2B5EF4-FFF2-40B4-BE49-F238E27FC236}">
                <a16:creationId xmlns:a16="http://schemas.microsoft.com/office/drawing/2014/main" id="{8F906EE8-57C4-617F-CB49-DF27DD0E1D6E}"/>
              </a:ext>
            </a:extLst>
          </p:cNvPr>
          <p:cNvSpPr>
            <a:spLocks noGrp="1"/>
          </p:cNvSpPr>
          <p:nvPr>
            <p:ph type="title"/>
          </p:nvPr>
        </p:nvSpPr>
        <p:spPr/>
        <p:txBody>
          <a:bodyPr/>
          <a:lstStyle/>
          <a:p>
            <a:r>
              <a:rPr lang="en-US" altLang="ja-JP" dirty="0"/>
              <a:t>DRAM Configuration</a:t>
            </a:r>
            <a:endParaRPr kumimoji="1" lang="ja-JP" altLang="en-US" dirty="0"/>
          </a:p>
        </p:txBody>
      </p:sp>
      <p:sp>
        <p:nvSpPr>
          <p:cNvPr id="4" name="スライド番号プレースホルダー 3">
            <a:extLst>
              <a:ext uri="{FF2B5EF4-FFF2-40B4-BE49-F238E27FC236}">
                <a16:creationId xmlns:a16="http://schemas.microsoft.com/office/drawing/2014/main" id="{81155F87-9D71-6C4C-2564-EDB8DC6E9AF1}"/>
              </a:ext>
            </a:extLst>
          </p:cNvPr>
          <p:cNvSpPr>
            <a:spLocks noGrp="1"/>
          </p:cNvSpPr>
          <p:nvPr>
            <p:ph type="sldNum" sz="quarter" idx="12"/>
          </p:nvPr>
        </p:nvSpPr>
        <p:spPr/>
        <p:txBody>
          <a:bodyPr/>
          <a:lstStyle/>
          <a:p>
            <a:fld id="{05775D0E-D6FD-4847-A4AD-7D56F7F6616B}" type="slidenum">
              <a:rPr lang="en-JP" smtClean="0"/>
              <a:t>16</a:t>
            </a:fld>
            <a:endParaRPr lang="en-JP"/>
          </a:p>
        </p:txBody>
      </p:sp>
      <p:sp>
        <p:nvSpPr>
          <p:cNvPr id="8" name="コンテンツ プレースホルダー 7">
            <a:extLst>
              <a:ext uri="{FF2B5EF4-FFF2-40B4-BE49-F238E27FC236}">
                <a16:creationId xmlns:a16="http://schemas.microsoft.com/office/drawing/2014/main" id="{CD672ECB-7D97-D2EF-867B-A0B9A3C93806}"/>
              </a:ext>
            </a:extLst>
          </p:cNvPr>
          <p:cNvSpPr>
            <a:spLocks noGrp="1"/>
          </p:cNvSpPr>
          <p:nvPr>
            <p:ph idx="1"/>
          </p:nvPr>
        </p:nvSpPr>
        <p:spPr/>
        <p:txBody>
          <a:bodyPr/>
          <a:lstStyle/>
          <a:p>
            <a:r>
              <a:rPr lang="en-US" altLang="ja-JP" dirty="0"/>
              <a:t>DRAM stores weights of SNN</a:t>
            </a:r>
          </a:p>
          <a:p>
            <a:endParaRPr lang="en-US" altLang="ja-JP" dirty="0"/>
          </a:p>
          <a:p>
            <a:r>
              <a:rPr lang="en-US" altLang="ja-JP" dirty="0"/>
              <a:t>Each DRAM cell has </a:t>
            </a:r>
          </a:p>
          <a:p>
            <a:pPr marL="182563" indent="87313">
              <a:buNone/>
            </a:pPr>
            <a:r>
              <a:rPr lang="en-US" altLang="ja-JP" dirty="0"/>
              <a:t>capacitor &amp; transistor</a:t>
            </a:r>
          </a:p>
          <a:p>
            <a:endParaRPr lang="en-US" altLang="ja-JP" dirty="0"/>
          </a:p>
          <a:p>
            <a:r>
              <a:rPr lang="en-US" altLang="ja-JP" dirty="0"/>
              <a:t>Stored value corresponds to the</a:t>
            </a:r>
          </a:p>
          <a:p>
            <a:pPr marL="452438" indent="-182563">
              <a:buNone/>
            </a:pPr>
            <a:r>
              <a:rPr lang="en-US" altLang="ja-JP" dirty="0"/>
              <a:t>charged voltage of capacitor </a:t>
            </a:r>
          </a:p>
        </p:txBody>
      </p:sp>
    </p:spTree>
    <p:extLst>
      <p:ext uri="{BB962C8B-B14F-4D97-AF65-F5344CB8AC3E}">
        <p14:creationId xmlns:p14="http://schemas.microsoft.com/office/powerpoint/2010/main" val="404061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52AF8-0F3B-DD6E-B29A-2A83EDE2D0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170138-52A8-0B42-07D1-1E082B0B6A6C}"/>
              </a:ext>
            </a:extLst>
          </p:cNvPr>
          <p:cNvSpPr>
            <a:spLocks noGrp="1"/>
          </p:cNvSpPr>
          <p:nvPr>
            <p:ph type="title"/>
          </p:nvPr>
        </p:nvSpPr>
        <p:spPr/>
        <p:txBody>
          <a:bodyPr/>
          <a:lstStyle/>
          <a:p>
            <a:r>
              <a:rPr lang="en-US" altLang="ja-JP" dirty="0"/>
              <a:t>DRAM Configuration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3928CA0F-3A80-F726-E268-B9D54F4A8C94}"/>
              </a:ext>
            </a:extLst>
          </p:cNvPr>
          <p:cNvSpPr>
            <a:spLocks noGrp="1"/>
          </p:cNvSpPr>
          <p:nvPr>
            <p:ph type="sldNum" sz="quarter" idx="12"/>
          </p:nvPr>
        </p:nvSpPr>
        <p:spPr/>
        <p:txBody>
          <a:bodyPr/>
          <a:lstStyle/>
          <a:p>
            <a:fld id="{05775D0E-D6FD-4847-A4AD-7D56F7F6616B}" type="slidenum">
              <a:rPr lang="en-JP" smtClean="0"/>
              <a:t>17</a:t>
            </a:fld>
            <a:endParaRPr lang="en-JP"/>
          </a:p>
        </p:txBody>
      </p:sp>
      <p:sp>
        <p:nvSpPr>
          <p:cNvPr id="8" name="コンテンツ プレースホルダー 7">
            <a:extLst>
              <a:ext uri="{FF2B5EF4-FFF2-40B4-BE49-F238E27FC236}">
                <a16:creationId xmlns:a16="http://schemas.microsoft.com/office/drawing/2014/main" id="{19A87178-2B34-BE12-A918-A429E66895DB}"/>
              </a:ext>
            </a:extLst>
          </p:cNvPr>
          <p:cNvSpPr>
            <a:spLocks noGrp="1"/>
          </p:cNvSpPr>
          <p:nvPr>
            <p:ph idx="1"/>
          </p:nvPr>
        </p:nvSpPr>
        <p:spPr/>
        <p:txBody>
          <a:bodyPr>
            <a:normAutofit/>
          </a:bodyPr>
          <a:lstStyle/>
          <a:p>
            <a:r>
              <a:rPr lang="en-US" altLang="ja-JP" dirty="0"/>
              <a:t>Energy consumption is reduced by </a:t>
            </a:r>
          </a:p>
          <a:p>
            <a:pPr marL="0" indent="269875">
              <a:buNone/>
            </a:pPr>
            <a:r>
              <a:rPr lang="en-US" altLang="ja-JP" dirty="0"/>
              <a:t>undervolting the DRAM</a:t>
            </a:r>
          </a:p>
          <a:p>
            <a:endParaRPr lang="en-US" altLang="ja-JP" dirty="0"/>
          </a:p>
          <a:p>
            <a:r>
              <a:rPr lang="en-US" altLang="ja-JP" dirty="0"/>
              <a:t>Undervolting induces bit error:</a:t>
            </a:r>
          </a:p>
          <a:p>
            <a:pPr marL="0" indent="269875">
              <a:buNone/>
            </a:pPr>
            <a:r>
              <a:rPr lang="en-US" altLang="ja-JP" dirty="0"/>
              <a:t>value flips from 1 -&gt; 0</a:t>
            </a:r>
          </a:p>
          <a:p>
            <a:pPr marL="0" indent="0">
              <a:buNone/>
            </a:pPr>
            <a:endParaRPr lang="en-US" altLang="ja-JP" dirty="0"/>
          </a:p>
        </p:txBody>
      </p:sp>
      <p:graphicFrame>
        <p:nvGraphicFramePr>
          <p:cNvPr id="6" name="オブジェクト 5">
            <a:extLst>
              <a:ext uri="{FF2B5EF4-FFF2-40B4-BE49-F238E27FC236}">
                <a16:creationId xmlns:a16="http://schemas.microsoft.com/office/drawing/2014/main" id="{9BBAE2F1-925E-A429-7766-C96AD6CD9ECE}"/>
              </a:ext>
            </a:extLst>
          </p:cNvPr>
          <p:cNvGraphicFramePr>
            <a:graphicFrameLocks noChangeAspect="1"/>
          </p:cNvGraphicFramePr>
          <p:nvPr>
            <p:extLst>
              <p:ext uri="{D42A27DB-BD31-4B8C-83A1-F6EECF244321}">
                <p14:modId xmlns:p14="http://schemas.microsoft.com/office/powerpoint/2010/main" val="2530115058"/>
              </p:ext>
            </p:extLst>
          </p:nvPr>
        </p:nvGraphicFramePr>
        <p:xfrm>
          <a:off x="6661599" y="1825625"/>
          <a:ext cx="5227874" cy="3667125"/>
        </p:xfrm>
        <a:graphic>
          <a:graphicData uri="http://schemas.openxmlformats.org/presentationml/2006/ole">
            <mc:AlternateContent xmlns:mc="http://schemas.openxmlformats.org/markup-compatibility/2006">
              <mc:Choice xmlns:v="urn:schemas-microsoft-com:vml" Requires="v">
                <p:oleObj name="Worksheet" r:id="rId2" imgW="2616304" imgH="1835035" progId="Excel.Sheet.12">
                  <p:embed/>
                </p:oleObj>
              </mc:Choice>
              <mc:Fallback>
                <p:oleObj name="Worksheet" r:id="rId2" imgW="2616304" imgH="1835035" progId="Excel.Sheet.12">
                  <p:embed/>
                  <p:pic>
                    <p:nvPicPr>
                      <p:cNvPr id="6" name="オブジェクト 5">
                        <a:extLst>
                          <a:ext uri="{FF2B5EF4-FFF2-40B4-BE49-F238E27FC236}">
                            <a16:creationId xmlns:a16="http://schemas.microsoft.com/office/drawing/2014/main" id="{9BBAE2F1-925E-A429-7766-C96AD6CD9ECE}"/>
                          </a:ext>
                        </a:extLst>
                      </p:cNvPr>
                      <p:cNvPicPr/>
                      <p:nvPr/>
                    </p:nvPicPr>
                    <p:blipFill>
                      <a:blip r:embed="rId3"/>
                      <a:stretch>
                        <a:fillRect/>
                      </a:stretch>
                    </p:blipFill>
                    <p:spPr>
                      <a:xfrm>
                        <a:off x="6661599" y="1825625"/>
                        <a:ext cx="5227874" cy="3667125"/>
                      </a:xfrm>
                      <a:prstGeom prst="rect">
                        <a:avLst/>
                      </a:prstGeom>
                    </p:spPr>
                  </p:pic>
                </p:oleObj>
              </mc:Fallback>
            </mc:AlternateContent>
          </a:graphicData>
        </a:graphic>
      </p:graphicFrame>
    </p:spTree>
    <p:extLst>
      <p:ext uri="{BB962C8B-B14F-4D97-AF65-F5344CB8AC3E}">
        <p14:creationId xmlns:p14="http://schemas.microsoft.com/office/powerpoint/2010/main" val="3779186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53D71-F29A-CA0C-0E99-6618A324D449}"/>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8385D407-F0F4-FB33-94C3-E52F3CB50872}"/>
              </a:ext>
            </a:extLst>
          </p:cNvPr>
          <p:cNvSpPr>
            <a:spLocks noGrp="1"/>
          </p:cNvSpPr>
          <p:nvPr>
            <p:ph type="sldNum" sz="quarter" idx="12"/>
          </p:nvPr>
        </p:nvSpPr>
        <p:spPr/>
        <p:txBody>
          <a:bodyPr/>
          <a:lstStyle/>
          <a:p>
            <a:fld id="{05775D0E-D6FD-4847-A4AD-7D56F7F6616B}" type="slidenum">
              <a:rPr lang="en-JP" smtClean="0"/>
              <a:t>18</a:t>
            </a:fld>
            <a:endParaRPr lang="en-JP"/>
          </a:p>
        </p:txBody>
      </p:sp>
      <p:sp>
        <p:nvSpPr>
          <p:cNvPr id="10" name="タイトル 9">
            <a:extLst>
              <a:ext uri="{FF2B5EF4-FFF2-40B4-BE49-F238E27FC236}">
                <a16:creationId xmlns:a16="http://schemas.microsoft.com/office/drawing/2014/main" id="{3F60C8FF-BC08-2472-E3EC-14C0F158C943}"/>
              </a:ext>
            </a:extLst>
          </p:cNvPr>
          <p:cNvSpPr>
            <a:spLocks noGrp="1"/>
          </p:cNvSpPr>
          <p:nvPr>
            <p:ph type="title"/>
          </p:nvPr>
        </p:nvSpPr>
        <p:spPr/>
        <p:txBody>
          <a:bodyPr/>
          <a:lstStyle/>
          <a:p>
            <a:r>
              <a:rPr lang="en-US" altLang="ja-JP" dirty="0"/>
              <a:t>Accuracy Prediction</a:t>
            </a:r>
            <a:endParaRPr lang="ja-JP" altLang="en-US" dirty="0"/>
          </a:p>
        </p:txBody>
      </p:sp>
      <p:sp>
        <p:nvSpPr>
          <p:cNvPr id="11" name="テキスト ボックス 25">
            <a:extLst>
              <a:ext uri="{FF2B5EF4-FFF2-40B4-BE49-F238E27FC236}">
                <a16:creationId xmlns:a16="http://schemas.microsoft.com/office/drawing/2014/main" id="{7B74595C-CB5A-06DA-AEE3-5F469F2A2E76}"/>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D65B2205-131C-E986-4F01-9B8F804578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
        <p:nvSpPr>
          <p:cNvPr id="2" name="四角形: 角を丸くする 1">
            <a:extLst>
              <a:ext uri="{FF2B5EF4-FFF2-40B4-BE49-F238E27FC236}">
                <a16:creationId xmlns:a16="http://schemas.microsoft.com/office/drawing/2014/main" id="{0DB744D7-D4FB-81D1-438B-7AC7318F561C}"/>
              </a:ext>
            </a:extLst>
          </p:cNvPr>
          <p:cNvSpPr/>
          <p:nvPr/>
        </p:nvSpPr>
        <p:spPr>
          <a:xfrm>
            <a:off x="6689557" y="2525394"/>
            <a:ext cx="1453415" cy="2785206"/>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721802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F3044-D4B2-50B7-6AEE-3A991837CC91}"/>
              </a:ext>
            </a:extLst>
          </p:cNvPr>
          <p:cNvSpPr>
            <a:spLocks noGrp="1"/>
          </p:cNvSpPr>
          <p:nvPr>
            <p:ph type="title"/>
          </p:nvPr>
        </p:nvSpPr>
        <p:spPr/>
        <p:txBody>
          <a:bodyPr/>
          <a:lstStyle/>
          <a:p>
            <a:r>
              <a:rPr kumimoji="1" lang="en-US" altLang="ja-JP" dirty="0"/>
              <a:t>Accuracy Prediction (</a:t>
            </a:r>
            <a:r>
              <a:rPr kumimoji="1" lang="en-US" altLang="ja-JP" dirty="0" err="1"/>
              <a:t>Cnt</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4770C89-2702-1122-3F53-7112B4458931}"/>
                  </a:ext>
                </a:extLst>
              </p:cNvPr>
              <p:cNvSpPr>
                <a:spLocks noGrp="1"/>
              </p:cNvSpPr>
              <p:nvPr>
                <p:ph idx="1"/>
              </p:nvPr>
            </p:nvSpPr>
            <p:spPr/>
            <p:txBody>
              <a:bodyPr/>
              <a:lstStyle/>
              <a:p>
                <a:pPr marL="0" indent="0">
                  <a:buNone/>
                </a:pPr>
                <a:r>
                  <a:rPr kumimoji="1" lang="en-US" altLang="ja-JP" dirty="0"/>
                  <a:t>Step 1: Artificially insert bit error to SNN weights</a:t>
                </a:r>
              </a:p>
              <a:p>
                <a:pPr marL="1077913" indent="-1077913">
                  <a:buNone/>
                </a:pPr>
                <a:r>
                  <a:rPr kumimoji="1" lang="en-US" altLang="ja-JP" dirty="0"/>
                  <a:t>Step 2: Collect data points of BER and Accuracy (Monte-Carlo simulation)</a:t>
                </a:r>
              </a:p>
              <a:p>
                <a:pPr marL="1165225" indent="-1165225">
                  <a:buNone/>
                </a:pPr>
                <a:r>
                  <a:rPr kumimoji="1" lang="en-US" altLang="ja-JP" dirty="0"/>
                  <a:t>Step 3: Create linear function </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 </a:t>
                </a:r>
                <a:r>
                  <a:rPr kumimoji="1" lang="en-US" altLang="ja-JP" dirty="0"/>
                  <a:t>where x is BER and y is Accuracy</a:t>
                </a:r>
                <a:endParaRPr kumimoji="1" lang="ja-JP" altLang="en-US" dirty="0"/>
              </a:p>
            </p:txBody>
          </p:sp>
        </mc:Choice>
        <mc:Fallback>
          <p:sp>
            <p:nvSpPr>
              <p:cNvPr id="3" name="コンテンツ プレースホルダー 2">
                <a:extLst>
                  <a:ext uri="{FF2B5EF4-FFF2-40B4-BE49-F238E27FC236}">
                    <a16:creationId xmlns:a16="http://schemas.microsoft.com/office/drawing/2014/main" id="{F4770C89-2702-1122-3F53-7112B445893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573AB37-D8A7-7B13-D9BD-4BD773EA383B}"/>
              </a:ext>
            </a:extLst>
          </p:cNvPr>
          <p:cNvSpPr>
            <a:spLocks noGrp="1"/>
          </p:cNvSpPr>
          <p:nvPr>
            <p:ph type="sldNum" sz="quarter" idx="12"/>
          </p:nvPr>
        </p:nvSpPr>
        <p:spPr/>
        <p:txBody>
          <a:bodyPr/>
          <a:lstStyle/>
          <a:p>
            <a:fld id="{05775D0E-D6FD-4847-A4AD-7D56F7F6616B}" type="slidenum">
              <a:rPr lang="en-JP" smtClean="0"/>
              <a:t>19</a:t>
            </a:fld>
            <a:endParaRPr lang="en-JP"/>
          </a:p>
        </p:txBody>
      </p:sp>
      <p:graphicFrame>
        <p:nvGraphicFramePr>
          <p:cNvPr id="5" name="表 4">
            <a:extLst>
              <a:ext uri="{FF2B5EF4-FFF2-40B4-BE49-F238E27FC236}">
                <a16:creationId xmlns:a16="http://schemas.microsoft.com/office/drawing/2014/main" id="{FD663F97-679A-C5CC-A1F7-5B4354A67296}"/>
              </a:ext>
            </a:extLst>
          </p:cNvPr>
          <p:cNvGraphicFramePr>
            <a:graphicFrameLocks noGrp="1"/>
          </p:cNvGraphicFramePr>
          <p:nvPr>
            <p:extLst>
              <p:ext uri="{D42A27DB-BD31-4B8C-83A1-F6EECF244321}">
                <p14:modId xmlns:p14="http://schemas.microsoft.com/office/powerpoint/2010/main" val="712849435"/>
              </p:ext>
            </p:extLst>
          </p:nvPr>
        </p:nvGraphicFramePr>
        <p:xfrm>
          <a:off x="833654" y="4412457"/>
          <a:ext cx="2549626" cy="1854200"/>
        </p:xfrm>
        <a:graphic>
          <a:graphicData uri="http://schemas.openxmlformats.org/drawingml/2006/table">
            <a:tbl>
              <a:tblPr firstRow="1" bandRow="1">
                <a:tableStyleId>{5C22544A-7EE6-4342-B048-85BDC9FD1C3A}</a:tableStyleId>
              </a:tblPr>
              <a:tblGrid>
                <a:gridCol w="1274813">
                  <a:extLst>
                    <a:ext uri="{9D8B030D-6E8A-4147-A177-3AD203B41FA5}">
                      <a16:colId xmlns:a16="http://schemas.microsoft.com/office/drawing/2014/main" val="3178654579"/>
                    </a:ext>
                  </a:extLst>
                </a:gridCol>
                <a:gridCol w="1274813">
                  <a:extLst>
                    <a:ext uri="{9D8B030D-6E8A-4147-A177-3AD203B41FA5}">
                      <a16:colId xmlns:a16="http://schemas.microsoft.com/office/drawing/2014/main" val="3575202001"/>
                    </a:ext>
                  </a:extLst>
                </a:gridCol>
              </a:tblGrid>
              <a:tr h="370840">
                <a:tc>
                  <a:txBody>
                    <a:bodyPr/>
                    <a:lstStyle/>
                    <a:p>
                      <a:pPr marL="0" algn="ctr" defTabSz="914400" rtl="0" eaLnBrk="1" latinLnBrk="0" hangingPunct="1"/>
                      <a:r>
                        <a:rPr kumimoji="1" lang="en-US" altLang="ja-JP" sz="1800" b="1" kern="1200" dirty="0">
                          <a:solidFill>
                            <a:schemeClr val="tx1"/>
                          </a:solidFill>
                          <a:latin typeface="+mn-lt"/>
                          <a:ea typeface="+mn-ea"/>
                          <a:cs typeface="+mn-cs"/>
                        </a:rPr>
                        <a:t>BER</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kumimoji="1" lang="en-US" altLang="ja-JP" sz="1800" b="1" kern="1200" dirty="0">
                          <a:solidFill>
                            <a:schemeClr val="tx1"/>
                          </a:solidFill>
                          <a:latin typeface="+mn-lt"/>
                          <a:ea typeface="+mn-ea"/>
                          <a:cs typeface="+mn-cs"/>
                        </a:rPr>
                        <a:t>Accuracy</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1483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90%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4442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27594"/>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4590767"/>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0.2</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70%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256905"/>
                  </a:ext>
                </a:extLst>
              </a:tr>
            </a:tbl>
          </a:graphicData>
        </a:graphic>
      </p:graphicFrame>
      <p:cxnSp>
        <p:nvCxnSpPr>
          <p:cNvPr id="7" name="直線矢印コネクタ 6">
            <a:extLst>
              <a:ext uri="{FF2B5EF4-FFF2-40B4-BE49-F238E27FC236}">
                <a16:creationId xmlns:a16="http://schemas.microsoft.com/office/drawing/2014/main" id="{D81D059E-29EC-E68D-98F1-03BC092241E5}"/>
              </a:ext>
            </a:extLst>
          </p:cNvPr>
          <p:cNvCxnSpPr>
            <a:cxnSpLocks/>
          </p:cNvCxnSpPr>
          <p:nvPr/>
        </p:nvCxnSpPr>
        <p:spPr>
          <a:xfrm flipV="1">
            <a:off x="3529765" y="5109407"/>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240F7D9E-3911-5559-6BF3-AB109F845505}"/>
                  </a:ext>
                </a:extLst>
              </p:cNvPr>
              <p:cNvSpPr txBox="1"/>
              <p:nvPr/>
            </p:nvSpPr>
            <p:spPr>
              <a:xfrm>
                <a:off x="4906278" y="4877892"/>
                <a:ext cx="2379443"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rPr>
                        <m:t>𝑦</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𝐴𝑥</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𝐵</m:t>
                      </m:r>
                    </m:oMath>
                  </m:oMathPara>
                </a14:m>
                <a:endParaRPr kumimoji="1" lang="ja-JP" altLang="en-US" sz="2400" b="1" dirty="0"/>
              </a:p>
            </p:txBody>
          </p:sp>
        </mc:Choice>
        <mc:Fallback>
          <p:sp>
            <p:nvSpPr>
              <p:cNvPr id="8" name="テキスト ボックス 7">
                <a:extLst>
                  <a:ext uri="{FF2B5EF4-FFF2-40B4-BE49-F238E27FC236}">
                    <a16:creationId xmlns:a16="http://schemas.microsoft.com/office/drawing/2014/main" id="{240F7D9E-3911-5559-6BF3-AB109F845505}"/>
                  </a:ext>
                </a:extLst>
              </p:cNvPr>
              <p:cNvSpPr txBox="1">
                <a:spLocks noRot="1" noChangeAspect="1" noMove="1" noResize="1" noEditPoints="1" noAdjustHandles="1" noChangeArrowheads="1" noChangeShapeType="1" noTextEdit="1"/>
              </p:cNvSpPr>
              <p:nvPr/>
            </p:nvSpPr>
            <p:spPr>
              <a:xfrm>
                <a:off x="4906278" y="4877892"/>
                <a:ext cx="2379443" cy="461665"/>
              </a:xfrm>
              <a:prstGeom prst="rect">
                <a:avLst/>
              </a:prstGeom>
              <a:blipFill>
                <a:blip r:embed="rId3"/>
                <a:stretch>
                  <a:fillRect b="-1052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8B83A6DC-B6A2-9E50-D57E-DEB364B318A6}"/>
              </a:ext>
            </a:extLst>
          </p:cNvPr>
          <p:cNvSpPr txBox="1"/>
          <p:nvPr/>
        </p:nvSpPr>
        <p:spPr>
          <a:xfrm>
            <a:off x="3635643" y="5183116"/>
            <a:ext cx="1328286" cy="1200329"/>
          </a:xfrm>
          <a:prstGeom prst="rect">
            <a:avLst/>
          </a:prstGeom>
          <a:noFill/>
        </p:spPr>
        <p:txBody>
          <a:bodyPr wrap="square" rtlCol="0">
            <a:spAutoFit/>
          </a:bodyPr>
          <a:lstStyle/>
          <a:p>
            <a:pPr algn="ctr"/>
            <a:r>
              <a:rPr kumimoji="1" lang="en-US" altLang="ja-JP" sz="2400" dirty="0"/>
              <a:t>Least square method</a:t>
            </a:r>
            <a:endParaRPr kumimoji="1" lang="ja-JP" altLang="en-US" sz="2400" dirty="0"/>
          </a:p>
        </p:txBody>
      </p:sp>
      <p:cxnSp>
        <p:nvCxnSpPr>
          <p:cNvPr id="15" name="直線矢印コネクタ 14">
            <a:extLst>
              <a:ext uri="{FF2B5EF4-FFF2-40B4-BE49-F238E27FC236}">
                <a16:creationId xmlns:a16="http://schemas.microsoft.com/office/drawing/2014/main" id="{4D1389AA-B549-5E65-9A63-6FC30218C6CD}"/>
              </a:ext>
            </a:extLst>
          </p:cNvPr>
          <p:cNvCxnSpPr>
            <a:cxnSpLocks/>
          </p:cNvCxnSpPr>
          <p:nvPr/>
        </p:nvCxnSpPr>
        <p:spPr>
          <a:xfrm flipV="1">
            <a:off x="7122195" y="5107920"/>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24C909D-B702-914E-630F-DEE7531725BF}"/>
              </a:ext>
            </a:extLst>
          </p:cNvPr>
          <p:cNvSpPr txBox="1"/>
          <p:nvPr/>
        </p:nvSpPr>
        <p:spPr>
          <a:xfrm>
            <a:off x="8777738" y="4767617"/>
            <a:ext cx="2460560" cy="830997"/>
          </a:xfrm>
          <a:prstGeom prst="rect">
            <a:avLst/>
          </a:prstGeom>
          <a:noFill/>
        </p:spPr>
        <p:txBody>
          <a:bodyPr wrap="square" rtlCol="0">
            <a:spAutoFit/>
          </a:bodyPr>
          <a:lstStyle/>
          <a:p>
            <a:pPr algn="ctr"/>
            <a:r>
              <a:rPr kumimoji="1" lang="en-US" altLang="ja-JP" sz="2400" dirty="0"/>
              <a:t>Predict accuracy from BER</a:t>
            </a:r>
            <a:endParaRPr kumimoji="1" lang="ja-JP" altLang="en-US" sz="2400" dirty="0"/>
          </a:p>
        </p:txBody>
      </p:sp>
    </p:spTree>
    <p:extLst>
      <p:ext uri="{BB962C8B-B14F-4D97-AF65-F5344CB8AC3E}">
        <p14:creationId xmlns:p14="http://schemas.microsoft.com/office/powerpoint/2010/main" val="343263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t>S</a:t>
            </a:r>
            <a:r>
              <a:rPr lang="en-JP" dirty="0"/>
              <a:t>ystem</a:t>
            </a:r>
            <a:r>
              <a:rPr lang="en-US" dirty="0"/>
              <a:t> </a:t>
            </a:r>
            <a:r>
              <a:rPr lang="en-JP" dirty="0"/>
              <a:t>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144F9499-F016-8AEB-BD8E-E9A74656A663}"/>
              </a:ext>
            </a:extLst>
          </p:cNvPr>
          <p:cNvSpPr>
            <a:spLocks noGrp="1"/>
          </p:cNvSpPr>
          <p:nvPr>
            <p:ph type="sldNum" sz="quarter" idx="12"/>
          </p:nvPr>
        </p:nvSpPr>
        <p:spPr/>
        <p:txBody>
          <a:bodyPr/>
          <a:lstStyle/>
          <a:p>
            <a:fld id="{05775D0E-D6FD-4847-A4AD-7D56F7F6616B}" type="slidenum">
              <a:rPr lang="en-JP" smtClean="0"/>
              <a:t>2</a:t>
            </a:fld>
            <a:endParaRPr lang="en-JP"/>
          </a:p>
        </p:txBody>
      </p:sp>
    </p:spTree>
    <p:extLst>
      <p:ext uri="{BB962C8B-B14F-4D97-AF65-F5344CB8AC3E}">
        <p14:creationId xmlns:p14="http://schemas.microsoft.com/office/powerpoint/2010/main" val="35637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251BF-BB83-CA2F-105D-4A5DCEC998CA}"/>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68B4098A-5F6A-F99F-DAEE-B0223C973A28}"/>
              </a:ext>
            </a:extLst>
          </p:cNvPr>
          <p:cNvSpPr>
            <a:spLocks noGrp="1"/>
          </p:cNvSpPr>
          <p:nvPr>
            <p:ph type="sldNum" sz="quarter" idx="12"/>
          </p:nvPr>
        </p:nvSpPr>
        <p:spPr/>
        <p:txBody>
          <a:bodyPr/>
          <a:lstStyle/>
          <a:p>
            <a:fld id="{05775D0E-D6FD-4847-A4AD-7D56F7F6616B}" type="slidenum">
              <a:rPr lang="en-JP" smtClean="0"/>
              <a:t>20</a:t>
            </a:fld>
            <a:endParaRPr lang="en-JP"/>
          </a:p>
        </p:txBody>
      </p:sp>
      <p:sp>
        <p:nvSpPr>
          <p:cNvPr id="10" name="タイトル 9">
            <a:extLst>
              <a:ext uri="{FF2B5EF4-FFF2-40B4-BE49-F238E27FC236}">
                <a16:creationId xmlns:a16="http://schemas.microsoft.com/office/drawing/2014/main" id="{A0FE6974-1B8F-51E8-DBAE-8A04236D856C}"/>
              </a:ext>
            </a:extLst>
          </p:cNvPr>
          <p:cNvSpPr>
            <a:spLocks noGrp="1"/>
          </p:cNvSpPr>
          <p:nvPr>
            <p:ph type="title"/>
          </p:nvPr>
        </p:nvSpPr>
        <p:spPr/>
        <p:txBody>
          <a:bodyPr/>
          <a:lstStyle/>
          <a:p>
            <a:r>
              <a:rPr lang="en-US" altLang="ja-JP" dirty="0"/>
              <a:t>Redownloading weights</a:t>
            </a:r>
            <a:endParaRPr lang="ja-JP" altLang="en-US" dirty="0"/>
          </a:p>
        </p:txBody>
      </p:sp>
      <p:sp>
        <p:nvSpPr>
          <p:cNvPr id="11" name="テキスト ボックス 25">
            <a:extLst>
              <a:ext uri="{FF2B5EF4-FFF2-40B4-BE49-F238E27FC236}">
                <a16:creationId xmlns:a16="http://schemas.microsoft.com/office/drawing/2014/main" id="{6A614D7E-EE0C-2572-BB3E-7E922BAFD38C}"/>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34B637EB-D36E-8ECD-1C68-67AAE0551F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
        <p:nvSpPr>
          <p:cNvPr id="2" name="四角形: 角を丸くする 1">
            <a:extLst>
              <a:ext uri="{FF2B5EF4-FFF2-40B4-BE49-F238E27FC236}">
                <a16:creationId xmlns:a16="http://schemas.microsoft.com/office/drawing/2014/main" id="{01B0E391-B9F9-FA89-B072-AC6C5F740D7E}"/>
              </a:ext>
            </a:extLst>
          </p:cNvPr>
          <p:cNvSpPr/>
          <p:nvPr/>
        </p:nvSpPr>
        <p:spPr>
          <a:xfrm>
            <a:off x="8258476" y="2525394"/>
            <a:ext cx="3570972" cy="2785206"/>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893383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606E9-3B28-BC7A-9F1F-9AB551B86EB7}"/>
              </a:ext>
            </a:extLst>
          </p:cNvPr>
          <p:cNvSpPr>
            <a:spLocks noGrp="1"/>
          </p:cNvSpPr>
          <p:nvPr>
            <p:ph type="title"/>
          </p:nvPr>
        </p:nvSpPr>
        <p:spPr/>
        <p:txBody>
          <a:bodyPr/>
          <a:lstStyle/>
          <a:p>
            <a:r>
              <a:rPr lang="en-US" altLang="ja-JP" dirty="0"/>
              <a:t>Redownloading weights</a:t>
            </a:r>
            <a:endParaRPr kumimoji="1" lang="ja-JP" altLang="en-US" dirty="0"/>
          </a:p>
        </p:txBody>
      </p:sp>
      <p:sp>
        <p:nvSpPr>
          <p:cNvPr id="3" name="コンテンツ プレースホルダー 2">
            <a:extLst>
              <a:ext uri="{FF2B5EF4-FFF2-40B4-BE49-F238E27FC236}">
                <a16:creationId xmlns:a16="http://schemas.microsoft.com/office/drawing/2014/main" id="{98E9834A-454A-2CE9-108A-621755620E1C}"/>
              </a:ext>
            </a:extLst>
          </p:cNvPr>
          <p:cNvSpPr>
            <a:spLocks noGrp="1"/>
          </p:cNvSpPr>
          <p:nvPr>
            <p:ph idx="1"/>
          </p:nvPr>
        </p:nvSpPr>
        <p:spPr/>
        <p:txBody>
          <a:bodyPr/>
          <a:lstStyle/>
          <a:p>
            <a:r>
              <a:rPr kumimoji="1" lang="en-US" altLang="ja-JP" dirty="0"/>
              <a:t>Predicted accuracy &lt; minimum accuracy requirement, download fresh trained weight</a:t>
            </a:r>
          </a:p>
          <a:p>
            <a:endParaRPr kumimoji="1" lang="en-US" altLang="ja-JP" dirty="0"/>
          </a:p>
          <a:p>
            <a:r>
              <a:rPr kumimoji="1" lang="en-US" altLang="ja-JP" dirty="0"/>
              <a:t>Redownloading also occurs periodically overtime</a:t>
            </a:r>
            <a:endParaRPr kumimoji="1" lang="ja-JP" altLang="en-US" dirty="0"/>
          </a:p>
        </p:txBody>
      </p:sp>
      <p:sp>
        <p:nvSpPr>
          <p:cNvPr id="4" name="スライド番号プレースホルダー 3">
            <a:extLst>
              <a:ext uri="{FF2B5EF4-FFF2-40B4-BE49-F238E27FC236}">
                <a16:creationId xmlns:a16="http://schemas.microsoft.com/office/drawing/2014/main" id="{C01FE2CF-D3A9-E140-0F12-5721F0F73BD8}"/>
              </a:ext>
            </a:extLst>
          </p:cNvPr>
          <p:cNvSpPr>
            <a:spLocks noGrp="1"/>
          </p:cNvSpPr>
          <p:nvPr>
            <p:ph type="sldNum" sz="quarter" idx="12"/>
          </p:nvPr>
        </p:nvSpPr>
        <p:spPr/>
        <p:txBody>
          <a:bodyPr/>
          <a:lstStyle/>
          <a:p>
            <a:fld id="{05775D0E-D6FD-4847-A4AD-7D56F7F6616B}" type="slidenum">
              <a:rPr lang="en-JP" smtClean="0"/>
              <a:t>21</a:t>
            </a:fld>
            <a:endParaRPr lang="en-JP"/>
          </a:p>
        </p:txBody>
      </p:sp>
      <p:cxnSp>
        <p:nvCxnSpPr>
          <p:cNvPr id="6" name="直線矢印コネクタ 5">
            <a:extLst>
              <a:ext uri="{FF2B5EF4-FFF2-40B4-BE49-F238E27FC236}">
                <a16:creationId xmlns:a16="http://schemas.microsoft.com/office/drawing/2014/main" id="{F3B1A3BB-DC69-A4C6-8792-6E02B4BDF251}"/>
              </a:ext>
            </a:extLst>
          </p:cNvPr>
          <p:cNvCxnSpPr>
            <a:cxnSpLocks/>
          </p:cNvCxnSpPr>
          <p:nvPr/>
        </p:nvCxnSpPr>
        <p:spPr>
          <a:xfrm>
            <a:off x="3513221" y="6112041"/>
            <a:ext cx="55056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C48984BE-6C31-BB93-9803-811046F9FD6D}"/>
              </a:ext>
            </a:extLst>
          </p:cNvPr>
          <p:cNvCxnSpPr>
            <a:cxnSpLocks/>
          </p:cNvCxnSpPr>
          <p:nvPr/>
        </p:nvCxnSpPr>
        <p:spPr>
          <a:xfrm>
            <a:off x="3513221" y="4119612"/>
            <a:ext cx="0" cy="1992429"/>
          </a:xfrm>
          <a:prstGeom prst="line">
            <a:avLst/>
          </a:prstGeom>
          <a:ln w="28575"/>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15B98D2B-109D-2522-7A03-56F75CDAA3F8}"/>
              </a:ext>
            </a:extLst>
          </p:cNvPr>
          <p:cNvSpPr txBox="1"/>
          <p:nvPr/>
        </p:nvSpPr>
        <p:spPr>
          <a:xfrm>
            <a:off x="1501541" y="4086887"/>
            <a:ext cx="2460560" cy="461665"/>
          </a:xfrm>
          <a:prstGeom prst="rect">
            <a:avLst/>
          </a:prstGeom>
          <a:noFill/>
        </p:spPr>
        <p:txBody>
          <a:bodyPr wrap="square" rtlCol="0">
            <a:spAutoFit/>
          </a:bodyPr>
          <a:lstStyle/>
          <a:p>
            <a:pPr algn="ctr"/>
            <a:r>
              <a:rPr kumimoji="1" lang="en-US" altLang="ja-JP" sz="2400" dirty="0"/>
              <a:t>Accuracy</a:t>
            </a:r>
            <a:endParaRPr kumimoji="1" lang="ja-JP" altLang="en-US" sz="2400" dirty="0"/>
          </a:p>
        </p:txBody>
      </p:sp>
      <p:sp>
        <p:nvSpPr>
          <p:cNvPr id="13" name="テキスト ボックス 12">
            <a:extLst>
              <a:ext uri="{FF2B5EF4-FFF2-40B4-BE49-F238E27FC236}">
                <a16:creationId xmlns:a16="http://schemas.microsoft.com/office/drawing/2014/main" id="{2B3A4418-5E06-FC88-BC7D-43D8A7F74802}"/>
              </a:ext>
            </a:extLst>
          </p:cNvPr>
          <p:cNvSpPr txBox="1"/>
          <p:nvPr/>
        </p:nvSpPr>
        <p:spPr>
          <a:xfrm>
            <a:off x="4982826" y="6179418"/>
            <a:ext cx="2460560" cy="461665"/>
          </a:xfrm>
          <a:prstGeom prst="rect">
            <a:avLst/>
          </a:prstGeom>
          <a:noFill/>
        </p:spPr>
        <p:txBody>
          <a:bodyPr wrap="square" rtlCol="0">
            <a:spAutoFit/>
          </a:bodyPr>
          <a:lstStyle/>
          <a:p>
            <a:pPr algn="ctr"/>
            <a:r>
              <a:rPr kumimoji="1" lang="en-US" altLang="ja-JP" sz="2400" dirty="0"/>
              <a:t>Time</a:t>
            </a:r>
            <a:endParaRPr kumimoji="1" lang="ja-JP" altLang="en-US" sz="2400" dirty="0"/>
          </a:p>
        </p:txBody>
      </p:sp>
      <p:cxnSp>
        <p:nvCxnSpPr>
          <p:cNvPr id="14" name="直線コネクタ 13">
            <a:extLst>
              <a:ext uri="{FF2B5EF4-FFF2-40B4-BE49-F238E27FC236}">
                <a16:creationId xmlns:a16="http://schemas.microsoft.com/office/drawing/2014/main" id="{8027FB2E-A97D-B828-13CB-B848C7438FCD}"/>
              </a:ext>
            </a:extLst>
          </p:cNvPr>
          <p:cNvCxnSpPr>
            <a:cxnSpLocks/>
          </p:cNvCxnSpPr>
          <p:nvPr/>
        </p:nvCxnSpPr>
        <p:spPr>
          <a:xfrm>
            <a:off x="3513221" y="4119612"/>
            <a:ext cx="1799924" cy="934513"/>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77B55FBB-F5FC-E952-9229-647146D18928}"/>
              </a:ext>
            </a:extLst>
          </p:cNvPr>
          <p:cNvCxnSpPr>
            <a:cxnSpLocks/>
          </p:cNvCxnSpPr>
          <p:nvPr/>
        </p:nvCxnSpPr>
        <p:spPr>
          <a:xfrm flipV="1">
            <a:off x="5313145" y="4186989"/>
            <a:ext cx="0" cy="867136"/>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00347E3E-6915-1C81-DEDD-43BB8067F4C3}"/>
              </a:ext>
            </a:extLst>
          </p:cNvPr>
          <p:cNvCxnSpPr>
            <a:cxnSpLocks/>
          </p:cNvCxnSpPr>
          <p:nvPr/>
        </p:nvCxnSpPr>
        <p:spPr>
          <a:xfrm>
            <a:off x="5313144" y="4186989"/>
            <a:ext cx="1799924" cy="934513"/>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382E78F7-B931-4DEB-0E20-276205298A3C}"/>
              </a:ext>
            </a:extLst>
          </p:cNvPr>
          <p:cNvCxnSpPr>
            <a:cxnSpLocks/>
          </p:cNvCxnSpPr>
          <p:nvPr/>
        </p:nvCxnSpPr>
        <p:spPr>
          <a:xfrm flipV="1">
            <a:off x="7113067" y="4276682"/>
            <a:ext cx="0" cy="867136"/>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1B5F74D8-13EF-214A-62F8-1ABDD14777B7}"/>
              </a:ext>
            </a:extLst>
          </p:cNvPr>
          <p:cNvCxnSpPr>
            <a:cxnSpLocks/>
          </p:cNvCxnSpPr>
          <p:nvPr/>
        </p:nvCxnSpPr>
        <p:spPr>
          <a:xfrm>
            <a:off x="7113066" y="4276682"/>
            <a:ext cx="1617047" cy="82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133744E7-978E-6085-653D-ED7A0B888E50}"/>
              </a:ext>
            </a:extLst>
          </p:cNvPr>
          <p:cNvCxnSpPr>
            <a:cxnSpLocks/>
          </p:cNvCxnSpPr>
          <p:nvPr/>
        </p:nvCxnSpPr>
        <p:spPr>
          <a:xfrm>
            <a:off x="3513221" y="5096211"/>
            <a:ext cx="5216893" cy="448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21E07262-9E91-D0A0-BA91-B14B05FF2517}"/>
              </a:ext>
            </a:extLst>
          </p:cNvPr>
          <p:cNvSpPr txBox="1"/>
          <p:nvPr/>
        </p:nvSpPr>
        <p:spPr>
          <a:xfrm>
            <a:off x="1382980" y="4710250"/>
            <a:ext cx="2460560" cy="830997"/>
          </a:xfrm>
          <a:prstGeom prst="rect">
            <a:avLst/>
          </a:prstGeom>
          <a:noFill/>
        </p:spPr>
        <p:txBody>
          <a:bodyPr wrap="square" rtlCol="0">
            <a:spAutoFit/>
          </a:bodyPr>
          <a:lstStyle/>
          <a:p>
            <a:pPr algn="ctr"/>
            <a:r>
              <a:rPr kumimoji="1" lang="en-US" altLang="ja-JP" sz="2400" dirty="0"/>
              <a:t>Minimum Accuracy</a:t>
            </a:r>
            <a:endParaRPr kumimoji="1" lang="ja-JP" altLang="en-US" sz="2400" dirty="0"/>
          </a:p>
        </p:txBody>
      </p:sp>
      <p:sp>
        <p:nvSpPr>
          <p:cNvPr id="36" name="テキスト ボックス 35">
            <a:extLst>
              <a:ext uri="{FF2B5EF4-FFF2-40B4-BE49-F238E27FC236}">
                <a16:creationId xmlns:a16="http://schemas.microsoft.com/office/drawing/2014/main" id="{1E999B04-5294-18F5-B08F-45F2ABD6F456}"/>
              </a:ext>
            </a:extLst>
          </p:cNvPr>
          <p:cNvSpPr txBox="1"/>
          <p:nvPr/>
        </p:nvSpPr>
        <p:spPr>
          <a:xfrm>
            <a:off x="4082863" y="5086850"/>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
        <p:nvSpPr>
          <p:cNvPr id="37" name="テキスト ボックス 36">
            <a:extLst>
              <a:ext uri="{FF2B5EF4-FFF2-40B4-BE49-F238E27FC236}">
                <a16:creationId xmlns:a16="http://schemas.microsoft.com/office/drawing/2014/main" id="{D109749B-6065-A3F4-1731-EDC48AC8660A}"/>
              </a:ext>
            </a:extLst>
          </p:cNvPr>
          <p:cNvSpPr txBox="1"/>
          <p:nvPr/>
        </p:nvSpPr>
        <p:spPr>
          <a:xfrm>
            <a:off x="5942645" y="5106952"/>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Tree>
    <p:extLst>
      <p:ext uri="{BB962C8B-B14F-4D97-AF65-F5344CB8AC3E}">
        <p14:creationId xmlns:p14="http://schemas.microsoft.com/office/powerpoint/2010/main" val="214014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069F21B8-3A28-3481-DE22-624ABA39F43E}"/>
              </a:ext>
            </a:extLst>
          </p:cNvPr>
          <p:cNvSpPr>
            <a:spLocks noGrp="1"/>
          </p:cNvSpPr>
          <p:nvPr>
            <p:ph type="sldNum" sz="quarter" idx="12"/>
          </p:nvPr>
        </p:nvSpPr>
        <p:spPr/>
        <p:txBody>
          <a:bodyPr/>
          <a:lstStyle/>
          <a:p>
            <a:fld id="{05775D0E-D6FD-4847-A4AD-7D56F7F6616B}" type="slidenum">
              <a:rPr lang="en-JP" smtClean="0"/>
              <a:t>22</a:t>
            </a:fld>
            <a:endParaRPr lang="en-JP"/>
          </a:p>
        </p:txBody>
      </p:sp>
    </p:spTree>
    <p:extLst>
      <p:ext uri="{BB962C8B-B14F-4D97-AF65-F5344CB8AC3E}">
        <p14:creationId xmlns:p14="http://schemas.microsoft.com/office/powerpoint/2010/main" val="1584410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a:t>
            </a:r>
            <a:r>
              <a:rPr lang="en-US" dirty="0"/>
              <a:t>Done</a:t>
            </a:r>
            <a:endParaRPr lang="en-JP" dirty="0"/>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r>
              <a:rPr lang="en-US" dirty="0"/>
              <a:t>Evaluation of energy estimation</a:t>
            </a:r>
          </a:p>
          <a:p>
            <a:pPr marL="0" indent="0">
              <a:buNone/>
            </a:pPr>
            <a:endParaRPr lang="en-US" dirty="0"/>
          </a:p>
          <a:p>
            <a:r>
              <a:rPr lang="en-US" dirty="0"/>
              <a:t>Table of hypothetical conditions</a:t>
            </a:r>
          </a:p>
          <a:p>
            <a:pPr marL="0" indent="269875">
              <a:buNone/>
            </a:pPr>
            <a:r>
              <a:rPr lang="en-US" dirty="0"/>
              <a:t>Weather: Sunny, Cloudy, Rainy</a:t>
            </a:r>
          </a:p>
          <a:p>
            <a:pPr marL="0" indent="269875">
              <a:buNone/>
            </a:pPr>
            <a:r>
              <a:rPr lang="en-US" dirty="0"/>
              <a:t>Battery: Fresh, Mid, Wear-out</a:t>
            </a:r>
          </a:p>
          <a:p>
            <a:pPr marL="0" indent="269875">
              <a:buNone/>
            </a:pPr>
            <a:endParaRPr lang="en-US" dirty="0"/>
          </a:p>
          <a:p>
            <a:r>
              <a:rPr lang="en-US" dirty="0"/>
              <a:t>Table of V | F | Power | BER | Accura</a:t>
            </a:r>
          </a:p>
          <a:p>
            <a:pPr marL="182563" indent="-182563">
              <a:buNone/>
            </a:pPr>
            <a:r>
              <a:rPr lang="en-US" dirty="0"/>
              <a:t>  (Power is temporal approximation)</a:t>
            </a:r>
          </a:p>
          <a:p>
            <a:pPr marL="0" indent="0">
              <a:buNone/>
            </a:pPr>
            <a:endParaRPr lang="en-US" dirty="0"/>
          </a:p>
          <a:p>
            <a:endParaRPr lang="en-JP" dirty="0"/>
          </a:p>
        </p:txBody>
      </p:sp>
      <p:sp>
        <p:nvSpPr>
          <p:cNvPr id="7" name="スライド番号プレースホルダー 6">
            <a:extLst>
              <a:ext uri="{FF2B5EF4-FFF2-40B4-BE49-F238E27FC236}">
                <a16:creationId xmlns:a16="http://schemas.microsoft.com/office/drawing/2014/main" id="{C30B2F85-17DE-23DF-94C6-09FDE2774382}"/>
              </a:ext>
            </a:extLst>
          </p:cNvPr>
          <p:cNvSpPr>
            <a:spLocks noGrp="1"/>
          </p:cNvSpPr>
          <p:nvPr>
            <p:ph type="sldNum" sz="quarter" idx="12"/>
          </p:nvPr>
        </p:nvSpPr>
        <p:spPr/>
        <p:txBody>
          <a:bodyPr/>
          <a:lstStyle/>
          <a:p>
            <a:fld id="{05775D0E-D6FD-4847-A4AD-7D56F7F6616B}" type="slidenum">
              <a:rPr lang="en-JP" smtClean="0"/>
              <a:t>23</a:t>
            </a:fld>
            <a:endParaRPr lang="en-JP"/>
          </a:p>
        </p:txBody>
      </p:sp>
    </p:spTree>
    <p:extLst>
      <p:ext uri="{BB962C8B-B14F-4D97-AF65-F5344CB8AC3E}">
        <p14:creationId xmlns:p14="http://schemas.microsoft.com/office/powerpoint/2010/main" val="252938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Todo</a:t>
            </a:r>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r>
              <a:rPr lang="en-US" altLang="ja-JP" dirty="0"/>
              <a:t>Write V and F finding mechanism (Based on </a:t>
            </a:r>
            <a:r>
              <a:rPr lang="en-US" altLang="ja-JP" dirty="0" err="1"/>
              <a:t>SysOpt</a:t>
            </a:r>
            <a:r>
              <a:rPr lang="en-US" altLang="ja-JP" dirty="0"/>
              <a:t>)</a:t>
            </a:r>
          </a:p>
          <a:p>
            <a:r>
              <a:rPr lang="en-US" altLang="ja-JP" dirty="0"/>
              <a:t>Collect data for error recovery</a:t>
            </a:r>
          </a:p>
          <a:p>
            <a:r>
              <a:rPr lang="en-US" altLang="ja-JP" dirty="0"/>
              <a:t>Write error recovery section</a:t>
            </a:r>
          </a:p>
          <a:p>
            <a:r>
              <a:rPr lang="en-US" altLang="ja-JP" dirty="0"/>
              <a:t>Collect data for dynamic pruning</a:t>
            </a:r>
          </a:p>
        </p:txBody>
      </p:sp>
      <p:sp>
        <p:nvSpPr>
          <p:cNvPr id="7" name="スライド番号プレースホルダー 6">
            <a:extLst>
              <a:ext uri="{FF2B5EF4-FFF2-40B4-BE49-F238E27FC236}">
                <a16:creationId xmlns:a16="http://schemas.microsoft.com/office/drawing/2014/main" id="{EECF3C23-05DA-6598-2241-0B4486CED386}"/>
              </a:ext>
            </a:extLst>
          </p:cNvPr>
          <p:cNvSpPr>
            <a:spLocks noGrp="1"/>
          </p:cNvSpPr>
          <p:nvPr>
            <p:ph type="sldNum" sz="quarter" idx="12"/>
          </p:nvPr>
        </p:nvSpPr>
        <p:spPr/>
        <p:txBody>
          <a:bodyPr/>
          <a:lstStyle/>
          <a:p>
            <a:fld id="{05775D0E-D6FD-4847-A4AD-7D56F7F6616B}" type="slidenum">
              <a:rPr lang="en-JP" smtClean="0"/>
              <a:t>24</a:t>
            </a:fld>
            <a:endParaRPr lang="en-JP"/>
          </a:p>
        </p:txBody>
      </p:sp>
    </p:spTree>
    <p:extLst>
      <p:ext uri="{BB962C8B-B14F-4D97-AF65-F5344CB8AC3E}">
        <p14:creationId xmlns:p14="http://schemas.microsoft.com/office/powerpoint/2010/main" val="2704097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B1EDD8B6-6BA7-3D13-9577-CCB1C20CEF06}"/>
              </a:ext>
            </a:extLst>
          </p:cNvPr>
          <p:cNvSpPr>
            <a:spLocks noGrp="1"/>
          </p:cNvSpPr>
          <p:nvPr>
            <p:ph type="sldNum" sz="quarter" idx="12"/>
          </p:nvPr>
        </p:nvSpPr>
        <p:spPr/>
        <p:txBody>
          <a:bodyPr/>
          <a:lstStyle/>
          <a:p>
            <a:fld id="{05775D0E-D6FD-4847-A4AD-7D56F7F6616B}" type="slidenum">
              <a:rPr lang="en-JP" smtClean="0"/>
              <a:t>25</a:t>
            </a:fld>
            <a:endParaRPr lang="en-JP"/>
          </a:p>
        </p:txBody>
      </p:sp>
    </p:spTree>
    <p:extLst>
      <p:ext uri="{BB962C8B-B14F-4D97-AF65-F5344CB8AC3E}">
        <p14:creationId xmlns:p14="http://schemas.microsoft.com/office/powerpoint/2010/main" val="713638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140-6409-1D71-CE53-160A9E9C607B}"/>
              </a:ext>
            </a:extLst>
          </p:cNvPr>
          <p:cNvSpPr>
            <a:spLocks noGrp="1"/>
          </p:cNvSpPr>
          <p:nvPr>
            <p:ph type="title"/>
          </p:nvPr>
        </p:nvSpPr>
        <p:spPr/>
        <p:txBody>
          <a:bodyPr/>
          <a:lstStyle/>
          <a:p>
            <a:r>
              <a:rPr lang="en-JP" dirty="0"/>
              <a:t>Schedule</a:t>
            </a:r>
          </a:p>
        </p:txBody>
      </p:sp>
      <p:graphicFrame>
        <p:nvGraphicFramePr>
          <p:cNvPr id="15" name="表 14">
            <a:extLst>
              <a:ext uri="{FF2B5EF4-FFF2-40B4-BE49-F238E27FC236}">
                <a16:creationId xmlns:a16="http://schemas.microsoft.com/office/drawing/2014/main" id="{EBE42788-13E1-E694-32F4-C2684963925D}"/>
              </a:ext>
            </a:extLst>
          </p:cNvPr>
          <p:cNvGraphicFramePr>
            <a:graphicFrameLocks noGrp="1"/>
          </p:cNvGraphicFramePr>
          <p:nvPr>
            <p:extLst>
              <p:ext uri="{D42A27DB-BD31-4B8C-83A1-F6EECF244321}">
                <p14:modId xmlns:p14="http://schemas.microsoft.com/office/powerpoint/2010/main" val="1007802132"/>
              </p:ext>
            </p:extLst>
          </p:nvPr>
        </p:nvGraphicFramePr>
        <p:xfrm>
          <a:off x="2411832" y="1690688"/>
          <a:ext cx="7368336" cy="4078831"/>
        </p:xfrm>
        <a:graphic>
          <a:graphicData uri="http://schemas.openxmlformats.org/drawingml/2006/table">
            <a:tbl>
              <a:tblPr firstRow="1" firstCol="1" bandRow="1"/>
              <a:tblGrid>
                <a:gridCol w="3097202">
                  <a:extLst>
                    <a:ext uri="{9D8B030D-6E8A-4147-A177-3AD203B41FA5}">
                      <a16:colId xmlns:a16="http://schemas.microsoft.com/office/drawing/2014/main" val="58352446"/>
                    </a:ext>
                  </a:extLst>
                </a:gridCol>
                <a:gridCol w="1433564">
                  <a:extLst>
                    <a:ext uri="{9D8B030D-6E8A-4147-A177-3AD203B41FA5}">
                      <a16:colId xmlns:a16="http://schemas.microsoft.com/office/drawing/2014/main" val="53299803"/>
                    </a:ext>
                  </a:extLst>
                </a:gridCol>
                <a:gridCol w="1405288">
                  <a:extLst>
                    <a:ext uri="{9D8B030D-6E8A-4147-A177-3AD203B41FA5}">
                      <a16:colId xmlns:a16="http://schemas.microsoft.com/office/drawing/2014/main" val="1402504941"/>
                    </a:ext>
                  </a:extLst>
                </a:gridCol>
                <a:gridCol w="1432282">
                  <a:extLst>
                    <a:ext uri="{9D8B030D-6E8A-4147-A177-3AD203B41FA5}">
                      <a16:colId xmlns:a16="http://schemas.microsoft.com/office/drawing/2014/main" val="1569541061"/>
                    </a:ext>
                  </a:extLst>
                </a:gridCol>
              </a:tblGrid>
              <a:tr h="753890">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June</a:t>
                      </a:r>
                    </a:p>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24-30</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July </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1-4</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July</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5-11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327631"/>
                  </a:ext>
                </a:extLst>
              </a:tr>
              <a:tr h="1096826">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Write about V, F finding framework</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1643185"/>
                  </a:ext>
                </a:extLst>
              </a:tr>
              <a:tr h="1130835">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Error recovery data and writing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274133"/>
                  </a:ext>
                </a:extLst>
              </a:tr>
              <a:tr h="548412">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Collect Data of Dynamic Pruning and writing</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094320"/>
                  </a:ext>
                </a:extLst>
              </a:tr>
            </a:tbl>
          </a:graphicData>
        </a:graphic>
      </p:graphicFrame>
      <p:pic>
        <p:nvPicPr>
          <p:cNvPr id="2057" name="図 2">
            <a:extLst>
              <a:ext uri="{FF2B5EF4-FFF2-40B4-BE49-F238E27FC236}">
                <a16:creationId xmlns:a16="http://schemas.microsoft.com/office/drawing/2014/main" id="{3EAE4DE8-5587-52CE-B5FD-E74A36957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428" y="2829914"/>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右 15">
            <a:extLst>
              <a:ext uri="{FF2B5EF4-FFF2-40B4-BE49-F238E27FC236}">
                <a16:creationId xmlns:a16="http://schemas.microsoft.com/office/drawing/2014/main" id="{E975AB37-D701-B8F2-4302-ADF3F2DEB6DF}"/>
              </a:ext>
            </a:extLst>
          </p:cNvPr>
          <p:cNvSpPr/>
          <p:nvPr/>
        </p:nvSpPr>
        <p:spPr>
          <a:xfrm>
            <a:off x="5014578" y="8981992"/>
            <a:ext cx="806450" cy="127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8" name="図 2">
            <a:extLst>
              <a:ext uri="{FF2B5EF4-FFF2-40B4-BE49-F238E27FC236}">
                <a16:creationId xmlns:a16="http://schemas.microsoft.com/office/drawing/2014/main" id="{0C0726D4-F1B5-1999-3DBF-F7756229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714" y="3960172"/>
            <a:ext cx="1409286" cy="31788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2">
            <a:extLst>
              <a:ext uri="{FF2B5EF4-FFF2-40B4-BE49-F238E27FC236}">
                <a16:creationId xmlns:a16="http://schemas.microsoft.com/office/drawing/2014/main" id="{05BE271C-451E-E639-86FA-CB802A35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000" y="4827775"/>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45492895-8E2D-70E3-0C06-7F742943F3EA}"/>
              </a:ext>
            </a:extLst>
          </p:cNvPr>
          <p:cNvSpPr>
            <a:spLocks noGrp="1"/>
          </p:cNvSpPr>
          <p:nvPr>
            <p:ph type="sldNum" sz="quarter" idx="12"/>
          </p:nvPr>
        </p:nvSpPr>
        <p:spPr/>
        <p:txBody>
          <a:bodyPr/>
          <a:lstStyle/>
          <a:p>
            <a:fld id="{05775D0E-D6FD-4847-A4AD-7D56F7F6616B}" type="slidenum">
              <a:rPr lang="en-JP" smtClean="0"/>
              <a:t>26</a:t>
            </a:fld>
            <a:endParaRPr lang="en-JP"/>
          </a:p>
        </p:txBody>
      </p:sp>
    </p:spTree>
    <p:extLst>
      <p:ext uri="{BB962C8B-B14F-4D97-AF65-F5344CB8AC3E}">
        <p14:creationId xmlns:p14="http://schemas.microsoft.com/office/powerpoint/2010/main" val="2782757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FF281-5B05-803B-9D91-1291BE0ECF3B}"/>
              </a:ext>
            </a:extLst>
          </p:cNvPr>
          <p:cNvSpPr>
            <a:spLocks noGrp="1"/>
          </p:cNvSpPr>
          <p:nvPr>
            <p:ph type="title"/>
          </p:nvPr>
        </p:nvSpPr>
        <p:spPr>
          <a:xfrm>
            <a:off x="838200" y="2766218"/>
            <a:ext cx="10515600" cy="1325563"/>
          </a:xfrm>
        </p:spPr>
        <p:txBody>
          <a:bodyPr/>
          <a:lstStyle/>
          <a:p>
            <a:pPr algn="ctr"/>
            <a:r>
              <a:rPr lang="en-JP" dirty="0"/>
              <a:t>Thank you for your attention!</a:t>
            </a:r>
          </a:p>
        </p:txBody>
      </p:sp>
      <p:sp>
        <p:nvSpPr>
          <p:cNvPr id="2" name="スライド番号プレースホルダー 1">
            <a:extLst>
              <a:ext uri="{FF2B5EF4-FFF2-40B4-BE49-F238E27FC236}">
                <a16:creationId xmlns:a16="http://schemas.microsoft.com/office/drawing/2014/main" id="{CDB65271-5860-2664-4A49-823CD4A4E71C}"/>
              </a:ext>
            </a:extLst>
          </p:cNvPr>
          <p:cNvSpPr>
            <a:spLocks noGrp="1"/>
          </p:cNvSpPr>
          <p:nvPr>
            <p:ph type="sldNum" sz="quarter" idx="12"/>
          </p:nvPr>
        </p:nvSpPr>
        <p:spPr/>
        <p:txBody>
          <a:bodyPr/>
          <a:lstStyle/>
          <a:p>
            <a:fld id="{05775D0E-D6FD-4847-A4AD-7D56F7F6616B}" type="slidenum">
              <a:rPr lang="en-JP" smtClean="0"/>
              <a:t>27</a:t>
            </a:fld>
            <a:endParaRPr lang="en-JP"/>
          </a:p>
        </p:txBody>
      </p:sp>
    </p:spTree>
    <p:extLst>
      <p:ext uri="{BB962C8B-B14F-4D97-AF65-F5344CB8AC3E}">
        <p14:creationId xmlns:p14="http://schemas.microsoft.com/office/powerpoint/2010/main" val="896228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solidFill>
                  <a:schemeClr val="tx1">
                    <a:lumMod val="50000"/>
                    <a:lumOff val="50000"/>
                  </a:schemeClr>
                </a:solidFill>
              </a:rPr>
              <a:t>S</a:t>
            </a:r>
            <a:r>
              <a:rPr lang="en-JP" dirty="0">
                <a:solidFill>
                  <a:schemeClr val="tx1">
                    <a:lumMod val="50000"/>
                    <a:lumOff val="50000"/>
                  </a:schemeClr>
                </a:solidFill>
              </a:rPr>
              <a:t>ystem</a:t>
            </a:r>
            <a:r>
              <a:rPr lang="en-US" dirty="0">
                <a:solidFill>
                  <a:schemeClr val="tx1">
                    <a:lumMod val="50000"/>
                    <a:lumOff val="50000"/>
                  </a:schemeClr>
                </a:solidFill>
              </a:rPr>
              <a:t> </a:t>
            </a:r>
            <a:r>
              <a:rPr lang="en-JP" dirty="0">
                <a:solidFill>
                  <a:schemeClr val="tx1">
                    <a:lumMod val="50000"/>
                    <a:lumOff val="50000"/>
                  </a:schemeClr>
                </a:solidFill>
              </a:rPr>
              <a:t>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E665AB00-CF7C-370C-0133-B6BFC379EFC9}"/>
              </a:ext>
            </a:extLst>
          </p:cNvPr>
          <p:cNvSpPr>
            <a:spLocks noGrp="1"/>
          </p:cNvSpPr>
          <p:nvPr>
            <p:ph type="sldNum" sz="quarter" idx="12"/>
          </p:nvPr>
        </p:nvSpPr>
        <p:spPr/>
        <p:txBody>
          <a:bodyPr/>
          <a:lstStyle/>
          <a:p>
            <a:fld id="{05775D0E-D6FD-4847-A4AD-7D56F7F6616B}" type="slidenum">
              <a:rPr lang="en-JP" smtClean="0"/>
              <a:t>3</a:t>
            </a:fld>
            <a:endParaRPr lang="en-JP"/>
          </a:p>
        </p:txBody>
      </p:sp>
    </p:spTree>
    <p:extLst>
      <p:ext uri="{BB962C8B-B14F-4D97-AF65-F5344CB8AC3E}">
        <p14:creationId xmlns:p14="http://schemas.microsoft.com/office/powerpoint/2010/main" val="268739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JP" dirty="0"/>
              <a:t>Research introduction</a:t>
            </a:r>
          </a:p>
        </p:txBody>
      </p:sp>
      <p:sp>
        <p:nvSpPr>
          <p:cNvPr id="3" name="Content Placeholder 2">
            <a:extLst>
              <a:ext uri="{FF2B5EF4-FFF2-40B4-BE49-F238E27FC236}">
                <a16:creationId xmlns:a16="http://schemas.microsoft.com/office/drawing/2014/main" id="{4DBB5005-BADA-8881-86B3-45E57045E61E}"/>
              </a:ext>
            </a:extLst>
          </p:cNvPr>
          <p:cNvSpPr>
            <a:spLocks noGrp="1"/>
          </p:cNvSpPr>
          <p:nvPr>
            <p:ph idx="1"/>
          </p:nvPr>
        </p:nvSpPr>
        <p:spPr/>
        <p:txBody>
          <a:bodyPr/>
          <a:lstStyle/>
          <a:p>
            <a:r>
              <a:rPr lang="en-US" dirty="0"/>
              <a:t>Growing usage of AI in our society</a:t>
            </a:r>
          </a:p>
          <a:p>
            <a:pPr marL="0" indent="0">
              <a:buNone/>
            </a:pPr>
            <a:endParaRPr lang="en-JP" dirty="0"/>
          </a:p>
          <a:p>
            <a:r>
              <a:rPr lang="en-US" dirty="0"/>
              <a:t>Running AI comes with carbon emissions</a:t>
            </a:r>
          </a:p>
          <a:p>
            <a:pPr marL="0" indent="0">
              <a:buNone/>
            </a:pPr>
            <a:endParaRPr lang="en-JP" dirty="0"/>
          </a:p>
          <a:p>
            <a:r>
              <a:rPr lang="en-US" altLang="ja-JP" dirty="0"/>
              <a:t>Energy efficient AI system is necessary</a:t>
            </a:r>
            <a:endParaRPr lang="en-JP" altLang="ja-JP" dirty="0"/>
          </a:p>
          <a:p>
            <a:endParaRPr lang="en-US" dirty="0"/>
          </a:p>
          <a:p>
            <a:r>
              <a:rPr lang="en-US" dirty="0"/>
              <a:t>Achieving carbon neutrality by Spiking Neural Networks &amp; on-chip low power technique is a solution</a:t>
            </a:r>
          </a:p>
          <a:p>
            <a:pPr marL="0" indent="0">
              <a:buNone/>
            </a:pPr>
            <a:endParaRPr lang="en-US" dirty="0"/>
          </a:p>
        </p:txBody>
      </p:sp>
      <p:sp>
        <p:nvSpPr>
          <p:cNvPr id="7" name="スライド番号プレースホルダー 6">
            <a:extLst>
              <a:ext uri="{FF2B5EF4-FFF2-40B4-BE49-F238E27FC236}">
                <a16:creationId xmlns:a16="http://schemas.microsoft.com/office/drawing/2014/main" id="{8592D26D-1F2C-E983-9C1A-BD7E47EC37A5}"/>
              </a:ext>
            </a:extLst>
          </p:cNvPr>
          <p:cNvSpPr>
            <a:spLocks noGrp="1"/>
          </p:cNvSpPr>
          <p:nvPr>
            <p:ph type="sldNum" sz="quarter" idx="12"/>
          </p:nvPr>
        </p:nvSpPr>
        <p:spPr/>
        <p:txBody>
          <a:bodyPr/>
          <a:lstStyle/>
          <a:p>
            <a:fld id="{05775D0E-D6FD-4847-A4AD-7D56F7F6616B}" type="slidenum">
              <a:rPr lang="en-JP" smtClean="0"/>
              <a:t>4</a:t>
            </a:fld>
            <a:endParaRPr lang="en-JP"/>
          </a:p>
        </p:txBody>
      </p:sp>
    </p:spTree>
    <p:extLst>
      <p:ext uri="{BB962C8B-B14F-4D97-AF65-F5344CB8AC3E}">
        <p14:creationId xmlns:p14="http://schemas.microsoft.com/office/powerpoint/2010/main" val="6393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CB2E-FF2A-86EC-E1A3-41DF5EB2FEDD}"/>
            </a:ext>
          </a:extLst>
        </p:cNvPr>
        <p:cNvGrpSpPr/>
        <p:nvPr/>
      </p:nvGrpSpPr>
      <p:grpSpPr>
        <a:xfrm>
          <a:off x="0" y="0"/>
          <a:ext cx="0" cy="0"/>
          <a:chOff x="0" y="0"/>
          <a:chExt cx="0" cy="0"/>
        </a:xfrm>
      </p:grpSpPr>
      <p:pic>
        <p:nvPicPr>
          <p:cNvPr id="169" name="図 168" descr="ダイアグラム, 設計図&#10;&#10;自動的に生成された説明">
            <a:extLst>
              <a:ext uri="{FF2B5EF4-FFF2-40B4-BE49-F238E27FC236}">
                <a16:creationId xmlns:a16="http://schemas.microsoft.com/office/drawing/2014/main" id="{B5B93FCE-CFF8-62A6-C2A8-BF9B910CB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796" y="2832287"/>
            <a:ext cx="6408542" cy="3573476"/>
          </a:xfrm>
          <a:prstGeom prst="rect">
            <a:avLst/>
          </a:prstGeom>
        </p:spPr>
      </p:pic>
      <p:sp>
        <p:nvSpPr>
          <p:cNvPr id="2" name="タイトル 1">
            <a:extLst>
              <a:ext uri="{FF2B5EF4-FFF2-40B4-BE49-F238E27FC236}">
                <a16:creationId xmlns:a16="http://schemas.microsoft.com/office/drawing/2014/main" id="{B8200A5F-0BFD-0F08-34E3-03A2DA682808}"/>
              </a:ext>
            </a:extLst>
          </p:cNvPr>
          <p:cNvSpPr>
            <a:spLocks noGrp="1"/>
          </p:cNvSpPr>
          <p:nvPr>
            <p:ph type="title"/>
          </p:nvPr>
        </p:nvSpPr>
        <p:spPr/>
        <p:txBody>
          <a:bodyPr/>
          <a:lstStyle/>
          <a:p>
            <a:r>
              <a:rPr kumimoji="1" lang="en-US" altLang="ja-JP" dirty="0"/>
              <a:t>Spiking Neural Network</a:t>
            </a:r>
            <a:endParaRPr kumimoji="1" lang="ja-JP" altLang="en-US" dirty="0"/>
          </a:p>
        </p:txBody>
      </p:sp>
      <p:sp>
        <p:nvSpPr>
          <p:cNvPr id="4" name="Content Placeholder 3">
            <a:extLst>
              <a:ext uri="{FF2B5EF4-FFF2-40B4-BE49-F238E27FC236}">
                <a16:creationId xmlns:a16="http://schemas.microsoft.com/office/drawing/2014/main" id="{8609FF63-F736-76AD-9398-68460DE2F903}"/>
              </a:ext>
            </a:extLst>
          </p:cNvPr>
          <p:cNvSpPr>
            <a:spLocks noGrp="1"/>
          </p:cNvSpPr>
          <p:nvPr>
            <p:ph idx="1"/>
          </p:nvPr>
        </p:nvSpPr>
        <p:spPr>
          <a:xfrm>
            <a:off x="838199" y="1545069"/>
            <a:ext cx="10515600" cy="2574437"/>
          </a:xfrm>
        </p:spPr>
        <p:txBody>
          <a:bodyPr>
            <a:normAutofit/>
          </a:bodyPr>
          <a:lstStyle/>
          <a:p>
            <a:r>
              <a:rPr lang="en-US" dirty="0"/>
              <a:t>Spiking Neural Networks (SNNs) </a:t>
            </a:r>
            <a:r>
              <a:rPr lang="en-US" altLang="ja-JP" dirty="0"/>
              <a:t>use spikes to communicate information</a:t>
            </a:r>
            <a:endParaRPr lang="en-US" dirty="0"/>
          </a:p>
          <a:p>
            <a:r>
              <a:rPr lang="en-US" dirty="0"/>
              <a:t>Compared to traditional ANNs, SNNs are energy efficient</a:t>
            </a:r>
          </a:p>
          <a:p>
            <a:endParaRPr lang="en-US" dirty="0"/>
          </a:p>
        </p:txBody>
      </p:sp>
      <p:pic>
        <p:nvPicPr>
          <p:cNvPr id="8" name="Picture 7">
            <a:extLst>
              <a:ext uri="{FF2B5EF4-FFF2-40B4-BE49-F238E27FC236}">
                <a16:creationId xmlns:a16="http://schemas.microsoft.com/office/drawing/2014/main" id="{5ADD1D44-84BC-EF72-8CBE-8B29559A60C4}"/>
              </a:ext>
            </a:extLst>
          </p:cNvPr>
          <p:cNvPicPr>
            <a:picLocks noChangeAspect="1"/>
          </p:cNvPicPr>
          <p:nvPr/>
        </p:nvPicPr>
        <p:blipFill>
          <a:blip r:embed="rId3"/>
          <a:stretch>
            <a:fillRect/>
          </a:stretch>
        </p:blipFill>
        <p:spPr>
          <a:xfrm>
            <a:off x="1612003" y="3197332"/>
            <a:ext cx="8967993" cy="463336"/>
          </a:xfrm>
          <a:prstGeom prst="rect">
            <a:avLst/>
          </a:prstGeom>
        </p:spPr>
      </p:pic>
      <p:sp>
        <p:nvSpPr>
          <p:cNvPr id="9" name="TextBox 8">
            <a:extLst>
              <a:ext uri="{FF2B5EF4-FFF2-40B4-BE49-F238E27FC236}">
                <a16:creationId xmlns:a16="http://schemas.microsoft.com/office/drawing/2014/main" id="{A9426938-FB7C-D58F-0DC8-601651433D7D}"/>
              </a:ext>
            </a:extLst>
          </p:cNvPr>
          <p:cNvSpPr txBox="1"/>
          <p:nvPr/>
        </p:nvSpPr>
        <p:spPr>
          <a:xfrm>
            <a:off x="4603048" y="6393600"/>
            <a:ext cx="2983509" cy="369332"/>
          </a:xfrm>
          <a:prstGeom prst="rect">
            <a:avLst/>
          </a:prstGeom>
          <a:noFill/>
        </p:spPr>
        <p:txBody>
          <a:bodyPr wrap="none" rtlCol="0">
            <a:spAutoFit/>
          </a:bodyPr>
          <a:lstStyle/>
          <a:p>
            <a:pPr algn="ctr"/>
            <a:r>
              <a:rPr lang="en-US" altLang="ja-JP" dirty="0"/>
              <a:t>Fig. 1 </a:t>
            </a:r>
            <a:r>
              <a:rPr lang="en-US" dirty="0"/>
              <a:t>Structure of an SNN</a:t>
            </a:r>
          </a:p>
        </p:txBody>
      </p:sp>
      <p:sp>
        <p:nvSpPr>
          <p:cNvPr id="5" name="スライド番号プレースホルダー 4">
            <a:extLst>
              <a:ext uri="{FF2B5EF4-FFF2-40B4-BE49-F238E27FC236}">
                <a16:creationId xmlns:a16="http://schemas.microsoft.com/office/drawing/2014/main" id="{943D1C27-FEE3-3381-1A35-9D22784AB96D}"/>
              </a:ext>
            </a:extLst>
          </p:cNvPr>
          <p:cNvSpPr>
            <a:spLocks noGrp="1"/>
          </p:cNvSpPr>
          <p:nvPr>
            <p:ph type="sldNum" sz="quarter" idx="12"/>
          </p:nvPr>
        </p:nvSpPr>
        <p:spPr/>
        <p:txBody>
          <a:bodyPr/>
          <a:lstStyle/>
          <a:p>
            <a:fld id="{05775D0E-D6FD-4847-A4AD-7D56F7F6616B}" type="slidenum">
              <a:rPr lang="en-JP" smtClean="0"/>
              <a:t>5</a:t>
            </a:fld>
            <a:endParaRPr lang="en-JP"/>
          </a:p>
        </p:txBody>
      </p:sp>
    </p:spTree>
    <p:extLst>
      <p:ext uri="{BB962C8B-B14F-4D97-AF65-F5344CB8AC3E}">
        <p14:creationId xmlns:p14="http://schemas.microsoft.com/office/powerpoint/2010/main" val="35354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DFA7-1F4C-26F7-0228-EEE8ADC330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FA0E04-CB3E-92EE-4417-9BFB335FF553}"/>
              </a:ext>
            </a:extLst>
          </p:cNvPr>
          <p:cNvSpPr>
            <a:spLocks noGrp="1"/>
          </p:cNvSpPr>
          <p:nvPr>
            <p:ph type="title"/>
          </p:nvPr>
        </p:nvSpPr>
        <p:spPr/>
        <p:txBody>
          <a:bodyPr/>
          <a:lstStyle/>
          <a:p>
            <a:r>
              <a:rPr lang="en-US" dirty="0"/>
              <a:t>Spike Timing Dependent Plasticity</a:t>
            </a:r>
          </a:p>
        </p:txBody>
      </p:sp>
      <p:sp>
        <p:nvSpPr>
          <p:cNvPr id="6" name="Content Placeholder 5">
            <a:extLst>
              <a:ext uri="{FF2B5EF4-FFF2-40B4-BE49-F238E27FC236}">
                <a16:creationId xmlns:a16="http://schemas.microsoft.com/office/drawing/2014/main" id="{34E1A596-D248-3D56-A81A-2645AF63D13D}"/>
              </a:ext>
            </a:extLst>
          </p:cNvPr>
          <p:cNvSpPr>
            <a:spLocks noGrp="1"/>
          </p:cNvSpPr>
          <p:nvPr>
            <p:ph idx="1"/>
          </p:nvPr>
        </p:nvSpPr>
        <p:spPr>
          <a:xfrm>
            <a:off x="838200" y="1517073"/>
            <a:ext cx="10515600" cy="4659890"/>
          </a:xfrm>
        </p:spPr>
        <p:txBody>
          <a:bodyPr/>
          <a:lstStyle/>
          <a:p>
            <a:pPr marL="0" indent="0">
              <a:buNone/>
            </a:pPr>
            <a:r>
              <a:rPr lang="en-US" b="1" dirty="0"/>
              <a:t>STDP is a learning method based on spike timings</a:t>
            </a:r>
          </a:p>
          <a:p>
            <a:pPr marL="0" indent="0">
              <a:buNone/>
            </a:pPr>
            <a:endParaRPr lang="en-US" sz="800" b="1" dirty="0"/>
          </a:p>
          <a:p>
            <a:r>
              <a:rPr lang="en-US" dirty="0"/>
              <a:t>lightweight computation </a:t>
            </a:r>
          </a:p>
          <a:p>
            <a:r>
              <a:rPr lang="en-US" dirty="0"/>
              <a:t>great energy efficiency </a:t>
            </a:r>
          </a:p>
          <a:p>
            <a:r>
              <a:rPr lang="en-US" dirty="0"/>
              <a:t>suitable for on-chip learning</a:t>
            </a:r>
          </a:p>
        </p:txBody>
      </p:sp>
      <p:pic>
        <p:nvPicPr>
          <p:cNvPr id="38" name="図 37">
            <a:extLst>
              <a:ext uri="{FF2B5EF4-FFF2-40B4-BE49-F238E27FC236}">
                <a16:creationId xmlns:a16="http://schemas.microsoft.com/office/drawing/2014/main" id="{8A8083F0-1605-BA19-DCF3-F08B423BE923}"/>
              </a:ext>
            </a:extLst>
          </p:cNvPr>
          <p:cNvPicPr>
            <a:picLocks noChangeAspect="1"/>
          </p:cNvPicPr>
          <p:nvPr/>
        </p:nvPicPr>
        <p:blipFill>
          <a:blip r:embed="rId2"/>
          <a:srcRect b="39306"/>
          <a:stretch/>
        </p:blipFill>
        <p:spPr>
          <a:xfrm>
            <a:off x="2561973" y="3929647"/>
            <a:ext cx="7068053" cy="1562308"/>
          </a:xfrm>
          <a:prstGeom prst="rect">
            <a:avLst/>
          </a:prstGeom>
        </p:spPr>
      </p:pic>
      <p:cxnSp>
        <p:nvCxnSpPr>
          <p:cNvPr id="50" name="直線矢印コネクタ 49">
            <a:extLst>
              <a:ext uri="{FF2B5EF4-FFF2-40B4-BE49-F238E27FC236}">
                <a16:creationId xmlns:a16="http://schemas.microsoft.com/office/drawing/2014/main" id="{DC3BD089-5179-55D6-9BAF-5E5064626675}"/>
              </a:ext>
            </a:extLst>
          </p:cNvPr>
          <p:cNvCxnSpPr>
            <a:cxnSpLocks/>
            <a:stCxn id="56" idx="3"/>
          </p:cNvCxnSpPr>
          <p:nvPr/>
        </p:nvCxnSpPr>
        <p:spPr>
          <a:xfrm flipV="1">
            <a:off x="7326776" y="5192984"/>
            <a:ext cx="1399573" cy="840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線矢印コネクタ 52">
            <a:extLst>
              <a:ext uri="{FF2B5EF4-FFF2-40B4-BE49-F238E27FC236}">
                <a16:creationId xmlns:a16="http://schemas.microsoft.com/office/drawing/2014/main" id="{B9D399C3-2E89-9401-24E0-5C953FEAF32F}"/>
              </a:ext>
            </a:extLst>
          </p:cNvPr>
          <p:cNvCxnSpPr>
            <a:cxnSpLocks/>
            <a:stCxn id="56" idx="1"/>
          </p:cNvCxnSpPr>
          <p:nvPr/>
        </p:nvCxnSpPr>
        <p:spPr>
          <a:xfrm flipH="1" flipV="1">
            <a:off x="3437683" y="5272094"/>
            <a:ext cx="1655179" cy="761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テキスト ボックス 55">
            <a:extLst>
              <a:ext uri="{FF2B5EF4-FFF2-40B4-BE49-F238E27FC236}">
                <a16:creationId xmlns:a16="http://schemas.microsoft.com/office/drawing/2014/main" id="{CA2F5AEE-63A2-32A6-5D03-C14BAEEE3680}"/>
              </a:ext>
            </a:extLst>
          </p:cNvPr>
          <p:cNvSpPr txBox="1"/>
          <p:nvPr/>
        </p:nvSpPr>
        <p:spPr>
          <a:xfrm>
            <a:off x="5092862" y="5710019"/>
            <a:ext cx="2233914" cy="646331"/>
          </a:xfrm>
          <a:prstGeom prst="rect">
            <a:avLst/>
          </a:prstGeom>
          <a:noFill/>
          <a:ln>
            <a:solidFill>
              <a:schemeClr val="tx1">
                <a:lumMod val="95000"/>
                <a:lumOff val="5000"/>
              </a:schemeClr>
            </a:solidFill>
          </a:ln>
        </p:spPr>
        <p:txBody>
          <a:bodyPr wrap="square" rtlCol="0">
            <a:spAutoFit/>
          </a:bodyPr>
          <a:lstStyle/>
          <a:p>
            <a:pPr algn="ctr"/>
            <a:r>
              <a:rPr kumimoji="1" lang="en-US" altLang="ja-JP" dirty="0"/>
              <a:t>Timings of two spikes</a:t>
            </a:r>
            <a:endParaRPr kumimoji="1" lang="ja-JP" altLang="en-US" dirty="0"/>
          </a:p>
        </p:txBody>
      </p:sp>
      <p:sp>
        <p:nvSpPr>
          <p:cNvPr id="4" name="TextBox 8">
            <a:extLst>
              <a:ext uri="{FF2B5EF4-FFF2-40B4-BE49-F238E27FC236}">
                <a16:creationId xmlns:a16="http://schemas.microsoft.com/office/drawing/2014/main" id="{EDE96F30-E9F0-03AC-BE8E-343E82AFAC8F}"/>
              </a:ext>
            </a:extLst>
          </p:cNvPr>
          <p:cNvSpPr txBox="1"/>
          <p:nvPr/>
        </p:nvSpPr>
        <p:spPr>
          <a:xfrm>
            <a:off x="4417102" y="6393600"/>
            <a:ext cx="3355407" cy="369332"/>
          </a:xfrm>
          <a:prstGeom prst="rect">
            <a:avLst/>
          </a:prstGeom>
          <a:noFill/>
        </p:spPr>
        <p:txBody>
          <a:bodyPr wrap="none" rtlCol="0">
            <a:spAutoFit/>
          </a:bodyPr>
          <a:lstStyle/>
          <a:p>
            <a:pPr algn="ctr"/>
            <a:r>
              <a:rPr lang="en-US" altLang="ja-JP" dirty="0"/>
              <a:t>Fig. 2 Input and output spikes</a:t>
            </a:r>
            <a:endParaRPr lang="en-US" dirty="0"/>
          </a:p>
        </p:txBody>
      </p:sp>
      <p:sp>
        <p:nvSpPr>
          <p:cNvPr id="5" name="スライド番号プレースホルダー 4">
            <a:extLst>
              <a:ext uri="{FF2B5EF4-FFF2-40B4-BE49-F238E27FC236}">
                <a16:creationId xmlns:a16="http://schemas.microsoft.com/office/drawing/2014/main" id="{0D0C911D-1B5F-6842-8423-71B19CDEFA99}"/>
              </a:ext>
            </a:extLst>
          </p:cNvPr>
          <p:cNvSpPr>
            <a:spLocks noGrp="1"/>
          </p:cNvSpPr>
          <p:nvPr>
            <p:ph type="sldNum" sz="quarter" idx="12"/>
          </p:nvPr>
        </p:nvSpPr>
        <p:spPr/>
        <p:txBody>
          <a:bodyPr/>
          <a:lstStyle/>
          <a:p>
            <a:fld id="{05775D0E-D6FD-4847-A4AD-7D56F7F6616B}" type="slidenum">
              <a:rPr lang="en-JP" smtClean="0"/>
              <a:t>6</a:t>
            </a:fld>
            <a:endParaRPr lang="en-JP"/>
          </a:p>
        </p:txBody>
      </p:sp>
    </p:spTree>
    <p:extLst>
      <p:ext uri="{BB962C8B-B14F-4D97-AF65-F5344CB8AC3E}">
        <p14:creationId xmlns:p14="http://schemas.microsoft.com/office/powerpoint/2010/main" val="174042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US" dirty="0"/>
              <a:t>System A</a:t>
            </a:r>
            <a:r>
              <a:rPr lang="en-JP" dirty="0"/>
              <a:t>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442E675F-E75D-2574-5EA2-E094A288096A}"/>
              </a:ext>
            </a:extLst>
          </p:cNvPr>
          <p:cNvSpPr>
            <a:spLocks noGrp="1"/>
          </p:cNvSpPr>
          <p:nvPr>
            <p:ph type="sldNum" sz="quarter" idx="12"/>
          </p:nvPr>
        </p:nvSpPr>
        <p:spPr/>
        <p:txBody>
          <a:bodyPr/>
          <a:lstStyle/>
          <a:p>
            <a:fld id="{05775D0E-D6FD-4847-A4AD-7D56F7F6616B}" type="slidenum">
              <a:rPr lang="en-JP" smtClean="0"/>
              <a:t>7</a:t>
            </a:fld>
            <a:endParaRPr lang="en-JP"/>
          </a:p>
        </p:txBody>
      </p:sp>
    </p:spTree>
    <p:extLst>
      <p:ext uri="{BB962C8B-B14F-4D97-AF65-F5344CB8AC3E}">
        <p14:creationId xmlns:p14="http://schemas.microsoft.com/office/powerpoint/2010/main" val="3407576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68D68-D088-E197-DB9B-AC834D7F91EE}"/>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96445591-FB9A-5C9B-2BAD-079DE002DFF9}"/>
              </a:ext>
            </a:extLst>
          </p:cNvPr>
          <p:cNvSpPr>
            <a:spLocks noGrp="1"/>
          </p:cNvSpPr>
          <p:nvPr>
            <p:ph type="sldNum" sz="quarter" idx="12"/>
          </p:nvPr>
        </p:nvSpPr>
        <p:spPr/>
        <p:txBody>
          <a:bodyPr/>
          <a:lstStyle/>
          <a:p>
            <a:fld id="{05775D0E-D6FD-4847-A4AD-7D56F7F6616B}" type="slidenum">
              <a:rPr lang="en-JP" smtClean="0"/>
              <a:t>8</a:t>
            </a:fld>
            <a:endParaRPr lang="en-JP"/>
          </a:p>
        </p:txBody>
      </p:sp>
      <p:sp>
        <p:nvSpPr>
          <p:cNvPr id="10" name="タイトル 9">
            <a:extLst>
              <a:ext uri="{FF2B5EF4-FFF2-40B4-BE49-F238E27FC236}">
                <a16:creationId xmlns:a16="http://schemas.microsoft.com/office/drawing/2014/main" id="{313040C8-35F9-9D0E-7B1D-A848B35CCD61}"/>
              </a:ext>
            </a:extLst>
          </p:cNvPr>
          <p:cNvSpPr>
            <a:spLocks noGrp="1"/>
          </p:cNvSpPr>
          <p:nvPr>
            <p:ph type="title"/>
          </p:nvPr>
        </p:nvSpPr>
        <p:spPr/>
        <p:txBody>
          <a:bodyPr/>
          <a:lstStyle/>
          <a:p>
            <a:r>
              <a:rPr lang="en-US" altLang="ja-JP" dirty="0"/>
              <a:t>Overall Architecture</a:t>
            </a:r>
            <a:endParaRPr lang="ja-JP" altLang="en-US" dirty="0"/>
          </a:p>
        </p:txBody>
      </p:sp>
      <p:sp>
        <p:nvSpPr>
          <p:cNvPr id="11" name="テキスト ボックス 25">
            <a:extLst>
              <a:ext uri="{FF2B5EF4-FFF2-40B4-BE49-F238E27FC236}">
                <a16:creationId xmlns:a16="http://schemas.microsoft.com/office/drawing/2014/main" id="{9E7209E3-CA46-BA22-2160-59F149D7D1E3}"/>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9AD60958-A2CC-C4D5-B9B0-555DE563F5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Tree>
    <p:extLst>
      <p:ext uri="{BB962C8B-B14F-4D97-AF65-F5344CB8AC3E}">
        <p14:creationId xmlns:p14="http://schemas.microsoft.com/office/powerpoint/2010/main" val="204356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05C72-94B9-F0AD-D0C7-7A86EB545E3D}"/>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20F2B6B2-4629-6D13-BF1B-9782032A40F9}"/>
              </a:ext>
            </a:extLst>
          </p:cNvPr>
          <p:cNvSpPr>
            <a:spLocks noGrp="1"/>
          </p:cNvSpPr>
          <p:nvPr>
            <p:ph type="sldNum" sz="quarter" idx="12"/>
          </p:nvPr>
        </p:nvSpPr>
        <p:spPr/>
        <p:txBody>
          <a:bodyPr/>
          <a:lstStyle/>
          <a:p>
            <a:fld id="{05775D0E-D6FD-4847-A4AD-7D56F7F6616B}" type="slidenum">
              <a:rPr lang="en-JP" smtClean="0"/>
              <a:t>9</a:t>
            </a:fld>
            <a:endParaRPr lang="en-JP"/>
          </a:p>
        </p:txBody>
      </p:sp>
      <p:sp>
        <p:nvSpPr>
          <p:cNvPr id="10" name="タイトル 9">
            <a:extLst>
              <a:ext uri="{FF2B5EF4-FFF2-40B4-BE49-F238E27FC236}">
                <a16:creationId xmlns:a16="http://schemas.microsoft.com/office/drawing/2014/main" id="{0CF745ED-FC7D-5CFE-7C5A-20C6CC387360}"/>
              </a:ext>
            </a:extLst>
          </p:cNvPr>
          <p:cNvSpPr>
            <a:spLocks noGrp="1"/>
          </p:cNvSpPr>
          <p:nvPr>
            <p:ph type="title"/>
          </p:nvPr>
        </p:nvSpPr>
        <p:spPr/>
        <p:txBody>
          <a:bodyPr/>
          <a:lstStyle/>
          <a:p>
            <a:r>
              <a:rPr lang="en-US" altLang="ja-JP" dirty="0"/>
              <a:t>EnsembleSTDP</a:t>
            </a:r>
            <a:endParaRPr lang="ja-JP" altLang="en-US" dirty="0"/>
          </a:p>
        </p:txBody>
      </p:sp>
      <p:sp>
        <p:nvSpPr>
          <p:cNvPr id="11" name="テキスト ボックス 25">
            <a:extLst>
              <a:ext uri="{FF2B5EF4-FFF2-40B4-BE49-F238E27FC236}">
                <a16:creationId xmlns:a16="http://schemas.microsoft.com/office/drawing/2014/main" id="{5350BD32-31D7-ECA0-1C11-9C550538B395}"/>
              </a:ext>
            </a:extLst>
          </p:cNvPr>
          <p:cNvSpPr txBox="1"/>
          <p:nvPr/>
        </p:nvSpPr>
        <p:spPr>
          <a:xfrm>
            <a:off x="3851745" y="6185784"/>
            <a:ext cx="4989021" cy="369332"/>
          </a:xfrm>
          <a:prstGeom prst="rect">
            <a:avLst/>
          </a:prstGeom>
          <a:noFill/>
        </p:spPr>
        <p:txBody>
          <a:bodyPr wrap="square" rtlCol="0">
            <a:spAutoFit/>
          </a:bodyPr>
          <a:lstStyle/>
          <a:p>
            <a:pPr algn="ctr"/>
            <a:r>
              <a:rPr kumimoji="1" lang="en-US" altLang="ja-JP" dirty="0"/>
              <a:t>Fig. 3 Carbon-Neutral SNN System</a:t>
            </a:r>
          </a:p>
        </p:txBody>
      </p:sp>
      <p:pic>
        <p:nvPicPr>
          <p:cNvPr id="13" name="グラフィックス 12">
            <a:extLst>
              <a:ext uri="{FF2B5EF4-FFF2-40B4-BE49-F238E27FC236}">
                <a16:creationId xmlns:a16="http://schemas.microsoft.com/office/drawing/2014/main" id="{1ABD1C9F-D56D-A4CA-C490-E660A38001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277" y="1560600"/>
            <a:ext cx="11163445" cy="4584706"/>
          </a:xfrm>
          <a:prstGeom prst="rect">
            <a:avLst/>
          </a:prstGeom>
        </p:spPr>
      </p:pic>
      <p:sp>
        <p:nvSpPr>
          <p:cNvPr id="2" name="四角形: 角を丸くする 1">
            <a:extLst>
              <a:ext uri="{FF2B5EF4-FFF2-40B4-BE49-F238E27FC236}">
                <a16:creationId xmlns:a16="http://schemas.microsoft.com/office/drawing/2014/main" id="{4D12345A-1EDB-B85B-66D9-5E317C97EB54}"/>
              </a:ext>
            </a:extLst>
          </p:cNvPr>
          <p:cNvSpPr/>
          <p:nvPr/>
        </p:nvSpPr>
        <p:spPr>
          <a:xfrm>
            <a:off x="2406316" y="2572204"/>
            <a:ext cx="2589196" cy="1068404"/>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61499307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7147</TotalTime>
  <Words>1643</Words>
  <Application>Microsoft Office PowerPoint</Application>
  <PresentationFormat>ワイド画面</PresentationFormat>
  <Paragraphs>232</Paragraphs>
  <Slides>27</Slides>
  <Notes>16</Notes>
  <HiddenSlides>0</HiddenSlides>
  <MMClips>0</MMClips>
  <ScaleCrop>false</ScaleCrop>
  <HeadingPairs>
    <vt:vector size="8" baseType="variant">
      <vt:variant>
        <vt:lpstr>使用されているフォント</vt:lpstr>
      </vt:variant>
      <vt:variant>
        <vt:i4>5</vt:i4>
      </vt:variant>
      <vt:variant>
        <vt:lpstr>テーマ</vt:lpstr>
      </vt:variant>
      <vt:variant>
        <vt:i4>1</vt:i4>
      </vt:variant>
      <vt:variant>
        <vt:lpstr>埋め込まれた OLE サーバー</vt:lpstr>
      </vt:variant>
      <vt:variant>
        <vt:i4>1</vt:i4>
      </vt:variant>
      <vt:variant>
        <vt:lpstr>スライド タイトル</vt:lpstr>
      </vt:variant>
      <vt:variant>
        <vt:i4>27</vt:i4>
      </vt:variant>
    </vt:vector>
  </HeadingPairs>
  <TitlesOfParts>
    <vt:vector size="34" baseType="lpstr">
      <vt:lpstr>Arial</vt:lpstr>
      <vt:lpstr>Calibri</vt:lpstr>
      <vt:lpstr>Cambria Math</vt:lpstr>
      <vt:lpstr>Candara</vt:lpstr>
      <vt:lpstr>Century</vt:lpstr>
      <vt:lpstr>Office Theme</vt:lpstr>
      <vt:lpstr>Microsoft Excel ワークシート</vt:lpstr>
      <vt:lpstr>Carbon-Neutral Ensemble Spike-Timing-Dependent Plasticity Learning</vt:lpstr>
      <vt:lpstr>Content</vt:lpstr>
      <vt:lpstr>Content</vt:lpstr>
      <vt:lpstr>Research introduction</vt:lpstr>
      <vt:lpstr>Spiking Neural Network</vt:lpstr>
      <vt:lpstr>Spike Timing Dependent Plasticity</vt:lpstr>
      <vt:lpstr>Content</vt:lpstr>
      <vt:lpstr>Overall Architecture</vt:lpstr>
      <vt:lpstr>EnsembleSTDP</vt:lpstr>
      <vt:lpstr>EnsembleSTDP (Cnt.)</vt:lpstr>
      <vt:lpstr>EnsembleSTDP (Cnt.)</vt:lpstr>
      <vt:lpstr>Calculation of Net Energy</vt:lpstr>
      <vt:lpstr>Calculation of Net Energy (Cnt.)</vt:lpstr>
      <vt:lpstr>Calculation of Net Energy (Cnt.)</vt:lpstr>
      <vt:lpstr>DRAM Configuration</vt:lpstr>
      <vt:lpstr>DRAM Configuration</vt:lpstr>
      <vt:lpstr>DRAM Configuration (Cnt.)</vt:lpstr>
      <vt:lpstr>Accuracy Prediction</vt:lpstr>
      <vt:lpstr>Accuracy Prediction (Cnt.)</vt:lpstr>
      <vt:lpstr>Redownloading weights</vt:lpstr>
      <vt:lpstr>Redownloading weights</vt:lpstr>
      <vt:lpstr>Content</vt:lpstr>
      <vt:lpstr>Research Progress | Done</vt:lpstr>
      <vt:lpstr>Research Progress | Todo</vt:lpstr>
      <vt:lpstr>Content</vt:lpstr>
      <vt:lpstr>Schedule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dc:title>
  <dc:creator>Khanh N. Dang</dc:creator>
  <cp:lastModifiedBy>Yuga Hanyu</cp:lastModifiedBy>
  <cp:revision>11</cp:revision>
  <dcterms:created xsi:type="dcterms:W3CDTF">2024-05-08T11:16:09Z</dcterms:created>
  <dcterms:modified xsi:type="dcterms:W3CDTF">2025-06-23T14:47:29Z</dcterms:modified>
</cp:coreProperties>
</file>