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</p:sldMasterIdLst>
  <p:notesMasterIdLst>
    <p:notesMasterId r:id="rId25"/>
  </p:notesMasterIdLst>
  <p:handoutMasterIdLst>
    <p:handoutMasterId r:id="rId26"/>
  </p:handoutMasterIdLst>
  <p:sldIdLst>
    <p:sldId id="256" r:id="rId12"/>
    <p:sldId id="270" r:id="rId13"/>
    <p:sldId id="272" r:id="rId14"/>
    <p:sldId id="273" r:id="rId15"/>
    <p:sldId id="268" r:id="rId16"/>
    <p:sldId id="269" r:id="rId17"/>
    <p:sldId id="271" r:id="rId18"/>
    <p:sldId id="261" r:id="rId19"/>
    <p:sldId id="262" r:id="rId20"/>
    <p:sldId id="263" r:id="rId21"/>
    <p:sldId id="265" r:id="rId22"/>
    <p:sldId id="266" r:id="rId23"/>
    <p:sldId id="267" r:id="rId24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BA6DD2-75FE-AE4E-CC06-66883D56D95F}" v="341" dt="2025-06-01T14:39:57.375"/>
    <p1510:client id="{5E853A4C-AE7C-534D-D895-9EAD56AF7ED1}" v="250" dt="2025-06-03T07:10:46.162"/>
    <p1510:client id="{6F67E9CE-6B1A-4E45-E8A8-19C5714F22EE}" v="36" dt="2025-06-02T11:21:32.149"/>
    <p1510:client id="{B4A15FCF-3A35-0283-A7D2-68FF3AE667DB}" v="26" dt="2025-06-02T15:00:18.602"/>
  </p1510:revLst>
</p1510:revInfo>
</file>

<file path=ppt/tableStyles.xml><?xml version="1.0" encoding="utf-8"?>
<a:tblStyleLst xmlns:a="http://schemas.openxmlformats.org/drawingml/2006/main" def="{5C22544A-7EE6-4342-B048-85BDC9FD1C3A}">
  <a:tblStyle styleId="{F65D8F7D-B41D-4218-AA29-0196C35F4EA3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瑠惟 塩田" userId="5e7a05dadbcf7c8d" providerId="Windows Live" clId="Web-{9CC85741-6F83-135C-CEF4-2525707010AA}"/>
    <pc:docChg chg="addSld delSld modSld sldOrd">
      <pc:chgData name="瑠惟 塩田" userId="5e7a05dadbcf7c8d" providerId="Windows Live" clId="Web-{9CC85741-6F83-135C-CEF4-2525707010AA}" dt="2025-05-31T05:39:23.109" v="101" actId="20577"/>
      <pc:docMkLst>
        <pc:docMk/>
      </pc:docMkLst>
      <pc:sldChg chg="addSp delSp modSp del mod modClrScheme chgLayout">
        <pc:chgData name="瑠惟 塩田" userId="5e7a05dadbcf7c8d" providerId="Windows Live" clId="Web-{9CC85741-6F83-135C-CEF4-2525707010AA}" dt="2025-05-31T05:36:26.566" v="3"/>
        <pc:sldMkLst>
          <pc:docMk/>
          <pc:sldMk cId="0" sldId="257"/>
        </pc:sldMkLst>
        <pc:spChg chg="mod ord">
          <ac:chgData name="瑠惟 塩田" userId="5e7a05dadbcf7c8d" providerId="Windows Live" clId="Web-{9CC85741-6F83-135C-CEF4-2525707010AA}" dt="2025-05-31T05:36:01.173" v="1"/>
          <ac:spMkLst>
            <pc:docMk/>
            <pc:sldMk cId="0" sldId="257"/>
            <ac:spMk id="2" creationId="{00000000-0000-0000-0000-000000000000}"/>
          </ac:spMkLst>
        </pc:spChg>
        <pc:spChg chg="add del mod ord">
          <ac:chgData name="瑠惟 塩田" userId="5e7a05dadbcf7c8d" providerId="Windows Live" clId="Web-{9CC85741-6F83-135C-CEF4-2525707010AA}" dt="2025-05-31T05:36:01.173" v="1"/>
          <ac:spMkLst>
            <pc:docMk/>
            <pc:sldMk cId="0" sldId="257"/>
            <ac:spMk id="3" creationId="{8713F0B4-225E-E103-0107-6024BDA22246}"/>
          </ac:spMkLst>
        </pc:spChg>
        <pc:spChg chg="mod ord">
          <ac:chgData name="瑠惟 塩田" userId="5e7a05dadbcf7c8d" providerId="Windows Live" clId="Web-{9CC85741-6F83-135C-CEF4-2525707010AA}" dt="2025-05-31T05:36:01.173" v="1"/>
          <ac:spMkLst>
            <pc:docMk/>
            <pc:sldMk cId="0" sldId="257"/>
            <ac:spMk id="4" creationId="{00000000-0000-0000-0000-000000000000}"/>
          </ac:spMkLst>
        </pc:spChg>
        <pc:spChg chg="mod ord">
          <ac:chgData name="瑠惟 塩田" userId="5e7a05dadbcf7c8d" providerId="Windows Live" clId="Web-{9CC85741-6F83-135C-CEF4-2525707010AA}" dt="2025-05-31T05:36:01.173" v="1"/>
          <ac:spMkLst>
            <pc:docMk/>
            <pc:sldMk cId="0" sldId="257"/>
            <ac:spMk id="5" creationId="{00000000-0000-0000-0000-000000000000}"/>
          </ac:spMkLst>
        </pc:spChg>
        <pc:spChg chg="mod ord">
          <ac:chgData name="瑠惟 塩田" userId="5e7a05dadbcf7c8d" providerId="Windows Live" clId="Web-{9CC85741-6F83-135C-CEF4-2525707010AA}" dt="2025-05-31T05:36:01.173" v="1"/>
          <ac:spMkLst>
            <pc:docMk/>
            <pc:sldMk cId="0" sldId="257"/>
            <ac:spMk id="6" creationId="{00000000-0000-0000-0000-000000000000}"/>
          </ac:spMkLst>
        </pc:spChg>
      </pc:sldChg>
      <pc:sldChg chg="addSp modSp new del mod modClrScheme chgLayout">
        <pc:chgData name="瑠惟 塩田" userId="5e7a05dadbcf7c8d" providerId="Windows Live" clId="Web-{9CC85741-6F83-135C-CEF4-2525707010AA}" dt="2025-05-31T05:36:56.958" v="5"/>
        <pc:sldMkLst>
          <pc:docMk/>
          <pc:sldMk cId="236697479" sldId="270"/>
        </pc:sldMkLst>
        <pc:spChg chg="add mod">
          <ac:chgData name="瑠惟 塩田" userId="5e7a05dadbcf7c8d" providerId="Windows Live" clId="Web-{9CC85741-6F83-135C-CEF4-2525707010AA}" dt="2025-05-31T05:36:31.425" v="4"/>
          <ac:spMkLst>
            <pc:docMk/>
            <pc:sldMk cId="236697479" sldId="270"/>
            <ac:spMk id="2" creationId="{A8E247F4-8636-0747-7FE7-EB8CBA12732B}"/>
          </ac:spMkLst>
        </pc:spChg>
        <pc:spChg chg="add mod">
          <ac:chgData name="瑠惟 塩田" userId="5e7a05dadbcf7c8d" providerId="Windows Live" clId="Web-{9CC85741-6F83-135C-CEF4-2525707010AA}" dt="2025-05-31T05:36:31.425" v="4"/>
          <ac:spMkLst>
            <pc:docMk/>
            <pc:sldMk cId="236697479" sldId="270"/>
            <ac:spMk id="3" creationId="{39204866-1947-CE5B-7B28-4EFBBD625F90}"/>
          </ac:spMkLst>
        </pc:spChg>
      </pc:sldChg>
      <pc:sldChg chg="modSp add ord replId">
        <pc:chgData name="瑠惟 塩田" userId="5e7a05dadbcf7c8d" providerId="Windows Live" clId="Web-{9CC85741-6F83-135C-CEF4-2525707010AA}" dt="2025-05-31T05:39:23.109" v="101" actId="20577"/>
        <pc:sldMkLst>
          <pc:docMk/>
          <pc:sldMk cId="1049627678" sldId="270"/>
        </pc:sldMkLst>
        <pc:spChg chg="mod">
          <ac:chgData name="瑠惟 塩田" userId="5e7a05dadbcf7c8d" providerId="Windows Live" clId="Web-{9CC85741-6F83-135C-CEF4-2525707010AA}" dt="2025-05-31T05:37:31.976" v="15" actId="20577"/>
          <ac:spMkLst>
            <pc:docMk/>
            <pc:sldMk cId="1049627678" sldId="270"/>
            <ac:spMk id="2" creationId="{B6240518-3D73-F98A-1460-5D37BE5F04FA}"/>
          </ac:spMkLst>
        </pc:spChg>
        <pc:spChg chg="mod">
          <ac:chgData name="瑠惟 塩田" userId="5e7a05dadbcf7c8d" providerId="Windows Live" clId="Web-{9CC85741-6F83-135C-CEF4-2525707010AA}" dt="2025-05-31T05:39:23.109" v="101" actId="20577"/>
          <ac:spMkLst>
            <pc:docMk/>
            <pc:sldMk cId="1049627678" sldId="270"/>
            <ac:spMk id="3" creationId="{51B3C539-78FB-B8D0-4AB8-1D3D112EBB5F}"/>
          </ac:spMkLst>
        </pc:spChg>
      </pc:sldChg>
    </pc:docChg>
  </pc:docChgLst>
  <pc:docChgLst>
    <pc:chgData name="瑠惟 塩田" userId="5e7a05dadbcf7c8d" providerId="Windows Live" clId="Web-{B4A15FCF-3A35-0283-A7D2-68FF3AE667DB}"/>
    <pc:docChg chg="modSld">
      <pc:chgData name="瑠惟 塩田" userId="5e7a05dadbcf7c8d" providerId="Windows Live" clId="Web-{B4A15FCF-3A35-0283-A7D2-68FF3AE667DB}" dt="2025-06-02T15:00:18.602" v="26" actId="20577"/>
      <pc:docMkLst>
        <pc:docMk/>
      </pc:docMkLst>
      <pc:sldChg chg="modSp">
        <pc:chgData name="瑠惟 塩田" userId="5e7a05dadbcf7c8d" providerId="Windows Live" clId="Web-{B4A15FCF-3A35-0283-A7D2-68FF3AE667DB}" dt="2025-06-02T15:00:18.602" v="26" actId="20577"/>
        <pc:sldMkLst>
          <pc:docMk/>
          <pc:sldMk cId="0" sldId="266"/>
        </pc:sldMkLst>
        <pc:spChg chg="mod">
          <ac:chgData name="瑠惟 塩田" userId="5e7a05dadbcf7c8d" providerId="Windows Live" clId="Web-{B4A15FCF-3A35-0283-A7D2-68FF3AE667DB}" dt="2025-06-02T15:00:18.602" v="26" actId="20577"/>
          <ac:spMkLst>
            <pc:docMk/>
            <pc:sldMk cId="0" sldId="266"/>
            <ac:spMk id="3" creationId="{00000000-0000-0000-0000-000000000000}"/>
          </ac:spMkLst>
        </pc:spChg>
      </pc:sldChg>
      <pc:sldChg chg="delSp modSp">
        <pc:chgData name="瑠惟 塩田" userId="5e7a05dadbcf7c8d" providerId="Windows Live" clId="Web-{B4A15FCF-3A35-0283-A7D2-68FF3AE667DB}" dt="2025-06-02T14:58:25.703" v="19" actId="20577"/>
        <pc:sldMkLst>
          <pc:docMk/>
          <pc:sldMk cId="4271061909" sldId="273"/>
        </pc:sldMkLst>
        <pc:spChg chg="mod">
          <ac:chgData name="瑠惟 塩田" userId="5e7a05dadbcf7c8d" providerId="Windows Live" clId="Web-{B4A15FCF-3A35-0283-A7D2-68FF3AE667DB}" dt="2025-06-02T14:58:25.703" v="19" actId="20577"/>
          <ac:spMkLst>
            <pc:docMk/>
            <pc:sldMk cId="4271061909" sldId="273"/>
            <ac:spMk id="3" creationId="{2A04D84E-A15E-C57A-3CFA-DC37DC981307}"/>
          </ac:spMkLst>
        </pc:spChg>
        <pc:spChg chg="del">
          <ac:chgData name="瑠惟 塩田" userId="5e7a05dadbcf7c8d" providerId="Windows Live" clId="Web-{B4A15FCF-3A35-0283-A7D2-68FF3AE667DB}" dt="2025-06-02T12:20:45.158" v="0"/>
          <ac:spMkLst>
            <pc:docMk/>
            <pc:sldMk cId="4271061909" sldId="273"/>
            <ac:spMk id="5" creationId="{7DA1DC5E-C8FE-09C8-BF13-01BFC37F78EF}"/>
          </ac:spMkLst>
        </pc:spChg>
      </pc:sldChg>
    </pc:docChg>
  </pc:docChgLst>
  <pc:docChgLst>
    <pc:chgData name="瑠惟 塩田" userId="5e7a05dadbcf7c8d" providerId="Windows Live" clId="Web-{6F67E9CE-6B1A-4E45-E8A8-19C5714F22EE}"/>
    <pc:docChg chg="modSld">
      <pc:chgData name="瑠惟 塩田" userId="5e7a05dadbcf7c8d" providerId="Windows Live" clId="Web-{6F67E9CE-6B1A-4E45-E8A8-19C5714F22EE}" dt="2025-06-02T11:21:32.149" v="35" actId="1076"/>
      <pc:docMkLst>
        <pc:docMk/>
      </pc:docMkLst>
      <pc:sldChg chg="addSp modSp">
        <pc:chgData name="瑠惟 塩田" userId="5e7a05dadbcf7c8d" providerId="Windows Live" clId="Web-{6F67E9CE-6B1A-4E45-E8A8-19C5714F22EE}" dt="2025-06-02T11:21:32.149" v="35" actId="1076"/>
        <pc:sldMkLst>
          <pc:docMk/>
          <pc:sldMk cId="4271061909" sldId="273"/>
        </pc:sldMkLst>
        <pc:spChg chg="mod">
          <ac:chgData name="瑠惟 塩田" userId="5e7a05dadbcf7c8d" providerId="Windows Live" clId="Web-{6F67E9CE-6B1A-4E45-E8A8-19C5714F22EE}" dt="2025-06-02T11:21:01.304" v="32" actId="20577"/>
          <ac:spMkLst>
            <pc:docMk/>
            <pc:sldMk cId="4271061909" sldId="273"/>
            <ac:spMk id="3" creationId="{2A04D84E-A15E-C57A-3CFA-DC37DC981307}"/>
          </ac:spMkLst>
        </pc:spChg>
        <pc:spChg chg="add mod">
          <ac:chgData name="瑠惟 塩田" userId="5e7a05dadbcf7c8d" providerId="Windows Live" clId="Web-{6F67E9CE-6B1A-4E45-E8A8-19C5714F22EE}" dt="2025-06-02T11:21:32.149" v="35" actId="1076"/>
          <ac:spMkLst>
            <pc:docMk/>
            <pc:sldMk cId="4271061909" sldId="273"/>
            <ac:spMk id="5" creationId="{7DA1DC5E-C8FE-09C8-BF13-01BFC37F78EF}"/>
          </ac:spMkLst>
        </pc:spChg>
      </pc:sldChg>
    </pc:docChg>
  </pc:docChgLst>
  <pc:docChgLst>
    <pc:chgData name="瑠惟 塩田" userId="5e7a05dadbcf7c8d" providerId="Windows Live" clId="Web-{5E853A4C-AE7C-534D-D895-9EAD56AF7ED1}"/>
    <pc:docChg chg="modSld">
      <pc:chgData name="瑠惟 塩田" userId="5e7a05dadbcf7c8d" providerId="Windows Live" clId="Web-{5E853A4C-AE7C-534D-D895-9EAD56AF7ED1}" dt="2025-06-03T07:10:46.162" v="249" actId="20577"/>
      <pc:docMkLst>
        <pc:docMk/>
      </pc:docMkLst>
      <pc:sldChg chg="modSp">
        <pc:chgData name="瑠惟 塩田" userId="5e7a05dadbcf7c8d" providerId="Windows Live" clId="Web-{5E853A4C-AE7C-534D-D895-9EAD56AF7ED1}" dt="2025-06-03T07:08:47.722" v="176" actId="20577"/>
        <pc:sldMkLst>
          <pc:docMk/>
          <pc:sldMk cId="0" sldId="266"/>
        </pc:sldMkLst>
        <pc:spChg chg="mod">
          <ac:chgData name="瑠惟 塩田" userId="5e7a05dadbcf7c8d" providerId="Windows Live" clId="Web-{5E853A4C-AE7C-534D-D895-9EAD56AF7ED1}" dt="2025-06-03T07:08:47.722" v="176" actId="20577"/>
          <ac:spMkLst>
            <pc:docMk/>
            <pc:sldMk cId="0" sldId="266"/>
            <ac:spMk id="3" creationId="{00000000-0000-0000-0000-000000000000}"/>
          </ac:spMkLst>
        </pc:spChg>
      </pc:sldChg>
      <pc:sldChg chg="modSp">
        <pc:chgData name="瑠惟 塩田" userId="5e7a05dadbcf7c8d" providerId="Windows Live" clId="Web-{5E853A4C-AE7C-534D-D895-9EAD56AF7ED1}" dt="2025-06-03T07:10:29.349" v="235" actId="20577"/>
        <pc:sldMkLst>
          <pc:docMk/>
          <pc:sldMk cId="1222799020" sldId="268"/>
        </pc:sldMkLst>
        <pc:spChg chg="mod">
          <ac:chgData name="瑠惟 塩田" userId="5e7a05dadbcf7c8d" providerId="Windows Live" clId="Web-{5E853A4C-AE7C-534D-D895-9EAD56AF7ED1}" dt="2025-06-03T07:10:29.349" v="235" actId="20577"/>
          <ac:spMkLst>
            <pc:docMk/>
            <pc:sldMk cId="1222799020" sldId="268"/>
            <ac:spMk id="2" creationId="{5A39A9E0-8FF1-BA0A-38F4-8817A9EDF7DD}"/>
          </ac:spMkLst>
        </pc:spChg>
        <pc:spChg chg="mod">
          <ac:chgData name="瑠惟 塩田" userId="5e7a05dadbcf7c8d" providerId="Windows Live" clId="Web-{5E853A4C-AE7C-534D-D895-9EAD56AF7ED1}" dt="2025-06-03T06:28:10.535" v="130" actId="20577"/>
          <ac:spMkLst>
            <pc:docMk/>
            <pc:sldMk cId="1222799020" sldId="268"/>
            <ac:spMk id="3" creationId="{E87C85A2-D2BB-8A41-65EC-F29FB42005BA}"/>
          </ac:spMkLst>
        </pc:spChg>
      </pc:sldChg>
      <pc:sldChg chg="modSp">
        <pc:chgData name="瑠惟 塩田" userId="5e7a05dadbcf7c8d" providerId="Windows Live" clId="Web-{5E853A4C-AE7C-534D-D895-9EAD56AF7ED1}" dt="2025-06-03T07:08:59.863" v="179" actId="20577"/>
        <pc:sldMkLst>
          <pc:docMk/>
          <pc:sldMk cId="3343674635" sldId="269"/>
        </pc:sldMkLst>
        <pc:spChg chg="mod">
          <ac:chgData name="瑠惟 塩田" userId="5e7a05dadbcf7c8d" providerId="Windows Live" clId="Web-{5E853A4C-AE7C-534D-D895-9EAD56AF7ED1}" dt="2025-06-03T07:08:59.863" v="179" actId="20577"/>
          <ac:spMkLst>
            <pc:docMk/>
            <pc:sldMk cId="3343674635" sldId="269"/>
            <ac:spMk id="3" creationId="{ACF817A8-6387-6996-F523-7A6FAFF7EEEF}"/>
          </ac:spMkLst>
        </pc:spChg>
      </pc:sldChg>
      <pc:sldChg chg="modSp">
        <pc:chgData name="瑠惟 塩田" userId="5e7a05dadbcf7c8d" providerId="Windows Live" clId="Web-{5E853A4C-AE7C-534D-D895-9EAD56AF7ED1}" dt="2025-06-03T07:10:46.162" v="249" actId="20577"/>
        <pc:sldMkLst>
          <pc:docMk/>
          <pc:sldMk cId="1049627678" sldId="270"/>
        </pc:sldMkLst>
        <pc:spChg chg="mod">
          <ac:chgData name="瑠惟 塩田" userId="5e7a05dadbcf7c8d" providerId="Windows Live" clId="Web-{5E853A4C-AE7C-534D-D895-9EAD56AF7ED1}" dt="2025-06-03T07:10:46.162" v="249" actId="20577"/>
          <ac:spMkLst>
            <pc:docMk/>
            <pc:sldMk cId="1049627678" sldId="270"/>
            <ac:spMk id="3" creationId="{51B3C539-78FB-B8D0-4AB8-1D3D112EBB5F}"/>
          </ac:spMkLst>
        </pc:spChg>
      </pc:sldChg>
      <pc:sldChg chg="modSp">
        <pc:chgData name="瑠惟 塩田" userId="5e7a05dadbcf7c8d" providerId="Windows Live" clId="Web-{5E853A4C-AE7C-534D-D895-9EAD56AF7ED1}" dt="2025-06-03T06:27:44.082" v="122" actId="20577"/>
        <pc:sldMkLst>
          <pc:docMk/>
          <pc:sldMk cId="2138799527" sldId="272"/>
        </pc:sldMkLst>
        <pc:spChg chg="mod">
          <ac:chgData name="瑠惟 塩田" userId="5e7a05dadbcf7c8d" providerId="Windows Live" clId="Web-{5E853A4C-AE7C-534D-D895-9EAD56AF7ED1}" dt="2025-06-03T06:27:44.082" v="122" actId="20577"/>
          <ac:spMkLst>
            <pc:docMk/>
            <pc:sldMk cId="2138799527" sldId="272"/>
            <ac:spMk id="3" creationId="{94CC4DC9-7969-D233-119D-4B5AED09B1A3}"/>
          </ac:spMkLst>
        </pc:spChg>
      </pc:sldChg>
      <pc:sldChg chg="modSp">
        <pc:chgData name="瑠惟 塩田" userId="5e7a05dadbcf7c8d" providerId="Windows Live" clId="Web-{5E853A4C-AE7C-534D-D895-9EAD56AF7ED1}" dt="2025-06-03T06:28:07.176" v="128" actId="20577"/>
        <pc:sldMkLst>
          <pc:docMk/>
          <pc:sldMk cId="4271061909" sldId="273"/>
        </pc:sldMkLst>
        <pc:spChg chg="mod">
          <ac:chgData name="瑠惟 塩田" userId="5e7a05dadbcf7c8d" providerId="Windows Live" clId="Web-{5E853A4C-AE7C-534D-D895-9EAD56AF7ED1}" dt="2025-06-03T06:28:07.176" v="128" actId="20577"/>
          <ac:spMkLst>
            <pc:docMk/>
            <pc:sldMk cId="4271061909" sldId="273"/>
            <ac:spMk id="3" creationId="{2A04D84E-A15E-C57A-3CFA-DC37DC981307}"/>
          </ac:spMkLst>
        </pc:spChg>
      </pc:sldChg>
    </pc:docChg>
  </pc:docChgLst>
  <pc:docChgLst>
    <pc:chgData name="瑠惟 塩田" userId="5e7a05dadbcf7c8d" providerId="Windows Live" clId="Web-{49BC442C-6E61-0F35-491C-C6E70D5B020F}"/>
    <pc:docChg chg="delSld modSld">
      <pc:chgData name="瑠惟 塩田" userId="5e7a05dadbcf7c8d" providerId="Windows Live" clId="Web-{49BC442C-6E61-0F35-491C-C6E70D5B020F}" dt="2025-05-29T15:49:26.500" v="561"/>
      <pc:docMkLst>
        <pc:docMk/>
      </pc:docMkLst>
      <pc:sldChg chg="modSp">
        <pc:chgData name="瑠惟 塩田" userId="5e7a05dadbcf7c8d" providerId="Windows Live" clId="Web-{49BC442C-6E61-0F35-491C-C6E70D5B020F}" dt="2025-05-29T15:26:28.304" v="65" actId="20577"/>
        <pc:sldMkLst>
          <pc:docMk/>
          <pc:sldMk cId="0" sldId="263"/>
        </pc:sldMkLst>
        <pc:spChg chg="mod">
          <ac:chgData name="瑠惟 塩田" userId="5e7a05dadbcf7c8d" providerId="Windows Live" clId="Web-{49BC442C-6E61-0F35-491C-C6E70D5B020F}" dt="2025-05-29T15:26:28.304" v="65" actId="20577"/>
          <ac:spMkLst>
            <pc:docMk/>
            <pc:sldMk cId="0" sldId="263"/>
            <ac:spMk id="2" creationId="{00000000-0000-0000-0000-000000000000}"/>
          </ac:spMkLst>
        </pc:spChg>
        <pc:spChg chg="mod">
          <ac:chgData name="瑠惟 塩田" userId="5e7a05dadbcf7c8d" providerId="Windows Live" clId="Web-{49BC442C-6E61-0F35-491C-C6E70D5B020F}" dt="2025-05-29T15:23:49.205" v="29"/>
          <ac:spMkLst>
            <pc:docMk/>
            <pc:sldMk cId="0" sldId="263"/>
            <ac:spMk id="3" creationId="{00000000-0000-0000-0000-000000000000}"/>
          </ac:spMkLst>
        </pc:spChg>
        <pc:spChg chg="mod">
          <ac:chgData name="瑠惟 塩田" userId="5e7a05dadbcf7c8d" providerId="Windows Live" clId="Web-{49BC442C-6E61-0F35-491C-C6E70D5B020F}" dt="2025-05-29T15:23:57.065" v="30"/>
          <ac:spMkLst>
            <pc:docMk/>
            <pc:sldMk cId="0" sldId="263"/>
            <ac:spMk id="4" creationId="{00000000-0000-0000-0000-000000000000}"/>
          </ac:spMkLst>
        </pc:spChg>
        <pc:spChg chg="mod">
          <ac:chgData name="瑠惟 塩田" userId="5e7a05dadbcf7c8d" providerId="Windows Live" clId="Web-{49BC442C-6E61-0F35-491C-C6E70D5B020F}" dt="2025-05-29T15:24:03.706" v="31"/>
          <ac:spMkLst>
            <pc:docMk/>
            <pc:sldMk cId="0" sldId="263"/>
            <ac:spMk id="5" creationId="{00000000-0000-0000-0000-000000000000}"/>
          </ac:spMkLst>
        </pc:spChg>
        <pc:spChg chg="mod">
          <ac:chgData name="瑠惟 塩田" userId="5e7a05dadbcf7c8d" providerId="Windows Live" clId="Web-{49BC442C-6E61-0F35-491C-C6E70D5B020F}" dt="2025-05-29T15:24:08.409" v="32"/>
          <ac:spMkLst>
            <pc:docMk/>
            <pc:sldMk cId="0" sldId="263"/>
            <ac:spMk id="6" creationId="{00000000-0000-0000-0000-000000000000}"/>
          </ac:spMkLst>
        </pc:spChg>
        <pc:spChg chg="mod">
          <ac:chgData name="瑠惟 塩田" userId="5e7a05dadbcf7c8d" providerId="Windows Live" clId="Web-{49BC442C-6E61-0F35-491C-C6E70D5B020F}" dt="2025-05-29T15:24:15.472" v="33"/>
          <ac:spMkLst>
            <pc:docMk/>
            <pc:sldMk cId="0" sldId="263"/>
            <ac:spMk id="7" creationId="{00000000-0000-0000-0000-000000000000}"/>
          </ac:spMkLst>
        </pc:spChg>
        <pc:spChg chg="mod">
          <ac:chgData name="瑠惟 塩田" userId="5e7a05dadbcf7c8d" providerId="Windows Live" clId="Web-{49BC442C-6E61-0F35-491C-C6E70D5B020F}" dt="2025-05-29T15:24:39.801" v="37"/>
          <ac:spMkLst>
            <pc:docMk/>
            <pc:sldMk cId="0" sldId="263"/>
            <ac:spMk id="8" creationId="{00000000-0000-0000-0000-000000000000}"/>
          </ac:spMkLst>
        </pc:spChg>
        <pc:spChg chg="mod">
          <ac:chgData name="瑠惟 塩田" userId="5e7a05dadbcf7c8d" providerId="Windows Live" clId="Web-{49BC442C-6E61-0F35-491C-C6E70D5B020F}" dt="2025-05-29T15:24:34.097" v="36"/>
          <ac:spMkLst>
            <pc:docMk/>
            <pc:sldMk cId="0" sldId="263"/>
            <ac:spMk id="9" creationId="{00000000-0000-0000-0000-000000000000}"/>
          </ac:spMkLst>
        </pc:spChg>
        <pc:spChg chg="mod">
          <ac:chgData name="瑠惟 塩田" userId="5e7a05dadbcf7c8d" providerId="Windows Live" clId="Web-{49BC442C-6E61-0F35-491C-C6E70D5B020F}" dt="2025-05-29T15:24:27.488" v="35"/>
          <ac:spMkLst>
            <pc:docMk/>
            <pc:sldMk cId="0" sldId="263"/>
            <ac:spMk id="10" creationId="{00000000-0000-0000-0000-000000000000}"/>
          </ac:spMkLst>
        </pc:spChg>
        <pc:spChg chg="mod">
          <ac:chgData name="瑠惟 塩田" userId="5e7a05dadbcf7c8d" providerId="Windows Live" clId="Web-{49BC442C-6E61-0F35-491C-C6E70D5B020F}" dt="2025-05-29T15:24:22.206" v="34"/>
          <ac:spMkLst>
            <pc:docMk/>
            <pc:sldMk cId="0" sldId="263"/>
            <ac:spMk id="11" creationId="{00000000-0000-0000-0000-000000000000}"/>
          </ac:spMkLst>
        </pc:spChg>
        <pc:spChg chg="mod">
          <ac:chgData name="瑠惟 塩田" userId="5e7a05dadbcf7c8d" providerId="Windows Live" clId="Web-{49BC442C-6E61-0F35-491C-C6E70D5B020F}" dt="2025-05-29T15:24:45.504" v="38"/>
          <ac:spMkLst>
            <pc:docMk/>
            <pc:sldMk cId="0" sldId="263"/>
            <ac:spMk id="20" creationId="{00000000-0000-0000-0000-000000000000}"/>
          </ac:spMkLst>
        </pc:spChg>
        <pc:cxnChg chg="mod">
          <ac:chgData name="瑠惟 塩田" userId="5e7a05dadbcf7c8d" providerId="Windows Live" clId="Web-{49BC442C-6E61-0F35-491C-C6E70D5B020F}" dt="2025-05-29T15:23:03.079" v="20"/>
          <ac:cxnSpMkLst>
            <pc:docMk/>
            <pc:sldMk cId="0" sldId="263"/>
            <ac:cxnSpMk id="12" creationId="{00000000-0000-0000-0000-000000000000}"/>
          </ac:cxnSpMkLst>
        </pc:cxnChg>
        <pc:cxnChg chg="mod">
          <ac:chgData name="瑠惟 塩田" userId="5e7a05dadbcf7c8d" providerId="Windows Live" clId="Web-{49BC442C-6E61-0F35-491C-C6E70D5B020F}" dt="2025-05-29T15:25:41.224" v="43"/>
          <ac:cxnSpMkLst>
            <pc:docMk/>
            <pc:sldMk cId="0" sldId="263"/>
            <ac:cxnSpMk id="13" creationId="{00000000-0000-0000-0000-000000000000}"/>
          </ac:cxnSpMkLst>
        </pc:cxnChg>
        <pc:cxnChg chg="mod">
          <ac:chgData name="瑠惟 塩田" userId="5e7a05dadbcf7c8d" providerId="Windows Live" clId="Web-{49BC442C-6E61-0F35-491C-C6E70D5B020F}" dt="2025-05-29T15:25:47.834" v="44" actId="1076"/>
          <ac:cxnSpMkLst>
            <pc:docMk/>
            <pc:sldMk cId="0" sldId="263"/>
            <ac:cxnSpMk id="14" creationId="{00000000-0000-0000-0000-000000000000}"/>
          </ac:cxnSpMkLst>
        </pc:cxnChg>
        <pc:cxnChg chg="mod">
          <ac:chgData name="瑠惟 塩田" userId="5e7a05dadbcf7c8d" providerId="Windows Live" clId="Web-{49BC442C-6E61-0F35-491C-C6E70D5B020F}" dt="2025-05-29T15:25:54.865" v="45"/>
          <ac:cxnSpMkLst>
            <pc:docMk/>
            <pc:sldMk cId="0" sldId="263"/>
            <ac:cxnSpMk id="15" creationId="{00000000-0000-0000-0000-000000000000}"/>
          </ac:cxnSpMkLst>
        </pc:cxnChg>
        <pc:cxnChg chg="mod">
          <ac:chgData name="瑠惟 塩田" userId="5e7a05dadbcf7c8d" providerId="Windows Live" clId="Web-{49BC442C-6E61-0F35-491C-C6E70D5B020F}" dt="2025-05-29T15:23:22.002" v="27"/>
          <ac:cxnSpMkLst>
            <pc:docMk/>
            <pc:sldMk cId="0" sldId="263"/>
            <ac:cxnSpMk id="16" creationId="{00000000-0000-0000-0000-000000000000}"/>
          </ac:cxnSpMkLst>
        </pc:cxnChg>
      </pc:sldChg>
      <pc:sldChg chg="del">
        <pc:chgData name="瑠惟 塩田" userId="5e7a05dadbcf7c8d" providerId="Windows Live" clId="Web-{49BC442C-6E61-0F35-491C-C6E70D5B020F}" dt="2025-05-29T15:26:33.835" v="66"/>
        <pc:sldMkLst>
          <pc:docMk/>
          <pc:sldMk cId="0" sldId="264"/>
        </pc:sldMkLst>
      </pc:sldChg>
      <pc:sldChg chg="modSp">
        <pc:chgData name="瑠惟 塩田" userId="5e7a05dadbcf7c8d" providerId="Windows Live" clId="Web-{49BC442C-6E61-0F35-491C-C6E70D5B020F}" dt="2025-05-29T15:49:26.500" v="561"/>
        <pc:sldMkLst>
          <pc:docMk/>
          <pc:sldMk cId="0" sldId="265"/>
        </pc:sldMkLst>
        <pc:spChg chg="mod">
          <ac:chgData name="瑠惟 塩田" userId="5e7a05dadbcf7c8d" providerId="Windows Live" clId="Web-{49BC442C-6E61-0F35-491C-C6E70D5B020F}" dt="2025-05-29T15:43:27.396" v="394" actId="1076"/>
          <ac:spMkLst>
            <pc:docMk/>
            <pc:sldMk cId="0" sldId="265"/>
            <ac:spMk id="4" creationId="{00000000-0000-0000-0000-000000000000}"/>
          </ac:spMkLst>
        </pc:spChg>
        <pc:spChg chg="mod">
          <ac:chgData name="瑠惟 塩田" userId="5e7a05dadbcf7c8d" providerId="Windows Live" clId="Web-{49BC442C-6E61-0F35-491C-C6E70D5B020F}" dt="2025-05-29T15:22:04.421" v="2"/>
          <ac:spMkLst>
            <pc:docMk/>
            <pc:sldMk cId="0" sldId="265"/>
            <ac:spMk id="5" creationId="{00000000-0000-0000-0000-000000000000}"/>
          </ac:spMkLst>
        </pc:spChg>
        <pc:spChg chg="mod">
          <ac:chgData name="瑠惟 塩田" userId="5e7a05dadbcf7c8d" providerId="Windows Live" clId="Web-{49BC442C-6E61-0F35-491C-C6E70D5B020F}" dt="2025-05-29T15:26:44.570" v="67" actId="1076"/>
          <ac:spMkLst>
            <pc:docMk/>
            <pc:sldMk cId="0" sldId="265"/>
            <ac:spMk id="6" creationId="{00000000-0000-0000-0000-000000000000}"/>
          </ac:spMkLst>
        </pc:spChg>
        <pc:spChg chg="mod">
          <ac:chgData name="瑠惟 塩田" userId="5e7a05dadbcf7c8d" providerId="Windows Live" clId="Web-{49BC442C-6E61-0F35-491C-C6E70D5B020F}" dt="2025-05-29T15:26:49.242" v="68" actId="1076"/>
          <ac:spMkLst>
            <pc:docMk/>
            <pc:sldMk cId="0" sldId="265"/>
            <ac:spMk id="7" creationId="{00000000-0000-0000-0000-000000000000}"/>
          </ac:spMkLst>
        </pc:spChg>
        <pc:spChg chg="mod">
          <ac:chgData name="瑠惟 塩田" userId="5e7a05dadbcf7c8d" providerId="Windows Live" clId="Web-{49BC442C-6E61-0F35-491C-C6E70D5B020F}" dt="2025-05-29T15:26:52.851" v="69" actId="1076"/>
          <ac:spMkLst>
            <pc:docMk/>
            <pc:sldMk cId="0" sldId="265"/>
            <ac:spMk id="8" creationId="{00000000-0000-0000-0000-000000000000}"/>
          </ac:spMkLst>
        </pc:spChg>
        <pc:spChg chg="mod">
          <ac:chgData name="瑠惟 塩田" userId="5e7a05dadbcf7c8d" providerId="Windows Live" clId="Web-{49BC442C-6E61-0F35-491C-C6E70D5B020F}" dt="2025-05-29T15:22:17.734" v="6"/>
          <ac:spMkLst>
            <pc:docMk/>
            <pc:sldMk cId="0" sldId="265"/>
            <ac:spMk id="9" creationId="{00000000-0000-0000-0000-000000000000}"/>
          </ac:spMkLst>
        </pc:spChg>
        <pc:graphicFrameChg chg="mod modGraphic">
          <ac:chgData name="瑠惟 塩田" userId="5e7a05dadbcf7c8d" providerId="Windows Live" clId="Web-{49BC442C-6E61-0F35-491C-C6E70D5B020F}" dt="2025-05-29T15:49:26.500" v="561"/>
          <ac:graphicFrameMkLst>
            <pc:docMk/>
            <pc:sldMk cId="0" sldId="265"/>
            <ac:graphicFrameMk id="3" creationId="{00000000-0000-0000-0000-000000000000}"/>
          </ac:graphicFrameMkLst>
        </pc:graphicFrameChg>
      </pc:sldChg>
    </pc:docChg>
  </pc:docChgLst>
  <pc:docChgLst>
    <pc:chgData name="瑠惟 塩田" userId="5e7a05dadbcf7c8d" providerId="Windows Live" clId="Web-{E164D41B-740A-B0CF-1D05-47E664ED814B}"/>
    <pc:docChg chg="modSld">
      <pc:chgData name="瑠惟 塩田" userId="5e7a05dadbcf7c8d" providerId="Windows Live" clId="Web-{E164D41B-740A-B0CF-1D05-47E664ED814B}" dt="2025-05-31T05:35:13.032" v="232"/>
      <pc:docMkLst>
        <pc:docMk/>
      </pc:docMkLst>
      <pc:sldChg chg="addSp delSp modSp">
        <pc:chgData name="瑠惟 塩田" userId="5e7a05dadbcf7c8d" providerId="Windows Live" clId="Web-{E164D41B-740A-B0CF-1D05-47E664ED814B}" dt="2025-05-31T05:35:13.032" v="232"/>
        <pc:sldMkLst>
          <pc:docMk/>
          <pc:sldMk cId="0" sldId="257"/>
        </pc:sldMkLst>
        <pc:spChg chg="del mod">
          <ac:chgData name="瑠惟 塩田" userId="5e7a05dadbcf7c8d" providerId="Windows Live" clId="Web-{E164D41B-740A-B0CF-1D05-47E664ED814B}" dt="2025-05-31T05:34:37.702" v="216"/>
          <ac:spMkLst>
            <pc:docMk/>
            <pc:sldMk cId="0" sldId="257"/>
            <ac:spMk id="7" creationId="{6ED78725-48E0-9064-BCB3-928D9FDD0220}"/>
          </ac:spMkLst>
        </pc:spChg>
        <pc:spChg chg="add del mod">
          <ac:chgData name="瑠惟 塩田" userId="5e7a05dadbcf7c8d" providerId="Windows Live" clId="Web-{E164D41B-740A-B0CF-1D05-47E664ED814B}" dt="2025-05-31T05:34:53.140" v="218"/>
          <ac:spMkLst>
            <pc:docMk/>
            <pc:sldMk cId="0" sldId="257"/>
            <ac:spMk id="8" creationId="{6874E611-0325-E55E-E152-6CF9EEA72174}"/>
          </ac:spMkLst>
        </pc:spChg>
        <pc:spChg chg="add del mod">
          <ac:chgData name="瑠惟 塩田" userId="5e7a05dadbcf7c8d" providerId="Windows Live" clId="Web-{E164D41B-740A-B0CF-1D05-47E664ED814B}" dt="2025-05-31T05:35:02.969" v="224"/>
          <ac:spMkLst>
            <pc:docMk/>
            <pc:sldMk cId="0" sldId="257"/>
            <ac:spMk id="9" creationId="{A3E3A829-D646-3035-59E9-B5C508812B3F}"/>
          </ac:spMkLst>
        </pc:spChg>
        <pc:spChg chg="add del mod">
          <ac:chgData name="瑠惟 塩田" userId="5e7a05dadbcf7c8d" providerId="Windows Live" clId="Web-{E164D41B-740A-B0CF-1D05-47E664ED814B}" dt="2025-05-31T05:35:13.032" v="232"/>
          <ac:spMkLst>
            <pc:docMk/>
            <pc:sldMk cId="0" sldId="257"/>
            <ac:spMk id="10" creationId="{87289151-4821-44FF-F1B5-85BBDE4C2DD2}"/>
          </ac:spMkLst>
        </pc:spChg>
      </pc:sldChg>
      <pc:sldChg chg="addSp modSp">
        <pc:chgData name="瑠惟 塩田" userId="5e7a05dadbcf7c8d" providerId="Windows Live" clId="Web-{E164D41B-740A-B0CF-1D05-47E664ED814B}" dt="2025-05-31T05:23:49.795" v="14" actId="14100"/>
        <pc:sldMkLst>
          <pc:docMk/>
          <pc:sldMk cId="0" sldId="262"/>
        </pc:sldMkLst>
        <pc:cxnChg chg="add mod">
          <ac:chgData name="瑠惟 塩田" userId="5e7a05dadbcf7c8d" providerId="Windows Live" clId="Web-{E164D41B-740A-B0CF-1D05-47E664ED814B}" dt="2025-05-31T05:23:08.933" v="6" actId="1076"/>
          <ac:cxnSpMkLst>
            <pc:docMk/>
            <pc:sldMk cId="0" sldId="262"/>
            <ac:cxnSpMk id="8" creationId="{E179FC98-B7B7-974A-9F91-D098F209FF30}"/>
          </ac:cxnSpMkLst>
        </pc:cxnChg>
        <pc:cxnChg chg="add mod">
          <ac:chgData name="瑠惟 塩田" userId="5e7a05dadbcf7c8d" providerId="Windows Live" clId="Web-{E164D41B-740A-B0CF-1D05-47E664ED814B}" dt="2025-05-31T05:23:33.013" v="10" actId="14100"/>
          <ac:cxnSpMkLst>
            <pc:docMk/>
            <pc:sldMk cId="0" sldId="262"/>
            <ac:cxnSpMk id="12" creationId="{5FE950B4-0946-DB7C-9546-F9D0090457E5}"/>
          </ac:cxnSpMkLst>
        </pc:cxnChg>
        <pc:cxnChg chg="add mod">
          <ac:chgData name="瑠惟 塩田" userId="5e7a05dadbcf7c8d" providerId="Windows Live" clId="Web-{E164D41B-740A-B0CF-1D05-47E664ED814B}" dt="2025-05-31T05:23:49.795" v="14" actId="14100"/>
          <ac:cxnSpMkLst>
            <pc:docMk/>
            <pc:sldMk cId="0" sldId="262"/>
            <ac:cxnSpMk id="13" creationId="{9213C159-0E69-9DF7-E275-1BB192999CB2}"/>
          </ac:cxnSpMkLst>
        </pc:cxnChg>
      </pc:sldChg>
    </pc:docChg>
  </pc:docChgLst>
  <pc:docChgLst>
    <pc:chgData name="瑠惟 塩田" userId="5e7a05dadbcf7c8d" providerId="Windows Live" clId="Web-{5BF652EE-3E30-8302-89B0-96B22D98C9F7}"/>
    <pc:docChg chg="addSld delSld modSld sldOrd">
      <pc:chgData name="瑠惟 塩田" userId="5e7a05dadbcf7c8d" providerId="Windows Live" clId="Web-{5BF652EE-3E30-8302-89B0-96B22D98C9F7}" dt="2025-05-31T13:13:36.240" v="488" actId="20577"/>
      <pc:docMkLst>
        <pc:docMk/>
      </pc:docMkLst>
      <pc:sldChg chg="addSp delSp modSp">
        <pc:chgData name="瑠惟 塩田" userId="5e7a05dadbcf7c8d" providerId="Windows Live" clId="Web-{5BF652EE-3E30-8302-89B0-96B22D98C9F7}" dt="2025-05-31T07:50:42.209" v="470" actId="1076"/>
        <pc:sldMkLst>
          <pc:docMk/>
          <pc:sldMk cId="0" sldId="261"/>
        </pc:sldMkLst>
        <pc:spChg chg="del">
          <ac:chgData name="瑠惟 塩田" userId="5e7a05dadbcf7c8d" providerId="Windows Live" clId="Web-{5BF652EE-3E30-8302-89B0-96B22D98C9F7}" dt="2025-05-31T05:47:48.191" v="184"/>
          <ac:spMkLst>
            <pc:docMk/>
            <pc:sldMk cId="0" sldId="261"/>
            <ac:spMk id="3" creationId="{00000000-0000-0000-0000-000000000000}"/>
          </ac:spMkLst>
        </pc:spChg>
        <pc:spChg chg="del">
          <ac:chgData name="瑠惟 塩田" userId="5e7a05dadbcf7c8d" providerId="Windows Live" clId="Web-{5BF652EE-3E30-8302-89B0-96B22D98C9F7}" dt="2025-05-31T05:47:48.191" v="183"/>
          <ac:spMkLst>
            <pc:docMk/>
            <pc:sldMk cId="0" sldId="261"/>
            <ac:spMk id="4" creationId="{00000000-0000-0000-0000-000000000000}"/>
          </ac:spMkLst>
        </pc:spChg>
        <pc:spChg chg="add">
          <ac:chgData name="瑠惟 塩田" userId="5e7a05dadbcf7c8d" providerId="Windows Live" clId="Web-{5BF652EE-3E30-8302-89B0-96B22D98C9F7}" dt="2025-05-31T05:47:49.270" v="185"/>
          <ac:spMkLst>
            <pc:docMk/>
            <pc:sldMk cId="0" sldId="261"/>
            <ac:spMk id="6" creationId="{EF4E08CC-9677-8693-568C-C29F09312F74}"/>
          </ac:spMkLst>
        </pc:spChg>
        <pc:spChg chg="mod">
          <ac:chgData name="瑠惟 塩田" userId="5e7a05dadbcf7c8d" providerId="Windows Live" clId="Web-{5BF652EE-3E30-8302-89B0-96B22D98C9F7}" dt="2025-05-31T07:50:42.193" v="466" actId="1076"/>
          <ac:spMkLst>
            <pc:docMk/>
            <pc:sldMk cId="0" sldId="261"/>
            <ac:spMk id="7" creationId="{4987108D-9FBA-B1DF-A7DA-AF1AA4F57821}"/>
          </ac:spMkLst>
        </pc:spChg>
        <pc:spChg chg="mod">
          <ac:chgData name="瑠惟 塩田" userId="5e7a05dadbcf7c8d" providerId="Windows Live" clId="Web-{5BF652EE-3E30-8302-89B0-96B22D98C9F7}" dt="2025-05-31T07:50:42.193" v="467" actId="1076"/>
          <ac:spMkLst>
            <pc:docMk/>
            <pc:sldMk cId="0" sldId="261"/>
            <ac:spMk id="9" creationId="{4306581D-F56B-FF2F-EA74-E6E1EFD344FC}"/>
          </ac:spMkLst>
        </pc:spChg>
        <pc:spChg chg="add">
          <ac:chgData name="瑠惟 塩田" userId="5e7a05dadbcf7c8d" providerId="Windows Live" clId="Web-{5BF652EE-3E30-8302-89B0-96B22D98C9F7}" dt="2025-05-31T05:47:49.270" v="186"/>
          <ac:spMkLst>
            <pc:docMk/>
            <pc:sldMk cId="0" sldId="261"/>
            <ac:spMk id="10" creationId="{4325C888-0EAF-7257-1C09-41A072DB05A0}"/>
          </ac:spMkLst>
        </pc:spChg>
        <pc:spChg chg="add">
          <ac:chgData name="瑠惟 塩田" userId="5e7a05dadbcf7c8d" providerId="Windows Live" clId="Web-{5BF652EE-3E30-8302-89B0-96B22D98C9F7}" dt="2025-05-31T05:47:49.285" v="187"/>
          <ac:spMkLst>
            <pc:docMk/>
            <pc:sldMk cId="0" sldId="261"/>
            <ac:spMk id="12" creationId="{20AD6C05-E682-2939-C8F2-07F2FE0DE3B4}"/>
          </ac:spMkLst>
        </pc:spChg>
        <pc:cxnChg chg="mod">
          <ac:chgData name="瑠惟 塩田" userId="5e7a05dadbcf7c8d" providerId="Windows Live" clId="Web-{5BF652EE-3E30-8302-89B0-96B22D98C9F7}" dt="2025-05-31T07:50:42.209" v="468" actId="1076"/>
          <ac:cxnSpMkLst>
            <pc:docMk/>
            <pc:sldMk cId="0" sldId="261"/>
            <ac:cxnSpMk id="15" creationId="{F3AEF5E3-6463-5104-7C91-6CC3DE60D59F}"/>
          </ac:cxnSpMkLst>
        </pc:cxnChg>
        <pc:cxnChg chg="mod">
          <ac:chgData name="瑠惟 塩田" userId="5e7a05dadbcf7c8d" providerId="Windows Live" clId="Web-{5BF652EE-3E30-8302-89B0-96B22D98C9F7}" dt="2025-05-31T07:50:42.209" v="469" actId="1076"/>
          <ac:cxnSpMkLst>
            <pc:docMk/>
            <pc:sldMk cId="0" sldId="261"/>
            <ac:cxnSpMk id="16" creationId="{B1281232-C8D0-C893-B8AB-EA5631AB94AB}"/>
          </ac:cxnSpMkLst>
        </pc:cxnChg>
        <pc:cxnChg chg="mod">
          <ac:chgData name="瑠惟 塩田" userId="5e7a05dadbcf7c8d" providerId="Windows Live" clId="Web-{5BF652EE-3E30-8302-89B0-96B22D98C9F7}" dt="2025-05-31T07:50:42.209" v="470" actId="1076"/>
          <ac:cxnSpMkLst>
            <pc:docMk/>
            <pc:sldMk cId="0" sldId="261"/>
            <ac:cxnSpMk id="17" creationId="{C6D41D78-8525-35C9-6769-223AAB257035}"/>
          </ac:cxnSpMkLst>
        </pc:cxnChg>
      </pc:sldChg>
      <pc:sldChg chg="addSp modSp">
        <pc:chgData name="瑠惟 塩田" userId="5e7a05dadbcf7c8d" providerId="Windows Live" clId="Web-{5BF652EE-3E30-8302-89B0-96B22D98C9F7}" dt="2025-05-31T05:47:58.161" v="195"/>
        <pc:sldMkLst>
          <pc:docMk/>
          <pc:sldMk cId="1222799020" sldId="268"/>
        </pc:sldMkLst>
        <pc:spChg chg="mod">
          <ac:chgData name="瑠惟 塩田" userId="5e7a05dadbcf7c8d" providerId="Windows Live" clId="Web-{5BF652EE-3E30-8302-89B0-96B22D98C9F7}" dt="2025-05-31T05:46:36.342" v="178" actId="1076"/>
          <ac:spMkLst>
            <pc:docMk/>
            <pc:sldMk cId="1222799020" sldId="268"/>
            <ac:spMk id="3" creationId="{E87C85A2-D2BB-8A41-65EC-F29FB42005BA}"/>
          </ac:spMkLst>
        </pc:spChg>
        <pc:spChg chg="add">
          <ac:chgData name="瑠惟 塩田" userId="5e7a05dadbcf7c8d" providerId="Windows Live" clId="Web-{5BF652EE-3E30-8302-89B0-96B22D98C9F7}" dt="2025-05-31T05:47:58.145" v="193"/>
          <ac:spMkLst>
            <pc:docMk/>
            <pc:sldMk cId="1222799020" sldId="268"/>
            <ac:spMk id="7" creationId="{EAC6D355-E655-7FBE-EEE6-C7737FAF25F6}"/>
          </ac:spMkLst>
        </pc:spChg>
        <pc:spChg chg="add">
          <ac:chgData name="瑠惟 塩田" userId="5e7a05dadbcf7c8d" providerId="Windows Live" clId="Web-{5BF652EE-3E30-8302-89B0-96B22D98C9F7}" dt="2025-05-31T05:47:58.145" v="194"/>
          <ac:spMkLst>
            <pc:docMk/>
            <pc:sldMk cId="1222799020" sldId="268"/>
            <ac:spMk id="9" creationId="{983ABE86-D49D-DD7B-050A-8CA1FE04DABE}"/>
          </ac:spMkLst>
        </pc:spChg>
        <pc:spChg chg="add">
          <ac:chgData name="瑠惟 塩田" userId="5e7a05dadbcf7c8d" providerId="Windows Live" clId="Web-{5BF652EE-3E30-8302-89B0-96B22D98C9F7}" dt="2025-05-31T05:47:58.161" v="195"/>
          <ac:spMkLst>
            <pc:docMk/>
            <pc:sldMk cId="1222799020" sldId="268"/>
            <ac:spMk id="11" creationId="{7BF9D25E-4D58-0D53-21B4-B303F395898D}"/>
          </ac:spMkLst>
        </pc:spChg>
        <pc:picChg chg="add mod">
          <ac:chgData name="瑠惟 塩田" userId="5e7a05dadbcf7c8d" providerId="Windows Live" clId="Web-{5BF652EE-3E30-8302-89B0-96B22D98C9F7}" dt="2025-05-31T05:46:27.701" v="176" actId="1076"/>
          <ac:picMkLst>
            <pc:docMk/>
            <pc:sldMk cId="1222799020" sldId="268"/>
            <ac:picMk id="4" creationId="{65B95844-3FFA-DB40-C0C9-20C6DDF33204}"/>
          </ac:picMkLst>
        </pc:picChg>
        <pc:picChg chg="add mod">
          <ac:chgData name="瑠惟 塩田" userId="5e7a05dadbcf7c8d" providerId="Windows Live" clId="Web-{5BF652EE-3E30-8302-89B0-96B22D98C9F7}" dt="2025-05-31T05:46:30.029" v="177" actId="1076"/>
          <ac:picMkLst>
            <pc:docMk/>
            <pc:sldMk cId="1222799020" sldId="268"/>
            <ac:picMk id="5" creationId="{D16DB318-1904-9DCB-D26E-079FC9B6AFAA}"/>
          </ac:picMkLst>
        </pc:picChg>
      </pc:sldChg>
      <pc:sldChg chg="addSp">
        <pc:chgData name="瑠惟 塩田" userId="5e7a05dadbcf7c8d" providerId="Windows Live" clId="Web-{5BF652EE-3E30-8302-89B0-96B22D98C9F7}" dt="2025-05-31T05:48:03.693" v="198"/>
        <pc:sldMkLst>
          <pc:docMk/>
          <pc:sldMk cId="3343674635" sldId="269"/>
        </pc:sldMkLst>
        <pc:spChg chg="add">
          <ac:chgData name="瑠惟 塩田" userId="5e7a05dadbcf7c8d" providerId="Windows Live" clId="Web-{5BF652EE-3E30-8302-89B0-96B22D98C9F7}" dt="2025-05-31T05:48:03.677" v="196"/>
          <ac:spMkLst>
            <pc:docMk/>
            <pc:sldMk cId="3343674635" sldId="269"/>
            <ac:spMk id="6" creationId="{8AA16E38-3FFF-29FD-A6B5-F96C3AF8E78A}"/>
          </ac:spMkLst>
        </pc:spChg>
        <pc:spChg chg="add">
          <ac:chgData name="瑠惟 塩田" userId="5e7a05dadbcf7c8d" providerId="Windows Live" clId="Web-{5BF652EE-3E30-8302-89B0-96B22D98C9F7}" dt="2025-05-31T05:48:03.677" v="197"/>
          <ac:spMkLst>
            <pc:docMk/>
            <pc:sldMk cId="3343674635" sldId="269"/>
            <ac:spMk id="8" creationId="{14370A96-171D-B4DB-5A8B-11A8DD6727B9}"/>
          </ac:spMkLst>
        </pc:spChg>
        <pc:spChg chg="add">
          <ac:chgData name="瑠惟 塩田" userId="5e7a05dadbcf7c8d" providerId="Windows Live" clId="Web-{5BF652EE-3E30-8302-89B0-96B22D98C9F7}" dt="2025-05-31T05:48:03.693" v="198"/>
          <ac:spMkLst>
            <pc:docMk/>
            <pc:sldMk cId="3343674635" sldId="269"/>
            <ac:spMk id="10" creationId="{1CF5A9A2-4177-50D9-81D0-BFDA164407E1}"/>
          </ac:spMkLst>
        </pc:spChg>
      </pc:sldChg>
      <pc:sldChg chg="addSp delSp modSp">
        <pc:chgData name="瑠惟 塩田" userId="5e7a05dadbcf7c8d" providerId="Windows Live" clId="Web-{5BF652EE-3E30-8302-89B0-96B22D98C9F7}" dt="2025-05-31T05:47:55.379" v="192"/>
        <pc:sldMkLst>
          <pc:docMk/>
          <pc:sldMk cId="1049627678" sldId="270"/>
        </pc:sldMkLst>
        <pc:spChg chg="mod">
          <ac:chgData name="瑠惟 塩田" userId="5e7a05dadbcf7c8d" providerId="Windows Live" clId="Web-{5BF652EE-3E30-8302-89B0-96B22D98C9F7}" dt="2025-05-31T05:42:28.230" v="119" actId="20577"/>
          <ac:spMkLst>
            <pc:docMk/>
            <pc:sldMk cId="1049627678" sldId="270"/>
            <ac:spMk id="3" creationId="{51B3C539-78FB-B8D0-4AB8-1D3D112EBB5F}"/>
          </ac:spMkLst>
        </pc:spChg>
        <pc:spChg chg="add del">
          <ac:chgData name="瑠惟 塩田" userId="5e7a05dadbcf7c8d" providerId="Windows Live" clId="Web-{5BF652EE-3E30-8302-89B0-96B22D98C9F7}" dt="2025-05-31T05:47:54.895" v="189"/>
          <ac:spMkLst>
            <pc:docMk/>
            <pc:sldMk cId="1049627678" sldId="270"/>
            <ac:spMk id="5" creationId="{B9658928-69F5-083B-FEA0-CA445BCF6F42}"/>
          </ac:spMkLst>
        </pc:spChg>
        <pc:spChg chg="add del">
          <ac:chgData name="瑠惟 塩田" userId="5e7a05dadbcf7c8d" providerId="Windows Live" clId="Web-{5BF652EE-3E30-8302-89B0-96B22D98C9F7}" dt="2025-05-31T05:47:54.895" v="188"/>
          <ac:spMkLst>
            <pc:docMk/>
            <pc:sldMk cId="1049627678" sldId="270"/>
            <ac:spMk id="7" creationId="{0642857B-82A6-A791-67E5-A250CC60446E}"/>
          </ac:spMkLst>
        </pc:spChg>
        <pc:spChg chg="add">
          <ac:chgData name="瑠惟 塩田" userId="5e7a05dadbcf7c8d" providerId="Windows Live" clId="Web-{5BF652EE-3E30-8302-89B0-96B22D98C9F7}" dt="2025-05-31T05:47:55.364" v="190"/>
          <ac:spMkLst>
            <pc:docMk/>
            <pc:sldMk cId="1049627678" sldId="270"/>
            <ac:spMk id="9" creationId="{E4F4D624-D334-3438-155C-439B62F57794}"/>
          </ac:spMkLst>
        </pc:spChg>
        <pc:spChg chg="add">
          <ac:chgData name="瑠惟 塩田" userId="5e7a05dadbcf7c8d" providerId="Windows Live" clId="Web-{5BF652EE-3E30-8302-89B0-96B22D98C9F7}" dt="2025-05-31T05:47:55.379" v="191"/>
          <ac:spMkLst>
            <pc:docMk/>
            <pc:sldMk cId="1049627678" sldId="270"/>
            <ac:spMk id="11" creationId="{7EE7D20D-7AA5-01C7-3737-5CB6C1ACC038}"/>
          </ac:spMkLst>
        </pc:spChg>
        <pc:spChg chg="add">
          <ac:chgData name="瑠惟 塩田" userId="5e7a05dadbcf7c8d" providerId="Windows Live" clId="Web-{5BF652EE-3E30-8302-89B0-96B22D98C9F7}" dt="2025-05-31T05:47:55.379" v="192"/>
          <ac:spMkLst>
            <pc:docMk/>
            <pc:sldMk cId="1049627678" sldId="270"/>
            <ac:spMk id="13" creationId="{2F45B705-4E42-B5F2-005F-08631CB793E1}"/>
          </ac:spMkLst>
        </pc:spChg>
      </pc:sldChg>
      <pc:sldChg chg="addSp delSp modSp new mod ord modClrScheme chgLayout">
        <pc:chgData name="瑠惟 塩田" userId="5e7a05dadbcf7c8d" providerId="Windows Live" clId="Web-{5BF652EE-3E30-8302-89B0-96B22D98C9F7}" dt="2025-05-31T07:49:31.098" v="465" actId="1076"/>
        <pc:sldMkLst>
          <pc:docMk/>
          <pc:sldMk cId="1838026316" sldId="271"/>
        </pc:sldMkLst>
        <pc:spChg chg="add">
          <ac:chgData name="瑠惟 塩田" userId="5e7a05dadbcf7c8d" providerId="Windows Live" clId="Web-{5BF652EE-3E30-8302-89B0-96B22D98C9F7}" dt="2025-05-31T05:48:06.583" v="199"/>
          <ac:spMkLst>
            <pc:docMk/>
            <pc:sldMk cId="1838026316" sldId="271"/>
            <ac:spMk id="3" creationId="{FE357238-98CE-0D88-4D0D-090615F5D3C1}"/>
          </ac:spMkLst>
        </pc:spChg>
        <pc:spChg chg="add">
          <ac:chgData name="瑠惟 塩田" userId="5e7a05dadbcf7c8d" providerId="Windows Live" clId="Web-{5BF652EE-3E30-8302-89B0-96B22D98C9F7}" dt="2025-05-31T05:48:06.599" v="200"/>
          <ac:spMkLst>
            <pc:docMk/>
            <pc:sldMk cId="1838026316" sldId="271"/>
            <ac:spMk id="5" creationId="{3D1098B1-81F1-6A74-DB81-2C534DE1BEEB}"/>
          </ac:spMkLst>
        </pc:spChg>
        <pc:spChg chg="add">
          <ac:chgData name="瑠惟 塩田" userId="5e7a05dadbcf7c8d" providerId="Windows Live" clId="Web-{5BF652EE-3E30-8302-89B0-96B22D98C9F7}" dt="2025-05-31T05:48:06.599" v="201"/>
          <ac:spMkLst>
            <pc:docMk/>
            <pc:sldMk cId="1838026316" sldId="271"/>
            <ac:spMk id="7" creationId="{5EC45F79-B09C-BBFA-F260-24C77E445669}"/>
          </ac:spMkLst>
        </pc:spChg>
        <pc:spChg chg="add mod ord">
          <ac:chgData name="瑠惟 塩田" userId="5e7a05dadbcf7c8d" providerId="Windows Live" clId="Web-{5BF652EE-3E30-8302-89B0-96B22D98C9F7}" dt="2025-05-31T05:48:19.334" v="209" actId="20577"/>
          <ac:spMkLst>
            <pc:docMk/>
            <pc:sldMk cId="1838026316" sldId="271"/>
            <ac:spMk id="8" creationId="{A431D09A-BF3A-3C40-B238-B9ED3AC6A9FE}"/>
          </ac:spMkLst>
        </pc:spChg>
        <pc:spChg chg="add del mod ord">
          <ac:chgData name="瑠惟 塩田" userId="5e7a05dadbcf7c8d" providerId="Windows Live" clId="Web-{5BF652EE-3E30-8302-89B0-96B22D98C9F7}" dt="2025-05-31T05:48:53.274" v="211"/>
          <ac:spMkLst>
            <pc:docMk/>
            <pc:sldMk cId="1838026316" sldId="271"/>
            <ac:spMk id="9" creationId="{8B0ACB28-DF0A-7DF9-1A0E-8F46E3E7E3C1}"/>
          </ac:spMkLst>
        </pc:spChg>
        <pc:spChg chg="add mod">
          <ac:chgData name="瑠惟 塩田" userId="5e7a05dadbcf7c8d" providerId="Windows Live" clId="Web-{5BF652EE-3E30-8302-89B0-96B22D98C9F7}" dt="2025-05-31T06:02:40.775" v="428" actId="20577"/>
          <ac:spMkLst>
            <pc:docMk/>
            <pc:sldMk cId="1838026316" sldId="271"/>
            <ac:spMk id="11" creationId="{E3124D7C-19DD-34F0-9A52-042A258EF5B5}"/>
          </ac:spMkLst>
        </pc:spChg>
        <pc:picChg chg="add mod">
          <ac:chgData name="瑠惟 塩田" userId="5e7a05dadbcf7c8d" providerId="Windows Live" clId="Web-{5BF652EE-3E30-8302-89B0-96B22D98C9F7}" dt="2025-05-31T07:49:31.098" v="465" actId="1076"/>
          <ac:picMkLst>
            <pc:docMk/>
            <pc:sldMk cId="1838026316" sldId="271"/>
            <ac:picMk id="2" creationId="{3133F56E-4D75-BF3E-1488-5369A6771529}"/>
          </ac:picMkLst>
        </pc:picChg>
        <pc:picChg chg="add del mod">
          <ac:chgData name="瑠惟 塩田" userId="5e7a05dadbcf7c8d" providerId="Windows Live" clId="Web-{5BF652EE-3E30-8302-89B0-96B22D98C9F7}" dt="2025-05-31T07:47:20.517" v="443"/>
          <ac:picMkLst>
            <pc:docMk/>
            <pc:sldMk cId="1838026316" sldId="271"/>
            <ac:picMk id="4" creationId="{50206043-B9CB-3231-4682-35CBDF2C3D74}"/>
          </ac:picMkLst>
        </pc:picChg>
        <pc:picChg chg="add del mod">
          <ac:chgData name="瑠惟 塩田" userId="5e7a05dadbcf7c8d" providerId="Windows Live" clId="Web-{5BF652EE-3E30-8302-89B0-96B22D98C9F7}" dt="2025-05-31T07:48:23.112" v="456"/>
          <ac:picMkLst>
            <pc:docMk/>
            <pc:sldMk cId="1838026316" sldId="271"/>
            <ac:picMk id="6" creationId="{515245D0-3504-6B1F-395E-1910DAA6EC28}"/>
          </ac:picMkLst>
        </pc:picChg>
        <pc:picChg chg="add mod">
          <ac:chgData name="瑠惟 塩田" userId="5e7a05dadbcf7c8d" providerId="Windows Live" clId="Web-{5BF652EE-3E30-8302-89B0-96B22D98C9F7}" dt="2025-05-31T07:49:18.066" v="464" actId="1076"/>
          <ac:picMkLst>
            <pc:docMk/>
            <pc:sldMk cId="1838026316" sldId="271"/>
            <ac:picMk id="9" creationId="{ED1597C4-D2D2-7DCF-E175-E88A6CDD1A72}"/>
          </ac:picMkLst>
        </pc:picChg>
        <pc:picChg chg="add mod ord">
          <ac:chgData name="瑠惟 塩田" userId="5e7a05dadbcf7c8d" providerId="Windows Live" clId="Web-{5BF652EE-3E30-8302-89B0-96B22D98C9F7}" dt="2025-05-31T05:59:16.869" v="389" actId="14100"/>
          <ac:picMkLst>
            <pc:docMk/>
            <pc:sldMk cId="1838026316" sldId="271"/>
            <ac:picMk id="10" creationId="{0BBA4D92-37EA-B159-029D-E387C3842DCB}"/>
          </ac:picMkLst>
        </pc:picChg>
        <pc:picChg chg="add mod">
          <ac:chgData name="瑠惟 塩田" userId="5e7a05dadbcf7c8d" providerId="Windows Live" clId="Web-{5BF652EE-3E30-8302-89B0-96B22D98C9F7}" dt="2025-05-31T05:59:46.731" v="394" actId="1076"/>
          <ac:picMkLst>
            <pc:docMk/>
            <pc:sldMk cId="1838026316" sldId="271"/>
            <ac:picMk id="12" creationId="{6C3D9B6E-1BB0-17BE-4D9B-B6A2FA2B4296}"/>
          </ac:picMkLst>
        </pc:picChg>
        <pc:picChg chg="add mod">
          <ac:chgData name="瑠惟 塩田" userId="5e7a05dadbcf7c8d" providerId="Windows Live" clId="Web-{5BF652EE-3E30-8302-89B0-96B22D98C9F7}" dt="2025-05-31T06:00:34.422" v="405" actId="1076"/>
          <ac:picMkLst>
            <pc:docMk/>
            <pc:sldMk cId="1838026316" sldId="271"/>
            <ac:picMk id="13" creationId="{3E9B8F30-8B35-AE42-F817-364D102982CD}"/>
          </ac:picMkLst>
        </pc:picChg>
        <pc:picChg chg="add del mod">
          <ac:chgData name="瑠惟 塩田" userId="5e7a05dadbcf7c8d" providerId="Windows Live" clId="Web-{5BF652EE-3E30-8302-89B0-96B22D98C9F7}" dt="2025-05-31T07:47:02.782" v="439"/>
          <ac:picMkLst>
            <pc:docMk/>
            <pc:sldMk cId="1838026316" sldId="271"/>
            <ac:picMk id="14" creationId="{961887CB-046E-3246-C41D-46F763C04D73}"/>
          </ac:picMkLst>
        </pc:picChg>
        <pc:picChg chg="add del mod">
          <ac:chgData name="瑠惟 塩田" userId="5e7a05dadbcf7c8d" providerId="Windows Live" clId="Web-{5BF652EE-3E30-8302-89B0-96B22D98C9F7}" dt="2025-05-31T05:56:18.574" v="313"/>
          <ac:picMkLst>
            <pc:docMk/>
            <pc:sldMk cId="1838026316" sldId="271"/>
            <ac:picMk id="15" creationId="{D0934702-C7AA-342C-022D-255D76AA18D9}"/>
          </ac:picMkLst>
        </pc:picChg>
        <pc:picChg chg="add del mod">
          <ac:chgData name="瑠惟 塩田" userId="5e7a05dadbcf7c8d" providerId="Windows Live" clId="Web-{5BF652EE-3E30-8302-89B0-96B22D98C9F7}" dt="2025-05-31T07:46:10.734" v="434"/>
          <ac:picMkLst>
            <pc:docMk/>
            <pc:sldMk cId="1838026316" sldId="271"/>
            <ac:picMk id="16" creationId="{73E185FD-9D56-AC5C-6532-6F6FB82F55F7}"/>
          </ac:picMkLst>
        </pc:picChg>
      </pc:sldChg>
      <pc:sldChg chg="delSp modSp add replId">
        <pc:chgData name="瑠惟 塩田" userId="5e7a05dadbcf7c8d" providerId="Windows Live" clId="Web-{5BF652EE-3E30-8302-89B0-96B22D98C9F7}" dt="2025-05-31T13:13:36.240" v="488" actId="20577"/>
        <pc:sldMkLst>
          <pc:docMk/>
          <pc:sldMk cId="2138799527" sldId="272"/>
        </pc:sldMkLst>
        <pc:spChg chg="mod">
          <ac:chgData name="瑠惟 塩田" userId="5e7a05dadbcf7c8d" providerId="Windows Live" clId="Web-{5BF652EE-3E30-8302-89B0-96B22D98C9F7}" dt="2025-05-31T07:55:07.402" v="485" actId="20577"/>
          <ac:spMkLst>
            <pc:docMk/>
            <pc:sldMk cId="2138799527" sldId="272"/>
            <ac:spMk id="2" creationId="{9F54A644-ABA8-8187-C427-95A332913D62}"/>
          </ac:spMkLst>
        </pc:spChg>
        <pc:spChg chg="mod">
          <ac:chgData name="瑠惟 塩田" userId="5e7a05dadbcf7c8d" providerId="Windows Live" clId="Web-{5BF652EE-3E30-8302-89B0-96B22D98C9F7}" dt="2025-05-31T13:13:36.240" v="488" actId="20577"/>
          <ac:spMkLst>
            <pc:docMk/>
            <pc:sldMk cId="2138799527" sldId="272"/>
            <ac:spMk id="3" creationId="{94CC4DC9-7969-D233-119D-4B5AED09B1A3}"/>
          </ac:spMkLst>
        </pc:spChg>
        <pc:spChg chg="del">
          <ac:chgData name="瑠惟 塩田" userId="5e7a05dadbcf7c8d" providerId="Windows Live" clId="Web-{5BF652EE-3E30-8302-89B0-96B22D98C9F7}" dt="2025-05-31T13:13:28.584" v="486"/>
          <ac:spMkLst>
            <pc:docMk/>
            <pc:sldMk cId="2138799527" sldId="272"/>
            <ac:spMk id="4" creationId="{7D30830A-53FC-35E1-8FF7-52405B3FAE4E}"/>
          </ac:spMkLst>
        </pc:spChg>
      </pc:sldChg>
      <pc:sldChg chg="new del">
        <pc:chgData name="瑠惟 塩田" userId="5e7a05dadbcf7c8d" providerId="Windows Live" clId="Web-{5BF652EE-3E30-8302-89B0-96B22D98C9F7}" dt="2025-05-31T07:54:36.777" v="472"/>
        <pc:sldMkLst>
          <pc:docMk/>
          <pc:sldMk cId="4252248015" sldId="272"/>
        </pc:sldMkLst>
      </pc:sldChg>
    </pc:docChg>
  </pc:docChgLst>
  <pc:docChgLst>
    <pc:chgData name="瑠惟 塩田" userId="5e7a05dadbcf7c8d" providerId="Windows Live" clId="Web-{6953196F-B0F4-5062-0417-B6D18B024D06}"/>
    <pc:docChg chg="addSld delSld modSld addSection delSection">
      <pc:chgData name="瑠惟 塩田" userId="5e7a05dadbcf7c8d" providerId="Windows Live" clId="Web-{6953196F-B0F4-5062-0417-B6D18B024D06}" dt="2025-05-31T05:17:29.112" v="395" actId="14100"/>
      <pc:docMkLst>
        <pc:docMk/>
      </pc:docMkLst>
      <pc:sldChg chg="addSp delSp modSp mod modClrScheme chgLayout">
        <pc:chgData name="瑠惟 塩田" userId="5e7a05dadbcf7c8d" providerId="Windows Live" clId="Web-{6953196F-B0F4-5062-0417-B6D18B024D06}" dt="2025-05-31T03:49:02.291" v="274" actId="20577"/>
        <pc:sldMkLst>
          <pc:docMk/>
          <pc:sldMk cId="0" sldId="257"/>
        </pc:sldMkLst>
        <pc:spChg chg="mod ord">
          <ac:chgData name="瑠惟 塩田" userId="5e7a05dadbcf7c8d" providerId="Windows Live" clId="Web-{6953196F-B0F4-5062-0417-B6D18B024D06}" dt="2025-05-31T03:48:34.461" v="242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瑠惟 塩田" userId="5e7a05dadbcf7c8d" providerId="Windows Live" clId="Web-{6953196F-B0F4-5062-0417-B6D18B024D06}" dt="2025-05-31T03:48:25.195" v="241"/>
          <ac:spMkLst>
            <pc:docMk/>
            <pc:sldMk cId="0" sldId="257"/>
            <ac:spMk id="3" creationId="{00000000-0000-0000-0000-000000000000}"/>
          </ac:spMkLst>
        </pc:spChg>
        <pc:spChg chg="mod ord">
          <ac:chgData name="瑠惟 塩田" userId="5e7a05dadbcf7c8d" providerId="Windows Live" clId="Web-{6953196F-B0F4-5062-0417-B6D18B024D06}" dt="2025-05-31T03:48:34.461" v="242"/>
          <ac:spMkLst>
            <pc:docMk/>
            <pc:sldMk cId="0" sldId="257"/>
            <ac:spMk id="4" creationId="{00000000-0000-0000-0000-000000000000}"/>
          </ac:spMkLst>
        </pc:spChg>
        <pc:spChg chg="mod ord">
          <ac:chgData name="瑠惟 塩田" userId="5e7a05dadbcf7c8d" providerId="Windows Live" clId="Web-{6953196F-B0F4-5062-0417-B6D18B024D06}" dt="2025-05-31T03:48:34.461" v="242"/>
          <ac:spMkLst>
            <pc:docMk/>
            <pc:sldMk cId="0" sldId="257"/>
            <ac:spMk id="5" creationId="{00000000-0000-0000-0000-000000000000}"/>
          </ac:spMkLst>
        </pc:spChg>
        <pc:spChg chg="mod ord">
          <ac:chgData name="瑠惟 塩田" userId="5e7a05dadbcf7c8d" providerId="Windows Live" clId="Web-{6953196F-B0F4-5062-0417-B6D18B024D06}" dt="2025-05-31T03:48:34.461" v="242"/>
          <ac:spMkLst>
            <pc:docMk/>
            <pc:sldMk cId="0" sldId="257"/>
            <ac:spMk id="6" creationId="{00000000-0000-0000-0000-000000000000}"/>
          </ac:spMkLst>
        </pc:spChg>
        <pc:spChg chg="add mod ord">
          <ac:chgData name="瑠惟 塩田" userId="5e7a05dadbcf7c8d" providerId="Windows Live" clId="Web-{6953196F-B0F4-5062-0417-B6D18B024D06}" dt="2025-05-31T03:49:02.291" v="274" actId="20577"/>
          <ac:spMkLst>
            <pc:docMk/>
            <pc:sldMk cId="0" sldId="257"/>
            <ac:spMk id="7" creationId="{6ED78725-48E0-9064-BCB3-928D9FDD0220}"/>
          </ac:spMkLst>
        </pc:spChg>
      </pc:sldChg>
      <pc:sldChg chg="del">
        <pc:chgData name="瑠惟 塩田" userId="5e7a05dadbcf7c8d" providerId="Windows Live" clId="Web-{6953196F-B0F4-5062-0417-B6D18B024D06}" dt="2025-05-31T03:51:00.107" v="287"/>
        <pc:sldMkLst>
          <pc:docMk/>
          <pc:sldMk cId="0" sldId="258"/>
        </pc:sldMkLst>
      </pc:sldChg>
      <pc:sldChg chg="del">
        <pc:chgData name="瑠惟 塩田" userId="5e7a05dadbcf7c8d" providerId="Windows Live" clId="Web-{6953196F-B0F4-5062-0417-B6D18B024D06}" dt="2025-05-31T03:30:42.172" v="125"/>
        <pc:sldMkLst>
          <pc:docMk/>
          <pc:sldMk cId="0" sldId="259"/>
        </pc:sldMkLst>
      </pc:sldChg>
      <pc:sldChg chg="del">
        <pc:chgData name="瑠惟 塩田" userId="5e7a05dadbcf7c8d" providerId="Windows Live" clId="Web-{6953196F-B0F4-5062-0417-B6D18B024D06}" dt="2025-05-31T03:30:45.391" v="126"/>
        <pc:sldMkLst>
          <pc:docMk/>
          <pc:sldMk cId="0" sldId="260"/>
        </pc:sldMkLst>
      </pc:sldChg>
      <pc:sldChg chg="addSp delSp modSp">
        <pc:chgData name="瑠惟 塩田" userId="5e7a05dadbcf7c8d" providerId="Windows Live" clId="Web-{6953196F-B0F4-5062-0417-B6D18B024D06}" dt="2025-05-31T03:30:01.983" v="124" actId="1076"/>
        <pc:sldMkLst>
          <pc:docMk/>
          <pc:sldMk cId="0" sldId="261"/>
        </pc:sldMkLst>
        <pc:spChg chg="del mod">
          <ac:chgData name="瑠惟 塩田" userId="5e7a05dadbcf7c8d" providerId="Windows Live" clId="Web-{6953196F-B0F4-5062-0417-B6D18B024D06}" dt="2025-05-31T03:22:34.342" v="48"/>
          <ac:spMkLst>
            <pc:docMk/>
            <pc:sldMk cId="0" sldId="261"/>
            <ac:spMk id="5" creationId="{00000000-0000-0000-0000-000000000000}"/>
          </ac:spMkLst>
        </pc:spChg>
        <pc:spChg chg="add mod">
          <ac:chgData name="瑠惟 塩田" userId="5e7a05dadbcf7c8d" providerId="Windows Live" clId="Web-{6953196F-B0F4-5062-0417-B6D18B024D06}" dt="2025-05-31T03:30:01.983" v="120" actId="1076"/>
          <ac:spMkLst>
            <pc:docMk/>
            <pc:sldMk cId="0" sldId="261"/>
            <ac:spMk id="7" creationId="{4987108D-9FBA-B1DF-A7DA-AF1AA4F57821}"/>
          </ac:spMkLst>
        </pc:spChg>
        <pc:spChg chg="add mod">
          <ac:chgData name="瑠惟 塩田" userId="5e7a05dadbcf7c8d" providerId="Windows Live" clId="Web-{6953196F-B0F4-5062-0417-B6D18B024D06}" dt="2025-05-31T03:30:01.983" v="121" actId="1076"/>
          <ac:spMkLst>
            <pc:docMk/>
            <pc:sldMk cId="0" sldId="261"/>
            <ac:spMk id="9" creationId="{4306581D-F56B-FF2F-EA74-E6E1EFD344FC}"/>
          </ac:spMkLst>
        </pc:spChg>
        <pc:spChg chg="add del mod">
          <ac:chgData name="瑠惟 塩田" userId="5e7a05dadbcf7c8d" providerId="Windows Live" clId="Web-{6953196F-B0F4-5062-0417-B6D18B024D06}" dt="2025-05-31T03:23:25.343" v="84"/>
          <ac:spMkLst>
            <pc:docMk/>
            <pc:sldMk cId="0" sldId="261"/>
            <ac:spMk id="11" creationId="{337BA798-2C41-B868-FA26-899E923D3CAD}"/>
          </ac:spMkLst>
        </pc:spChg>
        <pc:spChg chg="add del mod">
          <ac:chgData name="瑠惟 塩田" userId="5e7a05dadbcf7c8d" providerId="Windows Live" clId="Web-{6953196F-B0F4-5062-0417-B6D18B024D06}" dt="2025-05-31T03:23:27.187" v="85"/>
          <ac:spMkLst>
            <pc:docMk/>
            <pc:sldMk cId="0" sldId="261"/>
            <ac:spMk id="13" creationId="{3BCAD60D-E692-882A-2FD1-7F24635C5D77}"/>
          </ac:spMkLst>
        </pc:spChg>
        <pc:spChg chg="add del mod">
          <ac:chgData name="瑠惟 塩田" userId="5e7a05dadbcf7c8d" providerId="Windows Live" clId="Web-{6953196F-B0F4-5062-0417-B6D18B024D06}" dt="2025-05-31T03:23:29.219" v="86"/>
          <ac:spMkLst>
            <pc:docMk/>
            <pc:sldMk cId="0" sldId="261"/>
            <ac:spMk id="14" creationId="{3AC34EAE-C120-ECB4-F858-EDB439D9DF37}"/>
          </ac:spMkLst>
        </pc:spChg>
        <pc:cxnChg chg="add mod">
          <ac:chgData name="瑠惟 塩田" userId="5e7a05dadbcf7c8d" providerId="Windows Live" clId="Web-{6953196F-B0F4-5062-0417-B6D18B024D06}" dt="2025-05-31T03:30:01.983" v="122" actId="1076"/>
          <ac:cxnSpMkLst>
            <pc:docMk/>
            <pc:sldMk cId="0" sldId="261"/>
            <ac:cxnSpMk id="15" creationId="{F3AEF5E3-6463-5104-7C91-6CC3DE60D59F}"/>
          </ac:cxnSpMkLst>
        </pc:cxnChg>
        <pc:cxnChg chg="add mod">
          <ac:chgData name="瑠惟 塩田" userId="5e7a05dadbcf7c8d" providerId="Windows Live" clId="Web-{6953196F-B0F4-5062-0417-B6D18B024D06}" dt="2025-05-31T03:30:01.983" v="123" actId="1076"/>
          <ac:cxnSpMkLst>
            <pc:docMk/>
            <pc:sldMk cId="0" sldId="261"/>
            <ac:cxnSpMk id="16" creationId="{B1281232-C8D0-C893-B8AB-EA5631AB94AB}"/>
          </ac:cxnSpMkLst>
        </pc:cxnChg>
        <pc:cxnChg chg="add mod">
          <ac:chgData name="瑠惟 塩田" userId="5e7a05dadbcf7c8d" providerId="Windows Live" clId="Web-{6953196F-B0F4-5062-0417-B6D18B024D06}" dt="2025-05-31T03:30:01.983" v="124" actId="1076"/>
          <ac:cxnSpMkLst>
            <pc:docMk/>
            <pc:sldMk cId="0" sldId="261"/>
            <ac:cxnSpMk id="17" creationId="{C6D41D78-8525-35C9-6769-223AAB257035}"/>
          </ac:cxnSpMkLst>
        </pc:cxnChg>
      </pc:sldChg>
      <pc:sldChg chg="addSp delSp modSp">
        <pc:chgData name="瑠惟 塩田" userId="5e7a05dadbcf7c8d" providerId="Windows Live" clId="Web-{6953196F-B0F4-5062-0417-B6D18B024D06}" dt="2025-05-31T05:17:29.112" v="395" actId="14100"/>
        <pc:sldMkLst>
          <pc:docMk/>
          <pc:sldMk cId="0" sldId="262"/>
        </pc:sldMkLst>
        <pc:spChg chg="del">
          <ac:chgData name="瑠惟 塩田" userId="5e7a05dadbcf7c8d" providerId="Windows Live" clId="Web-{6953196F-B0F4-5062-0417-B6D18B024D06}" dt="2025-05-31T03:34:18.649" v="144"/>
          <ac:spMkLst>
            <pc:docMk/>
            <pc:sldMk cId="0" sldId="262"/>
            <ac:spMk id="3" creationId="{00000000-0000-0000-0000-000000000000}"/>
          </ac:spMkLst>
        </pc:spChg>
        <pc:spChg chg="add mod">
          <ac:chgData name="瑠惟 塩田" userId="5e7a05dadbcf7c8d" providerId="Windows Live" clId="Web-{6953196F-B0F4-5062-0417-B6D18B024D06}" dt="2025-05-31T05:17:21.018" v="391" actId="1076"/>
          <ac:spMkLst>
            <pc:docMk/>
            <pc:sldMk cId="0" sldId="262"/>
            <ac:spMk id="3" creationId="{E400759E-4FFA-AE7B-5348-E2430411EF3B}"/>
          </ac:spMkLst>
        </pc:spChg>
        <pc:spChg chg="del mod">
          <ac:chgData name="瑠惟 塩田" userId="5e7a05dadbcf7c8d" providerId="Windows Live" clId="Web-{6953196F-B0F4-5062-0417-B6D18B024D06}" dt="2025-05-31T03:35:39.214" v="213"/>
          <ac:spMkLst>
            <pc:docMk/>
            <pc:sldMk cId="0" sldId="262"/>
            <ac:spMk id="4" creationId="{00000000-0000-0000-0000-000000000000}"/>
          </ac:spMkLst>
        </pc:spChg>
        <pc:spChg chg="add mod">
          <ac:chgData name="瑠惟 塩田" userId="5e7a05dadbcf7c8d" providerId="Windows Live" clId="Web-{6953196F-B0F4-5062-0417-B6D18B024D06}" dt="2025-05-31T05:17:21.018" v="392" actId="1076"/>
          <ac:spMkLst>
            <pc:docMk/>
            <pc:sldMk cId="0" sldId="262"/>
            <ac:spMk id="4" creationId="{B93585DF-B614-74E8-853F-0A6E8B57F8B3}"/>
          </ac:spMkLst>
        </pc:spChg>
        <pc:spChg chg="add del">
          <ac:chgData name="瑠惟 塩田" userId="5e7a05dadbcf7c8d" providerId="Windows Live" clId="Web-{6953196F-B0F4-5062-0417-B6D18B024D06}" dt="2025-05-31T03:34:10.836" v="143"/>
          <ac:spMkLst>
            <pc:docMk/>
            <pc:sldMk cId="0" sldId="262"/>
            <ac:spMk id="8" creationId="{1855B3B0-619F-4DC0-A6C7-6CA6DD6C981B}"/>
          </ac:spMkLst>
        </pc:spChg>
        <pc:spChg chg="add del mod">
          <ac:chgData name="瑠惟 塩田" userId="5e7a05dadbcf7c8d" providerId="Windows Live" clId="Web-{6953196F-B0F4-5062-0417-B6D18B024D06}" dt="2025-05-31T05:14:36.611" v="357"/>
          <ac:spMkLst>
            <pc:docMk/>
            <pc:sldMk cId="0" sldId="262"/>
            <ac:spMk id="8" creationId="{19635BBB-5512-4ADD-4560-049769C85333}"/>
          </ac:spMkLst>
        </pc:spChg>
        <pc:spChg chg="add del mod">
          <ac:chgData name="瑠惟 塩田" userId="5e7a05dadbcf7c8d" providerId="Windows Live" clId="Web-{6953196F-B0F4-5062-0417-B6D18B024D06}" dt="2025-05-31T03:34:30.290" v="148"/>
          <ac:spMkLst>
            <pc:docMk/>
            <pc:sldMk cId="0" sldId="262"/>
            <ac:spMk id="9" creationId="{73190BCE-F9B9-299A-0FA1-D92A423C8AA2}"/>
          </ac:spMkLst>
        </pc:spChg>
        <pc:spChg chg="add mod">
          <ac:chgData name="瑠惟 塩田" userId="5e7a05dadbcf7c8d" providerId="Windows Live" clId="Web-{6953196F-B0F4-5062-0417-B6D18B024D06}" dt="2025-05-31T05:17:29.112" v="395" actId="14100"/>
          <ac:spMkLst>
            <pc:docMk/>
            <pc:sldMk cId="0" sldId="262"/>
            <ac:spMk id="9" creationId="{BFF429E5-5228-4CF6-B2A6-C9A31C040CD9}"/>
          </ac:spMkLst>
        </pc:spChg>
        <pc:spChg chg="add del mod">
          <ac:chgData name="瑠惟 塩田" userId="5e7a05dadbcf7c8d" providerId="Windows Live" clId="Web-{6953196F-B0F4-5062-0417-B6D18B024D06}" dt="2025-05-31T05:17:21.034" v="394" actId="1076"/>
          <ac:spMkLst>
            <pc:docMk/>
            <pc:sldMk cId="0" sldId="262"/>
            <ac:spMk id="10" creationId="{20E133D6-10FF-033E-02FC-BBC5080EFD86}"/>
          </ac:spMkLst>
        </pc:spChg>
        <pc:spChg chg="add mod">
          <ac:chgData name="瑠惟 塩田" userId="5e7a05dadbcf7c8d" providerId="Windows Live" clId="Web-{6953196F-B0F4-5062-0417-B6D18B024D06}" dt="2025-05-31T05:17:21.003" v="390" actId="1076"/>
          <ac:spMkLst>
            <pc:docMk/>
            <pc:sldMk cId="0" sldId="262"/>
            <ac:spMk id="11" creationId="{E37CBA7E-E612-2BA4-D014-B8D50727E2F9}"/>
          </ac:spMkLst>
        </pc:spChg>
        <pc:spChg chg="add del mod">
          <ac:chgData name="瑠惟 塩田" userId="5e7a05dadbcf7c8d" providerId="Windows Live" clId="Web-{6953196F-B0F4-5062-0417-B6D18B024D06}" dt="2025-05-31T05:13:43.782" v="350"/>
          <ac:spMkLst>
            <pc:docMk/>
            <pc:sldMk cId="0" sldId="262"/>
            <ac:spMk id="14" creationId="{BD0784FB-7363-01DC-2F92-F72A9C18DDA7}"/>
          </ac:spMkLst>
        </pc:spChg>
        <pc:spChg chg="add del mod">
          <ac:chgData name="瑠惟 塩田" userId="5e7a05dadbcf7c8d" providerId="Windows Live" clId="Web-{6953196F-B0F4-5062-0417-B6D18B024D06}" dt="2025-05-31T05:15:18.174" v="366"/>
          <ac:spMkLst>
            <pc:docMk/>
            <pc:sldMk cId="0" sldId="262"/>
            <ac:spMk id="16" creationId="{40202D57-875E-07DA-D9D8-69B9DA7C0062}"/>
          </ac:spMkLst>
        </pc:spChg>
        <pc:cxnChg chg="add del mod">
          <ac:chgData name="瑠惟 塩田" userId="5e7a05dadbcf7c8d" providerId="Windows Live" clId="Web-{6953196F-B0F4-5062-0417-B6D18B024D06}" dt="2025-05-31T03:37:04.249" v="220"/>
          <ac:cxnSpMkLst>
            <pc:docMk/>
            <pc:sldMk cId="0" sldId="262"/>
            <ac:cxnSpMk id="12" creationId="{5C1C5EC7-2BC6-9594-4C35-271AC074B9E4}"/>
          </ac:cxnSpMkLst>
        </pc:cxnChg>
      </pc:sldChg>
      <pc:sldChg chg="modSp">
        <pc:chgData name="瑠惟 塩田" userId="5e7a05dadbcf7c8d" providerId="Windows Live" clId="Web-{6953196F-B0F4-5062-0417-B6D18B024D06}" dt="2025-05-31T03:47:55.929" v="237" actId="14100"/>
        <pc:sldMkLst>
          <pc:docMk/>
          <pc:sldMk cId="0" sldId="265"/>
        </pc:sldMkLst>
        <pc:spChg chg="mod">
          <ac:chgData name="瑠惟 塩田" userId="5e7a05dadbcf7c8d" providerId="Windows Live" clId="Web-{6953196F-B0F4-5062-0417-B6D18B024D06}" dt="2025-05-31T03:47:12.083" v="230" actId="14100"/>
          <ac:spMkLst>
            <pc:docMk/>
            <pc:sldMk cId="0" sldId="265"/>
            <ac:spMk id="4" creationId="{00000000-0000-0000-0000-000000000000}"/>
          </ac:spMkLst>
        </pc:spChg>
        <pc:spChg chg="mod">
          <ac:chgData name="瑠惟 塩田" userId="5e7a05dadbcf7c8d" providerId="Windows Live" clId="Web-{6953196F-B0F4-5062-0417-B6D18B024D06}" dt="2025-05-31T03:47:27.381" v="233" actId="1076"/>
          <ac:spMkLst>
            <pc:docMk/>
            <pc:sldMk cId="0" sldId="265"/>
            <ac:spMk id="5" creationId="{00000000-0000-0000-0000-000000000000}"/>
          </ac:spMkLst>
        </pc:spChg>
        <pc:spChg chg="mod">
          <ac:chgData name="瑠惟 塩田" userId="5e7a05dadbcf7c8d" providerId="Windows Live" clId="Web-{6953196F-B0F4-5062-0417-B6D18B024D06}" dt="2025-05-31T03:47:31.694" v="234" actId="1076"/>
          <ac:spMkLst>
            <pc:docMk/>
            <pc:sldMk cId="0" sldId="265"/>
            <ac:spMk id="6" creationId="{00000000-0000-0000-0000-000000000000}"/>
          </ac:spMkLst>
        </pc:spChg>
        <pc:spChg chg="mod">
          <ac:chgData name="瑠惟 塩田" userId="5e7a05dadbcf7c8d" providerId="Windows Live" clId="Web-{6953196F-B0F4-5062-0417-B6D18B024D06}" dt="2025-05-31T03:47:37.600" v="235" actId="1076"/>
          <ac:spMkLst>
            <pc:docMk/>
            <pc:sldMk cId="0" sldId="265"/>
            <ac:spMk id="7" creationId="{00000000-0000-0000-0000-000000000000}"/>
          </ac:spMkLst>
        </pc:spChg>
        <pc:spChg chg="mod">
          <ac:chgData name="瑠惟 塩田" userId="5e7a05dadbcf7c8d" providerId="Windows Live" clId="Web-{6953196F-B0F4-5062-0417-B6D18B024D06}" dt="2025-05-31T03:47:55.929" v="237" actId="14100"/>
          <ac:spMkLst>
            <pc:docMk/>
            <pc:sldMk cId="0" sldId="265"/>
            <ac:spMk id="8" creationId="{00000000-0000-0000-0000-000000000000}"/>
          </ac:spMkLst>
        </pc:spChg>
        <pc:spChg chg="mod">
          <ac:chgData name="瑠惟 塩田" userId="5e7a05dadbcf7c8d" providerId="Windows Live" clId="Web-{6953196F-B0F4-5062-0417-B6D18B024D06}" dt="2025-05-31T03:19:17.537" v="1" actId="14100"/>
          <ac:spMkLst>
            <pc:docMk/>
            <pc:sldMk cId="0" sldId="265"/>
            <ac:spMk id="9" creationId="{00000000-0000-0000-0000-000000000000}"/>
          </ac:spMkLst>
        </pc:spChg>
      </pc:sldChg>
      <pc:sldChg chg="delSp modSp mod modClrScheme chgLayout">
        <pc:chgData name="瑠惟 塩田" userId="5e7a05dadbcf7c8d" providerId="Windows Live" clId="Web-{6953196F-B0F4-5062-0417-B6D18B024D06}" dt="2025-05-31T03:50:45.216" v="286" actId="1076"/>
        <pc:sldMkLst>
          <pc:docMk/>
          <pc:sldMk cId="0" sldId="267"/>
        </pc:sldMkLst>
        <pc:spChg chg="mod ord">
          <ac:chgData name="瑠惟 塩田" userId="5e7a05dadbcf7c8d" providerId="Windows Live" clId="Web-{6953196F-B0F4-5062-0417-B6D18B024D06}" dt="2025-05-31T03:50:45.216" v="286" actId="1076"/>
          <ac:spMkLst>
            <pc:docMk/>
            <pc:sldMk cId="0" sldId="267"/>
            <ac:spMk id="2" creationId="{00000000-0000-0000-0000-000000000000}"/>
          </ac:spMkLst>
        </pc:spChg>
        <pc:spChg chg="del">
          <ac:chgData name="瑠惟 塩田" userId="5e7a05dadbcf7c8d" providerId="Windows Live" clId="Web-{6953196F-B0F4-5062-0417-B6D18B024D06}" dt="2025-05-31T03:49:21.182" v="275"/>
          <ac:spMkLst>
            <pc:docMk/>
            <pc:sldMk cId="0" sldId="267"/>
            <ac:spMk id="3" creationId="{00000000-0000-0000-0000-000000000000}"/>
          </ac:spMkLst>
        </pc:spChg>
      </pc:sldChg>
      <pc:sldChg chg="addSp modSp new mod modClrScheme chgLayout">
        <pc:chgData name="瑠惟 塩田" userId="5e7a05dadbcf7c8d" providerId="Windows Live" clId="Web-{6953196F-B0F4-5062-0417-B6D18B024D06}" dt="2025-05-31T04:19:23.325" v="319" actId="20577"/>
        <pc:sldMkLst>
          <pc:docMk/>
          <pc:sldMk cId="1222799020" sldId="268"/>
        </pc:sldMkLst>
        <pc:spChg chg="add mod">
          <ac:chgData name="瑠惟 塩田" userId="5e7a05dadbcf7c8d" providerId="Windows Live" clId="Web-{6953196F-B0F4-5062-0417-B6D18B024D06}" dt="2025-05-31T04:19:23.325" v="319" actId="20577"/>
          <ac:spMkLst>
            <pc:docMk/>
            <pc:sldMk cId="1222799020" sldId="268"/>
            <ac:spMk id="2" creationId="{5A39A9E0-8FF1-BA0A-38F4-8817A9EDF7DD}"/>
          </ac:spMkLst>
        </pc:spChg>
        <pc:spChg chg="add mod">
          <ac:chgData name="瑠惟 塩田" userId="5e7a05dadbcf7c8d" providerId="Windows Live" clId="Web-{6953196F-B0F4-5062-0417-B6D18B024D06}" dt="2025-05-31T03:31:12.033" v="132"/>
          <ac:spMkLst>
            <pc:docMk/>
            <pc:sldMk cId="1222799020" sldId="268"/>
            <ac:spMk id="3" creationId="{E87C85A2-D2BB-8A41-65EC-F29FB42005BA}"/>
          </ac:spMkLst>
        </pc:spChg>
      </pc:sldChg>
      <pc:sldChg chg="new del">
        <pc:chgData name="瑠惟 塩田" userId="5e7a05dadbcf7c8d" providerId="Windows Live" clId="Web-{6953196F-B0F4-5062-0417-B6D18B024D06}" dt="2025-05-31T03:30:55.329" v="128"/>
        <pc:sldMkLst>
          <pc:docMk/>
          <pc:sldMk cId="4192337381" sldId="268"/>
        </pc:sldMkLst>
      </pc:sldChg>
      <pc:sldChg chg="add del replId">
        <pc:chgData name="瑠惟 塩田" userId="5e7a05dadbcf7c8d" providerId="Windows Live" clId="Web-{6953196F-B0F4-5062-0417-B6D18B024D06}" dt="2025-05-31T03:34:40.259" v="150"/>
        <pc:sldMkLst>
          <pc:docMk/>
          <pc:sldMk cId="815775468" sldId="269"/>
        </pc:sldMkLst>
      </pc:sldChg>
      <pc:sldChg chg="addSp modSp new">
        <pc:chgData name="瑠惟 塩田" userId="5e7a05dadbcf7c8d" providerId="Windows Live" clId="Web-{6953196F-B0F4-5062-0417-B6D18B024D06}" dt="2025-05-31T04:13:34.265" v="318" actId="20577"/>
        <pc:sldMkLst>
          <pc:docMk/>
          <pc:sldMk cId="3343674635" sldId="269"/>
        </pc:sldMkLst>
        <pc:spChg chg="mod">
          <ac:chgData name="瑠惟 塩田" userId="5e7a05dadbcf7c8d" providerId="Windows Live" clId="Web-{6953196F-B0F4-5062-0417-B6D18B024D06}" dt="2025-05-31T03:52:16.610" v="291" actId="20577"/>
          <ac:spMkLst>
            <pc:docMk/>
            <pc:sldMk cId="3343674635" sldId="269"/>
            <ac:spMk id="2" creationId="{AE1DFF6A-DD7B-AA52-6D96-393D89D43BDC}"/>
          </ac:spMkLst>
        </pc:spChg>
        <pc:spChg chg="mod">
          <ac:chgData name="瑠惟 塩田" userId="5e7a05dadbcf7c8d" providerId="Windows Live" clId="Web-{6953196F-B0F4-5062-0417-B6D18B024D06}" dt="2025-05-31T04:13:34.265" v="318" actId="20577"/>
          <ac:spMkLst>
            <pc:docMk/>
            <pc:sldMk cId="3343674635" sldId="269"/>
            <ac:spMk id="3" creationId="{ACF817A8-6387-6996-F523-7A6FAFF7EEEF}"/>
          </ac:spMkLst>
        </pc:spChg>
        <pc:spChg chg="add mod">
          <ac:chgData name="瑠惟 塩田" userId="5e7a05dadbcf7c8d" providerId="Windows Live" clId="Web-{6953196F-B0F4-5062-0417-B6D18B024D06}" dt="2025-05-31T04:13:17.546" v="315" actId="1076"/>
          <ac:spMkLst>
            <pc:docMk/>
            <pc:sldMk cId="3343674635" sldId="269"/>
            <ac:spMk id="4" creationId="{C36117DE-1E90-63D3-08E5-854A47B87971}"/>
          </ac:spMkLst>
        </pc:spChg>
      </pc:sldChg>
    </pc:docChg>
  </pc:docChgLst>
  <pc:docChgLst>
    <pc:chgData name="瑠惟 塩田" userId="5e7a05dadbcf7c8d" providerId="Windows Live" clId="Web-{1BBA6DD2-75FE-AE4E-CC06-66883D56D95F}"/>
    <pc:docChg chg="addSld delSld modSld sldOrd">
      <pc:chgData name="瑠惟 塩田" userId="5e7a05dadbcf7c8d" providerId="Windows Live" clId="Web-{1BBA6DD2-75FE-AE4E-CC06-66883D56D95F}" dt="2025-06-01T14:39:57.375" v="332"/>
      <pc:docMkLst>
        <pc:docMk/>
      </pc:docMkLst>
      <pc:sldChg chg="modSp">
        <pc:chgData name="瑠惟 塩田" userId="5e7a05dadbcf7c8d" providerId="Windows Live" clId="Web-{1BBA6DD2-75FE-AE4E-CC06-66883D56D95F}" dt="2025-06-01T04:35:06.742" v="253" actId="20577"/>
        <pc:sldMkLst>
          <pc:docMk/>
          <pc:sldMk cId="0" sldId="266"/>
        </pc:sldMkLst>
        <pc:spChg chg="mod">
          <ac:chgData name="瑠惟 塩田" userId="5e7a05dadbcf7c8d" providerId="Windows Live" clId="Web-{1BBA6DD2-75FE-AE4E-CC06-66883D56D95F}" dt="2025-06-01T04:35:06.742" v="253" actId="20577"/>
          <ac:spMkLst>
            <pc:docMk/>
            <pc:sldMk cId="0" sldId="266"/>
            <ac:spMk id="3" creationId="{00000000-0000-0000-0000-000000000000}"/>
          </ac:spMkLst>
        </pc:spChg>
      </pc:sldChg>
      <pc:sldChg chg="addSp">
        <pc:chgData name="瑠惟 塩田" userId="5e7a05dadbcf7c8d" providerId="Windows Live" clId="Web-{1BBA6DD2-75FE-AE4E-CC06-66883D56D95F}" dt="2025-06-01T14:39:57.375" v="332"/>
        <pc:sldMkLst>
          <pc:docMk/>
          <pc:sldMk cId="0" sldId="267"/>
        </pc:sldMkLst>
        <pc:spChg chg="add">
          <ac:chgData name="瑠惟 塩田" userId="5e7a05dadbcf7c8d" providerId="Windows Live" clId="Web-{1BBA6DD2-75FE-AE4E-CC06-66883D56D95F}" dt="2025-06-01T14:39:57.375" v="330"/>
          <ac:spMkLst>
            <pc:docMk/>
            <pc:sldMk cId="0" sldId="267"/>
            <ac:spMk id="4" creationId="{BE198BBF-ADB1-BBB6-8B26-350AAE5EC48E}"/>
          </ac:spMkLst>
        </pc:spChg>
        <pc:spChg chg="add">
          <ac:chgData name="瑠惟 塩田" userId="5e7a05dadbcf7c8d" providerId="Windows Live" clId="Web-{1BBA6DD2-75FE-AE4E-CC06-66883D56D95F}" dt="2025-06-01T14:39:57.375" v="331"/>
          <ac:spMkLst>
            <pc:docMk/>
            <pc:sldMk cId="0" sldId="267"/>
            <ac:spMk id="6" creationId="{59170DD7-9E7C-905E-1747-C0F9BBDFC8F5}"/>
          </ac:spMkLst>
        </pc:spChg>
        <pc:spChg chg="add">
          <ac:chgData name="瑠惟 塩田" userId="5e7a05dadbcf7c8d" providerId="Windows Live" clId="Web-{1BBA6DD2-75FE-AE4E-CC06-66883D56D95F}" dt="2025-06-01T14:39:57.375" v="332"/>
          <ac:spMkLst>
            <pc:docMk/>
            <pc:sldMk cId="0" sldId="267"/>
            <ac:spMk id="8" creationId="{B1F28973-2918-0A33-1AB2-587EA214D923}"/>
          </ac:spMkLst>
        </pc:spChg>
      </pc:sldChg>
      <pc:sldChg chg="modSp ord">
        <pc:chgData name="瑠惟 塩田" userId="5e7a05dadbcf7c8d" providerId="Windows Live" clId="Web-{1BBA6DD2-75FE-AE4E-CC06-66883D56D95F}" dt="2025-06-01T14:39:31.546" v="327" actId="20577"/>
        <pc:sldMkLst>
          <pc:docMk/>
          <pc:sldMk cId="1222799020" sldId="268"/>
        </pc:sldMkLst>
        <pc:spChg chg="mod">
          <ac:chgData name="瑠惟 塩田" userId="5e7a05dadbcf7c8d" providerId="Windows Live" clId="Web-{1BBA6DD2-75FE-AE4E-CC06-66883D56D95F}" dt="2025-06-01T14:39:31.546" v="327" actId="20577"/>
          <ac:spMkLst>
            <pc:docMk/>
            <pc:sldMk cId="1222799020" sldId="268"/>
            <ac:spMk id="11" creationId="{7BF9D25E-4D58-0D53-21B4-B303F395898D}"/>
          </ac:spMkLst>
        </pc:spChg>
      </pc:sldChg>
      <pc:sldChg chg="modSp ord">
        <pc:chgData name="瑠惟 塩田" userId="5e7a05dadbcf7c8d" providerId="Windows Live" clId="Web-{1BBA6DD2-75FE-AE4E-CC06-66883D56D95F}" dt="2025-06-01T14:39:39.452" v="329" actId="20577"/>
        <pc:sldMkLst>
          <pc:docMk/>
          <pc:sldMk cId="3343674635" sldId="269"/>
        </pc:sldMkLst>
        <pc:spChg chg="mod">
          <ac:chgData name="瑠惟 塩田" userId="5e7a05dadbcf7c8d" providerId="Windows Live" clId="Web-{1BBA6DD2-75FE-AE4E-CC06-66883D56D95F}" dt="2025-06-01T14:39:39.452" v="329" actId="20577"/>
          <ac:spMkLst>
            <pc:docMk/>
            <pc:sldMk cId="3343674635" sldId="269"/>
            <ac:spMk id="10" creationId="{1CF5A9A2-4177-50D9-81D0-BFDA164407E1}"/>
          </ac:spMkLst>
        </pc:spChg>
      </pc:sldChg>
      <pc:sldChg chg="modSp">
        <pc:chgData name="瑠惟 塩田" userId="5e7a05dadbcf7c8d" providerId="Windows Live" clId="Web-{1BBA6DD2-75FE-AE4E-CC06-66883D56D95F}" dt="2025-06-01T14:39:20.639" v="323" actId="20577"/>
        <pc:sldMkLst>
          <pc:docMk/>
          <pc:sldMk cId="2138799527" sldId="272"/>
        </pc:sldMkLst>
        <pc:spChg chg="mod">
          <ac:chgData name="瑠惟 塩田" userId="5e7a05dadbcf7c8d" providerId="Windows Live" clId="Web-{1BBA6DD2-75FE-AE4E-CC06-66883D56D95F}" dt="2025-06-01T04:26:28.080" v="159" actId="20577"/>
          <ac:spMkLst>
            <pc:docMk/>
            <pc:sldMk cId="2138799527" sldId="272"/>
            <ac:spMk id="3" creationId="{94CC4DC9-7969-D233-119D-4B5AED09B1A3}"/>
          </ac:spMkLst>
        </pc:spChg>
        <pc:spChg chg="mod">
          <ac:chgData name="瑠惟 塩田" userId="5e7a05dadbcf7c8d" providerId="Windows Live" clId="Web-{1BBA6DD2-75FE-AE4E-CC06-66883D56D95F}" dt="2025-06-01T14:39:20.639" v="323" actId="20577"/>
          <ac:spMkLst>
            <pc:docMk/>
            <pc:sldMk cId="2138799527" sldId="272"/>
            <ac:spMk id="10" creationId="{C978EBE9-B899-EACE-058B-949257E3B85F}"/>
          </ac:spMkLst>
        </pc:spChg>
      </pc:sldChg>
      <pc:sldChg chg="new del">
        <pc:chgData name="瑠惟 塩田" userId="5e7a05dadbcf7c8d" providerId="Windows Live" clId="Web-{1BBA6DD2-75FE-AE4E-CC06-66883D56D95F}" dt="2025-06-01T04:26:40.565" v="161"/>
        <pc:sldMkLst>
          <pc:docMk/>
          <pc:sldMk cId="640492902" sldId="273"/>
        </pc:sldMkLst>
      </pc:sldChg>
      <pc:sldChg chg="modSp add del replId">
        <pc:chgData name="瑠惟 塩田" userId="5e7a05dadbcf7c8d" providerId="Windows Live" clId="Web-{1BBA6DD2-75FE-AE4E-CC06-66883D56D95F}" dt="2025-06-01T05:43:49.442" v="271"/>
        <pc:sldMkLst>
          <pc:docMk/>
          <pc:sldMk cId="4062602876" sldId="273"/>
        </pc:sldMkLst>
        <pc:spChg chg="mod">
          <ac:chgData name="瑠惟 塩田" userId="5e7a05dadbcf7c8d" providerId="Windows Live" clId="Web-{1BBA6DD2-75FE-AE4E-CC06-66883D56D95F}" dt="2025-06-01T05:43:29.347" v="270" actId="20577"/>
          <ac:spMkLst>
            <pc:docMk/>
            <pc:sldMk cId="4062602876" sldId="273"/>
            <ac:spMk id="2" creationId="{17EE67D4-FBEC-35F8-C5D9-FFF2C9B373DA}"/>
          </ac:spMkLst>
        </pc:spChg>
        <pc:spChg chg="mod">
          <ac:chgData name="瑠惟 塩田" userId="5e7a05dadbcf7c8d" providerId="Windows Live" clId="Web-{1BBA6DD2-75FE-AE4E-CC06-66883D56D95F}" dt="2025-06-01T04:35:15.399" v="256" actId="20577"/>
          <ac:spMkLst>
            <pc:docMk/>
            <pc:sldMk cId="4062602876" sldId="273"/>
            <ac:spMk id="3" creationId="{092A452D-1F3C-FBD0-59E3-FB35FA0A782D}"/>
          </ac:spMkLst>
        </pc:spChg>
      </pc:sldChg>
      <pc:sldChg chg="modSp add replId">
        <pc:chgData name="瑠惟 塩田" userId="5e7a05dadbcf7c8d" providerId="Windows Live" clId="Web-{1BBA6DD2-75FE-AE4E-CC06-66883D56D95F}" dt="2025-06-01T14:39:26.249" v="325" actId="20577"/>
        <pc:sldMkLst>
          <pc:docMk/>
          <pc:sldMk cId="4271061909" sldId="273"/>
        </pc:sldMkLst>
        <pc:spChg chg="mod">
          <ac:chgData name="瑠惟 塩田" userId="5e7a05dadbcf7c8d" providerId="Windows Live" clId="Web-{1BBA6DD2-75FE-AE4E-CC06-66883D56D95F}" dt="2025-06-01T05:44:08.302" v="282" actId="20577"/>
          <ac:spMkLst>
            <pc:docMk/>
            <pc:sldMk cId="4271061909" sldId="273"/>
            <ac:spMk id="2" creationId="{14A0BA25-68E4-67FC-C7E7-A00B1A372664}"/>
          </ac:spMkLst>
        </pc:spChg>
        <pc:spChg chg="mod">
          <ac:chgData name="瑠惟 塩田" userId="5e7a05dadbcf7c8d" providerId="Windows Live" clId="Web-{1BBA6DD2-75FE-AE4E-CC06-66883D56D95F}" dt="2025-06-01T14:14:06.165" v="312" actId="20577"/>
          <ac:spMkLst>
            <pc:docMk/>
            <pc:sldMk cId="4271061909" sldId="273"/>
            <ac:spMk id="3" creationId="{2A04D84E-A15E-C57A-3CFA-DC37DC981307}"/>
          </ac:spMkLst>
        </pc:spChg>
        <pc:spChg chg="mod">
          <ac:chgData name="瑠惟 塩田" userId="5e7a05dadbcf7c8d" providerId="Windows Live" clId="Web-{1BBA6DD2-75FE-AE4E-CC06-66883D56D95F}" dt="2025-06-01T14:39:26.249" v="325" actId="20577"/>
          <ac:spMkLst>
            <pc:docMk/>
            <pc:sldMk cId="4271061909" sldId="273"/>
            <ac:spMk id="10" creationId="{7A1CCC4F-F6F9-093B-8C0F-23F3464460A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  <a:tailEnd type="arrow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JP" pitchFamily="2"/>
              <a:cs typeface="Ari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  <a:tailEnd type="arrow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JP" pitchFamily="2"/>
              <a:cs typeface="Ari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  <a:tailEnd type="arrow"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JP" pitchFamily="2"/>
              <a:cs typeface="Ari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  <a:tailEnd type="arrow"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463D483-060C-4619-8DE9-2D576137F6F1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JP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73660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oto Serif JP" pitchFamily="18"/>
                <a:ea typeface="Noto Serif JP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oto Serif JP" pitchFamily="18"/>
                <a:ea typeface="Noto Serif JP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oto Serif JP" pitchFamily="18"/>
                <a:ea typeface="Noto Serif JP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oto Serif JP" pitchFamily="18"/>
                <a:ea typeface="Noto Serif JP" pitchFamily="2"/>
                <a:cs typeface="Tahoma" pitchFamily="2"/>
              </a:defRPr>
            </a:lvl1pPr>
          </a:lstStyle>
          <a:p>
            <a:pPr lvl="0"/>
            <a:fld id="{74CBC6A3-09C7-4557-ABE0-2E55E3CE0A6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29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0EB693D-65F5-41B9-8D92-A0CB8707FB9E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noAutofit/>
          </a:bodyPr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A775F0D-428B-4873-BB8B-33D4EB2B2F8C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noAutofit/>
          </a:bodyPr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9981EA7-140F-4E3A-A684-F0A8127FA22D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noAutofit/>
          </a:bodyPr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A23B82B-C05B-4392-9ADA-2ECEF18E287D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noAutofit/>
          </a:bodyPr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E489736-B05E-4844-ACD6-11A396B33EC4}" type="slidenum"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noAutofit/>
          </a:bodyPr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89D4AFC-84B7-4329-B310-D3D76B1ECE9E}" type="slidenum">
              <a:t>12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noAutofit/>
          </a:bodyPr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403645-6B0A-4DBB-B91B-42474CDF4F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0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27704C-6AFD-49D5-9877-0298D31650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6773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D3711E-4DC7-4AC1-9413-BACEAB095E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1539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8831EC-0E7F-48C6-98F9-53A7F3ED3A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0900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80232E-9CBF-492F-9993-1B5D367471B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1647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2479675" cy="58531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273050"/>
            <a:ext cx="2479675" cy="58531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78B6AC-9E2E-448A-A9DE-CB7776FC7D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1269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C9236B-D443-4007-8AEC-2B59DF5DDA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3950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005CE5-596F-4957-A5C8-513A8779F93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3503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316C1CA-AE10-4CFB-91F2-E538B6495C9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6817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E97C9B-7F5E-4163-9585-7DFB913973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2279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A0544C-0E5F-4EF0-8A9E-B3DE9BEA812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858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14B72A-6827-4CD1-857C-64ED265991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2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7400" cy="3976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39766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918817-E58D-42D7-B79A-1380A0EAC9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7765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3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31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32A722C-FC00-4FB7-8FB4-A9E0AF85B5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7096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B5458D-D5D4-4AA4-B87D-EF5C91357D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1049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CF4856-8C41-4C23-924B-6D1D4B415C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6667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674A97-EA67-4C9A-8189-D7621851684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9956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2288" y="612775"/>
            <a:ext cx="2667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612775"/>
            <a:ext cx="2667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214819-2BF0-4817-AB8F-4AB68FF42A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6235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61FBCB-A095-4E2B-B57D-CFD1240975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5356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5684D1-21D9-452B-B619-1317324A1E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203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CD1C92-121C-4C66-8FAE-6F4ED3FE27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9587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7C9CBC-F478-4813-8409-F407BA9A28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2700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839853-C495-41ED-9F75-8DCFBB4CE9D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98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23ABDF-60BC-495C-AE82-5FB615696C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7595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F352FC3-A722-491C-9EB6-2451B1151A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6407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07088" y="612775"/>
            <a:ext cx="1371600" cy="4754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2288" y="612775"/>
            <a:ext cx="3962400" cy="47545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DBA979-2CC0-4F9A-9A53-87F51198AFE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73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9CDFDB-5982-4702-92E6-732AA82A4E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43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B39D03-E6A9-45BE-B47E-076D5F2C89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19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9958D7-64F9-47BC-AF95-09BE2982F3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59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3F57C6-F62F-454D-BA69-01FD4F9E36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85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8CA1B5-1BB3-43C4-8E3D-90C149339B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937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5AD518-214B-4C20-9BDB-45980AFA0FC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40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8E4420-CD8D-4CB4-8CEF-6E62782345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8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29F2F4-E887-4FF9-BEC8-6D121DF15C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599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8DACBE-9E8E-4E67-8F5A-D5F460DCA0D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55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2BA6AF-D82C-479D-9E72-787405C470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190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4863EC-8449-433F-91E3-98BC61EA52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779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9BA2D5-DC39-4732-9062-FBFFC83727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609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972C0C-27FD-4886-84CA-ECC2161558D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095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4E3833-92DD-4B40-B6E7-D4AF9A7386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862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74638"/>
            <a:ext cx="2933700" cy="585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3300" y="274638"/>
            <a:ext cx="2933700" cy="585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54DFFE5-74EE-40FE-91FE-6238E2490C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148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C3B590-94D6-431E-A38C-D468E65A8D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857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7F63CE-5DC8-44F8-AF91-C1446EEE71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334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F2D9D9-68D7-407D-901C-0FA91A1ACC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1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872B8A-3BE7-4842-AE83-1E267E3AB3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460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863C32-4D12-4B29-B5B8-1B3732B3B0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548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A510DA-CD42-491E-A949-29952D922D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305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89EF07-A0A6-46CA-A427-4AD4C6796B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238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540B12-3AC0-4F7B-BC29-E95DD27C58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114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165E3B-7DC6-465F-8C22-51FDEF10B2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789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512EBE-C80A-473A-98F8-89928DF699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752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F905AB-A528-457E-AF3F-4E7188447E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699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57BC6E-AE41-4A72-B8A7-32F3B2E9D8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671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F2E215-624F-44CA-B57F-EA5B8C7B87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320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D8A1DD-91E9-4A57-B9E7-4754FC0FB7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3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3976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3976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5D5464-1FBD-4144-90CE-E39BFD9E767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347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330798-54CD-4390-A01D-2C3F356DF5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12609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77FC64-2020-4E63-B964-1445AC68E4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420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C91B66-06A7-4950-99F9-D323A8E234F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036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DED137-BF5B-41C2-82DC-9BA9B3B53A7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881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CB144B-A85B-4012-8D3F-AC358A11FF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643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316F0C-0840-4F66-936C-4A1AB564115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320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07662F-188A-40AD-A627-92151947E1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58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2AB5BA-D115-40C6-9A70-5319C775A2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75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313" y="2906713"/>
            <a:ext cx="3810000" cy="150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2906713"/>
            <a:ext cx="3810000" cy="150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CC14C7-64D5-4AC2-8711-50A523CBF6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933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17F2D8-F87C-4004-8919-B94EA1BC8AE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4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A338FB-4038-4F03-BAE9-F51D301367A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9948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B0A1EC-D9A4-4986-8A25-A69669F030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6931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193A01-1783-46BF-A30A-E2C9D513B4D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7009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F5B374-C02C-401D-AC80-1771AD316E7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0828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BA72CF-05CF-4751-AB1E-8F5D7914C3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1110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1F17A5-3226-43A2-A942-5907ED39CF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8687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2906713"/>
            <a:ext cx="1943100" cy="28622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2313" y="2906713"/>
            <a:ext cx="5676900" cy="28622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CBE3C0-F25A-42C7-A7B5-6917A2906A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198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FDC4CF-73E5-42B4-887A-6DBFF709C0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1086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86FA90-EACB-42E8-BD80-999A05A117F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1478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53C342-5A80-44B9-B41B-AE5F6B7F87A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0610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19431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2700" y="1600200"/>
            <a:ext cx="19431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A207CB-5120-4F22-80F3-88504C141C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2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1F06FF-2647-4B58-94CF-87F292209A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1618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B2CC21-BBAA-406E-B289-887891A179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1267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A3700B-0DA9-46FF-970C-ECEDB7FCCF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8228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B73C70-860C-4957-A2A3-C50128A6577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8366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4971A5-B987-4C93-A0C0-46511123933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0488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EE5E851-EDBD-42B2-B3D6-F053B2D4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7612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F62324-5F45-4E93-AB33-606D24E081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2596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602F4E-23A3-44F2-8C4A-40DD0E8CD1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1825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C49F81-FBFF-4138-A1A4-FBBFF3EDADC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591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80790F-7F08-44CA-9BCA-4AFA9D2834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565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7DCEF3-9399-4E9B-BB1E-8F4213E0E2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7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F8F80A-694A-498B-B67A-9CFBAF218FA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6413"/>
      </p:ext>
    </p:extLst>
  </p:cSld>
  <p:clrMapOvr>
    <a:masterClrMapping/>
  </p:clrMapOvr>
  <p:hf sldNum="0"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5113"/>
            <a:ext cx="1943100" cy="6397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2700" y="1535113"/>
            <a:ext cx="1944688" cy="6397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A3487E-1F60-4C63-A7C9-6FCEC66CB57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072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22904D-23C3-4615-ACAD-CF1BAD3D79A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3224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E2A3DA-FB58-4A70-9264-1D7BB3A247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050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D64170-FC17-431E-A850-4F56F5828E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6234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B4EB97-DE4A-42AD-AC7F-284E0F5A50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1726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A9A6E6-B87A-48DE-8F6C-E5D06DFA3E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9130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69D431-F9F0-430F-A485-2656216E1F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6078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19002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19002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CDBD92-8204-42B5-88EC-76860CF4158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4342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9795E-2A42-4A06-AC25-3619940B5F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8853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23777C-D127-4336-BAE8-B82E9553DD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5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7D982E-FF53-451E-BC52-70B2217DBA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8707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0D2472-6534-4154-83A7-C54DC9B281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8041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3976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3976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AE04D4-96EA-4FE4-A565-3D5312BED7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0286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394DD9-DA76-4D9F-BD88-CA1FDB8BAAB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66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E3C3CC-DCE5-458D-B24C-E345DC1A08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2052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F5A360-011B-4739-B267-DFCF79BE4A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8109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2A4B0E-789C-4FEC-A50A-C7AAA4FEC7A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7513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D9451A-5952-4647-BB5D-C1BFE0BB1E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1980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300B53-90C2-4604-8367-4FEECB44B9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0592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307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3070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2715A6-B6A7-4913-A6D7-9D14D395982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5092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ABB1E9-FE0F-43D7-ABA0-547E88A2348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0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026F30-952B-4C0D-BDFF-1312216B76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7106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935B61-6D78-423F-873C-149C5FB90C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1394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18D726-CF92-46FC-A425-03635FA248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9267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3976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3976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F95E0A-801B-4872-801E-A0F153896A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6100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B234AF-6234-462B-9484-72D961F96F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0381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854499-B460-4A39-97D0-FB7AC485B4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0176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5B5792-8EC5-4DAD-9B2F-B98F2F3905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8243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379F62-DFDC-4C84-8F32-7B1F481405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6170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456773-9465-4B4D-8D6A-AC99AC97A3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2366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7FCE88B-9230-4F46-9B89-EC0285431D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85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30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8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C80BB7-DF08-4961-BD3F-B5E6541675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4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4"/>
          <p:cNvCxnSpPr/>
          <p:nvPr/>
        </p:nvCxnSpPr>
        <p:spPr>
          <a:xfrm>
            <a:off x="360359" y="6300720"/>
            <a:ext cx="8459641" cy="0"/>
          </a:xfrm>
          <a:prstGeom prst="straightConnector1">
            <a:avLst/>
          </a:prstGeom>
          <a:noFill/>
          <a:ln w="19080" cap="flat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3" name="直線コネクタ 7"/>
          <p:cNvCxnSpPr/>
          <p:nvPr/>
        </p:nvCxnSpPr>
        <p:spPr>
          <a:xfrm>
            <a:off x="360359" y="1143000"/>
            <a:ext cx="8459641" cy="0"/>
          </a:xfrm>
          <a:prstGeom prst="straightConnector1">
            <a:avLst/>
          </a:prstGeom>
          <a:noFill/>
          <a:ln w="28440" cap="flat">
            <a:solidFill>
              <a:srgbClr val="4A7EBB"/>
            </a:solidFill>
            <a:prstDash val="solid"/>
            <a:tailEnd type="arrow"/>
          </a:ln>
        </p:spPr>
      </p:cxnSp>
      <p:pic>
        <p:nvPicPr>
          <p:cNvPr id="4" name="図 8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357120" y="185760"/>
            <a:ext cx="928439" cy="842759"/>
          </a:xfrm>
          <a:prstGeom prst="rect">
            <a:avLst/>
          </a:prstGeom>
          <a:noFill/>
          <a:ln>
            <a:noFill/>
            <a:tailEnd type="arrow"/>
          </a:ln>
        </p:spPr>
      </p:pic>
      <p:sp>
        <p:nvSpPr>
          <p:cNvPr id="5" name="タイトル 1"/>
          <p:cNvSpPr txBox="1">
            <a:spLocks noGrp="1"/>
          </p:cNvSpPr>
          <p:nvPr>
            <p:ph type="title"/>
          </p:nvPr>
        </p:nvSpPr>
        <p:spPr>
          <a:xfrm>
            <a:off x="685799" y="2130480"/>
            <a:ext cx="7772039" cy="14695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/>
            <a:r>
              <a:rPr lang="ja-JP"/>
              <a:t>マスター タイトルの書式設定</a:t>
            </a:r>
          </a:p>
        </p:txBody>
      </p:sp>
      <p:sp>
        <p:nvSpPr>
          <p:cNvPr id="6" name="日付プレースホルダ 3"/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フッター プレースホルダ 4"/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スライド番号プレースホルダ 5"/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98989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  <a:ea typeface="ＭＳ Ｐゴシック" pitchFamily="50"/>
                <a:cs typeface="Tahoma" pitchFamily="2"/>
              </a:defRPr>
            </a:lvl1pPr>
          </a:lstStyle>
          <a:p>
            <a:pPr lvl="0"/>
            <a:fld id="{BB665CBB-D4F7-493C-8546-7F92BDB3078E}" type="slidenum">
              <a:t>‹#›</a:t>
            </a:fld>
            <a:endParaRPr lang="en-US"/>
          </a:p>
        </p:txBody>
      </p:sp>
      <p:sp>
        <p:nvSpPr>
          <p:cNvPr id="9" name="Text Placeholder 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rtl="0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4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34"/>
          <a:ea typeface="ＭＳ Ｐゴシック" pitchFamily="49"/>
          <a:cs typeface="Arial" pitchFamily="2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32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4"/>
          <p:cNvCxnSpPr/>
          <p:nvPr/>
        </p:nvCxnSpPr>
        <p:spPr>
          <a:xfrm>
            <a:off x="360359" y="6300720"/>
            <a:ext cx="8459641" cy="0"/>
          </a:xfrm>
          <a:prstGeom prst="straightConnector1">
            <a:avLst/>
          </a:prstGeom>
          <a:noFill/>
          <a:ln w="19080" cap="flat">
            <a:solidFill>
              <a:srgbClr val="4A7EBB"/>
            </a:solidFill>
            <a:prstDash val="solid"/>
            <a:tailEnd type="arrow"/>
          </a:ln>
        </p:spPr>
      </p:cxnSp>
      <p:pic>
        <p:nvPicPr>
          <p:cNvPr id="3" name="図 7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357120" y="185760"/>
            <a:ext cx="928439" cy="842759"/>
          </a:xfrm>
          <a:prstGeom prst="rect">
            <a:avLst/>
          </a:prstGeom>
          <a:noFill/>
          <a:ln>
            <a:noFill/>
            <a:tailEnd type="arrow"/>
          </a:ln>
        </p:spPr>
      </p:pic>
      <p:sp>
        <p:nvSpPr>
          <p:cNvPr id="4" name="タイトル 1"/>
          <p:cNvSpPr txBox="1"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pPr lvl="0"/>
            <a:r>
              <a:rPr lang="ja-JP"/>
              <a:t>マスター タイトルの書式設定</a:t>
            </a:r>
          </a:p>
        </p:txBody>
      </p:sp>
      <p:sp>
        <p:nvSpPr>
          <p:cNvPr id="5" name="コンテンツ プレースホルダ 2"/>
          <p:cNvSpPr txBox="1">
            <a:spLocks noGrp="1"/>
          </p:cNvSpPr>
          <p:nvPr>
            <p:ph type="body" idx="1"/>
          </p:nvPr>
        </p:nvSpPr>
        <p:spPr>
          <a:xfrm>
            <a:off x="3575159" y="272880"/>
            <a:ext cx="5111279" cy="5852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 </a:t>
            </a:r>
            <a:r>
              <a:rPr lang="en-US"/>
              <a:t>2 </a:t>
            </a:r>
            <a:r>
              <a:rPr lang="ja-JP"/>
              <a:t>レベル</a:t>
            </a:r>
          </a:p>
          <a:p>
            <a:pPr lvl="2"/>
            <a:r>
              <a:rPr lang="ja-JP"/>
              <a:t>第 </a:t>
            </a:r>
            <a:r>
              <a:rPr lang="en-US"/>
              <a:t>3 </a:t>
            </a:r>
            <a:r>
              <a:rPr lang="ja-JP"/>
              <a:t>レベル</a:t>
            </a:r>
          </a:p>
          <a:p>
            <a:pPr lvl="3"/>
            <a:r>
              <a:rPr lang="ja-JP"/>
              <a:t>第 </a:t>
            </a:r>
            <a:r>
              <a:rPr lang="en-US"/>
              <a:t>4 </a:t>
            </a:r>
            <a:r>
              <a:rPr lang="ja-JP"/>
              <a:t>レベル</a:t>
            </a:r>
          </a:p>
          <a:p>
            <a:pPr lvl="4"/>
            <a:r>
              <a:rPr lang="ja-JP"/>
              <a:t>第 </a:t>
            </a:r>
            <a:r>
              <a:rPr lang="en-US"/>
              <a:t>5 </a:t>
            </a:r>
            <a:r>
              <a:rPr lang="ja-JP"/>
              <a:t>レベル</a:t>
            </a:r>
          </a:p>
        </p:txBody>
      </p:sp>
      <p:sp>
        <p:nvSpPr>
          <p:cNvPr id="6" name="テキスト プレースホルダ 3"/>
          <p:cNvSpPr txBox="1">
            <a:spLocks noGrp="1"/>
          </p:cNvSpPr>
          <p:nvPr>
            <p:ph type="body" sz="quarter" idx="4294967295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7" name="日付プレースホルダ 4"/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フッター プレースホルダ 5"/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スライド番号プレースホルダ 6"/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98989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  <a:ea typeface="ＭＳ Ｐゴシック" pitchFamily="50"/>
                <a:cs typeface="Tahoma" pitchFamily="2"/>
              </a:defRPr>
            </a:lvl1pPr>
          </a:lstStyle>
          <a:p>
            <a:pPr lvl="0"/>
            <a:fld id="{BBF61464-AC05-430B-A1CA-CFA4E76F95D9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marL="0" marR="0" lvl="0" indent="0" algn="l" rtl="0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2000" b="1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34"/>
          <a:ea typeface="ＭＳ Ｐゴシック" pitchFamily="49"/>
          <a:cs typeface="Arial" pitchFamily="2"/>
        </a:defRPr>
      </a:lvl1pPr>
    </p:titleStyle>
    <p:bodyStyle>
      <a:lvl1pPr marL="0" marR="0" lvl="0" indent="0" algn="l" rtl="0" hangingPunct="0">
        <a:lnSpc>
          <a:spcPct val="100000"/>
        </a:lnSpc>
        <a:spcBef>
          <a:spcPts val="281"/>
        </a:spcBef>
        <a:spcAft>
          <a:spcPts val="0"/>
        </a:spcAft>
        <a:buNone/>
        <a:tabLst>
          <a:tab pos="0" algn="l"/>
        </a:tabLst>
        <a:defRPr lang="ja-JP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1pPr>
      <a:lvl2pPr marL="0" marR="0" lvl="1" indent="0" algn="l" rtl="0" hangingPunct="0">
        <a:lnSpc>
          <a:spcPct val="100000"/>
        </a:lnSpc>
        <a:spcBef>
          <a:spcPts val="561"/>
        </a:spcBef>
        <a:spcAft>
          <a:spcPts val="0"/>
        </a:spcAft>
        <a:buSzPct val="75000"/>
        <a:buFont typeface="OpenSymbol"/>
        <a:buChar char="–"/>
        <a:tabLst/>
        <a:defRPr lang="ja-JP" sz="2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2pPr>
      <a:lvl3pPr marL="0" marR="0" lvl="2" indent="0" algn="l" rtl="0" hangingPunct="0">
        <a:lnSpc>
          <a:spcPct val="100000"/>
        </a:lnSpc>
        <a:spcBef>
          <a:spcPts val="479"/>
        </a:spcBef>
        <a:spcAft>
          <a:spcPts val="0"/>
        </a:spcAft>
        <a:buSzPct val="45000"/>
        <a:buFont typeface="OpenSymbol"/>
        <a:buChar char="●"/>
        <a:tabLst/>
        <a:defRPr lang="ja-JP" sz="2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3pPr>
      <a:lvl4pPr marL="0" marR="0" lvl="3" indent="0" algn="l" rtl="0" hangingPunct="0">
        <a:lnSpc>
          <a:spcPct val="100000"/>
        </a:lnSpc>
        <a:spcBef>
          <a:spcPts val="400"/>
        </a:spcBef>
        <a:spcAft>
          <a:spcPts val="0"/>
        </a:spcAft>
        <a:buSzPct val="75000"/>
        <a:buFont typeface="OpenSymbol"/>
        <a:buChar char="–"/>
        <a:tabLst/>
        <a:defRPr lang="ja-JP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4pPr>
      <a:lvl5pPr marL="0" marR="0" lvl="4" indent="0" algn="l" rtl="0" hangingPunct="0">
        <a:lnSpc>
          <a:spcPct val="100000"/>
        </a:lnSpc>
        <a:spcBef>
          <a:spcPts val="400"/>
        </a:spcBef>
        <a:spcAft>
          <a:spcPts val="0"/>
        </a:spcAft>
        <a:buSzPct val="45000"/>
        <a:buFont typeface="OpenSymbol"/>
        <a:buChar char="●"/>
        <a:tabLst/>
        <a:defRPr lang="ja-JP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4"/>
          <p:cNvCxnSpPr/>
          <p:nvPr/>
        </p:nvCxnSpPr>
        <p:spPr>
          <a:xfrm>
            <a:off x="360359" y="6300720"/>
            <a:ext cx="8459641" cy="0"/>
          </a:xfrm>
          <a:prstGeom prst="straightConnector1">
            <a:avLst/>
          </a:prstGeom>
          <a:noFill/>
          <a:ln w="19080" cap="flat">
            <a:solidFill>
              <a:srgbClr val="4A7EBB"/>
            </a:solidFill>
            <a:prstDash val="solid"/>
            <a:tailEnd type="arrow"/>
          </a:ln>
        </p:spPr>
      </p:cxnSp>
      <p:pic>
        <p:nvPicPr>
          <p:cNvPr id="3" name="図 7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357120" y="185760"/>
            <a:ext cx="928439" cy="842759"/>
          </a:xfrm>
          <a:prstGeom prst="rect">
            <a:avLst/>
          </a:prstGeom>
          <a:noFill/>
          <a:ln>
            <a:noFill/>
            <a:tailEnd type="arrow"/>
          </a:ln>
        </p:spPr>
      </p:pic>
      <p:sp>
        <p:nvSpPr>
          <p:cNvPr id="4" name="タイトル 1"/>
          <p:cNvSpPr txBox="1"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pPr lvl="0"/>
            <a:r>
              <a:rPr lang="ja-JP"/>
              <a:t>マスター タイトルの書式設定</a:t>
            </a:r>
          </a:p>
        </p:txBody>
      </p:sp>
      <p:sp>
        <p:nvSpPr>
          <p:cNvPr id="5" name="図プレースホルダ 2"/>
          <p:cNvSpPr txBox="1">
            <a:spLocks noGrp="1"/>
          </p:cNvSpPr>
          <p:nvPr>
            <p:ph type="body" idx="1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 anchorCtr="0">
            <a:normAutofit/>
          </a:bodyPr>
          <a:lstStyle/>
          <a:p>
            <a:pPr lvl="0"/>
            <a:r>
              <a:rPr lang="ja-JP"/>
              <a:t>図を追加</a:t>
            </a:r>
          </a:p>
        </p:txBody>
      </p:sp>
      <p:sp>
        <p:nvSpPr>
          <p:cNvPr id="6" name="テキスト プレースホルダ 3"/>
          <p:cNvSpPr txBox="1">
            <a:spLocks noGrp="1"/>
          </p:cNvSpPr>
          <p:nvPr>
            <p:ph type="body" sz="quarter" idx="4294967295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7" name="日付プレースホルダ 4"/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フッター プレースホルダ 5"/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スライド番号プレースホルダ 6"/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98989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  <a:ea typeface="ＭＳ Ｐゴシック" pitchFamily="50"/>
                <a:cs typeface="Tahoma" pitchFamily="2"/>
              </a:defRPr>
            </a:lvl1pPr>
          </a:lstStyle>
          <a:p>
            <a:pPr lvl="0"/>
            <a:fld id="{48B5CC21-3092-4058-AAAE-E04C38CA7B42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marL="0" marR="0" lvl="0" indent="0" algn="l" rtl="0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2000" b="1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34"/>
          <a:ea typeface="ＭＳ Ｐゴシック" pitchFamily="49"/>
          <a:cs typeface="Arial" pitchFamily="2"/>
        </a:defRPr>
      </a:lvl1pPr>
    </p:titleStyle>
    <p:bodyStyle>
      <a:lvl1pPr marL="0" marR="0" lvl="0" indent="0" algn="l" rtl="0" hangingPunct="0">
        <a:lnSpc>
          <a:spcPct val="100000"/>
        </a:lnSpc>
        <a:spcBef>
          <a:spcPts val="281"/>
        </a:spcBef>
        <a:spcAft>
          <a:spcPts val="0"/>
        </a:spcAft>
        <a:buNone/>
        <a:tabLst>
          <a:tab pos="0" algn="l"/>
        </a:tabLst>
        <a:defRPr lang="ja-JP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4"/>
          <p:cNvCxnSpPr/>
          <p:nvPr/>
        </p:nvCxnSpPr>
        <p:spPr>
          <a:xfrm>
            <a:off x="360359" y="6300720"/>
            <a:ext cx="8459641" cy="0"/>
          </a:xfrm>
          <a:prstGeom prst="straightConnector1">
            <a:avLst/>
          </a:prstGeom>
          <a:noFill/>
          <a:ln w="19080" cap="flat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3" name="直線コネクタ 7"/>
          <p:cNvCxnSpPr/>
          <p:nvPr/>
        </p:nvCxnSpPr>
        <p:spPr>
          <a:xfrm>
            <a:off x="360359" y="1143000"/>
            <a:ext cx="8459641" cy="0"/>
          </a:xfrm>
          <a:prstGeom prst="straightConnector1">
            <a:avLst/>
          </a:prstGeom>
          <a:noFill/>
          <a:ln w="28440" cap="flat">
            <a:solidFill>
              <a:srgbClr val="4A7EBB"/>
            </a:solidFill>
            <a:prstDash val="solid"/>
            <a:tailEnd type="arrow"/>
          </a:ln>
        </p:spPr>
      </p:cxnSp>
      <p:pic>
        <p:nvPicPr>
          <p:cNvPr id="4" name="図 8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357120" y="185760"/>
            <a:ext cx="928439" cy="842759"/>
          </a:xfrm>
          <a:prstGeom prst="rect">
            <a:avLst/>
          </a:prstGeom>
          <a:noFill/>
          <a:ln>
            <a:noFill/>
            <a:tailEnd type="arrow"/>
          </a:ln>
        </p:spPr>
      </p:pic>
      <p:sp>
        <p:nvSpPr>
          <p:cNvPr id="5" name="タイトル 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/>
            <a:r>
              <a:rPr lang="ja-JP"/>
              <a:t>マスター タイトルの書式設定</a:t>
            </a:r>
          </a:p>
        </p:txBody>
      </p:sp>
      <p:sp>
        <p:nvSpPr>
          <p:cNvPr id="6" name="縦書きテキスト プレースホルダ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vert="eaVert" wrap="square" lIns="45720" tIns="91440" rIns="45720" bIns="91440" anchor="t" anchorCtr="0">
            <a:noAutofit/>
          </a:bodyPr>
          <a:lstStyle/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 </a:t>
            </a:r>
            <a:r>
              <a:rPr lang="en-US"/>
              <a:t>2 </a:t>
            </a:r>
            <a:r>
              <a:rPr lang="ja-JP"/>
              <a:t>レベル</a:t>
            </a:r>
          </a:p>
          <a:p>
            <a:pPr lvl="2"/>
            <a:r>
              <a:rPr lang="ja-JP"/>
              <a:t>第 </a:t>
            </a:r>
            <a:r>
              <a:rPr lang="en-US"/>
              <a:t>3 </a:t>
            </a:r>
            <a:r>
              <a:rPr lang="ja-JP"/>
              <a:t>レベル</a:t>
            </a:r>
          </a:p>
          <a:p>
            <a:pPr lvl="3"/>
            <a:r>
              <a:rPr lang="ja-JP"/>
              <a:t>第 </a:t>
            </a:r>
            <a:r>
              <a:rPr lang="en-US"/>
              <a:t>4 </a:t>
            </a:r>
            <a:r>
              <a:rPr lang="ja-JP"/>
              <a:t>レベル</a:t>
            </a:r>
          </a:p>
          <a:p>
            <a:pPr lvl="4"/>
            <a:r>
              <a:rPr lang="ja-JP"/>
              <a:t>第 </a:t>
            </a:r>
            <a:r>
              <a:rPr lang="en-US"/>
              <a:t>5 </a:t>
            </a:r>
            <a:r>
              <a:rPr lang="ja-JP"/>
              <a:t>レベル</a:t>
            </a:r>
          </a:p>
        </p:txBody>
      </p:sp>
      <p:sp>
        <p:nvSpPr>
          <p:cNvPr id="7" name="日付プレースホルダ 3"/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フッター プレースホルダ 4"/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スライド番号プレースホルダ 5"/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98989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  <a:ea typeface="ＭＳ Ｐゴシック" pitchFamily="50"/>
                <a:cs typeface="Tahoma" pitchFamily="2"/>
              </a:defRPr>
            </a:lvl1pPr>
          </a:lstStyle>
          <a:p>
            <a:pPr lvl="0"/>
            <a:fld id="{0006035A-FF29-4FD9-91E2-141CC6B847B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rtl="0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4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34"/>
          <a:ea typeface="ＭＳ Ｐゴシック" pitchFamily="49"/>
          <a:cs typeface="Arial" pitchFamily="2"/>
        </a:defRPr>
      </a:lvl1pPr>
    </p:titleStyle>
    <p:bodyStyle>
      <a:lvl1pPr marL="0" marR="0" lvl="0" indent="0" algn="l" rtl="0" hangingPunct="0">
        <a:lnSpc>
          <a:spcPct val="100000"/>
        </a:lnSpc>
        <a:spcBef>
          <a:spcPts val="641"/>
        </a:spcBef>
        <a:spcAft>
          <a:spcPts val="0"/>
        </a:spcAft>
        <a:buSzPct val="45000"/>
        <a:buFont typeface="OpenSymbol"/>
        <a:buChar char="●"/>
        <a:tabLst/>
        <a:defRPr lang="ja-JP" sz="32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1pPr>
      <a:lvl2pPr marL="0" marR="0" lvl="1" indent="0" algn="l" rtl="0" hangingPunct="0">
        <a:lnSpc>
          <a:spcPct val="100000"/>
        </a:lnSpc>
        <a:spcBef>
          <a:spcPts val="561"/>
        </a:spcBef>
        <a:spcAft>
          <a:spcPts val="0"/>
        </a:spcAft>
        <a:buSzPct val="75000"/>
        <a:buFont typeface="OpenSymbol"/>
        <a:buChar char="–"/>
        <a:tabLst/>
        <a:defRPr lang="ja-JP" sz="2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2pPr>
      <a:lvl3pPr marL="0" marR="0" lvl="2" indent="0" algn="l" rtl="0" hangingPunct="0">
        <a:lnSpc>
          <a:spcPct val="100000"/>
        </a:lnSpc>
        <a:spcBef>
          <a:spcPts val="479"/>
        </a:spcBef>
        <a:spcAft>
          <a:spcPts val="0"/>
        </a:spcAft>
        <a:buSzPct val="45000"/>
        <a:buFont typeface="OpenSymbol"/>
        <a:buChar char="●"/>
        <a:tabLst/>
        <a:defRPr lang="ja-JP" sz="2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3pPr>
      <a:lvl4pPr marL="0" marR="0" lvl="3" indent="0" algn="l" rtl="0" hangingPunct="0">
        <a:lnSpc>
          <a:spcPct val="100000"/>
        </a:lnSpc>
        <a:spcBef>
          <a:spcPts val="400"/>
        </a:spcBef>
        <a:spcAft>
          <a:spcPts val="0"/>
        </a:spcAft>
        <a:buSzPct val="75000"/>
        <a:buFont typeface="OpenSymbol"/>
        <a:buChar char="–"/>
        <a:tabLst/>
        <a:defRPr lang="ja-JP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4pPr>
      <a:lvl5pPr marL="0" marR="0" lvl="4" indent="0" algn="l" rtl="0" hangingPunct="0">
        <a:lnSpc>
          <a:spcPct val="100000"/>
        </a:lnSpc>
        <a:spcBef>
          <a:spcPts val="400"/>
        </a:spcBef>
        <a:spcAft>
          <a:spcPts val="0"/>
        </a:spcAft>
        <a:buSzPct val="45000"/>
        <a:buFont typeface="OpenSymbol"/>
        <a:buChar char="●"/>
        <a:tabLst/>
        <a:defRPr lang="ja-JP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4"/>
          <p:cNvCxnSpPr/>
          <p:nvPr/>
        </p:nvCxnSpPr>
        <p:spPr>
          <a:xfrm>
            <a:off x="360359" y="6300720"/>
            <a:ext cx="8459641" cy="0"/>
          </a:xfrm>
          <a:prstGeom prst="straightConnector1">
            <a:avLst/>
          </a:prstGeom>
          <a:noFill/>
          <a:ln w="19080" cap="flat">
            <a:solidFill>
              <a:srgbClr val="4A7EBB"/>
            </a:solidFill>
            <a:prstDash val="solid"/>
            <a:tailEnd type="arrow"/>
          </a:ln>
        </p:spPr>
      </p:cxnSp>
      <p:pic>
        <p:nvPicPr>
          <p:cNvPr id="3" name="図 7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210520" y="185760"/>
            <a:ext cx="928439" cy="842759"/>
          </a:xfrm>
          <a:prstGeom prst="rect">
            <a:avLst/>
          </a:prstGeom>
          <a:noFill/>
          <a:ln>
            <a:noFill/>
            <a:tailEnd type="arrow"/>
          </a:ln>
        </p:spPr>
      </p:pic>
      <p:sp>
        <p:nvSpPr>
          <p:cNvPr id="4" name="縦書きタイトル 1"/>
          <p:cNvSpPr txBox="1">
            <a:spLocks noGrp="1"/>
          </p:cNvSpPr>
          <p:nvPr>
            <p:ph type="title"/>
          </p:nvPr>
        </p:nvSpPr>
        <p:spPr>
          <a:xfrm>
            <a:off x="6629400" y="274680"/>
            <a:ext cx="2057039" cy="5851080"/>
          </a:xfrm>
          <a:prstGeom prst="rect">
            <a:avLst/>
          </a:prstGeom>
          <a:noFill/>
          <a:ln>
            <a:noFill/>
          </a:ln>
        </p:spPr>
        <p:txBody>
          <a:bodyPr vert="eaVert" wrap="square" lIns="45720" tIns="91440" rIns="45720" bIns="91440" anchor="t" anchorCtr="1">
            <a:noAutofit/>
          </a:bodyPr>
          <a:lstStyle/>
          <a:p>
            <a:pPr lvl="0"/>
            <a:r>
              <a:rPr lang="ja-JP"/>
              <a:t>マスター タイトルの書式設定</a:t>
            </a:r>
          </a:p>
        </p:txBody>
      </p:sp>
      <p:sp>
        <p:nvSpPr>
          <p:cNvPr id="5" name="縦書きテキスト プレースホルダ 2"/>
          <p:cNvSpPr txBox="1">
            <a:spLocks noGrp="1"/>
          </p:cNvSpPr>
          <p:nvPr>
            <p:ph type="body" idx="1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>
            <a:noFill/>
          </a:ln>
        </p:spPr>
        <p:txBody>
          <a:bodyPr vert="eaVert" wrap="square" lIns="45720" tIns="91440" rIns="45720" bIns="91440" anchor="t" anchorCtr="0">
            <a:noAutofit/>
          </a:bodyPr>
          <a:lstStyle/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 </a:t>
            </a:r>
            <a:r>
              <a:rPr lang="en-US"/>
              <a:t>2 </a:t>
            </a:r>
            <a:r>
              <a:rPr lang="ja-JP"/>
              <a:t>レベル</a:t>
            </a:r>
          </a:p>
          <a:p>
            <a:pPr lvl="2"/>
            <a:r>
              <a:rPr lang="ja-JP"/>
              <a:t>第 </a:t>
            </a:r>
            <a:r>
              <a:rPr lang="en-US"/>
              <a:t>3 </a:t>
            </a:r>
            <a:r>
              <a:rPr lang="ja-JP"/>
              <a:t>レベル</a:t>
            </a:r>
          </a:p>
          <a:p>
            <a:pPr lvl="3"/>
            <a:r>
              <a:rPr lang="ja-JP"/>
              <a:t>第 </a:t>
            </a:r>
            <a:r>
              <a:rPr lang="en-US"/>
              <a:t>4 </a:t>
            </a:r>
            <a:r>
              <a:rPr lang="ja-JP"/>
              <a:t>レベル</a:t>
            </a:r>
          </a:p>
          <a:p>
            <a:pPr lvl="4"/>
            <a:r>
              <a:rPr lang="ja-JP"/>
              <a:t>第 </a:t>
            </a:r>
            <a:r>
              <a:rPr lang="en-US"/>
              <a:t>5 </a:t>
            </a:r>
            <a:r>
              <a:rPr lang="ja-JP"/>
              <a:t>レベル</a:t>
            </a:r>
          </a:p>
        </p:txBody>
      </p:sp>
      <p:sp>
        <p:nvSpPr>
          <p:cNvPr id="6" name="日付プレースホルダ 3"/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フッター プレースホルダ 4"/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スライド番号プレースホルダ 5"/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98989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  <a:ea typeface="ＭＳ Ｐゴシック" pitchFamily="50"/>
                <a:cs typeface="Tahoma" pitchFamily="2"/>
              </a:defRPr>
            </a:lvl1pPr>
          </a:lstStyle>
          <a:p>
            <a:pPr lvl="0"/>
            <a:fld id="{0AD031B9-CB62-49F3-B3F3-716EC1F8B32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ctr" rtl="0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4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34"/>
          <a:ea typeface="ＭＳ Ｐゴシック" pitchFamily="49"/>
          <a:cs typeface="Arial" pitchFamily="2"/>
        </a:defRPr>
      </a:lvl1pPr>
    </p:titleStyle>
    <p:bodyStyle>
      <a:lvl1pPr marL="0" marR="0" lvl="0" indent="0" algn="l" rtl="0" hangingPunct="0">
        <a:lnSpc>
          <a:spcPct val="100000"/>
        </a:lnSpc>
        <a:spcBef>
          <a:spcPts val="641"/>
        </a:spcBef>
        <a:spcAft>
          <a:spcPts val="0"/>
        </a:spcAft>
        <a:buSzPct val="45000"/>
        <a:buFont typeface="OpenSymbol"/>
        <a:buChar char="●"/>
        <a:tabLst/>
        <a:defRPr lang="ja-JP" sz="32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1pPr>
      <a:lvl2pPr marL="0" marR="0" lvl="1" indent="0" algn="l" rtl="0" hangingPunct="0">
        <a:lnSpc>
          <a:spcPct val="100000"/>
        </a:lnSpc>
        <a:spcBef>
          <a:spcPts val="561"/>
        </a:spcBef>
        <a:spcAft>
          <a:spcPts val="0"/>
        </a:spcAft>
        <a:buSzPct val="75000"/>
        <a:buFont typeface="OpenSymbol"/>
        <a:buChar char="–"/>
        <a:tabLst/>
        <a:defRPr lang="ja-JP" sz="2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2pPr>
      <a:lvl3pPr marL="0" marR="0" lvl="2" indent="0" algn="l" rtl="0" hangingPunct="0">
        <a:lnSpc>
          <a:spcPct val="100000"/>
        </a:lnSpc>
        <a:spcBef>
          <a:spcPts val="479"/>
        </a:spcBef>
        <a:spcAft>
          <a:spcPts val="0"/>
        </a:spcAft>
        <a:buSzPct val="45000"/>
        <a:buFont typeface="OpenSymbol"/>
        <a:buChar char="●"/>
        <a:tabLst/>
        <a:defRPr lang="ja-JP" sz="2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3pPr>
      <a:lvl4pPr marL="0" marR="0" lvl="3" indent="0" algn="l" rtl="0" hangingPunct="0">
        <a:lnSpc>
          <a:spcPct val="100000"/>
        </a:lnSpc>
        <a:spcBef>
          <a:spcPts val="400"/>
        </a:spcBef>
        <a:spcAft>
          <a:spcPts val="0"/>
        </a:spcAft>
        <a:buSzPct val="75000"/>
        <a:buFont typeface="OpenSymbol"/>
        <a:buChar char="–"/>
        <a:tabLst/>
        <a:defRPr lang="ja-JP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4pPr>
      <a:lvl5pPr marL="0" marR="0" lvl="4" indent="0" algn="l" rtl="0" hangingPunct="0">
        <a:lnSpc>
          <a:spcPct val="100000"/>
        </a:lnSpc>
        <a:spcBef>
          <a:spcPts val="400"/>
        </a:spcBef>
        <a:spcAft>
          <a:spcPts val="0"/>
        </a:spcAft>
        <a:buSzPct val="45000"/>
        <a:buFont typeface="OpenSymbol"/>
        <a:buChar char="●"/>
        <a:tabLst/>
        <a:defRPr lang="ja-JP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4"/>
          <p:cNvCxnSpPr/>
          <p:nvPr/>
        </p:nvCxnSpPr>
        <p:spPr>
          <a:xfrm>
            <a:off x="360359" y="6300720"/>
            <a:ext cx="8459641" cy="0"/>
          </a:xfrm>
          <a:prstGeom prst="straightConnector1">
            <a:avLst/>
          </a:prstGeom>
          <a:noFill/>
          <a:ln w="19080" cap="flat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3" name="直線コネクタ 7"/>
          <p:cNvCxnSpPr/>
          <p:nvPr/>
        </p:nvCxnSpPr>
        <p:spPr>
          <a:xfrm>
            <a:off x="360359" y="1143000"/>
            <a:ext cx="8459641" cy="0"/>
          </a:xfrm>
          <a:prstGeom prst="straightConnector1">
            <a:avLst/>
          </a:prstGeom>
          <a:noFill/>
          <a:ln w="28440" cap="flat">
            <a:solidFill>
              <a:srgbClr val="4A7EBB"/>
            </a:solidFill>
            <a:prstDash val="solid"/>
            <a:tailEnd type="arrow"/>
          </a:ln>
        </p:spPr>
      </p:cxnSp>
      <p:pic>
        <p:nvPicPr>
          <p:cNvPr id="4" name="図 8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357120" y="185760"/>
            <a:ext cx="928439" cy="842759"/>
          </a:xfrm>
          <a:prstGeom prst="rect">
            <a:avLst/>
          </a:prstGeom>
          <a:noFill/>
          <a:ln>
            <a:noFill/>
            <a:tailEnd type="arrow"/>
          </a:ln>
        </p:spPr>
      </p:pic>
      <p:sp>
        <p:nvSpPr>
          <p:cNvPr id="5" name="タイトル 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/>
            <a:r>
              <a:rPr lang="ja-JP"/>
              <a:t>マスター タイトルの書式設定</a:t>
            </a:r>
          </a:p>
        </p:txBody>
      </p:sp>
      <p:sp>
        <p:nvSpPr>
          <p:cNvPr id="6" name="コンテンツ プレースホルダ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 </a:t>
            </a:r>
            <a:r>
              <a:rPr lang="en-US"/>
              <a:t>2 </a:t>
            </a:r>
            <a:r>
              <a:rPr lang="ja-JP"/>
              <a:t>レベル</a:t>
            </a:r>
          </a:p>
          <a:p>
            <a:pPr lvl="2"/>
            <a:r>
              <a:rPr lang="ja-JP"/>
              <a:t>第 </a:t>
            </a:r>
            <a:r>
              <a:rPr lang="en-US"/>
              <a:t>3 </a:t>
            </a:r>
            <a:r>
              <a:rPr lang="ja-JP"/>
              <a:t>レベル</a:t>
            </a:r>
          </a:p>
          <a:p>
            <a:pPr lvl="3"/>
            <a:r>
              <a:rPr lang="ja-JP"/>
              <a:t>第 </a:t>
            </a:r>
            <a:r>
              <a:rPr lang="en-US"/>
              <a:t>4 </a:t>
            </a:r>
            <a:r>
              <a:rPr lang="ja-JP"/>
              <a:t>レベル</a:t>
            </a:r>
          </a:p>
          <a:p>
            <a:pPr lvl="4"/>
            <a:r>
              <a:rPr lang="ja-JP"/>
              <a:t>第 </a:t>
            </a:r>
            <a:r>
              <a:rPr lang="en-US"/>
              <a:t>5 </a:t>
            </a:r>
            <a:r>
              <a:rPr lang="ja-JP"/>
              <a:t>レベル</a:t>
            </a:r>
          </a:p>
        </p:txBody>
      </p:sp>
      <p:sp>
        <p:nvSpPr>
          <p:cNvPr id="7" name="日付プレースホルダ 3"/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フッター プレースホルダ 4"/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スライド番号プレースホルダ 5"/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98989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  <a:ea typeface="ＭＳ Ｐゴシック" pitchFamily="50"/>
                <a:cs typeface="Tahoma" pitchFamily="2"/>
              </a:defRPr>
            </a:lvl1pPr>
          </a:lstStyle>
          <a:p>
            <a:pPr lvl="0"/>
            <a:fld id="{E072B500-7181-43C5-9C3A-6D2D162EE9FE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0" marR="0" lvl="0" indent="0" algn="ctr" rtl="0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4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34"/>
          <a:ea typeface="ＭＳ Ｐゴシック" pitchFamily="49"/>
          <a:cs typeface="Arial" pitchFamily="2"/>
        </a:defRPr>
      </a:lvl1pPr>
    </p:titleStyle>
    <p:bodyStyle>
      <a:lvl1pPr marL="0" marR="0" lvl="0" indent="0" algn="l" rtl="0" hangingPunct="0">
        <a:lnSpc>
          <a:spcPct val="100000"/>
        </a:lnSpc>
        <a:spcBef>
          <a:spcPts val="641"/>
        </a:spcBef>
        <a:spcAft>
          <a:spcPts val="0"/>
        </a:spcAft>
        <a:buSzPct val="45000"/>
        <a:buFont typeface="OpenSymbol"/>
        <a:buChar char="●"/>
        <a:tabLst/>
        <a:defRPr lang="ja-JP" sz="32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1pPr>
      <a:lvl2pPr marL="0" marR="0" lvl="1" indent="0" algn="l" rtl="0" hangingPunct="0">
        <a:lnSpc>
          <a:spcPct val="100000"/>
        </a:lnSpc>
        <a:spcBef>
          <a:spcPts val="561"/>
        </a:spcBef>
        <a:spcAft>
          <a:spcPts val="0"/>
        </a:spcAft>
        <a:buSzPct val="75000"/>
        <a:buFont typeface="OpenSymbol"/>
        <a:buChar char="–"/>
        <a:tabLst/>
        <a:defRPr lang="ja-JP" sz="2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2pPr>
      <a:lvl3pPr marL="0" marR="0" lvl="2" indent="0" algn="l" rtl="0" hangingPunct="0">
        <a:lnSpc>
          <a:spcPct val="100000"/>
        </a:lnSpc>
        <a:spcBef>
          <a:spcPts val="479"/>
        </a:spcBef>
        <a:spcAft>
          <a:spcPts val="0"/>
        </a:spcAft>
        <a:buSzPct val="45000"/>
        <a:buFont typeface="OpenSymbol"/>
        <a:buChar char="●"/>
        <a:tabLst/>
        <a:defRPr lang="ja-JP" sz="2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3pPr>
      <a:lvl4pPr marL="0" marR="0" lvl="3" indent="0" algn="l" rtl="0" hangingPunct="0">
        <a:lnSpc>
          <a:spcPct val="100000"/>
        </a:lnSpc>
        <a:spcBef>
          <a:spcPts val="400"/>
        </a:spcBef>
        <a:spcAft>
          <a:spcPts val="0"/>
        </a:spcAft>
        <a:buSzPct val="75000"/>
        <a:buFont typeface="OpenSymbol"/>
        <a:buChar char="–"/>
        <a:tabLst/>
        <a:defRPr lang="ja-JP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4pPr>
      <a:lvl5pPr marL="0" marR="0" lvl="4" indent="0" algn="l" rtl="0" hangingPunct="0">
        <a:lnSpc>
          <a:spcPct val="100000"/>
        </a:lnSpc>
        <a:spcBef>
          <a:spcPts val="400"/>
        </a:spcBef>
        <a:spcAft>
          <a:spcPts val="0"/>
        </a:spcAft>
        <a:buSzPct val="45000"/>
        <a:buFont typeface="OpenSymbol"/>
        <a:buChar char="●"/>
        <a:tabLst/>
        <a:defRPr lang="ja-JP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4"/>
          <p:cNvCxnSpPr/>
          <p:nvPr/>
        </p:nvCxnSpPr>
        <p:spPr>
          <a:xfrm>
            <a:off x="360359" y="6300720"/>
            <a:ext cx="8459641" cy="0"/>
          </a:xfrm>
          <a:prstGeom prst="straightConnector1">
            <a:avLst/>
          </a:prstGeom>
          <a:noFill/>
          <a:ln w="19080" cap="flat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3" name="直線コネクタ 7"/>
          <p:cNvCxnSpPr/>
          <p:nvPr/>
        </p:nvCxnSpPr>
        <p:spPr>
          <a:xfrm>
            <a:off x="360359" y="1143000"/>
            <a:ext cx="8459641" cy="0"/>
          </a:xfrm>
          <a:prstGeom prst="straightConnector1">
            <a:avLst/>
          </a:prstGeom>
          <a:noFill/>
          <a:ln w="28440" cap="flat">
            <a:solidFill>
              <a:srgbClr val="4A7EBB"/>
            </a:solidFill>
            <a:prstDash val="solid"/>
            <a:tailEnd type="arrow"/>
          </a:ln>
        </p:spPr>
      </p:cxnSp>
      <p:pic>
        <p:nvPicPr>
          <p:cNvPr id="4" name="図 8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357120" y="185760"/>
            <a:ext cx="928439" cy="842759"/>
          </a:xfrm>
          <a:prstGeom prst="rect">
            <a:avLst/>
          </a:prstGeom>
          <a:noFill/>
          <a:ln>
            <a:noFill/>
            <a:tailEnd type="arrow"/>
          </a:ln>
        </p:spPr>
      </p:pic>
      <p:sp>
        <p:nvSpPr>
          <p:cNvPr id="5" name="タイトル 1"/>
          <p:cNvSpPr txBox="1">
            <a:spLocks noGrp="1"/>
          </p:cNvSpPr>
          <p:nvPr>
            <p:ph type="title"/>
          </p:nvPr>
        </p:nvSpPr>
        <p:spPr>
          <a:xfrm>
            <a:off x="722159" y="4406759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ja-JP"/>
              <a:t>マスター タイトルの書式設定</a:t>
            </a:r>
          </a:p>
        </p:txBody>
      </p:sp>
      <p:sp>
        <p:nvSpPr>
          <p:cNvPr id="6" name="テキスト プレースホルダ 2"/>
          <p:cNvSpPr txBox="1">
            <a:spLocks noGrp="1"/>
          </p:cNvSpPr>
          <p:nvPr>
            <p:ph type="body" idx="1"/>
          </p:nvPr>
        </p:nvSpPr>
        <p:spPr>
          <a:xfrm>
            <a:off x="722159" y="2906640"/>
            <a:ext cx="7772039" cy="1499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7" name="日付プレースホルダ 3"/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フッター プレースホルダ 4"/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スライド番号プレースホルダ 5"/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98989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  <a:ea typeface="ＭＳ Ｐゴシック" pitchFamily="50"/>
                <a:cs typeface="Tahoma" pitchFamily="2"/>
              </a:defRPr>
            </a:lvl1pPr>
          </a:lstStyle>
          <a:p>
            <a:pPr lvl="0"/>
            <a:fld id="{F190C017-2D29-46EB-AA35-C32C3868DDD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0" marR="0" lvl="0" indent="0" algn="l" rtl="0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4000" b="1" i="0" u="none" strike="noStrike" kern="1200" cap="all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34"/>
          <a:ea typeface="ＭＳ Ｐゴシック" pitchFamily="49"/>
          <a:cs typeface="Arial" pitchFamily="2"/>
        </a:defRPr>
      </a:lvl1pPr>
    </p:titleStyle>
    <p:bodyStyle>
      <a:lvl1pPr marL="0" marR="0" lvl="0" indent="0" algn="l" rtl="0" hangingPunct="0">
        <a:lnSpc>
          <a:spcPct val="100000"/>
        </a:lnSpc>
        <a:spcBef>
          <a:spcPts val="400"/>
        </a:spcBef>
        <a:spcAft>
          <a:spcPts val="0"/>
        </a:spcAft>
        <a:buSzPct val="45000"/>
        <a:buFont typeface="OpenSymbol"/>
        <a:buChar char="●"/>
        <a:tabLst>
          <a:tab pos="0" algn="l"/>
        </a:tabLst>
        <a:defRPr lang="ja-JP" sz="2000" b="0" i="0" u="none" strike="noStrike" kern="1200" cap="none" spc="0" baseline="0">
          <a:ln>
            <a:noFill/>
          </a:ln>
          <a:solidFill>
            <a:srgbClr val="8B8B8B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4"/>
          <p:cNvCxnSpPr/>
          <p:nvPr/>
        </p:nvCxnSpPr>
        <p:spPr>
          <a:xfrm>
            <a:off x="360359" y="6300720"/>
            <a:ext cx="8459641" cy="0"/>
          </a:xfrm>
          <a:prstGeom prst="straightConnector1">
            <a:avLst/>
          </a:prstGeom>
          <a:noFill/>
          <a:ln w="19080" cap="flat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3" name="直線コネクタ 7"/>
          <p:cNvCxnSpPr/>
          <p:nvPr/>
        </p:nvCxnSpPr>
        <p:spPr>
          <a:xfrm>
            <a:off x="360359" y="1143000"/>
            <a:ext cx="8459641" cy="0"/>
          </a:xfrm>
          <a:prstGeom prst="straightConnector1">
            <a:avLst/>
          </a:prstGeom>
          <a:noFill/>
          <a:ln w="28440" cap="flat">
            <a:solidFill>
              <a:srgbClr val="4A7EBB"/>
            </a:solidFill>
            <a:prstDash val="solid"/>
            <a:tailEnd type="arrow"/>
          </a:ln>
        </p:spPr>
      </p:cxnSp>
      <p:pic>
        <p:nvPicPr>
          <p:cNvPr id="4" name="図 8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357120" y="185760"/>
            <a:ext cx="928439" cy="842759"/>
          </a:xfrm>
          <a:prstGeom prst="rect">
            <a:avLst/>
          </a:prstGeom>
          <a:noFill/>
          <a:ln>
            <a:noFill/>
            <a:tailEnd type="arrow"/>
          </a:ln>
        </p:spPr>
      </p:pic>
      <p:sp>
        <p:nvSpPr>
          <p:cNvPr id="5" name="タイトル 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/>
            <a:r>
              <a:rPr lang="ja-JP"/>
              <a:t>マスター タイトルの書式設定</a:t>
            </a:r>
          </a:p>
        </p:txBody>
      </p:sp>
      <p:sp>
        <p:nvSpPr>
          <p:cNvPr id="6" name="コンテンツ プレースホルダ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119" cy="4525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 </a:t>
            </a:r>
            <a:r>
              <a:rPr lang="en-US"/>
              <a:t>2 </a:t>
            </a:r>
            <a:r>
              <a:rPr lang="ja-JP"/>
              <a:t>レベル</a:t>
            </a:r>
          </a:p>
          <a:p>
            <a:pPr lvl="2"/>
            <a:r>
              <a:rPr lang="ja-JP"/>
              <a:t>第 </a:t>
            </a:r>
            <a:r>
              <a:rPr lang="en-US"/>
              <a:t>3 </a:t>
            </a:r>
            <a:r>
              <a:rPr lang="ja-JP"/>
              <a:t>レベル</a:t>
            </a:r>
          </a:p>
          <a:p>
            <a:pPr lvl="3"/>
            <a:r>
              <a:rPr lang="ja-JP"/>
              <a:t>第 </a:t>
            </a:r>
            <a:r>
              <a:rPr lang="en-US"/>
              <a:t>4 </a:t>
            </a:r>
            <a:r>
              <a:rPr lang="ja-JP"/>
              <a:t>レベル</a:t>
            </a:r>
          </a:p>
          <a:p>
            <a:pPr lvl="4"/>
            <a:r>
              <a:rPr lang="ja-JP"/>
              <a:t>第 </a:t>
            </a:r>
            <a:r>
              <a:rPr lang="en-US"/>
              <a:t>5 </a:t>
            </a:r>
            <a:r>
              <a:rPr lang="ja-JP"/>
              <a:t>レベル</a:t>
            </a:r>
          </a:p>
        </p:txBody>
      </p:sp>
      <p:sp>
        <p:nvSpPr>
          <p:cNvPr id="7" name="コンテンツ プレースホルダ 3"/>
          <p:cNvSpPr txBox="1">
            <a:spLocks noGrp="1"/>
          </p:cNvSpPr>
          <p:nvPr>
            <p:ph type="body" sz="quarter" idx="4294967295"/>
          </p:nvPr>
        </p:nvSpPr>
        <p:spPr>
          <a:xfrm>
            <a:off x="4648320" y="1600200"/>
            <a:ext cx="4038119" cy="4525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 </a:t>
            </a:r>
            <a:r>
              <a:rPr lang="en-US"/>
              <a:t>2 </a:t>
            </a:r>
            <a:r>
              <a:rPr lang="ja-JP"/>
              <a:t>レベル</a:t>
            </a:r>
          </a:p>
          <a:p>
            <a:pPr lvl="2"/>
            <a:r>
              <a:rPr lang="ja-JP"/>
              <a:t>第 </a:t>
            </a:r>
            <a:r>
              <a:rPr lang="en-US"/>
              <a:t>3 </a:t>
            </a:r>
            <a:r>
              <a:rPr lang="ja-JP"/>
              <a:t>レベル</a:t>
            </a:r>
          </a:p>
          <a:p>
            <a:pPr lvl="3"/>
            <a:r>
              <a:rPr lang="ja-JP"/>
              <a:t>第 </a:t>
            </a:r>
            <a:r>
              <a:rPr lang="en-US"/>
              <a:t>4 </a:t>
            </a:r>
            <a:r>
              <a:rPr lang="ja-JP"/>
              <a:t>レベル</a:t>
            </a:r>
          </a:p>
          <a:p>
            <a:pPr lvl="4"/>
            <a:r>
              <a:rPr lang="ja-JP"/>
              <a:t>第 </a:t>
            </a:r>
            <a:r>
              <a:rPr lang="en-US"/>
              <a:t>5 </a:t>
            </a:r>
            <a:r>
              <a:rPr lang="ja-JP"/>
              <a:t>レベル</a:t>
            </a:r>
          </a:p>
        </p:txBody>
      </p:sp>
      <p:sp>
        <p:nvSpPr>
          <p:cNvPr id="8" name="日付プレースホルダ 4"/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フッター プレースホルダ 5"/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スライド番号プレースホルダ 6"/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98989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  <a:ea typeface="ＭＳ Ｐゴシック" pitchFamily="50"/>
                <a:cs typeface="Tahoma" pitchFamily="2"/>
              </a:defRPr>
            </a:lvl1pPr>
          </a:lstStyle>
          <a:p>
            <a:pPr lvl="0"/>
            <a:fld id="{7C621958-5649-4EDA-B074-4523E166826F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0" marR="0" lvl="0" indent="0" algn="ctr" rtl="0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4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34"/>
          <a:ea typeface="ＭＳ Ｐゴシック" pitchFamily="49"/>
          <a:cs typeface="Arial" pitchFamily="2"/>
        </a:defRPr>
      </a:lvl1pPr>
    </p:titleStyle>
    <p:bodyStyle>
      <a:lvl1pPr marL="0" marR="0" lvl="0" indent="0" algn="l" rtl="0" hangingPunct="0">
        <a:lnSpc>
          <a:spcPct val="100000"/>
        </a:lnSpc>
        <a:spcBef>
          <a:spcPts val="561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ja-JP" sz="2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1pPr>
      <a:lvl2pPr marL="0" marR="0" lvl="1" indent="0" algn="l" rtl="0" hangingPunct="0">
        <a:lnSpc>
          <a:spcPct val="100000"/>
        </a:lnSpc>
        <a:spcBef>
          <a:spcPts val="479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–"/>
        <a:tabLst/>
        <a:defRPr lang="ja-JP" sz="2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2pPr>
      <a:lvl3pPr marL="0" marR="0" lvl="2" indent="0" algn="l" rtl="0" hangingPunct="0">
        <a:lnSpc>
          <a:spcPct val="100000"/>
        </a:lnSpc>
        <a:spcBef>
          <a:spcPts val="400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ja-JP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3pPr>
      <a:lvl4pPr marL="0" marR="0" lvl="3" indent="0" algn="l" rtl="0" hangingPunct="0">
        <a:lnSpc>
          <a:spcPct val="100000"/>
        </a:lnSpc>
        <a:spcBef>
          <a:spcPts val="360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–"/>
        <a:tabLst/>
        <a:defRPr lang="ja-JP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4pPr>
      <a:lvl5pPr marL="0" marR="0" lvl="4" indent="0" algn="l" rtl="0" hangingPunct="0">
        <a:lnSpc>
          <a:spcPct val="100000"/>
        </a:lnSpc>
        <a:spcBef>
          <a:spcPts val="360"/>
        </a:spcBef>
        <a:spcAft>
          <a:spcPts val="0"/>
        </a:spcAft>
        <a:buClr>
          <a:srgbClr val="000000"/>
        </a:buClr>
        <a:buSzPct val="100000"/>
        <a:buFont typeface="Arial" pitchFamily="34"/>
        <a:buChar char="»"/>
        <a:tabLst/>
        <a:defRPr lang="ja-JP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4"/>
          <p:cNvCxnSpPr/>
          <p:nvPr/>
        </p:nvCxnSpPr>
        <p:spPr>
          <a:xfrm>
            <a:off x="360359" y="6300720"/>
            <a:ext cx="8459641" cy="0"/>
          </a:xfrm>
          <a:prstGeom prst="straightConnector1">
            <a:avLst/>
          </a:prstGeom>
          <a:noFill/>
          <a:ln w="19080" cap="flat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3" name="直線コネクタ 7"/>
          <p:cNvCxnSpPr/>
          <p:nvPr/>
        </p:nvCxnSpPr>
        <p:spPr>
          <a:xfrm>
            <a:off x="360359" y="1143000"/>
            <a:ext cx="8459641" cy="0"/>
          </a:xfrm>
          <a:prstGeom prst="straightConnector1">
            <a:avLst/>
          </a:prstGeom>
          <a:noFill/>
          <a:ln w="28440" cap="flat">
            <a:solidFill>
              <a:srgbClr val="4A7EBB"/>
            </a:solidFill>
            <a:prstDash val="solid"/>
            <a:tailEnd type="arrow"/>
          </a:ln>
        </p:spPr>
      </p:cxnSp>
      <p:pic>
        <p:nvPicPr>
          <p:cNvPr id="4" name="図 8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357120" y="185760"/>
            <a:ext cx="928439" cy="842759"/>
          </a:xfrm>
          <a:prstGeom prst="rect">
            <a:avLst/>
          </a:prstGeom>
          <a:noFill/>
          <a:ln>
            <a:noFill/>
            <a:tailEnd type="arrow"/>
          </a:ln>
        </p:spPr>
      </p:pic>
      <p:sp>
        <p:nvSpPr>
          <p:cNvPr id="5" name="タイトル 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/>
            <a:r>
              <a:rPr lang="ja-JP"/>
              <a:t>マスター タイトルの書式設定</a:t>
            </a:r>
          </a:p>
        </p:txBody>
      </p:sp>
      <p:sp>
        <p:nvSpPr>
          <p:cNvPr id="6" name="テキスト プレースホルダ 2"/>
          <p:cNvSpPr txBox="1">
            <a:spLocks noGrp="1"/>
          </p:cNvSpPr>
          <p:nvPr>
            <p:ph type="body" idx="1"/>
          </p:nvPr>
        </p:nvSpPr>
        <p:spPr>
          <a:xfrm>
            <a:off x="457200" y="1535039"/>
            <a:ext cx="4039920" cy="6393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7" name="コンテンツ プレースホルダ 3"/>
          <p:cNvSpPr txBox="1">
            <a:spLocks noGrp="1"/>
          </p:cNvSpPr>
          <p:nvPr>
            <p:ph type="body" sz="quarter" idx="4294967295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 </a:t>
            </a:r>
            <a:r>
              <a:rPr lang="en-US"/>
              <a:t>2 </a:t>
            </a:r>
            <a:r>
              <a:rPr lang="ja-JP"/>
              <a:t>レベル</a:t>
            </a:r>
          </a:p>
          <a:p>
            <a:pPr lvl="2"/>
            <a:r>
              <a:rPr lang="ja-JP"/>
              <a:t>第 </a:t>
            </a:r>
            <a:r>
              <a:rPr lang="en-US"/>
              <a:t>3 </a:t>
            </a:r>
            <a:r>
              <a:rPr lang="ja-JP"/>
              <a:t>レベル</a:t>
            </a:r>
          </a:p>
          <a:p>
            <a:pPr lvl="3"/>
            <a:r>
              <a:rPr lang="ja-JP"/>
              <a:t>第 </a:t>
            </a:r>
            <a:r>
              <a:rPr lang="en-US"/>
              <a:t>4 </a:t>
            </a:r>
            <a:r>
              <a:rPr lang="ja-JP"/>
              <a:t>レベル</a:t>
            </a:r>
          </a:p>
          <a:p>
            <a:pPr lvl="4"/>
            <a:r>
              <a:rPr lang="ja-JP"/>
              <a:t>第 </a:t>
            </a:r>
            <a:r>
              <a:rPr lang="en-US"/>
              <a:t>5 </a:t>
            </a:r>
            <a:r>
              <a:rPr lang="ja-JP"/>
              <a:t>レベル</a:t>
            </a:r>
          </a:p>
        </p:txBody>
      </p:sp>
      <p:sp>
        <p:nvSpPr>
          <p:cNvPr id="8" name="テキスト プレースホルダ 4"/>
          <p:cNvSpPr txBox="1">
            <a:spLocks noGrp="1"/>
          </p:cNvSpPr>
          <p:nvPr>
            <p:ph type="body" sz="quarter" idx="4294967295"/>
          </p:nvPr>
        </p:nvSpPr>
        <p:spPr>
          <a:xfrm>
            <a:off x="4645080" y="1535039"/>
            <a:ext cx="4041359" cy="6393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9" name="コンテンツ プレースホルダ 5"/>
          <p:cNvSpPr txBox="1">
            <a:spLocks noGrp="1"/>
          </p:cNvSpPr>
          <p:nvPr>
            <p:ph type="body" sz="quarter" idx="4294967295"/>
          </p:nvPr>
        </p:nvSpPr>
        <p:spPr>
          <a:xfrm>
            <a:off x="4645080" y="2174760"/>
            <a:ext cx="4041359" cy="3951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 </a:t>
            </a:r>
            <a:r>
              <a:rPr lang="en-US"/>
              <a:t>2 </a:t>
            </a:r>
            <a:r>
              <a:rPr lang="ja-JP"/>
              <a:t>レベル</a:t>
            </a:r>
          </a:p>
          <a:p>
            <a:pPr lvl="2"/>
            <a:r>
              <a:rPr lang="ja-JP"/>
              <a:t>第 </a:t>
            </a:r>
            <a:r>
              <a:rPr lang="en-US"/>
              <a:t>3 </a:t>
            </a:r>
            <a:r>
              <a:rPr lang="ja-JP"/>
              <a:t>レベル</a:t>
            </a:r>
          </a:p>
          <a:p>
            <a:pPr lvl="3"/>
            <a:r>
              <a:rPr lang="ja-JP"/>
              <a:t>第 </a:t>
            </a:r>
            <a:r>
              <a:rPr lang="en-US"/>
              <a:t>4 </a:t>
            </a:r>
            <a:r>
              <a:rPr lang="ja-JP"/>
              <a:t>レベル</a:t>
            </a:r>
          </a:p>
          <a:p>
            <a:pPr lvl="4"/>
            <a:r>
              <a:rPr lang="ja-JP"/>
              <a:t>第 </a:t>
            </a:r>
            <a:r>
              <a:rPr lang="en-US"/>
              <a:t>5 </a:t>
            </a:r>
            <a:r>
              <a:rPr lang="ja-JP"/>
              <a:t>レベル</a:t>
            </a:r>
          </a:p>
        </p:txBody>
      </p:sp>
      <p:sp>
        <p:nvSpPr>
          <p:cNvPr id="10" name="日付プレースホルダ 6"/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1" name="フッター プレースホルダ 7"/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スライド番号プレースホルダ 8"/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98989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  <a:ea typeface="ＭＳ Ｐゴシック" pitchFamily="50"/>
                <a:cs typeface="Tahoma" pitchFamily="2"/>
              </a:defRPr>
            </a:lvl1pPr>
          </a:lstStyle>
          <a:p>
            <a:pPr lvl="0"/>
            <a:fld id="{A0631F8B-6300-4568-A539-73058F3CC501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0" marR="0" lvl="0" indent="0" algn="ctr" rtl="0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4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34"/>
          <a:ea typeface="ＭＳ Ｐゴシック" pitchFamily="49"/>
          <a:cs typeface="Arial" pitchFamily="2"/>
        </a:defRPr>
      </a:lvl1pPr>
    </p:titleStyle>
    <p:bodyStyle>
      <a:lvl1pPr marL="0" marR="0" lvl="0" indent="0" algn="l" rtl="0" hangingPunct="0">
        <a:lnSpc>
          <a:spcPct val="100000"/>
        </a:lnSpc>
        <a:spcBef>
          <a:spcPts val="479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ja-JP" sz="2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1pPr>
      <a:lvl2pPr marL="0" marR="0" lvl="1" indent="0" algn="l" rtl="0" hangingPunct="0">
        <a:lnSpc>
          <a:spcPct val="100000"/>
        </a:lnSpc>
        <a:spcBef>
          <a:spcPts val="400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–"/>
        <a:tabLst/>
        <a:defRPr lang="ja-JP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2pPr>
      <a:lvl3pPr marL="0" marR="0" lvl="2" indent="0" algn="l" rtl="0" hangingPunct="0">
        <a:lnSpc>
          <a:spcPct val="100000"/>
        </a:lnSpc>
        <a:spcBef>
          <a:spcPts val="360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ja-JP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3pPr>
      <a:lvl4pPr marL="0" marR="0" lvl="3" indent="0" algn="l" rtl="0" hangingPunct="0">
        <a:lnSpc>
          <a:spcPct val="100000"/>
        </a:lnSpc>
        <a:spcBef>
          <a:spcPts val="320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–"/>
        <a:tabLst/>
        <a:defRPr lang="ja-JP" sz="16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4pPr>
      <a:lvl5pPr marL="0" marR="0" lvl="4" indent="0" algn="l" rtl="0" hangingPunct="0">
        <a:lnSpc>
          <a:spcPct val="100000"/>
        </a:lnSpc>
        <a:spcBef>
          <a:spcPts val="320"/>
        </a:spcBef>
        <a:spcAft>
          <a:spcPts val="0"/>
        </a:spcAft>
        <a:buClr>
          <a:srgbClr val="000000"/>
        </a:buClr>
        <a:buSzPct val="100000"/>
        <a:buFont typeface="Arial" pitchFamily="34"/>
        <a:buChar char="»"/>
        <a:tabLst/>
        <a:defRPr lang="ja-JP" sz="16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4"/>
          <p:cNvCxnSpPr/>
          <p:nvPr/>
        </p:nvCxnSpPr>
        <p:spPr>
          <a:xfrm>
            <a:off x="360359" y="6300720"/>
            <a:ext cx="8459641" cy="0"/>
          </a:xfrm>
          <a:prstGeom prst="straightConnector1">
            <a:avLst/>
          </a:prstGeom>
          <a:noFill/>
          <a:ln w="19080" cap="flat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3" name="直線コネクタ 7"/>
          <p:cNvCxnSpPr/>
          <p:nvPr/>
        </p:nvCxnSpPr>
        <p:spPr>
          <a:xfrm>
            <a:off x="360359" y="1143000"/>
            <a:ext cx="8459641" cy="0"/>
          </a:xfrm>
          <a:prstGeom prst="straightConnector1">
            <a:avLst/>
          </a:prstGeom>
          <a:noFill/>
          <a:ln w="28440" cap="flat">
            <a:solidFill>
              <a:srgbClr val="4A7EBB"/>
            </a:solidFill>
            <a:prstDash val="solid"/>
            <a:tailEnd type="arrow"/>
          </a:ln>
        </p:spPr>
      </p:cxnSp>
      <p:pic>
        <p:nvPicPr>
          <p:cNvPr id="4" name="図 8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357120" y="185760"/>
            <a:ext cx="928439" cy="842759"/>
          </a:xfrm>
          <a:prstGeom prst="rect">
            <a:avLst/>
          </a:prstGeom>
          <a:noFill/>
          <a:ln>
            <a:noFill/>
            <a:tailEnd type="arrow"/>
          </a:ln>
        </p:spPr>
      </p:pic>
      <p:sp>
        <p:nvSpPr>
          <p:cNvPr id="5" name="タイトル 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/>
            <a:r>
              <a:rPr lang="ja-JP"/>
              <a:t>マスター タイトルの書式設定</a:t>
            </a:r>
          </a:p>
        </p:txBody>
      </p:sp>
      <p:sp>
        <p:nvSpPr>
          <p:cNvPr id="6" name="日付プレースホルダ 2"/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フッター プレースホルダ 3"/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スライド番号プレースホルダ 4"/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98989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  <a:ea typeface="ＭＳ Ｐゴシック" pitchFamily="50"/>
                <a:cs typeface="Tahoma" pitchFamily="2"/>
              </a:defRPr>
            </a:lvl1pPr>
          </a:lstStyle>
          <a:p>
            <a:pPr lvl="0"/>
            <a:fld id="{308E55C4-CC91-4277-A349-D59AF031A76F}" type="slidenum">
              <a:t>‹#›</a:t>
            </a:fld>
            <a:endParaRPr lang="en-US"/>
          </a:p>
        </p:txBody>
      </p:sp>
      <p:sp>
        <p:nvSpPr>
          <p:cNvPr id="9" name="Text Placeholder 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0" marR="0" lvl="0" indent="0" algn="ctr" rtl="0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4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34"/>
          <a:ea typeface="ＭＳ Ｐゴシック" pitchFamily="49"/>
          <a:cs typeface="Arial" pitchFamily="2"/>
        </a:defRPr>
      </a:lvl1pPr>
    </p:titleStyle>
    <p:bodyStyle>
      <a:lvl1pPr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32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4"/>
          <p:cNvCxnSpPr/>
          <p:nvPr/>
        </p:nvCxnSpPr>
        <p:spPr>
          <a:xfrm>
            <a:off x="360359" y="6300720"/>
            <a:ext cx="8459641" cy="0"/>
          </a:xfrm>
          <a:prstGeom prst="straightConnector1">
            <a:avLst/>
          </a:prstGeom>
          <a:noFill/>
          <a:ln w="19080" cap="flat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3" name="直線コネクタ 7"/>
          <p:cNvCxnSpPr/>
          <p:nvPr/>
        </p:nvCxnSpPr>
        <p:spPr>
          <a:xfrm>
            <a:off x="360359" y="1143000"/>
            <a:ext cx="8459641" cy="0"/>
          </a:xfrm>
          <a:prstGeom prst="straightConnector1">
            <a:avLst/>
          </a:prstGeom>
          <a:noFill/>
          <a:ln w="28440" cap="flat">
            <a:solidFill>
              <a:srgbClr val="4A7EBB"/>
            </a:solidFill>
            <a:prstDash val="solid"/>
            <a:tailEnd type="arrow"/>
          </a:ln>
        </p:spPr>
      </p:cxnSp>
      <p:pic>
        <p:nvPicPr>
          <p:cNvPr id="4" name="図 8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357120" y="185760"/>
            <a:ext cx="928439" cy="842759"/>
          </a:xfrm>
          <a:prstGeom prst="rect">
            <a:avLst/>
          </a:prstGeom>
          <a:noFill/>
          <a:ln>
            <a:noFill/>
            <a:tailEnd type="arrow"/>
          </a:ln>
        </p:spPr>
      </p:pic>
      <p:sp>
        <p:nvSpPr>
          <p:cNvPr id="5" name="日付プレースホルダ 1"/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フッター プレースホルダ 2"/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スライド番号プレースホルダ 3"/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98989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  <a:ea typeface="ＭＳ Ｐゴシック" pitchFamily="50"/>
                <a:cs typeface="Tahoma" pitchFamily="2"/>
              </a:defRPr>
            </a:lvl1pPr>
          </a:lstStyle>
          <a:p>
            <a:pPr lvl="0"/>
            <a:fld id="{0B2A59C4-5481-4521-B855-0BD92BE3CCF6}" type="slidenum">
              <a:t>‹#›</a:t>
            </a:fld>
            <a:endParaRPr lang="en-US"/>
          </a:p>
        </p:txBody>
      </p:sp>
      <p:sp>
        <p:nvSpPr>
          <p:cNvPr id="8" name="Title Placeholder 7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US"/>
          </a:p>
        </p:txBody>
      </p:sp>
      <p:sp>
        <p:nvSpPr>
          <p:cNvPr id="9" name="Text Placeholder 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hangingPunct="0">
        <a:lnSpc>
          <a:spcPct val="100000"/>
        </a:lnSpc>
        <a:tabLst/>
        <a:defRPr lang="en-US" sz="4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34"/>
          <a:ea typeface="ＭＳ Ｐゴシック" pitchFamily="49"/>
          <a:cs typeface="Arial" pitchFamily="2"/>
        </a:defRPr>
      </a:lvl1pPr>
    </p:titleStyle>
    <p:bodyStyle>
      <a:lvl1pPr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32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5291066@u-aizu.ac.j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controldevices.com/safeguarding-with-simplicity-exploring-human-detection-through-thermal-sensors/?srsltid=AfmBOooTibd5ueJwrIBVqVA9BGsrmxH6J5B6aPLn4sleBNCltCxNFP0Z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Relationship Id="rId5" Type="http://schemas.openxmlformats.org/officeDocument/2006/relationships/hyperlink" Target="https://u-aizu.ac.jp/&#8764;khanh/share/pubs/ETLTC-2022.pdf" TargetMode="External"/><Relationship Id="rId4" Type="http://schemas.openxmlformats.org/officeDocument/2006/relationships/hyperlink" Target="https://www.elsevier.com/connect/temperature-sensitive-bionic-hand-improves-dexterity-and-feelings-of-human-connectio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 idx="4294967295"/>
          </p:nvPr>
        </p:nvSpPr>
        <p:spPr>
          <a:xfrm>
            <a:off x="180000" y="1800000"/>
            <a:ext cx="8820000" cy="1800000"/>
          </a:xfrm>
        </p:spPr>
        <p:txBody>
          <a:bodyPr anchorCtr="1"/>
          <a:lstStyle/>
          <a:p>
            <a:pPr lvl="0"/>
            <a:r>
              <a:rPr lang="en-US"/>
              <a:t>Thermal-Based Human Recognition via Spiking Neural Networks</a:t>
            </a:r>
            <a:br>
              <a:rPr lang="en-US"/>
            </a:br>
            <a:r>
              <a:rPr lang="en-US"/>
              <a:t> for</a:t>
            </a:r>
            <a:r>
              <a:rPr lang="vi-VN"/>
              <a:t> Low-power</a:t>
            </a:r>
            <a:r>
              <a:rPr lang="en-US"/>
              <a:t> Embedded Systems</a:t>
            </a:r>
          </a:p>
        </p:txBody>
      </p:sp>
      <p:sp>
        <p:nvSpPr>
          <p:cNvPr id="3" name="サブタイトル 2"/>
          <p:cNvSpPr txBox="1">
            <a:spLocks noGrp="1"/>
          </p:cNvSpPr>
          <p:nvPr>
            <p:ph type="subTitle" idx="4294967295"/>
          </p:nvPr>
        </p:nvSpPr>
        <p:spPr>
          <a:xfrm>
            <a:off x="1371599" y="4282200"/>
            <a:ext cx="6400440" cy="1752119"/>
          </a:xfrm>
        </p:spPr>
        <p:txBody>
          <a:bodyPr wrap="square" lIns="91440" tIns="45720" rIns="91440" bIns="45720" anchor="t" anchorCtr="0"/>
          <a:lstStyle/>
          <a:p>
            <a:pPr lvl="0" algn="ctr" hangingPunct="1">
              <a:spcBef>
                <a:spcPts val="641"/>
              </a:spcBef>
              <a:tabLst>
                <a:tab pos="0" algn="l"/>
              </a:tabLst>
            </a:pPr>
            <a:r>
              <a:rPr lang="en-US" u="sng">
                <a:solidFill>
                  <a:srgbClr val="8B8BFF"/>
                </a:solidFill>
                <a:latin typeface="Calibri" pitchFamily="18"/>
                <a:ea typeface="ＭＳ Ｐゴシック" pitchFamily="2"/>
                <a:cs typeface="Calibri" pitchFamily="2"/>
                <a:hlinkClick r:id="rId3"/>
              </a:rPr>
              <a:t>m5291066@u-aizu.ac.jp</a:t>
            </a:r>
          </a:p>
          <a:p>
            <a:pPr lvl="0" algn="ctr">
              <a:spcBef>
                <a:spcPts val="641"/>
              </a:spcBef>
              <a:tabLst>
                <a:tab pos="0" algn="l"/>
              </a:tabLst>
            </a:pPr>
            <a:r>
              <a:rPr lang="en-US">
                <a:solidFill>
                  <a:srgbClr val="8B8B8B"/>
                </a:solidFill>
                <a:latin typeface="Calibri" pitchFamily="18"/>
                <a:ea typeface="ＭＳ Ｐゴシック" pitchFamily="2"/>
                <a:cs typeface="Calibri" pitchFamily="2"/>
              </a:rPr>
              <a:t>Rui Shiota</a:t>
            </a:r>
          </a:p>
        </p:txBody>
      </p:sp>
      <p:sp>
        <p:nvSpPr>
          <p:cNvPr id="4" name="日付プレースホルダ 3"/>
          <p:cNvSpPr txBox="1">
            <a:spLocks noGrp="1"/>
          </p:cNvSpPr>
          <p:nvPr>
            <p:ph type="dt" sz="quarter" idx="7"/>
          </p:nvPr>
        </p:nvSpPr>
        <p:spPr>
          <a:xfrm>
            <a:off x="45720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/>
            <a:fld id="{C31BE66B-23B7-4803-AD0B-7569854CDD23}" type="datetime1">
              <a:rPr lang="en-US" sz="1400"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Tahoma" pitchFamily="2"/>
              </a:rPr>
              <a:pPr lvl="0"/>
              <a:t>6/3/2025</a:t>
            </a:fld>
            <a:endParaRPr lang="en-US" sz="1400">
              <a:solidFill>
                <a:srgbClr val="8B8B8B"/>
              </a:solidFill>
              <a:highlight>
                <a:scrgbClr r="0" g="0" b="0">
                  <a:alpha val="0"/>
                </a:scrgbClr>
              </a:highlight>
              <a:latin typeface="Calibri"/>
              <a:cs typeface="Tahoma" pitchFamily="2"/>
            </a:endParaRPr>
          </a:p>
        </p:txBody>
      </p:sp>
      <p:sp>
        <p:nvSpPr>
          <p:cNvPr id="5" name="フッター プレースホルダ 4"/>
          <p:cNvSpPr txBox="1">
            <a:spLocks noGrp="1"/>
          </p:cNvSpPr>
          <p:nvPr>
            <p:ph type="ftr" sz="quarter" idx="9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 algn="ctr"/>
            <a:r>
              <a:rPr lang="en-US" sz="1400"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Tahoma" pitchFamily="2"/>
              </a:rPr>
              <a:t>The University of Aizu</a:t>
            </a:r>
          </a:p>
        </p:txBody>
      </p:sp>
      <p:sp>
        <p:nvSpPr>
          <p:cNvPr id="6" name="スライド番号プレースホルダ 5"/>
          <p:cNvSpPr txBox="1">
            <a:spLocks noGrp="1"/>
          </p:cNvSpPr>
          <p:nvPr>
            <p:ph type="sldNum" sz="quarter" idx="8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 algn="r"/>
            <a:fld id="{5BF78DC3-56A7-4806-9A3B-33F678EAC67D}" type="slidenum">
              <a:t>1</a:t>
            </a:fld>
            <a:endParaRPr lang="en-US" sz="1400">
              <a:solidFill>
                <a:srgbClr val="898989"/>
              </a:solidFill>
              <a:highlight>
                <a:scrgbClr r="0" g="0" b="0">
                  <a:alpha val="0"/>
                </a:scrgbClr>
              </a:highlight>
              <a:latin typeface="Calibri" pitchFamily="34"/>
              <a:ea typeface="ＭＳ Ｐゴシック" pitchFamily="49"/>
              <a:cs typeface="Tahoma" pitchFamily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 lIns="0" tIns="0" rIns="0" bIns="0" anchorCtr="1">
            <a:spAutoFit/>
          </a:bodyPr>
          <a:lstStyle/>
          <a:p>
            <a:r>
              <a:rPr lang="en-US" dirty="0">
                <a:latin typeface="Arial"/>
                <a:ea typeface="ＭＳ Ｐゴシック"/>
                <a:cs typeface="Arial"/>
              </a:rPr>
              <a:t>Research Progress (Todo)</a:t>
            </a:r>
            <a:endParaRPr lang="ja-JP" altLang="en-US" dirty="0"/>
          </a:p>
        </p:txBody>
      </p:sp>
      <p:sp>
        <p:nvSpPr>
          <p:cNvPr id="3" name="Freeform 2"/>
          <p:cNvSpPr/>
          <p:nvPr/>
        </p:nvSpPr>
        <p:spPr>
          <a:xfrm>
            <a:off x="2340000" y="1764000"/>
            <a:ext cx="4140000" cy="427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cap="none">
                <a:ln>
                  <a:noFill/>
                </a:ln>
                <a:latin typeface="Liberation Sans" pitchFamily="18"/>
                <a:ea typeface="Noto Sans JP" pitchFamily="2"/>
                <a:cs typeface="Arial" pitchFamily="2"/>
              </a:rPr>
              <a:t>Data Collection</a:t>
            </a:r>
          </a:p>
        </p:txBody>
      </p:sp>
      <p:sp>
        <p:nvSpPr>
          <p:cNvPr id="4" name="Freeform 3"/>
          <p:cNvSpPr/>
          <p:nvPr/>
        </p:nvSpPr>
        <p:spPr>
          <a:xfrm>
            <a:off x="2340000" y="2736000"/>
            <a:ext cx="4140000" cy="427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/>
            </a:pPr>
            <a:r>
              <a:rPr lang="en-US" sz="2200" b="0" i="0" u="none" strike="noStrike" kern="1200" cap="none">
                <a:ln>
                  <a:noFill/>
                </a:ln>
                <a:latin typeface="Liberation Sans" pitchFamily="18"/>
                <a:ea typeface="Noto Sans JP" pitchFamily="2"/>
                <a:cs typeface="Arial" pitchFamily="2"/>
              </a:rPr>
              <a:t>Data Visualization</a:t>
            </a:r>
          </a:p>
        </p:txBody>
      </p:sp>
      <p:sp>
        <p:nvSpPr>
          <p:cNvPr id="5" name="Freeform 4"/>
          <p:cNvSpPr/>
          <p:nvPr/>
        </p:nvSpPr>
        <p:spPr>
          <a:xfrm>
            <a:off x="2340000" y="3708000"/>
            <a:ext cx="4140000" cy="427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/>
            </a:pPr>
            <a:r>
              <a:rPr lang="en-US" sz="2200" b="0" i="0" u="none" strike="noStrike" kern="1200" cap="none">
                <a:ln>
                  <a:noFill/>
                </a:ln>
                <a:latin typeface="Liberation Sans" pitchFamily="18"/>
                <a:ea typeface="Noto Sans JP" pitchFamily="2"/>
                <a:cs typeface="Arial" pitchFamily="2"/>
              </a:rPr>
              <a:t>Model Training</a:t>
            </a:r>
          </a:p>
        </p:txBody>
      </p:sp>
      <p:sp>
        <p:nvSpPr>
          <p:cNvPr id="6" name="Freeform 5"/>
          <p:cNvSpPr/>
          <p:nvPr/>
        </p:nvSpPr>
        <p:spPr>
          <a:xfrm>
            <a:off x="2340000" y="4644000"/>
            <a:ext cx="4140000" cy="427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/>
            </a:pPr>
            <a:r>
              <a:rPr lang="en-US" sz="2200" b="0" i="0" u="none" strike="noStrike" kern="1200" cap="none">
                <a:ln>
                  <a:noFill/>
                </a:ln>
                <a:latin typeface="Liberation Sans" pitchFamily="18"/>
                <a:ea typeface="Noto Sans JP" pitchFamily="2"/>
                <a:cs typeface="Arial" pitchFamily="2"/>
              </a:rPr>
              <a:t>System Integration</a:t>
            </a:r>
          </a:p>
        </p:txBody>
      </p:sp>
      <p:sp>
        <p:nvSpPr>
          <p:cNvPr id="7" name="Freeform 6"/>
          <p:cNvSpPr/>
          <p:nvPr/>
        </p:nvSpPr>
        <p:spPr>
          <a:xfrm>
            <a:off x="2340000" y="5616000"/>
            <a:ext cx="4140000" cy="427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/>
            </a:pPr>
            <a:r>
              <a:rPr lang="en-US" sz="2200" b="0" i="0" u="none" strike="noStrike" kern="1200" cap="none">
                <a:ln>
                  <a:noFill/>
                </a:ln>
                <a:latin typeface="Liberation Sans" pitchFamily="18"/>
                <a:ea typeface="Noto Sans JP" pitchFamily="2"/>
                <a:cs typeface="Arial" pitchFamily="2"/>
              </a:rPr>
              <a:t>Testing and Evaluation</a:t>
            </a:r>
          </a:p>
        </p:txBody>
      </p:sp>
      <p:sp>
        <p:nvSpPr>
          <p:cNvPr id="8" name="Straight Connector 7"/>
          <p:cNvSpPr/>
          <p:nvPr/>
        </p:nvSpPr>
        <p:spPr>
          <a:xfrm>
            <a:off x="4320000" y="2191320"/>
            <a:ext cx="0" cy="544680"/>
          </a:xfrm>
          <a:prstGeom prst="line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JP" pitchFamily="2"/>
              <a:cs typeface="Arial" pitchFamily="2"/>
            </a:endParaRPr>
          </a:p>
        </p:txBody>
      </p:sp>
      <p:sp>
        <p:nvSpPr>
          <p:cNvPr id="9" name="Straight Connector 8"/>
          <p:cNvSpPr/>
          <p:nvPr/>
        </p:nvSpPr>
        <p:spPr>
          <a:xfrm>
            <a:off x="4320000" y="3163319"/>
            <a:ext cx="0" cy="544681"/>
          </a:xfrm>
          <a:prstGeom prst="line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JP" pitchFamily="2"/>
              <a:cs typeface="Arial" pitchFamily="2"/>
            </a:endParaRPr>
          </a:p>
        </p:txBody>
      </p:sp>
      <p:sp>
        <p:nvSpPr>
          <p:cNvPr id="10" name="Straight Connector 9"/>
          <p:cNvSpPr/>
          <p:nvPr/>
        </p:nvSpPr>
        <p:spPr>
          <a:xfrm>
            <a:off x="4320000" y="4135320"/>
            <a:ext cx="0" cy="508680"/>
          </a:xfrm>
          <a:prstGeom prst="line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JP" pitchFamily="2"/>
              <a:cs typeface="Arial" pitchFamily="2"/>
            </a:endParaRPr>
          </a:p>
        </p:txBody>
      </p:sp>
      <p:sp>
        <p:nvSpPr>
          <p:cNvPr id="11" name="Straight Connector 10"/>
          <p:cNvSpPr/>
          <p:nvPr/>
        </p:nvSpPr>
        <p:spPr>
          <a:xfrm>
            <a:off x="4320000" y="5071320"/>
            <a:ext cx="0" cy="544680"/>
          </a:xfrm>
          <a:prstGeom prst="line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JP" pitchFamily="2"/>
              <a:cs typeface="Arial" pitchFamily="2"/>
            </a:endParaRPr>
          </a:p>
        </p:txBody>
      </p:sp>
      <p:cxnSp>
        <p:nvCxnSpPr>
          <p:cNvPr id="12" name="Elbow Connector 11"/>
          <p:cNvCxnSpPr>
            <a:endCxn id="6" idx="1"/>
          </p:cNvCxnSpPr>
          <p:nvPr/>
        </p:nvCxnSpPr>
        <p:spPr>
          <a:xfrm flipV="1">
            <a:off x="6480000" y="4857480"/>
            <a:ext cx="0" cy="972000"/>
          </a:xfrm>
          <a:prstGeom prst="bentConnector3">
            <a:avLst/>
          </a:prstGeom>
          <a:noFill/>
          <a:ln w="0">
            <a:solidFill>
              <a:schemeClr val="accent5"/>
            </a:solidFill>
            <a:prstDash val="solid"/>
            <a:tailEnd type="arrow"/>
          </a:ln>
        </p:spPr>
      </p:cxnSp>
      <p:cxnSp>
        <p:nvCxnSpPr>
          <p:cNvPr id="13" name="Elbow Connector 12"/>
          <p:cNvCxnSpPr>
            <a:stCxn id="6" idx="3"/>
            <a:endCxn id="5" idx="3"/>
          </p:cNvCxnSpPr>
          <p:nvPr/>
        </p:nvCxnSpPr>
        <p:spPr>
          <a:xfrm rot="10800000">
            <a:off x="2340000" y="3921660"/>
            <a:ext cx="12700" cy="9360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cxnSpLocks/>
          </p:cNvCxnSpPr>
          <p:nvPr/>
        </p:nvCxnSpPr>
        <p:spPr>
          <a:xfrm rot="10800000">
            <a:off x="2340000" y="2949660"/>
            <a:ext cx="12700" cy="19080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1"/>
            <a:endCxn id="3" idx="1"/>
          </p:cNvCxnSpPr>
          <p:nvPr/>
        </p:nvCxnSpPr>
        <p:spPr>
          <a:xfrm flipV="1">
            <a:off x="6480000" y="1977660"/>
            <a:ext cx="12700" cy="19440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1"/>
            <a:endCxn id="4" idx="1"/>
          </p:cNvCxnSpPr>
          <p:nvPr/>
        </p:nvCxnSpPr>
        <p:spPr>
          <a:xfrm flipV="1">
            <a:off x="6480000" y="2949660"/>
            <a:ext cx="12700" cy="9720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Date Placeholder 2"/>
          <p:cNvSpPr txBox="1"/>
          <p:nvPr/>
        </p:nvSpPr>
        <p:spPr>
          <a:xfrm>
            <a:off x="457559" y="635688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896A24F8-5D67-4FB4-BA2F-323F7A12BF6D}" type="datetime1">
              <a: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rPr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6/3/2025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8B8B8B"/>
              </a:solidFill>
              <a:highlight>
                <a:scrgbClr r="0" g="0" b="0">
                  <a:alpha val="0"/>
                </a:scrgbClr>
              </a:highlight>
              <a:latin typeface="Calibri"/>
              <a:ea typeface="Noto Serif JP" pitchFamily="2"/>
              <a:cs typeface="Tahoma" pitchFamily="2"/>
            </a:endParaRPr>
          </a:p>
        </p:txBody>
      </p:sp>
      <p:sp>
        <p:nvSpPr>
          <p:cNvPr id="18" name="Footer Placeholder 2"/>
          <p:cNvSpPr txBox="1"/>
          <p:nvPr/>
        </p:nvSpPr>
        <p:spPr>
          <a:xfrm>
            <a:off x="3124440" y="635688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rPr>
              <a:t>The University of Aizu</a:t>
            </a:r>
          </a:p>
        </p:txBody>
      </p:sp>
      <p:sp>
        <p:nvSpPr>
          <p:cNvPr id="19" name="Slide Number Placeholder 2"/>
          <p:cNvSpPr txBox="1"/>
          <p:nvPr/>
        </p:nvSpPr>
        <p:spPr>
          <a:xfrm>
            <a:off x="6553440" y="635688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FFBB2DF-1E4C-439E-817F-C3C18C8EFF68}" type="slidenum">
              <a:t>10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898989"/>
              </a:solidFill>
              <a:highlight>
                <a:scrgbClr r="0" g="0" b="0">
                  <a:alpha val="0"/>
                </a:scrgbClr>
              </a:highlight>
              <a:latin typeface="Calibri" pitchFamily="34"/>
              <a:ea typeface="ＭＳ Ｐゴシック" pitchFamily="50"/>
              <a:cs typeface="Tahoma" pitchFamily="2"/>
            </a:endParaRPr>
          </a:p>
        </p:txBody>
      </p:sp>
      <p:sp>
        <p:nvSpPr>
          <p:cNvPr id="20" name="Straight Connector 19"/>
          <p:cNvSpPr/>
          <p:nvPr/>
        </p:nvSpPr>
        <p:spPr>
          <a:xfrm>
            <a:off x="4320000" y="1219320"/>
            <a:ext cx="0" cy="544680"/>
          </a:xfrm>
          <a:prstGeom prst="line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JP" pitchFamily="2"/>
              <a:cs typeface="Arial" pitchFamily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lIns="0" tIns="0" rIns="0" bIns="0" anchorCtr="1"/>
          <a:lstStyle/>
          <a:p>
            <a:pPr lvl="0"/>
            <a:r>
              <a:rPr lang="en-US">
                <a:latin typeface="Arial" pitchFamily="34"/>
              </a:rPr>
              <a:t>Schedule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162421"/>
              </p:ext>
            </p:extLst>
          </p:nvPr>
        </p:nvGraphicFramePr>
        <p:xfrm>
          <a:off x="254000" y="1689652"/>
          <a:ext cx="8655922" cy="4598047"/>
        </p:xfrm>
        <a:graphic>
          <a:graphicData uri="http://schemas.openxmlformats.org/drawingml/2006/table">
            <a:tbl>
              <a:tblPr firstRow="1" bandRow="1">
                <a:tableStyleId>{F65D8F7D-B41D-4218-AA29-0196C35F4EA3}</a:tableStyleId>
              </a:tblPr>
              <a:tblGrid>
                <a:gridCol w="1340722">
                  <a:extLst>
                    <a:ext uri="{9D8B030D-6E8A-4147-A177-3AD203B41FA5}">
                      <a16:colId xmlns:a16="http://schemas.microsoft.com/office/drawing/2014/main" val="278858732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9967056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42805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1759415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738653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7617998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39824874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1389714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0760495"/>
                    </a:ext>
                  </a:extLst>
                </a:gridCol>
              </a:tblGrid>
              <a:tr h="491400">
                <a:tc rowSpan="2"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</a:defRPr>
                      </a:pPr>
                      <a:r>
                        <a:rPr lang="en-US" sz="16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Liberation Sans"/>
                          <a:ea typeface="Noto Sans JP" pitchFamily="2"/>
                          <a:cs typeface="Arial"/>
                        </a:rPr>
                        <a:t>M1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</a:defRPr>
                      </a:pPr>
                      <a:r>
                        <a:rPr lang="en-US" sz="16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Liberation Sans"/>
                          <a:ea typeface="Noto Sans JP" pitchFamily="2"/>
                          <a:cs typeface="Arial"/>
                        </a:rPr>
                        <a:t>M2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2572944"/>
                  </a:ext>
                </a:extLst>
              </a:tr>
              <a:tr h="5684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Liberation Sans"/>
                          <a:cs typeface="Arial"/>
                        </a:rPr>
                        <a:t>4 ~ 6</a:t>
                      </a:r>
                      <a:endParaRPr lang="ja-JP" altLang="en-US" sz="16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Liberation Sans"/>
                          <a:ea typeface="Noto Sans JP" pitchFamily="2"/>
                          <a:cs typeface="Arial"/>
                        </a:rPr>
                        <a:t>7 ~ 9</a:t>
                      </a:r>
                      <a:endParaRPr lang="ja-JP" altLang="en-US" sz="16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Liberation Sans"/>
                          <a:cs typeface="Arial"/>
                        </a:rPr>
                        <a:t>10 ~ 12</a:t>
                      </a:r>
                      <a:endParaRPr lang="ja-JP" sz="16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Liberation Sans"/>
                          <a:ea typeface="Noto Sans JP" pitchFamily="2"/>
                          <a:cs typeface="Arial"/>
                        </a:rPr>
                        <a:t>1 ~ 3</a:t>
                      </a:r>
                      <a:endParaRPr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Liberation Sans"/>
                          <a:ea typeface="Noto Sans JP" pitchFamily="2"/>
                          <a:cs typeface="Arial"/>
                        </a:rPr>
                        <a:t>4 ~ 6</a:t>
                      </a:r>
                      <a:endParaRPr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Liberation Sans"/>
                          <a:ea typeface="Noto Sans JP" pitchFamily="2"/>
                          <a:cs typeface="Arial"/>
                        </a:rPr>
                        <a:t>7 ~ 9</a:t>
                      </a:r>
                      <a:endParaRPr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Liberation Sans"/>
                          <a:cs typeface="Arial"/>
                        </a:rPr>
                        <a:t>10 ~ 12</a:t>
                      </a:r>
                      <a:endParaRPr lang="ja-JP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Liberation Sans"/>
                          <a:ea typeface="Noto Sans JP" pitchFamily="2"/>
                          <a:cs typeface="Arial"/>
                        </a:rPr>
                        <a:t>1 ~ 3</a:t>
                      </a:r>
                      <a:endParaRPr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2468247"/>
                  </a:ext>
                </a:extLst>
              </a:tr>
              <a:tr h="345600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</a:defRPr>
                      </a:pPr>
                      <a:r>
                        <a:rPr lang="en-US" sz="16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Liberation Sans"/>
                          <a:ea typeface="Noto Sans JP" pitchFamily="2"/>
                          <a:cs typeface="Arial"/>
                        </a:rPr>
                        <a:t>Data Collection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374465"/>
                  </a:ext>
                </a:extLst>
              </a:tr>
              <a:tr h="572760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</a:defRPr>
                      </a:pPr>
                      <a:r>
                        <a:rPr lang="en-US" sz="16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Liberation Sans"/>
                          <a:ea typeface="Noto Sans JP" pitchFamily="2"/>
                          <a:cs typeface="Arial"/>
                        </a:rPr>
                        <a:t>Data Visualization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altLang="ja-JP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altLang="ja-JP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048667"/>
                  </a:ext>
                </a:extLst>
              </a:tr>
              <a:tr h="605880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Liberation Sans"/>
                          <a:ea typeface="Noto Sans JP" pitchFamily="2"/>
                          <a:cs typeface="Arial"/>
                        </a:rPr>
                        <a:t>Model Training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altLang="ja-JP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altLang="ja-JP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358937"/>
                  </a:ext>
                </a:extLst>
              </a:tr>
              <a:tr h="609419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Liberation Sans"/>
                          <a:ea typeface="Noto Sans JP" pitchFamily="2"/>
                          <a:cs typeface="Arial"/>
                        </a:rPr>
                        <a:t>System Integration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altLang="ja-JP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altLang="ja-JP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969947"/>
                  </a:ext>
                </a:extLst>
              </a:tr>
              <a:tr h="582334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Liberation Sans"/>
                          <a:ea typeface="Noto Sans JP" pitchFamily="2"/>
                          <a:cs typeface="Arial"/>
                        </a:rPr>
                        <a:t>Testing and Evaluation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altLang="ja-JP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altLang="ja-JP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361429"/>
                  </a:ext>
                </a:extLst>
              </a:tr>
              <a:tr h="582334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Liberation Sans"/>
                          <a:ea typeface="Noto Sans JP" pitchFamily="2"/>
                          <a:cs typeface="Arial"/>
                        </a:rPr>
                        <a:t>Writing Thesis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altLang="ja-JP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altLang="ja-JP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747129"/>
                  </a:ext>
                </a:extLst>
              </a:tr>
            </a:tbl>
          </a:graphicData>
        </a:graphic>
      </p:graphicFrame>
      <p:sp>
        <p:nvSpPr>
          <p:cNvPr id="4" name="Freeform 3"/>
          <p:cNvSpPr/>
          <p:nvPr/>
        </p:nvSpPr>
        <p:spPr>
          <a:xfrm>
            <a:off x="1803739" y="2884000"/>
            <a:ext cx="1012870" cy="299043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chemeClr val="accent5"/>
          </a:solidFill>
          <a:ln w="0">
            <a:solidFill>
              <a:srgbClr val="2A6099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JP" pitchFamily="2"/>
              <a:cs typeface="Arial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819837" y="3499230"/>
            <a:ext cx="578510" cy="276957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chemeClr val="accent5"/>
          </a:solidFill>
          <a:ln w="0">
            <a:solidFill>
              <a:srgbClr val="2A6099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JP" pitchFamily="2"/>
              <a:cs typeface="Arial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401218" y="4124781"/>
            <a:ext cx="1440000" cy="288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chemeClr val="accent5"/>
          </a:solidFill>
          <a:ln w="0">
            <a:solidFill>
              <a:srgbClr val="2A6099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JP" pitchFamily="2"/>
              <a:cs typeface="Arial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4833044" y="4651304"/>
            <a:ext cx="1800000" cy="288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chemeClr val="accent5"/>
          </a:solidFill>
          <a:ln w="0">
            <a:solidFill>
              <a:srgbClr val="2A6099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JP" pitchFamily="2"/>
              <a:cs typeface="Arial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635913" y="5260870"/>
            <a:ext cx="1328695" cy="299043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chemeClr val="accent5"/>
          </a:solidFill>
          <a:ln w="0">
            <a:solidFill>
              <a:srgbClr val="2A6099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JP" pitchFamily="2"/>
              <a:cs typeface="Arial" pitchFamily="2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8057291" y="5868341"/>
            <a:ext cx="820896" cy="299043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chemeClr val="accent5"/>
          </a:solidFill>
          <a:ln w="0">
            <a:solidFill>
              <a:srgbClr val="2A6099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JP" pitchFamily="2"/>
              <a:cs typeface="Arial" pitchFamily="2"/>
            </a:endParaRPr>
          </a:p>
        </p:txBody>
      </p:sp>
      <p:sp>
        <p:nvSpPr>
          <p:cNvPr id="10" name="Date Placeholder 6"/>
          <p:cNvSpPr txBox="1"/>
          <p:nvPr/>
        </p:nvSpPr>
        <p:spPr>
          <a:xfrm>
            <a:off x="457559" y="635688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6791DF4-BCD0-4A2B-9B3E-C9AAB590F145}" type="datetime1">
              <a: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rPr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6/3/2025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8B8B8B"/>
              </a:solidFill>
              <a:highlight>
                <a:scrgbClr r="0" g="0" b="0">
                  <a:alpha val="0"/>
                </a:scrgbClr>
              </a:highlight>
              <a:latin typeface="Calibri"/>
              <a:ea typeface="Noto Serif JP" pitchFamily="2"/>
              <a:cs typeface="Tahoma" pitchFamily="2"/>
            </a:endParaRPr>
          </a:p>
        </p:txBody>
      </p:sp>
      <p:sp>
        <p:nvSpPr>
          <p:cNvPr id="11" name="Footer Placeholder 6"/>
          <p:cNvSpPr txBox="1"/>
          <p:nvPr/>
        </p:nvSpPr>
        <p:spPr>
          <a:xfrm>
            <a:off x="3124440" y="635688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rPr>
              <a:t>The University of Aizu</a:t>
            </a:r>
          </a:p>
        </p:txBody>
      </p:sp>
      <p:sp>
        <p:nvSpPr>
          <p:cNvPr id="12" name="Slide Number Placeholder 6"/>
          <p:cNvSpPr txBox="1"/>
          <p:nvPr/>
        </p:nvSpPr>
        <p:spPr>
          <a:xfrm>
            <a:off x="6553440" y="635688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2FF2C69-F845-4AA7-990B-94BD72C42020}" type="slidenum">
              <a:t>11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898989"/>
              </a:solidFill>
              <a:highlight>
                <a:scrgbClr r="0" g="0" b="0">
                  <a:alpha val="0"/>
                </a:scrgbClr>
              </a:highlight>
              <a:latin typeface="Calibri" pitchFamily="34"/>
              <a:ea typeface="ＭＳ Ｐゴシック" pitchFamily="50"/>
              <a:cs typeface="Tahoma" pitchFamily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lIns="0" tIns="0" rIns="0" bIns="0" anchorCtr="1"/>
          <a:lstStyle/>
          <a:p>
            <a:pPr lvl="0"/>
            <a:r>
              <a:rPr lang="en-US">
                <a:latin typeface="Arial" pitchFamily="34"/>
              </a:rPr>
              <a:t>Reference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46157" y="1600200"/>
            <a:ext cx="8229240" cy="4503474"/>
          </a:xfrm>
        </p:spPr>
        <p:txBody>
          <a:bodyPr lIns="0" tIns="0" rIns="0" bIns="0">
            <a:normAutofit fontScale="92500" lnSpcReduction="10000"/>
          </a:bodyPr>
          <a:lstStyle/>
          <a:p>
            <a:pPr>
              <a:buNone/>
            </a:pPr>
            <a:r>
              <a:rPr lang="en-US" sz="1600" dirty="0">
                <a:ea typeface="Calibri"/>
                <a:cs typeface="Calibri"/>
              </a:rPr>
              <a:t>[1] Mo Han, Sezen Yagmur Günay, Gunar Schirner, </a:t>
            </a:r>
            <a:r>
              <a:rPr lang="en-US" sz="1600" dirty="0" err="1">
                <a:ea typeface="Calibri"/>
                <a:cs typeface="Calibri"/>
              </a:rPr>
              <a:t>Taskın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Padır</a:t>
            </a:r>
            <a:r>
              <a:rPr lang="en-US" sz="1600" dirty="0">
                <a:ea typeface="Calibri"/>
                <a:cs typeface="Calibri"/>
              </a:rPr>
              <a:t>, Deniz </a:t>
            </a:r>
            <a:r>
              <a:rPr lang="en-US" sz="1600" dirty="0" err="1">
                <a:ea typeface="Calibri"/>
                <a:cs typeface="Calibri"/>
              </a:rPr>
              <a:t>Erdogmus</a:t>
            </a:r>
            <a:r>
              <a:rPr lang="en-US" sz="1600" dirty="0">
                <a:ea typeface="Calibri"/>
                <a:cs typeface="Calibri"/>
              </a:rPr>
              <a:t>, “HANDS: a multimodal dataset for modeling toward human grasp intent inference in prosthetic hands“, </a:t>
            </a:r>
            <a:r>
              <a:rPr lang="en-US" sz="1600" dirty="0" err="1">
                <a:ea typeface="Calibri"/>
                <a:cs typeface="Calibri"/>
              </a:rPr>
              <a:t>arXiv</a:t>
            </a:r>
            <a:r>
              <a:rPr lang="en-US" sz="1600" dirty="0">
                <a:ea typeface="Calibri"/>
                <a:cs typeface="Calibri"/>
              </a:rPr>
              <a:t>, 8 March 2021</a:t>
            </a:r>
            <a:endParaRPr lang="ja-JP" altLang="en-US"/>
          </a:p>
          <a:p>
            <a:pPr>
              <a:buNone/>
            </a:pPr>
            <a:r>
              <a:rPr lang="en-US" sz="1600" dirty="0">
                <a:ea typeface="Calibri"/>
                <a:cs typeface="Calibri"/>
              </a:rPr>
              <a:t>[2] Jian-Wei Cui, Han Du, Bing-Yan Yan, Xuan-Jie Wang, “Research on Upper Limb Action Intention Recognition Method Based on Fusion of Posture Information and Visual Information“, electronics, November 2022</a:t>
            </a:r>
            <a:endParaRPr lang="en-US" dirty="0"/>
          </a:p>
          <a:p>
            <a:pPr>
              <a:buNone/>
            </a:pPr>
            <a:r>
              <a:rPr lang="en-US" sz="1600" dirty="0">
                <a:ea typeface="Calibri"/>
                <a:cs typeface="Calibri"/>
              </a:rPr>
              <a:t>[3] Jian-Wei Cui, Han Du, Bing-Yan Yan, Xuan-Jie Wang, “Exploring Human Detection through Thermal Sensors“, </a:t>
            </a:r>
            <a:r>
              <a:rPr lang="en-US" sz="1600" dirty="0">
                <a:ea typeface="Calibri"/>
                <a:cs typeface="Calibri"/>
                <a:hlinkClick r:id="rId3"/>
              </a:rPr>
              <a:t>https://econtroldevices.com/safeguarding-with-simplicity-exploring-human-detection-through-thermal-sensors/?srsltid=AfmBOooTibd5ueJwrIBVqVA9BGsrmxH6J5B6aPLn4sleBNCltCxNFP0Z</a:t>
            </a:r>
            <a:r>
              <a:rPr lang="en-US" sz="1600" dirty="0">
                <a:ea typeface="Calibri"/>
                <a:cs typeface="Calibri"/>
              </a:rPr>
              <a:t>, 11 October 2023</a:t>
            </a:r>
            <a:endParaRPr lang="en-US" dirty="0"/>
          </a:p>
          <a:p>
            <a:pPr>
              <a:buNone/>
            </a:pPr>
            <a:r>
              <a:rPr lang="en-US" sz="1600" dirty="0">
                <a:ea typeface="Calibri"/>
                <a:cs typeface="Calibri"/>
              </a:rPr>
              <a:t>[4] Anna A. Trofimova, Andrea </a:t>
            </a:r>
            <a:r>
              <a:rPr lang="en-US" sz="1600" dirty="0" err="1">
                <a:ea typeface="Calibri"/>
                <a:cs typeface="Calibri"/>
              </a:rPr>
              <a:t>Masciadri</a:t>
            </a:r>
            <a:r>
              <a:rPr lang="en-US" sz="1600" dirty="0">
                <a:ea typeface="Calibri"/>
                <a:cs typeface="Calibri"/>
              </a:rPr>
              <a:t>, Fabio Veronese, Fabio Salice, “Indoor Human Detection Based on Thermal Array Sensor Data and Adaptive Background Estimation“, Scientific Research Publishing, March 2017</a:t>
            </a:r>
          </a:p>
          <a:p>
            <a:pPr>
              <a:buNone/>
            </a:pPr>
            <a:r>
              <a:rPr lang="en-US" sz="1600" dirty="0">
                <a:ea typeface="Calibri"/>
                <a:cs typeface="Calibri"/>
              </a:rPr>
              <a:t>[5] Anna A. Trofimova, Andrea </a:t>
            </a:r>
            <a:r>
              <a:rPr lang="en-US" sz="1600" dirty="0" err="1">
                <a:ea typeface="Calibri"/>
                <a:cs typeface="Calibri"/>
              </a:rPr>
              <a:t>Masciadri</a:t>
            </a:r>
            <a:r>
              <a:rPr lang="en-US" sz="1600" dirty="0">
                <a:ea typeface="Calibri"/>
                <a:cs typeface="Calibri"/>
              </a:rPr>
              <a:t>, Fabio Veronese, Fabio Salice, “Temperature-sensitive bionic hand improves dexterity and feelings of human connection“, </a:t>
            </a:r>
            <a:r>
              <a:rPr lang="en-US" sz="1600" dirty="0">
                <a:ea typeface="Calibri"/>
                <a:cs typeface="Calibri"/>
                <a:hlinkClick r:id="rId4"/>
              </a:rPr>
              <a:t>https://www.elsevier.com/connect/temperature-sensitive-bionic-hand-improves-dexterity-and-feelings-of-human-connection</a:t>
            </a:r>
            <a:r>
              <a:rPr lang="en-US" sz="1600" dirty="0">
                <a:ea typeface="Calibri"/>
                <a:cs typeface="Calibri"/>
              </a:rPr>
              <a:t>, 15 February 2024</a:t>
            </a:r>
            <a:endParaRPr lang="en-US"/>
          </a:p>
          <a:p>
            <a:pPr lvl="0">
              <a:spcBef>
                <a:spcPts val="1417"/>
              </a:spcBef>
              <a:buNone/>
            </a:pPr>
            <a:r>
              <a:rPr lang="en-US" sz="1600" dirty="0">
                <a:ea typeface="ＭＳ Ｐゴシック"/>
                <a:cs typeface="Arial"/>
              </a:rPr>
              <a:t>[6] “Robust Cognitive Brain-inspired Computing System: Architectures and Algorithms“, </a:t>
            </a:r>
            <a:r>
              <a:rPr lang="en-US" sz="1600" dirty="0">
                <a:ea typeface="ＭＳ Ｐゴシック"/>
                <a:cs typeface="Arial"/>
                <a:hlinkClick r:id="rId5"/>
              </a:rPr>
              <a:t>https://u-aizu.ac.jp/∼khanh/share/pubs/ETLTC-2022.pdf</a:t>
            </a:r>
            <a:endParaRPr lang="en-US" altLang="ja-JP" sz="1600"/>
          </a:p>
          <a:p>
            <a:pPr>
              <a:buNone/>
            </a:pPr>
            <a:r>
              <a:rPr lang="en-US" sz="1600">
                <a:ea typeface="Calibri"/>
                <a:cs typeface="Calibri"/>
              </a:rPr>
              <a:t>[7]Bennie Mols, “Making AI more energy efficient with neuromorphic computing“, CWI, March 2024</a:t>
            </a:r>
            <a:endParaRPr lang="en-US"/>
          </a:p>
          <a:p>
            <a:pPr>
              <a:spcBef>
                <a:spcPts val="1417"/>
              </a:spcBef>
              <a:buNone/>
            </a:pPr>
            <a:endParaRPr lang="en-US" sz="2200" dirty="0"/>
          </a:p>
        </p:txBody>
      </p:sp>
      <p:sp>
        <p:nvSpPr>
          <p:cNvPr id="4" name="Date Placeholder 7"/>
          <p:cNvSpPr txBox="1"/>
          <p:nvPr/>
        </p:nvSpPr>
        <p:spPr>
          <a:xfrm>
            <a:off x="457559" y="635688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C87D284-9DBE-4C28-926F-7441766E3D5B}" type="datetime1">
              <a: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rPr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6/3/2025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8B8B8B"/>
              </a:solidFill>
              <a:highlight>
                <a:scrgbClr r="0" g="0" b="0">
                  <a:alpha val="0"/>
                </a:scrgbClr>
              </a:highlight>
              <a:latin typeface="Calibri"/>
              <a:ea typeface="Noto Serif JP" pitchFamily="2"/>
              <a:cs typeface="Tahoma" pitchFamily="2"/>
            </a:endParaRPr>
          </a:p>
        </p:txBody>
      </p:sp>
      <p:sp>
        <p:nvSpPr>
          <p:cNvPr id="5" name="Footer Placeholder 7"/>
          <p:cNvSpPr txBox="1"/>
          <p:nvPr/>
        </p:nvSpPr>
        <p:spPr>
          <a:xfrm>
            <a:off x="3124440" y="635688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rPr>
              <a:t>The University of Aizu</a:t>
            </a:r>
          </a:p>
        </p:txBody>
      </p:sp>
      <p:sp>
        <p:nvSpPr>
          <p:cNvPr id="6" name="Slide Number Placeholder 7"/>
          <p:cNvSpPr txBox="1"/>
          <p:nvPr/>
        </p:nvSpPr>
        <p:spPr>
          <a:xfrm>
            <a:off x="6553440" y="635688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C0FA45BB-67CB-4D5A-A54B-87778C05C3F9}" type="slidenum">
              <a:t>12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898989"/>
              </a:solidFill>
              <a:highlight>
                <a:scrgbClr r="0" g="0" b="0">
                  <a:alpha val="0"/>
                </a:scrgbClr>
              </a:highlight>
              <a:latin typeface="Calibri" pitchFamily="34"/>
              <a:ea typeface="ＭＳ Ｐゴシック" pitchFamily="50"/>
              <a:cs typeface="Tahoma" pitchFamily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782045"/>
            <a:ext cx="7772039" cy="1469520"/>
          </a:xfrm>
        </p:spPr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Thank you for your attention!</a:t>
            </a:r>
            <a:endParaRPr lang="ja-JP" altLang="en-US" dirty="0"/>
          </a:p>
        </p:txBody>
      </p:sp>
      <p:sp>
        <p:nvSpPr>
          <p:cNvPr id="4" name="Date Placeholder 7">
            <a:extLst>
              <a:ext uri="{FF2B5EF4-FFF2-40B4-BE49-F238E27FC236}">
                <a16:creationId xmlns:a16="http://schemas.microsoft.com/office/drawing/2014/main" id="{BE198BBF-ADB1-BBB6-8B26-350AAE5EC48E}"/>
              </a:ext>
            </a:extLst>
          </p:cNvPr>
          <p:cNvSpPr txBox="1"/>
          <p:nvPr/>
        </p:nvSpPr>
        <p:spPr>
          <a:xfrm>
            <a:off x="457559" y="635688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C87D284-9DBE-4C28-926F-7441766E3D5B}" type="datetime1">
              <a: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rPr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6/3/2025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8B8B8B"/>
              </a:solidFill>
              <a:highlight>
                <a:scrgbClr r="0" g="0" b="0">
                  <a:alpha val="0"/>
                </a:scrgbClr>
              </a:highlight>
              <a:latin typeface="Calibri"/>
              <a:ea typeface="Noto Serif JP" pitchFamily="2"/>
              <a:cs typeface="Tahoma" pitchFamily="2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170DD7-9E7C-905E-1747-C0F9BBDFC8F5}"/>
              </a:ext>
            </a:extLst>
          </p:cNvPr>
          <p:cNvSpPr txBox="1"/>
          <p:nvPr/>
        </p:nvSpPr>
        <p:spPr>
          <a:xfrm>
            <a:off x="3124440" y="635688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rPr>
              <a:t>The University of Aizu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F28973-2918-0A33-1AB2-587EA214D923}"/>
              </a:ext>
            </a:extLst>
          </p:cNvPr>
          <p:cNvSpPr txBox="1"/>
          <p:nvPr/>
        </p:nvSpPr>
        <p:spPr>
          <a:xfrm>
            <a:off x="6553440" y="635688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C0FA45BB-67CB-4D5A-A54B-87778C05C3F9}" type="slidenum">
              <a:t>13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898989"/>
              </a:solidFill>
              <a:highlight>
                <a:scrgbClr r="0" g="0" b="0">
                  <a:alpha val="0"/>
                </a:scrgbClr>
              </a:highlight>
              <a:latin typeface="Calibri" pitchFamily="34"/>
              <a:ea typeface="ＭＳ Ｐゴシック" pitchFamily="50"/>
              <a:cs typeface="Tahoma" pitchFamily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9C6B3-B9A7-3FF6-9942-C2AEE7B63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240518-3D73-F98A-1460-5D37BE5F0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Calibri"/>
                <a:ea typeface="ＭＳ Ｐゴシック"/>
                <a:cs typeface="Calibri"/>
              </a:rPr>
              <a:t>Content</a:t>
            </a:r>
            <a:endParaRPr lang="ja-JP" dirty="0">
              <a:latin typeface="Calibri"/>
              <a:ea typeface="ＭＳ Ｐゴシック"/>
              <a:cs typeface="Calibri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B3C539-78FB-B8D0-4AB8-1D3D112EB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ja-JP" altLang="en-US" sz="2000">
                <a:ea typeface="ＭＳ Ｐゴシック"/>
                <a:cs typeface="Arial"/>
              </a:rPr>
              <a:t>Introduction</a:t>
            </a:r>
            <a:endParaRPr lang="ja-JP" altLang="en-US" sz="2000" dirty="0"/>
          </a:p>
          <a:p>
            <a:pPr>
              <a:buNone/>
            </a:pPr>
            <a:r>
              <a:rPr lang="ja-JP" altLang="en-US" sz="2000">
                <a:ea typeface="ＭＳ Ｐゴシック"/>
                <a:cs typeface="Arial"/>
              </a:rPr>
              <a:t>  - Human Detection</a:t>
            </a:r>
            <a:endParaRPr lang="ja-JP" altLang="en-US" sz="2000" dirty="0">
              <a:ea typeface="ＭＳ Ｐゴシック"/>
              <a:cs typeface="Arial"/>
            </a:endParaRPr>
          </a:p>
          <a:p>
            <a:pPr>
              <a:buNone/>
            </a:pPr>
            <a:r>
              <a:rPr lang="ja-JP" altLang="en-US" sz="2000">
                <a:ea typeface="ＭＳ Ｐゴシック"/>
                <a:cs typeface="Arial"/>
              </a:rPr>
              <a:t>  - Temperature Detection</a:t>
            </a:r>
          </a:p>
          <a:p>
            <a:pPr>
              <a:buNone/>
            </a:pPr>
            <a:r>
              <a:rPr lang="ja-JP" altLang="en-US" sz="2000">
                <a:ea typeface="ＭＳ Ｐゴシック"/>
                <a:cs typeface="Arial"/>
              </a:rPr>
              <a:t>  - Definition of LIF Neruon</a:t>
            </a:r>
            <a:endParaRPr lang="ja-JP" altLang="en-US" sz="2000" dirty="0">
              <a:ea typeface="ＭＳ Ｐゴシック"/>
              <a:cs typeface="Arial"/>
            </a:endParaRPr>
          </a:p>
          <a:p>
            <a:pPr>
              <a:buNone/>
            </a:pPr>
            <a:r>
              <a:rPr lang="ja-JP" altLang="en-US" sz="2000">
                <a:ea typeface="ＭＳ Ｐゴシック"/>
                <a:cs typeface="Arial"/>
              </a:rPr>
              <a:t>  - Why SNNs</a:t>
            </a:r>
            <a:endParaRPr lang="ja-JP" altLang="en-US" sz="2000" dirty="0">
              <a:ea typeface="ＭＳ Ｐゴシック"/>
              <a:cs typeface="Arial"/>
            </a:endParaRPr>
          </a:p>
          <a:p>
            <a:pPr marL="457200" indent="-457200"/>
            <a:r>
              <a:rPr lang="ja-JP" altLang="en-US" sz="2000">
                <a:ea typeface="ＭＳ Ｐゴシック"/>
                <a:cs typeface="Arial"/>
              </a:rPr>
              <a:t>Algorithm</a:t>
            </a:r>
            <a:endParaRPr lang="ja-JP" altLang="en-US" sz="2000" dirty="0">
              <a:ea typeface="ＭＳ Ｐゴシック"/>
              <a:cs typeface="Arial"/>
            </a:endParaRPr>
          </a:p>
          <a:p>
            <a:pPr marL="457200" indent="-457200"/>
            <a:r>
              <a:rPr lang="ja-JP" altLang="en-US" sz="2000">
                <a:ea typeface="ＭＳ Ｐゴシック"/>
                <a:cs typeface="Arial"/>
              </a:rPr>
              <a:t>Research Progress</a:t>
            </a:r>
            <a:endParaRPr lang="ja-JP" altLang="en-US" sz="2000" dirty="0">
              <a:ea typeface="ＭＳ Ｐゴシック"/>
              <a:cs typeface="Arial"/>
            </a:endParaRPr>
          </a:p>
          <a:p>
            <a:pPr>
              <a:buNone/>
            </a:pPr>
            <a:r>
              <a:rPr lang="ja-JP" altLang="en-US" sz="2000">
                <a:ea typeface="ＭＳ Ｐゴシック"/>
                <a:cs typeface="Arial"/>
              </a:rPr>
              <a:t>  - Done</a:t>
            </a:r>
            <a:endParaRPr lang="ja-JP" altLang="en-US" sz="2000" dirty="0">
              <a:ea typeface="ＭＳ Ｐゴシック"/>
              <a:cs typeface="Arial"/>
            </a:endParaRPr>
          </a:p>
          <a:p>
            <a:pPr>
              <a:buNone/>
            </a:pPr>
            <a:r>
              <a:rPr lang="ja-JP" altLang="en-US" sz="2000">
                <a:ea typeface="ＭＳ Ｐゴシック"/>
                <a:cs typeface="Arial"/>
              </a:rPr>
              <a:t>  - Doing</a:t>
            </a:r>
            <a:endParaRPr lang="ja-JP" altLang="en-US" sz="2000" dirty="0">
              <a:ea typeface="ＭＳ Ｐゴシック"/>
              <a:cs typeface="Arial"/>
            </a:endParaRPr>
          </a:p>
          <a:p>
            <a:pPr>
              <a:buNone/>
            </a:pPr>
            <a:r>
              <a:rPr lang="ja-JP" altLang="en-US" sz="2000">
                <a:ea typeface="ＭＳ Ｐゴシック"/>
                <a:cs typeface="Arial"/>
              </a:rPr>
              <a:t>  - Todo</a:t>
            </a:r>
            <a:endParaRPr lang="ja-JP" altLang="en-US" sz="2000" dirty="0">
              <a:ea typeface="ＭＳ Ｐゴシック"/>
              <a:cs typeface="Arial"/>
            </a:endParaRPr>
          </a:p>
          <a:p>
            <a:pPr marL="457200" indent="-457200"/>
            <a:r>
              <a:rPr lang="ja-JP" altLang="en-US" sz="2000">
                <a:ea typeface="ＭＳ Ｐゴシック"/>
                <a:cs typeface="Arial"/>
              </a:rPr>
              <a:t>Reference</a:t>
            </a:r>
            <a:endParaRPr lang="ja-JP" altLang="en-US" sz="2000" dirty="0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E4F4D624-D334-3438-155C-439B62F57794}"/>
              </a:ext>
            </a:extLst>
          </p:cNvPr>
          <p:cNvSpPr txBox="1"/>
          <p:nvPr/>
        </p:nvSpPr>
        <p:spPr>
          <a:xfrm>
            <a:off x="457559" y="635688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23BB15E-198E-40FC-B345-DB6A8A21DE08}" type="datetime1">
              <a: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rPr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6/3/2025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8B8B8B"/>
              </a:solidFill>
              <a:highlight>
                <a:scrgbClr r="0" g="0" b="0">
                  <a:alpha val="0"/>
                </a:scrgbClr>
              </a:highlight>
              <a:latin typeface="Calibri"/>
              <a:ea typeface="Noto Serif JP" pitchFamily="2"/>
              <a:cs typeface="Tahoma" pitchFamily="2"/>
            </a:endParaRP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7EE7D20D-7AA5-01C7-3737-5CB6C1ACC038}"/>
              </a:ext>
            </a:extLst>
          </p:cNvPr>
          <p:cNvSpPr txBox="1"/>
          <p:nvPr/>
        </p:nvSpPr>
        <p:spPr>
          <a:xfrm>
            <a:off x="3124440" y="635688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rPr>
              <a:t>The University of Aizu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2F45B705-4E42-B5F2-005F-08631CB793E1}"/>
              </a:ext>
            </a:extLst>
          </p:cNvPr>
          <p:cNvSpPr txBox="1"/>
          <p:nvPr/>
        </p:nvSpPr>
        <p:spPr>
          <a:xfrm>
            <a:off x="6553440" y="635688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D8C3407-69EC-43AA-9B9A-99BA14E91A72}" type="slidenum">
              <a:t>2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898989"/>
              </a:solidFill>
              <a:highlight>
                <a:scrgbClr r="0" g="0" b="0">
                  <a:alpha val="0"/>
                </a:scrgbClr>
              </a:highlight>
              <a:latin typeface="Calibri" pitchFamily="34"/>
              <a:ea typeface="ＭＳ Ｐゴシック" pitchFamily="50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4962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BCEAC-AEAC-8001-D193-FE6C4B167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54A644-ABA8-8187-C427-95A33291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Calibri"/>
                <a:ea typeface="ＭＳ Ｐゴシック"/>
                <a:cs typeface="Arial"/>
              </a:rPr>
              <a:t>Human Detection</a:t>
            </a:r>
            <a:endParaRPr 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CC4DC9-7969-D233-119D-4B5AED09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altLang="ja-JP" dirty="0">
                <a:ea typeface="ＭＳ Ｐゴシック"/>
                <a:cs typeface="Calibri"/>
              </a:rPr>
              <a:t>Inference of</a:t>
            </a:r>
            <a:r>
              <a:rPr lang="ja-JP" altLang="en-US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ＭＳ Ｐゴシック"/>
                <a:cs typeface="Calibri"/>
              </a:rPr>
              <a:t>human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ＭＳ Ｐゴシック"/>
                <a:cs typeface="Calibri"/>
              </a:rPr>
              <a:t>intent</a:t>
            </a:r>
          </a:p>
          <a:p>
            <a:pPr marL="457200" indent="-457200"/>
            <a:r>
              <a:rPr lang="en-US" altLang="ja-JP" dirty="0">
                <a:ea typeface="ＭＳ Ｐゴシック"/>
                <a:cs typeface="Calibri"/>
              </a:rPr>
              <a:t>perception ability</a:t>
            </a:r>
          </a:p>
          <a:p>
            <a:pPr marL="457200" indent="-457200"/>
            <a:r>
              <a:rPr lang="en-US" altLang="ja-JP" dirty="0">
                <a:ea typeface="ＭＳ Ｐゴシック"/>
                <a:cs typeface="Calibri"/>
              </a:rPr>
              <a:t>Hand motion planning and control[1]</a:t>
            </a:r>
            <a:endParaRPr lang="en-US" altLang="ja-JP" dirty="0">
              <a:cs typeface="Calibri"/>
            </a:endParaRPr>
          </a:p>
          <a:p>
            <a:pPr marL="457200" indent="-457200"/>
            <a:endParaRPr lang="en-US" altLang="ja-JP" dirty="0">
              <a:cs typeface="Calibri"/>
            </a:endParaRPr>
          </a:p>
          <a:p>
            <a:pPr>
              <a:buNone/>
            </a:pPr>
            <a:r>
              <a:rPr lang="en-US" altLang="ja-JP" dirty="0">
                <a:ea typeface="ＭＳ Ｐゴシック"/>
                <a:cs typeface="Calibri"/>
              </a:rPr>
              <a:t>Problem : difficulty in decoding information and a low recognition rate of identifying action intention[2]</a:t>
            </a:r>
            <a:endParaRPr lang="en-US" altLang="ja-JP" dirty="0">
              <a:cs typeface="Calibri"/>
            </a:endParaRPr>
          </a:p>
          <a:p>
            <a:pPr marL="457200" indent="-457200"/>
            <a:endParaRPr lang="en-US" altLang="ja-JP" dirty="0">
              <a:cs typeface="Calibri"/>
            </a:endParaRP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5255F331-3E52-E4E8-CD36-8BE8D5212B21}"/>
              </a:ext>
            </a:extLst>
          </p:cNvPr>
          <p:cNvSpPr txBox="1"/>
          <p:nvPr/>
        </p:nvSpPr>
        <p:spPr>
          <a:xfrm>
            <a:off x="457559" y="635688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23BB15E-198E-40FC-B345-DB6A8A21DE08}" type="datetime1">
              <a: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rPr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6/3/2025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8B8B8B"/>
              </a:solidFill>
              <a:highlight>
                <a:scrgbClr r="0" g="0" b="0">
                  <a:alpha val="0"/>
                </a:scrgbClr>
              </a:highlight>
              <a:latin typeface="Calibri"/>
              <a:ea typeface="Noto Serif JP" pitchFamily="2"/>
              <a:cs typeface="Tahoma" pitchFamily="2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73E2599-6BD6-7266-3D5C-733A09FF521D}"/>
              </a:ext>
            </a:extLst>
          </p:cNvPr>
          <p:cNvSpPr txBox="1"/>
          <p:nvPr/>
        </p:nvSpPr>
        <p:spPr>
          <a:xfrm>
            <a:off x="3124440" y="635688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rPr>
              <a:t>The University of Aizu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978EBE9-B899-EACE-058B-949257E3B85F}"/>
              </a:ext>
            </a:extLst>
          </p:cNvPr>
          <p:cNvSpPr txBox="1"/>
          <p:nvPr/>
        </p:nvSpPr>
        <p:spPr>
          <a:xfrm>
            <a:off x="6553440" y="635688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altLang="ja-JP" sz="1400" dirty="0">
                <a:solidFill>
                  <a:srgbClr val="000000"/>
                </a:solidFill>
                <a:latin typeface="Calibri" pitchFamily="34"/>
                <a:ea typeface="ＭＳ Ｐゴシック" pitchFamily="50"/>
                <a:cs typeface="Calibri"/>
              </a:rPr>
              <a:t>3</a:t>
            </a:r>
            <a:endParaRPr lang="ja-JP" sz="14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Calibri" pitchFamily="34"/>
              <a:ea typeface="ＭＳ Ｐゴシック" pitchFamily="5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879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77C27-B60F-0CDF-A635-FA06B6DD4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A0BA25-68E4-67FC-C7E7-A00B1A372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Calibri"/>
                <a:ea typeface="ＭＳ Ｐゴシック"/>
                <a:cs typeface="Arial"/>
              </a:rPr>
              <a:t>Temperature Detection</a:t>
            </a:r>
            <a:endParaRPr 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04D84E-A15E-C57A-3CFA-DC37DC981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>
                <a:ea typeface="Calibri"/>
                <a:cs typeface="Calibri"/>
              </a:rPr>
              <a:t>perceive the infrared radiation emitted by humans[3]</a:t>
            </a:r>
            <a:endParaRPr lang="ja-JP" altLang="en-US" dirty="0"/>
          </a:p>
          <a:p>
            <a:pPr marL="457200" indent="-457200"/>
            <a:r>
              <a:rPr lang="en-US" dirty="0">
                <a:ea typeface="Calibri"/>
                <a:cs typeface="Calibri"/>
              </a:rPr>
              <a:t>can accurately identify and track human presence</a:t>
            </a:r>
            <a:r>
              <a:rPr lang="en-US" altLang="ja-JP" dirty="0">
                <a:ea typeface="ＭＳ Ｐゴシック"/>
                <a:cs typeface="Calibri"/>
              </a:rPr>
              <a:t> even in dark rooms[4]</a:t>
            </a:r>
            <a:endParaRPr lang="ja-JP" altLang="en-US" dirty="0"/>
          </a:p>
          <a:p>
            <a:pPr marL="457200" indent="-457200"/>
            <a:r>
              <a:rPr lang="en-US" altLang="ja-JP" dirty="0">
                <a:ea typeface="ＭＳ Ｐゴシック"/>
                <a:cs typeface="Calibri"/>
              </a:rPr>
              <a:t>Users can sense and distinguish temperature of objects[5]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47F46B8C-8AC4-4F75-A1CE-724D83257876}"/>
              </a:ext>
            </a:extLst>
          </p:cNvPr>
          <p:cNvSpPr txBox="1"/>
          <p:nvPr/>
        </p:nvSpPr>
        <p:spPr>
          <a:xfrm>
            <a:off x="457559" y="635688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23BB15E-198E-40FC-B345-DB6A8A21DE08}" type="datetime1">
              <a: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rPr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6/3/2025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8B8B8B"/>
              </a:solidFill>
              <a:highlight>
                <a:scrgbClr r="0" g="0" b="0">
                  <a:alpha val="0"/>
                </a:scrgbClr>
              </a:highlight>
              <a:latin typeface="Calibri"/>
              <a:ea typeface="Noto Serif JP" pitchFamily="2"/>
              <a:cs typeface="Tahoma" pitchFamily="2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61B31CED-62A8-CCF5-9787-77C5C0763841}"/>
              </a:ext>
            </a:extLst>
          </p:cNvPr>
          <p:cNvSpPr txBox="1"/>
          <p:nvPr/>
        </p:nvSpPr>
        <p:spPr>
          <a:xfrm>
            <a:off x="3124440" y="635688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rPr>
              <a:t>The University of Aizu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7A1CCC4F-F6F9-093B-8C0F-23F3464460A8}"/>
              </a:ext>
            </a:extLst>
          </p:cNvPr>
          <p:cNvSpPr txBox="1"/>
          <p:nvPr/>
        </p:nvSpPr>
        <p:spPr>
          <a:xfrm>
            <a:off x="6553440" y="635688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altLang="ja-JP" sz="1400" dirty="0">
                <a:solidFill>
                  <a:srgbClr val="000000"/>
                </a:solidFill>
                <a:latin typeface="Calibri" pitchFamily="34"/>
                <a:ea typeface="ＭＳ Ｐゴシック" pitchFamily="50"/>
                <a:cs typeface="Calibri"/>
              </a:rPr>
              <a:t>4</a:t>
            </a:r>
            <a:endParaRPr lang="ja-JP" sz="14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Calibri" pitchFamily="34"/>
              <a:ea typeface="ＭＳ Ｐゴシック" pitchFamily="5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106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39A9E0-8FF1-BA0A-38F4-8817A9EDF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latin typeface="Calibri"/>
                <a:ea typeface="ＭＳ Ｐゴシック"/>
                <a:cs typeface="Calibri"/>
              </a:rPr>
              <a:t>    Definition of </a:t>
            </a:r>
            <a:r>
              <a:rPr lang="en-US" altLang="ja-JP" dirty="0">
                <a:latin typeface="Calibri"/>
                <a:ea typeface="ＭＳ Ｐゴシック"/>
                <a:cs typeface="Calibri"/>
              </a:rPr>
              <a:t>L</a:t>
            </a:r>
            <a:r>
              <a:rPr lang="ja-JP">
                <a:latin typeface="Calibri"/>
                <a:ea typeface="ＭＳ Ｐゴシック"/>
                <a:cs typeface="Calibri"/>
              </a:rPr>
              <a:t>IF </a:t>
            </a:r>
            <a:r>
              <a:rPr lang="en-US" altLang="ja-JP" dirty="0">
                <a:latin typeface="Calibri"/>
                <a:ea typeface="ＭＳ Ｐゴシック"/>
                <a:cs typeface="Calibri"/>
              </a:rPr>
              <a:t>N</a:t>
            </a:r>
            <a:r>
              <a:rPr lang="ja-JP">
                <a:latin typeface="Calibri"/>
                <a:ea typeface="ＭＳ Ｐゴシック"/>
                <a:cs typeface="Calibri"/>
              </a:rPr>
              <a:t>euron </a:t>
            </a:r>
            <a:endParaRPr lang="ja-JP">
              <a:latin typeface="Calibri"/>
              <a:ea typeface="ＭＳ Ｐゴシック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7C85A2-D2BB-8A41-65EC-F29FB4200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331" y="1279939"/>
            <a:ext cx="6992371" cy="594082"/>
          </a:xfrm>
        </p:spPr>
        <p:txBody>
          <a:bodyPr/>
          <a:lstStyle/>
          <a:p>
            <a:pPr>
              <a:buNone/>
            </a:pPr>
            <a:r>
              <a:rPr lang="ja-JP" altLang="en-US">
                <a:ea typeface="ＭＳ Ｐゴシック"/>
                <a:cs typeface="Arial"/>
              </a:rPr>
              <a:t>Leaky Integrate-and-Fire (LIF) neuron [6]</a:t>
            </a:r>
            <a:endParaRPr lang="ja-JP" altLang="en-US"/>
          </a:p>
        </p:txBody>
      </p:sp>
      <p:pic>
        <p:nvPicPr>
          <p:cNvPr id="4" name="図 3" descr="テキスト&#10;&#10;AI 生成コンテンツは間違っている可能性があります。">
            <a:extLst>
              <a:ext uri="{FF2B5EF4-FFF2-40B4-BE49-F238E27FC236}">
                <a16:creationId xmlns:a16="http://schemas.microsoft.com/office/drawing/2014/main" id="{65B95844-3FFA-DB40-C0C9-20C6DDF33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27" y="2023717"/>
            <a:ext cx="4167808" cy="4124740"/>
          </a:xfrm>
          <a:prstGeom prst="rect">
            <a:avLst/>
          </a:prstGeom>
        </p:spPr>
      </p:pic>
      <p:pic>
        <p:nvPicPr>
          <p:cNvPr id="5" name="図 4" descr="ダイアグラム&#10;&#10;AI 生成コンテンツは間違っている可能性があります。">
            <a:extLst>
              <a:ext uri="{FF2B5EF4-FFF2-40B4-BE49-F238E27FC236}">
                <a16:creationId xmlns:a16="http://schemas.microsoft.com/office/drawing/2014/main" id="{D16DB318-1904-9DCB-D26E-079FC9B6A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848" y="3266867"/>
            <a:ext cx="4394476" cy="2334177"/>
          </a:xfrm>
          <a:prstGeom prst="rect">
            <a:avLst/>
          </a:prstGeom>
        </p:spPr>
      </p:pic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EAC6D355-E655-7FBE-EEE6-C7737FAF25F6}"/>
              </a:ext>
            </a:extLst>
          </p:cNvPr>
          <p:cNvSpPr txBox="1"/>
          <p:nvPr/>
        </p:nvSpPr>
        <p:spPr>
          <a:xfrm>
            <a:off x="457559" y="635688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23BB15E-198E-40FC-B345-DB6A8A21DE08}" type="datetime1">
              <a: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rPr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6/3/2025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8B8B8B"/>
              </a:solidFill>
              <a:highlight>
                <a:scrgbClr r="0" g="0" b="0">
                  <a:alpha val="0"/>
                </a:scrgbClr>
              </a:highlight>
              <a:latin typeface="Calibri"/>
              <a:ea typeface="Noto Serif JP" pitchFamily="2"/>
              <a:cs typeface="Tahoma" pitchFamily="2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983ABE86-D49D-DD7B-050A-8CA1FE04DABE}"/>
              </a:ext>
            </a:extLst>
          </p:cNvPr>
          <p:cNvSpPr txBox="1"/>
          <p:nvPr/>
        </p:nvSpPr>
        <p:spPr>
          <a:xfrm>
            <a:off x="3124440" y="635688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rPr>
              <a:t>The University of Aizu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7BF9D25E-4D58-0D53-21B4-B303F395898D}"/>
              </a:ext>
            </a:extLst>
          </p:cNvPr>
          <p:cNvSpPr txBox="1"/>
          <p:nvPr/>
        </p:nvSpPr>
        <p:spPr>
          <a:xfrm>
            <a:off x="6553440" y="635688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ja-JP" altLang="en-US" sz="1400" dirty="0">
                <a:solidFill>
                  <a:srgbClr val="000000"/>
                </a:solidFill>
                <a:latin typeface="Calibri" pitchFamily="34"/>
                <a:ea typeface="ＭＳ Ｐゴシック" pitchFamily="50"/>
                <a:cs typeface="Calibri"/>
              </a:rPr>
              <a:t>5</a:t>
            </a:r>
            <a:endParaRPr lang="ja-JP" altLang="en-US" sz="14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Calibri" pitchFamily="34"/>
              <a:ea typeface="ＭＳ Ｐゴシック" pitchFamily="5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2799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1DFF6A-DD7B-AA52-6D96-393D89D4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Calibri"/>
                <a:ea typeface="ＭＳ Ｐゴシック"/>
                <a:cs typeface="Arial"/>
              </a:rPr>
              <a:t>Why SNNs</a:t>
            </a:r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F817A8-6387-6996-F523-7A6FAFF7E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ja-JP" dirty="0">
                <a:ea typeface="ＭＳ Ｐゴシック"/>
                <a:cs typeface="Calibri"/>
              </a:rPr>
              <a:t>SNNs </a:t>
            </a:r>
            <a:r>
              <a:rPr lang="ja-JP">
                <a:ea typeface="ＭＳ Ｐゴシック"/>
                <a:cs typeface="Calibri"/>
              </a:rPr>
              <a:t>Can become from 100 to 1,000 times more energy</a:t>
            </a:r>
            <a:r>
              <a:rPr lang="en-US" altLang="ja-JP" dirty="0">
                <a:ea typeface="ＭＳ Ｐゴシック"/>
                <a:cs typeface="Calibri"/>
              </a:rPr>
              <a:t>-</a:t>
            </a:r>
            <a:r>
              <a:rPr lang="ja-JP">
                <a:ea typeface="ＭＳ Ｐゴシック"/>
                <a:cs typeface="Calibri"/>
              </a:rPr>
              <a:t>efficient</a:t>
            </a:r>
            <a:endParaRPr lang="ja-JP" altLang="en-US">
              <a:ea typeface="ＭＳ Ｐゴシック"/>
            </a:endParaRPr>
          </a:p>
          <a:p>
            <a:pPr>
              <a:buNone/>
            </a:pPr>
            <a:endParaRPr lang="ja-JP" dirty="0">
              <a:ea typeface="ＭＳ Ｐゴシック"/>
              <a:cs typeface="Calibri"/>
            </a:endParaRPr>
          </a:p>
          <a:p>
            <a:pPr>
              <a:buNone/>
            </a:pPr>
            <a:endParaRPr lang="ja-JP" altLang="en-US" dirty="0">
              <a:ea typeface="ＭＳ Ｐゴシック"/>
              <a:cs typeface="Calibri"/>
            </a:endParaRPr>
          </a:p>
          <a:p>
            <a:pPr>
              <a:buNone/>
            </a:pPr>
            <a:endParaRPr lang="ja-JP" altLang="en-US" dirty="0">
              <a:ea typeface="ＭＳ Ｐゴシック"/>
              <a:cs typeface="Calibri"/>
            </a:endParaRPr>
          </a:p>
          <a:p>
            <a:pPr>
              <a:buNone/>
            </a:pPr>
            <a:r>
              <a:rPr lang="ja-JP">
                <a:ea typeface="ＭＳ Ｐゴシック"/>
                <a:cs typeface="Calibri"/>
              </a:rPr>
              <a:t>Possible to put much more AI into chips</a:t>
            </a:r>
            <a:r>
              <a:rPr lang="en-US" altLang="ja-JP" dirty="0">
                <a:ea typeface="ＭＳ Ｐゴシック"/>
                <a:cs typeface="Calibri"/>
              </a:rPr>
              <a:t>[7]</a:t>
            </a:r>
            <a:endParaRPr lang="en-US" altLang="ja-JP" dirty="0">
              <a:cs typeface="Calibri"/>
            </a:endParaRPr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C36117DE-1E90-63D3-08E5-854A47B87971}"/>
              </a:ext>
            </a:extLst>
          </p:cNvPr>
          <p:cNvSpPr/>
          <p:nvPr/>
        </p:nvSpPr>
        <p:spPr>
          <a:xfrm>
            <a:off x="3973892" y="3168736"/>
            <a:ext cx="609238" cy="93416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8AA16E38-3FFF-29FD-A6B5-F96C3AF8E78A}"/>
              </a:ext>
            </a:extLst>
          </p:cNvPr>
          <p:cNvSpPr txBox="1"/>
          <p:nvPr/>
        </p:nvSpPr>
        <p:spPr>
          <a:xfrm>
            <a:off x="457559" y="635688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23BB15E-198E-40FC-B345-DB6A8A21DE08}" type="datetime1">
              <a: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rPr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6/3/2025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8B8B8B"/>
              </a:solidFill>
              <a:highlight>
                <a:scrgbClr r="0" g="0" b="0">
                  <a:alpha val="0"/>
                </a:scrgbClr>
              </a:highlight>
              <a:latin typeface="Calibri"/>
              <a:ea typeface="Noto Serif JP" pitchFamily="2"/>
              <a:cs typeface="Tahoma" pitchFamily="2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4370A96-171D-B4DB-5A8B-11A8DD6727B9}"/>
              </a:ext>
            </a:extLst>
          </p:cNvPr>
          <p:cNvSpPr txBox="1"/>
          <p:nvPr/>
        </p:nvSpPr>
        <p:spPr>
          <a:xfrm>
            <a:off x="3124440" y="635688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rPr>
              <a:t>The University of Aizu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CF5A9A2-4177-50D9-81D0-BFDA164407E1}"/>
              </a:ext>
            </a:extLst>
          </p:cNvPr>
          <p:cNvSpPr txBox="1"/>
          <p:nvPr/>
        </p:nvSpPr>
        <p:spPr>
          <a:xfrm>
            <a:off x="6553440" y="635688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dirty="0"/>
              <a:t>6</a:t>
            </a:r>
            <a:endParaRPr lang="ja-JP" altLang="en-US" sz="14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Calibri" pitchFamily="34"/>
              <a:ea typeface="ＭＳ Ｐゴシック" pitchFamily="5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3674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コンテンツ プレースホルダー 9" descr="テキスト, 手紙&#10;&#10;AI 生成コンテンツは間違っている可能性があります。">
            <a:extLst>
              <a:ext uri="{FF2B5EF4-FFF2-40B4-BE49-F238E27FC236}">
                <a16:creationId xmlns:a16="http://schemas.microsoft.com/office/drawing/2014/main" id="{0BBA4D92-37EA-B159-029D-E387C3842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12" y="1417457"/>
            <a:ext cx="4674378" cy="4574883"/>
          </a:xfrm>
        </p:spPr>
      </p:pic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FE357238-98CE-0D88-4D0D-090615F5D3C1}"/>
              </a:ext>
            </a:extLst>
          </p:cNvPr>
          <p:cNvSpPr txBox="1"/>
          <p:nvPr/>
        </p:nvSpPr>
        <p:spPr>
          <a:xfrm>
            <a:off x="457559" y="635688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23BB15E-198E-40FC-B345-DB6A8A21DE08}" type="datetime1">
              <a: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rPr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6/3/2025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8B8B8B"/>
              </a:solidFill>
              <a:highlight>
                <a:scrgbClr r="0" g="0" b="0">
                  <a:alpha val="0"/>
                </a:scrgbClr>
              </a:highlight>
              <a:latin typeface="Calibri"/>
              <a:ea typeface="Noto Serif JP" pitchFamily="2"/>
              <a:cs typeface="Tahoma" pitchFamily="2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D1098B1-81F1-6A74-DB81-2C534DE1BEEB}"/>
              </a:ext>
            </a:extLst>
          </p:cNvPr>
          <p:cNvSpPr txBox="1"/>
          <p:nvPr/>
        </p:nvSpPr>
        <p:spPr>
          <a:xfrm>
            <a:off x="3124440" y="635688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rPr>
              <a:t>The University of Aizu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EC45F79-B09C-BBFA-F260-24C77E445669}"/>
              </a:ext>
            </a:extLst>
          </p:cNvPr>
          <p:cNvSpPr txBox="1"/>
          <p:nvPr/>
        </p:nvSpPr>
        <p:spPr>
          <a:xfrm>
            <a:off x="6553440" y="635688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D8C3407-69EC-43AA-9B9A-99BA14E91A72}" type="slidenum">
              <a:t>7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898989"/>
              </a:solidFill>
              <a:highlight>
                <a:scrgbClr r="0" g="0" b="0">
                  <a:alpha val="0"/>
                </a:scrgbClr>
              </a:highlight>
              <a:latin typeface="Calibri" pitchFamily="34"/>
              <a:ea typeface="ＭＳ Ｐゴシック" pitchFamily="50"/>
              <a:cs typeface="Tahoma" pitchFamily="2"/>
            </a:endParaRPr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A431D09A-BF3A-3C40-B238-B9ED3AC6A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Calibri"/>
                <a:ea typeface="ＭＳ Ｐゴシック"/>
                <a:cs typeface="Arial"/>
              </a:rPr>
              <a:t>Algorithm</a:t>
            </a:r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124D7C-19DD-34F0-9A52-042A258EF5B5}"/>
              </a:ext>
            </a:extLst>
          </p:cNvPr>
          <p:cNvSpPr txBox="1"/>
          <p:nvPr/>
        </p:nvSpPr>
        <p:spPr>
          <a:xfrm>
            <a:off x="5083596" y="1535357"/>
            <a:ext cx="3889314" cy="28050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ja-JP" altLang="en-US" sz="2400">
                <a:ea typeface="游ゴシック"/>
                <a:cs typeface="Calibri"/>
              </a:rPr>
              <a:t>   : membrane potential</a:t>
            </a:r>
            <a:endParaRPr lang="ja-JP" sz="2400">
              <a:ea typeface="游ゴシック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ja-JP" altLang="en-US" sz="2400">
                <a:ea typeface="游ゴシック"/>
                <a:cs typeface="Calibri"/>
              </a:rPr>
              <a:t>            = 0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ja-JP" altLang="en-US" sz="2400">
                <a:ea typeface="游ゴシック"/>
                <a:cs typeface="Calibri"/>
              </a:rPr>
              <a:t>   : index of inspike and Weight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ja-JP" altLang="en-US" sz="2400">
                <a:ea typeface="游ゴシック"/>
                <a:cs typeface="Calibri"/>
              </a:rPr>
              <a:t>   : number of bit of inspike</a:t>
            </a:r>
            <a:endParaRPr lang="ja-JP" sz="2400">
              <a:ea typeface="游ゴシック"/>
              <a:cs typeface="Calibri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C3D9B6E-1BB0-17BE-4D9B-B6A2FA2B4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847" y="1789619"/>
            <a:ext cx="304800" cy="28575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E9B8F30-8B35-AE42-F817-364D10298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422" y="2282023"/>
            <a:ext cx="733425" cy="314325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3133F56E-4D75-BF3E-1488-5369A67715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6983" y="3964747"/>
            <a:ext cx="296379" cy="27581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D1597C4-D2D2-7DCF-E175-E88A6CDD1A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0890" y="2830307"/>
            <a:ext cx="188567" cy="35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26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Research 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cs typeface="Calibri" pitchFamily="2"/>
              </a:rPr>
              <a:t>Research Progress (Done)</a:t>
            </a:r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4987108D-9FBA-B1DF-A7DA-AF1AA4F57821}"/>
              </a:ext>
            </a:extLst>
          </p:cNvPr>
          <p:cNvSpPr/>
          <p:nvPr/>
        </p:nvSpPr>
        <p:spPr>
          <a:xfrm>
            <a:off x="1898260" y="2667402"/>
            <a:ext cx="5034522" cy="41627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0000" tIns="45000" rIns="90000" bIns="45000" anchor="ctr" anchorCtr="1" compatLnSpc="0">
            <a:noAutofit/>
          </a:bodyPr>
          <a:lstStyle/>
          <a:p>
            <a:pPr algn="ctr"/>
            <a:r>
              <a:rPr lang="en-US" sz="2200" dirty="0">
                <a:latin typeface="Liberation Sans"/>
                <a:cs typeface="Arial"/>
              </a:rPr>
              <a:t>Implementation of LIF neural network</a:t>
            </a:r>
            <a:endParaRPr lang="ja-JP" altLang="en-US" dirty="0"/>
          </a:p>
        </p:txBody>
      </p:sp>
      <p:sp>
        <p:nvSpPr>
          <p:cNvPr id="9" name="Freeform 2">
            <a:extLst>
              <a:ext uri="{FF2B5EF4-FFF2-40B4-BE49-F238E27FC236}">
                <a16:creationId xmlns:a16="http://schemas.microsoft.com/office/drawing/2014/main" id="{4306581D-F56B-FF2F-EA74-E6E1EFD344FC}"/>
              </a:ext>
            </a:extLst>
          </p:cNvPr>
          <p:cNvSpPr/>
          <p:nvPr/>
        </p:nvSpPr>
        <p:spPr>
          <a:xfrm>
            <a:off x="1896053" y="3835802"/>
            <a:ext cx="5034521" cy="41627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0000" tIns="45000" rIns="90000" bIns="45000" anchor="ctr" anchorCtr="1" compatLnSpc="0">
            <a:noAutofit/>
          </a:bodyPr>
          <a:lstStyle/>
          <a:p>
            <a:pPr algn="ctr"/>
            <a:r>
              <a:rPr lang="en-US" sz="2200" dirty="0">
                <a:latin typeface="Liberation Sans"/>
                <a:cs typeface="Arial"/>
              </a:rPr>
              <a:t>Demonstration with Raspberry Pi Pico</a:t>
            </a:r>
            <a:endParaRPr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3AEF5E3-6463-5104-7C91-6CC3DE60D59F}"/>
              </a:ext>
            </a:extLst>
          </p:cNvPr>
          <p:cNvCxnSpPr/>
          <p:nvPr/>
        </p:nvCxnSpPr>
        <p:spPr>
          <a:xfrm>
            <a:off x="4418911" y="1784199"/>
            <a:ext cx="4990" cy="887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1281232-C8D0-C893-B8AB-EA5631AB94AB}"/>
              </a:ext>
            </a:extLst>
          </p:cNvPr>
          <p:cNvCxnSpPr/>
          <p:nvPr/>
        </p:nvCxnSpPr>
        <p:spPr>
          <a:xfrm>
            <a:off x="4419648" y="3072865"/>
            <a:ext cx="4991" cy="766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C6D41D78-8525-35C9-6769-223AAB257035}"/>
              </a:ext>
            </a:extLst>
          </p:cNvPr>
          <p:cNvCxnSpPr>
            <a:cxnSpLocks/>
          </p:cNvCxnSpPr>
          <p:nvPr/>
        </p:nvCxnSpPr>
        <p:spPr>
          <a:xfrm>
            <a:off x="4418911" y="4246893"/>
            <a:ext cx="4990" cy="810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EF4E08CC-9677-8693-568C-C29F09312F74}"/>
              </a:ext>
            </a:extLst>
          </p:cNvPr>
          <p:cNvSpPr txBox="1"/>
          <p:nvPr/>
        </p:nvSpPr>
        <p:spPr>
          <a:xfrm>
            <a:off x="457559" y="635688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23BB15E-198E-40FC-B345-DB6A8A21DE08}" type="datetime1">
              <a: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rPr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6/3/2025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8B8B8B"/>
              </a:solidFill>
              <a:highlight>
                <a:scrgbClr r="0" g="0" b="0">
                  <a:alpha val="0"/>
                </a:scrgbClr>
              </a:highlight>
              <a:latin typeface="Calibri"/>
              <a:ea typeface="Noto Serif JP" pitchFamily="2"/>
              <a:cs typeface="Tahoma" pitchFamily="2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4325C888-0EAF-7257-1C09-41A072DB05A0}"/>
              </a:ext>
            </a:extLst>
          </p:cNvPr>
          <p:cNvSpPr txBox="1"/>
          <p:nvPr/>
        </p:nvSpPr>
        <p:spPr>
          <a:xfrm>
            <a:off x="3124440" y="635688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rPr>
              <a:t>The University of Aizu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20AD6C05-E682-2939-C8F2-07F2FE0DE3B4}"/>
              </a:ext>
            </a:extLst>
          </p:cNvPr>
          <p:cNvSpPr txBox="1"/>
          <p:nvPr/>
        </p:nvSpPr>
        <p:spPr>
          <a:xfrm>
            <a:off x="6553440" y="635688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D8C3407-69EC-43AA-9B9A-99BA14E91A72}" type="slidenum">
              <a:t>8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898989"/>
              </a:solidFill>
              <a:highlight>
                <a:scrgbClr r="0" g="0" b="0">
                  <a:alpha val="0"/>
                </a:scrgbClr>
              </a:highlight>
              <a:latin typeface="Calibri" pitchFamily="34"/>
              <a:ea typeface="ＭＳ Ｐゴシック" pitchFamily="50"/>
              <a:cs typeface="Tahoma" pitchFamily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lIns="0" tIns="0" rIns="0" bIns="0">
            <a:spAutoFit/>
          </a:bodyPr>
          <a:lstStyle/>
          <a:p>
            <a:pPr lvl="0"/>
            <a:r>
              <a:rPr lang="en-US">
                <a:cs typeface="Calibri" pitchFamily="2"/>
              </a:rPr>
              <a:t>Research Progress (Doing)</a:t>
            </a:r>
          </a:p>
        </p:txBody>
      </p:sp>
      <p:sp>
        <p:nvSpPr>
          <p:cNvPr id="5" name="Date Placeholder 4"/>
          <p:cNvSpPr txBox="1"/>
          <p:nvPr/>
        </p:nvSpPr>
        <p:spPr>
          <a:xfrm>
            <a:off x="457559" y="635688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23BB15E-198E-40FC-B345-DB6A8A21DE08}" type="datetime1">
              <a: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rPr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6/3/2025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8B8B8B"/>
              </a:solidFill>
              <a:highlight>
                <a:scrgbClr r="0" g="0" b="0">
                  <a:alpha val="0"/>
                </a:scrgbClr>
              </a:highlight>
              <a:latin typeface="Calibri"/>
              <a:ea typeface="Noto Serif JP" pitchFamily="2"/>
              <a:cs typeface="Tahoma" pitchFamily="2"/>
            </a:endParaRPr>
          </a:p>
        </p:txBody>
      </p:sp>
      <p:sp>
        <p:nvSpPr>
          <p:cNvPr id="6" name="Footer Placeholder 3"/>
          <p:cNvSpPr txBox="1"/>
          <p:nvPr/>
        </p:nvSpPr>
        <p:spPr>
          <a:xfrm>
            <a:off x="3124440" y="635688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rPr>
              <a:t>The University of Aizu</a:t>
            </a:r>
          </a:p>
        </p:txBody>
      </p:sp>
      <p:sp>
        <p:nvSpPr>
          <p:cNvPr id="7" name="Slide Number Placeholder 3"/>
          <p:cNvSpPr txBox="1"/>
          <p:nvPr/>
        </p:nvSpPr>
        <p:spPr>
          <a:xfrm>
            <a:off x="6553440" y="635688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D8C3407-69EC-43AA-9B9A-99BA14E91A72}" type="slidenum">
              <a:t>9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898989"/>
              </a:solidFill>
              <a:highlight>
                <a:scrgbClr r="0" g="0" b="0">
                  <a:alpha val="0"/>
                </a:scrgbClr>
              </a:highlight>
              <a:latin typeface="Calibri" pitchFamily="34"/>
              <a:ea typeface="ＭＳ Ｐゴシック" pitchFamily="50"/>
              <a:cs typeface="Tahoma" pitchFamily="2"/>
            </a:endParaRPr>
          </a:p>
        </p:txBody>
      </p:sp>
      <p:sp>
        <p:nvSpPr>
          <p:cNvPr id="11" name="Freeform 2">
            <a:extLst>
              <a:ext uri="{FF2B5EF4-FFF2-40B4-BE49-F238E27FC236}">
                <a16:creationId xmlns:a16="http://schemas.microsoft.com/office/drawing/2014/main" id="{E37CBA7E-E612-2BA4-D014-B8D50727E2F9}"/>
              </a:ext>
            </a:extLst>
          </p:cNvPr>
          <p:cNvSpPr/>
          <p:nvPr/>
        </p:nvSpPr>
        <p:spPr>
          <a:xfrm>
            <a:off x="1070002" y="3000871"/>
            <a:ext cx="3090869" cy="103471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0000" tIns="45000" rIns="90000" bIns="45000" anchor="ctr" anchorCtr="1" compatLnSpc="0">
            <a:noAutofit/>
          </a:bodyPr>
          <a:lstStyle/>
          <a:p>
            <a:pPr algn="ctr"/>
            <a:r>
              <a:rPr lang="en-US" sz="2200" dirty="0">
                <a:latin typeface="Liberation Sans"/>
                <a:cs typeface="Arial"/>
              </a:rPr>
              <a:t>Writing code to measure temperature with thermal camera</a:t>
            </a:r>
            <a:endParaRPr lang="ja-JP" altLang="en-US" dirty="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E400759E-4FFA-AE7B-5348-E2430411EF3B}"/>
              </a:ext>
            </a:extLst>
          </p:cNvPr>
          <p:cNvSpPr/>
          <p:nvPr/>
        </p:nvSpPr>
        <p:spPr>
          <a:xfrm>
            <a:off x="5222350" y="3000871"/>
            <a:ext cx="2560781" cy="103471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0000" tIns="45000" rIns="90000" bIns="45000" anchor="ctr" anchorCtr="1" compatLnSpc="0">
            <a:noAutofit/>
          </a:bodyPr>
          <a:lstStyle/>
          <a:p>
            <a:pPr algn="ctr"/>
            <a:r>
              <a:rPr lang="en-US" sz="2200" dirty="0">
                <a:latin typeface="Liberation Sans"/>
                <a:ea typeface="游ゴシック"/>
                <a:cs typeface="Arial"/>
              </a:rPr>
              <a:t>Introduction of leaky value</a:t>
            </a:r>
          </a:p>
        </p:txBody>
      </p:sp>
      <p:sp>
        <p:nvSpPr>
          <p:cNvPr id="4" name="Straight Connector 19">
            <a:extLst>
              <a:ext uri="{FF2B5EF4-FFF2-40B4-BE49-F238E27FC236}">
                <a16:creationId xmlns:a16="http://schemas.microsoft.com/office/drawing/2014/main" id="{B93585DF-B614-74E8-853F-0A6E8B57F8B3}"/>
              </a:ext>
            </a:extLst>
          </p:cNvPr>
          <p:cNvSpPr/>
          <p:nvPr/>
        </p:nvSpPr>
        <p:spPr>
          <a:xfrm>
            <a:off x="4706521" y="4929929"/>
            <a:ext cx="0" cy="997463"/>
          </a:xfrm>
          <a:prstGeom prst="line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JP" pitchFamily="2"/>
              <a:cs typeface="Arial" pitchFamily="2"/>
            </a:endParaRPr>
          </a:p>
        </p:txBody>
      </p:sp>
      <p:sp>
        <p:nvSpPr>
          <p:cNvPr id="9" name="Straight Connector 19">
            <a:extLst>
              <a:ext uri="{FF2B5EF4-FFF2-40B4-BE49-F238E27FC236}">
                <a16:creationId xmlns:a16="http://schemas.microsoft.com/office/drawing/2014/main" id="{BFF429E5-5228-4CF6-B2A6-C9A31C040CD9}"/>
              </a:ext>
            </a:extLst>
          </p:cNvPr>
          <p:cNvSpPr/>
          <p:nvPr/>
        </p:nvSpPr>
        <p:spPr>
          <a:xfrm>
            <a:off x="4618175" y="2312624"/>
            <a:ext cx="2032000" cy="677203"/>
          </a:xfrm>
          <a:prstGeom prst="line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JP" pitchFamily="2"/>
              <a:cs typeface="Arial" pitchFamily="2"/>
            </a:endParaRPr>
          </a:p>
        </p:txBody>
      </p:sp>
      <p:sp>
        <p:nvSpPr>
          <p:cNvPr id="10" name="Straight Connector 19">
            <a:extLst>
              <a:ext uri="{FF2B5EF4-FFF2-40B4-BE49-F238E27FC236}">
                <a16:creationId xmlns:a16="http://schemas.microsoft.com/office/drawing/2014/main" id="{20E133D6-10FF-033E-02FC-BBC5080EFD86}"/>
              </a:ext>
            </a:extLst>
          </p:cNvPr>
          <p:cNvSpPr/>
          <p:nvPr/>
        </p:nvSpPr>
        <p:spPr>
          <a:xfrm flipH="1">
            <a:off x="2619305" y="2312623"/>
            <a:ext cx="2043043" cy="677203"/>
          </a:xfrm>
          <a:prstGeom prst="line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JP" pitchFamily="2"/>
              <a:cs typeface="Arial" pitchFamily="2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179FC98-B7B7-974A-9F91-D098F209FF30}"/>
              </a:ext>
            </a:extLst>
          </p:cNvPr>
          <p:cNvCxnSpPr/>
          <p:nvPr/>
        </p:nvCxnSpPr>
        <p:spPr>
          <a:xfrm flipH="1">
            <a:off x="4632918" y="1524489"/>
            <a:ext cx="16259" cy="793339"/>
          </a:xfrm>
          <a:prstGeom prst="straightConnector1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FE950B4-0946-DB7C-9546-F9D0090457E5}"/>
              </a:ext>
            </a:extLst>
          </p:cNvPr>
          <p:cNvCxnSpPr>
            <a:cxnSpLocks/>
          </p:cNvCxnSpPr>
          <p:nvPr/>
        </p:nvCxnSpPr>
        <p:spPr>
          <a:xfrm>
            <a:off x="2634029" y="4027171"/>
            <a:ext cx="2053058" cy="912514"/>
          </a:xfrm>
          <a:prstGeom prst="straightConnector1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213C159-0E69-9DF7-E275-1BB192999CB2}"/>
              </a:ext>
            </a:extLst>
          </p:cNvPr>
          <p:cNvCxnSpPr>
            <a:cxnSpLocks/>
          </p:cNvCxnSpPr>
          <p:nvPr/>
        </p:nvCxnSpPr>
        <p:spPr>
          <a:xfrm flipH="1">
            <a:off x="4708758" y="4027171"/>
            <a:ext cx="1912229" cy="912514"/>
          </a:xfrm>
          <a:prstGeom prst="straightConnector1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タイトル スライ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タイトル付きのコンテンツ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タイトル付きの図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タイトルと縦書きテキス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縦書きタイトルと縦書きテキス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タイトルとコンテンツ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セクション見出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 つのコンテンツ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比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タイトルの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白紙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307</Words>
  <Application>Microsoft Office PowerPoint</Application>
  <PresentationFormat>画面に合わせる (4:3)</PresentationFormat>
  <Paragraphs>111</Paragraphs>
  <Slides>13</Slides>
  <Notes>6</Notes>
  <HiddenSlides>0</HiddenSlides>
  <MMClips>0</MMClips>
  <ScaleCrop>false</ScaleCrop>
  <HeadingPairs>
    <vt:vector size="4" baseType="variant">
      <vt:variant>
        <vt:lpstr>テーマ</vt:lpstr>
      </vt:variant>
      <vt:variant>
        <vt:i4>11</vt:i4>
      </vt:variant>
      <vt:variant>
        <vt:lpstr>スライド タイトル</vt:lpstr>
      </vt:variant>
      <vt:variant>
        <vt:i4>13</vt:i4>
      </vt:variant>
    </vt:vector>
  </HeadingPairs>
  <TitlesOfParts>
    <vt:vector size="24" baseType="lpstr">
      <vt:lpstr>タイトル スライド</vt:lpstr>
      <vt:lpstr>タイトルと縦書きテキスト</vt:lpstr>
      <vt:lpstr>縦書きタイトルと縦書きテキスト</vt:lpstr>
      <vt:lpstr>タイトルとコンテンツ</vt:lpstr>
      <vt:lpstr>セクション見出し</vt:lpstr>
      <vt:lpstr>2 つのコンテンツ</vt:lpstr>
      <vt:lpstr>比較</vt:lpstr>
      <vt:lpstr>タイトルのみ</vt:lpstr>
      <vt:lpstr>白紙</vt:lpstr>
      <vt:lpstr>タイトル付きのコンテンツ</vt:lpstr>
      <vt:lpstr>タイトル付きの図</vt:lpstr>
      <vt:lpstr>Thermal-Based Human Recognition via Spiking Neural Networks  for Low-power Embedded Systems</vt:lpstr>
      <vt:lpstr>Content</vt:lpstr>
      <vt:lpstr>Human Detection</vt:lpstr>
      <vt:lpstr>Temperature Detection</vt:lpstr>
      <vt:lpstr>    Definition of LIF Neuron </vt:lpstr>
      <vt:lpstr>Why SNNs</vt:lpstr>
      <vt:lpstr>Algorithm</vt:lpstr>
      <vt:lpstr>Research Progress (Done)</vt:lpstr>
      <vt:lpstr>Research Progress (Doing)</vt:lpstr>
      <vt:lpstr>Research Progress (Todo)</vt:lpstr>
      <vt:lpstr>Schedule</vt:lpstr>
      <vt:lpstr>Reference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141</dc:creator>
  <cp:lastModifiedBy>word</cp:lastModifiedBy>
  <cp:revision>945</cp:revision>
  <dcterms:created xsi:type="dcterms:W3CDTF">2016-04-28T01:07:59Z</dcterms:created>
  <dcterms:modified xsi:type="dcterms:W3CDTF">2025-06-03T07:10:56Z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PresentationFormat">
    <vt:lpwstr>On-screen Show (4:3)</vt:lpwstr>
  </property>
  <property fmtid="{D5CDD505-2E9C-101B-9397-08002B2CF9AE}" pid="4" name="Slides">
    <vt:r8>9</vt:r8>
  </property>
</Properties>
</file>