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</p14:sldIdLst>
        </p14:section>
        <p14:section name="Overal architecture" id="{9577C961-F353-1B4F-A834-7210E86D9539}">
          <p14:sldIdLst>
            <p14:sldId id="260"/>
            <p14:sldId id="261"/>
            <p14:sldId id="262"/>
          </p14:sldIdLst>
        </p14:section>
        <p14:section name="Research Progress" id="{A338D4B0-DE9D-9D42-8911-A2C5774D9096}">
          <p14:sldIdLst>
            <p14:sldId id="26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BA67C-1E20-491A-B8CE-36F5A73CB76F}" v="55" dt="2025-06-24T05:43:27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74006"/>
  </p:normalViewPr>
  <p:slideViewPr>
    <p:cSldViewPr snapToGrid="0">
      <p:cViewPr varScale="1">
        <p:scale>
          <a:sx n="48" d="100"/>
          <a:sy n="48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和 小松" userId="ae006b601c18986a" providerId="LiveId" clId="{D18BA67C-1E20-491A-B8CE-36F5A73CB76F}"/>
    <pc:docChg chg="undo custSel delSld modSld modSection">
      <pc:chgData name="大和 小松" userId="ae006b601c18986a" providerId="LiveId" clId="{D18BA67C-1E20-491A-B8CE-36F5A73CB76F}" dt="2025-06-24T05:44:40.215" v="518" actId="20577"/>
      <pc:docMkLst>
        <pc:docMk/>
      </pc:docMkLst>
      <pc:sldChg chg="modSp mod">
        <pc:chgData name="大和 小松" userId="ae006b601c18986a" providerId="LiveId" clId="{D18BA67C-1E20-491A-B8CE-36F5A73CB76F}" dt="2025-06-24T05:44:40.215" v="518" actId="20577"/>
        <pc:sldMkLst>
          <pc:docMk/>
          <pc:sldMk cId="2459526573" sldId="256"/>
        </pc:sldMkLst>
        <pc:spChg chg="mod">
          <ac:chgData name="大和 小松" userId="ae006b601c18986a" providerId="LiveId" clId="{D18BA67C-1E20-491A-B8CE-36F5A73CB76F}" dt="2025-06-24T05:44:40.215" v="518" actId="20577"/>
          <ac:spMkLst>
            <pc:docMk/>
            <pc:sldMk cId="2459526573" sldId="256"/>
            <ac:spMk id="3" creationId="{B2E582A4-61FB-712D-35C6-0ABA95022D9D}"/>
          </ac:spMkLst>
        </pc:spChg>
      </pc:sldChg>
      <pc:sldChg chg="modSp mod">
        <pc:chgData name="大和 小松" userId="ae006b601c18986a" providerId="LiveId" clId="{D18BA67C-1E20-491A-B8CE-36F5A73CB76F}" dt="2025-06-24T02:25:31.339" v="6" actId="20577"/>
        <pc:sldMkLst>
          <pc:docMk/>
          <pc:sldMk cId="639326225" sldId="258"/>
        </pc:sldMkLst>
        <pc:spChg chg="mod">
          <ac:chgData name="大和 小松" userId="ae006b601c18986a" providerId="LiveId" clId="{D18BA67C-1E20-491A-B8CE-36F5A73CB76F}" dt="2025-06-24T02:25:31.339" v="6" actId="20577"/>
          <ac:spMkLst>
            <pc:docMk/>
            <pc:sldMk cId="639326225" sldId="258"/>
            <ac:spMk id="3" creationId="{4DBB5005-BADA-8881-86B3-45E57045E61E}"/>
          </ac:spMkLst>
        </pc:spChg>
      </pc:sldChg>
      <pc:sldChg chg="addSp delSp modSp mod">
        <pc:chgData name="大和 小松" userId="ae006b601c18986a" providerId="LiveId" clId="{D18BA67C-1E20-491A-B8CE-36F5A73CB76F}" dt="2025-06-24T05:25:53.058" v="178"/>
        <pc:sldMkLst>
          <pc:docMk/>
          <pc:sldMk cId="3149281318" sldId="261"/>
        </pc:sldMkLst>
        <pc:spChg chg="mod">
          <ac:chgData name="大和 小松" userId="ae006b601c18986a" providerId="LiveId" clId="{D18BA67C-1E20-491A-B8CE-36F5A73CB76F}" dt="2025-06-24T02:26:38.765" v="60" actId="27636"/>
          <ac:spMkLst>
            <pc:docMk/>
            <pc:sldMk cId="3149281318" sldId="261"/>
            <ac:spMk id="2" creationId="{38EC6721-7CD9-2415-D7FE-62030D3CE1A4}"/>
          </ac:spMkLst>
        </pc:spChg>
        <pc:spChg chg="add">
          <ac:chgData name="大和 小松" userId="ae006b601c18986a" providerId="LiveId" clId="{D18BA67C-1E20-491A-B8CE-36F5A73CB76F}" dt="2025-06-24T02:26:49.827" v="62"/>
          <ac:spMkLst>
            <pc:docMk/>
            <pc:sldMk cId="3149281318" sldId="261"/>
            <ac:spMk id="4" creationId="{43520874-E7E0-3CEA-0BF7-DFCDE8B4584E}"/>
          </ac:spMkLst>
        </pc:spChg>
        <pc:spChg chg="add">
          <ac:chgData name="大和 小松" userId="ae006b601c18986a" providerId="LiveId" clId="{D18BA67C-1E20-491A-B8CE-36F5A73CB76F}" dt="2025-06-24T02:27:07.152" v="67"/>
          <ac:spMkLst>
            <pc:docMk/>
            <pc:sldMk cId="3149281318" sldId="261"/>
            <ac:spMk id="5" creationId="{3EA0E7F7-8D45-7F8B-9B4E-4FDC6E844028}"/>
          </ac:spMkLst>
        </pc:spChg>
        <pc:spChg chg="add mod">
          <ac:chgData name="大和 小松" userId="ae006b601c18986a" providerId="LiveId" clId="{D18BA67C-1E20-491A-B8CE-36F5A73CB76F}" dt="2025-06-24T02:28:25.745" v="68" actId="767"/>
          <ac:spMkLst>
            <pc:docMk/>
            <pc:sldMk cId="3149281318" sldId="261"/>
            <ac:spMk id="6" creationId="{C53149CF-198B-3BD2-C434-74B323155862}"/>
          </ac:spMkLst>
        </pc:spChg>
        <pc:spChg chg="add">
          <ac:chgData name="大和 小松" userId="ae006b601c18986a" providerId="LiveId" clId="{D18BA67C-1E20-491A-B8CE-36F5A73CB76F}" dt="2025-06-24T02:28:28.329" v="69"/>
          <ac:spMkLst>
            <pc:docMk/>
            <pc:sldMk cId="3149281318" sldId="261"/>
            <ac:spMk id="7" creationId="{5D4BA9DF-81DD-67EF-3F17-245A9D6241C3}"/>
          </ac:spMkLst>
        </pc:spChg>
        <pc:spChg chg="add mod">
          <ac:chgData name="大和 小松" userId="ae006b601c18986a" providerId="LiveId" clId="{D18BA67C-1E20-491A-B8CE-36F5A73CB76F}" dt="2025-06-24T02:28:40.734" v="70" actId="767"/>
          <ac:spMkLst>
            <pc:docMk/>
            <pc:sldMk cId="3149281318" sldId="261"/>
            <ac:spMk id="8" creationId="{C9B6FA1D-484C-E944-2B1E-970F0BD252E9}"/>
          </ac:spMkLst>
        </pc:spChg>
        <pc:spChg chg="add mod">
          <ac:chgData name="大和 小松" userId="ae006b601c18986a" providerId="LiveId" clId="{D18BA67C-1E20-491A-B8CE-36F5A73CB76F}" dt="2025-06-24T05:25:53.058" v="178"/>
          <ac:spMkLst>
            <pc:docMk/>
            <pc:sldMk cId="3149281318" sldId="261"/>
            <ac:spMk id="9" creationId="{DCEF9ABC-0BCE-981F-19E7-6A5D677C33E4}"/>
          </ac:spMkLst>
        </pc:spChg>
        <pc:spChg chg="add">
          <ac:chgData name="大和 小松" userId="ae006b601c18986a" providerId="LiveId" clId="{D18BA67C-1E20-491A-B8CE-36F5A73CB76F}" dt="2025-06-24T02:28:56.366" v="72"/>
          <ac:spMkLst>
            <pc:docMk/>
            <pc:sldMk cId="3149281318" sldId="261"/>
            <ac:spMk id="10" creationId="{32DFD399-C6AE-270B-F70C-E4D97530F329}"/>
          </ac:spMkLst>
        </pc:spChg>
        <pc:spChg chg="add">
          <ac:chgData name="大和 小松" userId="ae006b601c18986a" providerId="LiveId" clId="{D18BA67C-1E20-491A-B8CE-36F5A73CB76F}" dt="2025-06-24T02:30:53.378" v="73"/>
          <ac:spMkLst>
            <pc:docMk/>
            <pc:sldMk cId="3149281318" sldId="261"/>
            <ac:spMk id="11" creationId="{A8F41023-646B-D41B-7AAA-AA12FD7BD3E2}"/>
          </ac:spMkLst>
        </pc:spChg>
        <pc:spChg chg="add">
          <ac:chgData name="大和 小松" userId="ae006b601c18986a" providerId="LiveId" clId="{D18BA67C-1E20-491A-B8CE-36F5A73CB76F}" dt="2025-06-24T02:38:25.774" v="117"/>
          <ac:spMkLst>
            <pc:docMk/>
            <pc:sldMk cId="3149281318" sldId="261"/>
            <ac:spMk id="12" creationId="{FBC2F9C0-0BA2-0A2D-3FA2-9679962AA5C4}"/>
          </ac:spMkLst>
        </pc:spChg>
        <pc:spChg chg="mod">
          <ac:chgData name="大和 小松" userId="ae006b601c18986a" providerId="LiveId" clId="{D18BA67C-1E20-491A-B8CE-36F5A73CB76F}" dt="2025-06-24T02:27:05.142" v="66" actId="1076"/>
          <ac:spMkLst>
            <pc:docMk/>
            <pc:sldMk cId="3149281318" sldId="261"/>
            <ac:spMk id="102" creationId="{3D97C8D6-1A51-C59F-A3F3-904FFB06912F}"/>
          </ac:spMkLst>
        </pc:spChg>
        <pc:picChg chg="del">
          <ac:chgData name="大和 小松" userId="ae006b601c18986a" providerId="LiveId" clId="{D18BA67C-1E20-491A-B8CE-36F5A73CB76F}" dt="2025-06-24T02:25:43.140" v="7" actId="478"/>
          <ac:picMkLst>
            <pc:docMk/>
            <pc:sldMk cId="3149281318" sldId="261"/>
            <ac:picMk id="3" creationId="{6D274385-01C2-7DB6-7710-6EF9B2AAF04C}"/>
          </ac:picMkLst>
        </pc:picChg>
      </pc:sldChg>
      <pc:sldChg chg="addSp delSp modSp mod">
        <pc:chgData name="大和 小松" userId="ae006b601c18986a" providerId="LiveId" clId="{D18BA67C-1E20-491A-B8CE-36F5A73CB76F}" dt="2025-06-24T05:26:12.512" v="183"/>
        <pc:sldMkLst>
          <pc:docMk/>
          <pc:sldMk cId="4196662661" sldId="262"/>
        </pc:sldMkLst>
        <pc:spChg chg="mod">
          <ac:chgData name="大和 小松" userId="ae006b601c18986a" providerId="LiveId" clId="{D18BA67C-1E20-491A-B8CE-36F5A73CB76F}" dt="2025-06-24T05:23:50.985" v="147"/>
          <ac:spMkLst>
            <pc:docMk/>
            <pc:sldMk cId="4196662661" sldId="262"/>
            <ac:spMk id="2" creationId="{38EC6721-7CD9-2415-D7FE-62030D3CE1A4}"/>
          </ac:spMkLst>
        </pc:spChg>
        <pc:spChg chg="add">
          <ac:chgData name="大和 小松" userId="ae006b601c18986a" providerId="LiveId" clId="{D18BA67C-1E20-491A-B8CE-36F5A73CB76F}" dt="2025-06-24T05:24:02.522" v="150"/>
          <ac:spMkLst>
            <pc:docMk/>
            <pc:sldMk cId="4196662661" sldId="262"/>
            <ac:spMk id="3" creationId="{25A6D12C-E31C-D8FA-B10C-860FBD961091}"/>
          </ac:spMkLst>
        </pc:spChg>
        <pc:spChg chg="add mod">
          <ac:chgData name="大和 小松" userId="ae006b601c18986a" providerId="LiveId" clId="{D18BA67C-1E20-491A-B8CE-36F5A73CB76F}" dt="2025-06-24T05:26:12.512" v="183"/>
          <ac:spMkLst>
            <pc:docMk/>
            <pc:sldMk cId="4196662661" sldId="262"/>
            <ac:spMk id="5" creationId="{CD966296-0AFE-401D-B594-F282C831C5FD}"/>
          </ac:spMkLst>
        </pc:spChg>
        <pc:spChg chg="del mod">
          <ac:chgData name="大和 小松" userId="ae006b601c18986a" providerId="LiveId" clId="{D18BA67C-1E20-491A-B8CE-36F5A73CB76F}" dt="2025-06-24T05:25:25.896" v="164"/>
          <ac:spMkLst>
            <pc:docMk/>
            <pc:sldMk cId="4196662661" sldId="262"/>
            <ac:spMk id="14" creationId="{D59F69DC-C27B-7675-DAE7-175295FDC8E0}"/>
          </ac:spMkLst>
        </pc:spChg>
        <pc:picChg chg="del">
          <ac:chgData name="大和 小松" userId="ae006b601c18986a" providerId="LiveId" clId="{D18BA67C-1E20-491A-B8CE-36F5A73CB76F}" dt="2025-06-24T05:23:53.097" v="148" actId="478"/>
          <ac:picMkLst>
            <pc:docMk/>
            <pc:sldMk cId="4196662661" sldId="262"/>
            <ac:picMk id="8" creationId="{19CCC577-EF2D-EF6C-CCF4-B2C8078DC069}"/>
          </ac:picMkLst>
        </pc:picChg>
      </pc:sldChg>
      <pc:sldChg chg="addSp delSp modSp mod">
        <pc:chgData name="大和 小松" userId="ae006b601c18986a" providerId="LiveId" clId="{D18BA67C-1E20-491A-B8CE-36F5A73CB76F}" dt="2025-06-24T05:30:37.603" v="212" actId="20577"/>
        <pc:sldMkLst>
          <pc:docMk/>
          <pc:sldMk cId="2428874557" sldId="264"/>
        </pc:sldMkLst>
        <pc:spChg chg="add del mod">
          <ac:chgData name="大和 小松" userId="ae006b601c18986a" providerId="LiveId" clId="{D18BA67C-1E20-491A-B8CE-36F5A73CB76F}" dt="2025-06-24T05:30:37.603" v="212" actId="20577"/>
          <ac:spMkLst>
            <pc:docMk/>
            <pc:sldMk cId="2428874557" sldId="264"/>
            <ac:spMk id="3" creationId="{D4E0BAAA-94F4-26AD-2BAC-28231867E5CB}"/>
          </ac:spMkLst>
        </pc:spChg>
        <pc:spChg chg="add mod">
          <ac:chgData name="大和 小松" userId="ae006b601c18986a" providerId="LiveId" clId="{D18BA67C-1E20-491A-B8CE-36F5A73CB76F}" dt="2025-06-24T05:29:44.617" v="191"/>
          <ac:spMkLst>
            <pc:docMk/>
            <pc:sldMk cId="2428874557" sldId="264"/>
            <ac:spMk id="7" creationId="{DA54CCE0-4F6B-7699-E563-EE44DA6C252D}"/>
          </ac:spMkLst>
        </pc:spChg>
      </pc:sldChg>
      <pc:sldChg chg="addSp delSp modSp mod">
        <pc:chgData name="大和 小松" userId="ae006b601c18986a" providerId="LiveId" clId="{D18BA67C-1E20-491A-B8CE-36F5A73CB76F}" dt="2025-06-24T05:44:09.612" v="514" actId="14100"/>
        <pc:sldMkLst>
          <pc:docMk/>
          <pc:sldMk cId="2782757723" sldId="266"/>
        </pc:sldMkLst>
        <pc:spChg chg="mod">
          <ac:chgData name="大和 小松" userId="ae006b601c18986a" providerId="LiveId" clId="{D18BA67C-1E20-491A-B8CE-36F5A73CB76F}" dt="2025-06-24T05:38:55.751" v="401" actId="1076"/>
          <ac:spMkLst>
            <pc:docMk/>
            <pc:sldMk cId="2782757723" sldId="266"/>
            <ac:spMk id="3" creationId="{C9676C2F-CFAA-8EAF-6F03-EEF7F2F6A8ED}"/>
          </ac:spMkLst>
        </pc:spChg>
        <pc:spChg chg="add mod">
          <ac:chgData name="大和 小松" userId="ae006b601c18986a" providerId="LiveId" clId="{D18BA67C-1E20-491A-B8CE-36F5A73CB76F}" dt="2025-06-24T05:39:45.672" v="415" actId="1076"/>
          <ac:spMkLst>
            <pc:docMk/>
            <pc:sldMk cId="2782757723" sldId="266"/>
            <ac:spMk id="7" creationId="{6FFE8CD0-1FE2-F10A-B598-BF079DB6D124}"/>
          </ac:spMkLst>
        </pc:spChg>
        <pc:spChg chg="add del mod">
          <ac:chgData name="大和 小松" userId="ae006b601c18986a" providerId="LiveId" clId="{D18BA67C-1E20-491A-B8CE-36F5A73CB76F}" dt="2025-06-24T05:41:30.486" v="425" actId="478"/>
          <ac:spMkLst>
            <pc:docMk/>
            <pc:sldMk cId="2782757723" sldId="266"/>
            <ac:spMk id="9" creationId="{F9668A7A-409B-37EF-D76F-FFF7C02BD71B}"/>
          </ac:spMkLst>
        </pc:spChg>
        <pc:spChg chg="add mod">
          <ac:chgData name="大和 小松" userId="ae006b601c18986a" providerId="LiveId" clId="{D18BA67C-1E20-491A-B8CE-36F5A73CB76F}" dt="2025-06-24T05:44:09.612" v="514" actId="14100"/>
          <ac:spMkLst>
            <pc:docMk/>
            <pc:sldMk cId="2782757723" sldId="266"/>
            <ac:spMk id="10" creationId="{DC3F38A5-1124-F96A-8A8E-7595E999F255}"/>
          </ac:spMkLst>
        </pc:spChg>
        <pc:spChg chg="mod">
          <ac:chgData name="大和 小松" userId="ae006b601c18986a" providerId="LiveId" clId="{D18BA67C-1E20-491A-B8CE-36F5A73CB76F}" dt="2025-06-24T05:43:13.408" v="498"/>
          <ac:spMkLst>
            <pc:docMk/>
            <pc:sldMk cId="2782757723" sldId="266"/>
            <ac:spMk id="12" creationId="{DAFBF675-7D8B-7ADB-A4BE-74F898FFABDE}"/>
          </ac:spMkLst>
        </pc:spChg>
        <pc:graphicFrameChg chg="modGraphic">
          <ac:chgData name="大和 小松" userId="ae006b601c18986a" providerId="LiveId" clId="{D18BA67C-1E20-491A-B8CE-36F5A73CB76F}" dt="2025-06-24T05:44:04.925" v="513" actId="14734"/>
          <ac:graphicFrameMkLst>
            <pc:docMk/>
            <pc:sldMk cId="2782757723" sldId="266"/>
            <ac:graphicFrameMk id="14" creationId="{BF88C479-8BEB-4C3D-4AD5-81705B78512E}"/>
          </ac:graphicFrameMkLst>
        </pc:graphicFrameChg>
      </pc:sldChg>
      <pc:sldChg chg="addSp modSp mod">
        <pc:chgData name="大和 小松" userId="ae006b601c18986a" providerId="LiveId" clId="{D18BA67C-1E20-491A-B8CE-36F5A73CB76F}" dt="2025-06-24T05:34:00.823" v="316"/>
        <pc:sldMkLst>
          <pc:docMk/>
          <pc:sldMk cId="2643257192" sldId="268"/>
        </pc:sldMkLst>
        <pc:spChg chg="mod">
          <ac:chgData name="大和 小松" userId="ae006b601c18986a" providerId="LiveId" clId="{D18BA67C-1E20-491A-B8CE-36F5A73CB76F}" dt="2025-06-24T05:34:00.823" v="316"/>
          <ac:spMkLst>
            <pc:docMk/>
            <pc:sldMk cId="2643257192" sldId="268"/>
            <ac:spMk id="3" creationId="{D4E0BAAA-94F4-26AD-2BAC-28231867E5CB}"/>
          </ac:spMkLst>
        </pc:spChg>
        <pc:spChg chg="add mod">
          <ac:chgData name="大和 小松" userId="ae006b601c18986a" providerId="LiveId" clId="{D18BA67C-1E20-491A-B8CE-36F5A73CB76F}" dt="2025-06-24T05:31:15.115" v="241"/>
          <ac:spMkLst>
            <pc:docMk/>
            <pc:sldMk cId="2643257192" sldId="268"/>
            <ac:spMk id="7" creationId="{71872779-7526-2166-8A71-412A0B6F96AE}"/>
          </ac:spMkLst>
        </pc:spChg>
        <pc:spChg chg="add mod">
          <ac:chgData name="大和 小松" userId="ae006b601c18986a" providerId="LiveId" clId="{D18BA67C-1E20-491A-B8CE-36F5A73CB76F}" dt="2025-06-24T05:31:15.115" v="241"/>
          <ac:spMkLst>
            <pc:docMk/>
            <pc:sldMk cId="2643257192" sldId="268"/>
            <ac:spMk id="8" creationId="{1B052288-2189-D0F7-0F5D-56508CFFB033}"/>
          </ac:spMkLst>
        </pc:spChg>
        <pc:spChg chg="add mod">
          <ac:chgData name="大和 小松" userId="ae006b601c18986a" providerId="LiveId" clId="{D18BA67C-1E20-491A-B8CE-36F5A73CB76F}" dt="2025-06-24T05:31:15.115" v="241"/>
          <ac:spMkLst>
            <pc:docMk/>
            <pc:sldMk cId="2643257192" sldId="268"/>
            <ac:spMk id="9" creationId="{29E1B9F1-4BE3-72D2-7C6A-2DB88A7542AB}"/>
          </ac:spMkLst>
        </pc:spChg>
        <pc:spChg chg="add mod">
          <ac:chgData name="大和 小松" userId="ae006b601c18986a" providerId="LiveId" clId="{D18BA67C-1E20-491A-B8CE-36F5A73CB76F}" dt="2025-06-24T05:31:15.115" v="241"/>
          <ac:spMkLst>
            <pc:docMk/>
            <pc:sldMk cId="2643257192" sldId="268"/>
            <ac:spMk id="10" creationId="{44DD37CA-7636-6277-C5A6-E058FA11B756}"/>
          </ac:spMkLst>
        </pc:spChg>
        <pc:spChg chg="add mod">
          <ac:chgData name="大和 小松" userId="ae006b601c18986a" providerId="LiveId" clId="{D18BA67C-1E20-491A-B8CE-36F5A73CB76F}" dt="2025-06-24T05:31:15.115" v="241"/>
          <ac:spMkLst>
            <pc:docMk/>
            <pc:sldMk cId="2643257192" sldId="268"/>
            <ac:spMk id="11" creationId="{B071C586-9136-DAAA-8A1D-B3C4E88228E0}"/>
          </ac:spMkLst>
        </pc:spChg>
      </pc:sldChg>
      <pc:sldChg chg="modSp mod">
        <pc:chgData name="大和 小松" userId="ae006b601c18986a" providerId="LiveId" clId="{D18BA67C-1E20-491A-B8CE-36F5A73CB76F}" dt="2025-06-24T05:41:50.967" v="481" actId="20577"/>
        <pc:sldMkLst>
          <pc:docMk/>
          <pc:sldMk cId="2704097318" sldId="269"/>
        </pc:sldMkLst>
        <pc:spChg chg="mod">
          <ac:chgData name="大和 小松" userId="ae006b601c18986a" providerId="LiveId" clId="{D18BA67C-1E20-491A-B8CE-36F5A73CB76F}" dt="2025-06-24T05:41:50.967" v="481" actId="20577"/>
          <ac:spMkLst>
            <pc:docMk/>
            <pc:sldMk cId="2704097318" sldId="269"/>
            <ac:spMk id="3" creationId="{D4E0BAAA-94F4-26AD-2BAC-28231867E5CB}"/>
          </ac:spMkLst>
        </pc:spChg>
      </pc:sldChg>
      <pc:sldChg chg="del">
        <pc:chgData name="大和 小松" userId="ae006b601c18986a" providerId="LiveId" clId="{D18BA67C-1E20-491A-B8CE-36F5A73CB76F}" dt="2025-06-24T05:26:28.737" v="184" actId="2696"/>
        <pc:sldMkLst>
          <pc:docMk/>
          <pc:sldMk cId="239237751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06/24/2025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52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An Attempt at Thermal Image Analysis Using Spiking Neural Networks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s1300053</a:t>
            </a:r>
            <a:r>
              <a:rPr lang="ja-JP" altLang="en-US" dirty="0"/>
              <a:t>　</a:t>
            </a:r>
            <a:r>
              <a:rPr lang="en-US" dirty="0"/>
              <a:t>Komatsu Yamato</a:t>
            </a:r>
            <a:endParaRPr lang="en-JP" dirty="0"/>
          </a:p>
          <a:p>
            <a:r>
              <a:rPr lang="en-US" dirty="0"/>
              <a:t>6/24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On-going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Learn Section 02 of the </a:t>
            </a:r>
            <a:r>
              <a:rPr lang="en-US" altLang="ja-JP" dirty="0" err="1"/>
              <a:t>PyTorch</a:t>
            </a:r>
            <a:r>
              <a:rPr lang="en-US" altLang="ja-JP" dirty="0"/>
              <a:t>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1690688"/>
            <a:ext cx="10515600" cy="4351338"/>
          </a:xfrm>
        </p:spPr>
        <p:txBody>
          <a:bodyPr/>
          <a:lstStyle/>
          <a:p>
            <a:r>
              <a:rPr lang="en-US" dirty="0"/>
              <a:t>Try running the </a:t>
            </a:r>
            <a:r>
              <a:rPr lang="en-US" dirty="0" err="1"/>
              <a:t>Bindsnet</a:t>
            </a:r>
            <a:r>
              <a:rPr lang="en-US" dirty="0"/>
              <a:t> tutorial</a:t>
            </a:r>
          </a:p>
          <a:p>
            <a:r>
              <a:rPr lang="en-US" altLang="ja-JP" dirty="0"/>
              <a:t>Learn sections 02 to 04 of the </a:t>
            </a:r>
            <a:r>
              <a:rPr lang="en-US" altLang="ja-JP" dirty="0" err="1"/>
              <a:t>PyTorch</a:t>
            </a:r>
            <a:r>
              <a:rPr lang="en-US" altLang="ja-JP" dirty="0"/>
              <a:t>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638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804852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079859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26381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29</a:t>
                      </a:r>
                      <a:r>
                        <a:rPr lang="en-JP" dirty="0"/>
                        <a:t>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July 4</a:t>
                      </a:r>
                      <a:r>
                        <a:rPr lang="en-JP" dirty="0"/>
                        <a:t>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July 9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Task2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Task3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2987040" y="2226155"/>
            <a:ext cx="1844040" cy="25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185"/>
            <a:ext cx="10515600" cy="1013777"/>
          </a:xfrm>
        </p:spPr>
        <p:txBody>
          <a:bodyPr>
            <a:normAutofit fontScale="40000" lnSpcReduction="20000"/>
          </a:bodyPr>
          <a:lstStyle/>
          <a:p>
            <a:r>
              <a:rPr lang="en-JP" dirty="0"/>
              <a:t>Task 1:</a:t>
            </a:r>
            <a:r>
              <a:rPr lang="en-JP" altLang="ja-JP" dirty="0"/>
              <a:t>Learn the Pytorch tutorial</a:t>
            </a:r>
            <a:r>
              <a:rPr lang="en-US" altLang="ja-JP" dirty="0"/>
              <a:t> section 02</a:t>
            </a:r>
          </a:p>
          <a:p>
            <a:r>
              <a:rPr lang="en-US" dirty="0"/>
              <a:t>Task2:</a:t>
            </a:r>
            <a:r>
              <a:rPr lang="en-JP" altLang="ja-JP" dirty="0"/>
              <a:t> Learn the Pytorch tutorial</a:t>
            </a:r>
            <a:r>
              <a:rPr lang="en-US" altLang="ja-JP" dirty="0"/>
              <a:t> section 03</a:t>
            </a:r>
          </a:p>
          <a:p>
            <a:r>
              <a:rPr lang="en-US" dirty="0"/>
              <a:t>Task3:</a:t>
            </a:r>
            <a:r>
              <a:rPr lang="en-JP" altLang="ja-JP" dirty="0"/>
              <a:t> Learn the Pytorch tutorial</a:t>
            </a:r>
            <a:r>
              <a:rPr lang="en-US" altLang="ja-JP" dirty="0"/>
              <a:t> section 04</a:t>
            </a:r>
          </a:p>
          <a:p>
            <a:r>
              <a:rPr lang="en-US" altLang="ja-JP" dirty="0"/>
              <a:t>Task4:Try running the </a:t>
            </a:r>
            <a:r>
              <a:rPr lang="en-US" altLang="ja-JP" dirty="0" err="1"/>
              <a:t>Bindsnet</a:t>
            </a:r>
            <a:r>
              <a:rPr lang="en-US" altLang="ja-JP" dirty="0"/>
              <a:t> tutorial</a:t>
            </a:r>
          </a:p>
          <a:p>
            <a:endParaRPr lang="en-JP" altLang="ja-JP" dirty="0"/>
          </a:p>
          <a:p>
            <a:endParaRPr lang="en-JP" dirty="0"/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C9676C2F-CFAA-8EAF-6F03-EEF7F2F6A8ED}"/>
              </a:ext>
            </a:extLst>
          </p:cNvPr>
          <p:cNvSpPr/>
          <p:nvPr/>
        </p:nvSpPr>
        <p:spPr>
          <a:xfrm>
            <a:off x="5056472" y="2615739"/>
            <a:ext cx="1844040" cy="284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6FFE8CD0-1FE2-F10A-B598-BF079DB6D124}"/>
              </a:ext>
            </a:extLst>
          </p:cNvPr>
          <p:cNvSpPr/>
          <p:nvPr/>
        </p:nvSpPr>
        <p:spPr>
          <a:xfrm>
            <a:off x="7231380" y="2989019"/>
            <a:ext cx="1844040" cy="284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DC3F38A5-1124-F96A-8A8E-7595E999F255}"/>
              </a:ext>
            </a:extLst>
          </p:cNvPr>
          <p:cNvSpPr/>
          <p:nvPr/>
        </p:nvSpPr>
        <p:spPr>
          <a:xfrm>
            <a:off x="2987041" y="3353279"/>
            <a:ext cx="4039401" cy="337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Student's name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My Research Is About</a:t>
            </a:r>
            <a:endParaRPr lang="en-US" dirty="0"/>
          </a:p>
          <a:p>
            <a:r>
              <a:rPr lang="en-US" altLang="ja-JP" dirty="0"/>
              <a:t>My Research is An Attempt at Thermal Image Analysis Using Spiking Neural Networks</a:t>
            </a:r>
          </a:p>
          <a:p>
            <a:r>
              <a:rPr lang="en-US" altLang="ja-JP" dirty="0"/>
              <a:t>I am currently studying the following </a:t>
            </a:r>
            <a:r>
              <a:rPr lang="en-US" altLang="ja-JP" dirty="0" err="1"/>
              <a:t>PyTorch</a:t>
            </a:r>
            <a:r>
              <a:rPr lang="en-US" altLang="ja-JP" dirty="0"/>
              <a:t> tutorials to implement SNN:</a:t>
            </a:r>
          </a:p>
          <a:p>
            <a:r>
              <a:rPr lang="en-US" altLang="ja-JP" dirty="0"/>
              <a:t>00: </a:t>
            </a:r>
            <a:r>
              <a:rPr lang="en-US" altLang="ja-JP" dirty="0" err="1"/>
              <a:t>PyTorch</a:t>
            </a:r>
            <a:r>
              <a:rPr lang="en-US" altLang="ja-JP" dirty="0"/>
              <a:t> Fundamentals</a:t>
            </a:r>
          </a:p>
          <a:p>
            <a:r>
              <a:rPr lang="en-US" altLang="ja-JP" dirty="0"/>
              <a:t>01: </a:t>
            </a:r>
            <a:r>
              <a:rPr lang="en-US" altLang="ja-JP" dirty="0" err="1"/>
              <a:t>PyTorch</a:t>
            </a:r>
            <a:r>
              <a:rPr lang="en-US" altLang="ja-JP" dirty="0"/>
              <a:t> Workflow Fundamentals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5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ja-JP" sz="4000" dirty="0"/>
              <a:t>What I Learned in Section 00 (</a:t>
            </a:r>
            <a:r>
              <a:rPr lang="en-US" altLang="ja-JP" sz="4000" dirty="0" err="1"/>
              <a:t>PyTorch</a:t>
            </a:r>
            <a:r>
              <a:rPr lang="en-US" altLang="ja-JP" sz="4000" dirty="0"/>
              <a:t> Basics)</a:t>
            </a:r>
            <a:endParaRPr lang="en-US" sz="40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97C8D6-1A51-C59F-A3F3-904FFB06912F}"/>
              </a:ext>
            </a:extLst>
          </p:cNvPr>
          <p:cNvSpPr txBox="1"/>
          <p:nvPr/>
        </p:nvSpPr>
        <p:spPr>
          <a:xfrm>
            <a:off x="556746" y="2560320"/>
            <a:ext cx="10726950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93" name="Date Placeholder 92">
            <a:extLst>
              <a:ext uri="{FF2B5EF4-FFF2-40B4-BE49-F238E27FC236}">
                <a16:creationId xmlns:a16="http://schemas.microsoft.com/office/drawing/2014/main" id="{B50BE289-1666-5622-A63D-84B062A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B3CD83E-8DCD-BA42-9074-6F1AAE920D73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Tuesday, June 24, 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125B82DE-3080-1E51-3F4D-C97A5B8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Research Progress | Student's name</a:t>
            </a:r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6D9FC8C2-7F50-D23C-0BC8-F636694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775D0E-D6FD-4847-A4AD-7D56F7F6616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D8CEA4-35AC-7977-5925-1D38E5FFCF25}"/>
              </a:ext>
            </a:extLst>
          </p:cNvPr>
          <p:cNvSpPr txBox="1"/>
          <p:nvPr/>
        </p:nvSpPr>
        <p:spPr>
          <a:xfrm>
            <a:off x="838200" y="1860883"/>
            <a:ext cx="5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F9ABC-0BCE-981F-19E7-6A5D677C33E4}"/>
              </a:ext>
            </a:extLst>
          </p:cNvPr>
          <p:cNvSpPr txBox="1"/>
          <p:nvPr/>
        </p:nvSpPr>
        <p:spPr>
          <a:xfrm>
            <a:off x="498834" y="212692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Learned what a </a:t>
            </a:r>
            <a:r>
              <a:rPr kumimoji="1" lang="en-US" altLang="ja-JP" sz="2800" dirty="0" err="1"/>
              <a:t>PyTorch</a:t>
            </a:r>
            <a:r>
              <a:rPr kumimoji="1" lang="en-US" altLang="ja-JP" sz="2800" dirty="0"/>
              <a:t> tensor is and how it works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Created tensors using </a:t>
            </a:r>
            <a:r>
              <a:rPr kumimoji="1" lang="en-US" altLang="ja-JP" sz="2800" dirty="0" err="1"/>
              <a:t>torch.tensor</a:t>
            </a:r>
            <a:r>
              <a:rPr kumimoji="1" lang="en-US" altLang="ja-JP" sz="2800" dirty="0"/>
              <a:t>(), </a:t>
            </a:r>
            <a:r>
              <a:rPr kumimoji="1" lang="en-US" altLang="ja-JP" sz="2800" dirty="0" err="1"/>
              <a:t>torch.rand</a:t>
            </a:r>
            <a:r>
              <a:rPr kumimoji="1" lang="en-US" altLang="ja-JP" sz="2800" dirty="0"/>
              <a:t>(), </a:t>
            </a:r>
            <a:r>
              <a:rPr kumimoji="1" lang="ja-JP" altLang="en-US" sz="2800" dirty="0"/>
              <a:t>　　　　</a:t>
            </a:r>
            <a:r>
              <a:rPr kumimoji="1" lang="en-US" altLang="ja-JP" sz="2800" dirty="0" err="1"/>
              <a:t>torch.arange</a:t>
            </a:r>
            <a:r>
              <a:rPr kumimoji="1" lang="en-US" altLang="ja-JP" sz="2800" dirty="0"/>
              <a:t>()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Checked tensor attributes: .shape, .</a:t>
            </a:r>
            <a:r>
              <a:rPr kumimoji="1" lang="en-US" altLang="ja-JP" sz="2800" dirty="0" err="1"/>
              <a:t>dtype</a:t>
            </a:r>
            <a:r>
              <a:rPr kumimoji="1" lang="en-US" altLang="ja-JP" sz="2800" dirty="0"/>
              <a:t>, .device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Performed basic operations (arithmetic, matrix multiplication) and reshaped tensors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Practiced using GPU (.to("</a:t>
            </a:r>
            <a:r>
              <a:rPr kumimoji="1" lang="en-US" altLang="ja-JP" sz="2800" dirty="0" err="1"/>
              <a:t>cuda</a:t>
            </a:r>
            <a:r>
              <a:rPr kumimoji="1" lang="en-US" altLang="ja-JP" sz="2800" dirty="0"/>
              <a:t>")) and setting seeds for reproducibility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92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Section 01: </a:t>
            </a:r>
            <a:r>
              <a:rPr lang="en-US" altLang="ja-JP" dirty="0" err="1"/>
              <a:t>PyTorch</a:t>
            </a:r>
            <a:r>
              <a:rPr lang="en-US" altLang="ja-JP" dirty="0"/>
              <a:t> Workflow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1010-0026-A8AB-66AF-FC4D002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615-5C87-3A43-8659-EF3B4FB4C178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F535-D914-29CB-71BB-A7DDBCB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1F6-FFCA-C5F8-F06B-D7F147E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66296-0AFE-401D-B594-F282C831C5FD}"/>
              </a:ext>
            </a:extLst>
          </p:cNvPr>
          <p:cNvSpPr txBox="1"/>
          <p:nvPr/>
        </p:nvSpPr>
        <p:spPr>
          <a:xfrm>
            <a:off x="978568" y="1892968"/>
            <a:ext cx="100744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Built and trained a linear model on simple data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Created a custom model class using </a:t>
            </a:r>
            <a:r>
              <a:rPr kumimoji="1" lang="en-US" altLang="ja-JP" sz="2800" dirty="0" err="1"/>
              <a:t>nn.Module</a:t>
            </a:r>
            <a:r>
              <a:rPr kumimoji="1" lang="en-US" altLang="ja-JP" sz="2800" dirty="0"/>
              <a:t> and defined forward()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Set up loss function (nn.L1Loss()) and optimizer (</a:t>
            </a:r>
            <a:r>
              <a:rPr kumimoji="1" lang="en-US" altLang="ja-JP" sz="2800" dirty="0" err="1"/>
              <a:t>torch.optim.SGD</a:t>
            </a:r>
            <a:r>
              <a:rPr kumimoji="1" lang="en-US" altLang="ja-JP" sz="2800" dirty="0"/>
              <a:t>())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Implemented both training and testing loops</a:t>
            </a:r>
          </a:p>
          <a:p>
            <a:r>
              <a:rPr kumimoji="1" lang="ja-JP" altLang="en-US" sz="2800" dirty="0"/>
              <a:t>・ </a:t>
            </a:r>
            <a:r>
              <a:rPr kumimoji="1" lang="en-US" altLang="ja-JP" sz="2800" dirty="0"/>
              <a:t>Learned how to save a model (</a:t>
            </a:r>
            <a:r>
              <a:rPr kumimoji="1" lang="en-US" altLang="ja-JP" sz="2800" dirty="0" err="1"/>
              <a:t>torch.save</a:t>
            </a:r>
            <a:r>
              <a:rPr kumimoji="1" lang="en-US" altLang="ja-JP" sz="2800" dirty="0"/>
              <a:t>()) and load it with </a:t>
            </a:r>
            <a:r>
              <a:rPr kumimoji="1" lang="en-US" altLang="ja-JP" sz="2800" dirty="0" err="1"/>
              <a:t>load_state_dict</a:t>
            </a:r>
            <a:r>
              <a:rPr kumimoji="1" lang="en-US" altLang="ja-JP" sz="2800" dirty="0"/>
              <a:t>()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66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441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PyTorch</a:t>
            </a:r>
            <a:r>
              <a:rPr lang="en-US" dirty="0"/>
              <a:t> tutorials</a:t>
            </a:r>
            <a:r>
              <a:rPr lang="ja-JP" altLang="en-US" dirty="0"/>
              <a:t> </a:t>
            </a:r>
            <a:r>
              <a:rPr lang="en-US" altLang="ja-JP" dirty="0"/>
              <a:t>section</a:t>
            </a:r>
            <a:r>
              <a:rPr lang="en-US" dirty="0"/>
              <a:t> 00 and 01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24,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634</Words>
  <Application>Microsoft Office PowerPoint</Application>
  <PresentationFormat>Widescreen</PresentationFormat>
  <Paragraphs>157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An Attempt at Thermal Image Analysis Using Spiking Neural Networks</vt:lpstr>
      <vt:lpstr>Content</vt:lpstr>
      <vt:lpstr>Content</vt:lpstr>
      <vt:lpstr>Research introduction</vt:lpstr>
      <vt:lpstr>Content</vt:lpstr>
      <vt:lpstr>What I Learned in Section 00 (PyTorch Basics)</vt:lpstr>
      <vt:lpstr>Section 01: PyTorch Workflow</vt:lpstr>
      <vt:lpstr>Content</vt:lpstr>
      <vt:lpstr>Research Progress | Completed</vt:lpstr>
      <vt:lpstr>Research Progress | On-going</vt:lpstr>
      <vt:lpstr>Research Progress | Todo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大和 小松</cp:lastModifiedBy>
  <cp:revision>17</cp:revision>
  <dcterms:created xsi:type="dcterms:W3CDTF">2024-05-08T11:16:09Z</dcterms:created>
  <dcterms:modified xsi:type="dcterms:W3CDTF">2025-06-24T05:44:48Z</dcterms:modified>
</cp:coreProperties>
</file>