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embedTrueTypeFonts="1" autoCompressPictures="0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9" r:id="rId4"/>
    <p:sldId id="258" r:id="rId5"/>
    <p:sldId id="260" r:id="rId6"/>
    <p:sldId id="261" r:id="rId7"/>
    <p:sldId id="262" r:id="rId8"/>
    <p:sldId id="271" r:id="rId9"/>
    <p:sldId id="263" r:id="rId10"/>
    <p:sldId id="264" r:id="rId11"/>
    <p:sldId id="268" r:id="rId12"/>
    <p:sldId id="269" r:id="rId13"/>
    <p:sldId id="265" r:id="rId14"/>
    <p:sldId id="266" r:id="rId15"/>
    <p:sldId id="267" r:id="rId16"/>
  </p:sldIdLst>
  <p:sldSz cx="12192000" cy="6858000"/>
  <p:notesSz cx="6858000" cy="9144000"/>
  <p:defaultTextStyle>
    <a:defPPr>
      <a:defRPr lang="en-JP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4D93119A-4007-0D49-AE3B-5B296C484EA9}">
          <p14:sldIdLst>
            <p14:sldId id="256"/>
            <p14:sldId id="257"/>
          </p14:sldIdLst>
        </p14:section>
        <p14:section name="Research Introduction" id="{B08E2A12-A78C-3748-B461-DA7484171881}">
          <p14:sldIdLst>
            <p14:sldId id="259"/>
            <p14:sldId id="258"/>
          </p14:sldIdLst>
        </p14:section>
        <p14:section name="Overal architecture" id="{9577C961-F353-1B4F-A834-7210E86D9539}">
          <p14:sldIdLst>
            <p14:sldId id="260"/>
            <p14:sldId id="261"/>
            <p14:sldId id="262"/>
            <p14:sldId id="271"/>
          </p14:sldIdLst>
        </p14:section>
        <p14:section name="Research Progress" id="{A338D4B0-DE9D-9D42-8911-A2C5774D9096}">
          <p14:sldIdLst>
            <p14:sldId id="263"/>
            <p14:sldId id="264"/>
            <p14:sldId id="268"/>
            <p14:sldId id="269"/>
          </p14:sldIdLst>
        </p14:section>
        <p14:section name="Schedule" id="{22E1BAC5-F840-C146-A295-9E1A30F18532}">
          <p14:sldIdLst>
            <p14:sldId id="265"/>
            <p14:sldId id="266"/>
            <p14:sldId id="267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172"/>
    <p:restoredTop sz="74006"/>
  </p:normalViewPr>
  <p:slideViewPr>
    <p:cSldViewPr snapToGrid="0">
      <p:cViewPr>
        <p:scale>
          <a:sx n="50" d="100"/>
          <a:sy n="50" d="100"/>
        </p:scale>
        <p:origin x="-91" y="22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E86E119-A08E-ED46-8057-D374DBAF2A0A}" type="datetimeFigureOut">
              <a:rPr lang="en-JP" smtClean="0"/>
              <a:t>05/27/2025</a:t>
            </a:fld>
            <a:endParaRPr lang="en-JP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JP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JP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7CF3FE-C834-3449-83D9-D7F0D2C1F4A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9097053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Keep this slide clean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Do not add line number here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8902544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Always end with a thank you slide</a:t>
            </a:r>
          </a:p>
          <a:p>
            <a:r>
              <a:rPr lang="en-JP" dirty="0"/>
              <a:t>_ Ask if there is any question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15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8160939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The content should be bief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45067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Before jumping to a new section, add a new slide: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Hide the other sections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Highlight the current section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4098376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Before jumping to a new section, add a new slide: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Hide the other sections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Highlight the current section</a:t>
            </a:r>
          </a:p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6036535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Before jumping to a new section, add a new slide: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Hide the other sections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Highlight the current section</a:t>
            </a:r>
          </a:p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9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03809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Briefly talk about what you have done</a:t>
            </a:r>
          </a:p>
          <a:p>
            <a:r>
              <a:rPr lang="en-JP" dirty="0"/>
              <a:t>If possible. </a:t>
            </a:r>
            <a:r>
              <a:rPr lang="en-US" dirty="0"/>
              <a:t>H</a:t>
            </a:r>
            <a:r>
              <a:rPr lang="en-JP" dirty="0"/>
              <a:t>ighlight it in the overall architecture/system figure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10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54965518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you are doing now</a:t>
            </a:r>
          </a:p>
          <a:p>
            <a:r>
              <a:rPr lang="en-US" dirty="0"/>
              <a:t>_ Talk about what is the challenge</a:t>
            </a:r>
          </a:p>
          <a:p>
            <a:r>
              <a:rPr lang="en-US" dirty="0"/>
              <a:t>_ Suggest about the solution</a:t>
            </a:r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11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68303510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Explain what you are doing now</a:t>
            </a:r>
          </a:p>
          <a:p>
            <a:r>
              <a:rPr lang="en-US" dirty="0"/>
              <a:t>_ Talk about what is the challenge</a:t>
            </a:r>
          </a:p>
          <a:p>
            <a:r>
              <a:rPr lang="en-US" dirty="0"/>
              <a:t>_ Suggest about the solution</a:t>
            </a:r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12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4256189979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JP" dirty="0"/>
              <a:t>Before jumping to a new section, add a new slide: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Hide the other sections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JP" dirty="0"/>
              <a:t>Highlight the current section</a:t>
            </a:r>
          </a:p>
          <a:p>
            <a:endParaRPr lang="en-JP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B7CF3FE-C834-3449-83D9-D7F0D2C1F4AB}" type="slidenum">
              <a:rPr lang="en-JP" smtClean="0"/>
              <a:t>13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3520132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1BC03-3594-B699-C823-6A01377AC4D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E611CC0-625E-C046-75CB-DC25A327924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4F6FDD-9606-CFEF-D145-E100066A9B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9B7A8C-A476-5144-8F72-CFFA13481C5A}" type="datetime2">
              <a:rPr lang="en-US" smtClean="0"/>
              <a:t>Tuesday, May 27,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5E4606-EAAD-0F38-1AC3-24A65E2BF2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3A8B31-78D4-2887-4675-CC14C45578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0787904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795EF8-4533-AD28-2B28-C64EBABDD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03C399-6EB2-EC7D-4820-8883E74C74F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8B3D53-2718-9049-CB04-98AD75E854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A640480-D8AE-D446-9D5E-F58B8DE23075}" type="datetime2">
              <a:rPr lang="en-US" smtClean="0"/>
              <a:t>Tuesday, May 27,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E2E707-3133-C743-6935-CE06F6FA2E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4C662B-0E2F-5E94-1C94-579F4CF917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13875955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CB1D435-FB5F-B2F1-1E9E-C93ECF811A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D176E75-3B35-D0DF-022F-086E1C69376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524A13-9730-6B4C-E040-8D79DD6DC6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4E73E6-0F64-184A-99D6-AB9DF513C290}" type="datetime2">
              <a:rPr lang="en-US" smtClean="0"/>
              <a:t>Tuesday, May 27,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F431AC-C114-D162-107E-071A7D1A04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952E95-6652-70EB-68F4-77F40C74DA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67548128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A3A1F4-FCFA-FFD8-75DA-FC8F4F841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D7DBC3-8A22-D085-6625-BEE269C64A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F37135-C66B-49A4-F397-1F4F12CB68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Tuesday, May 27,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21A13E-10C6-9AA8-042F-C22049169E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2E1230-600F-1CDD-BA10-61E1E141E1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17163576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DDFD6-4BBA-EA02-7B38-BA4A6CE581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5E25D83-7720-AAD5-D111-D3F127D92D8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2C765C-03DF-03AF-9CB0-E4155761C4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1031D4-B852-0648-97ED-4EDEE920ED4E}" type="datetime2">
              <a:rPr lang="en-US" smtClean="0"/>
              <a:t>Tuesday, May 27,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9BF01D-275B-E7FA-2EF4-38DB7A6D8C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67EFCB-3B8C-EE92-41D3-1A8B13CC53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7570981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90F0DE-B6D0-4A31-C50E-8A0844EFF3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F88A66-8BA5-D388-A83E-A4183CE57A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F117B24-26A3-3868-1189-C1B309ACC9C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926B733-4C70-177C-C3FB-0175BC62A3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95C1468-53A8-384F-B432-3CCE204DF209}" type="datetime2">
              <a:rPr lang="en-US" smtClean="0"/>
              <a:t>Tuesday, May 27, 2025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6D992C1-1C6C-3A97-F9EA-B042D96BA9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040BA38-3458-990B-7AB4-DAC11317FF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03225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F2D75C-5937-3DF8-1BA3-7997519D38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3ECF5F6-4853-EB82-D3D1-55022C0602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0539CBD-8FCB-6758-8AC2-65B270FE1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57C2F0A-AAE8-499E-C1FA-65628285C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840CFDD-FCA1-3276-EC55-D067798E7A8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5554775-68C4-AA3D-54DE-12A9FCF8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9D6D914-2A01-9441-9A1E-CAE64E5C0219}" type="datetime2">
              <a:rPr lang="en-US" smtClean="0"/>
              <a:t>Tuesday, May 27, 2025</a:t>
            </a:fld>
            <a:endParaRPr lang="en-JP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3F61E06-57A2-F01A-450E-69127A4EE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DFD74D1-CC1C-4398-CFD8-ECF014C997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520237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E2B8A7-92F2-FE21-995D-D13FCA8A4E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513AF8A-A478-32BF-6C20-122D81B60A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922EF45-0852-464C-B9AF-0BEA01DCCF00}" type="datetime2">
              <a:rPr lang="en-US" smtClean="0"/>
              <a:t>Tuesday, May 27, 2025</a:t>
            </a:fld>
            <a:endParaRPr lang="en-JP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8DA2C70-923C-32EB-7014-2347466CD5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43A3A90-C970-E2E3-7360-AA58CFE2B6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811998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8092B65-429C-89B1-8299-60EB39B337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0187D2-8999-3344-94AF-611B8DB9C729}" type="datetime2">
              <a:rPr lang="en-US" smtClean="0"/>
              <a:t>Tuesday, May 27, 2025</a:t>
            </a:fld>
            <a:endParaRPr lang="en-JP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FE824BF-9923-48C0-32F4-C7A9181790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D272701-7668-6C68-DA34-F25A43C48A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8809718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6460FF-8158-F0BA-6003-BF6BA9F4A6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CB3999-9D29-DB6C-723E-DA6BF84D79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93265C7-A552-4495-28B7-E907C5EC508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BACA45-8E11-F7BC-03D3-5C0F4BDB51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E2CF5A-834B-B043-B7DF-532A8FF9E07D}" type="datetime2">
              <a:rPr lang="en-US" smtClean="0"/>
              <a:t>Tuesday, May 27, 2025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D99D3A4-E788-E3DC-AF30-D682DED04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BB74E6-B6F4-7E90-EA5E-9E16528664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95524584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A95810-D00D-E4D3-ED84-8E835DD70A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CB1001A-CD62-C5B4-F04E-701CAF843F3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JP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0166EA6-F955-E2E6-423A-F4EA5D9730B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7B4815-AEC3-FE2C-B6DC-9696EF252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027014-922E-5445-87BC-436901319CD4}" type="datetime2">
              <a:rPr lang="en-US" smtClean="0"/>
              <a:t>Tuesday, May 27, 2025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9814E09-C025-E1A1-3BE7-81860A9F66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3EDE31F-440B-0DE2-0446-AEB17DE274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9735036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955C22-B12B-50BD-3F18-1A95F54E7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JP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7B51C9-85A3-32E0-7BEC-9A2E9F5CC5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JP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E0627-0FA5-6DC1-54AB-AD9FB52B09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397E03A-2B0F-1846-B71B-5DE0A1B365DB}" type="datetime2">
              <a:rPr lang="en-US" smtClean="0"/>
              <a:t>Tuesday, May 27,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01A59-267F-1526-4D3E-2CE62CAB2A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45D377B-C6C8-19A0-10D1-C7D1394210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775D0E-D6FD-4847-A4AD-7D56F7F6616B}" type="slidenum">
              <a:rPr lang="en-JP" smtClean="0"/>
              <a:t>‹#›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800991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JP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6BC0BF-4BFC-5EC4-6A46-3C3BEB1D821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Implement STDP in 2 layers and update the weights</a:t>
            </a:r>
            <a:endParaRPr lang="en-JP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2E582A4-61FB-712D-35C6-0ABA95022D9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Komatsu Yamato</a:t>
            </a:r>
            <a:endParaRPr lang="en-JP" dirty="0"/>
          </a:p>
          <a:p>
            <a:r>
              <a:rPr lang="en-US" dirty="0"/>
              <a:t>5/27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45952657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3DBF-C451-D0FA-680E-4C095728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Research Progress | Completed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BAAA-94F4-26AD-2BAC-28231867E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Implement STDP in 2 layers and update the weights</a:t>
            </a: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D1EF3-EEB9-A244-70CE-5B39EE1B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Tuesday, May 27,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0E849-D1D0-3B69-2703-8DA8BF25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9A02-1369-6C33-D1C9-E66A6529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10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42887455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3DBF-C451-D0FA-680E-4C095728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Research Progress | On-going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BAAA-94F4-26AD-2BAC-28231867E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and save spike history</a:t>
            </a: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D1EF3-EEB9-A244-70CE-5B39EE1B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Tuesday, May 27,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0E849-D1D0-3B69-2703-8DA8BF25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9A02-1369-6C33-D1C9-E66A6529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11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4325719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C33DBF-C451-D0FA-680E-4C0957282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Research Progress | 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E0BAAA-94F4-26AD-2BAC-28231867E5C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Log and save spike history</a:t>
            </a: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1D1EF3-EEB9-A244-70CE-5B39EE1BC0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Tuesday, May 27,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80E849-D1D0-3B69-2703-8DA8BF252C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B29A02-1369-6C33-D1C9-E66A6529BD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12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7040973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4454-BF93-F2C9-C005-7D3C5700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6A95-CE2F-123C-DCE6-09D079CF5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Research Introduction</a:t>
            </a:r>
          </a:p>
          <a:p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Overall system/architecture</a:t>
            </a:r>
          </a:p>
          <a:p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Research progress</a:t>
            </a:r>
          </a:p>
          <a:p>
            <a:pPr lvl="1"/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Done</a:t>
            </a:r>
          </a:p>
          <a:p>
            <a:pPr lvl="1"/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Doing</a:t>
            </a:r>
          </a:p>
          <a:p>
            <a:pPr lvl="1"/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Todo</a:t>
            </a:r>
          </a:p>
          <a:p>
            <a:r>
              <a:rPr lang="en-US" dirty="0"/>
              <a:t>Schedule</a:t>
            </a:r>
          </a:p>
          <a:p>
            <a:pPr marL="0" indent="0">
              <a:buNone/>
            </a:pP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058A7-2B15-E28B-1B48-47BD0C22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BB53-9F23-FF4F-B29A-8255B6198116}" type="datetime2">
              <a:rPr lang="en-US" smtClean="0"/>
              <a:t>Tuesday, May 27,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56384-B34A-B4C8-F772-A2AB23FD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56E66-B2D7-A584-ABB3-783CCFED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13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71363830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4" name="Table 7">
            <a:extLst>
              <a:ext uri="{FF2B5EF4-FFF2-40B4-BE49-F238E27FC236}">
                <a16:creationId xmlns:a16="http://schemas.microsoft.com/office/drawing/2014/main" id="{BF88C479-8BEB-4C3D-4AD5-81705B78512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22272453"/>
              </p:ext>
            </p:extLst>
          </p:nvPr>
        </p:nvGraphicFramePr>
        <p:xfrm>
          <a:off x="838200" y="1825625"/>
          <a:ext cx="10515600" cy="2966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103120">
                  <a:extLst>
                    <a:ext uri="{9D8B030D-6E8A-4147-A177-3AD203B41FA5}">
                      <a16:colId xmlns:a16="http://schemas.microsoft.com/office/drawing/2014/main" val="646992097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673716580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804777755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3599122998"/>
                    </a:ext>
                  </a:extLst>
                </a:gridCol>
                <a:gridCol w="2103120">
                  <a:extLst>
                    <a:ext uri="{9D8B030D-6E8A-4147-A177-3AD203B41FA5}">
                      <a16:colId xmlns:a16="http://schemas.microsoft.com/office/drawing/2014/main" val="2764635556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June 10</a:t>
                      </a:r>
                      <a:r>
                        <a:rPr lang="en-JP" dirty="0"/>
                        <a:t> 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JP" dirty="0"/>
                        <a:t>May 2025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…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JP" dirty="0"/>
                        <a:t>Jan 2026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889506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JP" dirty="0"/>
                        <a:t>Task 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438795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3340190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98521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7208330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58189806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658929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JP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21756873"/>
                  </a:ext>
                </a:extLst>
              </a:tr>
            </a:tbl>
          </a:graphicData>
        </a:graphic>
      </p:graphicFrame>
      <p:sp>
        <p:nvSpPr>
          <p:cNvPr id="2" name="Title 1">
            <a:extLst>
              <a:ext uri="{FF2B5EF4-FFF2-40B4-BE49-F238E27FC236}">
                <a16:creationId xmlns:a16="http://schemas.microsoft.com/office/drawing/2014/main" id="{3BC99140-6409-1D71-CE53-160A9E9C60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Schedule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FAA81-CFCC-B206-97F8-A7D2D467E6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Tuesday, May 27,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09AD50-773F-7844-8D80-7A449EC2C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0E2CD1-1C04-76A8-EC2F-DC00024404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14</a:t>
            </a:fld>
            <a:endParaRPr lang="en-JP"/>
          </a:p>
        </p:txBody>
      </p:sp>
      <p:sp>
        <p:nvSpPr>
          <p:cNvPr id="8" name="Right Arrow 7">
            <a:extLst>
              <a:ext uri="{FF2B5EF4-FFF2-40B4-BE49-F238E27FC236}">
                <a16:creationId xmlns:a16="http://schemas.microsoft.com/office/drawing/2014/main" id="{415ABC5F-A45F-62EC-43A6-20F12FBE4DD6}"/>
              </a:ext>
            </a:extLst>
          </p:cNvPr>
          <p:cNvSpPr/>
          <p:nvPr/>
        </p:nvSpPr>
        <p:spPr>
          <a:xfrm>
            <a:off x="2987040" y="2226155"/>
            <a:ext cx="1844040" cy="257965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JP"/>
          </a:p>
        </p:txBody>
      </p:sp>
      <p:sp>
        <p:nvSpPr>
          <p:cNvPr id="12" name="Content Placeholder 11">
            <a:extLst>
              <a:ext uri="{FF2B5EF4-FFF2-40B4-BE49-F238E27FC236}">
                <a16:creationId xmlns:a16="http://schemas.microsoft.com/office/drawing/2014/main" id="{DAFBF675-7D8B-7ADB-A4BE-74F898FFAB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5163185"/>
            <a:ext cx="10515600" cy="1013777"/>
          </a:xfrm>
        </p:spPr>
        <p:txBody>
          <a:bodyPr>
            <a:normAutofit/>
          </a:bodyPr>
          <a:lstStyle/>
          <a:p>
            <a:r>
              <a:rPr lang="en-JP" dirty="0"/>
              <a:t>Task 1: </a:t>
            </a:r>
            <a:r>
              <a:rPr lang="en-US" dirty="0"/>
              <a:t>Log and save spike history</a:t>
            </a:r>
            <a:endParaRPr lang="en-JP" dirty="0"/>
          </a:p>
        </p:txBody>
      </p:sp>
    </p:spTree>
    <p:extLst>
      <p:ext uri="{BB962C8B-B14F-4D97-AF65-F5344CB8AC3E}">
        <p14:creationId xmlns:p14="http://schemas.microsoft.com/office/powerpoint/2010/main" val="278275772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231FF281-5B05-803B-9D91-1291BE0ECF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en-JP" dirty="0"/>
              <a:t>Thank you for your attention!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7C2169F-7D98-25B3-38A4-4F4068730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Tuesday, May 27,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AB6AAD-BCFF-F9E4-58DD-D9E9B379AF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2449F6-B889-9F51-E2EB-3565EB40C6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15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8962285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4454-BF93-F2C9-C005-7D3C5700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6A95-CE2F-123C-DCE6-09D079CF5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Research Introduction</a:t>
            </a:r>
          </a:p>
          <a:p>
            <a:r>
              <a:rPr lang="en-JP" dirty="0"/>
              <a:t>Overall system/architecture</a:t>
            </a:r>
          </a:p>
          <a:p>
            <a:r>
              <a:rPr lang="en-JP" dirty="0"/>
              <a:t>Research progress</a:t>
            </a:r>
          </a:p>
          <a:p>
            <a:pPr lvl="1"/>
            <a:r>
              <a:rPr lang="en-JP" dirty="0"/>
              <a:t>Done</a:t>
            </a:r>
          </a:p>
          <a:p>
            <a:pPr lvl="1"/>
            <a:r>
              <a:rPr lang="en-JP" dirty="0"/>
              <a:t>Doing</a:t>
            </a:r>
          </a:p>
          <a:p>
            <a:pPr lvl="1"/>
            <a:r>
              <a:rPr lang="en-JP" dirty="0"/>
              <a:t>Todo</a:t>
            </a:r>
          </a:p>
          <a:p>
            <a:r>
              <a:rPr lang="en-US" dirty="0"/>
              <a:t>Schedule</a:t>
            </a:r>
          </a:p>
          <a:p>
            <a:pPr marL="0" indent="0">
              <a:buNone/>
            </a:pP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058A7-2B15-E28B-1B48-47BD0C22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BB53-9F23-FF4F-B29A-8255B6198116}" type="datetime2">
              <a:rPr lang="en-US" smtClean="0"/>
              <a:t>Tuesday, May 27,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56384-B34A-B4C8-F772-A2AB23FD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Research Progress | Student's name</a:t>
            </a:r>
            <a:endParaRPr lang="en-JP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56E66-B2D7-A584-ABB3-783CCFED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2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5637484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4454-BF93-F2C9-C005-7D3C5700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6A95-CE2F-123C-DCE6-09D079CF5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/>
              <a:t>Research Introduction</a:t>
            </a:r>
          </a:p>
          <a:p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Overall system/architecture</a:t>
            </a:r>
          </a:p>
          <a:p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Research progress</a:t>
            </a:r>
          </a:p>
          <a:p>
            <a:pPr lvl="1"/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Done</a:t>
            </a:r>
          </a:p>
          <a:p>
            <a:pPr lvl="1"/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Doing</a:t>
            </a:r>
          </a:p>
          <a:p>
            <a:pPr lvl="1"/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Todo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Schedule</a:t>
            </a:r>
          </a:p>
          <a:p>
            <a:pPr marL="0" indent="0">
              <a:buNone/>
            </a:pP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0E2743-E1BB-625F-E1DF-8F5D02F209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8B86EB-7560-5C4F-9FED-7E6C3AB693E1}" type="datetime2">
              <a:rPr lang="en-US" smtClean="0"/>
              <a:t>Tuesday, May 27,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C2FE41-11B5-199D-5F8A-B896A47D3B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09796D-FC9B-A635-0C1F-19648BE94A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3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26873991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6721-7CD9-2415-D7FE-62030D3C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Research introduction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BB5005-BADA-8881-86B3-45E57045E6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ja-JP" b="1" dirty="0"/>
              <a:t>My Research Is About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Implementing Spike-Timing Dependent Plasticity (STDP) in a two-layer spiking neural network using Leaky Integrate-and-Fire (LIF) neurons.</a:t>
            </a:r>
          </a:p>
          <a:p>
            <a:pPr>
              <a:buNone/>
            </a:pPr>
            <a:r>
              <a:rPr lang="en-US" altLang="ja-JP" b="1" dirty="0"/>
              <a:t>Research Goal</a:t>
            </a:r>
          </a:p>
          <a:p>
            <a:pPr marL="0" indent="0">
              <a:buNone/>
            </a:pPr>
            <a:r>
              <a:rPr lang="en-US" altLang="ja-JP" dirty="0"/>
              <a:t>To verify that </a:t>
            </a:r>
            <a:r>
              <a:rPr lang="en-US" altLang="ja-JP" b="1" dirty="0"/>
              <a:t>STDP works properly across two layers</a:t>
            </a:r>
            <a:r>
              <a:rPr lang="en-US" altLang="ja-JP" dirty="0"/>
              <a:t> and that weights change based on spike timing.</a:t>
            </a:r>
          </a:p>
          <a:p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96BFDF-B1F0-FB2A-A0C1-EC474B682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E86E90-1E90-2749-BC21-50E448F69279}" type="datetime2">
              <a:rPr lang="en-US" smtClean="0"/>
              <a:t>Tuesday, May 27,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E1AD7B-BF88-AD58-1978-57BAC111C5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BCA448-6FBA-2123-5C8A-E8D0429362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4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6393262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4454-BF93-F2C9-C005-7D3C5700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6A95-CE2F-123C-DCE6-09D079CF5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Research Introduction</a:t>
            </a:r>
          </a:p>
          <a:p>
            <a:r>
              <a:rPr lang="en-JP" dirty="0"/>
              <a:t>Overall system/architecture</a:t>
            </a:r>
          </a:p>
          <a:p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Research progress</a:t>
            </a:r>
          </a:p>
          <a:p>
            <a:pPr lvl="1"/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Done</a:t>
            </a:r>
          </a:p>
          <a:p>
            <a:pPr lvl="1"/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Doing</a:t>
            </a:r>
          </a:p>
          <a:p>
            <a:pPr lvl="1"/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Todo</a:t>
            </a:r>
          </a:p>
          <a:p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Schedule</a:t>
            </a:r>
          </a:p>
          <a:p>
            <a:pPr marL="0" indent="0">
              <a:buNone/>
            </a:pP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9B92F5-46FD-EBFA-659D-B9D640347A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E1991-F419-184D-91FE-1610106A5567}" type="datetime2">
              <a:rPr lang="en-US" smtClean="0"/>
              <a:t>Tuesday, May 27,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480F57-14C4-3FFD-5078-C869C927CE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AC4D31-97D3-4BF0-9002-146484972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5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3407576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6721-7CD9-2415-D7FE-62030D3CE1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36525"/>
            <a:ext cx="10515600" cy="1325563"/>
          </a:xfrm>
        </p:spPr>
        <p:txBody>
          <a:bodyPr/>
          <a:lstStyle/>
          <a:p>
            <a:r>
              <a:rPr lang="en-JP" dirty="0"/>
              <a:t>Overall system</a:t>
            </a:r>
          </a:p>
        </p:txBody>
      </p:sp>
      <p:sp>
        <p:nvSpPr>
          <p:cNvPr id="93" name="Date Placeholder 92">
            <a:extLst>
              <a:ext uri="{FF2B5EF4-FFF2-40B4-BE49-F238E27FC236}">
                <a16:creationId xmlns:a16="http://schemas.microsoft.com/office/drawing/2014/main" id="{B50BE289-1666-5622-A63D-84B062AF4F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3CD83E-8DCD-BA42-9074-6F1AAE920D73}" type="datetime2">
              <a:rPr lang="en-US" smtClean="0"/>
              <a:t>Tuesday, May 27, 2025</a:t>
            </a:fld>
            <a:endParaRPr lang="en-JP"/>
          </a:p>
        </p:txBody>
      </p:sp>
      <p:sp>
        <p:nvSpPr>
          <p:cNvPr id="94" name="Footer Placeholder 93">
            <a:extLst>
              <a:ext uri="{FF2B5EF4-FFF2-40B4-BE49-F238E27FC236}">
                <a16:creationId xmlns:a16="http://schemas.microsoft.com/office/drawing/2014/main" id="{125B82DE-3080-1E51-3F4D-C97A5B80F3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95" name="Slide Number Placeholder 94">
            <a:extLst>
              <a:ext uri="{FF2B5EF4-FFF2-40B4-BE49-F238E27FC236}">
                <a16:creationId xmlns:a16="http://schemas.microsoft.com/office/drawing/2014/main" id="{6D9FC8C2-7F50-D23C-0BC8-F6366946A4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6</a:t>
            </a:fld>
            <a:endParaRPr lang="en-JP"/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CED8CEA4-35AC-7977-5925-1D38E5FFCF25}"/>
              </a:ext>
            </a:extLst>
          </p:cNvPr>
          <p:cNvSpPr txBox="1"/>
          <p:nvPr/>
        </p:nvSpPr>
        <p:spPr>
          <a:xfrm>
            <a:off x="838200" y="1860883"/>
            <a:ext cx="59957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kumimoji="1" lang="ja-JP" altLang="en-US" dirty="0"/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3D97C8D6-1A51-C59F-A3F3-904FFB06912F}"/>
              </a:ext>
            </a:extLst>
          </p:cNvPr>
          <p:cNvSpPr txBox="1"/>
          <p:nvPr/>
        </p:nvSpPr>
        <p:spPr>
          <a:xfrm>
            <a:off x="838200" y="1860883"/>
            <a:ext cx="5498432" cy="28931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endParaRPr lang="en-US" altLang="ja-JP" sz="3200" dirty="0"/>
          </a:p>
          <a:p>
            <a:r>
              <a:rPr lang="en-US" altLang="ja-JP" sz="2000" dirty="0"/>
              <a:t>Implement a 2-layer spiking neural network with STDP (Spike-Timing Dependent Plasticity).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dirty="0"/>
              <a:t>Use LIF (Leaky Integrate-and-Fire) neuron models.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dirty="0"/>
              <a:t>Architecture: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dirty="0"/>
              <a:t>Layer 1: Input → Hidden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ja-JP" dirty="0"/>
              <a:t>Layer 2: Hidden → Output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altLang="ja-JP" dirty="0"/>
              <a:t>Each layer contains 9 neurons.</a:t>
            </a:r>
          </a:p>
          <a:p>
            <a:endParaRPr kumimoji="1" lang="ja-JP" altLang="en-US" sz="2000" dirty="0"/>
          </a:p>
        </p:txBody>
      </p:sp>
      <p:pic>
        <p:nvPicPr>
          <p:cNvPr id="105" name="Picture 104">
            <a:extLst>
              <a:ext uri="{FF2B5EF4-FFF2-40B4-BE49-F238E27FC236}">
                <a16:creationId xmlns:a16="http://schemas.microsoft.com/office/drawing/2014/main" id="{C33C0F3B-2784-4C46-79F7-FD37B1E5D89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75572" y="1860883"/>
            <a:ext cx="3837572" cy="40908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492813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EC6721-7CD9-2415-D7FE-62030D3CE1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Time-Step Simulation Flow</a:t>
            </a: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841010-0026-A8AB-66AF-FC4D0020DD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3CE4615-5C87-3A43-8659-EF3B4FB4C178}" type="datetime2">
              <a:rPr lang="en-US" smtClean="0"/>
              <a:t>Tuesday, May 27, 2025</a:t>
            </a:fld>
            <a:endParaRPr lang="en-JP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E55F535-D914-29CB-71BB-A7DDBCBC3C1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6D01F6-FFCA-C5F8-F06B-D7F147E02D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7</a:t>
            </a:fld>
            <a:endParaRPr lang="en-JP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9F69DC-C27B-7675-DAE7-175295FDC8E0}"/>
              </a:ext>
            </a:extLst>
          </p:cNvPr>
          <p:cNvSpPr txBox="1"/>
          <p:nvPr/>
        </p:nvSpPr>
        <p:spPr>
          <a:xfrm>
            <a:off x="838201" y="2069432"/>
            <a:ext cx="614011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dirty="0"/>
              <a:t>1.Provide binary input at each time step.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2.LIF neurons accumulate potential and spike if threshold is exceeded.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3.Based on spike timing, update synaptic weights using STDP.</a:t>
            </a:r>
          </a:p>
          <a:p>
            <a:endParaRPr kumimoji="1" lang="en-US" altLang="ja-JP" sz="2400" dirty="0"/>
          </a:p>
          <a:p>
            <a:r>
              <a:rPr kumimoji="1" lang="en-US" altLang="ja-JP" sz="2400" dirty="0"/>
              <a:t>4.Repeat for next timestep.</a:t>
            </a:r>
            <a:endParaRPr kumimoji="1" lang="ja-JP" altLang="en-US" sz="2400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B2F34CD-0138-7DD7-38D0-5EA744B53B4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36001" y="1487583"/>
            <a:ext cx="3949093" cy="45800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66626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832742-EF6D-1555-62C0-71259B5E29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/>
              <a:t>STDP Learning Rule</a:t>
            </a:r>
            <a:endParaRPr kumimoji="1" lang="ja-JP" alt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D22859-D94F-0EC7-923E-7172910D9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DAE034-BB72-6542-8567-153FCAD22E8A}" type="datetime2">
              <a:rPr lang="en-US" smtClean="0"/>
              <a:t>Tuesday, May 27,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6893F7-0176-60C3-5687-EDCD1F910D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4349A1-9648-B381-C6AF-4CBA177F48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8</a:t>
            </a:fld>
            <a:endParaRPr lang="en-JP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26801D7E-C9F0-9E9E-24E2-BEDA4D49ED87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709863" y="1506022"/>
            <a:ext cx="9797716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pre-neuron fires before post-neuron → potentiation (LTP).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ja-JP" altLang="ja-JP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If post-neuron fires before pre-neuron → depression (LTD).</a:t>
            </a:r>
            <a:endParaRPr kumimoji="0" lang="en-US" altLang="ja-JP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ja-JP" sz="2400" dirty="0"/>
              <a:t>Time-based exponential update:</a:t>
            </a:r>
            <a:endParaRPr kumimoji="0" lang="ja-JP" altLang="ja-JP" sz="2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D62DED4-5656-378E-E12A-F228900654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40659" y="2637525"/>
            <a:ext cx="3939881" cy="3787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23775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84454-BF93-F2C9-C005-7D3C5700C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JP" dirty="0"/>
              <a:t>Content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246A95-CE2F-123C-DCE6-09D079CF53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Research Introduction</a:t>
            </a:r>
          </a:p>
          <a:p>
            <a:r>
              <a:rPr lang="en-JP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Overall system/architecture</a:t>
            </a:r>
          </a:p>
          <a:p>
            <a:r>
              <a:rPr lang="en-JP" dirty="0"/>
              <a:t>Research progress</a:t>
            </a:r>
          </a:p>
          <a:p>
            <a:pPr lvl="1"/>
            <a:r>
              <a:rPr lang="en-JP" dirty="0"/>
              <a:t>Done</a:t>
            </a:r>
          </a:p>
          <a:p>
            <a:pPr lvl="1"/>
            <a:r>
              <a:rPr lang="en-JP" dirty="0"/>
              <a:t>Doing</a:t>
            </a:r>
          </a:p>
          <a:p>
            <a:pPr lvl="1"/>
            <a:r>
              <a:rPr lang="en-JP" dirty="0"/>
              <a:t>Todo</a:t>
            </a:r>
          </a:p>
          <a:p>
            <a:r>
              <a:rPr lang="en-US" dirty="0"/>
              <a:t>Schedule</a:t>
            </a:r>
          </a:p>
          <a:p>
            <a:pPr marL="0" indent="0">
              <a:buNone/>
            </a:pPr>
            <a:endParaRPr lang="en-JP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C058A7-2B15-E28B-1B48-47BD0C221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B1BB53-9F23-FF4F-B29A-8255B6198116}" type="datetime2">
              <a:rPr lang="en-US" smtClean="0"/>
              <a:t>Tuesday, May 27, 2025</a:t>
            </a:fld>
            <a:endParaRPr lang="en-JP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D56384-B34A-B4C8-F772-A2AB23FDFC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Research Progress | Student's name</a:t>
            </a:r>
            <a:endParaRPr lang="en-JP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C56E66-B2D7-A584-ABB3-783CCFED81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775D0E-D6FD-4847-A4AD-7D56F7F6616B}" type="slidenum">
              <a:rPr lang="en-JP" smtClean="0"/>
              <a:t>9</a:t>
            </a:fld>
            <a:endParaRPr lang="en-JP"/>
          </a:p>
        </p:txBody>
      </p:sp>
    </p:spTree>
    <p:extLst>
      <p:ext uri="{BB962C8B-B14F-4D97-AF65-F5344CB8AC3E}">
        <p14:creationId xmlns:p14="http://schemas.microsoft.com/office/powerpoint/2010/main" val="15844103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Red Orange">
      <a:dk1>
        <a:sysClr val="windowText" lastClr="000000"/>
      </a:dk1>
      <a:lt1>
        <a:sysClr val="window" lastClr="FFFFFF"/>
      </a:lt1>
      <a:dk2>
        <a:srgbClr val="505046"/>
      </a:dk2>
      <a:lt2>
        <a:srgbClr val="EEECE1"/>
      </a:lt2>
      <a:accent1>
        <a:srgbClr val="E84C22"/>
      </a:accent1>
      <a:accent2>
        <a:srgbClr val="FFBD47"/>
      </a:accent2>
      <a:accent3>
        <a:srgbClr val="B64926"/>
      </a:accent3>
      <a:accent4>
        <a:srgbClr val="FF8427"/>
      </a:accent4>
      <a:accent5>
        <a:srgbClr val="CC9900"/>
      </a:accent5>
      <a:accent6>
        <a:srgbClr val="B22600"/>
      </a:accent6>
      <a:hlink>
        <a:srgbClr val="CC9900"/>
      </a:hlink>
      <a:folHlink>
        <a:srgbClr val="666699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</TotalTime>
  <Words>655</Words>
  <Application>Microsoft Office PowerPoint</Application>
  <PresentationFormat>Widescreen</PresentationFormat>
  <Paragraphs>160</Paragraphs>
  <Slides>15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Calibri</vt:lpstr>
      <vt:lpstr>Arial</vt:lpstr>
      <vt:lpstr>Office Theme</vt:lpstr>
      <vt:lpstr>Implement STDP in 2 layers and update the weights</vt:lpstr>
      <vt:lpstr>Content</vt:lpstr>
      <vt:lpstr>Content</vt:lpstr>
      <vt:lpstr>Research introduction</vt:lpstr>
      <vt:lpstr>Content</vt:lpstr>
      <vt:lpstr>Overall system</vt:lpstr>
      <vt:lpstr>Time-Step Simulation Flow</vt:lpstr>
      <vt:lpstr>STDP Learning Rule</vt:lpstr>
      <vt:lpstr>Content</vt:lpstr>
      <vt:lpstr>Research Progress | Completed</vt:lpstr>
      <vt:lpstr>Research Progress | On-going</vt:lpstr>
      <vt:lpstr>Research Progress | Todo</vt:lpstr>
      <vt:lpstr>Content</vt:lpstr>
      <vt:lpstr>Schedule</vt:lpstr>
      <vt:lpstr>Thank you for your attention!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Sample title</dc:title>
  <dc:creator>Khanh N. Dang</dc:creator>
  <cp:lastModifiedBy>大和 小松</cp:lastModifiedBy>
  <cp:revision>16</cp:revision>
  <dcterms:created xsi:type="dcterms:W3CDTF">2024-05-08T11:16:09Z</dcterms:created>
  <dcterms:modified xsi:type="dcterms:W3CDTF">2025-05-27T06:34:54Z</dcterms:modified>
</cp:coreProperties>
</file>