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1" r:id="rId9"/>
    <p:sldId id="263" r:id="rId10"/>
    <p:sldId id="264" r:id="rId11"/>
    <p:sldId id="268" r:id="rId12"/>
    <p:sldId id="269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3119A-4007-0D49-AE3B-5B296C484EA9}">
          <p14:sldIdLst>
            <p14:sldId id="256"/>
            <p14:sldId id="257"/>
          </p14:sldIdLst>
        </p14:section>
        <p14:section name="Research Introduction" id="{B08E2A12-A78C-3748-B461-DA7484171881}">
          <p14:sldIdLst>
            <p14:sldId id="259"/>
            <p14:sldId id="258"/>
          </p14:sldIdLst>
        </p14:section>
        <p14:section name="Overal architecture" id="{9577C961-F353-1B4F-A834-7210E86D9539}">
          <p14:sldIdLst>
            <p14:sldId id="260"/>
            <p14:sldId id="261"/>
            <p14:sldId id="262"/>
            <p14:sldId id="271"/>
          </p14:sldIdLst>
        </p14:section>
        <p14:section name="Research Progress" id="{A338D4B0-DE9D-9D42-8911-A2C5774D9096}">
          <p14:sldIdLst>
            <p14:sldId id="263"/>
            <p14:sldId id="264"/>
            <p14:sldId id="268"/>
            <p14:sldId id="269"/>
          </p14:sldIdLst>
        </p14:section>
        <p14:section name="Schedule" id="{22E1BAC5-F840-C146-A295-9E1A30F18532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CC241-3ADC-4270-9F1C-D19F4547D334}" v="36" dt="2025-06-10T02:03:07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74006"/>
  </p:normalViewPr>
  <p:slideViewPr>
    <p:cSldViewPr snapToGrid="0">
      <p:cViewPr varScale="1">
        <p:scale>
          <a:sx n="48" d="100"/>
          <a:sy n="48" d="100"/>
        </p:scale>
        <p:origin x="67" y="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E119-A08E-ED46-8057-D374DBAF2A0A}" type="datetimeFigureOut">
              <a:rPr lang="en-JP" smtClean="0"/>
              <a:t>06/10/2025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CF3FE-C834-3449-83D9-D7F0D2C1F4A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097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Keep this slide 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Do not add line number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9025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Always end with a thank you slide</a:t>
            </a:r>
          </a:p>
          <a:p>
            <a:r>
              <a:rPr lang="en-JP" dirty="0"/>
              <a:t>_ Ask if there is any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60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The content should be bief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506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4098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6036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380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Briefly talk about what you have done</a:t>
            </a:r>
          </a:p>
          <a:p>
            <a:r>
              <a:rPr lang="en-JP" dirty="0"/>
              <a:t>If possible. </a:t>
            </a:r>
            <a:r>
              <a:rPr lang="en-US" dirty="0"/>
              <a:t>H</a:t>
            </a:r>
            <a:r>
              <a:rPr lang="en-JP" dirty="0"/>
              <a:t>ighlight it in the overall architecture/system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965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3035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618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3520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BC03-3594-B699-C823-6A01377A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11CC0-625E-C046-75CB-DC25A3279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6FDD-9606-CFEF-D145-E100066A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7A8C-A476-5144-8F72-CFFA13481C5A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4606-EAAD-0F38-1AC3-24A65E2B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8B31-78D4-2887-4675-CC14C455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879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5EF8-4533-AD28-2B28-C64EBABD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C399-6EB2-EC7D-4820-8883E74C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3D53-2718-9049-CB04-98AD75E8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480-D8AE-D446-9D5E-F58B8DE23075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2E707-3133-C743-6935-CE06F6FA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662B-0E2F-5E94-1C94-579F4CF9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875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1D435-FB5F-B2F1-1E9E-C93ECF811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6E75-3B35-D0DF-022F-086E1C69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4A13-9730-6B4C-E040-8D79DD6D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3E6-0F64-184A-99D6-AB9DF513C290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31AC-C114-D162-107E-071A7D1A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2E95-6652-70EB-68F4-77F40C74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54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A1F4-FCFA-FFD8-75DA-FC8F4F84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DBC3-8A22-D085-6625-BEE269C6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7135-C66B-49A4-F397-1F4F12CB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A13E-10C6-9AA8-042F-C2204916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1230-600F-1CDD-BA10-61E1E141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16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FD6-4BBA-EA02-7B38-BA4A6CE5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5D83-7720-AAD5-D111-D3F127D9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765C-03DF-03AF-9CB0-E4155761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1D4-B852-0648-97ED-4EDEE920ED4E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F01D-275B-E7FA-2EF4-38DB7A6D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EFCB-3B8C-EE92-41D3-1A8B13C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70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F0DE-B6D0-4A31-C50E-8A0844EF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8A66-8BA5-D388-A83E-A4183CE57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7B24-26A3-3868-1189-C1B309AC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B733-4C70-177C-C3FB-0175BC62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1468-53A8-384F-B432-3CCE204DF209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92C1-1C6C-3A97-F9EA-B042D96B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BA38-3458-990B-7AB4-DAC11317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3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D75C-5937-3DF8-1BA3-7997519D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F5F6-4853-EB82-D3D1-55022C0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39CBD-8FCB-6758-8AC2-65B270FE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C2F0A-AAE8-499E-C1FA-65628285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0CFDD-FCA1-3276-EC55-D067798E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4775-68C4-AA3D-54DE-12A9FCF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914-2A01-9441-9A1E-CAE64E5C0219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1E06-57A2-F01A-450E-69127A4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D74D1-CC1C-4398-CFD8-ECF014C9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20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B8A7-92F2-FE21-995D-D13FCA8A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3AF8A-A478-32BF-6C20-122D81B6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F45-0852-464C-B9AF-0BEA01DCCF00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A2C70-923C-32EB-7014-2347466C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A3A90-C970-E2E3-7360-AA58CFE2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119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92B65-429C-89B1-8299-60EB39B3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87D2-8999-3344-94AF-611B8DB9C729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824BF-9923-48C0-32F4-C7A91817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72701-7668-6C68-DA34-F25A43C4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0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60FF-8158-F0BA-6003-BF6BA9F4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3999-9D29-DB6C-723E-DA6BF84D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265C7-A552-4495-28B7-E907C5EC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CA45-8E11-F7BC-03D3-5C0F4BDB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F5A-834B-B043-B7DF-532A8FF9E07D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D3A4-E788-E3DC-AF30-D682DED0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74E6-B6F4-7E90-EA5E-9E165286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52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5810-D00D-E4D3-ED84-8E835DD7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1001A-CD62-C5B4-F04E-701CAF84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66EA6-F955-E2E6-423A-F4EA5D973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4815-AEC3-FE2C-B6DC-9696EF25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7014-922E-5445-87BC-436901319CD4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4E09-C025-E1A1-3BE7-81860A9F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E31F-440B-0DE2-0446-AEB17DE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9735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55C22-B12B-50BD-3F18-1A95F54E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51C9-85A3-32E0-7BEC-9A2E9F5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E0627-0FA5-6DC1-54AB-AD9FB52B0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E03A-2B0F-1846-B71B-5DE0A1B365DB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1A59-267F-1526-4D3E-2CE62CAB2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377B-C6C8-19A0-10D1-C7D139421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009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C0BF-4BFC-5EC4-6A46-3C3BEB1D8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An Attempt at Thermal Image Analysis Using Spiking Neural Networks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82A4-61FB-712D-35C6-0ABA95022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s1300053</a:t>
            </a:r>
            <a:r>
              <a:rPr lang="ja-JP" altLang="en-US" dirty="0"/>
              <a:t>　</a:t>
            </a:r>
            <a:r>
              <a:rPr lang="en-US" dirty="0"/>
              <a:t>Komatsu Yamato</a:t>
            </a:r>
            <a:endParaRPr lang="en-JP" dirty="0"/>
          </a:p>
          <a:p>
            <a:r>
              <a:rPr lang="en-US" dirty="0"/>
              <a:t>5/27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5952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paper on how to use SNNs to perform unsupervised training on the MNIST dataset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887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On-going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Learn the Pytorch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325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90688"/>
            <a:ext cx="10515600" cy="4351338"/>
          </a:xfrm>
        </p:spPr>
        <p:txBody>
          <a:bodyPr/>
          <a:lstStyle/>
          <a:p>
            <a:r>
              <a:rPr lang="en-US" dirty="0"/>
              <a:t>Try running the </a:t>
            </a:r>
            <a:r>
              <a:rPr lang="en-US" dirty="0" err="1"/>
              <a:t>Bindsnet</a:t>
            </a:r>
            <a:r>
              <a:rPr lang="en-US" dirty="0"/>
              <a:t> tutorial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0409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1363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F88C479-8BEB-4C3D-4AD5-81705B785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26455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469920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737165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47777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91229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463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24</a:t>
                      </a:r>
                      <a:r>
                        <a:rPr lang="en-JP" dirty="0"/>
                        <a:t>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May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Jan 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5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Task2</a:t>
                      </a:r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0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5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8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9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9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5687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C99140-6409-1D71-CE53-160A9E9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Schedule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AA81-CFCC-B206-97F8-A7D2D467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AD50-773F-7844-8D80-7A449EC2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2CD1-1C04-76A8-EC2F-DC000244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14</a:t>
            </a:fld>
            <a:endParaRPr lang="en-JP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5ABC5F-A45F-62EC-43A6-20F12FBE4DD6}"/>
              </a:ext>
            </a:extLst>
          </p:cNvPr>
          <p:cNvSpPr/>
          <p:nvPr/>
        </p:nvSpPr>
        <p:spPr>
          <a:xfrm>
            <a:off x="2987040" y="2226155"/>
            <a:ext cx="1844040" cy="25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FBF675-7D8B-7ADB-A4BE-74F898FF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3185"/>
            <a:ext cx="10515600" cy="1013777"/>
          </a:xfrm>
        </p:spPr>
        <p:txBody>
          <a:bodyPr>
            <a:normAutofit/>
          </a:bodyPr>
          <a:lstStyle/>
          <a:p>
            <a:r>
              <a:rPr lang="en-JP" dirty="0"/>
              <a:t>Task 1:</a:t>
            </a:r>
            <a:r>
              <a:rPr lang="en-JP" altLang="ja-JP" dirty="0"/>
              <a:t>Learn the Pytorch tutorial</a:t>
            </a:r>
            <a:endParaRPr lang="en-US" dirty="0"/>
          </a:p>
          <a:p>
            <a:r>
              <a:rPr lang="en-US" dirty="0"/>
              <a:t>Task2:</a:t>
            </a:r>
            <a:r>
              <a:rPr lang="en-US" altLang="ja-JP" dirty="0"/>
              <a:t>Try running the </a:t>
            </a:r>
            <a:r>
              <a:rPr lang="en-US" altLang="ja-JP" dirty="0" err="1"/>
              <a:t>Bindsnet</a:t>
            </a:r>
            <a:r>
              <a:rPr lang="en-US" altLang="ja-JP" dirty="0"/>
              <a:t> tutorial</a:t>
            </a:r>
            <a:endParaRPr lang="en-JP" altLang="ja-JP" dirty="0"/>
          </a:p>
          <a:p>
            <a:endParaRPr lang="en-JP" dirty="0"/>
          </a:p>
        </p:txBody>
      </p:sp>
      <p:sp>
        <p:nvSpPr>
          <p:cNvPr id="3" name="Right Arrow 7">
            <a:extLst>
              <a:ext uri="{FF2B5EF4-FFF2-40B4-BE49-F238E27FC236}">
                <a16:creationId xmlns:a16="http://schemas.microsoft.com/office/drawing/2014/main" id="{C9676C2F-CFAA-8EAF-6F03-EEF7F2F6A8ED}"/>
              </a:ext>
            </a:extLst>
          </p:cNvPr>
          <p:cNvSpPr/>
          <p:nvPr/>
        </p:nvSpPr>
        <p:spPr>
          <a:xfrm>
            <a:off x="2987040" y="2599697"/>
            <a:ext cx="1844040" cy="284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275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1FF281-5B05-803B-9D91-1291BE0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JP" dirty="0"/>
              <a:t>Thank you for your attention!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169F-7D98-25B3-38A4-4F40687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6AAD-BCFF-F9E4-58DD-D9E9B379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49F6-B889-9F51-E2EB-3565EB40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622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  <a:p>
            <a:r>
              <a:rPr lang="en-JP" dirty="0"/>
              <a:t>Overall system/architecture</a:t>
            </a:r>
          </a:p>
          <a:p>
            <a:r>
              <a:rPr lang="en-JP" dirty="0"/>
              <a:t>Research progress</a:t>
            </a:r>
          </a:p>
          <a:p>
            <a:pPr lvl="1"/>
            <a:r>
              <a:rPr lang="en-JP" dirty="0"/>
              <a:t>Done</a:t>
            </a:r>
          </a:p>
          <a:p>
            <a:pPr lvl="1"/>
            <a:r>
              <a:rPr lang="en-JP" dirty="0"/>
              <a:t>Doing</a:t>
            </a:r>
          </a:p>
          <a:p>
            <a:pPr lvl="1"/>
            <a:r>
              <a:rPr lang="en-JP" dirty="0"/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Student's name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3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73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5005-BADA-8881-86B3-45E57045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My Research Is About</a:t>
            </a:r>
            <a:endParaRPr lang="en-US" dirty="0"/>
          </a:p>
          <a:p>
            <a:r>
              <a:rPr lang="en-US" altLang="ja-JP" dirty="0"/>
              <a:t>My Research is An Attempt at Thermal Image Analysis Using Spiking Neural Networks</a:t>
            </a:r>
          </a:p>
          <a:p>
            <a:r>
              <a:rPr lang="en-US" dirty="0"/>
              <a:t>I am currently reading a paper on a method to perform unsupervised training on the MNIST dataset using SNNs.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BFDF-B1F0-FB2A-A0C1-EC474B68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6E90-1E90-2749-BC21-50E448F69279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D7B-BF88-AD58-1978-57BAC111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A448-6FBA-2123-5C8A-E8D0429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3932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/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92F5-46FD-EBFA-659D-B9D64034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991-F419-184D-91FE-1610106A5567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0F57-14C4-3FFD-5078-C869C927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4D31-97D3-4BF0-9002-14648497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757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9" name="Rectangle 10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Overall system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diagram of excitation and neurons&#10;&#10;AI-generated content may be incorrect.">
            <a:extLst>
              <a:ext uri="{FF2B5EF4-FFF2-40B4-BE49-F238E27FC236}">
                <a16:creationId xmlns:a16="http://schemas.microsoft.com/office/drawing/2014/main" id="{6D274385-01C2-7DB6-7710-6EF9B2AAF0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6" r="2" b="2"/>
          <a:stretch>
            <a:fillRect/>
          </a:stretch>
        </p:blipFill>
        <p:spPr>
          <a:xfrm>
            <a:off x="908304" y="2478024"/>
            <a:ext cx="6009855" cy="3694176"/>
          </a:xfrm>
          <a:prstGeom prst="rect">
            <a:avLst/>
          </a:prstGeom>
          <a:noFill/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D97C8D6-1A51-C59F-A3F3-904FFB06912F}"/>
              </a:ext>
            </a:extLst>
          </p:cNvPr>
          <p:cNvSpPr txBox="1"/>
          <p:nvPr/>
        </p:nvSpPr>
        <p:spPr>
          <a:xfrm>
            <a:off x="7411453" y="2478024"/>
            <a:ext cx="387224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dirty="0"/>
              <a:t>28×28 input images converted into Poisson spike trains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dirty="0"/>
              <a:t>Fully connected input to excitatory neurons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dirty="0"/>
              <a:t>One-to-one excitatory–inhibitory connections suppress others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dirty="0"/>
              <a:t>No label during training; assigned after based on highest response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1" lang="en-US" altLang="ja-JP" dirty="0"/>
          </a:p>
        </p:txBody>
      </p:sp>
      <p:sp>
        <p:nvSpPr>
          <p:cNvPr id="93" name="Date Placeholder 92">
            <a:extLst>
              <a:ext uri="{FF2B5EF4-FFF2-40B4-BE49-F238E27FC236}">
                <a16:creationId xmlns:a16="http://schemas.microsoft.com/office/drawing/2014/main" id="{B50BE289-1666-5622-A63D-84B062AF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B3CD83E-8DCD-BA42-9074-6F1AAE920D73}" type="datetime2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Tuesday, June 10, 2025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94" name="Footer Placeholder 93">
            <a:extLst>
              <a:ext uri="{FF2B5EF4-FFF2-40B4-BE49-F238E27FC236}">
                <a16:creationId xmlns:a16="http://schemas.microsoft.com/office/drawing/2014/main" id="{125B82DE-3080-1E51-3F4D-C97A5B80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  <a:ea typeface="+mn-ea"/>
                <a:cs typeface="+mn-cs"/>
              </a:rPr>
              <a:t>Research Progress | Student's name</a:t>
            </a:r>
          </a:p>
        </p:txBody>
      </p:sp>
      <p:sp>
        <p:nvSpPr>
          <p:cNvPr id="95" name="Slide Number Placeholder 94">
            <a:extLst>
              <a:ext uri="{FF2B5EF4-FFF2-40B4-BE49-F238E27FC236}">
                <a16:creationId xmlns:a16="http://schemas.microsoft.com/office/drawing/2014/main" id="{6D9FC8C2-7F50-D23C-0BC8-F6366946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05775D0E-D6FD-4847-A4AD-7D56F7F6616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6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D8CEA4-35AC-7977-5925-1D38E5FFCF25}"/>
              </a:ext>
            </a:extLst>
          </p:cNvPr>
          <p:cNvSpPr txBox="1"/>
          <p:nvPr/>
        </p:nvSpPr>
        <p:spPr>
          <a:xfrm>
            <a:off x="838200" y="1860883"/>
            <a:ext cx="599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928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Neuron Model and STDP Learning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1010-0026-A8AB-66AF-FC4D002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4615-5C87-3A43-8659-EF3B4FB4C178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F535-D914-29CB-71BB-A7DDBCBC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D01F6-FFCA-C5F8-F06B-D7F147E0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7</a:t>
            </a:fld>
            <a:endParaRPr lang="en-JP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F69DC-C27B-7675-DAE7-175295FDC8E0}"/>
              </a:ext>
            </a:extLst>
          </p:cNvPr>
          <p:cNvSpPr txBox="1"/>
          <p:nvPr/>
        </p:nvSpPr>
        <p:spPr>
          <a:xfrm>
            <a:off x="838201" y="2069432"/>
            <a:ext cx="61401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LIF neurons accumulate voltage and fire when a threshold is exceeded.</a:t>
            </a:r>
          </a:p>
          <a:p>
            <a:endParaRPr lang="en-US" altLang="ja-JP" sz="2400" dirty="0"/>
          </a:p>
          <a:p>
            <a:r>
              <a:rPr lang="en-US" altLang="ja-JP" sz="2400" dirty="0"/>
              <a:t>Conductance-based synapses modulate effect based on membrane potential</a:t>
            </a:r>
          </a:p>
          <a:p>
            <a:endParaRPr lang="en-US" altLang="ja-JP" sz="2400" dirty="0"/>
          </a:p>
          <a:p>
            <a:r>
              <a:rPr lang="en-US" altLang="ja-JP" sz="2400" dirty="0"/>
              <a:t>STDP updates synaptic weights based on the timing difference of spikes.</a:t>
            </a:r>
          </a:p>
          <a:p>
            <a:endParaRPr kumimoji="1" lang="ja-JP" alt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CCC577-EF2D-EF6C-CCF4-B2C8078DC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506" y="1876926"/>
            <a:ext cx="3988199" cy="380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6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2742-EF6D-1555-62C0-71259B5E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How images are converted into spikes</a:t>
            </a:r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22859-D94F-0EC7-923E-7172910D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93F7-0176-60C3-5687-EDCD1F91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349A1-9648-B381-C6AF-4CBA177F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8</a:t>
            </a:fld>
            <a:endParaRPr lang="en-JP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801D7E-C9F0-9E9E-24E2-BEDA4D49ED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5883"/>
            <a:ext cx="9797716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ja-JP" sz="3200" dirty="0"/>
              <a:t>Each 28×28 grayscale image is converted into Poisson-distributed spike trains. The firing rate of each pixel is proportional to its intensity.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ja-JP" sz="32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ja-JP" sz="3200" dirty="0"/>
              <a:t>After unsupervised training, each output neuron is associated with the digit class it responded to most frequently.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7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/>
              <a:t>Research progress</a:t>
            </a:r>
          </a:p>
          <a:p>
            <a:pPr lvl="1"/>
            <a:r>
              <a:rPr lang="en-JP" dirty="0"/>
              <a:t>Done</a:t>
            </a:r>
          </a:p>
          <a:p>
            <a:pPr lvl="1"/>
            <a:r>
              <a:rPr lang="en-JP" dirty="0"/>
              <a:t>Doing</a:t>
            </a:r>
          </a:p>
          <a:p>
            <a:pPr lvl="1"/>
            <a:r>
              <a:rPr lang="en-JP" dirty="0"/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June 10,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8441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580</Words>
  <Application>Microsoft Office PowerPoint</Application>
  <PresentationFormat>Widescreen</PresentationFormat>
  <Paragraphs>157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An Attempt at Thermal Image Analysis Using Spiking Neural Networks</vt:lpstr>
      <vt:lpstr>Content</vt:lpstr>
      <vt:lpstr>Content</vt:lpstr>
      <vt:lpstr>Research introduction</vt:lpstr>
      <vt:lpstr>Content</vt:lpstr>
      <vt:lpstr>Overall system</vt:lpstr>
      <vt:lpstr>Neuron Model and STDP Learning</vt:lpstr>
      <vt:lpstr>How images are converted into spikes</vt:lpstr>
      <vt:lpstr>Content</vt:lpstr>
      <vt:lpstr>Research Progress | Completed</vt:lpstr>
      <vt:lpstr>Research Progress | On-going</vt:lpstr>
      <vt:lpstr>Research Progress | Todo</vt:lpstr>
      <vt:lpstr>Content</vt:lpstr>
      <vt:lpstr>Schedule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Khanh N. Dang</dc:creator>
  <cp:lastModifiedBy>大和 小松</cp:lastModifiedBy>
  <cp:revision>17</cp:revision>
  <dcterms:created xsi:type="dcterms:W3CDTF">2024-05-08T11:16:09Z</dcterms:created>
  <dcterms:modified xsi:type="dcterms:W3CDTF">2025-06-10T02:03:58Z</dcterms:modified>
</cp:coreProperties>
</file>