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71" r:id="rId8"/>
    <p:sldId id="272" r:id="rId9"/>
    <p:sldId id="263" r:id="rId10"/>
    <p:sldId id="264" r:id="rId11"/>
    <p:sldId id="268" r:id="rId12"/>
    <p:sldId id="269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93119A-4007-0D49-AE3B-5B296C484EA9}">
          <p14:sldIdLst>
            <p14:sldId id="256"/>
            <p14:sldId id="257"/>
          </p14:sldIdLst>
        </p14:section>
        <p14:section name="Research Introduction" id="{B08E2A12-A78C-3748-B461-DA7484171881}">
          <p14:sldIdLst>
            <p14:sldId id="259"/>
            <p14:sldId id="258"/>
          </p14:sldIdLst>
        </p14:section>
        <p14:section name="Overal architecture" id="{9577C961-F353-1B4F-A834-7210E86D9539}">
          <p14:sldIdLst>
            <p14:sldId id="260"/>
            <p14:sldId id="261"/>
            <p14:sldId id="271"/>
            <p14:sldId id="272"/>
          </p14:sldIdLst>
        </p14:section>
        <p14:section name="Research Progress" id="{A338D4B0-DE9D-9D42-8911-A2C5774D9096}">
          <p14:sldIdLst>
            <p14:sldId id="263"/>
            <p14:sldId id="264"/>
            <p14:sldId id="268"/>
            <p14:sldId id="269"/>
          </p14:sldIdLst>
        </p14:section>
        <p14:section name="Schedule" id="{22E1BAC5-F840-C146-A295-9E1A30F18532}">
          <p14:sldIdLst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109815-F05F-4C30-9C5B-E908BC45BFBE}" v="112" dt="2025-07-19T00:05:07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/>
    <p:restoredTop sz="74006"/>
  </p:normalViewPr>
  <p:slideViewPr>
    <p:cSldViewPr snapToGrid="0">
      <p:cViewPr varScale="1">
        <p:scale>
          <a:sx n="48" d="100"/>
          <a:sy n="48" d="100"/>
        </p:scale>
        <p:origin x="67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大和 小松" userId="ae006b601c18986a" providerId="LiveId" clId="{42109815-F05F-4C30-9C5B-E908BC45BFBE}"/>
    <pc:docChg chg="undo redo custSel addSld delSld modSld modSection">
      <pc:chgData name="大和 小松" userId="ae006b601c18986a" providerId="LiveId" clId="{42109815-F05F-4C30-9C5B-E908BC45BFBE}" dt="2025-07-19T00:05:07.297" v="888"/>
      <pc:docMkLst>
        <pc:docMk/>
      </pc:docMkLst>
      <pc:sldChg chg="modSp mod">
        <pc:chgData name="大和 小松" userId="ae006b601c18986a" providerId="LiveId" clId="{42109815-F05F-4C30-9C5B-E908BC45BFBE}" dt="2025-07-18T22:32:29.778" v="20" actId="20577"/>
        <pc:sldMkLst>
          <pc:docMk/>
          <pc:sldMk cId="2459526573" sldId="256"/>
        </pc:sldMkLst>
        <pc:spChg chg="mod">
          <ac:chgData name="大和 小松" userId="ae006b601c18986a" providerId="LiveId" clId="{42109815-F05F-4C30-9C5B-E908BC45BFBE}" dt="2025-07-18T22:32:29.778" v="20" actId="20577"/>
          <ac:spMkLst>
            <pc:docMk/>
            <pc:sldMk cId="2459526573" sldId="256"/>
            <ac:spMk id="3" creationId="{B2E582A4-61FB-712D-35C6-0ABA95022D9D}"/>
          </ac:spMkLst>
        </pc:spChg>
      </pc:sldChg>
      <pc:sldChg chg="addSp modSp mod">
        <pc:chgData name="大和 小松" userId="ae006b601c18986a" providerId="LiveId" clId="{42109815-F05F-4C30-9C5B-E908BC45BFBE}" dt="2025-07-18T23:53:37.604" v="700" actId="115"/>
        <pc:sldMkLst>
          <pc:docMk/>
          <pc:sldMk cId="639326225" sldId="258"/>
        </pc:sldMkLst>
        <pc:spChg chg="mod">
          <ac:chgData name="大和 小松" userId="ae006b601c18986a" providerId="LiveId" clId="{42109815-F05F-4C30-9C5B-E908BC45BFBE}" dt="2025-07-18T23:53:37.604" v="700" actId="115"/>
          <ac:spMkLst>
            <pc:docMk/>
            <pc:sldMk cId="639326225" sldId="258"/>
            <ac:spMk id="3" creationId="{4DBB5005-BADA-8881-86B3-45E57045E61E}"/>
          </ac:spMkLst>
        </pc:spChg>
        <pc:spChg chg="add">
          <ac:chgData name="大和 小松" userId="ae006b601c18986a" providerId="LiveId" clId="{42109815-F05F-4C30-9C5B-E908BC45BFBE}" dt="2025-07-18T22:33:48.939" v="23"/>
          <ac:spMkLst>
            <pc:docMk/>
            <pc:sldMk cId="639326225" sldId="258"/>
            <ac:spMk id="7" creationId="{63AC2E3D-DCF1-330E-7D24-110C5A110CEF}"/>
          </ac:spMkLst>
        </pc:spChg>
      </pc:sldChg>
      <pc:sldChg chg="addSp delSp modSp mod">
        <pc:chgData name="大和 小松" userId="ae006b601c18986a" providerId="LiveId" clId="{42109815-F05F-4C30-9C5B-E908BC45BFBE}" dt="2025-07-18T23:54:35.847" v="705" actId="27636"/>
        <pc:sldMkLst>
          <pc:docMk/>
          <pc:sldMk cId="3149281318" sldId="261"/>
        </pc:sldMkLst>
        <pc:spChg chg="mod">
          <ac:chgData name="大和 小松" userId="ae006b601c18986a" providerId="LiveId" clId="{42109815-F05F-4C30-9C5B-E908BC45BFBE}" dt="2025-07-18T23:21:06.412" v="359" actId="26606"/>
          <ac:spMkLst>
            <pc:docMk/>
            <pc:sldMk cId="3149281318" sldId="261"/>
            <ac:spMk id="2" creationId="{38EC6721-7CD9-2415-D7FE-62030D3CE1A4}"/>
          </ac:spMkLst>
        </pc:spChg>
        <pc:spChg chg="add">
          <ac:chgData name="大和 小松" userId="ae006b601c18986a" providerId="LiveId" clId="{42109815-F05F-4C30-9C5B-E908BC45BFBE}" dt="2025-07-18T22:52:18.721" v="141"/>
          <ac:spMkLst>
            <pc:docMk/>
            <pc:sldMk cId="3149281318" sldId="261"/>
            <ac:spMk id="3" creationId="{C305D379-EDE7-EB93-D6E7-00025153965F}"/>
          </ac:spMkLst>
        </pc:spChg>
        <pc:spChg chg="add">
          <ac:chgData name="大和 小松" userId="ae006b601c18986a" providerId="LiveId" clId="{42109815-F05F-4C30-9C5B-E908BC45BFBE}" dt="2025-07-18T22:52:27.275" v="143"/>
          <ac:spMkLst>
            <pc:docMk/>
            <pc:sldMk cId="3149281318" sldId="261"/>
            <ac:spMk id="4" creationId="{D14BB6F7-305D-3847-DBA0-AB16A252C59D}"/>
          </ac:spMkLst>
        </pc:spChg>
        <pc:spChg chg="mod">
          <ac:chgData name="大和 小松" userId="ae006b601c18986a" providerId="LiveId" clId="{42109815-F05F-4C30-9C5B-E908BC45BFBE}" dt="2025-07-18T23:54:35.847" v="705" actId="27636"/>
          <ac:spMkLst>
            <pc:docMk/>
            <pc:sldMk cId="3149281318" sldId="261"/>
            <ac:spMk id="9" creationId="{DCEF9ABC-0BCE-981F-19E7-6A5D677C33E4}"/>
          </ac:spMkLst>
        </pc:spChg>
        <pc:spChg chg="mod">
          <ac:chgData name="大和 小松" userId="ae006b601c18986a" providerId="LiveId" clId="{42109815-F05F-4C30-9C5B-E908BC45BFBE}" dt="2025-07-18T23:19:48.691" v="348" actId="14100"/>
          <ac:spMkLst>
            <pc:docMk/>
            <pc:sldMk cId="3149281318" sldId="261"/>
            <ac:spMk id="102" creationId="{3D97C8D6-1A51-C59F-A3F3-904FFB06912F}"/>
          </ac:spMkLst>
        </pc:spChg>
        <pc:spChg chg="add del">
          <ac:chgData name="大和 小松" userId="ae006b601c18986a" providerId="LiveId" clId="{42109815-F05F-4C30-9C5B-E908BC45BFBE}" dt="2025-07-18T23:21:06.412" v="359" actId="26606"/>
          <ac:spMkLst>
            <pc:docMk/>
            <pc:sldMk cId="3149281318" sldId="261"/>
            <ac:spMk id="123" creationId="{352BEC0E-22F8-46D0-9632-375DB541B06C}"/>
          </ac:spMkLst>
        </pc:spChg>
        <pc:spChg chg="add del">
          <ac:chgData name="大和 小松" userId="ae006b601c18986a" providerId="LiveId" clId="{42109815-F05F-4C30-9C5B-E908BC45BFBE}" dt="2025-07-18T23:21:06.412" v="359" actId="26606"/>
          <ac:spMkLst>
            <pc:docMk/>
            <pc:sldMk cId="3149281318" sldId="261"/>
            <ac:spMk id="125" creationId="{3FCFB1DE-0B7E-48CC-BA90-B2AB0889F9D6}"/>
          </ac:spMkLst>
        </pc:spChg>
        <pc:picChg chg="del">
          <ac:chgData name="大和 小松" userId="ae006b601c18986a" providerId="LiveId" clId="{42109815-F05F-4C30-9C5B-E908BC45BFBE}" dt="2025-07-18T23:19:30.329" v="346" actId="478"/>
          <ac:picMkLst>
            <pc:docMk/>
            <pc:sldMk cId="3149281318" sldId="261"/>
            <ac:picMk id="5" creationId="{44923717-7ADB-8558-34A7-D4FBDECDEA48}"/>
          </ac:picMkLst>
        </pc:picChg>
        <pc:picChg chg="add mod ord">
          <ac:chgData name="大和 小松" userId="ae006b601c18986a" providerId="LiveId" clId="{42109815-F05F-4C30-9C5B-E908BC45BFBE}" dt="2025-07-18T23:21:09.544" v="360" actId="1076"/>
          <ac:picMkLst>
            <pc:docMk/>
            <pc:sldMk cId="3149281318" sldId="261"/>
            <ac:picMk id="7" creationId="{3D5315EE-2A66-2C98-7080-BC777D10432F}"/>
          </ac:picMkLst>
        </pc:picChg>
        <pc:picChg chg="add del mod">
          <ac:chgData name="大和 小松" userId="ae006b601c18986a" providerId="LiveId" clId="{42109815-F05F-4C30-9C5B-E908BC45BFBE}" dt="2025-07-18T23:20:48.928" v="356" actId="22"/>
          <ac:picMkLst>
            <pc:docMk/>
            <pc:sldMk cId="3149281318" sldId="261"/>
            <ac:picMk id="10" creationId="{4A1F765E-9BC3-A6FE-C642-F8BAC5FA98F9}"/>
          </ac:picMkLst>
        </pc:picChg>
        <pc:picChg chg="add mod ord">
          <ac:chgData name="大和 小松" userId="ae006b601c18986a" providerId="LiveId" clId="{42109815-F05F-4C30-9C5B-E908BC45BFBE}" dt="2025-07-18T23:21:18.040" v="363" actId="1076"/>
          <ac:picMkLst>
            <pc:docMk/>
            <pc:sldMk cId="3149281318" sldId="261"/>
            <ac:picMk id="12" creationId="{3B8E8806-2151-9921-4567-A765727B5005}"/>
          </ac:picMkLst>
        </pc:picChg>
        <pc:cxnChg chg="add del">
          <ac:chgData name="大和 小松" userId="ae006b601c18986a" providerId="LiveId" clId="{42109815-F05F-4C30-9C5B-E908BC45BFBE}" dt="2025-07-18T23:21:06.412" v="359" actId="26606"/>
          <ac:cxnSpMkLst>
            <pc:docMk/>
            <pc:sldMk cId="3149281318" sldId="261"/>
            <ac:cxnSpMk id="118" creationId="{FC23E3B9-5ABF-58B3-E2B0-E9A5DAA90037}"/>
          </ac:cxnSpMkLst>
        </pc:cxnChg>
      </pc:sldChg>
      <pc:sldChg chg="addSp delSp modSp del mod">
        <pc:chgData name="大和 小松" userId="ae006b601c18986a" providerId="LiveId" clId="{42109815-F05F-4C30-9C5B-E908BC45BFBE}" dt="2025-07-18T22:59:07.201" v="273" actId="2696"/>
        <pc:sldMkLst>
          <pc:docMk/>
          <pc:sldMk cId="4196662661" sldId="262"/>
        </pc:sldMkLst>
        <pc:spChg chg="mod">
          <ac:chgData name="大和 小松" userId="ae006b601c18986a" providerId="LiveId" clId="{42109815-F05F-4C30-9C5B-E908BC45BFBE}" dt="2025-07-18T22:54:41.815" v="179"/>
          <ac:spMkLst>
            <pc:docMk/>
            <pc:sldMk cId="4196662661" sldId="262"/>
            <ac:spMk id="2" creationId="{38EC6721-7CD9-2415-D7FE-62030D3CE1A4}"/>
          </ac:spMkLst>
        </pc:spChg>
        <pc:spChg chg="add">
          <ac:chgData name="大和 小松" userId="ae006b601c18986a" providerId="LiveId" clId="{42109815-F05F-4C30-9C5B-E908BC45BFBE}" dt="2025-07-18T22:54:56.332" v="213"/>
          <ac:spMkLst>
            <pc:docMk/>
            <pc:sldMk cId="4196662661" sldId="262"/>
            <ac:spMk id="3" creationId="{CAEE60CB-2BA4-4522-C67F-443607807EDA}"/>
          </ac:spMkLst>
        </pc:spChg>
        <pc:spChg chg="mod">
          <ac:chgData name="大和 小松" userId="ae006b601c18986a" providerId="LiveId" clId="{42109815-F05F-4C30-9C5B-E908BC45BFBE}" dt="2025-07-18T22:55:39.834" v="229" actId="1076"/>
          <ac:spMkLst>
            <pc:docMk/>
            <pc:sldMk cId="4196662661" sldId="262"/>
            <ac:spMk id="5" creationId="{CD966296-0AFE-401D-B594-F282C831C5FD}"/>
          </ac:spMkLst>
        </pc:spChg>
        <pc:spChg chg="add del mod">
          <ac:chgData name="大和 小松" userId="ae006b601c18986a" providerId="LiveId" clId="{42109815-F05F-4C30-9C5B-E908BC45BFBE}" dt="2025-07-18T22:55:11.569" v="220" actId="22"/>
          <ac:spMkLst>
            <pc:docMk/>
            <pc:sldMk cId="4196662661" sldId="262"/>
            <ac:spMk id="11" creationId="{2F88E5C4-1D40-F994-E889-18E491B299C2}"/>
          </ac:spMkLst>
        </pc:spChg>
        <pc:picChg chg="del">
          <ac:chgData name="大和 小松" userId="ae006b601c18986a" providerId="LiveId" clId="{42109815-F05F-4C30-9C5B-E908BC45BFBE}" dt="2025-07-18T22:55:32.065" v="225" actId="478"/>
          <ac:picMkLst>
            <pc:docMk/>
            <pc:sldMk cId="4196662661" sldId="262"/>
            <ac:picMk id="8" creationId="{337D8B1E-0DE4-3702-CFED-65A077F1C077}"/>
          </ac:picMkLst>
        </pc:picChg>
        <pc:picChg chg="del">
          <ac:chgData name="大和 小松" userId="ae006b601c18986a" providerId="LiveId" clId="{42109815-F05F-4C30-9C5B-E908BC45BFBE}" dt="2025-07-18T22:55:33.163" v="227" actId="478"/>
          <ac:picMkLst>
            <pc:docMk/>
            <pc:sldMk cId="4196662661" sldId="262"/>
            <ac:picMk id="10" creationId="{FE85248F-70C1-8E12-AD6A-B2732178F52C}"/>
          </ac:picMkLst>
        </pc:picChg>
        <pc:picChg chg="del">
          <ac:chgData name="大和 小松" userId="ae006b601c18986a" providerId="LiveId" clId="{42109815-F05F-4C30-9C5B-E908BC45BFBE}" dt="2025-07-18T22:55:32.717" v="226" actId="478"/>
          <ac:picMkLst>
            <pc:docMk/>
            <pc:sldMk cId="4196662661" sldId="262"/>
            <ac:picMk id="12" creationId="{38896FD7-A138-E521-0B0E-EBC06BD31F76}"/>
          </ac:picMkLst>
        </pc:picChg>
      </pc:sldChg>
      <pc:sldChg chg="modSp mod">
        <pc:chgData name="大和 小松" userId="ae006b601c18986a" providerId="LiveId" clId="{42109815-F05F-4C30-9C5B-E908BC45BFBE}" dt="2025-07-19T00:02:28.500" v="805" actId="1076"/>
        <pc:sldMkLst>
          <pc:docMk/>
          <pc:sldMk cId="2428874557" sldId="264"/>
        </pc:sldMkLst>
        <pc:spChg chg="mod">
          <ac:chgData name="大和 小松" userId="ae006b601c18986a" providerId="LiveId" clId="{42109815-F05F-4C30-9C5B-E908BC45BFBE}" dt="2025-07-19T00:02:28.500" v="805" actId="1076"/>
          <ac:spMkLst>
            <pc:docMk/>
            <pc:sldMk cId="2428874557" sldId="264"/>
            <ac:spMk id="3" creationId="{D4E0BAAA-94F4-26AD-2BAC-28231867E5CB}"/>
          </ac:spMkLst>
        </pc:spChg>
      </pc:sldChg>
      <pc:sldChg chg="addSp modSp mod">
        <pc:chgData name="大和 小松" userId="ae006b601c18986a" providerId="LiveId" clId="{42109815-F05F-4C30-9C5B-E908BC45BFBE}" dt="2025-07-19T00:05:07.297" v="888"/>
        <pc:sldMkLst>
          <pc:docMk/>
          <pc:sldMk cId="2782757723" sldId="266"/>
        </pc:sldMkLst>
        <pc:spChg chg="add mod">
          <ac:chgData name="大和 小松" userId="ae006b601c18986a" providerId="LiveId" clId="{42109815-F05F-4C30-9C5B-E908BC45BFBE}" dt="2025-07-18T23:47:44.301" v="575" actId="1076"/>
          <ac:spMkLst>
            <pc:docMk/>
            <pc:sldMk cId="2782757723" sldId="266"/>
            <ac:spMk id="3" creationId="{B8581133-D62D-6FAA-4E09-2A9517E04A78}"/>
          </ac:spMkLst>
        </pc:spChg>
        <pc:spChg chg="add mod">
          <ac:chgData name="大和 小松" userId="ae006b601c18986a" providerId="LiveId" clId="{42109815-F05F-4C30-9C5B-E908BC45BFBE}" dt="2025-07-18T23:48:04.448" v="586" actId="1076"/>
          <ac:spMkLst>
            <pc:docMk/>
            <pc:sldMk cId="2782757723" sldId="266"/>
            <ac:spMk id="7" creationId="{8F18AA81-EA9E-2868-D5C1-0BEBB6C80FF9}"/>
          </ac:spMkLst>
        </pc:spChg>
        <pc:spChg chg="mod">
          <ac:chgData name="大和 小松" userId="ae006b601c18986a" providerId="LiveId" clId="{42109815-F05F-4C30-9C5B-E908BC45BFBE}" dt="2025-07-18T23:47:46.799" v="576" actId="1076"/>
          <ac:spMkLst>
            <pc:docMk/>
            <pc:sldMk cId="2782757723" sldId="266"/>
            <ac:spMk id="8" creationId="{415ABC5F-A45F-62EC-43A6-20F12FBE4DD6}"/>
          </ac:spMkLst>
        </pc:spChg>
        <pc:spChg chg="mod">
          <ac:chgData name="大和 小松" userId="ae006b601c18986a" providerId="LiveId" clId="{42109815-F05F-4C30-9C5B-E908BC45BFBE}" dt="2025-07-19T00:05:07.297" v="888"/>
          <ac:spMkLst>
            <pc:docMk/>
            <pc:sldMk cId="2782757723" sldId="266"/>
            <ac:spMk id="12" creationId="{DAFBF675-7D8B-7ADB-A4BE-74F898FFABDE}"/>
          </ac:spMkLst>
        </pc:spChg>
        <pc:graphicFrameChg chg="mod modGraphic">
          <ac:chgData name="大和 小松" userId="ae006b601c18986a" providerId="LiveId" clId="{42109815-F05F-4C30-9C5B-E908BC45BFBE}" dt="2025-07-18T23:51:36.433" v="681" actId="20577"/>
          <ac:graphicFrameMkLst>
            <pc:docMk/>
            <pc:sldMk cId="2782757723" sldId="266"/>
            <ac:graphicFrameMk id="14" creationId="{BF88C479-8BEB-4C3D-4AD5-81705B78512E}"/>
          </ac:graphicFrameMkLst>
        </pc:graphicFrameChg>
      </pc:sldChg>
      <pc:sldChg chg="addSp delSp modSp mod">
        <pc:chgData name="大和 小松" userId="ae006b601c18986a" providerId="LiveId" clId="{42109815-F05F-4C30-9C5B-E908BC45BFBE}" dt="2025-07-19T00:03:00.732" v="807"/>
        <pc:sldMkLst>
          <pc:docMk/>
          <pc:sldMk cId="2643257192" sldId="268"/>
        </pc:sldMkLst>
        <pc:spChg chg="add del mod">
          <ac:chgData name="大和 小松" userId="ae006b601c18986a" providerId="LiveId" clId="{42109815-F05F-4C30-9C5B-E908BC45BFBE}" dt="2025-07-19T00:03:00.732" v="807"/>
          <ac:spMkLst>
            <pc:docMk/>
            <pc:sldMk cId="2643257192" sldId="268"/>
            <ac:spMk id="3" creationId="{D4E0BAAA-94F4-26AD-2BAC-28231867E5CB}"/>
          </ac:spMkLst>
        </pc:spChg>
        <pc:spChg chg="add mod">
          <ac:chgData name="大和 小松" userId="ae006b601c18986a" providerId="LiveId" clId="{42109815-F05F-4C30-9C5B-E908BC45BFBE}" dt="2025-07-19T00:01:53.265" v="800"/>
          <ac:spMkLst>
            <pc:docMk/>
            <pc:sldMk cId="2643257192" sldId="268"/>
            <ac:spMk id="7" creationId="{91A72DB6-4FB6-3C31-79C9-35F9A6DEEA44}"/>
          </ac:spMkLst>
        </pc:spChg>
        <pc:spChg chg="add mod">
          <ac:chgData name="大和 小松" userId="ae006b601c18986a" providerId="LiveId" clId="{42109815-F05F-4C30-9C5B-E908BC45BFBE}" dt="2025-07-19T00:01:55.469" v="802"/>
          <ac:spMkLst>
            <pc:docMk/>
            <pc:sldMk cId="2643257192" sldId="268"/>
            <ac:spMk id="8" creationId="{51CC547C-75FA-830F-B348-1C56FEBEDAB0}"/>
          </ac:spMkLst>
        </pc:spChg>
      </pc:sldChg>
      <pc:sldChg chg="modSp mod">
        <pc:chgData name="大和 小松" userId="ae006b601c18986a" providerId="LiveId" clId="{42109815-F05F-4C30-9C5B-E908BC45BFBE}" dt="2025-07-19T00:04:17.316" v="872"/>
        <pc:sldMkLst>
          <pc:docMk/>
          <pc:sldMk cId="2704097318" sldId="269"/>
        </pc:sldMkLst>
        <pc:spChg chg="mod">
          <ac:chgData name="大和 小松" userId="ae006b601c18986a" providerId="LiveId" clId="{42109815-F05F-4C30-9C5B-E908BC45BFBE}" dt="2025-07-19T00:04:17.316" v="872"/>
          <ac:spMkLst>
            <pc:docMk/>
            <pc:sldMk cId="2704097318" sldId="269"/>
            <ac:spMk id="3" creationId="{D4E0BAAA-94F4-26AD-2BAC-28231867E5CB}"/>
          </ac:spMkLst>
        </pc:spChg>
      </pc:sldChg>
      <pc:sldChg chg="addSp delSp add del setBg delDesignElem">
        <pc:chgData name="大和 小松" userId="ae006b601c18986a" providerId="LiveId" clId="{42109815-F05F-4C30-9C5B-E908BC45BFBE}" dt="2025-07-18T23:01:20.582" v="338"/>
        <pc:sldMkLst>
          <pc:docMk/>
          <pc:sldMk cId="313539763" sldId="270"/>
        </pc:sldMkLst>
        <pc:cxnChg chg="add del">
          <ac:chgData name="大和 小松" userId="ae006b601c18986a" providerId="LiveId" clId="{42109815-F05F-4C30-9C5B-E908BC45BFBE}" dt="2025-07-18T23:01:20.582" v="338"/>
          <ac:cxnSpMkLst>
            <pc:docMk/>
            <pc:sldMk cId="313539763" sldId="270"/>
            <ac:cxnSpMk id="15" creationId="{1503BFE4-729B-D9D0-C17B-501E6AF1127A}"/>
          </ac:cxnSpMkLst>
        </pc:cxnChg>
      </pc:sldChg>
      <pc:sldChg chg="modSp del mod">
        <pc:chgData name="大和 小松" userId="ae006b601c18986a" providerId="LiveId" clId="{42109815-F05F-4C30-9C5B-E908BC45BFBE}" dt="2025-07-18T23:01:15.932" v="335" actId="2696"/>
        <pc:sldMkLst>
          <pc:docMk/>
          <pc:sldMk cId="2810362003" sldId="270"/>
        </pc:sldMkLst>
        <pc:spChg chg="mod">
          <ac:chgData name="大和 小松" userId="ae006b601c18986a" providerId="LiveId" clId="{42109815-F05F-4C30-9C5B-E908BC45BFBE}" dt="2025-07-18T22:52:05.197" v="98" actId="20577"/>
          <ac:spMkLst>
            <pc:docMk/>
            <pc:sldMk cId="2810362003" sldId="270"/>
            <ac:spMk id="3" creationId="{53A428FD-A951-6B14-6ADC-EE0EA98FB34C}"/>
          </ac:spMkLst>
        </pc:spChg>
      </pc:sldChg>
      <pc:sldChg chg="addSp delSp modSp new mod setBg">
        <pc:chgData name="大和 小松" userId="ae006b601c18986a" providerId="LiveId" clId="{42109815-F05F-4C30-9C5B-E908BC45BFBE}" dt="2025-07-18T23:58:57.834" v="761"/>
        <pc:sldMkLst>
          <pc:docMk/>
          <pc:sldMk cId="1584087668" sldId="271"/>
        </pc:sldMkLst>
        <pc:spChg chg="mod">
          <ac:chgData name="大和 小松" userId="ae006b601c18986a" providerId="LiveId" clId="{42109815-F05F-4C30-9C5B-E908BC45BFBE}" dt="2025-07-18T23:58:57.834" v="761"/>
          <ac:spMkLst>
            <pc:docMk/>
            <pc:sldMk cId="1584087668" sldId="271"/>
            <ac:spMk id="2" creationId="{9C6DE437-A5E0-0889-BCA8-951D6A6745EE}"/>
          </ac:spMkLst>
        </pc:spChg>
        <pc:spChg chg="del mod">
          <ac:chgData name="大和 小松" userId="ae006b601c18986a" providerId="LiveId" clId="{42109815-F05F-4C30-9C5B-E908BC45BFBE}" dt="2025-07-18T22:59:52.930" v="284"/>
          <ac:spMkLst>
            <pc:docMk/>
            <pc:sldMk cId="1584087668" sldId="271"/>
            <ac:spMk id="3" creationId="{B7C64A0B-7CDD-D46F-D72D-6337E7706895}"/>
          </ac:spMkLst>
        </pc:spChg>
        <pc:spChg chg="del mod">
          <ac:chgData name="大和 小松" userId="ae006b601c18986a" providerId="LiveId" clId="{42109815-F05F-4C30-9C5B-E908BC45BFBE}" dt="2025-07-18T23:34:28.480" v="432" actId="21"/>
          <ac:spMkLst>
            <pc:docMk/>
            <pc:sldMk cId="1584087668" sldId="271"/>
            <ac:spMk id="4" creationId="{82B13670-FE18-B0F3-B268-ED07C86CD6FE}"/>
          </ac:spMkLst>
        </pc:spChg>
        <pc:spChg chg="del mod">
          <ac:chgData name="大和 小松" userId="ae006b601c18986a" providerId="LiveId" clId="{42109815-F05F-4C30-9C5B-E908BC45BFBE}" dt="2025-07-18T23:33:57.103" v="426" actId="21"/>
          <ac:spMkLst>
            <pc:docMk/>
            <pc:sldMk cId="1584087668" sldId="271"/>
            <ac:spMk id="5" creationId="{3ABEA18D-225B-F5DA-D779-BC71694D6133}"/>
          </ac:spMkLst>
        </pc:spChg>
        <pc:spChg chg="mod">
          <ac:chgData name="大和 小松" userId="ae006b601c18986a" providerId="LiveId" clId="{42109815-F05F-4C30-9C5B-E908BC45BFBE}" dt="2025-07-18T23:33:19.483" v="386" actId="26606"/>
          <ac:spMkLst>
            <pc:docMk/>
            <pc:sldMk cId="1584087668" sldId="271"/>
            <ac:spMk id="6" creationId="{A946F488-86B4-9622-4F3B-7EDD45094CA3}"/>
          </ac:spMkLst>
        </pc:spChg>
        <pc:spChg chg="add mod ord">
          <ac:chgData name="大和 小松" userId="ae006b601c18986a" providerId="LiveId" clId="{42109815-F05F-4C30-9C5B-E908BC45BFBE}" dt="2025-07-18T23:58:21.246" v="759" actId="20577"/>
          <ac:spMkLst>
            <pc:docMk/>
            <pc:sldMk cId="1584087668" sldId="271"/>
            <ac:spMk id="7" creationId="{F6409952-EF5E-7F5B-AF7A-0965315D4B54}"/>
          </ac:spMkLst>
        </pc:spChg>
        <pc:spChg chg="add">
          <ac:chgData name="大和 小松" userId="ae006b601c18986a" providerId="LiveId" clId="{42109815-F05F-4C30-9C5B-E908BC45BFBE}" dt="2025-07-18T23:55:09.470" v="709"/>
          <ac:spMkLst>
            <pc:docMk/>
            <pc:sldMk cId="1584087668" sldId="271"/>
            <ac:spMk id="10" creationId="{EC60A2A9-53D4-C301-4347-77F6A15D83BD}"/>
          </ac:spMkLst>
        </pc:spChg>
        <pc:spChg chg="add">
          <ac:chgData name="大和 小松" userId="ae006b601c18986a" providerId="LiveId" clId="{42109815-F05F-4C30-9C5B-E908BC45BFBE}" dt="2025-07-18T23:55:09.470" v="709"/>
          <ac:spMkLst>
            <pc:docMk/>
            <pc:sldMk cId="1584087668" sldId="271"/>
            <ac:spMk id="11" creationId="{8E87CF86-2124-6EAD-B02B-9DB58E93E67B}"/>
          </ac:spMkLst>
        </pc:spChg>
        <pc:spChg chg="add">
          <ac:chgData name="大和 小松" userId="ae006b601c18986a" providerId="LiveId" clId="{42109815-F05F-4C30-9C5B-E908BC45BFBE}" dt="2025-07-18T23:55:09.470" v="709"/>
          <ac:spMkLst>
            <pc:docMk/>
            <pc:sldMk cId="1584087668" sldId="271"/>
            <ac:spMk id="12" creationId="{D06A7073-765D-543C-75B5-E0E8B52F83B8}"/>
          </ac:spMkLst>
        </pc:spChg>
        <pc:spChg chg="add">
          <ac:chgData name="大和 小松" userId="ae006b601c18986a" providerId="LiveId" clId="{42109815-F05F-4C30-9C5B-E908BC45BFBE}" dt="2025-07-18T23:55:09.470" v="709"/>
          <ac:spMkLst>
            <pc:docMk/>
            <pc:sldMk cId="1584087668" sldId="271"/>
            <ac:spMk id="13" creationId="{287BDF49-B0E0-A67C-660C-0ACFDEDCFA56}"/>
          </ac:spMkLst>
        </pc:spChg>
        <pc:spChg chg="add del">
          <ac:chgData name="大和 小松" userId="ae006b601c18986a" providerId="LiveId" clId="{42109815-F05F-4C30-9C5B-E908BC45BFBE}" dt="2025-07-18T23:33:19.483" v="386" actId="26606"/>
          <ac:spMkLst>
            <pc:docMk/>
            <pc:sldMk cId="1584087668" sldId="271"/>
            <ac:spMk id="14" creationId="{F13C74B1-5B17-4795-BED0-7140497B445A}"/>
          </ac:spMkLst>
        </pc:spChg>
        <pc:spChg chg="add">
          <ac:chgData name="大和 小松" userId="ae006b601c18986a" providerId="LiveId" clId="{42109815-F05F-4C30-9C5B-E908BC45BFBE}" dt="2025-07-18T23:55:09.470" v="709"/>
          <ac:spMkLst>
            <pc:docMk/>
            <pc:sldMk cId="1584087668" sldId="271"/>
            <ac:spMk id="15" creationId="{00756A36-5834-2481-EC4A-61C8A402D186}"/>
          </ac:spMkLst>
        </pc:spChg>
        <pc:spChg chg="add del">
          <ac:chgData name="大和 小松" userId="ae006b601c18986a" providerId="LiveId" clId="{42109815-F05F-4C30-9C5B-E908BC45BFBE}" dt="2025-07-18T23:33:19.483" v="386" actId="26606"/>
          <ac:spMkLst>
            <pc:docMk/>
            <pc:sldMk cId="1584087668" sldId="271"/>
            <ac:spMk id="16" creationId="{D4974D33-8DC5-464E-8C6D-BE58F0669C17}"/>
          </ac:spMkLst>
        </pc:spChg>
        <pc:spChg chg="add">
          <ac:chgData name="大和 小松" userId="ae006b601c18986a" providerId="LiveId" clId="{42109815-F05F-4C30-9C5B-E908BC45BFBE}" dt="2025-07-18T23:55:18.128" v="712"/>
          <ac:spMkLst>
            <pc:docMk/>
            <pc:sldMk cId="1584087668" sldId="271"/>
            <ac:spMk id="17" creationId="{AD541705-90AC-855A-F1F0-084E13E28537}"/>
          </ac:spMkLst>
        </pc:spChg>
        <pc:spChg chg="add">
          <ac:chgData name="大和 小松" userId="ae006b601c18986a" providerId="LiveId" clId="{42109815-F05F-4C30-9C5B-E908BC45BFBE}" dt="2025-07-18T23:55:18.128" v="712"/>
          <ac:spMkLst>
            <pc:docMk/>
            <pc:sldMk cId="1584087668" sldId="271"/>
            <ac:spMk id="18" creationId="{2C45513A-3030-2327-D929-E97280A5CD4E}"/>
          </ac:spMkLst>
        </pc:spChg>
        <pc:spChg chg="add">
          <ac:chgData name="大和 小松" userId="ae006b601c18986a" providerId="LiveId" clId="{42109815-F05F-4C30-9C5B-E908BC45BFBE}" dt="2025-07-18T23:55:18.128" v="712"/>
          <ac:spMkLst>
            <pc:docMk/>
            <pc:sldMk cId="1584087668" sldId="271"/>
            <ac:spMk id="19" creationId="{0E97755F-15A9-CC35-6FEA-6DB214C33B8F}"/>
          </ac:spMkLst>
        </pc:spChg>
        <pc:spChg chg="add">
          <ac:chgData name="大和 小松" userId="ae006b601c18986a" providerId="LiveId" clId="{42109815-F05F-4C30-9C5B-E908BC45BFBE}" dt="2025-07-18T23:55:18.128" v="712"/>
          <ac:spMkLst>
            <pc:docMk/>
            <pc:sldMk cId="1584087668" sldId="271"/>
            <ac:spMk id="20" creationId="{4B019CD7-05CA-78C0-6E43-B54B9734AE0B}"/>
          </ac:spMkLst>
        </pc:spChg>
        <pc:spChg chg="add">
          <ac:chgData name="大和 小松" userId="ae006b601c18986a" providerId="LiveId" clId="{42109815-F05F-4C30-9C5B-E908BC45BFBE}" dt="2025-07-18T23:55:18.128" v="712"/>
          <ac:spMkLst>
            <pc:docMk/>
            <pc:sldMk cId="1584087668" sldId="271"/>
            <ac:spMk id="21" creationId="{5879F0F0-E71E-64CD-439C-D1DFF4CAB91D}"/>
          </ac:spMkLst>
        </pc:spChg>
        <pc:spChg chg="add">
          <ac:chgData name="大和 小松" userId="ae006b601c18986a" providerId="LiveId" clId="{42109815-F05F-4C30-9C5B-E908BC45BFBE}" dt="2025-07-18T23:55:41.148" v="717"/>
          <ac:spMkLst>
            <pc:docMk/>
            <pc:sldMk cId="1584087668" sldId="271"/>
            <ac:spMk id="22" creationId="{7A644BC4-7408-BF23-0AEE-2B4C64C90BE5}"/>
          </ac:spMkLst>
        </pc:spChg>
        <pc:spChg chg="add">
          <ac:chgData name="大和 小松" userId="ae006b601c18986a" providerId="LiveId" clId="{42109815-F05F-4C30-9C5B-E908BC45BFBE}" dt="2025-07-18T23:55:41.148" v="717"/>
          <ac:spMkLst>
            <pc:docMk/>
            <pc:sldMk cId="1584087668" sldId="271"/>
            <ac:spMk id="23" creationId="{AEAE5C24-FE47-86FD-13FC-C4BF7AD60E0F}"/>
          </ac:spMkLst>
        </pc:spChg>
        <pc:spChg chg="add">
          <ac:chgData name="大和 小松" userId="ae006b601c18986a" providerId="LiveId" clId="{42109815-F05F-4C30-9C5B-E908BC45BFBE}" dt="2025-07-18T23:55:41.148" v="717"/>
          <ac:spMkLst>
            <pc:docMk/>
            <pc:sldMk cId="1584087668" sldId="271"/>
            <ac:spMk id="24" creationId="{30214EE2-BA64-8358-3315-C14EDE3C2759}"/>
          </ac:spMkLst>
        </pc:spChg>
        <pc:spChg chg="add">
          <ac:chgData name="大和 小松" userId="ae006b601c18986a" providerId="LiveId" clId="{42109815-F05F-4C30-9C5B-E908BC45BFBE}" dt="2025-07-18T23:55:41.148" v="717"/>
          <ac:spMkLst>
            <pc:docMk/>
            <pc:sldMk cId="1584087668" sldId="271"/>
            <ac:spMk id="25" creationId="{17327DCD-15E4-0322-46B0-C013854E2060}"/>
          </ac:spMkLst>
        </pc:spChg>
        <pc:spChg chg="add">
          <ac:chgData name="大和 小松" userId="ae006b601c18986a" providerId="LiveId" clId="{42109815-F05F-4C30-9C5B-E908BC45BFBE}" dt="2025-07-18T23:55:41.148" v="717"/>
          <ac:spMkLst>
            <pc:docMk/>
            <pc:sldMk cId="1584087668" sldId="271"/>
            <ac:spMk id="26" creationId="{45920161-E8F4-8C8E-6E72-35F0068A458E}"/>
          </ac:spMkLst>
        </pc:spChg>
        <pc:picChg chg="add mod ord">
          <ac:chgData name="大和 小松" userId="ae006b601c18986a" providerId="LiveId" clId="{42109815-F05F-4C30-9C5B-E908BC45BFBE}" dt="2025-07-18T23:34:42.751" v="436" actId="1076"/>
          <ac:picMkLst>
            <pc:docMk/>
            <pc:sldMk cId="1584087668" sldId="271"/>
            <ac:picMk id="9" creationId="{63BF13B6-13CA-7A9E-1B62-F0113DC019C9}"/>
          </ac:picMkLst>
        </pc:picChg>
      </pc:sldChg>
      <pc:sldChg chg="addSp delSp modSp new mod">
        <pc:chgData name="大和 小松" userId="ae006b601c18986a" providerId="LiveId" clId="{42109815-F05F-4C30-9C5B-E908BC45BFBE}" dt="2025-07-19T00:00:49.275" v="772" actId="1076"/>
        <pc:sldMkLst>
          <pc:docMk/>
          <pc:sldMk cId="2355072640" sldId="272"/>
        </pc:sldMkLst>
        <pc:spChg chg="mod">
          <ac:chgData name="大和 小松" userId="ae006b601c18986a" providerId="LiveId" clId="{42109815-F05F-4C30-9C5B-E908BC45BFBE}" dt="2025-07-18T23:59:25.698" v="763"/>
          <ac:spMkLst>
            <pc:docMk/>
            <pc:sldMk cId="2355072640" sldId="272"/>
            <ac:spMk id="2" creationId="{CC43D25E-5C1E-38EA-5BC6-F7A1D18DEDDA}"/>
          </ac:spMkLst>
        </pc:spChg>
        <pc:spChg chg="del mod">
          <ac:chgData name="大和 小松" userId="ae006b601c18986a" providerId="LiveId" clId="{42109815-F05F-4C30-9C5B-E908BC45BFBE}" dt="2025-07-18T23:01:37.023" v="341"/>
          <ac:spMkLst>
            <pc:docMk/>
            <pc:sldMk cId="2355072640" sldId="272"/>
            <ac:spMk id="3" creationId="{E8ADB3E5-A1BD-B270-DDAE-FA18175A7D69}"/>
          </ac:spMkLst>
        </pc:spChg>
        <pc:spChg chg="add mod">
          <ac:chgData name="大和 小松" userId="ae006b601c18986a" providerId="LiveId" clId="{42109815-F05F-4C30-9C5B-E908BC45BFBE}" dt="2025-07-19T00:00:49.275" v="772" actId="1076"/>
          <ac:spMkLst>
            <pc:docMk/>
            <pc:sldMk cId="2355072640" sldId="272"/>
            <ac:spMk id="7" creationId="{1CC8C1D1-7FA9-A9D5-338B-A1046ECB372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6E119-A08E-ED46-8057-D374DBAF2A0A}" type="datetimeFigureOut">
              <a:rPr lang="en-JP" smtClean="0"/>
              <a:t>07/19/2025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CF3FE-C834-3449-83D9-D7F0D2C1F4A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90970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Keep this slide clean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Do not add line number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89025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55143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Always end with a thank you slide</a:t>
            </a:r>
          </a:p>
          <a:p>
            <a:r>
              <a:rPr lang="en-JP" dirty="0"/>
              <a:t>_ Ask if there is any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81609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The content should be bief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4506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Before jumping to a new section, add a new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Hide the other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Highlight the current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4098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Before jumping to a new section, add a new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Hide the other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Highlight the current section</a:t>
            </a: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60365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Before jumping to a new section, add a new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Hide the other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Highlight the current section</a:t>
            </a: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03809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Briefly talk about what you have done</a:t>
            </a:r>
          </a:p>
          <a:p>
            <a:r>
              <a:rPr lang="en-JP" dirty="0"/>
              <a:t>If possible. </a:t>
            </a:r>
            <a:r>
              <a:rPr lang="en-US" dirty="0"/>
              <a:t>H</a:t>
            </a:r>
            <a:r>
              <a:rPr lang="en-JP" dirty="0"/>
              <a:t>ighlight it in the overall architecture/system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49655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you are doing now</a:t>
            </a:r>
          </a:p>
          <a:p>
            <a:r>
              <a:rPr lang="en-US" dirty="0"/>
              <a:t>_ Talk about what is the challenge</a:t>
            </a:r>
          </a:p>
          <a:p>
            <a:r>
              <a:rPr lang="en-US" dirty="0"/>
              <a:t>_ Suggest about the solution</a:t>
            </a:r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83035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you are doing now</a:t>
            </a:r>
          </a:p>
          <a:p>
            <a:r>
              <a:rPr lang="en-US" dirty="0"/>
              <a:t>_ Talk about what is the challenge</a:t>
            </a:r>
          </a:p>
          <a:p>
            <a:r>
              <a:rPr lang="en-US" dirty="0"/>
              <a:t>_ Suggest about the solution</a:t>
            </a:r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56189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Before jumping to a new section, add a new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Hide the other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Highlight the current section</a:t>
            </a: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35201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BC03-3594-B699-C823-6A01377AC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11CC0-625E-C046-75CB-DC25A3279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F6FDD-9606-CFEF-D145-E100066A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7A8C-A476-5144-8F72-CFFA13481C5A}" type="datetime2">
              <a:rPr lang="en-US" smtClean="0"/>
              <a:t>Saturday, July 19,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E4606-EAAD-0F38-1AC3-24A65E2B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A8B31-78D4-2887-4675-CC14C455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7879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5EF8-4533-AD28-2B28-C64EBABD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3C399-6EB2-EC7D-4820-8883E74C7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B3D53-2718-9049-CB04-98AD75E8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0480-D8AE-D446-9D5E-F58B8DE23075}" type="datetime2">
              <a:rPr lang="en-US" smtClean="0"/>
              <a:t>Saturday, July 19,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2E707-3133-C743-6935-CE06F6FA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662B-0E2F-5E94-1C94-579F4CF9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3875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1D435-FB5F-B2F1-1E9E-C93ECF811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76E75-3B35-D0DF-022F-086E1C693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24A13-9730-6B4C-E040-8D79DD6D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73E6-0F64-184A-99D6-AB9DF513C290}" type="datetime2">
              <a:rPr lang="en-US" smtClean="0"/>
              <a:t>Saturday, July 19,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431AC-C114-D162-107E-071A7D1A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52E95-6652-70EB-68F4-77F40C74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7548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A1F4-FCFA-FFD8-75DA-FC8F4F84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7DBC3-8A22-D085-6625-BEE269C64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37135-C66B-49A4-F397-1F4F12CB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Saturday, July 19,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1A13E-10C6-9AA8-042F-C2204916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E1230-600F-1CDD-BA10-61E1E141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7163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DFD6-4BBA-EA02-7B38-BA4A6CE5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25D83-7720-AAD5-D111-D3F127D92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C765C-03DF-03AF-9CB0-E4155761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1D4-B852-0648-97ED-4EDEE920ED4E}" type="datetime2">
              <a:rPr lang="en-US" smtClean="0"/>
              <a:t>Saturday, July 19,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BF01D-275B-E7FA-2EF4-38DB7A6D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7EFCB-3B8C-EE92-41D3-1A8B13CC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5709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F0DE-B6D0-4A31-C50E-8A0844EF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88A66-8BA5-D388-A83E-A4183CE57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17B24-26A3-3868-1189-C1B309ACC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B733-4C70-177C-C3FB-0175BC62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1468-53A8-384F-B432-3CCE204DF209}" type="datetime2">
              <a:rPr lang="en-US" smtClean="0"/>
              <a:t>Saturday, July 19, 2025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992C1-1C6C-3A97-F9EA-B042D96B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0BA38-3458-990B-7AB4-DAC11317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0322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D75C-5937-3DF8-1BA3-7997519D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CF5F6-4853-EB82-D3D1-55022C060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39CBD-8FCB-6758-8AC2-65B270FE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C2F0A-AAE8-499E-C1FA-65628285C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0CFDD-FCA1-3276-EC55-D067798E7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54775-68C4-AA3D-54DE-12A9FCF8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D914-2A01-9441-9A1E-CAE64E5C0219}" type="datetime2">
              <a:rPr lang="en-US" smtClean="0"/>
              <a:t>Saturday, July 19, 2025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1E06-57A2-F01A-450E-69127A4E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D74D1-CC1C-4398-CFD8-ECF014C9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5202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B8A7-92F2-FE21-995D-D13FCA8A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3AF8A-A478-32BF-6C20-122D81B6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EF45-0852-464C-B9AF-0BEA01DCCF00}" type="datetime2">
              <a:rPr lang="en-US" smtClean="0"/>
              <a:t>Saturday, July 19, 2025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A2C70-923C-32EB-7014-2347466C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A3A90-C970-E2E3-7360-AA58CFE2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8119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092B65-429C-89B1-8299-60EB39B3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87D2-8999-3344-94AF-611B8DB9C729}" type="datetime2">
              <a:rPr lang="en-US" smtClean="0"/>
              <a:t>Saturday, July 19, 2025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824BF-9923-48C0-32F4-C7A91817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72701-7668-6C68-DA34-F25A43C4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8097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60FF-8158-F0BA-6003-BF6BA9F4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3999-9D29-DB6C-723E-DA6BF84D7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265C7-A552-4495-28B7-E907C5EC5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ACA45-8E11-F7BC-03D3-5C0F4BDB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CF5A-834B-B043-B7DF-532A8FF9E07D}" type="datetime2">
              <a:rPr lang="en-US" smtClean="0"/>
              <a:t>Saturday, July 19, 2025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9D3A4-E788-E3DC-AF30-D682DED0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B74E6-B6F4-7E90-EA5E-9E165286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5524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5810-D00D-E4D3-ED84-8E835DD7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B1001A-CD62-C5B4-F04E-701CAF843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66EA6-F955-E2E6-423A-F4EA5D973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B4815-AEC3-FE2C-B6DC-9696EF25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7014-922E-5445-87BC-436901319CD4}" type="datetime2">
              <a:rPr lang="en-US" smtClean="0"/>
              <a:t>Saturday, July 19, 2025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14E09-C025-E1A1-3BE7-81860A9F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DE31F-440B-0DE2-0446-AEB17DE2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9735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55C22-B12B-50BD-3F18-1A95F54E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B51C9-85A3-32E0-7BEC-9A2E9F5CC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E0627-0FA5-6DC1-54AB-AD9FB52B0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E03A-2B0F-1846-B71B-5DE0A1B365DB}" type="datetime2">
              <a:rPr lang="en-US" smtClean="0"/>
              <a:t>Saturday, July 19,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01A59-267F-1526-4D3E-2CE62CAB2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D377B-C6C8-19A0-10D1-C7D139421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8009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C0BF-4BFC-5EC4-6A46-3C3BEB1D8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An Attempt at Thermal Image Analysis Using Spiking Neural Networks</a:t>
            </a:r>
            <a:endParaRPr lang="en-JP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582A4-61FB-712D-35C6-0ABA95022D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s1300053</a:t>
            </a:r>
            <a:r>
              <a:rPr lang="ja-JP" altLang="en-US" dirty="0"/>
              <a:t>　</a:t>
            </a:r>
            <a:r>
              <a:rPr lang="en-US" dirty="0"/>
              <a:t>Komatsu Yamato</a:t>
            </a:r>
            <a:endParaRPr lang="en-JP" dirty="0"/>
          </a:p>
          <a:p>
            <a:r>
              <a:rPr lang="en-US" dirty="0"/>
              <a:t>7/22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459526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3DBF-C451-D0FA-680E-4C095728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Progress |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BAAA-94F4-26AD-2BAC-28231867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Designing the basic pattern of the dataset and generating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1EF3-EEB9-A244-70CE-5B39EE1B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Saturday, July 19,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E849-D1D0-3B69-2703-8DA8BF25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9A02-1369-6C33-D1C9-E66A6529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28874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3DBF-C451-D0FA-680E-4C095728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Progress | On-going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BAAA-94F4-26AD-2BAC-28231867E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667"/>
            <a:ext cx="10515600" cy="4351338"/>
          </a:xfrm>
        </p:spPr>
        <p:txBody>
          <a:bodyPr/>
          <a:lstStyle/>
          <a:p>
            <a:r>
              <a:rPr lang="en-US" altLang="ja-JP" dirty="0"/>
              <a:t>Constructing an SNN model with unsupervised learning based on STDP rules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1EF3-EEB9-A244-70CE-5B39EE1B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Saturday, July 19,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E849-D1D0-3B69-2703-8DA8BF25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9A02-1369-6C33-D1C9-E66A6529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43257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3DBF-C451-D0FA-680E-4C095728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Progress | 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BAAA-94F4-26AD-2BAC-28231867E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274" y="1690688"/>
            <a:ext cx="10515600" cy="4351338"/>
          </a:xfrm>
        </p:spPr>
        <p:txBody>
          <a:bodyPr/>
          <a:lstStyle/>
          <a:p>
            <a:r>
              <a:rPr lang="en-US" altLang="ja-JP" dirty="0"/>
              <a:t>Creating a learning and evaluation process</a:t>
            </a:r>
            <a:endParaRPr lang="ja-JP" altLang="en-US" dirty="0"/>
          </a:p>
          <a:p>
            <a:r>
              <a:rPr lang="en-US" altLang="ja-JP" dirty="0"/>
              <a:t>Application to Raspberry Pi Pico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1EF3-EEB9-A244-70CE-5B39EE1B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Saturday, July 19,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E849-D1D0-3B69-2703-8DA8BF25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9A02-1369-6C33-D1C9-E66A6529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04097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Introduction</a:t>
            </a:r>
          </a:p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Overall system/architecture</a:t>
            </a:r>
          </a:p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progress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Done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Doing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Todo</a:t>
            </a:r>
          </a:p>
          <a:p>
            <a:r>
              <a:rPr lang="en-US" dirty="0"/>
              <a:t>Schedule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058A7-2B15-E28B-1B48-47BD0C22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BB53-9F23-FF4F-B29A-8255B6198116}" type="datetime2">
              <a:rPr lang="en-US" smtClean="0"/>
              <a:t>Saturday, July 19,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56384-B34A-B4C8-F772-A2AB23FD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6E66-B2D7-A584-ABB3-783CCFED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13638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BF88C479-8BEB-4C3D-4AD5-81705B7851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7279266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646992097"/>
                    </a:ext>
                  </a:extLst>
                </a:gridCol>
                <a:gridCol w="2079859">
                  <a:extLst>
                    <a:ext uri="{9D8B030D-6E8A-4147-A177-3AD203B41FA5}">
                      <a16:colId xmlns:a16="http://schemas.microsoft.com/office/drawing/2014/main" val="673716580"/>
                    </a:ext>
                  </a:extLst>
                </a:gridCol>
                <a:gridCol w="2126381">
                  <a:extLst>
                    <a:ext uri="{9D8B030D-6E8A-4147-A177-3AD203B41FA5}">
                      <a16:colId xmlns:a16="http://schemas.microsoft.com/office/drawing/2014/main" val="8047777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991229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4635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August 15</a:t>
                      </a:r>
                      <a:r>
                        <a:rPr lang="en-JP" dirty="0"/>
                        <a:t>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September 1</a:t>
                      </a:r>
                      <a:r>
                        <a:rPr lang="en-JP" altLang="ja-JP" dirty="0"/>
                        <a:t>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September 30 </a:t>
                      </a:r>
                      <a:endParaRPr lang="en-JP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5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Task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87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 2</a:t>
                      </a:r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40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 3</a:t>
                      </a:r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852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8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898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89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75687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BC99140-6409-1D71-CE53-160A9E9C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Schedule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FAA81-CFCC-B206-97F8-A7D2D467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Saturday, July 19,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9AD50-773F-7844-8D80-7A449EC2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E2CD1-1C04-76A8-EC2F-DC000244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14</a:t>
            </a:fld>
            <a:endParaRPr lang="en-JP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15ABC5F-A45F-62EC-43A6-20F12FBE4DD6}"/>
              </a:ext>
            </a:extLst>
          </p:cNvPr>
          <p:cNvSpPr/>
          <p:nvPr/>
        </p:nvSpPr>
        <p:spPr>
          <a:xfrm>
            <a:off x="3116580" y="2226155"/>
            <a:ext cx="1844040" cy="25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AFBF675-7D8B-7ADB-A4BE-74F898FFA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7459"/>
            <a:ext cx="10515600" cy="1013777"/>
          </a:xfrm>
        </p:spPr>
        <p:txBody>
          <a:bodyPr>
            <a:normAutofit fontScale="92500" lnSpcReduction="20000"/>
          </a:bodyPr>
          <a:lstStyle/>
          <a:p>
            <a:r>
              <a:rPr lang="en-JP" sz="2000" dirty="0"/>
              <a:t>Task 1</a:t>
            </a:r>
            <a:r>
              <a:rPr lang="en-US" sz="2000" dirty="0"/>
              <a:t>:SNN model construction</a:t>
            </a:r>
            <a:endParaRPr lang="en-US" altLang="ja-JP" sz="2000" dirty="0"/>
          </a:p>
          <a:p>
            <a:r>
              <a:rPr lang="en-US" altLang="ja-JP" sz="2000" dirty="0"/>
              <a:t>Task 2:Creating learning and evaluation processes</a:t>
            </a:r>
          </a:p>
          <a:p>
            <a:r>
              <a:rPr lang="en-US" altLang="ja-JP" sz="2000" dirty="0"/>
              <a:t>Task 3:Application to Raspberry Pi Pico</a:t>
            </a:r>
          </a:p>
          <a:p>
            <a:endParaRPr lang="en-JP" altLang="ja-JP" sz="2000" dirty="0"/>
          </a:p>
          <a:p>
            <a:endParaRPr lang="en-JP" dirty="0"/>
          </a:p>
        </p:txBody>
      </p:sp>
      <p:sp>
        <p:nvSpPr>
          <p:cNvPr id="3" name="Right Arrow 7">
            <a:extLst>
              <a:ext uri="{FF2B5EF4-FFF2-40B4-BE49-F238E27FC236}">
                <a16:creationId xmlns:a16="http://schemas.microsoft.com/office/drawing/2014/main" id="{B8581133-D62D-6FAA-4E09-2A9517E04A78}"/>
              </a:ext>
            </a:extLst>
          </p:cNvPr>
          <p:cNvSpPr/>
          <p:nvPr/>
        </p:nvSpPr>
        <p:spPr>
          <a:xfrm>
            <a:off x="5173980" y="2603144"/>
            <a:ext cx="1844040" cy="25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Right Arrow 7">
            <a:extLst>
              <a:ext uri="{FF2B5EF4-FFF2-40B4-BE49-F238E27FC236}">
                <a16:creationId xmlns:a16="http://schemas.microsoft.com/office/drawing/2014/main" id="{8F18AA81-EA9E-2868-D5C1-0BEBB6C80FF9}"/>
              </a:ext>
            </a:extLst>
          </p:cNvPr>
          <p:cNvSpPr/>
          <p:nvPr/>
        </p:nvSpPr>
        <p:spPr>
          <a:xfrm>
            <a:off x="7231380" y="3051020"/>
            <a:ext cx="1844040" cy="25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82757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1FF281-5B05-803B-9D91-1291BE0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JP" dirty="0"/>
              <a:t>Thank you for your attention!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2169F-7D98-25B3-38A4-4F406873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Saturday, July 19,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B6AAD-BCFF-F9E4-58DD-D9E9B379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449F6-B889-9F51-E2EB-3565EB40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9622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Research Introduction</a:t>
            </a:r>
          </a:p>
          <a:p>
            <a:r>
              <a:rPr lang="en-JP" dirty="0"/>
              <a:t>Overall system/architecture</a:t>
            </a:r>
          </a:p>
          <a:p>
            <a:r>
              <a:rPr lang="en-JP" dirty="0"/>
              <a:t>Research progress</a:t>
            </a:r>
          </a:p>
          <a:p>
            <a:pPr lvl="1"/>
            <a:r>
              <a:rPr lang="en-JP" dirty="0"/>
              <a:t>Done</a:t>
            </a:r>
          </a:p>
          <a:p>
            <a:pPr lvl="1"/>
            <a:r>
              <a:rPr lang="en-JP" dirty="0"/>
              <a:t>Doing</a:t>
            </a:r>
          </a:p>
          <a:p>
            <a:pPr lvl="1"/>
            <a:r>
              <a:rPr lang="en-JP" dirty="0"/>
              <a:t>Todo</a:t>
            </a:r>
          </a:p>
          <a:p>
            <a:r>
              <a:rPr lang="en-US" dirty="0"/>
              <a:t>Schedule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058A7-2B15-E28B-1B48-47BD0C22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BB53-9F23-FF4F-B29A-8255B6198116}" type="datetime2">
              <a:rPr lang="en-US" smtClean="0"/>
              <a:t>Saturday, July 19,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56384-B34A-B4C8-F772-A2AB23FD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Student's name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6E66-B2D7-A584-ABB3-783CCFED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637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Research Introduction</a:t>
            </a:r>
          </a:p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Overall system/architecture</a:t>
            </a:r>
          </a:p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progress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Done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Doing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Todo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Schedule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2743-E1BB-625F-E1DF-8F5D02F2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86EB-7560-5C4F-9FED-7E6C3AB693E1}" type="datetime2">
              <a:rPr lang="en-US" smtClean="0"/>
              <a:t>Saturday, July 19,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2FE41-11B5-199D-5F8A-B896A47D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9796D-FC9B-A635-0C1F-19648BE9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8739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6721-7CD9-2415-D7FE-62030D3C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B5005-BADA-8881-86B3-45E57045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b="1" dirty="0"/>
              <a:t>My Research Is About</a:t>
            </a:r>
            <a:endParaRPr lang="en-US" dirty="0"/>
          </a:p>
          <a:p>
            <a:r>
              <a:rPr lang="en-US" altLang="ja-JP" dirty="0"/>
              <a:t>My Research is An Attempt at Thermal Image Analysis Using Spiking Neural Networks</a:t>
            </a:r>
          </a:p>
          <a:p>
            <a:r>
              <a:rPr lang="en-US" altLang="ja-JP" b="1" i="1" dirty="0"/>
              <a:t>Focusing on biologically inspired learning models, particularly Spiking Neural Networks (SNNs)</a:t>
            </a:r>
          </a:p>
          <a:p>
            <a:r>
              <a:rPr lang="en-US" altLang="ja-JP" dirty="0"/>
              <a:t>Currently, I am developing an unsupervised learning model using STDP (Spike-Timing Dependent Plasticity) with </a:t>
            </a:r>
            <a:r>
              <a:rPr lang="en-US" altLang="ja-JP" dirty="0" err="1"/>
              <a:t>BindsNET</a:t>
            </a:r>
            <a:r>
              <a:rPr lang="en-US" altLang="ja-JP" dirty="0"/>
              <a:t> to classify 3×3 numerical patterns.</a:t>
            </a:r>
          </a:p>
          <a:p>
            <a:r>
              <a:rPr lang="en-US" altLang="ja-JP" dirty="0"/>
              <a:t>Ultimately, I aim to apply this system on a microcontroller such as a Raspberry Pi Pico.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BFDF-B1F0-FB2A-A0C1-EC474B68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6E90-1E90-2749-BC21-50E448F69279}" type="datetime2">
              <a:rPr lang="en-US" smtClean="0"/>
              <a:t>Saturday, July 19,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1AD7B-BF88-AD58-1978-57BAC111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CA448-6FBA-2123-5C8A-E8D04293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3932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Introduction</a:t>
            </a:r>
          </a:p>
          <a:p>
            <a:r>
              <a:rPr lang="en-JP" dirty="0"/>
              <a:t>Overall system/architecture</a:t>
            </a:r>
          </a:p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progress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Done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Doing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Todo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Schedule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B92F5-46FD-EBFA-659D-B9D64034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1991-F419-184D-91FE-1610106A5567}" type="datetime2">
              <a:rPr lang="en-US" smtClean="0"/>
              <a:t>Saturday, July 19,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80F57-14C4-3FFD-5078-C869C927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C4D31-97D3-4BF0-9002-14648497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0757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6721-7CD9-2415-D7FE-62030D3C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CEF9ABC-0BCE-981F-19E7-6A5D677C33E4}"/>
              </a:ext>
            </a:extLst>
          </p:cNvPr>
          <p:cNvSpPr txBox="1"/>
          <p:nvPr/>
        </p:nvSpPr>
        <p:spPr>
          <a:xfrm>
            <a:off x="628628" y="1984971"/>
            <a:ext cx="4544762" cy="3848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ja-JP" sz="2000" b="1" dirty="0"/>
              <a:t>Currently building an SNN model to classify 3×3 numerical patterns (A / B / C)</a:t>
            </a:r>
            <a:br>
              <a:rPr lang="en-US" altLang="ja-JP" sz="2000" dirty="0"/>
            </a:br>
            <a:r>
              <a:rPr lang="en-US" altLang="ja-JP" sz="2000" b="1" dirty="0"/>
              <a:t>Technologies used:</a:t>
            </a:r>
            <a:br>
              <a:rPr lang="en-US" altLang="ja-JP" sz="2000" dirty="0"/>
            </a:br>
            <a:r>
              <a:rPr lang="ja-JP" altLang="en-US" sz="2000" dirty="0"/>
              <a:t>・</a:t>
            </a:r>
            <a:r>
              <a:rPr lang="en-US" altLang="ja-JP" sz="2000" dirty="0"/>
              <a:t>Spiking Neural Network (SNN)</a:t>
            </a:r>
            <a:br>
              <a:rPr lang="en-US" altLang="ja-JP" sz="2000" dirty="0"/>
            </a:br>
            <a:r>
              <a:rPr lang="ja-JP" altLang="en-US" sz="2000" dirty="0"/>
              <a:t>・</a:t>
            </a:r>
            <a:r>
              <a:rPr lang="en-US" altLang="ja-JP" sz="2000" dirty="0"/>
              <a:t>Spike-Timing Dependent Plasticity (STDP)</a:t>
            </a:r>
            <a:br>
              <a:rPr lang="en-US" altLang="ja-JP" sz="2000" dirty="0"/>
            </a:br>
            <a:r>
              <a:rPr lang="ja-JP" altLang="en-US" sz="2000" dirty="0"/>
              <a:t>・</a:t>
            </a:r>
            <a:r>
              <a:rPr lang="en-US" altLang="ja-JP" sz="2000" dirty="0"/>
              <a:t>Poisson Encoding (conversion to spike trains)</a:t>
            </a:r>
          </a:p>
          <a:p>
            <a:r>
              <a:rPr lang="en-US" altLang="ja-JP" sz="2000" b="1" dirty="0"/>
              <a:t>Final goal:</a:t>
            </a:r>
            <a:br>
              <a:rPr lang="en-US" altLang="ja-JP" sz="2000" dirty="0"/>
            </a:br>
            <a:r>
              <a:rPr lang="en-US" altLang="ja-JP" sz="2000" dirty="0"/>
              <a:t>To classify noisy patterns through unsupervised learning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ja-JP" sz="1900" dirty="0"/>
          </a:p>
        </p:txBody>
      </p:sp>
      <p:sp>
        <p:nvSpPr>
          <p:cNvPr id="93" name="Date Placeholder 92">
            <a:extLst>
              <a:ext uri="{FF2B5EF4-FFF2-40B4-BE49-F238E27FC236}">
                <a16:creationId xmlns:a16="http://schemas.microsoft.com/office/drawing/2014/main" id="{B50BE289-1666-5622-A63D-84B062AF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B3CD83E-8DCD-BA42-9074-6F1AAE920D73}" type="datetime2">
              <a:rPr lang="en-US"/>
              <a:pPr>
                <a:spcAft>
                  <a:spcPts val="600"/>
                </a:spcAft>
                <a:defRPr/>
              </a:pPr>
              <a:t>Saturday, July 19, 2025</a:t>
            </a:fld>
            <a:endParaRPr lang="en-US"/>
          </a:p>
        </p:txBody>
      </p:sp>
      <p:sp>
        <p:nvSpPr>
          <p:cNvPr id="94" name="Footer Placeholder 93">
            <a:extLst>
              <a:ext uri="{FF2B5EF4-FFF2-40B4-BE49-F238E27FC236}">
                <a16:creationId xmlns:a16="http://schemas.microsoft.com/office/drawing/2014/main" id="{125B82DE-3080-1E51-3F4D-C97A5B80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Research Progress | Student's name</a:t>
            </a:r>
          </a:p>
        </p:txBody>
      </p:sp>
      <p:sp>
        <p:nvSpPr>
          <p:cNvPr id="95" name="Slide Number Placeholder 94">
            <a:extLst>
              <a:ext uri="{FF2B5EF4-FFF2-40B4-BE49-F238E27FC236}">
                <a16:creationId xmlns:a16="http://schemas.microsoft.com/office/drawing/2014/main" id="{6D9FC8C2-7F50-D23C-0BC8-F6366946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5775D0E-D6FD-4847-A4AD-7D56F7F6616B}" type="slidenum">
              <a:rPr lang="en-US"/>
              <a:pPr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D97C8D6-1A51-C59F-A3F3-904FFB06912F}"/>
              </a:ext>
            </a:extLst>
          </p:cNvPr>
          <p:cNvSpPr txBox="1"/>
          <p:nvPr/>
        </p:nvSpPr>
        <p:spPr>
          <a:xfrm>
            <a:off x="6096000" y="2406316"/>
            <a:ext cx="5187696" cy="3848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ja-JP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D8CEA4-35AC-7977-5925-1D38E5FFCF25}"/>
              </a:ext>
            </a:extLst>
          </p:cNvPr>
          <p:cNvSpPr txBox="1"/>
          <p:nvPr/>
        </p:nvSpPr>
        <p:spPr>
          <a:xfrm>
            <a:off x="838200" y="1860883"/>
            <a:ext cx="599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5315EE-2A66-2C98-7080-BC777D104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055" y="1594795"/>
            <a:ext cx="5550260" cy="19681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8E8806-2151-9921-4567-A765727B5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402" y="3829060"/>
            <a:ext cx="3744756" cy="194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8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E437-A5E0-0889-BCA8-951D6A674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201"/>
          </a:xfrm>
        </p:spPr>
        <p:txBody>
          <a:bodyPr/>
          <a:lstStyle/>
          <a:p>
            <a:r>
              <a:rPr kumimoji="1" lang="en-US" altLang="ja-JP" dirty="0"/>
              <a:t>Learning flow and model configuration</a:t>
            </a:r>
            <a:endParaRPr kumimoji="1"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6F488-86B4-9622-4F3B-7EDD4509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7</a:t>
            </a:fld>
            <a:endParaRPr lang="en-JP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6409952-EF5E-7F5B-AF7A-0965315D4B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4271" y="1487126"/>
            <a:ext cx="5029200" cy="4540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1800" b="1" dirty="0"/>
              <a:t>Input Data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Three fixed 3×3 patterns (A / B / C)</a:t>
            </a:r>
          </a:p>
          <a:p>
            <a:pPr marL="0" indent="0">
              <a:buNone/>
            </a:pPr>
            <a:r>
              <a:rPr lang="en-US" altLang="ja-JP" sz="1800" dirty="0"/>
              <a:t>   Noisy versions generated for training and   testing</a:t>
            </a:r>
          </a:p>
          <a:p>
            <a:r>
              <a:rPr lang="en-US" altLang="ja-JP" sz="1800" b="1" dirty="0"/>
              <a:t>Poisson Encoding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 Converts numerical patterns into temporal spike trains</a:t>
            </a:r>
          </a:p>
          <a:p>
            <a:r>
              <a:rPr lang="en-US" altLang="ja-JP" sz="1800" b="1" dirty="0"/>
              <a:t>SNN Architecture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 Input layer</a:t>
            </a:r>
          </a:p>
          <a:p>
            <a:pPr marL="0" indent="0">
              <a:buNone/>
            </a:pPr>
            <a:r>
              <a:rPr lang="en-US" altLang="ja-JP" sz="1800" dirty="0"/>
              <a:t>   Excitatory neuron layer</a:t>
            </a:r>
          </a:p>
          <a:p>
            <a:pPr marL="0" indent="0">
              <a:buNone/>
            </a:pPr>
            <a:r>
              <a:rPr lang="en-US" altLang="ja-JP" sz="1800" dirty="0"/>
              <a:t>   Synaptic weights updated via STDP (Spike-Timing Dependent Plasticity)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ja-JP" altLang="ja-JP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BF13B6-13CA-7A9E-1B62-F0113DC01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471" y="1854490"/>
            <a:ext cx="6334258" cy="406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8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D25E-5C1E-38EA-5BC6-F7A1D18D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inference and classification works</a:t>
            </a:r>
            <a:endParaRPr kumimoji="1" lang="ja-JP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96F90-2253-99FB-833C-92989D80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Saturday, July 19,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7D019-304A-4520-F18E-4A227810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6CED1-286F-3389-EDAD-D50FBD2D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8</a:t>
            </a:fld>
            <a:endParaRPr lang="en-JP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CC8C1D1-7FA9-A9D5-338B-A1046ECB37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4405" y="1745081"/>
            <a:ext cx="11883189" cy="394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ja-JP" b="1" dirty="0"/>
              <a:t>During training, each neuron becomes specialized to a specific pattern.</a:t>
            </a:r>
            <a:br>
              <a:rPr lang="en-US" altLang="ja-JP" dirty="0"/>
            </a:br>
            <a:r>
              <a:rPr lang="en-US" altLang="ja-JP" dirty="0"/>
              <a:t>Spike activity is recorded and associated with labels.</a:t>
            </a:r>
          </a:p>
          <a:p>
            <a:r>
              <a:rPr lang="en-US" altLang="ja-JP" b="1" dirty="0"/>
              <a:t>During inference,</a:t>
            </a:r>
            <a:br>
              <a:rPr lang="en-US" altLang="ja-JP" dirty="0"/>
            </a:br>
            <a:r>
              <a:rPr lang="en-US" altLang="ja-JP" dirty="0"/>
              <a:t>the input is classified based on the firing activity of the most responsive neuron.</a:t>
            </a:r>
          </a:p>
          <a:p>
            <a:r>
              <a:rPr lang="en-US" altLang="ja-JP" b="1" dirty="0"/>
              <a:t>Ultimately, the model determines whether the input pattern is "A", "B", or "C".</a:t>
            </a:r>
            <a:endParaRPr lang="en-US" altLang="ja-JP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ja-JP" altLang="ja-JP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07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Introduction</a:t>
            </a:r>
          </a:p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Overall system/architecture</a:t>
            </a:r>
          </a:p>
          <a:p>
            <a:r>
              <a:rPr lang="en-JP" dirty="0"/>
              <a:t>Research progress</a:t>
            </a:r>
          </a:p>
          <a:p>
            <a:pPr lvl="1"/>
            <a:r>
              <a:rPr lang="en-JP" dirty="0"/>
              <a:t>Done</a:t>
            </a:r>
          </a:p>
          <a:p>
            <a:pPr lvl="1"/>
            <a:r>
              <a:rPr lang="en-JP" dirty="0"/>
              <a:t>Doing</a:t>
            </a:r>
          </a:p>
          <a:p>
            <a:pPr lvl="1"/>
            <a:r>
              <a:rPr lang="en-JP" dirty="0"/>
              <a:t>Todo</a:t>
            </a:r>
          </a:p>
          <a:p>
            <a:r>
              <a:rPr lang="en-US" dirty="0"/>
              <a:t>Schedule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058A7-2B15-E28B-1B48-47BD0C22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BB53-9F23-FF4F-B29A-8255B6198116}" type="datetime2">
              <a:rPr lang="en-US" smtClean="0"/>
              <a:t>Saturday, July 19,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56384-B34A-B4C8-F772-A2AB23FD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6E66-B2D7-A584-ABB3-783CCFED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8441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692</Words>
  <Application>Microsoft Office PowerPoint</Application>
  <PresentationFormat>Widescreen</PresentationFormat>
  <Paragraphs>161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An Attempt at Thermal Image Analysis Using Spiking Neural Networks</vt:lpstr>
      <vt:lpstr>Content</vt:lpstr>
      <vt:lpstr>Content</vt:lpstr>
      <vt:lpstr>Research introduction</vt:lpstr>
      <vt:lpstr>Content</vt:lpstr>
      <vt:lpstr>overview</vt:lpstr>
      <vt:lpstr>Learning flow and model configuration</vt:lpstr>
      <vt:lpstr>How inference and classification works</vt:lpstr>
      <vt:lpstr>Content</vt:lpstr>
      <vt:lpstr>Research Progress | Completed</vt:lpstr>
      <vt:lpstr>Research Progress | On-going</vt:lpstr>
      <vt:lpstr>Research Progress | Todo</vt:lpstr>
      <vt:lpstr>Content</vt:lpstr>
      <vt:lpstr>Schedule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</dc:title>
  <dc:creator>Khanh N. Dang</dc:creator>
  <cp:lastModifiedBy>大和 小松</cp:lastModifiedBy>
  <cp:revision>19</cp:revision>
  <dcterms:created xsi:type="dcterms:W3CDTF">2024-05-08T11:16:09Z</dcterms:created>
  <dcterms:modified xsi:type="dcterms:W3CDTF">2025-07-19T00:05:13Z</dcterms:modified>
</cp:coreProperties>
</file>