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CB45-FAEA-C143-A970-EBF28BB47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BB80C-67AE-B460-208E-405B2B2A9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FE058-11A1-045C-E75F-FDE27856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ECEC-05F8-4321-94B6-202944F90CE6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557E8-3CCA-DF84-81F7-DEC73C3D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5BAFE-37E5-71EC-B22F-2E814D5C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18C5-D304-4A68-973E-CC66E68C7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39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F8B1-16B2-A434-1C1B-C1212FE4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3F847-4583-0885-91A3-34197A763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770E5-94FE-67D3-1E5F-A4FB1D54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ECEC-05F8-4321-94B6-202944F90CE6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8F199-C4E7-209A-E966-F307B47E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83E7-9D6C-6BE1-5D2D-5FDF876B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18C5-D304-4A68-973E-CC66E68C7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45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C431B-4CA5-0448-EA92-5923DB980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A7758-5BEE-5F81-0A2A-5279DC3CB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97357-457C-52AA-44C6-A680551A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ECEC-05F8-4321-94B6-202944F90CE6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024C4-BD05-6F67-15F7-56DD1CCC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13D01-FAC2-50A2-DC5D-C58C6143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18C5-D304-4A68-973E-CC66E68C7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6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7906-38BD-11DA-35D2-11A1BF3C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B9EE-7418-BB15-0797-1C1730328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B94CF-1405-8489-87F5-92FE859A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ECEC-05F8-4321-94B6-202944F90CE6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99B4-779B-96EB-FD39-8D786894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AED35-96C6-4EBE-5399-276445FF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18C5-D304-4A68-973E-CC66E68C7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76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A066-3B1E-FAF8-8155-3E6597EC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6CA10-9E69-F62C-2C9A-1B5398A33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7CF38-B5F1-F649-47DA-69F69423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ECEC-05F8-4321-94B6-202944F90CE6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D9F10-C89A-640E-0361-1780AA05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C1A76-215D-4508-C591-1B3A8312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18C5-D304-4A68-973E-CC66E68C7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19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AA09-36AF-0342-8A17-7F456395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5A40B-E413-2F12-DDF7-798B27D99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07E0A-0DDC-F2B3-A699-898BF5453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C9CEA-5AF5-8B03-92F1-B3F13766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ECEC-05F8-4321-94B6-202944F90CE6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CB84C-8579-E6DC-3B69-61CB9D81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CE39B-7274-AC7D-54F0-A4C8A122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18C5-D304-4A68-973E-CC66E68C7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32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B39F-A990-2592-45F4-83386883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BD995-9B8E-5654-3B27-D38F4C915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169AF-F856-8D33-93A6-5AE707296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993C7-CA2E-A258-1406-FECCB071B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B4C40-FAA8-186D-5038-C02A91252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44F21-2B33-1EE4-A0E7-343CDDFF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ECEC-05F8-4321-94B6-202944F90CE6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406C02-7826-757F-9366-320D74AD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70A1E2-D3D8-59F6-CAFF-410A29CF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18C5-D304-4A68-973E-CC66E68C7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98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A7F0-4AF2-4F10-47E1-45E04A3A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2A262-696F-2B46-8996-8458ED0C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ECEC-05F8-4321-94B6-202944F90CE6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42BFD-5226-4B41-2038-F5CAD250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258AD-0430-F990-AA31-E6BA4B91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18C5-D304-4A68-973E-CC66E68C7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3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85AF4-C3D7-FAF6-D5AB-90125D13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ECEC-05F8-4321-94B6-202944F90CE6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E156F-0D55-5105-CF95-6F99CC4D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0EFFB-C461-B0E2-2818-7F231F0C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18C5-D304-4A68-973E-CC66E68C7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98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30FA-0461-BE8C-E8D3-C17758D0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9F7C9-70CF-6FA3-31B9-2193875C4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C532B-177E-B055-AE1C-C33D02C62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153C-4E86-F3F6-BFF6-E321FC19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ECEC-05F8-4321-94B6-202944F90CE6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90FAA-FF3D-B5FB-06A9-6624587D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2A475-6D29-B7DE-F5F5-C9A34016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18C5-D304-4A68-973E-CC66E68C7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60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46E4-07BE-5AED-778C-66C62BC4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F16BA6-C4F5-412D-7F4D-E9E496F26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47DA5-43A0-3749-93AA-40AA09C9F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E8637-1093-8E2B-52F5-28EF04EC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ECEC-05F8-4321-94B6-202944F90CE6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8E415-061A-C048-5C2F-E269EDB4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FCCA8-C65A-1136-714F-8D5E4459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18C5-D304-4A68-973E-CC66E68C7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83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81209-3662-14D7-D0B7-25AB8545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DB379-87E6-DA82-19A1-0CFC75C63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F7E1-A300-7B29-E580-BE168B135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66ECEC-05F8-4321-94B6-202944F90CE6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80B9D-5E95-89EA-EAD4-92991B484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C36F1-5830-7594-BD8F-2DA54F437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418C5-D304-4A68-973E-CC66E68C78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87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35D9-178F-1388-6FFB-1F59A5572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Understanding STDP and Its Implementation Using </a:t>
            </a:r>
            <a:r>
              <a:rPr lang="en-US" altLang="ja-JP" sz="3600" dirty="0" err="1"/>
              <a:t>MicroPython</a:t>
            </a:r>
            <a:endParaRPr kumimoji="1" lang="ja-JP" alt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B84BE-052C-0EA0-23A7-4F457FC29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S1300053 Komatsu Yamato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80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7AD4-B817-BACA-94FD-47619A87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ja-JP" b="1" i="0" dirty="0">
                <a:solidFill>
                  <a:srgbClr val="FFFFFF"/>
                </a:solidFill>
                <a:effectLst/>
                <a:latin typeface="ui-sans-serif"/>
              </a:rPr>
            </a:br>
            <a:r>
              <a:rPr lang="en-US" altLang="ja-JP" dirty="0"/>
              <a:t>What is STDP?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4436C-BCDB-8F2E-11C5-E958D5CE9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 strength (weight) of the connection between neurons changes depending on the spike timing.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If presynaptic neuron fires before the postsynaptic neuron → weight increases (LTP).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If postsynaptic neuron fires first → weight decreases (LTD).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485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CBAE-41E8-A6AA-E933-423FB4B6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Purpose and What I Did Goal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FB60-6EF6-87DD-4209-115F28A87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Simulate STDP learning behavior with simple code.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en-US" altLang="ja-JP" dirty="0"/>
              <a:t>Set up 5 neurons and manually assigned spike timings.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Updated connection weights based on the STDP rule.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11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2D7D-96DB-AE96-5E6D-1791ED10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Explaining the STDP Code in </a:t>
            </a:r>
            <a:r>
              <a:rPr lang="en-US" altLang="ja-JP" dirty="0" err="1"/>
              <a:t>MicroPython</a:t>
            </a:r>
            <a:endParaRPr kumimoji="1" lang="ja-JP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2BD0EA-C7FD-AD08-A27B-AD3C88A99C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93353"/>
            <a:ext cx="685399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Smaller time difference = bigger change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LTP (Long-Term Potentiation) =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LTD (Long-Term Depression) = forgetting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brain-like learning in simple code</a:t>
            </a:r>
          </a:p>
        </p:txBody>
      </p:sp>
    </p:spTree>
    <p:extLst>
      <p:ext uri="{BB962C8B-B14F-4D97-AF65-F5344CB8AC3E}">
        <p14:creationId xmlns:p14="http://schemas.microsoft.com/office/powerpoint/2010/main" val="227398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0B32-7772-BC1D-F8DA-25D9568D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FFFFFF"/>
                </a:solidFill>
                <a:effectLst/>
                <a:latin typeface="ui-sans-serif"/>
              </a:rPr>
              <a:t> </a:t>
            </a:r>
            <a:r>
              <a:rPr lang="en-US" altLang="ja-JP" b="1" dirty="0"/>
              <a:t>Output Example 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6BD1-121D-EC1D-7545-BB8F9778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862011" cy="229719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['0.508', '0.491', '0.494', '0.497', '0.498']</a:t>
            </a:r>
          </a:p>
          <a:p>
            <a:r>
              <a:rPr kumimoji="1" lang="en-US" altLang="ja-JP" dirty="0"/>
              <a:t>['0.505', '0.508', '0.491', '0.494', '0.497']</a:t>
            </a:r>
          </a:p>
          <a:p>
            <a:r>
              <a:rPr kumimoji="1" lang="en-US" altLang="ja-JP" dirty="0"/>
              <a:t>['0.503', '0.505', '0.508', '0.491', '0.494']</a:t>
            </a:r>
          </a:p>
          <a:p>
            <a:r>
              <a:rPr kumimoji="1" lang="en-US" altLang="ja-JP" dirty="0"/>
              <a:t>['0.502', '0.503', '0.505', '0.508', '0.491']</a:t>
            </a:r>
          </a:p>
          <a:p>
            <a:r>
              <a:rPr kumimoji="1" lang="en-US" altLang="ja-JP" dirty="0"/>
              <a:t>['0.501', '0.502', '0.503', '0.505', '0.508’]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51B669-5FAE-6531-D393-132BC410C810}"/>
              </a:ext>
            </a:extLst>
          </p:cNvPr>
          <p:cNvSpPr txBox="1"/>
          <p:nvPr/>
        </p:nvSpPr>
        <p:spPr>
          <a:xfrm>
            <a:off x="838200" y="4588042"/>
            <a:ext cx="9910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weights started at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0.500</a:t>
            </a:r>
            <a:endParaRPr kumimoji="0" lang="ja-JP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Diagonal values increased to around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0.508</a:t>
            </a:r>
            <a:b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Indicates </a:t>
            </a:r>
            <a:r>
              <a:rPr kumimoji="0" lang="ja-JP" altLang="ja-JP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pre-spike happened before post-spike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(LTP)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values decreased slightly (e.g., 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0.491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b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</a:t>
            </a:r>
            <a:r>
              <a:rPr kumimoji="0" lang="ja-JP" altLang="ja-JP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post-spike came first</a:t>
            </a: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(LTD)</a:t>
            </a:r>
          </a:p>
        </p:txBody>
      </p:sp>
    </p:spTree>
    <p:extLst>
      <p:ext uri="{BB962C8B-B14F-4D97-AF65-F5344CB8AC3E}">
        <p14:creationId xmlns:p14="http://schemas.microsoft.com/office/powerpoint/2010/main" val="2061592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469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ui-sans-serif</vt:lpstr>
      <vt:lpstr>游ゴシック</vt:lpstr>
      <vt:lpstr>游ゴシック Light</vt:lpstr>
      <vt:lpstr>Arial</vt:lpstr>
      <vt:lpstr>Office Theme</vt:lpstr>
      <vt:lpstr>Understanding STDP and Its Implementation Using MicroPython</vt:lpstr>
      <vt:lpstr> What is STDP?</vt:lpstr>
      <vt:lpstr>Purpose and What I Did Goal</vt:lpstr>
      <vt:lpstr>Explaining the STDP Code in MicroPython</vt:lpstr>
      <vt:lpstr> Output Example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大和 小松</dc:creator>
  <cp:lastModifiedBy>大和 小松</cp:lastModifiedBy>
  <cp:revision>1</cp:revision>
  <dcterms:created xsi:type="dcterms:W3CDTF">2025-05-02T00:38:39Z</dcterms:created>
  <dcterms:modified xsi:type="dcterms:W3CDTF">2025-05-02T01:57:17Z</dcterms:modified>
</cp:coreProperties>
</file>